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sldIdLst>
    <p:sldId id="268" r:id="rId6"/>
    <p:sldId id="272" r:id="rId7"/>
    <p:sldId id="276" r:id="rId8"/>
    <p:sldId id="277" r:id="rId9"/>
    <p:sldId id="281" r:id="rId10"/>
    <p:sldId id="328" r:id="rId11"/>
    <p:sldId id="288" r:id="rId12"/>
    <p:sldId id="289" r:id="rId13"/>
    <p:sldId id="292" r:id="rId14"/>
    <p:sldId id="293" r:id="rId15"/>
    <p:sldId id="297" r:id="rId16"/>
    <p:sldId id="316" r:id="rId17"/>
    <p:sldId id="305" r:id="rId18"/>
    <p:sldId id="307" r:id="rId19"/>
    <p:sldId id="327" r:id="rId20"/>
    <p:sldId id="310" r:id="rId21"/>
    <p:sldId id="311" r:id="rId22"/>
    <p:sldId id="302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ED9"/>
    <a:srgbClr val="0381B9"/>
    <a:srgbClr val="4A8DB4"/>
    <a:srgbClr val="4B8AA3"/>
    <a:srgbClr val="72A8BE"/>
    <a:srgbClr val="B04909"/>
    <a:srgbClr val="025F89"/>
    <a:srgbClr val="091F31"/>
    <a:srgbClr val="D2E3EA"/>
    <a:srgbClr val="9BC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83F98-CF47-4ADB-8858-D8E38F9CAE51}" v="5512" dt="2026-05-20T15:33:12.235"/>
    <p1510:client id="{750AE34B-DC58-4036-828C-31B4BBD5C5A4}" v="2" dt="2026-05-20T15:49:21.297"/>
    <p1510:client id="{F8FC7E6D-6F49-4BF7-978C-C4016E160BC3}" v="4552" dt="2026-05-20T15:22:02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CERES SANDOVAL, EVA MARIA" userId="efa43ab3-f30d-49e0-8bcf-cbcf637d4549" providerId="ADAL" clId="{F8A6C1AE-A754-4774-B4C2-FE17DB0DAE01}"/>
    <pc:docChg chg="undo custSel delSld modSld">
      <pc:chgData name="CACERES SANDOVAL, EVA MARIA" userId="efa43ab3-f30d-49e0-8bcf-cbcf637d4549" providerId="ADAL" clId="{F8A6C1AE-A754-4774-B4C2-FE17DB0DAE01}" dt="2026-05-20T14:43:30.125" v="345" actId="20577"/>
      <pc:docMkLst>
        <pc:docMk/>
      </pc:docMkLst>
      <pc:sldChg chg="modSp mod">
        <pc:chgData name="CACERES SANDOVAL, EVA MARIA" userId="efa43ab3-f30d-49e0-8bcf-cbcf637d4549" providerId="ADAL" clId="{F8A6C1AE-A754-4774-B4C2-FE17DB0DAE01}" dt="2026-05-20T14:24:44.373" v="28" actId="20577"/>
        <pc:sldMkLst>
          <pc:docMk/>
          <pc:sldMk cId="2132366288" sldId="268"/>
        </pc:sldMkLst>
        <pc:spChg chg="mod">
          <ac:chgData name="CACERES SANDOVAL, EVA MARIA" userId="efa43ab3-f30d-49e0-8bcf-cbcf637d4549" providerId="ADAL" clId="{F8A6C1AE-A754-4774-B4C2-FE17DB0DAE01}" dt="2026-05-20T14:24:44.373" v="28" actId="20577"/>
          <ac:spMkLst>
            <pc:docMk/>
            <pc:sldMk cId="2132366288" sldId="268"/>
            <ac:spMk id="2" creationId="{A29E83FB-C493-AB30-751C-EA34BBB4750B}"/>
          </ac:spMkLst>
        </pc:spChg>
      </pc:sldChg>
      <pc:sldChg chg="del">
        <pc:chgData name="CACERES SANDOVAL, EVA MARIA" userId="efa43ab3-f30d-49e0-8bcf-cbcf637d4549" providerId="ADAL" clId="{F8A6C1AE-A754-4774-B4C2-FE17DB0DAE01}" dt="2026-05-20T14:25:17.772" v="29" actId="47"/>
        <pc:sldMkLst>
          <pc:docMk/>
          <pc:sldMk cId="878465953" sldId="286"/>
        </pc:sldMkLst>
      </pc:sldChg>
      <pc:sldChg chg="del">
        <pc:chgData name="CACERES SANDOVAL, EVA MARIA" userId="efa43ab3-f30d-49e0-8bcf-cbcf637d4549" providerId="ADAL" clId="{F8A6C1AE-A754-4774-B4C2-FE17DB0DAE01}" dt="2026-05-20T14:25:20.959" v="30" actId="47"/>
        <pc:sldMkLst>
          <pc:docMk/>
          <pc:sldMk cId="3408427797" sldId="287"/>
        </pc:sldMkLst>
      </pc:sldChg>
      <pc:sldChg chg="delSp modSp mod">
        <pc:chgData name="CACERES SANDOVAL, EVA MARIA" userId="efa43ab3-f30d-49e0-8bcf-cbcf637d4549" providerId="ADAL" clId="{F8A6C1AE-A754-4774-B4C2-FE17DB0DAE01}" dt="2026-05-20T14:43:30.125" v="345" actId="20577"/>
        <pc:sldMkLst>
          <pc:docMk/>
          <pc:sldMk cId="1611710590" sldId="311"/>
        </pc:sldMkLst>
        <pc:spChg chg="mod">
          <ac:chgData name="CACERES SANDOVAL, EVA MARIA" userId="efa43ab3-f30d-49e0-8bcf-cbcf637d4549" providerId="ADAL" clId="{F8A6C1AE-A754-4774-B4C2-FE17DB0DAE01}" dt="2026-05-20T14:42:22.165" v="327" actId="108"/>
          <ac:spMkLst>
            <pc:docMk/>
            <pc:sldMk cId="1611710590" sldId="311"/>
            <ac:spMk id="3" creationId="{EBE55BAD-D9D0-BB84-A4C1-52319B864726}"/>
          </ac:spMkLst>
        </pc:spChg>
        <pc:spChg chg="mod">
          <ac:chgData name="CACERES SANDOVAL, EVA MARIA" userId="efa43ab3-f30d-49e0-8bcf-cbcf637d4549" providerId="ADAL" clId="{F8A6C1AE-A754-4774-B4C2-FE17DB0DAE01}" dt="2026-05-20T14:27:25.951" v="36" actId="1076"/>
          <ac:spMkLst>
            <pc:docMk/>
            <pc:sldMk cId="1611710590" sldId="311"/>
            <ac:spMk id="5" creationId="{859A0D4F-849E-8E39-84B8-050CDBC0C1B4}"/>
          </ac:spMkLst>
        </pc:spChg>
        <pc:spChg chg="mod">
          <ac:chgData name="CACERES SANDOVAL, EVA MARIA" userId="efa43ab3-f30d-49e0-8bcf-cbcf637d4549" providerId="ADAL" clId="{F8A6C1AE-A754-4774-B4C2-FE17DB0DAE01}" dt="2026-05-20T14:27:17.542" v="35" actId="1076"/>
          <ac:spMkLst>
            <pc:docMk/>
            <pc:sldMk cId="1611710590" sldId="311"/>
            <ac:spMk id="7" creationId="{22C857EB-B019-435D-FA8E-186062AF46C0}"/>
          </ac:spMkLst>
        </pc:spChg>
        <pc:spChg chg="mod">
          <ac:chgData name="CACERES SANDOVAL, EVA MARIA" userId="efa43ab3-f30d-49e0-8bcf-cbcf637d4549" providerId="ADAL" clId="{F8A6C1AE-A754-4774-B4C2-FE17DB0DAE01}" dt="2026-05-20T14:34:01.537" v="156" actId="20577"/>
          <ac:spMkLst>
            <pc:docMk/>
            <pc:sldMk cId="1611710590" sldId="311"/>
            <ac:spMk id="8" creationId="{C466FDB6-EE46-EF4E-AB34-7F10199BD38E}"/>
          </ac:spMkLst>
        </pc:spChg>
        <pc:spChg chg="mod">
          <ac:chgData name="CACERES SANDOVAL, EVA MARIA" userId="efa43ab3-f30d-49e0-8bcf-cbcf637d4549" providerId="ADAL" clId="{F8A6C1AE-A754-4774-B4C2-FE17DB0DAE01}" dt="2026-05-20T14:26:38.225" v="33" actId="1076"/>
          <ac:spMkLst>
            <pc:docMk/>
            <pc:sldMk cId="1611710590" sldId="311"/>
            <ac:spMk id="9" creationId="{B95D5243-9887-9210-5C73-1269B52C02B4}"/>
          </ac:spMkLst>
        </pc:spChg>
        <pc:spChg chg="del">
          <ac:chgData name="CACERES SANDOVAL, EVA MARIA" userId="efa43ab3-f30d-49e0-8bcf-cbcf637d4549" providerId="ADAL" clId="{F8A6C1AE-A754-4774-B4C2-FE17DB0DAE01}" dt="2026-05-20T14:26:32.384" v="32" actId="478"/>
          <ac:spMkLst>
            <pc:docMk/>
            <pc:sldMk cId="1611710590" sldId="311"/>
            <ac:spMk id="11" creationId="{DD810782-A40E-128A-9319-92040A9A35B1}"/>
          </ac:spMkLst>
        </pc:spChg>
        <pc:spChg chg="mod">
          <ac:chgData name="CACERES SANDOVAL, EVA MARIA" userId="efa43ab3-f30d-49e0-8bcf-cbcf637d4549" providerId="ADAL" clId="{F8A6C1AE-A754-4774-B4C2-FE17DB0DAE01}" dt="2026-05-20T14:26:47.569" v="34" actId="1076"/>
          <ac:spMkLst>
            <pc:docMk/>
            <pc:sldMk cId="1611710590" sldId="311"/>
            <ac:spMk id="13" creationId="{C1F2A819-BF62-1724-D260-DA36304AD9AD}"/>
          </ac:spMkLst>
        </pc:spChg>
        <pc:spChg chg="mod">
          <ac:chgData name="CACERES SANDOVAL, EVA MARIA" userId="efa43ab3-f30d-49e0-8bcf-cbcf637d4549" providerId="ADAL" clId="{F8A6C1AE-A754-4774-B4C2-FE17DB0DAE01}" dt="2026-05-20T14:42:25.631" v="329" actId="1076"/>
          <ac:spMkLst>
            <pc:docMk/>
            <pc:sldMk cId="1611710590" sldId="311"/>
            <ac:spMk id="15" creationId="{149FDE27-29E8-8D3F-31C4-A12BE67A4608}"/>
          </ac:spMkLst>
        </pc:spChg>
        <pc:spChg chg="del mod">
          <ac:chgData name="CACERES SANDOVAL, EVA MARIA" userId="efa43ab3-f30d-49e0-8bcf-cbcf637d4549" providerId="ADAL" clId="{F8A6C1AE-A754-4774-B4C2-FE17DB0DAE01}" dt="2026-05-20T14:37:57.269" v="221" actId="478"/>
          <ac:spMkLst>
            <pc:docMk/>
            <pc:sldMk cId="1611710590" sldId="311"/>
            <ac:spMk id="25" creationId="{717C2F03-94F6-11B0-4637-639191584CD4}"/>
          </ac:spMkLst>
        </pc:spChg>
        <pc:spChg chg="mod">
          <ac:chgData name="CACERES SANDOVAL, EVA MARIA" userId="efa43ab3-f30d-49e0-8bcf-cbcf637d4549" providerId="ADAL" clId="{F8A6C1AE-A754-4774-B4C2-FE17DB0DAE01}" dt="2026-05-20T14:42:33.535" v="331" actId="1076"/>
          <ac:spMkLst>
            <pc:docMk/>
            <pc:sldMk cId="1611710590" sldId="311"/>
            <ac:spMk id="26" creationId="{C0AF263B-2185-35F2-51AD-DDF436CD1DD4}"/>
          </ac:spMkLst>
        </pc:spChg>
        <pc:spChg chg="mod">
          <ac:chgData name="CACERES SANDOVAL, EVA MARIA" userId="efa43ab3-f30d-49e0-8bcf-cbcf637d4549" providerId="ADAL" clId="{F8A6C1AE-A754-4774-B4C2-FE17DB0DAE01}" dt="2026-05-20T14:27:54.468" v="91" actId="20577"/>
          <ac:spMkLst>
            <pc:docMk/>
            <pc:sldMk cId="1611710590" sldId="311"/>
            <ac:spMk id="27" creationId="{4C094082-6670-C0D9-81AF-59402782E761}"/>
          </ac:spMkLst>
        </pc:spChg>
        <pc:spChg chg="mod">
          <ac:chgData name="CACERES SANDOVAL, EVA MARIA" userId="efa43ab3-f30d-49e0-8bcf-cbcf637d4549" providerId="ADAL" clId="{F8A6C1AE-A754-4774-B4C2-FE17DB0DAE01}" dt="2026-05-20T14:43:30.125" v="345" actId="20577"/>
          <ac:spMkLst>
            <pc:docMk/>
            <pc:sldMk cId="1611710590" sldId="311"/>
            <ac:spMk id="28" creationId="{FED27674-208C-9E99-56AD-92002606333A}"/>
          </ac:spMkLst>
        </pc:spChg>
        <pc:picChg chg="mod">
          <ac:chgData name="CACERES SANDOVAL, EVA MARIA" userId="efa43ab3-f30d-49e0-8bcf-cbcf637d4549" providerId="ADAL" clId="{F8A6C1AE-A754-4774-B4C2-FE17DB0DAE01}" dt="2026-05-20T14:26:47.569" v="34" actId="1076"/>
          <ac:picMkLst>
            <pc:docMk/>
            <pc:sldMk cId="1611710590" sldId="311"/>
            <ac:picMk id="32" creationId="{0632A0B7-E342-26C4-ABB7-92C8C0FBE25D}"/>
          </ac:picMkLst>
        </pc:picChg>
        <pc:picChg chg="del mod">
          <ac:chgData name="CACERES SANDOVAL, EVA MARIA" userId="efa43ab3-f30d-49e0-8bcf-cbcf637d4549" providerId="ADAL" clId="{F8A6C1AE-A754-4774-B4C2-FE17DB0DAE01}" dt="2026-05-20T14:37:57.911" v="222" actId="478"/>
          <ac:picMkLst>
            <pc:docMk/>
            <pc:sldMk cId="1611710590" sldId="311"/>
            <ac:picMk id="33" creationId="{04862FD2-E46B-1BD3-2F21-8F1EFED0D71A}"/>
          </ac:picMkLst>
        </pc:picChg>
        <pc:picChg chg="mod">
          <ac:chgData name="CACERES SANDOVAL, EVA MARIA" userId="efa43ab3-f30d-49e0-8bcf-cbcf637d4549" providerId="ADAL" clId="{F8A6C1AE-A754-4774-B4C2-FE17DB0DAE01}" dt="2026-05-20T14:42:33.535" v="331" actId="1076"/>
          <ac:picMkLst>
            <pc:docMk/>
            <pc:sldMk cId="1611710590" sldId="311"/>
            <ac:picMk id="34" creationId="{5DE306B0-9346-542A-5BC3-A82D864486D1}"/>
          </ac:picMkLst>
        </pc:picChg>
        <pc:picChg chg="mod">
          <ac:chgData name="CACERES SANDOVAL, EVA MARIA" userId="efa43ab3-f30d-49e0-8bcf-cbcf637d4549" providerId="ADAL" clId="{F8A6C1AE-A754-4774-B4C2-FE17DB0DAE01}" dt="2026-05-20T14:26:47.569" v="34" actId="1076"/>
          <ac:picMkLst>
            <pc:docMk/>
            <pc:sldMk cId="1611710590" sldId="311"/>
            <ac:picMk id="35" creationId="{321F2DE8-E18A-161B-57D7-DD24C34F3F7F}"/>
          </ac:picMkLst>
        </pc:picChg>
      </pc:sldChg>
      <pc:sldChg chg="del">
        <pc:chgData name="CACERES SANDOVAL, EVA MARIA" userId="efa43ab3-f30d-49e0-8bcf-cbcf637d4549" providerId="ADAL" clId="{F8A6C1AE-A754-4774-B4C2-FE17DB0DAE01}" dt="2026-05-20T14:26:18.968" v="31" actId="47"/>
        <pc:sldMkLst>
          <pc:docMk/>
          <pc:sldMk cId="1778453388" sldId="326"/>
        </pc:sldMkLst>
      </pc:sldChg>
    </pc:docChg>
  </pc:docChgLst>
  <pc:docChgLst>
    <pc:chgData name="GOMEZ GARCIA, KAREN JOANNA" userId="af70b6de-28e1-4168-a7ab-13b3d63ecf0b" providerId="ADAL" clId="{C943D9BD-BB09-4E5E-A9A0-6CA2C63AF706}"/>
    <pc:docChg chg="undo redo custSel addSld delSld modSld sldOrd">
      <pc:chgData name="GOMEZ GARCIA, KAREN JOANNA" userId="af70b6de-28e1-4168-a7ab-13b3d63ecf0b" providerId="ADAL" clId="{C943D9BD-BB09-4E5E-A9A0-6CA2C63AF706}" dt="2026-05-20T15:22:02.762" v="4741" actId="14861"/>
      <pc:docMkLst>
        <pc:docMk/>
      </pc:docMkLst>
      <pc:sldChg chg="addSp delSp modSp mod">
        <pc:chgData name="GOMEZ GARCIA, KAREN JOANNA" userId="af70b6de-28e1-4168-a7ab-13b3d63ecf0b" providerId="ADAL" clId="{C943D9BD-BB09-4E5E-A9A0-6CA2C63AF706}" dt="2026-05-20T15:18:46.784" v="4740" actId="115"/>
        <pc:sldMkLst>
          <pc:docMk/>
          <pc:sldMk cId="541635566" sldId="272"/>
        </pc:sldMkLst>
        <pc:spChg chg="mod">
          <ac:chgData name="GOMEZ GARCIA, KAREN JOANNA" userId="af70b6de-28e1-4168-a7ab-13b3d63ecf0b" providerId="ADAL" clId="{C943D9BD-BB09-4E5E-A9A0-6CA2C63AF706}" dt="2026-05-20T15:18:46.784" v="4740" actId="115"/>
          <ac:spMkLst>
            <pc:docMk/>
            <pc:sldMk cId="541635566" sldId="272"/>
            <ac:spMk id="5" creationId="{A4A4A221-B49C-4A21-BB96-7D6347B37400}"/>
          </ac:spMkLst>
        </pc:spChg>
        <pc:spChg chg="mod">
          <ac:chgData name="GOMEZ GARCIA, KAREN JOANNA" userId="af70b6de-28e1-4168-a7ab-13b3d63ecf0b" providerId="ADAL" clId="{C943D9BD-BB09-4E5E-A9A0-6CA2C63AF706}" dt="2026-05-20T15:11:20.893" v="4684"/>
          <ac:spMkLst>
            <pc:docMk/>
            <pc:sldMk cId="541635566" sldId="272"/>
            <ac:spMk id="64" creationId="{45EC68E2-5CAF-A3B1-C546-545A96002D5D}"/>
          </ac:spMkLst>
        </pc:spChg>
        <pc:spChg chg="mod">
          <ac:chgData name="GOMEZ GARCIA, KAREN JOANNA" userId="af70b6de-28e1-4168-a7ab-13b3d63ecf0b" providerId="ADAL" clId="{C943D9BD-BB09-4E5E-A9A0-6CA2C63AF706}" dt="2026-05-20T15:12:27.988" v="4701"/>
          <ac:spMkLst>
            <pc:docMk/>
            <pc:sldMk cId="541635566" sldId="272"/>
            <ac:spMk id="65" creationId="{BE4CB278-F0D6-047F-3C30-87E3E494BD5D}"/>
          </ac:spMkLst>
        </pc:spChg>
        <pc:spChg chg="mod">
          <ac:chgData name="GOMEZ GARCIA, KAREN JOANNA" userId="af70b6de-28e1-4168-a7ab-13b3d63ecf0b" providerId="ADAL" clId="{C943D9BD-BB09-4E5E-A9A0-6CA2C63AF706}" dt="2026-05-20T15:11:52.005" v="4686" actId="1076"/>
          <ac:spMkLst>
            <pc:docMk/>
            <pc:sldMk cId="541635566" sldId="272"/>
            <ac:spMk id="66" creationId="{C3E18AD8-11C7-E457-9D49-43ABA741538A}"/>
          </ac:spMkLst>
        </pc:spChg>
        <pc:spChg chg="mod">
          <ac:chgData name="GOMEZ GARCIA, KAREN JOANNA" userId="af70b6de-28e1-4168-a7ab-13b3d63ecf0b" providerId="ADAL" clId="{C943D9BD-BB09-4E5E-A9A0-6CA2C63AF706}" dt="2026-05-20T15:11:09.127" v="4683" actId="115"/>
          <ac:spMkLst>
            <pc:docMk/>
            <pc:sldMk cId="541635566" sldId="272"/>
            <ac:spMk id="79" creationId="{DFFB21B9-F91E-216B-2217-613F1071A661}"/>
          </ac:spMkLst>
        </pc:spChg>
        <pc:spChg chg="mod">
          <ac:chgData name="GOMEZ GARCIA, KAREN JOANNA" userId="af70b6de-28e1-4168-a7ab-13b3d63ecf0b" providerId="ADAL" clId="{C943D9BD-BB09-4E5E-A9A0-6CA2C63AF706}" dt="2026-05-20T15:12:31.177" v="4702" actId="3626"/>
          <ac:spMkLst>
            <pc:docMk/>
            <pc:sldMk cId="541635566" sldId="272"/>
            <ac:spMk id="80" creationId="{4E715327-07B7-F92F-8E96-D283961C2BC6}"/>
          </ac:spMkLst>
        </pc:spChg>
        <pc:spChg chg="mod">
          <ac:chgData name="GOMEZ GARCIA, KAREN JOANNA" userId="af70b6de-28e1-4168-a7ab-13b3d63ecf0b" providerId="ADAL" clId="{C943D9BD-BB09-4E5E-A9A0-6CA2C63AF706}" dt="2026-05-20T15:15:01.171" v="4713"/>
          <ac:spMkLst>
            <pc:docMk/>
            <pc:sldMk cId="541635566" sldId="272"/>
            <ac:spMk id="82" creationId="{3B16BD0E-2662-C0A1-D67D-CF2C08459B07}"/>
          </ac:spMkLst>
        </pc:spChg>
        <pc:spChg chg="mod">
          <ac:chgData name="GOMEZ GARCIA, KAREN JOANNA" userId="af70b6de-28e1-4168-a7ab-13b3d63ecf0b" providerId="ADAL" clId="{C943D9BD-BB09-4E5E-A9A0-6CA2C63AF706}" dt="2026-05-20T15:15:06.249" v="4714"/>
          <ac:spMkLst>
            <pc:docMk/>
            <pc:sldMk cId="541635566" sldId="272"/>
            <ac:spMk id="83" creationId="{BADABF26-B6F2-3497-B732-C586127C36D4}"/>
          </ac:spMkLst>
        </pc:spChg>
        <pc:spChg chg="mod topLvl">
          <ac:chgData name="GOMEZ GARCIA, KAREN JOANNA" userId="af70b6de-28e1-4168-a7ab-13b3d63ecf0b" providerId="ADAL" clId="{C943D9BD-BB09-4E5E-A9A0-6CA2C63AF706}" dt="2026-05-20T15:15:57.358" v="4716" actId="165"/>
          <ac:spMkLst>
            <pc:docMk/>
            <pc:sldMk cId="541635566" sldId="272"/>
            <ac:spMk id="86" creationId="{5E97B948-B773-F855-878F-DC7EF525AEE7}"/>
          </ac:spMkLst>
        </pc:spChg>
        <pc:spChg chg="mod topLvl">
          <ac:chgData name="GOMEZ GARCIA, KAREN JOANNA" userId="af70b6de-28e1-4168-a7ab-13b3d63ecf0b" providerId="ADAL" clId="{C943D9BD-BB09-4E5E-A9A0-6CA2C63AF706}" dt="2026-05-20T15:15:57.358" v="4716" actId="165"/>
          <ac:spMkLst>
            <pc:docMk/>
            <pc:sldMk cId="541635566" sldId="272"/>
            <ac:spMk id="87" creationId="{502CAFBD-D0F8-848F-12DE-50B59A8A7E57}"/>
          </ac:spMkLst>
        </pc:spChg>
        <pc:spChg chg="mod">
          <ac:chgData name="GOMEZ GARCIA, KAREN JOANNA" userId="af70b6de-28e1-4168-a7ab-13b3d63ecf0b" providerId="ADAL" clId="{C943D9BD-BB09-4E5E-A9A0-6CA2C63AF706}" dt="2026-05-20T15:17:10.714" v="4728" actId="3626"/>
          <ac:spMkLst>
            <pc:docMk/>
            <pc:sldMk cId="541635566" sldId="272"/>
            <ac:spMk id="99" creationId="{E6E1A5AE-86F6-D0A7-DE57-3E87F75DD464}"/>
          </ac:spMkLst>
        </pc:spChg>
        <pc:spChg chg="mod">
          <ac:chgData name="GOMEZ GARCIA, KAREN JOANNA" userId="af70b6de-28e1-4168-a7ab-13b3d63ecf0b" providerId="ADAL" clId="{C943D9BD-BB09-4E5E-A9A0-6CA2C63AF706}" dt="2026-05-20T15:14:15.592" v="4712" actId="3626"/>
          <ac:spMkLst>
            <pc:docMk/>
            <pc:sldMk cId="541635566" sldId="272"/>
            <ac:spMk id="117" creationId="{437BC30C-88EE-8645-FFE6-FD91607FE549}"/>
          </ac:spMkLst>
        </pc:spChg>
        <pc:spChg chg="mod">
          <ac:chgData name="GOMEZ GARCIA, KAREN JOANNA" userId="af70b6de-28e1-4168-a7ab-13b3d63ecf0b" providerId="ADAL" clId="{C943D9BD-BB09-4E5E-A9A0-6CA2C63AF706}" dt="2026-05-20T15:17:06.144" v="4727" actId="2711"/>
          <ac:spMkLst>
            <pc:docMk/>
            <pc:sldMk cId="541635566" sldId="272"/>
            <ac:spMk id="118" creationId="{21C459FC-347C-7A96-F914-D8B28C54F05A}"/>
          </ac:spMkLst>
        </pc:spChg>
        <pc:grpChg chg="add del mod">
          <ac:chgData name="GOMEZ GARCIA, KAREN JOANNA" userId="af70b6de-28e1-4168-a7ab-13b3d63ecf0b" providerId="ADAL" clId="{C943D9BD-BB09-4E5E-A9A0-6CA2C63AF706}" dt="2026-05-20T15:15:57.358" v="4716" actId="165"/>
          <ac:grpSpMkLst>
            <pc:docMk/>
            <pc:sldMk cId="541635566" sldId="272"/>
            <ac:grpSpMk id="3" creationId="{9A858CFC-D34A-7E39-98BB-209A04AFC0B0}"/>
          </ac:grpSpMkLst>
        </pc:grpChg>
      </pc:sldChg>
      <pc:sldChg chg="modSp mod">
        <pc:chgData name="GOMEZ GARCIA, KAREN JOANNA" userId="af70b6de-28e1-4168-a7ab-13b3d63ecf0b" providerId="ADAL" clId="{C943D9BD-BB09-4E5E-A9A0-6CA2C63AF706}" dt="2026-05-20T15:22:02.762" v="4741" actId="14861"/>
        <pc:sldMkLst>
          <pc:docMk/>
          <pc:sldMk cId="2833599283" sldId="276"/>
        </pc:sldMkLst>
        <pc:picChg chg="mod">
          <ac:chgData name="GOMEZ GARCIA, KAREN JOANNA" userId="af70b6de-28e1-4168-a7ab-13b3d63ecf0b" providerId="ADAL" clId="{C943D9BD-BB09-4E5E-A9A0-6CA2C63AF706}" dt="2026-05-20T15:22:02.762" v="4741" actId="14861"/>
          <ac:picMkLst>
            <pc:docMk/>
            <pc:sldMk cId="2833599283" sldId="276"/>
            <ac:picMk id="12" creationId="{D6A124C1-4087-45BF-0511-0A418CD81E18}"/>
          </ac:picMkLst>
        </pc:picChg>
      </pc:sldChg>
      <pc:sldChg chg="addSp modSp mod">
        <pc:chgData name="GOMEZ GARCIA, KAREN JOANNA" userId="af70b6de-28e1-4168-a7ab-13b3d63ecf0b" providerId="ADAL" clId="{C943D9BD-BB09-4E5E-A9A0-6CA2C63AF706}" dt="2026-05-19T15:40:42.892" v="4577" actId="1076"/>
        <pc:sldMkLst>
          <pc:docMk/>
          <pc:sldMk cId="177564363" sldId="277"/>
        </pc:sldMkLst>
        <pc:spChg chg="mod">
          <ac:chgData name="GOMEZ GARCIA, KAREN JOANNA" userId="af70b6de-28e1-4168-a7ab-13b3d63ecf0b" providerId="ADAL" clId="{C943D9BD-BB09-4E5E-A9A0-6CA2C63AF706}" dt="2026-05-19T15:39:32.208" v="4556" actId="11530"/>
          <ac:spMkLst>
            <pc:docMk/>
            <pc:sldMk cId="177564363" sldId="277"/>
            <ac:spMk id="13" creationId="{82295476-81B5-F08F-CD38-56D15138BDBC}"/>
          </ac:spMkLst>
        </pc:spChg>
        <pc:spChg chg="add mod">
          <ac:chgData name="GOMEZ GARCIA, KAREN JOANNA" userId="af70b6de-28e1-4168-a7ab-13b3d63ecf0b" providerId="ADAL" clId="{C943D9BD-BB09-4E5E-A9A0-6CA2C63AF706}" dt="2026-05-19T15:40:25.195" v="4575" actId="1037"/>
          <ac:spMkLst>
            <pc:docMk/>
            <pc:sldMk cId="177564363" sldId="277"/>
            <ac:spMk id="17" creationId="{8A8E2B96-778A-9A00-4125-FA5335438348}"/>
          </ac:spMkLst>
        </pc:spChg>
        <pc:spChg chg="add mod">
          <ac:chgData name="GOMEZ GARCIA, KAREN JOANNA" userId="af70b6de-28e1-4168-a7ab-13b3d63ecf0b" providerId="ADAL" clId="{C943D9BD-BB09-4E5E-A9A0-6CA2C63AF706}" dt="2026-05-19T15:40:25.195" v="4575" actId="1037"/>
          <ac:spMkLst>
            <pc:docMk/>
            <pc:sldMk cId="177564363" sldId="277"/>
            <ac:spMk id="18" creationId="{C9D78E46-685F-A54B-7D70-C2531375665F}"/>
          </ac:spMkLst>
        </pc:spChg>
        <pc:picChg chg="add mod">
          <ac:chgData name="GOMEZ GARCIA, KAREN JOANNA" userId="af70b6de-28e1-4168-a7ab-13b3d63ecf0b" providerId="ADAL" clId="{C943D9BD-BB09-4E5E-A9A0-6CA2C63AF706}" dt="2026-05-19T15:40:42.892" v="4577" actId="1076"/>
          <ac:picMkLst>
            <pc:docMk/>
            <pc:sldMk cId="177564363" sldId="277"/>
            <ac:picMk id="19" creationId="{183CF176-4D5C-AC66-D4D7-0D6FCF8B4314}"/>
          </ac:picMkLst>
        </pc:picChg>
      </pc:sldChg>
      <pc:sldChg chg="addSp delSp modSp mod">
        <pc:chgData name="GOMEZ GARCIA, KAREN JOANNA" userId="af70b6de-28e1-4168-a7ab-13b3d63ecf0b" providerId="ADAL" clId="{C943D9BD-BB09-4E5E-A9A0-6CA2C63AF706}" dt="2026-05-15T20:40:06.682" v="283" actId="1035"/>
        <pc:sldMkLst>
          <pc:docMk/>
          <pc:sldMk cId="2818842822" sldId="289"/>
        </pc:sldMkLst>
        <pc:spChg chg="mod">
          <ac:chgData name="GOMEZ GARCIA, KAREN JOANNA" userId="af70b6de-28e1-4168-a7ab-13b3d63ecf0b" providerId="ADAL" clId="{C943D9BD-BB09-4E5E-A9A0-6CA2C63AF706}" dt="2026-05-15T20:33:06.629" v="143" actId="14100"/>
          <ac:spMkLst>
            <pc:docMk/>
            <pc:sldMk cId="2818842822" sldId="289"/>
            <ac:spMk id="3" creationId="{C090479C-8033-6082-E63B-D69831BD25B0}"/>
          </ac:spMkLst>
        </pc:spChg>
        <pc:spChg chg="add mod">
          <ac:chgData name="GOMEZ GARCIA, KAREN JOANNA" userId="af70b6de-28e1-4168-a7ab-13b3d63ecf0b" providerId="ADAL" clId="{C943D9BD-BB09-4E5E-A9A0-6CA2C63AF706}" dt="2026-05-15T20:34:11.902" v="173" actId="14100"/>
          <ac:spMkLst>
            <pc:docMk/>
            <pc:sldMk cId="2818842822" sldId="289"/>
            <ac:spMk id="6" creationId="{59AE9398-C58D-A86F-FFE5-4C2F93F932E4}"/>
          </ac:spMkLst>
        </pc:spChg>
        <pc:spChg chg="add mod">
          <ac:chgData name="GOMEZ GARCIA, KAREN JOANNA" userId="af70b6de-28e1-4168-a7ab-13b3d63ecf0b" providerId="ADAL" clId="{C943D9BD-BB09-4E5E-A9A0-6CA2C63AF706}" dt="2026-05-15T20:37:31.140" v="237" actId="1076"/>
          <ac:spMkLst>
            <pc:docMk/>
            <pc:sldMk cId="2818842822" sldId="289"/>
            <ac:spMk id="7" creationId="{3B396309-7E77-B46D-FF95-ECA269509D24}"/>
          </ac:spMkLst>
        </pc:spChg>
        <pc:spChg chg="add mod">
          <ac:chgData name="GOMEZ GARCIA, KAREN JOANNA" userId="af70b6de-28e1-4168-a7ab-13b3d63ecf0b" providerId="ADAL" clId="{C943D9BD-BB09-4E5E-A9A0-6CA2C63AF706}" dt="2026-05-15T20:40:06.682" v="283" actId="1035"/>
          <ac:spMkLst>
            <pc:docMk/>
            <pc:sldMk cId="2818842822" sldId="289"/>
            <ac:spMk id="8" creationId="{826740FB-D527-CD74-04F9-B95A8D5FB21A}"/>
          </ac:spMkLst>
        </pc:spChg>
        <pc:spChg chg="add mod">
          <ac:chgData name="GOMEZ GARCIA, KAREN JOANNA" userId="af70b6de-28e1-4168-a7ab-13b3d63ecf0b" providerId="ADAL" clId="{C943D9BD-BB09-4E5E-A9A0-6CA2C63AF706}" dt="2026-05-15T20:37:58.167" v="243" actId="1076"/>
          <ac:spMkLst>
            <pc:docMk/>
            <pc:sldMk cId="2818842822" sldId="289"/>
            <ac:spMk id="9" creationId="{C90CCFB7-6AFD-F7AD-5F15-E7845E803EC8}"/>
          </ac:spMkLst>
        </pc:spChg>
        <pc:spChg chg="add mod">
          <ac:chgData name="GOMEZ GARCIA, KAREN JOANNA" userId="af70b6de-28e1-4168-a7ab-13b3d63ecf0b" providerId="ADAL" clId="{C943D9BD-BB09-4E5E-A9A0-6CA2C63AF706}" dt="2026-05-15T20:40:03.414" v="277" actId="1035"/>
          <ac:spMkLst>
            <pc:docMk/>
            <pc:sldMk cId="2818842822" sldId="289"/>
            <ac:spMk id="10" creationId="{E964EA3B-3FF3-9110-CFEE-6246BA2A05DA}"/>
          </ac:spMkLst>
        </pc:spChg>
        <pc:spChg chg="add mod">
          <ac:chgData name="GOMEZ GARCIA, KAREN JOANNA" userId="af70b6de-28e1-4168-a7ab-13b3d63ecf0b" providerId="ADAL" clId="{C943D9BD-BB09-4E5E-A9A0-6CA2C63AF706}" dt="2026-05-15T20:40:04.954" v="280" actId="1035"/>
          <ac:spMkLst>
            <pc:docMk/>
            <pc:sldMk cId="2818842822" sldId="289"/>
            <ac:spMk id="11" creationId="{B66D26FE-644D-6065-A0B3-90764F9E1B82}"/>
          </ac:spMkLst>
        </pc:spChg>
        <pc:picChg chg="mod">
          <ac:chgData name="GOMEZ GARCIA, KAREN JOANNA" userId="af70b6de-28e1-4168-a7ab-13b3d63ecf0b" providerId="ADAL" clId="{C943D9BD-BB09-4E5E-A9A0-6CA2C63AF706}" dt="2026-05-15T20:34:20.189" v="177" actId="1076"/>
          <ac:picMkLst>
            <pc:docMk/>
            <pc:sldMk cId="2818842822" sldId="289"/>
            <ac:picMk id="4" creationId="{0C81A2F9-D93A-2162-9B56-FDA0CECC4464}"/>
          </ac:picMkLst>
        </pc:picChg>
      </pc:sldChg>
      <pc:sldChg chg="modSp mod">
        <pc:chgData name="GOMEZ GARCIA, KAREN JOANNA" userId="af70b6de-28e1-4168-a7ab-13b3d63ecf0b" providerId="ADAL" clId="{C943D9BD-BB09-4E5E-A9A0-6CA2C63AF706}" dt="2026-05-15T20:41:05.099" v="286" actId="1076"/>
        <pc:sldMkLst>
          <pc:docMk/>
          <pc:sldMk cId="4209781226" sldId="292"/>
        </pc:sldMkLst>
        <pc:spChg chg="mod">
          <ac:chgData name="GOMEZ GARCIA, KAREN JOANNA" userId="af70b6de-28e1-4168-a7ab-13b3d63ecf0b" providerId="ADAL" clId="{C943D9BD-BB09-4E5E-A9A0-6CA2C63AF706}" dt="2026-05-15T20:41:00.684" v="284" actId="1076"/>
          <ac:spMkLst>
            <pc:docMk/>
            <pc:sldMk cId="4209781226" sldId="292"/>
            <ac:spMk id="5" creationId="{836A2973-BB96-09A6-85BC-85CD9406533E}"/>
          </ac:spMkLst>
        </pc:spChg>
        <pc:picChg chg="mod">
          <ac:chgData name="GOMEZ GARCIA, KAREN JOANNA" userId="af70b6de-28e1-4168-a7ab-13b3d63ecf0b" providerId="ADAL" clId="{C943D9BD-BB09-4E5E-A9A0-6CA2C63AF706}" dt="2026-05-15T20:41:05.099" v="286" actId="1076"/>
          <ac:picMkLst>
            <pc:docMk/>
            <pc:sldMk cId="4209781226" sldId="292"/>
            <ac:picMk id="7" creationId="{ABF7479C-96F1-AAB2-DBE5-F380197DA20A}"/>
          </ac:picMkLst>
        </pc:picChg>
      </pc:sldChg>
      <pc:sldChg chg="addSp modSp mod">
        <pc:chgData name="GOMEZ GARCIA, KAREN JOANNA" userId="af70b6de-28e1-4168-a7ab-13b3d63ecf0b" providerId="ADAL" clId="{C943D9BD-BB09-4E5E-A9A0-6CA2C63AF706}" dt="2026-05-15T20:28:39.555" v="114" actId="255"/>
        <pc:sldMkLst>
          <pc:docMk/>
          <pc:sldMk cId="1038444290" sldId="293"/>
        </pc:sldMkLst>
        <pc:spChg chg="mod">
          <ac:chgData name="GOMEZ GARCIA, KAREN JOANNA" userId="af70b6de-28e1-4168-a7ab-13b3d63ecf0b" providerId="ADAL" clId="{C943D9BD-BB09-4E5E-A9A0-6CA2C63AF706}" dt="2026-05-15T20:17:34.916" v="7" actId="20577"/>
          <ac:spMkLst>
            <pc:docMk/>
            <pc:sldMk cId="1038444290" sldId="293"/>
            <ac:spMk id="5" creationId="{8135EF75-7CD0-D331-F1DD-DEBFE89E2507}"/>
          </ac:spMkLst>
        </pc:spChg>
        <pc:spChg chg="mod">
          <ac:chgData name="GOMEZ GARCIA, KAREN JOANNA" userId="af70b6de-28e1-4168-a7ab-13b3d63ecf0b" providerId="ADAL" clId="{C943D9BD-BB09-4E5E-A9A0-6CA2C63AF706}" dt="2026-05-15T20:28:39.555" v="114" actId="255"/>
          <ac:spMkLst>
            <pc:docMk/>
            <pc:sldMk cId="1038444290" sldId="293"/>
            <ac:spMk id="8" creationId="{E472F855-5AAE-2F88-2CA3-B8892BFF29C1}"/>
          </ac:spMkLst>
        </pc:spChg>
        <pc:spChg chg="mod">
          <ac:chgData name="GOMEZ GARCIA, KAREN JOANNA" userId="af70b6de-28e1-4168-a7ab-13b3d63ecf0b" providerId="ADAL" clId="{C943D9BD-BB09-4E5E-A9A0-6CA2C63AF706}" dt="2026-05-15T20:26:48.111" v="63" actId="207"/>
          <ac:spMkLst>
            <pc:docMk/>
            <pc:sldMk cId="1038444290" sldId="293"/>
            <ac:spMk id="11" creationId="{EBBFE8AB-F460-F388-0A6C-C8842AFCE9BE}"/>
          </ac:spMkLst>
        </pc:spChg>
        <pc:picChg chg="mod">
          <ac:chgData name="GOMEZ GARCIA, KAREN JOANNA" userId="af70b6de-28e1-4168-a7ab-13b3d63ecf0b" providerId="ADAL" clId="{C943D9BD-BB09-4E5E-A9A0-6CA2C63AF706}" dt="2026-05-15T20:20:21.107" v="56" actId="1076"/>
          <ac:picMkLst>
            <pc:docMk/>
            <pc:sldMk cId="1038444290" sldId="293"/>
            <ac:picMk id="7" creationId="{F9036DA3-4D09-0AEB-27C5-F6A68B7AF51D}"/>
          </ac:picMkLst>
        </pc:picChg>
        <pc:picChg chg="add mod">
          <ac:chgData name="GOMEZ GARCIA, KAREN JOANNA" userId="af70b6de-28e1-4168-a7ab-13b3d63ecf0b" providerId="ADAL" clId="{C943D9BD-BB09-4E5E-A9A0-6CA2C63AF706}" dt="2026-05-15T20:19:59.981" v="52" actId="1037"/>
          <ac:picMkLst>
            <pc:docMk/>
            <pc:sldMk cId="1038444290" sldId="293"/>
            <ac:picMk id="10" creationId="{669F13ED-403C-42A4-0F8C-F9B0B4CBAD7D}"/>
          </ac:picMkLst>
        </pc:picChg>
      </pc:sldChg>
      <pc:sldChg chg="addSp delSp modSp mod">
        <pc:chgData name="GOMEZ GARCIA, KAREN JOANNA" userId="af70b6de-28e1-4168-a7ab-13b3d63ecf0b" providerId="ADAL" clId="{C943D9BD-BB09-4E5E-A9A0-6CA2C63AF706}" dt="2026-05-19T15:43:55.629" v="4654" actId="1037"/>
        <pc:sldMkLst>
          <pc:docMk/>
          <pc:sldMk cId="3682208164" sldId="297"/>
        </pc:sldMkLst>
        <pc:spChg chg="add mod">
          <ac:chgData name="GOMEZ GARCIA, KAREN JOANNA" userId="af70b6de-28e1-4168-a7ab-13b3d63ecf0b" providerId="ADAL" clId="{C943D9BD-BB09-4E5E-A9A0-6CA2C63AF706}" dt="2026-05-15T20:59:11.211" v="401" actId="207"/>
          <ac:spMkLst>
            <pc:docMk/>
            <pc:sldMk cId="3682208164" sldId="297"/>
            <ac:spMk id="3" creationId="{ECC0B055-13C3-9D5B-504E-9BA9FEBB0AE6}"/>
          </ac:spMkLst>
        </pc:spChg>
        <pc:spChg chg="mod">
          <ac:chgData name="GOMEZ GARCIA, KAREN JOANNA" userId="af70b6de-28e1-4168-a7ab-13b3d63ecf0b" providerId="ADAL" clId="{C943D9BD-BB09-4E5E-A9A0-6CA2C63AF706}" dt="2026-05-15T20:28:17.709" v="112" actId="255"/>
          <ac:spMkLst>
            <pc:docMk/>
            <pc:sldMk cId="3682208164" sldId="297"/>
            <ac:spMk id="4" creationId="{68709E6A-15F5-7D2E-A662-8A3912A084E6}"/>
          </ac:spMkLst>
        </pc:spChg>
        <pc:spChg chg="add mod">
          <ac:chgData name="GOMEZ GARCIA, KAREN JOANNA" userId="af70b6de-28e1-4168-a7ab-13b3d63ecf0b" providerId="ADAL" clId="{C943D9BD-BB09-4E5E-A9A0-6CA2C63AF706}" dt="2026-05-19T15:43:55.629" v="4654" actId="1037"/>
          <ac:spMkLst>
            <pc:docMk/>
            <pc:sldMk cId="3682208164" sldId="297"/>
            <ac:spMk id="5" creationId="{16EBA615-9F36-6121-D13A-F11C119B316B}"/>
          </ac:spMkLst>
        </pc:spChg>
        <pc:spChg chg="mod">
          <ac:chgData name="GOMEZ GARCIA, KAREN JOANNA" userId="af70b6de-28e1-4168-a7ab-13b3d63ecf0b" providerId="ADAL" clId="{C943D9BD-BB09-4E5E-A9A0-6CA2C63AF706}" dt="2026-05-19T15:43:55.629" v="4654" actId="1037"/>
          <ac:spMkLst>
            <pc:docMk/>
            <pc:sldMk cId="3682208164" sldId="297"/>
            <ac:spMk id="12" creationId="{32D893A1-0395-F91F-0F32-0BCB174F6B78}"/>
          </ac:spMkLst>
        </pc:spChg>
        <pc:spChg chg="add mod">
          <ac:chgData name="GOMEZ GARCIA, KAREN JOANNA" userId="af70b6de-28e1-4168-a7ab-13b3d63ecf0b" providerId="ADAL" clId="{C943D9BD-BB09-4E5E-A9A0-6CA2C63AF706}" dt="2026-05-19T15:43:55.629" v="4654" actId="1037"/>
          <ac:spMkLst>
            <pc:docMk/>
            <pc:sldMk cId="3682208164" sldId="297"/>
            <ac:spMk id="13" creationId="{8C5622DF-023E-CE11-8B68-29E44831E141}"/>
          </ac:spMkLst>
        </pc:spChg>
        <pc:picChg chg="mod">
          <ac:chgData name="GOMEZ GARCIA, KAREN JOANNA" userId="af70b6de-28e1-4168-a7ab-13b3d63ecf0b" providerId="ADAL" clId="{C943D9BD-BB09-4E5E-A9A0-6CA2C63AF706}" dt="2026-05-15T20:58:31.677" v="384" actId="1076"/>
          <ac:picMkLst>
            <pc:docMk/>
            <pc:sldMk cId="3682208164" sldId="297"/>
            <ac:picMk id="6" creationId="{C13E303F-EA1E-81BE-2D80-D199E25885C9}"/>
          </ac:picMkLst>
        </pc:picChg>
        <pc:picChg chg="mod">
          <ac:chgData name="GOMEZ GARCIA, KAREN JOANNA" userId="af70b6de-28e1-4168-a7ab-13b3d63ecf0b" providerId="ADAL" clId="{C943D9BD-BB09-4E5E-A9A0-6CA2C63AF706}" dt="2026-05-15T20:58:35.269" v="386" actId="1076"/>
          <ac:picMkLst>
            <pc:docMk/>
            <pc:sldMk cId="3682208164" sldId="297"/>
            <ac:picMk id="7" creationId="{5AFF6ED9-8014-DA15-AB54-8560C477C03A}"/>
          </ac:picMkLst>
        </pc:picChg>
        <pc:picChg chg="mod">
          <ac:chgData name="GOMEZ GARCIA, KAREN JOANNA" userId="af70b6de-28e1-4168-a7ab-13b3d63ecf0b" providerId="ADAL" clId="{C943D9BD-BB09-4E5E-A9A0-6CA2C63AF706}" dt="2026-05-15T20:58:33.973" v="385" actId="1076"/>
          <ac:picMkLst>
            <pc:docMk/>
            <pc:sldMk cId="3682208164" sldId="297"/>
            <ac:picMk id="8" creationId="{7F7D1AEE-7600-D639-2506-179B850C9891}"/>
          </ac:picMkLst>
        </pc:picChg>
        <pc:picChg chg="add mod">
          <ac:chgData name="GOMEZ GARCIA, KAREN JOANNA" userId="af70b6de-28e1-4168-a7ab-13b3d63ecf0b" providerId="ADAL" clId="{C943D9BD-BB09-4E5E-A9A0-6CA2C63AF706}" dt="2026-05-19T15:43:55.629" v="4654" actId="1037"/>
          <ac:picMkLst>
            <pc:docMk/>
            <pc:sldMk cId="3682208164" sldId="297"/>
            <ac:picMk id="9" creationId="{1D492B57-A939-F735-EFB8-3A37B116FCD6}"/>
          </ac:picMkLst>
        </pc:picChg>
        <pc:picChg chg="mod">
          <ac:chgData name="GOMEZ GARCIA, KAREN JOANNA" userId="af70b6de-28e1-4168-a7ab-13b3d63ecf0b" providerId="ADAL" clId="{C943D9BD-BB09-4E5E-A9A0-6CA2C63AF706}" dt="2026-05-15T20:58:38.927" v="387" actId="1076"/>
          <ac:picMkLst>
            <pc:docMk/>
            <pc:sldMk cId="3682208164" sldId="297"/>
            <ac:picMk id="10" creationId="{01E58826-F0E3-97BB-A91C-9F16DAEA6CB6}"/>
          </ac:picMkLst>
        </pc:picChg>
      </pc:sldChg>
      <pc:sldChg chg="addSp delSp modSp mod">
        <pc:chgData name="GOMEZ GARCIA, KAREN JOANNA" userId="af70b6de-28e1-4168-a7ab-13b3d63ecf0b" providerId="ADAL" clId="{C943D9BD-BB09-4E5E-A9A0-6CA2C63AF706}" dt="2026-05-19T20:30:17.183" v="4675" actId="14100"/>
        <pc:sldMkLst>
          <pc:docMk/>
          <pc:sldMk cId="2718992292" sldId="302"/>
        </pc:sldMkLst>
        <pc:spChg chg="mod">
          <ac:chgData name="GOMEZ GARCIA, KAREN JOANNA" userId="af70b6de-28e1-4168-a7ab-13b3d63ecf0b" providerId="ADAL" clId="{C943D9BD-BB09-4E5E-A9A0-6CA2C63AF706}" dt="2026-05-19T13:22:12.648" v="3286"/>
          <ac:spMkLst>
            <pc:docMk/>
            <pc:sldMk cId="2718992292" sldId="302"/>
            <ac:spMk id="2" creationId="{E2BE33DF-3692-1FB5-D980-FBA8C00101CB}"/>
          </ac:spMkLst>
        </pc:spChg>
        <pc:spChg chg="mod">
          <ac:chgData name="GOMEZ GARCIA, KAREN JOANNA" userId="af70b6de-28e1-4168-a7ab-13b3d63ecf0b" providerId="ADAL" clId="{C943D9BD-BB09-4E5E-A9A0-6CA2C63AF706}" dt="2026-05-19T14:52:57.320" v="3901" actId="207"/>
          <ac:spMkLst>
            <pc:docMk/>
            <pc:sldMk cId="2718992292" sldId="302"/>
            <ac:spMk id="3" creationId="{4D23CA44-0E20-1912-90C4-F12CD2070E0A}"/>
          </ac:spMkLst>
        </pc:spChg>
        <pc:spChg chg="add del">
          <ac:chgData name="GOMEZ GARCIA, KAREN JOANNA" userId="af70b6de-28e1-4168-a7ab-13b3d63ecf0b" providerId="ADAL" clId="{C943D9BD-BB09-4E5E-A9A0-6CA2C63AF706}" dt="2026-05-19T13:22:16.387" v="3288" actId="22"/>
          <ac:spMkLst>
            <pc:docMk/>
            <pc:sldMk cId="2718992292" sldId="302"/>
            <ac:spMk id="11" creationId="{8503DFC5-A61D-95AC-BF06-F8B6733FE663}"/>
          </ac:spMkLst>
        </pc:spChg>
        <pc:spChg chg="add del mod">
          <ac:chgData name="GOMEZ GARCIA, KAREN JOANNA" userId="af70b6de-28e1-4168-a7ab-13b3d63ecf0b" providerId="ADAL" clId="{C943D9BD-BB09-4E5E-A9A0-6CA2C63AF706}" dt="2026-05-19T14:01:01.746" v="3460" actId="478"/>
          <ac:spMkLst>
            <pc:docMk/>
            <pc:sldMk cId="2718992292" sldId="302"/>
            <ac:spMk id="13" creationId="{FF096EB8-2F72-7DD4-5A3A-02E90CA22ED8}"/>
          </ac:spMkLst>
        </pc:spChg>
        <pc:spChg chg="add del mod">
          <ac:chgData name="GOMEZ GARCIA, KAREN JOANNA" userId="af70b6de-28e1-4168-a7ab-13b3d63ecf0b" providerId="ADAL" clId="{C943D9BD-BB09-4E5E-A9A0-6CA2C63AF706}" dt="2026-05-19T14:15:05.874" v="3661"/>
          <ac:spMkLst>
            <pc:docMk/>
            <pc:sldMk cId="2718992292" sldId="302"/>
            <ac:spMk id="15" creationId="{040256D1-A9E9-AC14-43D1-9B4252F849DA}"/>
          </ac:spMkLst>
        </pc:spChg>
        <pc:spChg chg="add del mod">
          <ac:chgData name="GOMEZ GARCIA, KAREN JOANNA" userId="af70b6de-28e1-4168-a7ab-13b3d63ecf0b" providerId="ADAL" clId="{C943D9BD-BB09-4E5E-A9A0-6CA2C63AF706}" dt="2026-05-19T14:15:05.881" v="3663"/>
          <ac:spMkLst>
            <pc:docMk/>
            <pc:sldMk cId="2718992292" sldId="302"/>
            <ac:spMk id="17" creationId="{8C71BCF8-4112-31BD-D22D-6012B5669183}"/>
          </ac:spMkLst>
        </pc:spChg>
        <pc:spChg chg="add del mod">
          <ac:chgData name="GOMEZ GARCIA, KAREN JOANNA" userId="af70b6de-28e1-4168-a7ab-13b3d63ecf0b" providerId="ADAL" clId="{C943D9BD-BB09-4E5E-A9A0-6CA2C63AF706}" dt="2026-05-19T14:23:34.943" v="3689" actId="478"/>
          <ac:spMkLst>
            <pc:docMk/>
            <pc:sldMk cId="2718992292" sldId="302"/>
            <ac:spMk id="19" creationId="{23140E63-F63D-A3D4-5FA8-5D8F93C3CBBF}"/>
          </ac:spMkLst>
        </pc:spChg>
        <pc:spChg chg="add mod">
          <ac:chgData name="GOMEZ GARCIA, KAREN JOANNA" userId="af70b6de-28e1-4168-a7ab-13b3d63ecf0b" providerId="ADAL" clId="{C943D9BD-BB09-4E5E-A9A0-6CA2C63AF706}" dt="2026-05-19T14:59:50.902" v="4018" actId="14100"/>
          <ac:spMkLst>
            <pc:docMk/>
            <pc:sldMk cId="2718992292" sldId="302"/>
            <ac:spMk id="22" creationId="{80E23DA3-042D-89CE-1859-8BF131695D7C}"/>
          </ac:spMkLst>
        </pc:spChg>
        <pc:spChg chg="add mod">
          <ac:chgData name="GOMEZ GARCIA, KAREN JOANNA" userId="af70b6de-28e1-4168-a7ab-13b3d63ecf0b" providerId="ADAL" clId="{C943D9BD-BB09-4E5E-A9A0-6CA2C63AF706}" dt="2026-05-19T15:23:18.641" v="4370" actId="20577"/>
          <ac:spMkLst>
            <pc:docMk/>
            <pc:sldMk cId="2718992292" sldId="302"/>
            <ac:spMk id="25" creationId="{9C2F7488-E330-953E-F3D9-855A5DA6D9B2}"/>
          </ac:spMkLst>
        </pc:spChg>
        <pc:spChg chg="add mod">
          <ac:chgData name="GOMEZ GARCIA, KAREN JOANNA" userId="af70b6de-28e1-4168-a7ab-13b3d63ecf0b" providerId="ADAL" clId="{C943D9BD-BB09-4E5E-A9A0-6CA2C63AF706}" dt="2026-05-19T15:14:46.068" v="4174" actId="1076"/>
          <ac:spMkLst>
            <pc:docMk/>
            <pc:sldMk cId="2718992292" sldId="302"/>
            <ac:spMk id="26" creationId="{F56E019F-B2D8-520D-BCA9-EC26EE4CEF01}"/>
          </ac:spMkLst>
        </pc:spChg>
        <pc:spChg chg="add mod">
          <ac:chgData name="GOMEZ GARCIA, KAREN JOANNA" userId="af70b6de-28e1-4168-a7ab-13b3d63ecf0b" providerId="ADAL" clId="{C943D9BD-BB09-4E5E-A9A0-6CA2C63AF706}" dt="2026-05-19T15:14:13.663" v="4169" actId="1076"/>
          <ac:spMkLst>
            <pc:docMk/>
            <pc:sldMk cId="2718992292" sldId="302"/>
            <ac:spMk id="27" creationId="{5A1C7396-B502-9160-E904-1AA1AA7C226A}"/>
          </ac:spMkLst>
        </pc:spChg>
        <pc:spChg chg="add mod">
          <ac:chgData name="GOMEZ GARCIA, KAREN JOANNA" userId="af70b6de-28e1-4168-a7ab-13b3d63ecf0b" providerId="ADAL" clId="{C943D9BD-BB09-4E5E-A9A0-6CA2C63AF706}" dt="2026-05-19T15:23:51.779" v="4382" actId="1076"/>
          <ac:spMkLst>
            <pc:docMk/>
            <pc:sldMk cId="2718992292" sldId="302"/>
            <ac:spMk id="28" creationId="{1B155886-520A-ED38-867E-8DF0AFA2EAD5}"/>
          </ac:spMkLst>
        </pc:spChg>
        <pc:spChg chg="add mod">
          <ac:chgData name="GOMEZ GARCIA, KAREN JOANNA" userId="af70b6de-28e1-4168-a7ab-13b3d63ecf0b" providerId="ADAL" clId="{C943D9BD-BB09-4E5E-A9A0-6CA2C63AF706}" dt="2026-05-19T15:13:39.915" v="4161" actId="164"/>
          <ac:spMkLst>
            <pc:docMk/>
            <pc:sldMk cId="2718992292" sldId="302"/>
            <ac:spMk id="29" creationId="{EEBF3F9A-0FDB-61DB-45A0-526D0F89E889}"/>
          </ac:spMkLst>
        </pc:spChg>
        <pc:spChg chg="add del mod topLvl">
          <ac:chgData name="GOMEZ GARCIA, KAREN JOANNA" userId="af70b6de-28e1-4168-a7ab-13b3d63ecf0b" providerId="ADAL" clId="{C943D9BD-BB09-4E5E-A9A0-6CA2C63AF706}" dt="2026-05-19T14:58:07.254" v="3980" actId="478"/>
          <ac:spMkLst>
            <pc:docMk/>
            <pc:sldMk cId="2718992292" sldId="302"/>
            <ac:spMk id="30" creationId="{29BEC27A-B375-BF62-5680-512D905A7ACD}"/>
          </ac:spMkLst>
        </pc:spChg>
        <pc:spChg chg="add mod">
          <ac:chgData name="GOMEZ GARCIA, KAREN JOANNA" userId="af70b6de-28e1-4168-a7ab-13b3d63ecf0b" providerId="ADAL" clId="{C943D9BD-BB09-4E5E-A9A0-6CA2C63AF706}" dt="2026-05-19T14:59:44.871" v="4016" actId="1076"/>
          <ac:spMkLst>
            <pc:docMk/>
            <pc:sldMk cId="2718992292" sldId="302"/>
            <ac:spMk id="32" creationId="{0314708F-B904-96C7-FBE7-A0A411E45818}"/>
          </ac:spMkLst>
        </pc:spChg>
        <pc:spChg chg="add del mod">
          <ac:chgData name="GOMEZ GARCIA, KAREN JOANNA" userId="af70b6de-28e1-4168-a7ab-13b3d63ecf0b" providerId="ADAL" clId="{C943D9BD-BB09-4E5E-A9A0-6CA2C63AF706}" dt="2026-05-19T15:03:25.012" v="4055" actId="478"/>
          <ac:spMkLst>
            <pc:docMk/>
            <pc:sldMk cId="2718992292" sldId="302"/>
            <ac:spMk id="33" creationId="{30A016A6-1E85-10D7-29DB-8122D451E1EC}"/>
          </ac:spMkLst>
        </pc:spChg>
        <pc:spChg chg="add del mod">
          <ac:chgData name="GOMEZ GARCIA, KAREN JOANNA" userId="af70b6de-28e1-4168-a7ab-13b3d63ecf0b" providerId="ADAL" clId="{C943D9BD-BB09-4E5E-A9A0-6CA2C63AF706}" dt="2026-05-19T15:04:09.196" v="4099" actId="478"/>
          <ac:spMkLst>
            <pc:docMk/>
            <pc:sldMk cId="2718992292" sldId="302"/>
            <ac:spMk id="34" creationId="{C8BC9566-93E0-BBFD-141E-7B787F34BE98}"/>
          </ac:spMkLst>
        </pc:spChg>
        <pc:spChg chg="add">
          <ac:chgData name="GOMEZ GARCIA, KAREN JOANNA" userId="af70b6de-28e1-4168-a7ab-13b3d63ecf0b" providerId="ADAL" clId="{C943D9BD-BB09-4E5E-A9A0-6CA2C63AF706}" dt="2026-05-19T15:10:33.118" v="4136"/>
          <ac:spMkLst>
            <pc:docMk/>
            <pc:sldMk cId="2718992292" sldId="302"/>
            <ac:spMk id="37" creationId="{A1275C2A-5A82-D03D-6B1D-B80B6A7AD6D6}"/>
          </ac:spMkLst>
        </pc:spChg>
        <pc:spChg chg="add mod">
          <ac:chgData name="GOMEZ GARCIA, KAREN JOANNA" userId="af70b6de-28e1-4168-a7ab-13b3d63ecf0b" providerId="ADAL" clId="{C943D9BD-BB09-4E5E-A9A0-6CA2C63AF706}" dt="2026-05-19T15:22:44.421" v="4359" actId="164"/>
          <ac:spMkLst>
            <pc:docMk/>
            <pc:sldMk cId="2718992292" sldId="302"/>
            <ac:spMk id="46" creationId="{513E041C-7D10-8252-0A1E-201869551891}"/>
          </ac:spMkLst>
        </pc:spChg>
        <pc:spChg chg="add mod">
          <ac:chgData name="GOMEZ GARCIA, KAREN JOANNA" userId="af70b6de-28e1-4168-a7ab-13b3d63ecf0b" providerId="ADAL" clId="{C943D9BD-BB09-4E5E-A9A0-6CA2C63AF706}" dt="2026-05-19T15:22:44.421" v="4359" actId="164"/>
          <ac:spMkLst>
            <pc:docMk/>
            <pc:sldMk cId="2718992292" sldId="302"/>
            <ac:spMk id="47" creationId="{71222330-B0D4-53E0-C7E8-67A43C75067D}"/>
          </ac:spMkLst>
        </pc:spChg>
        <pc:spChg chg="add mod">
          <ac:chgData name="GOMEZ GARCIA, KAREN JOANNA" userId="af70b6de-28e1-4168-a7ab-13b3d63ecf0b" providerId="ADAL" clId="{C943D9BD-BB09-4E5E-A9A0-6CA2C63AF706}" dt="2026-05-19T15:22:44.421" v="4359" actId="164"/>
          <ac:spMkLst>
            <pc:docMk/>
            <pc:sldMk cId="2718992292" sldId="302"/>
            <ac:spMk id="48" creationId="{2DFEEE80-EAB2-5937-2D85-D8905A4F9510}"/>
          </ac:spMkLst>
        </pc:spChg>
        <pc:spChg chg="add mod">
          <ac:chgData name="GOMEZ GARCIA, KAREN JOANNA" userId="af70b6de-28e1-4168-a7ab-13b3d63ecf0b" providerId="ADAL" clId="{C943D9BD-BB09-4E5E-A9A0-6CA2C63AF706}" dt="2026-05-19T15:22:44.421" v="4359" actId="164"/>
          <ac:spMkLst>
            <pc:docMk/>
            <pc:sldMk cId="2718992292" sldId="302"/>
            <ac:spMk id="49" creationId="{8AEEA770-2C3C-F82B-2EFF-EDA666EACFAD}"/>
          </ac:spMkLst>
        </pc:spChg>
        <pc:spChg chg="add mod">
          <ac:chgData name="GOMEZ GARCIA, KAREN JOANNA" userId="af70b6de-28e1-4168-a7ab-13b3d63ecf0b" providerId="ADAL" clId="{C943D9BD-BB09-4E5E-A9A0-6CA2C63AF706}" dt="2026-05-19T15:22:44.421" v="4359" actId="164"/>
          <ac:spMkLst>
            <pc:docMk/>
            <pc:sldMk cId="2718992292" sldId="302"/>
            <ac:spMk id="50" creationId="{14EC7D2E-DCF7-9A6A-9A56-EC16166B18B7}"/>
          </ac:spMkLst>
        </pc:spChg>
        <pc:spChg chg="add mod">
          <ac:chgData name="GOMEZ GARCIA, KAREN JOANNA" userId="af70b6de-28e1-4168-a7ab-13b3d63ecf0b" providerId="ADAL" clId="{C943D9BD-BB09-4E5E-A9A0-6CA2C63AF706}" dt="2026-05-19T15:22:44.421" v="4359" actId="164"/>
          <ac:spMkLst>
            <pc:docMk/>
            <pc:sldMk cId="2718992292" sldId="302"/>
            <ac:spMk id="51" creationId="{22661EF6-13E3-72D8-E0CF-A4DED3A563DE}"/>
          </ac:spMkLst>
        </pc:spChg>
        <pc:grpChg chg="add mod">
          <ac:chgData name="GOMEZ GARCIA, KAREN JOANNA" userId="af70b6de-28e1-4168-a7ab-13b3d63ecf0b" providerId="ADAL" clId="{C943D9BD-BB09-4E5E-A9A0-6CA2C63AF706}" dt="2026-05-19T14:52:42.959" v="3900" actId="1076"/>
          <ac:grpSpMkLst>
            <pc:docMk/>
            <pc:sldMk cId="2718992292" sldId="302"/>
            <ac:grpSpMk id="23" creationId="{C499DD6C-E65F-41F6-E99D-F3C4BDB5B9DB}"/>
          </ac:grpSpMkLst>
        </pc:grpChg>
        <pc:grpChg chg="add del mod">
          <ac:chgData name="GOMEZ GARCIA, KAREN JOANNA" userId="af70b6de-28e1-4168-a7ab-13b3d63ecf0b" providerId="ADAL" clId="{C943D9BD-BB09-4E5E-A9A0-6CA2C63AF706}" dt="2026-05-19T14:58:07.254" v="3980" actId="478"/>
          <ac:grpSpMkLst>
            <pc:docMk/>
            <pc:sldMk cId="2718992292" sldId="302"/>
            <ac:grpSpMk id="31" creationId="{85C4D4AF-B3CB-51BE-7065-D93E7308EB02}"/>
          </ac:grpSpMkLst>
        </pc:grpChg>
        <pc:grpChg chg="add mod">
          <ac:chgData name="GOMEZ GARCIA, KAREN JOANNA" userId="af70b6de-28e1-4168-a7ab-13b3d63ecf0b" providerId="ADAL" clId="{C943D9BD-BB09-4E5E-A9A0-6CA2C63AF706}" dt="2026-05-19T15:18:03.503" v="4237"/>
          <ac:grpSpMkLst>
            <pc:docMk/>
            <pc:sldMk cId="2718992292" sldId="302"/>
            <ac:grpSpMk id="40" creationId="{8F4CCFD1-C863-BEA1-6AFE-256719102C2F}"/>
          </ac:grpSpMkLst>
        </pc:grpChg>
        <pc:grpChg chg="add mod">
          <ac:chgData name="GOMEZ GARCIA, KAREN JOANNA" userId="af70b6de-28e1-4168-a7ab-13b3d63ecf0b" providerId="ADAL" clId="{C943D9BD-BB09-4E5E-A9A0-6CA2C63AF706}" dt="2026-05-19T15:17:57.988" v="4236"/>
          <ac:grpSpMkLst>
            <pc:docMk/>
            <pc:sldMk cId="2718992292" sldId="302"/>
            <ac:grpSpMk id="41" creationId="{A2036267-32F1-9E0B-523F-C8DB482E8F14}"/>
          </ac:grpSpMkLst>
        </pc:grpChg>
        <pc:grpChg chg="add mod">
          <ac:chgData name="GOMEZ GARCIA, KAREN JOANNA" userId="af70b6de-28e1-4168-a7ab-13b3d63ecf0b" providerId="ADAL" clId="{C943D9BD-BB09-4E5E-A9A0-6CA2C63AF706}" dt="2026-05-19T15:17:51.823" v="4235"/>
          <ac:grpSpMkLst>
            <pc:docMk/>
            <pc:sldMk cId="2718992292" sldId="302"/>
            <ac:grpSpMk id="42" creationId="{F2ED0E5D-EB8A-0C9A-4F78-1886EDE04895}"/>
          </ac:grpSpMkLst>
        </pc:grpChg>
        <pc:grpChg chg="add mod">
          <ac:chgData name="GOMEZ GARCIA, KAREN JOANNA" userId="af70b6de-28e1-4168-a7ab-13b3d63ecf0b" providerId="ADAL" clId="{C943D9BD-BB09-4E5E-A9A0-6CA2C63AF706}" dt="2026-05-19T15:14:46.068" v="4174" actId="1076"/>
          <ac:grpSpMkLst>
            <pc:docMk/>
            <pc:sldMk cId="2718992292" sldId="302"/>
            <ac:grpSpMk id="43" creationId="{C4952B9D-10AF-DDE3-3A56-377D755CB273}"/>
          </ac:grpSpMkLst>
        </pc:grpChg>
        <pc:grpChg chg="add mod">
          <ac:chgData name="GOMEZ GARCIA, KAREN JOANNA" userId="af70b6de-28e1-4168-a7ab-13b3d63ecf0b" providerId="ADAL" clId="{C943D9BD-BB09-4E5E-A9A0-6CA2C63AF706}" dt="2026-05-19T15:17:46.425" v="4234"/>
          <ac:grpSpMkLst>
            <pc:docMk/>
            <pc:sldMk cId="2718992292" sldId="302"/>
            <ac:grpSpMk id="44" creationId="{15B1CB89-1CA5-26DE-B259-73F1E0810215}"/>
          </ac:grpSpMkLst>
        </pc:grpChg>
        <pc:grpChg chg="add mod">
          <ac:chgData name="GOMEZ GARCIA, KAREN JOANNA" userId="af70b6de-28e1-4168-a7ab-13b3d63ecf0b" providerId="ADAL" clId="{C943D9BD-BB09-4E5E-A9A0-6CA2C63AF706}" dt="2026-05-19T15:23:03.782" v="4361" actId="1076"/>
          <ac:grpSpMkLst>
            <pc:docMk/>
            <pc:sldMk cId="2718992292" sldId="302"/>
            <ac:grpSpMk id="57" creationId="{014FAB3B-6CE9-6F09-65DD-682EB00D6040}"/>
          </ac:grpSpMkLst>
        </pc:grpChg>
        <pc:graphicFrameChg chg="add mod">
          <ac:chgData name="GOMEZ GARCIA, KAREN JOANNA" userId="af70b6de-28e1-4168-a7ab-13b3d63ecf0b" providerId="ADAL" clId="{C943D9BD-BB09-4E5E-A9A0-6CA2C63AF706}" dt="2026-05-19T14:10:21.460" v="3544"/>
          <ac:graphicFrameMkLst>
            <pc:docMk/>
            <pc:sldMk cId="2718992292" sldId="302"/>
            <ac:graphicFrameMk id="20" creationId="{AAEFE6F6-AC2D-9EFB-807E-8ED37C2BEBA0}"/>
          </ac:graphicFrameMkLst>
        </pc:graphicFrameChg>
        <pc:picChg chg="mod">
          <ac:chgData name="GOMEZ GARCIA, KAREN JOANNA" userId="af70b6de-28e1-4168-a7ab-13b3d63ecf0b" providerId="ADAL" clId="{C943D9BD-BB09-4E5E-A9A0-6CA2C63AF706}" dt="2026-05-19T20:30:17.183" v="4675" actId="14100"/>
          <ac:picMkLst>
            <pc:docMk/>
            <pc:sldMk cId="2718992292" sldId="302"/>
            <ac:picMk id="5" creationId="{89809202-A361-3BA0-EF96-42DC26596F8A}"/>
          </ac:picMkLst>
        </pc:picChg>
        <pc:picChg chg="add del mod">
          <ac:chgData name="GOMEZ GARCIA, KAREN JOANNA" userId="af70b6de-28e1-4168-a7ab-13b3d63ecf0b" providerId="ADAL" clId="{C943D9BD-BB09-4E5E-A9A0-6CA2C63AF706}" dt="2026-05-19T15:08:09.528" v="4135" actId="478"/>
          <ac:picMkLst>
            <pc:docMk/>
            <pc:sldMk cId="2718992292" sldId="302"/>
            <ac:picMk id="36" creationId="{6B95DF06-358B-0A09-9A2C-397D4DDDDFAD}"/>
          </ac:picMkLst>
        </pc:picChg>
        <pc:picChg chg="add del mod">
          <ac:chgData name="GOMEZ GARCIA, KAREN JOANNA" userId="af70b6de-28e1-4168-a7ab-13b3d63ecf0b" providerId="ADAL" clId="{C943D9BD-BB09-4E5E-A9A0-6CA2C63AF706}" dt="2026-05-19T15:22:36.806" v="4358" actId="478"/>
          <ac:picMkLst>
            <pc:docMk/>
            <pc:sldMk cId="2718992292" sldId="302"/>
            <ac:picMk id="39" creationId="{08FEDF67-622B-878A-09A7-E76C0A6AE81E}"/>
          </ac:picMkLst>
        </pc:picChg>
        <pc:picChg chg="add mod">
          <ac:chgData name="GOMEZ GARCIA, KAREN JOANNA" userId="af70b6de-28e1-4168-a7ab-13b3d63ecf0b" providerId="ADAL" clId="{C943D9BD-BB09-4E5E-A9A0-6CA2C63AF706}" dt="2026-05-19T15:14:46.068" v="4174" actId="1076"/>
          <ac:picMkLst>
            <pc:docMk/>
            <pc:sldMk cId="2718992292" sldId="302"/>
            <ac:picMk id="4098" creationId="{AD856359-DC55-4573-5837-4A807DA50D9D}"/>
          </ac:picMkLst>
        </pc:picChg>
        <pc:picChg chg="add mod topLvl">
          <ac:chgData name="GOMEZ GARCIA, KAREN JOANNA" userId="af70b6de-28e1-4168-a7ab-13b3d63ecf0b" providerId="ADAL" clId="{C943D9BD-BB09-4E5E-A9A0-6CA2C63AF706}" dt="2026-05-19T15:14:49.369" v="4175" actId="164"/>
          <ac:picMkLst>
            <pc:docMk/>
            <pc:sldMk cId="2718992292" sldId="302"/>
            <ac:picMk id="4100" creationId="{E5883CBF-A33E-D2BD-7B7F-747C50E46B28}"/>
          </ac:picMkLst>
        </pc:picChg>
        <pc:picChg chg="add mod">
          <ac:chgData name="GOMEZ GARCIA, KAREN JOANNA" userId="af70b6de-28e1-4168-a7ab-13b3d63ecf0b" providerId="ADAL" clId="{C943D9BD-BB09-4E5E-A9A0-6CA2C63AF706}" dt="2026-05-19T15:14:13.663" v="4169" actId="1076"/>
          <ac:picMkLst>
            <pc:docMk/>
            <pc:sldMk cId="2718992292" sldId="302"/>
            <ac:picMk id="4102" creationId="{B52E3F3B-E749-08EA-E1E5-984C818CD029}"/>
          </ac:picMkLst>
        </pc:picChg>
        <pc:picChg chg="add mod">
          <ac:chgData name="GOMEZ GARCIA, KAREN JOANNA" userId="af70b6de-28e1-4168-a7ab-13b3d63ecf0b" providerId="ADAL" clId="{C943D9BD-BB09-4E5E-A9A0-6CA2C63AF706}" dt="2026-05-19T15:13:48.345" v="4163" actId="1076"/>
          <ac:picMkLst>
            <pc:docMk/>
            <pc:sldMk cId="2718992292" sldId="302"/>
            <ac:picMk id="4104" creationId="{D40823EC-B7DB-946F-B682-B4929CBCF0DD}"/>
          </ac:picMkLst>
        </pc:picChg>
        <pc:picChg chg="add mod">
          <ac:chgData name="GOMEZ GARCIA, KAREN JOANNA" userId="af70b6de-28e1-4168-a7ab-13b3d63ecf0b" providerId="ADAL" clId="{C943D9BD-BB09-4E5E-A9A0-6CA2C63AF706}" dt="2026-05-19T15:13:39.915" v="4161" actId="164"/>
          <ac:picMkLst>
            <pc:docMk/>
            <pc:sldMk cId="2718992292" sldId="302"/>
            <ac:picMk id="4106" creationId="{516FE085-3B23-ED31-B08C-A581AE8425FD}"/>
          </ac:picMkLst>
        </pc:picChg>
        <pc:cxnChg chg="add mod">
          <ac:chgData name="GOMEZ GARCIA, KAREN JOANNA" userId="af70b6de-28e1-4168-a7ab-13b3d63ecf0b" providerId="ADAL" clId="{C943D9BD-BB09-4E5E-A9A0-6CA2C63AF706}" dt="2026-05-19T15:22:44.421" v="4359" actId="164"/>
          <ac:cxnSpMkLst>
            <pc:docMk/>
            <pc:sldMk cId="2718992292" sldId="302"/>
            <ac:cxnSpMk id="53" creationId="{DA0C0248-F2A7-A737-FDD8-2C46891AEFD5}"/>
          </ac:cxnSpMkLst>
        </pc:cxnChg>
        <pc:cxnChg chg="add mod">
          <ac:chgData name="GOMEZ GARCIA, KAREN JOANNA" userId="af70b6de-28e1-4168-a7ab-13b3d63ecf0b" providerId="ADAL" clId="{C943D9BD-BB09-4E5E-A9A0-6CA2C63AF706}" dt="2026-05-19T15:22:44.421" v="4359" actId="164"/>
          <ac:cxnSpMkLst>
            <pc:docMk/>
            <pc:sldMk cId="2718992292" sldId="302"/>
            <ac:cxnSpMk id="54" creationId="{041E3EE8-49D8-B494-B0FD-A1462FCC72C1}"/>
          </ac:cxnSpMkLst>
        </pc:cxnChg>
      </pc:sldChg>
      <pc:sldChg chg="addSp delSp modSp mod">
        <pc:chgData name="GOMEZ GARCIA, KAREN JOANNA" userId="af70b6de-28e1-4168-a7ab-13b3d63ecf0b" providerId="ADAL" clId="{C943D9BD-BB09-4E5E-A9A0-6CA2C63AF706}" dt="2026-05-19T15:45:46.583" v="4674" actId="1035"/>
        <pc:sldMkLst>
          <pc:docMk/>
          <pc:sldMk cId="3319594279" sldId="305"/>
        </pc:sldMkLst>
        <pc:spChg chg="add mod">
          <ac:chgData name="GOMEZ GARCIA, KAREN JOANNA" userId="af70b6de-28e1-4168-a7ab-13b3d63ecf0b" providerId="ADAL" clId="{C943D9BD-BB09-4E5E-A9A0-6CA2C63AF706}" dt="2026-05-18T21:13:04.262" v="3116" actId="14100"/>
          <ac:spMkLst>
            <pc:docMk/>
            <pc:sldMk cId="3319594279" sldId="305"/>
            <ac:spMk id="3" creationId="{5496CECC-32DD-8237-5897-7696610DDCFC}"/>
          </ac:spMkLst>
        </pc:spChg>
        <pc:spChg chg="add mod">
          <ac:chgData name="GOMEZ GARCIA, KAREN JOANNA" userId="af70b6de-28e1-4168-a7ab-13b3d63ecf0b" providerId="ADAL" clId="{C943D9BD-BB09-4E5E-A9A0-6CA2C63AF706}" dt="2026-05-18T21:13:04.262" v="3116" actId="14100"/>
          <ac:spMkLst>
            <pc:docMk/>
            <pc:sldMk cId="3319594279" sldId="305"/>
            <ac:spMk id="5" creationId="{4E7090AC-2BCF-D7CB-972A-7C51330FC0D3}"/>
          </ac:spMkLst>
        </pc:spChg>
        <pc:spChg chg="mod topLvl">
          <ac:chgData name="GOMEZ GARCIA, KAREN JOANNA" userId="af70b6de-28e1-4168-a7ab-13b3d63ecf0b" providerId="ADAL" clId="{C943D9BD-BB09-4E5E-A9A0-6CA2C63AF706}" dt="2026-05-18T13:59:32.332" v="1369" actId="165"/>
          <ac:spMkLst>
            <pc:docMk/>
            <pc:sldMk cId="3319594279" sldId="305"/>
            <ac:spMk id="9" creationId="{AF60CC2B-D7F4-95D9-BF02-D8C6F6525F83}"/>
          </ac:spMkLst>
        </pc:spChg>
        <pc:spChg chg="add mod">
          <ac:chgData name="GOMEZ GARCIA, KAREN JOANNA" userId="af70b6de-28e1-4168-a7ab-13b3d63ecf0b" providerId="ADAL" clId="{C943D9BD-BB09-4E5E-A9A0-6CA2C63AF706}" dt="2026-05-19T15:45:46.583" v="4674" actId="1035"/>
          <ac:spMkLst>
            <pc:docMk/>
            <pc:sldMk cId="3319594279" sldId="305"/>
            <ac:spMk id="19" creationId="{419C6F37-44C9-6820-DBA6-2D657B9F616E}"/>
          </ac:spMkLst>
        </pc:spChg>
        <pc:spChg chg="add mod">
          <ac:chgData name="GOMEZ GARCIA, KAREN JOANNA" userId="af70b6de-28e1-4168-a7ab-13b3d63ecf0b" providerId="ADAL" clId="{C943D9BD-BB09-4E5E-A9A0-6CA2C63AF706}" dt="2026-05-18T14:19:30.902" v="1643" actId="339"/>
          <ac:spMkLst>
            <pc:docMk/>
            <pc:sldMk cId="3319594279" sldId="305"/>
            <ac:spMk id="21" creationId="{C24CD2F7-BF41-6113-0E82-A99033DFE9EA}"/>
          </ac:spMkLst>
        </pc:spChg>
        <pc:spChg chg="add mod">
          <ac:chgData name="GOMEZ GARCIA, KAREN JOANNA" userId="af70b6de-28e1-4168-a7ab-13b3d63ecf0b" providerId="ADAL" clId="{C943D9BD-BB09-4E5E-A9A0-6CA2C63AF706}" dt="2026-05-18T13:26:50.382" v="858" actId="1035"/>
          <ac:spMkLst>
            <pc:docMk/>
            <pc:sldMk cId="3319594279" sldId="305"/>
            <ac:spMk id="27" creationId="{449E9673-1DAC-B974-0272-DF7ABACD2517}"/>
          </ac:spMkLst>
        </pc:spChg>
        <pc:spChg chg="add mod">
          <ac:chgData name="GOMEZ GARCIA, KAREN JOANNA" userId="af70b6de-28e1-4168-a7ab-13b3d63ecf0b" providerId="ADAL" clId="{C943D9BD-BB09-4E5E-A9A0-6CA2C63AF706}" dt="2026-05-18T13:26:35.884" v="838" actId="404"/>
          <ac:spMkLst>
            <pc:docMk/>
            <pc:sldMk cId="3319594279" sldId="305"/>
            <ac:spMk id="28" creationId="{5C0AD4F0-D6A7-E9CC-C465-C72B38A3562B}"/>
          </ac:spMkLst>
        </pc:spChg>
        <pc:spChg chg="add mod">
          <ac:chgData name="GOMEZ GARCIA, KAREN JOANNA" userId="af70b6de-28e1-4168-a7ab-13b3d63ecf0b" providerId="ADAL" clId="{C943D9BD-BB09-4E5E-A9A0-6CA2C63AF706}" dt="2026-05-18T20:58:12.658" v="2844" actId="1076"/>
          <ac:spMkLst>
            <pc:docMk/>
            <pc:sldMk cId="3319594279" sldId="305"/>
            <ac:spMk id="29" creationId="{26D875A4-5E20-93DD-4AEE-CCD61F97F68A}"/>
          </ac:spMkLst>
        </pc:spChg>
        <pc:spChg chg="add mod">
          <ac:chgData name="GOMEZ GARCIA, KAREN JOANNA" userId="af70b6de-28e1-4168-a7ab-13b3d63ecf0b" providerId="ADAL" clId="{C943D9BD-BB09-4E5E-A9A0-6CA2C63AF706}" dt="2026-05-18T13:05:08.206" v="791" actId="404"/>
          <ac:spMkLst>
            <pc:docMk/>
            <pc:sldMk cId="3319594279" sldId="305"/>
            <ac:spMk id="38" creationId="{B9A91942-AA1F-C861-B597-1FDD9F705BEE}"/>
          </ac:spMkLst>
        </pc:spChg>
        <pc:spChg chg="add mod topLvl">
          <ac:chgData name="GOMEZ GARCIA, KAREN JOANNA" userId="af70b6de-28e1-4168-a7ab-13b3d63ecf0b" providerId="ADAL" clId="{C943D9BD-BB09-4E5E-A9A0-6CA2C63AF706}" dt="2026-05-18T14:01:13.906" v="1387" actId="207"/>
          <ac:spMkLst>
            <pc:docMk/>
            <pc:sldMk cId="3319594279" sldId="305"/>
            <ac:spMk id="45" creationId="{6CC404A7-4759-32F7-046D-735612E0DA5C}"/>
          </ac:spMkLst>
        </pc:spChg>
        <pc:spChg chg="add mod topLvl">
          <ac:chgData name="GOMEZ GARCIA, KAREN JOANNA" userId="af70b6de-28e1-4168-a7ab-13b3d63ecf0b" providerId="ADAL" clId="{C943D9BD-BB09-4E5E-A9A0-6CA2C63AF706}" dt="2026-05-18T13:59:52.338" v="1373" actId="1076"/>
          <ac:spMkLst>
            <pc:docMk/>
            <pc:sldMk cId="3319594279" sldId="305"/>
            <ac:spMk id="46" creationId="{4AB9F29C-6651-A663-546A-296034A42C65}"/>
          </ac:spMkLst>
        </pc:spChg>
        <pc:spChg chg="add mod topLvl">
          <ac:chgData name="GOMEZ GARCIA, KAREN JOANNA" userId="af70b6de-28e1-4168-a7ab-13b3d63ecf0b" providerId="ADAL" clId="{C943D9BD-BB09-4E5E-A9A0-6CA2C63AF706}" dt="2026-05-18T14:01:50.507" v="1397" actId="207"/>
          <ac:spMkLst>
            <pc:docMk/>
            <pc:sldMk cId="3319594279" sldId="305"/>
            <ac:spMk id="47" creationId="{310F9931-B83E-D7B3-2055-3EA67EEB62E9}"/>
          </ac:spMkLst>
        </pc:spChg>
        <pc:spChg chg="add mod topLvl">
          <ac:chgData name="GOMEZ GARCIA, KAREN JOANNA" userId="af70b6de-28e1-4168-a7ab-13b3d63ecf0b" providerId="ADAL" clId="{C943D9BD-BB09-4E5E-A9A0-6CA2C63AF706}" dt="2026-05-18T14:01:37.635" v="1394" actId="14100"/>
          <ac:spMkLst>
            <pc:docMk/>
            <pc:sldMk cId="3319594279" sldId="305"/>
            <ac:spMk id="48" creationId="{668A3468-5570-7F89-E009-EF35617B99F4}"/>
          </ac:spMkLst>
        </pc:spChg>
        <pc:spChg chg="add mod topLvl">
          <ac:chgData name="GOMEZ GARCIA, KAREN JOANNA" userId="af70b6de-28e1-4168-a7ab-13b3d63ecf0b" providerId="ADAL" clId="{C943D9BD-BB09-4E5E-A9A0-6CA2C63AF706}" dt="2026-05-18T14:00:40.416" v="1382" actId="14100"/>
          <ac:spMkLst>
            <pc:docMk/>
            <pc:sldMk cId="3319594279" sldId="305"/>
            <ac:spMk id="49" creationId="{DC05056A-4AF4-5FAD-E823-65588587EA80}"/>
          </ac:spMkLst>
        </pc:spChg>
        <pc:spChg chg="add mod topLvl">
          <ac:chgData name="GOMEZ GARCIA, KAREN JOANNA" userId="af70b6de-28e1-4168-a7ab-13b3d63ecf0b" providerId="ADAL" clId="{C943D9BD-BB09-4E5E-A9A0-6CA2C63AF706}" dt="2026-05-18T14:00:53.898" v="1384" actId="164"/>
          <ac:spMkLst>
            <pc:docMk/>
            <pc:sldMk cId="3319594279" sldId="305"/>
            <ac:spMk id="50" creationId="{879F93F1-CAB8-D3D2-DB51-B7AC9DF0038A}"/>
          </ac:spMkLst>
        </pc:spChg>
        <pc:spChg chg="add mod topLvl">
          <ac:chgData name="GOMEZ GARCIA, KAREN JOANNA" userId="af70b6de-28e1-4168-a7ab-13b3d63ecf0b" providerId="ADAL" clId="{C943D9BD-BB09-4E5E-A9A0-6CA2C63AF706}" dt="2026-05-18T14:19:41.411" v="1648" actId="404"/>
          <ac:spMkLst>
            <pc:docMk/>
            <pc:sldMk cId="3319594279" sldId="305"/>
            <ac:spMk id="51" creationId="{29D90677-AD70-5C60-3E92-2A401F82A95D}"/>
          </ac:spMkLst>
        </pc:spChg>
        <pc:spChg chg="add mod">
          <ac:chgData name="GOMEZ GARCIA, KAREN JOANNA" userId="af70b6de-28e1-4168-a7ab-13b3d63ecf0b" providerId="ADAL" clId="{C943D9BD-BB09-4E5E-A9A0-6CA2C63AF706}" dt="2026-05-18T13:44:01.329" v="1167" actId="207"/>
          <ac:spMkLst>
            <pc:docMk/>
            <pc:sldMk cId="3319594279" sldId="305"/>
            <ac:spMk id="52" creationId="{93EEE9FD-DC10-7105-8D66-E3078C6F48FE}"/>
          </ac:spMkLst>
        </pc:spChg>
        <pc:spChg chg="add mod">
          <ac:chgData name="GOMEZ GARCIA, KAREN JOANNA" userId="af70b6de-28e1-4168-a7ab-13b3d63ecf0b" providerId="ADAL" clId="{C943D9BD-BB09-4E5E-A9A0-6CA2C63AF706}" dt="2026-05-18T13:44:50.660" v="1199" actId="1076"/>
          <ac:spMkLst>
            <pc:docMk/>
            <pc:sldMk cId="3319594279" sldId="305"/>
            <ac:spMk id="54" creationId="{2D0892DE-AE59-23D6-6E58-1B0CB9306684}"/>
          </ac:spMkLst>
        </pc:spChg>
        <pc:spChg chg="add mod">
          <ac:chgData name="GOMEZ GARCIA, KAREN JOANNA" userId="af70b6de-28e1-4168-a7ab-13b3d63ecf0b" providerId="ADAL" clId="{C943D9BD-BB09-4E5E-A9A0-6CA2C63AF706}" dt="2026-05-18T21:01:12.701" v="2865" actId="1037"/>
          <ac:spMkLst>
            <pc:docMk/>
            <pc:sldMk cId="3319594279" sldId="305"/>
            <ac:spMk id="78" creationId="{EB07BA86-491A-8247-9EE7-01BFF33670E5}"/>
          </ac:spMkLst>
        </pc:spChg>
        <pc:grpChg chg="add mod">
          <ac:chgData name="GOMEZ GARCIA, KAREN JOANNA" userId="af70b6de-28e1-4168-a7ab-13b3d63ecf0b" providerId="ADAL" clId="{C943D9BD-BB09-4E5E-A9A0-6CA2C63AF706}" dt="2026-05-18T21:13:04.262" v="3116" actId="14100"/>
          <ac:grpSpMkLst>
            <pc:docMk/>
            <pc:sldMk cId="3319594279" sldId="305"/>
            <ac:grpSpMk id="6" creationId="{03D39A30-081F-1078-043C-875C69F277E7}"/>
          </ac:grpSpMkLst>
        </pc:grpChg>
        <pc:grpChg chg="add mod">
          <ac:chgData name="GOMEZ GARCIA, KAREN JOANNA" userId="af70b6de-28e1-4168-a7ab-13b3d63ecf0b" providerId="ADAL" clId="{C943D9BD-BB09-4E5E-A9A0-6CA2C63AF706}" dt="2026-05-18T20:58:09.044" v="2843" actId="1076"/>
          <ac:grpSpMkLst>
            <pc:docMk/>
            <pc:sldMk cId="3319594279" sldId="305"/>
            <ac:grpSpMk id="39" creationId="{1451D487-10D8-E486-D508-56408F7885E3}"/>
          </ac:grpSpMkLst>
        </pc:grpChg>
        <pc:grpChg chg="add mod">
          <ac:chgData name="GOMEZ GARCIA, KAREN JOANNA" userId="af70b6de-28e1-4168-a7ab-13b3d63ecf0b" providerId="ADAL" clId="{C943D9BD-BB09-4E5E-A9A0-6CA2C63AF706}" dt="2026-05-18T14:00:27.258" v="1379" actId="164"/>
          <ac:grpSpMkLst>
            <pc:docMk/>
            <pc:sldMk cId="3319594279" sldId="305"/>
            <ac:grpSpMk id="69" creationId="{72A9ED32-FFE8-1EF7-14A8-343234C13625}"/>
          </ac:grpSpMkLst>
        </pc:grpChg>
        <pc:grpChg chg="add mod">
          <ac:chgData name="GOMEZ GARCIA, KAREN JOANNA" userId="af70b6de-28e1-4168-a7ab-13b3d63ecf0b" providerId="ADAL" clId="{C943D9BD-BB09-4E5E-A9A0-6CA2C63AF706}" dt="2026-05-18T13:59:42.729" v="1371" actId="1076"/>
          <ac:grpSpMkLst>
            <pc:docMk/>
            <pc:sldMk cId="3319594279" sldId="305"/>
            <ac:grpSpMk id="71" creationId="{2B2CAB3C-4BEA-3B01-6212-5C6D06DA9A2D}"/>
          </ac:grpSpMkLst>
        </pc:grpChg>
        <pc:grpChg chg="add mod">
          <ac:chgData name="GOMEZ GARCIA, KAREN JOANNA" userId="af70b6de-28e1-4168-a7ab-13b3d63ecf0b" providerId="ADAL" clId="{C943D9BD-BB09-4E5E-A9A0-6CA2C63AF706}" dt="2026-05-18T13:59:47.362" v="1372" actId="164"/>
          <ac:grpSpMkLst>
            <pc:docMk/>
            <pc:sldMk cId="3319594279" sldId="305"/>
            <ac:grpSpMk id="72" creationId="{FF962CBB-AD8D-50C9-41D3-C6D609D1B3E9}"/>
          </ac:grpSpMkLst>
        </pc:grpChg>
        <pc:grpChg chg="add mod">
          <ac:chgData name="GOMEZ GARCIA, KAREN JOANNA" userId="af70b6de-28e1-4168-a7ab-13b3d63ecf0b" providerId="ADAL" clId="{C943D9BD-BB09-4E5E-A9A0-6CA2C63AF706}" dt="2026-05-18T14:01:45.699" v="1396" actId="1076"/>
          <ac:grpSpMkLst>
            <pc:docMk/>
            <pc:sldMk cId="3319594279" sldId="305"/>
            <ac:grpSpMk id="73" creationId="{3EF88F92-583A-F30C-4762-FB59297C8FA2}"/>
          </ac:grpSpMkLst>
        </pc:grpChg>
        <pc:grpChg chg="add mod">
          <ac:chgData name="GOMEZ GARCIA, KAREN JOANNA" userId="af70b6de-28e1-4168-a7ab-13b3d63ecf0b" providerId="ADAL" clId="{C943D9BD-BB09-4E5E-A9A0-6CA2C63AF706}" dt="2026-05-18T14:00:19.461" v="1378" actId="1076"/>
          <ac:grpSpMkLst>
            <pc:docMk/>
            <pc:sldMk cId="3319594279" sldId="305"/>
            <ac:grpSpMk id="74" creationId="{BB234E02-F8CE-CD36-4D6B-215ADA21B661}"/>
          </ac:grpSpMkLst>
        </pc:grpChg>
        <pc:grpChg chg="add mod">
          <ac:chgData name="GOMEZ GARCIA, KAREN JOANNA" userId="af70b6de-28e1-4168-a7ab-13b3d63ecf0b" providerId="ADAL" clId="{C943D9BD-BB09-4E5E-A9A0-6CA2C63AF706}" dt="2026-05-18T20:35:20.162" v="2567" actId="1076"/>
          <ac:grpSpMkLst>
            <pc:docMk/>
            <pc:sldMk cId="3319594279" sldId="305"/>
            <ac:grpSpMk id="75" creationId="{04CE77B7-9F4D-257D-7C71-E35CDC6292D2}"/>
          </ac:grpSpMkLst>
        </pc:grpChg>
        <pc:grpChg chg="add mod">
          <ac:chgData name="GOMEZ GARCIA, KAREN JOANNA" userId="af70b6de-28e1-4168-a7ab-13b3d63ecf0b" providerId="ADAL" clId="{C943D9BD-BB09-4E5E-A9A0-6CA2C63AF706}" dt="2026-05-18T20:35:09.210" v="2566" actId="1076"/>
          <ac:grpSpMkLst>
            <pc:docMk/>
            <pc:sldMk cId="3319594279" sldId="305"/>
            <ac:grpSpMk id="76" creationId="{07F89970-7A90-0BD3-2CCD-37908254E63A}"/>
          </ac:grpSpMkLst>
        </pc:grpChg>
        <pc:picChg chg="add mod modCrop">
          <ac:chgData name="GOMEZ GARCIA, KAREN JOANNA" userId="af70b6de-28e1-4168-a7ab-13b3d63ecf0b" providerId="ADAL" clId="{C943D9BD-BB09-4E5E-A9A0-6CA2C63AF706}" dt="2026-05-18T20:58:17.178" v="2846" actId="1076"/>
          <ac:picMkLst>
            <pc:docMk/>
            <pc:sldMk cId="3319594279" sldId="305"/>
            <ac:picMk id="26" creationId="{B610BABD-C3D8-FA6F-BB09-7C439DEA4A31}"/>
          </ac:picMkLst>
        </pc:picChg>
        <pc:picChg chg="add mod modCrop">
          <ac:chgData name="GOMEZ GARCIA, KAREN JOANNA" userId="af70b6de-28e1-4168-a7ab-13b3d63ecf0b" providerId="ADAL" clId="{C943D9BD-BB09-4E5E-A9A0-6CA2C63AF706}" dt="2026-05-18T13:46:35.553" v="1288" actId="732"/>
          <ac:picMkLst>
            <pc:docMk/>
            <pc:sldMk cId="3319594279" sldId="305"/>
            <ac:picMk id="37" creationId="{FFFC82A3-3335-FA28-3C7A-AB3B00714E98}"/>
          </ac:picMkLst>
        </pc:picChg>
        <pc:picChg chg="add mod">
          <ac:chgData name="GOMEZ GARCIA, KAREN JOANNA" userId="af70b6de-28e1-4168-a7ab-13b3d63ecf0b" providerId="ADAL" clId="{C943D9BD-BB09-4E5E-A9A0-6CA2C63AF706}" dt="2026-05-18T13:59:57.384" v="1374" actId="164"/>
          <ac:picMkLst>
            <pc:docMk/>
            <pc:sldMk cId="3319594279" sldId="305"/>
            <ac:picMk id="56" creationId="{28EAB30F-CFAD-F0CD-201A-9367294C7F69}"/>
          </ac:picMkLst>
        </pc:picChg>
        <pc:picChg chg="add mod">
          <ac:chgData name="GOMEZ GARCIA, KAREN JOANNA" userId="af70b6de-28e1-4168-a7ab-13b3d63ecf0b" providerId="ADAL" clId="{C943D9BD-BB09-4E5E-A9A0-6CA2C63AF706}" dt="2026-05-18T13:59:47.362" v="1372" actId="164"/>
          <ac:picMkLst>
            <pc:docMk/>
            <pc:sldMk cId="3319594279" sldId="305"/>
            <ac:picMk id="58" creationId="{866EBC41-A9BA-1C56-341B-51D73F41EA6C}"/>
          </ac:picMkLst>
        </pc:picChg>
        <pc:picChg chg="add mod">
          <ac:chgData name="GOMEZ GARCIA, KAREN JOANNA" userId="af70b6de-28e1-4168-a7ab-13b3d63ecf0b" providerId="ADAL" clId="{C943D9BD-BB09-4E5E-A9A0-6CA2C63AF706}" dt="2026-05-18T14:00:06.713" v="1376" actId="164"/>
          <ac:picMkLst>
            <pc:docMk/>
            <pc:sldMk cId="3319594279" sldId="305"/>
            <ac:picMk id="60" creationId="{D0B606DB-BAF7-E5E5-4AF7-0544D1DC40CB}"/>
          </ac:picMkLst>
        </pc:picChg>
        <pc:picChg chg="add mod">
          <ac:chgData name="GOMEZ GARCIA, KAREN JOANNA" userId="af70b6de-28e1-4168-a7ab-13b3d63ecf0b" providerId="ADAL" clId="{C943D9BD-BB09-4E5E-A9A0-6CA2C63AF706}" dt="2026-05-18T13:58:25.667" v="1351" actId="164"/>
          <ac:picMkLst>
            <pc:docMk/>
            <pc:sldMk cId="3319594279" sldId="305"/>
            <ac:picMk id="62" creationId="{8ED383D9-A07D-BA7E-1BF8-8F1A94C0D7D6}"/>
          </ac:picMkLst>
        </pc:picChg>
        <pc:picChg chg="add mod modCrop">
          <ac:chgData name="GOMEZ GARCIA, KAREN JOANNA" userId="af70b6de-28e1-4168-a7ab-13b3d63ecf0b" providerId="ADAL" clId="{C943D9BD-BB09-4E5E-A9A0-6CA2C63AF706}" dt="2026-05-18T13:58:39.481" v="1355" actId="732"/>
          <ac:picMkLst>
            <pc:docMk/>
            <pc:sldMk cId="3319594279" sldId="305"/>
            <ac:picMk id="64" creationId="{45280D5F-65F3-36DE-9FC0-CDCF613033E8}"/>
          </ac:picMkLst>
        </pc:picChg>
        <pc:picChg chg="add mod">
          <ac:chgData name="GOMEZ GARCIA, KAREN JOANNA" userId="af70b6de-28e1-4168-a7ab-13b3d63ecf0b" providerId="ADAL" clId="{C943D9BD-BB09-4E5E-A9A0-6CA2C63AF706}" dt="2026-05-18T14:00:53.898" v="1384" actId="164"/>
          <ac:picMkLst>
            <pc:docMk/>
            <pc:sldMk cId="3319594279" sldId="305"/>
            <ac:picMk id="66" creationId="{821EAD8B-624C-50AD-71CC-A451EA960E63}"/>
          </ac:picMkLst>
        </pc:picChg>
        <pc:picChg chg="add mod topLvl">
          <ac:chgData name="GOMEZ GARCIA, KAREN JOANNA" userId="af70b6de-28e1-4168-a7ab-13b3d63ecf0b" providerId="ADAL" clId="{C943D9BD-BB09-4E5E-A9A0-6CA2C63AF706}" dt="2026-05-18T13:59:38.038" v="1370" actId="164"/>
          <ac:picMkLst>
            <pc:docMk/>
            <pc:sldMk cId="3319594279" sldId="305"/>
            <ac:picMk id="68" creationId="{957C4162-24FF-7174-AF0F-FF175D7C3B4B}"/>
          </ac:picMkLst>
        </pc:picChg>
        <pc:picChg chg="add mod">
          <ac:chgData name="GOMEZ GARCIA, KAREN JOANNA" userId="af70b6de-28e1-4168-a7ab-13b3d63ecf0b" providerId="ADAL" clId="{C943D9BD-BB09-4E5E-A9A0-6CA2C63AF706}" dt="2026-05-18T21:13:04.262" v="3116" actId="14100"/>
          <ac:picMkLst>
            <pc:docMk/>
            <pc:sldMk cId="3319594279" sldId="305"/>
            <ac:picMk id="3074" creationId="{80C998EA-3F4C-25E6-8621-D0BAE2A34C83}"/>
          </ac:picMkLst>
        </pc:picChg>
      </pc:sldChg>
      <pc:sldChg chg="addSp delSp modSp mod">
        <pc:chgData name="GOMEZ GARCIA, KAREN JOANNA" userId="af70b6de-28e1-4168-a7ab-13b3d63ecf0b" providerId="ADAL" clId="{C943D9BD-BB09-4E5E-A9A0-6CA2C63AF706}" dt="2026-05-19T15:45:13.512" v="4662" actId="207"/>
        <pc:sldMkLst>
          <pc:docMk/>
          <pc:sldMk cId="1453722082" sldId="307"/>
        </pc:sldMkLst>
        <pc:spChg chg="mod">
          <ac:chgData name="GOMEZ GARCIA, KAREN JOANNA" userId="af70b6de-28e1-4168-a7ab-13b3d63ecf0b" providerId="ADAL" clId="{C943D9BD-BB09-4E5E-A9A0-6CA2C63AF706}" dt="2026-05-18T19:32:40.041" v="2048" actId="1076"/>
          <ac:spMkLst>
            <pc:docMk/>
            <pc:sldMk cId="1453722082" sldId="307"/>
            <ac:spMk id="6" creationId="{C61110DA-23E6-9AAA-6C14-610EBD71EC1B}"/>
          </ac:spMkLst>
        </pc:spChg>
        <pc:spChg chg="add mod">
          <ac:chgData name="GOMEZ GARCIA, KAREN JOANNA" userId="af70b6de-28e1-4168-a7ab-13b3d63ecf0b" providerId="ADAL" clId="{C943D9BD-BB09-4E5E-A9A0-6CA2C63AF706}" dt="2026-05-18T19:34:38.374" v="2056" actId="1076"/>
          <ac:spMkLst>
            <pc:docMk/>
            <pc:sldMk cId="1453722082" sldId="307"/>
            <ac:spMk id="10" creationId="{2A33702B-5940-C22A-F38C-63FD9006DBA0}"/>
          </ac:spMkLst>
        </pc:spChg>
        <pc:spChg chg="add mod">
          <ac:chgData name="GOMEZ GARCIA, KAREN JOANNA" userId="af70b6de-28e1-4168-a7ab-13b3d63ecf0b" providerId="ADAL" clId="{C943D9BD-BB09-4E5E-A9A0-6CA2C63AF706}" dt="2026-05-18T19:33:11.393" v="2049" actId="1076"/>
          <ac:spMkLst>
            <pc:docMk/>
            <pc:sldMk cId="1453722082" sldId="307"/>
            <ac:spMk id="17" creationId="{7E7DCCE0-1776-341A-CA2B-D487EF0F7F92}"/>
          </ac:spMkLst>
        </pc:spChg>
        <pc:spChg chg="add mod">
          <ac:chgData name="GOMEZ GARCIA, KAREN JOANNA" userId="af70b6de-28e1-4168-a7ab-13b3d63ecf0b" providerId="ADAL" clId="{C943D9BD-BB09-4E5E-A9A0-6CA2C63AF706}" dt="2026-05-19T15:45:07.549" v="4660" actId="207"/>
          <ac:spMkLst>
            <pc:docMk/>
            <pc:sldMk cId="1453722082" sldId="307"/>
            <ac:spMk id="19" creationId="{77850786-BE2D-B92D-0D5F-01E7A28F261C}"/>
          </ac:spMkLst>
        </pc:spChg>
        <pc:spChg chg="add mod">
          <ac:chgData name="GOMEZ GARCIA, KAREN JOANNA" userId="af70b6de-28e1-4168-a7ab-13b3d63ecf0b" providerId="ADAL" clId="{C943D9BD-BB09-4E5E-A9A0-6CA2C63AF706}" dt="2026-05-18T19:36:09.357" v="2069" actId="1035"/>
          <ac:spMkLst>
            <pc:docMk/>
            <pc:sldMk cId="1453722082" sldId="307"/>
            <ac:spMk id="21" creationId="{1F114EA4-37DF-3A13-C32B-B9E87C99069F}"/>
          </ac:spMkLst>
        </pc:spChg>
        <pc:spChg chg="add mod">
          <ac:chgData name="GOMEZ GARCIA, KAREN JOANNA" userId="af70b6de-28e1-4168-a7ab-13b3d63ecf0b" providerId="ADAL" clId="{C943D9BD-BB09-4E5E-A9A0-6CA2C63AF706}" dt="2026-05-19T15:45:10.570" v="4661" actId="207"/>
          <ac:spMkLst>
            <pc:docMk/>
            <pc:sldMk cId="1453722082" sldId="307"/>
            <ac:spMk id="22" creationId="{0525461E-4D3C-0A99-7F19-36CF25ED9656}"/>
          </ac:spMkLst>
        </pc:spChg>
        <pc:spChg chg="add mod">
          <ac:chgData name="GOMEZ GARCIA, KAREN JOANNA" userId="af70b6de-28e1-4168-a7ab-13b3d63ecf0b" providerId="ADAL" clId="{C943D9BD-BB09-4E5E-A9A0-6CA2C63AF706}" dt="2026-05-18T19:36:15.381" v="2077" actId="1035"/>
          <ac:spMkLst>
            <pc:docMk/>
            <pc:sldMk cId="1453722082" sldId="307"/>
            <ac:spMk id="23" creationId="{2CE82AE4-F66B-1E82-12E6-5FED18E95B63}"/>
          </ac:spMkLst>
        </pc:spChg>
        <pc:spChg chg="add mod">
          <ac:chgData name="GOMEZ GARCIA, KAREN JOANNA" userId="af70b6de-28e1-4168-a7ab-13b3d63ecf0b" providerId="ADAL" clId="{C943D9BD-BB09-4E5E-A9A0-6CA2C63AF706}" dt="2026-05-19T15:45:13.512" v="4662" actId="207"/>
          <ac:spMkLst>
            <pc:docMk/>
            <pc:sldMk cId="1453722082" sldId="307"/>
            <ac:spMk id="24" creationId="{C463101E-C83D-B1EF-B977-CAFEC10258D1}"/>
          </ac:spMkLst>
        </pc:spChg>
        <pc:spChg chg="add mod">
          <ac:chgData name="GOMEZ GARCIA, KAREN JOANNA" userId="af70b6de-28e1-4168-a7ab-13b3d63ecf0b" providerId="ADAL" clId="{C943D9BD-BB09-4E5E-A9A0-6CA2C63AF706}" dt="2026-05-18T21:05:33.652" v="2942" actId="20577"/>
          <ac:spMkLst>
            <pc:docMk/>
            <pc:sldMk cId="1453722082" sldId="307"/>
            <ac:spMk id="25" creationId="{46A1D9FA-E5BA-13C4-04E1-467A5BB24927}"/>
          </ac:spMkLst>
        </pc:spChg>
        <pc:spChg chg="add mod">
          <ac:chgData name="GOMEZ GARCIA, KAREN JOANNA" userId="af70b6de-28e1-4168-a7ab-13b3d63ecf0b" providerId="ADAL" clId="{C943D9BD-BB09-4E5E-A9A0-6CA2C63AF706}" dt="2026-05-19T15:45:13.512" v="4662" actId="207"/>
          <ac:spMkLst>
            <pc:docMk/>
            <pc:sldMk cId="1453722082" sldId="307"/>
            <ac:spMk id="26" creationId="{18D8E957-BAE0-23C6-0583-5DF22EE84057}"/>
          </ac:spMkLst>
        </pc:spChg>
        <pc:picChg chg="mod">
          <ac:chgData name="GOMEZ GARCIA, KAREN JOANNA" userId="af70b6de-28e1-4168-a7ab-13b3d63ecf0b" providerId="ADAL" clId="{C943D9BD-BB09-4E5E-A9A0-6CA2C63AF706}" dt="2026-05-18T19:31:34.183" v="2028" actId="1076"/>
          <ac:picMkLst>
            <pc:docMk/>
            <pc:sldMk cId="1453722082" sldId="307"/>
            <ac:picMk id="4" creationId="{292023D1-0357-97FC-F3E2-2DC1D832D7F2}"/>
          </ac:picMkLst>
        </pc:picChg>
        <pc:picChg chg="add mod">
          <ac:chgData name="GOMEZ GARCIA, KAREN JOANNA" userId="af70b6de-28e1-4168-a7ab-13b3d63ecf0b" providerId="ADAL" clId="{C943D9BD-BB09-4E5E-A9A0-6CA2C63AF706}" dt="2026-05-18T19:34:28.511" v="2053" actId="1076"/>
          <ac:picMkLst>
            <pc:docMk/>
            <pc:sldMk cId="1453722082" sldId="307"/>
            <ac:picMk id="14" creationId="{752E485F-CDA8-6791-705C-3133F344C30C}"/>
          </ac:picMkLst>
        </pc:picChg>
      </pc:sldChg>
      <pc:sldChg chg="addSp delSp modSp mod">
        <pc:chgData name="GOMEZ GARCIA, KAREN JOANNA" userId="af70b6de-28e1-4168-a7ab-13b3d63ecf0b" providerId="ADAL" clId="{C943D9BD-BB09-4E5E-A9A0-6CA2C63AF706}" dt="2026-05-18T20:36:54.361" v="2648" actId="20577"/>
        <pc:sldMkLst>
          <pc:docMk/>
          <pc:sldMk cId="1515849666" sldId="310"/>
        </pc:sldMkLst>
        <pc:spChg chg="mod">
          <ac:chgData name="GOMEZ GARCIA, KAREN JOANNA" userId="af70b6de-28e1-4168-a7ab-13b3d63ecf0b" providerId="ADAL" clId="{C943D9BD-BB09-4E5E-A9A0-6CA2C63AF706}" dt="2026-05-18T20:36:54.361" v="2648" actId="20577"/>
          <ac:spMkLst>
            <pc:docMk/>
            <pc:sldMk cId="1515849666" sldId="310"/>
            <ac:spMk id="10" creationId="{F669E614-B611-D69A-AC12-44E6A9B12D7A}"/>
          </ac:spMkLst>
        </pc:spChg>
      </pc:sldChg>
      <pc:sldChg chg="addSp delSp modSp mod">
        <pc:chgData name="GOMEZ GARCIA, KAREN JOANNA" userId="af70b6de-28e1-4168-a7ab-13b3d63ecf0b" providerId="ADAL" clId="{C943D9BD-BB09-4E5E-A9A0-6CA2C63AF706}" dt="2026-05-18T19:14:29.603" v="1925" actId="1076"/>
        <pc:sldMkLst>
          <pc:docMk/>
          <pc:sldMk cId="1611710590" sldId="311"/>
        </pc:sldMkLst>
        <pc:spChg chg="mod">
          <ac:chgData name="GOMEZ GARCIA, KAREN JOANNA" userId="af70b6de-28e1-4168-a7ab-13b3d63ecf0b" providerId="ADAL" clId="{C943D9BD-BB09-4E5E-A9A0-6CA2C63AF706}" dt="2026-05-18T19:12:46.114" v="1913" actId="1076"/>
          <ac:spMkLst>
            <pc:docMk/>
            <pc:sldMk cId="1611710590" sldId="311"/>
            <ac:spMk id="3" creationId="{EBE55BAD-D9D0-BB84-A4C1-52319B864726}"/>
          </ac:spMkLst>
        </pc:spChg>
        <pc:spChg chg="mod">
          <ac:chgData name="GOMEZ GARCIA, KAREN JOANNA" userId="af70b6de-28e1-4168-a7ab-13b3d63ecf0b" providerId="ADAL" clId="{C943D9BD-BB09-4E5E-A9A0-6CA2C63AF706}" dt="2026-05-18T19:11:56.306" v="1911" actId="403"/>
          <ac:spMkLst>
            <pc:docMk/>
            <pc:sldMk cId="1611710590" sldId="311"/>
            <ac:spMk id="5" creationId="{859A0D4F-849E-8E39-84B8-050CDBC0C1B4}"/>
          </ac:spMkLst>
        </pc:spChg>
        <pc:spChg chg="mod">
          <ac:chgData name="GOMEZ GARCIA, KAREN JOANNA" userId="af70b6de-28e1-4168-a7ab-13b3d63ecf0b" providerId="ADAL" clId="{C943D9BD-BB09-4E5E-A9A0-6CA2C63AF706}" dt="2026-05-18T19:12:46.114" v="1913" actId="1076"/>
          <ac:spMkLst>
            <pc:docMk/>
            <pc:sldMk cId="1611710590" sldId="311"/>
            <ac:spMk id="7" creationId="{22C857EB-B019-435D-FA8E-186062AF46C0}"/>
          </ac:spMkLst>
        </pc:spChg>
        <pc:spChg chg="mod">
          <ac:chgData name="GOMEZ GARCIA, KAREN JOANNA" userId="af70b6de-28e1-4168-a7ab-13b3d63ecf0b" providerId="ADAL" clId="{C943D9BD-BB09-4E5E-A9A0-6CA2C63AF706}" dt="2026-05-18T19:14:29.603" v="1925" actId="1076"/>
          <ac:spMkLst>
            <pc:docMk/>
            <pc:sldMk cId="1611710590" sldId="311"/>
            <ac:spMk id="8" creationId="{C466FDB6-EE46-EF4E-AB34-7F10199BD38E}"/>
          </ac:spMkLst>
        </pc:spChg>
        <pc:spChg chg="mod">
          <ac:chgData name="GOMEZ GARCIA, KAREN JOANNA" userId="af70b6de-28e1-4168-a7ab-13b3d63ecf0b" providerId="ADAL" clId="{C943D9BD-BB09-4E5E-A9A0-6CA2C63AF706}" dt="2026-05-18T19:14:29.603" v="1925" actId="1076"/>
          <ac:spMkLst>
            <pc:docMk/>
            <pc:sldMk cId="1611710590" sldId="311"/>
            <ac:spMk id="9" creationId="{B95D5243-9887-9210-5C73-1269B52C02B4}"/>
          </ac:spMkLst>
        </pc:spChg>
        <pc:spChg chg="mod">
          <ac:chgData name="GOMEZ GARCIA, KAREN JOANNA" userId="af70b6de-28e1-4168-a7ab-13b3d63ecf0b" providerId="ADAL" clId="{C943D9BD-BB09-4E5E-A9A0-6CA2C63AF706}" dt="2026-05-18T19:12:56.018" v="1914" actId="1076"/>
          <ac:spMkLst>
            <pc:docMk/>
            <pc:sldMk cId="1611710590" sldId="311"/>
            <ac:spMk id="13" creationId="{C1F2A819-BF62-1724-D260-DA36304AD9AD}"/>
          </ac:spMkLst>
        </pc:spChg>
        <pc:spChg chg="add del mod">
          <ac:chgData name="GOMEZ GARCIA, KAREN JOANNA" userId="af70b6de-28e1-4168-a7ab-13b3d63ecf0b" providerId="ADAL" clId="{C943D9BD-BB09-4E5E-A9A0-6CA2C63AF706}" dt="2026-05-18T19:13:50.270" v="1924" actId="6549"/>
          <ac:spMkLst>
            <pc:docMk/>
            <pc:sldMk cId="1611710590" sldId="311"/>
            <ac:spMk id="15" creationId="{149FDE27-29E8-8D3F-31C4-A12BE67A4608}"/>
          </ac:spMkLst>
        </pc:spChg>
        <pc:spChg chg="mod">
          <ac:chgData name="GOMEZ GARCIA, KAREN JOANNA" userId="af70b6de-28e1-4168-a7ab-13b3d63ecf0b" providerId="ADAL" clId="{C943D9BD-BB09-4E5E-A9A0-6CA2C63AF706}" dt="2026-05-18T19:13:17.680" v="1920" actId="1076"/>
          <ac:spMkLst>
            <pc:docMk/>
            <pc:sldMk cId="1611710590" sldId="311"/>
            <ac:spMk id="26" creationId="{C0AF263B-2185-35F2-51AD-DDF436CD1DD4}"/>
          </ac:spMkLst>
        </pc:spChg>
        <pc:spChg chg="mod">
          <ac:chgData name="GOMEZ GARCIA, KAREN JOANNA" userId="af70b6de-28e1-4168-a7ab-13b3d63ecf0b" providerId="ADAL" clId="{C943D9BD-BB09-4E5E-A9A0-6CA2C63AF706}" dt="2026-05-18T19:13:21.155" v="1921" actId="1076"/>
          <ac:spMkLst>
            <pc:docMk/>
            <pc:sldMk cId="1611710590" sldId="311"/>
            <ac:spMk id="27" creationId="{4C094082-6670-C0D9-81AF-59402782E761}"/>
          </ac:spMkLst>
        </pc:spChg>
        <pc:spChg chg="mod">
          <ac:chgData name="GOMEZ GARCIA, KAREN JOANNA" userId="af70b6de-28e1-4168-a7ab-13b3d63ecf0b" providerId="ADAL" clId="{C943D9BD-BB09-4E5E-A9A0-6CA2C63AF706}" dt="2026-05-18T19:13:27.135" v="1922" actId="1076"/>
          <ac:spMkLst>
            <pc:docMk/>
            <pc:sldMk cId="1611710590" sldId="311"/>
            <ac:spMk id="28" creationId="{FED27674-208C-9E99-56AD-92002606333A}"/>
          </ac:spMkLst>
        </pc:spChg>
      </pc:sldChg>
      <pc:sldChg chg="modSp mod">
        <pc:chgData name="GOMEZ GARCIA, KAREN JOANNA" userId="af70b6de-28e1-4168-a7ab-13b3d63ecf0b" providerId="ADAL" clId="{C943D9BD-BB09-4E5E-A9A0-6CA2C63AF706}" dt="2026-05-18T15:40:45.156" v="1869" actId="114"/>
        <pc:sldMkLst>
          <pc:docMk/>
          <pc:sldMk cId="2974495199" sldId="316"/>
        </pc:sldMkLst>
        <pc:spChg chg="mod">
          <ac:chgData name="GOMEZ GARCIA, KAREN JOANNA" userId="af70b6de-28e1-4168-a7ab-13b3d63ecf0b" providerId="ADAL" clId="{C943D9BD-BB09-4E5E-A9A0-6CA2C63AF706}" dt="2026-05-18T15:40:45.156" v="1869" actId="114"/>
          <ac:spMkLst>
            <pc:docMk/>
            <pc:sldMk cId="2974495199" sldId="316"/>
            <ac:spMk id="4" creationId="{484AE441-F56B-5CE0-EA64-DF4882BCFC78}"/>
          </ac:spMkLst>
        </pc:spChg>
      </pc:sldChg>
      <pc:sldChg chg="addSp delSp modSp del mod">
        <pc:chgData name="GOMEZ GARCIA, KAREN JOANNA" userId="af70b6de-28e1-4168-a7ab-13b3d63ecf0b" providerId="ADAL" clId="{C943D9BD-BB09-4E5E-A9A0-6CA2C63AF706}" dt="2026-05-19T15:31:04.917" v="4485" actId="47"/>
        <pc:sldMkLst>
          <pc:docMk/>
          <pc:sldMk cId="2737234212" sldId="323"/>
        </pc:sldMkLst>
      </pc:sldChg>
      <pc:sldChg chg="modSp add mod ord">
        <pc:chgData name="GOMEZ GARCIA, KAREN JOANNA" userId="af70b6de-28e1-4168-a7ab-13b3d63ecf0b" providerId="ADAL" clId="{C943D9BD-BB09-4E5E-A9A0-6CA2C63AF706}" dt="2026-05-19T15:31:07.174" v="4487"/>
        <pc:sldMkLst>
          <pc:docMk/>
          <pc:sldMk cId="2313631847" sldId="327"/>
        </pc:sldMkLst>
        <pc:spChg chg="mod">
          <ac:chgData name="GOMEZ GARCIA, KAREN JOANNA" userId="af70b6de-28e1-4168-a7ab-13b3d63ecf0b" providerId="ADAL" clId="{C943D9BD-BB09-4E5E-A9A0-6CA2C63AF706}" dt="2026-05-19T15:31:00.164" v="4484"/>
          <ac:spMkLst>
            <pc:docMk/>
            <pc:sldMk cId="2313631847" sldId="327"/>
            <ac:spMk id="2" creationId="{4231B5FD-216F-D6E6-32E2-4770CA4EB323}"/>
          </ac:spMkLst>
        </pc:spChg>
        <pc:spChg chg="mod">
          <ac:chgData name="GOMEZ GARCIA, KAREN JOANNA" userId="af70b6de-28e1-4168-a7ab-13b3d63ecf0b" providerId="ADAL" clId="{C943D9BD-BB09-4E5E-A9A0-6CA2C63AF706}" dt="2026-05-19T15:30:23.274" v="4483" actId="313"/>
          <ac:spMkLst>
            <pc:docMk/>
            <pc:sldMk cId="2313631847" sldId="327"/>
            <ac:spMk id="11" creationId="{C302D93B-533C-532D-274C-EE99A6DF582E}"/>
          </ac:spMkLst>
        </pc:spChg>
        <pc:spChg chg="mod">
          <ac:chgData name="GOMEZ GARCIA, KAREN JOANNA" userId="af70b6de-28e1-4168-a7ab-13b3d63ecf0b" providerId="ADAL" clId="{C943D9BD-BB09-4E5E-A9A0-6CA2C63AF706}" dt="2026-05-19T15:30:02.775" v="4464" actId="1035"/>
          <ac:spMkLst>
            <pc:docMk/>
            <pc:sldMk cId="2313631847" sldId="327"/>
            <ac:spMk id="12" creationId="{BFF1EF1D-AEF4-F0B4-32CE-C7238A5B9B21}"/>
          </ac:spMkLst>
        </pc:spChg>
        <pc:spChg chg="mod">
          <ac:chgData name="GOMEZ GARCIA, KAREN JOANNA" userId="af70b6de-28e1-4168-a7ab-13b3d63ecf0b" providerId="ADAL" clId="{C943D9BD-BB09-4E5E-A9A0-6CA2C63AF706}" dt="2026-05-19T15:30:02.775" v="4464" actId="1035"/>
          <ac:spMkLst>
            <pc:docMk/>
            <pc:sldMk cId="2313631847" sldId="327"/>
            <ac:spMk id="16" creationId="{DF4A744E-A3B1-36DE-1C4F-5F2965A03BB0}"/>
          </ac:spMkLst>
        </pc:spChg>
        <pc:spChg chg="mod">
          <ac:chgData name="GOMEZ GARCIA, KAREN JOANNA" userId="af70b6de-28e1-4168-a7ab-13b3d63ecf0b" providerId="ADAL" clId="{C943D9BD-BB09-4E5E-A9A0-6CA2C63AF706}" dt="2026-05-19T15:30:02.775" v="4464" actId="1035"/>
          <ac:spMkLst>
            <pc:docMk/>
            <pc:sldMk cId="2313631847" sldId="327"/>
            <ac:spMk id="22" creationId="{41093013-72BA-1457-9A42-67445A77AA5A}"/>
          </ac:spMkLst>
        </pc:spChg>
        <pc:spChg chg="mod">
          <ac:chgData name="GOMEZ GARCIA, KAREN JOANNA" userId="af70b6de-28e1-4168-a7ab-13b3d63ecf0b" providerId="ADAL" clId="{C943D9BD-BB09-4E5E-A9A0-6CA2C63AF706}" dt="2026-05-19T15:30:02.775" v="4464" actId="1035"/>
          <ac:spMkLst>
            <pc:docMk/>
            <pc:sldMk cId="2313631847" sldId="327"/>
            <ac:spMk id="24" creationId="{3F1261C0-9A3C-E71C-0329-E1477DDD024E}"/>
          </ac:spMkLst>
        </pc:spChg>
        <pc:spChg chg="mod">
          <ac:chgData name="GOMEZ GARCIA, KAREN JOANNA" userId="af70b6de-28e1-4168-a7ab-13b3d63ecf0b" providerId="ADAL" clId="{C943D9BD-BB09-4E5E-A9A0-6CA2C63AF706}" dt="2026-05-19T15:30:02.775" v="4464" actId="1035"/>
          <ac:spMkLst>
            <pc:docMk/>
            <pc:sldMk cId="2313631847" sldId="327"/>
            <ac:spMk id="28" creationId="{57DF0466-2B6C-3018-24F0-D81934227910}"/>
          </ac:spMkLst>
        </pc:spChg>
        <pc:picChg chg="mod">
          <ac:chgData name="GOMEZ GARCIA, KAREN JOANNA" userId="af70b6de-28e1-4168-a7ab-13b3d63ecf0b" providerId="ADAL" clId="{C943D9BD-BB09-4E5E-A9A0-6CA2C63AF706}" dt="2026-05-19T15:30:02.775" v="4464" actId="1035"/>
          <ac:picMkLst>
            <pc:docMk/>
            <pc:sldMk cId="2313631847" sldId="327"/>
            <ac:picMk id="21" creationId="{2B2EEF02-FA33-8C88-FFE8-3C328CC380E3}"/>
          </ac:picMkLst>
        </pc:picChg>
        <pc:picChg chg="mod">
          <ac:chgData name="GOMEZ GARCIA, KAREN JOANNA" userId="af70b6de-28e1-4168-a7ab-13b3d63ecf0b" providerId="ADAL" clId="{C943D9BD-BB09-4E5E-A9A0-6CA2C63AF706}" dt="2026-05-19T15:30:02.775" v="4464" actId="1035"/>
          <ac:picMkLst>
            <pc:docMk/>
            <pc:sldMk cId="2313631847" sldId="327"/>
            <ac:picMk id="23" creationId="{B41F7AFF-ACBB-979A-4E47-5D98E119CAD2}"/>
          </ac:picMkLst>
        </pc:picChg>
        <pc:picChg chg="mod">
          <ac:chgData name="GOMEZ GARCIA, KAREN JOANNA" userId="af70b6de-28e1-4168-a7ab-13b3d63ecf0b" providerId="ADAL" clId="{C943D9BD-BB09-4E5E-A9A0-6CA2C63AF706}" dt="2026-05-19T15:30:02.775" v="4464" actId="1035"/>
          <ac:picMkLst>
            <pc:docMk/>
            <pc:sldMk cId="2313631847" sldId="327"/>
            <ac:picMk id="26" creationId="{CDF857E4-65AA-E5DD-0E94-B8B44C194609}"/>
          </ac:picMkLst>
        </pc:picChg>
        <pc:picChg chg="mod">
          <ac:chgData name="GOMEZ GARCIA, KAREN JOANNA" userId="af70b6de-28e1-4168-a7ab-13b3d63ecf0b" providerId="ADAL" clId="{C943D9BD-BB09-4E5E-A9A0-6CA2C63AF706}" dt="2026-05-19T15:30:02.775" v="4464" actId="1035"/>
          <ac:picMkLst>
            <pc:docMk/>
            <pc:sldMk cId="2313631847" sldId="327"/>
            <ac:picMk id="27" creationId="{22715802-8BAE-16CE-92FA-680C5DB4A028}"/>
          </ac:picMkLst>
        </pc:picChg>
      </pc:sldChg>
      <pc:sldChg chg="addSp modSp mod">
        <pc:chgData name="GOMEZ GARCIA, KAREN JOANNA" userId="af70b6de-28e1-4168-a7ab-13b3d63ecf0b" providerId="ADAL" clId="{C943D9BD-BB09-4E5E-A9A0-6CA2C63AF706}" dt="2026-05-19T15:42:57.412" v="4597" actId="14100"/>
        <pc:sldMkLst>
          <pc:docMk/>
          <pc:sldMk cId="2520952524" sldId="328"/>
        </pc:sldMkLst>
        <pc:spChg chg="add mod">
          <ac:chgData name="GOMEZ GARCIA, KAREN JOANNA" userId="af70b6de-28e1-4168-a7ab-13b3d63ecf0b" providerId="ADAL" clId="{C943D9BD-BB09-4E5E-A9A0-6CA2C63AF706}" dt="2026-05-19T15:42:57.412" v="4597" actId="14100"/>
          <ac:spMkLst>
            <pc:docMk/>
            <pc:sldMk cId="2520952524" sldId="328"/>
            <ac:spMk id="3" creationId="{DA5370CD-30C1-29E5-665F-C9951060A425}"/>
          </ac:spMkLst>
        </pc:spChg>
        <pc:spChg chg="mod">
          <ac:chgData name="GOMEZ GARCIA, KAREN JOANNA" userId="af70b6de-28e1-4168-a7ab-13b3d63ecf0b" providerId="ADAL" clId="{C943D9BD-BB09-4E5E-A9A0-6CA2C63AF706}" dt="2026-05-19T15:41:28.449" v="4584" actId="2085"/>
          <ac:spMkLst>
            <pc:docMk/>
            <pc:sldMk cId="2520952524" sldId="328"/>
            <ac:spMk id="16" creationId="{C753D753-8236-711B-DF72-EC593219DC2B}"/>
          </ac:spMkLst>
        </pc:spChg>
        <pc:spChg chg="add mod">
          <ac:chgData name="GOMEZ GARCIA, KAREN JOANNA" userId="af70b6de-28e1-4168-a7ab-13b3d63ecf0b" providerId="ADAL" clId="{C943D9BD-BB09-4E5E-A9A0-6CA2C63AF706}" dt="2026-05-19T15:42:57.412" v="4597" actId="14100"/>
          <ac:spMkLst>
            <pc:docMk/>
            <pc:sldMk cId="2520952524" sldId="328"/>
            <ac:spMk id="20" creationId="{68EDC860-8BC8-5EE1-70DD-C4FE282080D9}"/>
          </ac:spMkLst>
        </pc:spChg>
      </pc:sldChg>
    </pc:docChg>
  </pc:docChgLst>
  <pc:docChgLst>
    <pc:chgData name="AVILA SALINAS, ROSA ANAHI" userId="5168888a-8314-4770-8aa8-119172a16eb8" providerId="ADAL" clId="{855144DB-C956-4AAD-AE6D-222D7D2F26FB}"/>
    <pc:docChg chg="undo redo custSel addSld delSld modSld sldOrd">
      <pc:chgData name="AVILA SALINAS, ROSA ANAHI" userId="5168888a-8314-4770-8aa8-119172a16eb8" providerId="ADAL" clId="{855144DB-C956-4AAD-AE6D-222D7D2F26FB}" dt="2026-05-20T16:05:15.326" v="9167" actId="478"/>
      <pc:docMkLst>
        <pc:docMk/>
      </pc:docMkLst>
      <pc:sldChg chg="modSp mod">
        <pc:chgData name="AVILA SALINAS, ROSA ANAHI" userId="5168888a-8314-4770-8aa8-119172a16eb8" providerId="ADAL" clId="{855144DB-C956-4AAD-AE6D-222D7D2F26FB}" dt="2026-05-12T21:16:52.291" v="30" actId="20577"/>
        <pc:sldMkLst>
          <pc:docMk/>
          <pc:sldMk cId="2132366288" sldId="268"/>
        </pc:sldMkLst>
        <pc:spChg chg="mod">
          <ac:chgData name="AVILA SALINAS, ROSA ANAHI" userId="5168888a-8314-4770-8aa8-119172a16eb8" providerId="ADAL" clId="{855144DB-C956-4AAD-AE6D-222D7D2F26FB}" dt="2026-05-12T21:16:08.217" v="7" actId="20577"/>
          <ac:spMkLst>
            <pc:docMk/>
            <pc:sldMk cId="2132366288" sldId="268"/>
            <ac:spMk id="2" creationId="{A29E83FB-C493-AB30-751C-EA34BBB4750B}"/>
          </ac:spMkLst>
        </pc:spChg>
        <pc:spChg chg="mod">
          <ac:chgData name="AVILA SALINAS, ROSA ANAHI" userId="5168888a-8314-4770-8aa8-119172a16eb8" providerId="ADAL" clId="{855144DB-C956-4AAD-AE6D-222D7D2F26FB}" dt="2026-05-12T21:16:52.291" v="30" actId="20577"/>
          <ac:spMkLst>
            <pc:docMk/>
            <pc:sldMk cId="2132366288" sldId="268"/>
            <ac:spMk id="3" creationId="{A4D06939-3EE2-D88B-6329-95DFD7334B6F}"/>
          </ac:spMkLst>
        </pc:spChg>
        <pc:spChg chg="mod">
          <ac:chgData name="AVILA SALINAS, ROSA ANAHI" userId="5168888a-8314-4770-8aa8-119172a16eb8" providerId="ADAL" clId="{855144DB-C956-4AAD-AE6D-222D7D2F26FB}" dt="2026-05-12T21:16:17.866" v="10"/>
          <ac:spMkLst>
            <pc:docMk/>
            <pc:sldMk cId="2132366288" sldId="268"/>
            <ac:spMk id="4" creationId="{CD310C29-05EA-EFCE-C968-C59B146EF4F6}"/>
          </ac:spMkLst>
        </pc:spChg>
      </pc:sldChg>
      <pc:sldChg chg="delSp modSp mod">
        <pc:chgData name="AVILA SALINAS, ROSA ANAHI" userId="5168888a-8314-4770-8aa8-119172a16eb8" providerId="ADAL" clId="{855144DB-C956-4AAD-AE6D-222D7D2F26FB}" dt="2026-05-20T16:03:13.298" v="9166" actId="478"/>
        <pc:sldMkLst>
          <pc:docMk/>
          <pc:sldMk cId="807311529" sldId="270"/>
        </pc:sldMkLst>
        <pc:spChg chg="mod">
          <ac:chgData name="AVILA SALINAS, ROSA ANAHI" userId="5168888a-8314-4770-8aa8-119172a16eb8" providerId="ADAL" clId="{855144DB-C956-4AAD-AE6D-222D7D2F26FB}" dt="2026-05-18T20:52:49.011" v="8305" actId="20577"/>
          <ac:spMkLst>
            <pc:docMk/>
            <pc:sldMk cId="807311529" sldId="270"/>
            <ac:spMk id="2" creationId="{A1F74436-DCB0-C5BD-C1A4-04F44B0A52ED}"/>
          </ac:spMkLst>
        </pc:spChg>
        <pc:spChg chg="del">
          <ac:chgData name="AVILA SALINAS, ROSA ANAHI" userId="5168888a-8314-4770-8aa8-119172a16eb8" providerId="ADAL" clId="{855144DB-C956-4AAD-AE6D-222D7D2F26FB}" dt="2026-05-20T16:03:13.298" v="9166" actId="478"/>
          <ac:spMkLst>
            <pc:docMk/>
            <pc:sldMk cId="807311529" sldId="270"/>
            <ac:spMk id="4" creationId="{645AD650-8EF7-7819-8FC1-ADCC578E59D1}"/>
          </ac:spMkLst>
        </pc:spChg>
      </pc:sldChg>
      <pc:sldChg chg="addSp delSp modSp mod ord">
        <pc:chgData name="AVILA SALINAS, ROSA ANAHI" userId="5168888a-8314-4770-8aa8-119172a16eb8" providerId="ADAL" clId="{855144DB-C956-4AAD-AE6D-222D7D2F26FB}" dt="2026-05-20T15:44:20.685" v="8993" actId="1076"/>
        <pc:sldMkLst>
          <pc:docMk/>
          <pc:sldMk cId="541635566" sldId="272"/>
        </pc:sldMkLst>
        <pc:spChg chg="mod">
          <ac:chgData name="AVILA SALINAS, ROSA ANAHI" userId="5168888a-8314-4770-8aa8-119172a16eb8" providerId="ADAL" clId="{855144DB-C956-4AAD-AE6D-222D7D2F26FB}" dt="2026-05-20T15:32:43.065" v="8973" actId="1076"/>
          <ac:spMkLst>
            <pc:docMk/>
            <pc:sldMk cId="541635566" sldId="272"/>
            <ac:spMk id="2" creationId="{8F0AB811-9ACE-336D-4C8F-3DA3FDACA7E3}"/>
          </ac:spMkLst>
        </pc:spChg>
        <pc:spChg chg="add mod">
          <ac:chgData name="AVILA SALINAS, ROSA ANAHI" userId="5168888a-8314-4770-8aa8-119172a16eb8" providerId="ADAL" clId="{855144DB-C956-4AAD-AE6D-222D7D2F26FB}" dt="2026-05-20T14:47:32.713" v="8644" actId="1076"/>
          <ac:spMkLst>
            <pc:docMk/>
            <pc:sldMk cId="541635566" sldId="272"/>
            <ac:spMk id="3" creationId="{08C2A186-3C39-C258-7897-7539D79EFF6C}"/>
          </ac:spMkLst>
        </pc:spChg>
        <pc:spChg chg="add mod">
          <ac:chgData name="AVILA SALINAS, ROSA ANAHI" userId="5168888a-8314-4770-8aa8-119172a16eb8" providerId="ADAL" clId="{855144DB-C956-4AAD-AE6D-222D7D2F26FB}" dt="2026-05-20T15:17:59.220" v="8826" actId="1076"/>
          <ac:spMkLst>
            <pc:docMk/>
            <pc:sldMk cId="541635566" sldId="272"/>
            <ac:spMk id="3" creationId="{71D3C744-99AD-0CD5-5F56-7D5540731132}"/>
          </ac:spMkLst>
        </pc:spChg>
        <pc:spChg chg="add mod">
          <ac:chgData name="AVILA SALINAS, ROSA ANAHI" userId="5168888a-8314-4770-8aa8-119172a16eb8" providerId="ADAL" clId="{855144DB-C956-4AAD-AE6D-222D7D2F26FB}" dt="2026-05-20T15:32:16.900" v="8967" actId="1076"/>
          <ac:spMkLst>
            <pc:docMk/>
            <pc:sldMk cId="541635566" sldId="272"/>
            <ac:spMk id="5" creationId="{A4A4A221-B49C-4A21-BB96-7D6347B37400}"/>
          </ac:spMkLst>
        </pc:spChg>
        <pc:spChg chg="add del mod">
          <ac:chgData name="AVILA SALINAS, ROSA ANAHI" userId="5168888a-8314-4770-8aa8-119172a16eb8" providerId="ADAL" clId="{855144DB-C956-4AAD-AE6D-222D7D2F26FB}" dt="2026-05-20T15:42:36.962" v="8979" actId="478"/>
          <ac:spMkLst>
            <pc:docMk/>
            <pc:sldMk cId="541635566" sldId="272"/>
            <ac:spMk id="6" creationId="{BF3B6351-4547-9D45-7C9D-DF72097047A3}"/>
          </ac:spMkLst>
        </pc:spChg>
        <pc:spChg chg="add mod">
          <ac:chgData name="AVILA SALINAS, ROSA ANAHI" userId="5168888a-8314-4770-8aa8-119172a16eb8" providerId="ADAL" clId="{855144DB-C956-4AAD-AE6D-222D7D2F26FB}" dt="2026-05-20T15:08:24.473" v="8817" actId="1076"/>
          <ac:spMkLst>
            <pc:docMk/>
            <pc:sldMk cId="541635566" sldId="272"/>
            <ac:spMk id="7" creationId="{20D96F55-B681-93BD-6C6F-A8E357010D29}"/>
          </ac:spMkLst>
        </pc:spChg>
        <pc:spChg chg="add del mod">
          <ac:chgData name="AVILA SALINAS, ROSA ANAHI" userId="5168888a-8314-4770-8aa8-119172a16eb8" providerId="ADAL" clId="{855144DB-C956-4AAD-AE6D-222D7D2F26FB}" dt="2026-05-20T15:18:29.377" v="8828" actId="478"/>
          <ac:spMkLst>
            <pc:docMk/>
            <pc:sldMk cId="541635566" sldId="272"/>
            <ac:spMk id="7" creationId="{E7AD8B0C-CBCD-A9A9-FF61-33676F0FCA94}"/>
          </ac:spMkLst>
        </pc:spChg>
        <pc:spChg chg="add del mod">
          <ac:chgData name="AVILA SALINAS, ROSA ANAHI" userId="5168888a-8314-4770-8aa8-119172a16eb8" providerId="ADAL" clId="{855144DB-C956-4AAD-AE6D-222D7D2F26FB}" dt="2026-05-20T15:30:14.322" v="8916" actId="478"/>
          <ac:spMkLst>
            <pc:docMk/>
            <pc:sldMk cId="541635566" sldId="272"/>
            <ac:spMk id="8" creationId="{395BB154-A65B-2395-70A7-9C7CC4CF84C4}"/>
          </ac:spMkLst>
        </pc:spChg>
        <pc:spChg chg="add del mod">
          <ac:chgData name="AVILA SALINAS, ROSA ANAHI" userId="5168888a-8314-4770-8aa8-119172a16eb8" providerId="ADAL" clId="{855144DB-C956-4AAD-AE6D-222D7D2F26FB}" dt="2026-05-20T15:30:14.322" v="8916" actId="478"/>
          <ac:spMkLst>
            <pc:docMk/>
            <pc:sldMk cId="541635566" sldId="272"/>
            <ac:spMk id="9" creationId="{D80A7565-C4E6-8C14-ADD4-93B9E7F98AA7}"/>
          </ac:spMkLst>
        </pc:spChg>
        <pc:spChg chg="add del mod">
          <ac:chgData name="AVILA SALINAS, ROSA ANAHI" userId="5168888a-8314-4770-8aa8-119172a16eb8" providerId="ADAL" clId="{855144DB-C956-4AAD-AE6D-222D7D2F26FB}" dt="2026-05-20T15:30:14.322" v="8916" actId="478"/>
          <ac:spMkLst>
            <pc:docMk/>
            <pc:sldMk cId="541635566" sldId="272"/>
            <ac:spMk id="10" creationId="{540CBE43-24D3-1D95-9A17-72501A6245F5}"/>
          </ac:spMkLst>
        </pc:spChg>
        <pc:spChg chg="add del mod">
          <ac:chgData name="AVILA SALINAS, ROSA ANAHI" userId="5168888a-8314-4770-8aa8-119172a16eb8" providerId="ADAL" clId="{855144DB-C956-4AAD-AE6D-222D7D2F26FB}" dt="2026-05-20T15:30:14.322" v="8916" actId="478"/>
          <ac:spMkLst>
            <pc:docMk/>
            <pc:sldMk cId="541635566" sldId="272"/>
            <ac:spMk id="11" creationId="{79FD4F8E-EA87-E824-ECFC-419674140B33}"/>
          </ac:spMkLst>
        </pc:spChg>
        <pc:spChg chg="add del mod">
          <ac:chgData name="AVILA SALINAS, ROSA ANAHI" userId="5168888a-8314-4770-8aa8-119172a16eb8" providerId="ADAL" clId="{855144DB-C956-4AAD-AE6D-222D7D2F26FB}" dt="2026-05-20T15:42:58.350" v="8982" actId="478"/>
          <ac:spMkLst>
            <pc:docMk/>
            <pc:sldMk cId="541635566" sldId="272"/>
            <ac:spMk id="12" creationId="{2B333AFA-58CE-73E0-8BD5-2F836E4FEFA3}"/>
          </ac:spMkLst>
        </pc:spChg>
        <pc:spChg chg="add del mod">
          <ac:chgData name="AVILA SALINAS, ROSA ANAHI" userId="5168888a-8314-4770-8aa8-119172a16eb8" providerId="ADAL" clId="{855144DB-C956-4AAD-AE6D-222D7D2F26FB}" dt="2026-05-20T15:42:39.979" v="8980" actId="478"/>
          <ac:spMkLst>
            <pc:docMk/>
            <pc:sldMk cId="541635566" sldId="272"/>
            <ac:spMk id="13" creationId="{B8182D5F-A7FF-6D1A-EADC-D75241FAA571}"/>
          </ac:spMkLst>
        </pc:spChg>
        <pc:spChg chg="add del mod">
          <ac:chgData name="AVILA SALINAS, ROSA ANAHI" userId="5168888a-8314-4770-8aa8-119172a16eb8" providerId="ADAL" clId="{855144DB-C956-4AAD-AE6D-222D7D2F26FB}" dt="2026-05-20T15:42:58.350" v="8982" actId="478"/>
          <ac:spMkLst>
            <pc:docMk/>
            <pc:sldMk cId="541635566" sldId="272"/>
            <ac:spMk id="14" creationId="{D878ACA6-3CD7-702A-FED5-59C955B3DC61}"/>
          </ac:spMkLst>
        </pc:spChg>
        <pc:spChg chg="add mod">
          <ac:chgData name="AVILA SALINAS, ROSA ANAHI" userId="5168888a-8314-4770-8aa8-119172a16eb8" providerId="ADAL" clId="{855144DB-C956-4AAD-AE6D-222D7D2F26FB}" dt="2026-05-20T15:43:43.328" v="8987" actId="1076"/>
          <ac:spMkLst>
            <pc:docMk/>
            <pc:sldMk cId="541635566" sldId="272"/>
            <ac:spMk id="15" creationId="{7AC788FE-BEBF-4668-7F4D-F5EB1D80F38A}"/>
          </ac:spMkLst>
        </pc:spChg>
        <pc:spChg chg="mod">
          <ac:chgData name="AVILA SALINAS, ROSA ANAHI" userId="5168888a-8314-4770-8aa8-119172a16eb8" providerId="ADAL" clId="{855144DB-C956-4AAD-AE6D-222D7D2F26FB}" dt="2026-05-20T15:32:57.648" v="8975" actId="1076"/>
          <ac:spMkLst>
            <pc:docMk/>
            <pc:sldMk cId="541635566" sldId="272"/>
            <ac:spMk id="64" creationId="{45EC68E2-5CAF-A3B1-C546-545A96002D5D}"/>
          </ac:spMkLst>
        </pc:spChg>
        <pc:spChg chg="mod">
          <ac:chgData name="AVILA SALINAS, ROSA ANAHI" userId="5168888a-8314-4770-8aa8-119172a16eb8" providerId="ADAL" clId="{855144DB-C956-4AAD-AE6D-222D7D2F26FB}" dt="2026-05-20T15:32:57.648" v="8975" actId="1076"/>
          <ac:spMkLst>
            <pc:docMk/>
            <pc:sldMk cId="541635566" sldId="272"/>
            <ac:spMk id="65" creationId="{BE4CB278-F0D6-047F-3C30-87E3E494BD5D}"/>
          </ac:spMkLst>
        </pc:spChg>
        <pc:spChg chg="add mod">
          <ac:chgData name="AVILA SALINAS, ROSA ANAHI" userId="5168888a-8314-4770-8aa8-119172a16eb8" providerId="ADAL" clId="{855144DB-C956-4AAD-AE6D-222D7D2F26FB}" dt="2026-05-20T15:32:48.052" v="8974" actId="1076"/>
          <ac:spMkLst>
            <pc:docMk/>
            <pc:sldMk cId="541635566" sldId="272"/>
            <ac:spMk id="66" creationId="{C3E18AD8-11C7-E457-9D49-43ABA741538A}"/>
          </ac:spMkLst>
        </pc:spChg>
        <pc:spChg chg="mod">
          <ac:chgData name="AVILA SALINAS, ROSA ANAHI" userId="5168888a-8314-4770-8aa8-119172a16eb8" providerId="ADAL" clId="{855144DB-C956-4AAD-AE6D-222D7D2F26FB}" dt="2026-05-20T15:32:48.052" v="8974" actId="1076"/>
          <ac:spMkLst>
            <pc:docMk/>
            <pc:sldMk cId="541635566" sldId="272"/>
            <ac:spMk id="67" creationId="{C5993EB9-F8C7-D964-26D8-2071DF70391F}"/>
          </ac:spMkLst>
        </pc:spChg>
        <pc:spChg chg="mod">
          <ac:chgData name="AVILA SALINAS, ROSA ANAHI" userId="5168888a-8314-4770-8aa8-119172a16eb8" providerId="ADAL" clId="{855144DB-C956-4AAD-AE6D-222D7D2F26FB}" dt="2026-05-20T15:32:26.710" v="8970" actId="1076"/>
          <ac:spMkLst>
            <pc:docMk/>
            <pc:sldMk cId="541635566" sldId="272"/>
            <ac:spMk id="68" creationId="{044A1A4E-0D48-F8E8-6206-CE9CD5EC900D}"/>
          </ac:spMkLst>
        </pc:spChg>
        <pc:spChg chg="mod">
          <ac:chgData name="AVILA SALINAS, ROSA ANAHI" userId="5168888a-8314-4770-8aa8-119172a16eb8" providerId="ADAL" clId="{855144DB-C956-4AAD-AE6D-222D7D2F26FB}" dt="2026-05-20T15:32:39.979" v="8971" actId="1076"/>
          <ac:spMkLst>
            <pc:docMk/>
            <pc:sldMk cId="541635566" sldId="272"/>
            <ac:spMk id="69" creationId="{EDEE9983-659D-EF36-6C97-DBF69893FF56}"/>
          </ac:spMkLst>
        </pc:spChg>
        <pc:spChg chg="mod">
          <ac:chgData name="AVILA SALINAS, ROSA ANAHI" userId="5168888a-8314-4770-8aa8-119172a16eb8" providerId="ADAL" clId="{855144DB-C956-4AAD-AE6D-222D7D2F26FB}" dt="2026-05-20T15:31:41.331" v="8959" actId="14100"/>
          <ac:spMkLst>
            <pc:docMk/>
            <pc:sldMk cId="541635566" sldId="272"/>
            <ac:spMk id="70" creationId="{8099BD9C-A299-FF35-F3EC-36B275C5BA1A}"/>
          </ac:spMkLst>
        </pc:spChg>
        <pc:spChg chg="mod">
          <ac:chgData name="AVILA SALINAS, ROSA ANAHI" userId="5168888a-8314-4770-8aa8-119172a16eb8" providerId="ADAL" clId="{855144DB-C956-4AAD-AE6D-222D7D2F26FB}" dt="2026-05-20T15:32:22.423" v="8968" actId="1076"/>
          <ac:spMkLst>
            <pc:docMk/>
            <pc:sldMk cId="541635566" sldId="272"/>
            <ac:spMk id="71" creationId="{F0DD4EA6-F40A-BC52-15EB-9779D47F7714}"/>
          </ac:spMkLst>
        </pc:spChg>
        <pc:spChg chg="mod">
          <ac:chgData name="AVILA SALINAS, ROSA ANAHI" userId="5168888a-8314-4770-8aa8-119172a16eb8" providerId="ADAL" clId="{855144DB-C956-4AAD-AE6D-222D7D2F26FB}" dt="2026-05-20T15:32:22.423" v="8968" actId="1076"/>
          <ac:spMkLst>
            <pc:docMk/>
            <pc:sldMk cId="541635566" sldId="272"/>
            <ac:spMk id="72" creationId="{93F22A73-1282-2306-9820-FBBCD4ACBCD1}"/>
          </ac:spMkLst>
        </pc:spChg>
        <pc:spChg chg="add mod">
          <ac:chgData name="AVILA SALINAS, ROSA ANAHI" userId="5168888a-8314-4770-8aa8-119172a16eb8" providerId="ADAL" clId="{855144DB-C956-4AAD-AE6D-222D7D2F26FB}" dt="2026-05-20T15:32:22.423" v="8968" actId="1076"/>
          <ac:spMkLst>
            <pc:docMk/>
            <pc:sldMk cId="541635566" sldId="272"/>
            <ac:spMk id="73" creationId="{1727ECA5-EE28-FFAF-8610-501AD82E2B84}"/>
          </ac:spMkLst>
        </pc:spChg>
        <pc:spChg chg="mod">
          <ac:chgData name="AVILA SALINAS, ROSA ANAHI" userId="5168888a-8314-4770-8aa8-119172a16eb8" providerId="ADAL" clId="{855144DB-C956-4AAD-AE6D-222D7D2F26FB}" dt="2026-05-20T15:32:57.648" v="8975" actId="1076"/>
          <ac:spMkLst>
            <pc:docMk/>
            <pc:sldMk cId="541635566" sldId="272"/>
            <ac:spMk id="74" creationId="{A7380C5C-A3CA-D686-C970-054C42254D25}"/>
          </ac:spMkLst>
        </pc:spChg>
        <pc:spChg chg="mod">
          <ac:chgData name="AVILA SALINAS, ROSA ANAHI" userId="5168888a-8314-4770-8aa8-119172a16eb8" providerId="ADAL" clId="{855144DB-C956-4AAD-AE6D-222D7D2F26FB}" dt="2026-05-20T15:32:48.052" v="8974" actId="1076"/>
          <ac:spMkLst>
            <pc:docMk/>
            <pc:sldMk cId="541635566" sldId="272"/>
            <ac:spMk id="75" creationId="{1A452B1F-575F-5774-0A75-E5F425BECD37}"/>
          </ac:spMkLst>
        </pc:spChg>
        <pc:spChg chg="add mod">
          <ac:chgData name="AVILA SALINAS, ROSA ANAHI" userId="5168888a-8314-4770-8aa8-119172a16eb8" providerId="ADAL" clId="{855144DB-C956-4AAD-AE6D-222D7D2F26FB}" dt="2026-05-20T15:32:39.979" v="8971" actId="1076"/>
          <ac:spMkLst>
            <pc:docMk/>
            <pc:sldMk cId="541635566" sldId="272"/>
            <ac:spMk id="76" creationId="{571BD547-EA7A-94D7-FADA-A6D9E9FFA96C}"/>
          </ac:spMkLst>
        </pc:spChg>
        <pc:spChg chg="mod">
          <ac:chgData name="AVILA SALINAS, ROSA ANAHI" userId="5168888a-8314-4770-8aa8-119172a16eb8" providerId="ADAL" clId="{855144DB-C956-4AAD-AE6D-222D7D2F26FB}" dt="2026-05-20T15:32:22.423" v="8968" actId="1076"/>
          <ac:spMkLst>
            <pc:docMk/>
            <pc:sldMk cId="541635566" sldId="272"/>
            <ac:spMk id="77" creationId="{1560B65F-82C6-8BD0-CE9A-0C11DD5E4FD3}"/>
          </ac:spMkLst>
        </pc:spChg>
        <pc:spChg chg="mod">
          <ac:chgData name="AVILA SALINAS, ROSA ANAHI" userId="5168888a-8314-4770-8aa8-119172a16eb8" providerId="ADAL" clId="{855144DB-C956-4AAD-AE6D-222D7D2F26FB}" dt="2026-05-20T15:32:09.222" v="8965" actId="1076"/>
          <ac:spMkLst>
            <pc:docMk/>
            <pc:sldMk cId="541635566" sldId="272"/>
            <ac:spMk id="78" creationId="{5C9AA02C-DEB7-E100-0A0B-25F5146A696D}"/>
          </ac:spMkLst>
        </pc:spChg>
        <pc:spChg chg="add mod">
          <ac:chgData name="AVILA SALINAS, ROSA ANAHI" userId="5168888a-8314-4770-8aa8-119172a16eb8" providerId="ADAL" clId="{855144DB-C956-4AAD-AE6D-222D7D2F26FB}" dt="2026-05-20T15:32:57.648" v="8975" actId="1076"/>
          <ac:spMkLst>
            <pc:docMk/>
            <pc:sldMk cId="541635566" sldId="272"/>
            <ac:spMk id="79" creationId="{DFFB21B9-F91E-216B-2217-613F1071A661}"/>
          </ac:spMkLst>
        </pc:spChg>
        <pc:spChg chg="mod">
          <ac:chgData name="AVILA SALINAS, ROSA ANAHI" userId="5168888a-8314-4770-8aa8-119172a16eb8" providerId="ADAL" clId="{855144DB-C956-4AAD-AE6D-222D7D2F26FB}" dt="2026-05-20T15:32:48.052" v="8974" actId="1076"/>
          <ac:spMkLst>
            <pc:docMk/>
            <pc:sldMk cId="541635566" sldId="272"/>
            <ac:spMk id="80" creationId="{4E715327-07B7-F92F-8E96-D283961C2BC6}"/>
          </ac:spMkLst>
        </pc:spChg>
        <pc:spChg chg="del mod">
          <ac:chgData name="AVILA SALINAS, ROSA ANAHI" userId="5168888a-8314-4770-8aa8-119172a16eb8" providerId="ADAL" clId="{855144DB-C956-4AAD-AE6D-222D7D2F26FB}" dt="2026-05-20T14:49:40.517" v="8652" actId="478"/>
          <ac:spMkLst>
            <pc:docMk/>
            <pc:sldMk cId="541635566" sldId="272"/>
            <ac:spMk id="81" creationId="{B454F375-6104-E750-4DB2-A0191023E239}"/>
          </ac:spMkLst>
        </pc:spChg>
        <pc:spChg chg="mod">
          <ac:chgData name="AVILA SALINAS, ROSA ANAHI" userId="5168888a-8314-4770-8aa8-119172a16eb8" providerId="ADAL" clId="{855144DB-C956-4AAD-AE6D-222D7D2F26FB}" dt="2026-05-20T15:32:13.374" v="8966" actId="1076"/>
          <ac:spMkLst>
            <pc:docMk/>
            <pc:sldMk cId="541635566" sldId="272"/>
            <ac:spMk id="82" creationId="{3B16BD0E-2662-C0A1-D67D-CF2C08459B07}"/>
          </ac:spMkLst>
        </pc:spChg>
        <pc:spChg chg="add mod">
          <ac:chgData name="AVILA SALINAS, ROSA ANAHI" userId="5168888a-8314-4770-8aa8-119172a16eb8" providerId="ADAL" clId="{855144DB-C956-4AAD-AE6D-222D7D2F26FB}" dt="2026-05-20T15:32:22.423" v="8968" actId="1076"/>
          <ac:spMkLst>
            <pc:docMk/>
            <pc:sldMk cId="541635566" sldId="272"/>
            <ac:spMk id="83" creationId="{BADABF26-B6F2-3497-B732-C586127C36D4}"/>
          </ac:spMkLst>
        </pc:spChg>
        <pc:spChg chg="mod">
          <ac:chgData name="AVILA SALINAS, ROSA ANAHI" userId="5168888a-8314-4770-8aa8-119172a16eb8" providerId="ADAL" clId="{855144DB-C956-4AAD-AE6D-222D7D2F26FB}" dt="2026-05-20T15:32:22.423" v="8968" actId="1076"/>
          <ac:spMkLst>
            <pc:docMk/>
            <pc:sldMk cId="541635566" sldId="272"/>
            <ac:spMk id="84" creationId="{A96678F9-EE7A-8EC1-6CB0-1DAAB8CC38AF}"/>
          </ac:spMkLst>
        </pc:spChg>
        <pc:spChg chg="mod">
          <ac:chgData name="AVILA SALINAS, ROSA ANAHI" userId="5168888a-8314-4770-8aa8-119172a16eb8" providerId="ADAL" clId="{855144DB-C956-4AAD-AE6D-222D7D2F26FB}" dt="2026-05-20T15:27:46.506" v="8905" actId="207"/>
          <ac:spMkLst>
            <pc:docMk/>
            <pc:sldMk cId="541635566" sldId="272"/>
            <ac:spMk id="85" creationId="{6073C42B-1557-EFAB-E972-F8471B45A59C}"/>
          </ac:spMkLst>
        </pc:spChg>
        <pc:spChg chg="mod">
          <ac:chgData name="AVILA SALINAS, ROSA ANAHI" userId="5168888a-8314-4770-8aa8-119172a16eb8" providerId="ADAL" clId="{855144DB-C956-4AAD-AE6D-222D7D2F26FB}" dt="2026-05-20T15:32:22.423" v="8968" actId="1076"/>
          <ac:spMkLst>
            <pc:docMk/>
            <pc:sldMk cId="541635566" sldId="272"/>
            <ac:spMk id="86" creationId="{5E97B948-B773-F855-878F-DC7EF525AEE7}"/>
          </ac:spMkLst>
        </pc:spChg>
        <pc:spChg chg="mod">
          <ac:chgData name="AVILA SALINAS, ROSA ANAHI" userId="5168888a-8314-4770-8aa8-119172a16eb8" providerId="ADAL" clId="{855144DB-C956-4AAD-AE6D-222D7D2F26FB}" dt="2026-05-20T15:32:22.423" v="8968" actId="1076"/>
          <ac:spMkLst>
            <pc:docMk/>
            <pc:sldMk cId="541635566" sldId="272"/>
            <ac:spMk id="87" creationId="{502CAFBD-D0F8-848F-12DE-50B59A8A7E57}"/>
          </ac:spMkLst>
        </pc:spChg>
        <pc:spChg chg="mod">
          <ac:chgData name="AVILA SALINAS, ROSA ANAHI" userId="5168888a-8314-4770-8aa8-119172a16eb8" providerId="ADAL" clId="{855144DB-C956-4AAD-AE6D-222D7D2F26FB}" dt="2026-05-20T15:32:22.423" v="8968" actId="1076"/>
          <ac:spMkLst>
            <pc:docMk/>
            <pc:sldMk cId="541635566" sldId="272"/>
            <ac:spMk id="88" creationId="{FFDDE71A-856F-219C-FB05-0EC313705421}"/>
          </ac:spMkLst>
        </pc:spChg>
        <pc:spChg chg="mod">
          <ac:chgData name="AVILA SALINAS, ROSA ANAHI" userId="5168888a-8314-4770-8aa8-119172a16eb8" providerId="ADAL" clId="{855144DB-C956-4AAD-AE6D-222D7D2F26FB}" dt="2026-05-20T15:32:22.423" v="8968" actId="1076"/>
          <ac:spMkLst>
            <pc:docMk/>
            <pc:sldMk cId="541635566" sldId="272"/>
            <ac:spMk id="89" creationId="{0EAE988F-93C2-9FD6-5952-BA9B4EB4EB52}"/>
          </ac:spMkLst>
        </pc:spChg>
        <pc:spChg chg="mod">
          <ac:chgData name="AVILA SALINAS, ROSA ANAHI" userId="5168888a-8314-4770-8aa8-119172a16eb8" providerId="ADAL" clId="{855144DB-C956-4AAD-AE6D-222D7D2F26FB}" dt="2026-05-20T15:44:15.538" v="8992" actId="1076"/>
          <ac:spMkLst>
            <pc:docMk/>
            <pc:sldMk cId="541635566" sldId="272"/>
            <ac:spMk id="90" creationId="{5B709552-DCE6-C131-1AEB-F5F9B0AF5881}"/>
          </ac:spMkLst>
        </pc:spChg>
        <pc:spChg chg="mod">
          <ac:chgData name="AVILA SALINAS, ROSA ANAHI" userId="5168888a-8314-4770-8aa8-119172a16eb8" providerId="ADAL" clId="{855144DB-C956-4AAD-AE6D-222D7D2F26FB}" dt="2026-05-20T15:44:15.538" v="8992" actId="1076"/>
          <ac:spMkLst>
            <pc:docMk/>
            <pc:sldMk cId="541635566" sldId="272"/>
            <ac:spMk id="91" creationId="{E98CED67-507D-8E6B-EAE3-5FE74CEE21F3}"/>
          </ac:spMkLst>
        </pc:spChg>
        <pc:spChg chg="mod">
          <ac:chgData name="AVILA SALINAS, ROSA ANAHI" userId="5168888a-8314-4770-8aa8-119172a16eb8" providerId="ADAL" clId="{855144DB-C956-4AAD-AE6D-222D7D2F26FB}" dt="2026-05-20T15:44:20.685" v="8993" actId="1076"/>
          <ac:spMkLst>
            <pc:docMk/>
            <pc:sldMk cId="541635566" sldId="272"/>
            <ac:spMk id="92" creationId="{E01C4C54-5B66-985A-C56E-CF16E83911AB}"/>
          </ac:spMkLst>
        </pc:spChg>
        <pc:spChg chg="add mod">
          <ac:chgData name="AVILA SALINAS, ROSA ANAHI" userId="5168888a-8314-4770-8aa8-119172a16eb8" providerId="ADAL" clId="{855144DB-C956-4AAD-AE6D-222D7D2F26FB}" dt="2026-05-20T15:44:20.685" v="8993" actId="1076"/>
          <ac:spMkLst>
            <pc:docMk/>
            <pc:sldMk cId="541635566" sldId="272"/>
            <ac:spMk id="93" creationId="{88DCC88B-86E3-1790-8575-7B74D8D84B15}"/>
          </ac:spMkLst>
        </pc:spChg>
        <pc:spChg chg="mod">
          <ac:chgData name="AVILA SALINAS, ROSA ANAHI" userId="5168888a-8314-4770-8aa8-119172a16eb8" providerId="ADAL" clId="{855144DB-C956-4AAD-AE6D-222D7D2F26FB}" dt="2026-05-20T15:44:04.715" v="8991" actId="1076"/>
          <ac:spMkLst>
            <pc:docMk/>
            <pc:sldMk cId="541635566" sldId="272"/>
            <ac:spMk id="94" creationId="{3EDE74BB-F7FA-7596-BCA3-818D524859C5}"/>
          </ac:spMkLst>
        </pc:spChg>
        <pc:spChg chg="mod">
          <ac:chgData name="AVILA SALINAS, ROSA ANAHI" userId="5168888a-8314-4770-8aa8-119172a16eb8" providerId="ADAL" clId="{855144DB-C956-4AAD-AE6D-222D7D2F26FB}" dt="2026-05-20T15:44:04.715" v="8991" actId="1076"/>
          <ac:spMkLst>
            <pc:docMk/>
            <pc:sldMk cId="541635566" sldId="272"/>
            <ac:spMk id="95" creationId="{B6F70EF8-8AAF-36FE-0BE2-7B90DAA27D6B}"/>
          </ac:spMkLst>
        </pc:spChg>
        <pc:spChg chg="add mod">
          <ac:chgData name="AVILA SALINAS, ROSA ANAHI" userId="5168888a-8314-4770-8aa8-119172a16eb8" providerId="ADAL" clId="{855144DB-C956-4AAD-AE6D-222D7D2F26FB}" dt="2026-05-20T15:44:15.538" v="8992" actId="1076"/>
          <ac:spMkLst>
            <pc:docMk/>
            <pc:sldMk cId="541635566" sldId="272"/>
            <ac:spMk id="96" creationId="{3EAEBF2A-C645-5B3E-6ACA-A6F22802F4C9}"/>
          </ac:spMkLst>
        </pc:spChg>
        <pc:spChg chg="mod">
          <ac:chgData name="AVILA SALINAS, ROSA ANAHI" userId="5168888a-8314-4770-8aa8-119172a16eb8" providerId="ADAL" clId="{855144DB-C956-4AAD-AE6D-222D7D2F26FB}" dt="2026-05-20T15:44:20.685" v="8993" actId="1076"/>
          <ac:spMkLst>
            <pc:docMk/>
            <pc:sldMk cId="541635566" sldId="272"/>
            <ac:spMk id="97" creationId="{25E26715-F217-5CD8-2E9B-A326F91487D2}"/>
          </ac:spMkLst>
        </pc:spChg>
        <pc:spChg chg="mod">
          <ac:chgData name="AVILA SALINAS, ROSA ANAHI" userId="5168888a-8314-4770-8aa8-119172a16eb8" providerId="ADAL" clId="{855144DB-C956-4AAD-AE6D-222D7D2F26FB}" dt="2026-05-20T15:44:04.715" v="8991" actId="1076"/>
          <ac:spMkLst>
            <pc:docMk/>
            <pc:sldMk cId="541635566" sldId="272"/>
            <ac:spMk id="98" creationId="{F1DECE19-B25E-3B12-B9CF-5DAB222788DB}"/>
          </ac:spMkLst>
        </pc:spChg>
        <pc:spChg chg="mod">
          <ac:chgData name="AVILA SALINAS, ROSA ANAHI" userId="5168888a-8314-4770-8aa8-119172a16eb8" providerId="ADAL" clId="{855144DB-C956-4AAD-AE6D-222D7D2F26FB}" dt="2026-05-20T15:32:09.222" v="8965" actId="1076"/>
          <ac:spMkLst>
            <pc:docMk/>
            <pc:sldMk cId="541635566" sldId="272"/>
            <ac:spMk id="99" creationId="{E6E1A5AE-86F6-D0A7-DE57-3E87F75DD464}"/>
          </ac:spMkLst>
        </pc:spChg>
        <pc:spChg chg="del">
          <ac:chgData name="AVILA SALINAS, ROSA ANAHI" userId="5168888a-8314-4770-8aa8-119172a16eb8" providerId="ADAL" clId="{855144DB-C956-4AAD-AE6D-222D7D2F26FB}" dt="2026-05-20T14:51:33.890" v="8681" actId="478"/>
          <ac:spMkLst>
            <pc:docMk/>
            <pc:sldMk cId="541635566" sldId="272"/>
            <ac:spMk id="100" creationId="{F49819F3-D0AA-0863-2114-F7AB5D1A7F7B}"/>
          </ac:spMkLst>
        </pc:spChg>
        <pc:spChg chg="mod">
          <ac:chgData name="AVILA SALINAS, ROSA ANAHI" userId="5168888a-8314-4770-8aa8-119172a16eb8" providerId="ADAL" clId="{855144DB-C956-4AAD-AE6D-222D7D2F26FB}" dt="2026-05-20T15:44:15.538" v="8992" actId="1076"/>
          <ac:spMkLst>
            <pc:docMk/>
            <pc:sldMk cId="541635566" sldId="272"/>
            <ac:spMk id="101" creationId="{EAEE7E6B-339A-4CFA-D00D-36CF3048B911}"/>
          </ac:spMkLst>
        </pc:spChg>
        <pc:spChg chg="mod">
          <ac:chgData name="AVILA SALINAS, ROSA ANAHI" userId="5168888a-8314-4770-8aa8-119172a16eb8" providerId="ADAL" clId="{855144DB-C956-4AAD-AE6D-222D7D2F26FB}" dt="2026-05-20T15:43:58.122" v="8990" actId="1076"/>
          <ac:spMkLst>
            <pc:docMk/>
            <pc:sldMk cId="541635566" sldId="272"/>
            <ac:spMk id="102" creationId="{22F1DAFD-3B11-82E1-0558-C46949BBA14A}"/>
          </ac:spMkLst>
        </pc:spChg>
        <pc:spChg chg="mod">
          <ac:chgData name="AVILA SALINAS, ROSA ANAHI" userId="5168888a-8314-4770-8aa8-119172a16eb8" providerId="ADAL" clId="{855144DB-C956-4AAD-AE6D-222D7D2F26FB}" dt="2026-05-20T15:43:58.122" v="8990" actId="1076"/>
          <ac:spMkLst>
            <pc:docMk/>
            <pc:sldMk cId="541635566" sldId="272"/>
            <ac:spMk id="103" creationId="{7F28F129-A0B0-18CF-6B58-EE482EFE9F7E}"/>
          </ac:spMkLst>
        </pc:spChg>
        <pc:spChg chg="mod">
          <ac:chgData name="AVILA SALINAS, ROSA ANAHI" userId="5168888a-8314-4770-8aa8-119172a16eb8" providerId="ADAL" clId="{855144DB-C956-4AAD-AE6D-222D7D2F26FB}" dt="2026-05-20T15:43:58.122" v="8990" actId="1076"/>
          <ac:spMkLst>
            <pc:docMk/>
            <pc:sldMk cId="541635566" sldId="272"/>
            <ac:spMk id="104" creationId="{02EB42EF-DC8C-F598-325C-2EDCCC364B7A}"/>
          </ac:spMkLst>
        </pc:spChg>
        <pc:spChg chg="mod">
          <ac:chgData name="AVILA SALINAS, ROSA ANAHI" userId="5168888a-8314-4770-8aa8-119172a16eb8" providerId="ADAL" clId="{855144DB-C956-4AAD-AE6D-222D7D2F26FB}" dt="2026-05-20T15:44:04.715" v="8991" actId="1076"/>
          <ac:spMkLst>
            <pc:docMk/>
            <pc:sldMk cId="541635566" sldId="272"/>
            <ac:spMk id="105" creationId="{388CC839-312D-696E-6137-18597D965DB7}"/>
          </ac:spMkLst>
        </pc:spChg>
        <pc:spChg chg="mod">
          <ac:chgData name="AVILA SALINAS, ROSA ANAHI" userId="5168888a-8314-4770-8aa8-119172a16eb8" providerId="ADAL" clId="{855144DB-C956-4AAD-AE6D-222D7D2F26FB}" dt="2026-05-20T15:43:53.504" v="8989" actId="1076"/>
          <ac:spMkLst>
            <pc:docMk/>
            <pc:sldMk cId="541635566" sldId="272"/>
            <ac:spMk id="106" creationId="{798C90D7-D771-B249-1A18-5A5D36A96117}"/>
          </ac:spMkLst>
        </pc:spChg>
        <pc:spChg chg="mod">
          <ac:chgData name="AVILA SALINAS, ROSA ANAHI" userId="5168888a-8314-4770-8aa8-119172a16eb8" providerId="ADAL" clId="{855144DB-C956-4AAD-AE6D-222D7D2F26FB}" dt="2026-05-20T15:43:53.504" v="8989" actId="1076"/>
          <ac:spMkLst>
            <pc:docMk/>
            <pc:sldMk cId="541635566" sldId="272"/>
            <ac:spMk id="107" creationId="{3AACF4CA-11CD-D4C9-FEDF-3988771C7825}"/>
          </ac:spMkLst>
        </pc:spChg>
        <pc:spChg chg="mod">
          <ac:chgData name="AVILA SALINAS, ROSA ANAHI" userId="5168888a-8314-4770-8aa8-119172a16eb8" providerId="ADAL" clId="{855144DB-C956-4AAD-AE6D-222D7D2F26FB}" dt="2026-05-20T15:43:53.504" v="8989" actId="1076"/>
          <ac:spMkLst>
            <pc:docMk/>
            <pc:sldMk cId="541635566" sldId="272"/>
            <ac:spMk id="108" creationId="{3669D674-1988-8AA3-A680-340853449F80}"/>
          </ac:spMkLst>
        </pc:spChg>
        <pc:spChg chg="mod">
          <ac:chgData name="AVILA SALINAS, ROSA ANAHI" userId="5168888a-8314-4770-8aa8-119172a16eb8" providerId="ADAL" clId="{855144DB-C956-4AAD-AE6D-222D7D2F26FB}" dt="2026-05-20T15:43:48.626" v="8988" actId="1076"/>
          <ac:spMkLst>
            <pc:docMk/>
            <pc:sldMk cId="541635566" sldId="272"/>
            <ac:spMk id="109" creationId="{F5AC89EE-665A-2FBC-E2FC-86281060DE22}"/>
          </ac:spMkLst>
        </pc:spChg>
        <pc:spChg chg="mod">
          <ac:chgData name="AVILA SALINAS, ROSA ANAHI" userId="5168888a-8314-4770-8aa8-119172a16eb8" providerId="ADAL" clId="{855144DB-C956-4AAD-AE6D-222D7D2F26FB}" dt="2026-05-20T15:43:48.626" v="8988" actId="1076"/>
          <ac:spMkLst>
            <pc:docMk/>
            <pc:sldMk cId="541635566" sldId="272"/>
            <ac:spMk id="110" creationId="{12818E3B-FE4D-8BE0-E01A-D1609ED94915}"/>
          </ac:spMkLst>
        </pc:spChg>
        <pc:spChg chg="add mod">
          <ac:chgData name="AVILA SALINAS, ROSA ANAHI" userId="5168888a-8314-4770-8aa8-119172a16eb8" providerId="ADAL" clId="{855144DB-C956-4AAD-AE6D-222D7D2F26FB}" dt="2026-05-20T15:43:43.328" v="8987" actId="1076"/>
          <ac:spMkLst>
            <pc:docMk/>
            <pc:sldMk cId="541635566" sldId="272"/>
            <ac:spMk id="111" creationId="{EC80DF8A-B0AE-B633-CB3D-A2962CE692A6}"/>
          </ac:spMkLst>
        </pc:spChg>
        <pc:spChg chg="mod">
          <ac:chgData name="AVILA SALINAS, ROSA ANAHI" userId="5168888a-8314-4770-8aa8-119172a16eb8" providerId="ADAL" clId="{855144DB-C956-4AAD-AE6D-222D7D2F26FB}" dt="2026-05-20T15:43:43.328" v="8987" actId="1076"/>
          <ac:spMkLst>
            <pc:docMk/>
            <pc:sldMk cId="541635566" sldId="272"/>
            <ac:spMk id="112" creationId="{19C5A2BB-1BD6-F4DD-2625-0EA668C5240F}"/>
          </ac:spMkLst>
        </pc:spChg>
        <pc:spChg chg="mod">
          <ac:chgData name="AVILA SALINAS, ROSA ANAHI" userId="5168888a-8314-4770-8aa8-119172a16eb8" providerId="ADAL" clId="{855144DB-C956-4AAD-AE6D-222D7D2F26FB}" dt="2026-05-20T15:43:48.626" v="8988" actId="1076"/>
          <ac:spMkLst>
            <pc:docMk/>
            <pc:sldMk cId="541635566" sldId="272"/>
            <ac:spMk id="113" creationId="{64669363-ADF6-E9AD-BC04-B2BDACBA91D5}"/>
          </ac:spMkLst>
        </pc:spChg>
        <pc:spChg chg="mod">
          <ac:chgData name="AVILA SALINAS, ROSA ANAHI" userId="5168888a-8314-4770-8aa8-119172a16eb8" providerId="ADAL" clId="{855144DB-C956-4AAD-AE6D-222D7D2F26FB}" dt="2026-05-20T15:43:43.328" v="8987" actId="1076"/>
          <ac:spMkLst>
            <pc:docMk/>
            <pc:sldMk cId="541635566" sldId="272"/>
            <ac:spMk id="114" creationId="{B2F54A21-B958-E500-AF6B-96F79B92E347}"/>
          </ac:spMkLst>
        </pc:spChg>
        <pc:spChg chg="mod">
          <ac:chgData name="AVILA SALINAS, ROSA ANAHI" userId="5168888a-8314-4770-8aa8-119172a16eb8" providerId="ADAL" clId="{855144DB-C956-4AAD-AE6D-222D7D2F26FB}" dt="2026-05-20T15:43:58.122" v="8990" actId="1076"/>
          <ac:spMkLst>
            <pc:docMk/>
            <pc:sldMk cId="541635566" sldId="272"/>
            <ac:spMk id="115" creationId="{DA12A76C-53A6-BB46-B085-1C628ED0355B}"/>
          </ac:spMkLst>
        </pc:spChg>
        <pc:spChg chg="add mod">
          <ac:chgData name="AVILA SALINAS, ROSA ANAHI" userId="5168888a-8314-4770-8aa8-119172a16eb8" providerId="ADAL" clId="{855144DB-C956-4AAD-AE6D-222D7D2F26FB}" dt="2026-05-20T15:43:53.504" v="8989" actId="1076"/>
          <ac:spMkLst>
            <pc:docMk/>
            <pc:sldMk cId="541635566" sldId="272"/>
            <ac:spMk id="116" creationId="{5F25FE5A-60E2-B27C-D56A-9B6D93C01789}"/>
          </ac:spMkLst>
        </pc:spChg>
        <pc:spChg chg="mod">
          <ac:chgData name="AVILA SALINAS, ROSA ANAHI" userId="5168888a-8314-4770-8aa8-119172a16eb8" providerId="ADAL" clId="{855144DB-C956-4AAD-AE6D-222D7D2F26FB}" dt="2026-05-20T15:32:13.374" v="8966" actId="1076"/>
          <ac:spMkLst>
            <pc:docMk/>
            <pc:sldMk cId="541635566" sldId="272"/>
            <ac:spMk id="117" creationId="{437BC30C-88EE-8645-FFE6-FD91607FE549}"/>
          </ac:spMkLst>
        </pc:spChg>
        <pc:spChg chg="add mod">
          <ac:chgData name="AVILA SALINAS, ROSA ANAHI" userId="5168888a-8314-4770-8aa8-119172a16eb8" providerId="ADAL" clId="{855144DB-C956-4AAD-AE6D-222D7D2F26FB}" dt="2026-05-20T15:44:20.685" v="8993" actId="1076"/>
          <ac:spMkLst>
            <pc:docMk/>
            <pc:sldMk cId="541635566" sldId="272"/>
            <ac:spMk id="118" creationId="{21C459FC-347C-7A96-F914-D8B28C54F05A}"/>
          </ac:spMkLst>
        </pc:spChg>
        <pc:spChg chg="mod">
          <ac:chgData name="AVILA SALINAS, ROSA ANAHI" userId="5168888a-8314-4770-8aa8-119172a16eb8" providerId="ADAL" clId="{855144DB-C956-4AAD-AE6D-222D7D2F26FB}" dt="2026-05-20T15:43:48.626" v="8988" actId="1076"/>
          <ac:spMkLst>
            <pc:docMk/>
            <pc:sldMk cId="541635566" sldId="272"/>
            <ac:spMk id="119" creationId="{C6CF840F-54DE-B392-8D5A-351FC14EAFB0}"/>
          </ac:spMkLst>
        </pc:spChg>
      </pc:sldChg>
      <pc:sldChg chg="addSp delSp modSp add mod">
        <pc:chgData name="AVILA SALINAS, ROSA ANAHI" userId="5168888a-8314-4770-8aa8-119172a16eb8" providerId="ADAL" clId="{855144DB-C956-4AAD-AE6D-222D7D2F26FB}" dt="2026-05-18T19:33:24.971" v="6393" actId="14100"/>
        <pc:sldMkLst>
          <pc:docMk/>
          <pc:sldMk cId="2833599283" sldId="276"/>
        </pc:sldMkLst>
        <pc:spChg chg="mod">
          <ac:chgData name="AVILA SALINAS, ROSA ANAHI" userId="5168888a-8314-4770-8aa8-119172a16eb8" providerId="ADAL" clId="{855144DB-C956-4AAD-AE6D-222D7D2F26FB}" dt="2026-05-13T13:19:07.425" v="55" actId="20577"/>
          <ac:spMkLst>
            <pc:docMk/>
            <pc:sldMk cId="2833599283" sldId="276"/>
            <ac:spMk id="2" creationId="{44742FB5-9EBE-84ED-5EC0-FE50FE0A8827}"/>
          </ac:spMkLst>
        </pc:spChg>
        <pc:spChg chg="add mod">
          <ac:chgData name="AVILA SALINAS, ROSA ANAHI" userId="5168888a-8314-4770-8aa8-119172a16eb8" providerId="ADAL" clId="{855144DB-C956-4AAD-AE6D-222D7D2F26FB}" dt="2026-05-18T19:33:24.971" v="6393" actId="14100"/>
          <ac:spMkLst>
            <pc:docMk/>
            <pc:sldMk cId="2833599283" sldId="276"/>
            <ac:spMk id="3" creationId="{14866C6D-0B31-8327-399E-27CDE840F5E1}"/>
          </ac:spMkLst>
        </pc:spChg>
        <pc:spChg chg="add mod ord">
          <ac:chgData name="AVILA SALINAS, ROSA ANAHI" userId="5168888a-8314-4770-8aa8-119172a16eb8" providerId="ADAL" clId="{855144DB-C956-4AAD-AE6D-222D7D2F26FB}" dt="2026-05-13T13:39:20.096" v="313" actId="1076"/>
          <ac:spMkLst>
            <pc:docMk/>
            <pc:sldMk cId="2833599283" sldId="276"/>
            <ac:spMk id="9" creationId="{7CE55D49-4355-0DFD-A402-3A20C7E26730}"/>
          </ac:spMkLst>
        </pc:spChg>
        <pc:spChg chg="add mod">
          <ac:chgData name="AVILA SALINAS, ROSA ANAHI" userId="5168888a-8314-4770-8aa8-119172a16eb8" providerId="ADAL" clId="{855144DB-C956-4AAD-AE6D-222D7D2F26FB}" dt="2026-05-13T13:39:23.728" v="315" actId="1076"/>
          <ac:spMkLst>
            <pc:docMk/>
            <pc:sldMk cId="2833599283" sldId="276"/>
            <ac:spMk id="13" creationId="{61F1A9CE-2B1F-C8C3-B1F9-267D6F1F91ED}"/>
          </ac:spMkLst>
        </pc:spChg>
        <pc:spChg chg="add mod">
          <ac:chgData name="AVILA SALINAS, ROSA ANAHI" userId="5168888a-8314-4770-8aa8-119172a16eb8" providerId="ADAL" clId="{855144DB-C956-4AAD-AE6D-222D7D2F26FB}" dt="2026-05-13T13:39:27.044" v="317" actId="1076"/>
          <ac:spMkLst>
            <pc:docMk/>
            <pc:sldMk cId="2833599283" sldId="276"/>
            <ac:spMk id="14" creationId="{E7DDDD8A-06FA-6561-E56F-82EAB18ADD34}"/>
          </ac:spMkLst>
        </pc:spChg>
        <pc:spChg chg="add mod">
          <ac:chgData name="AVILA SALINAS, ROSA ANAHI" userId="5168888a-8314-4770-8aa8-119172a16eb8" providerId="ADAL" clId="{855144DB-C956-4AAD-AE6D-222D7D2F26FB}" dt="2026-05-13T13:39:29.785" v="319" actId="1076"/>
          <ac:spMkLst>
            <pc:docMk/>
            <pc:sldMk cId="2833599283" sldId="276"/>
            <ac:spMk id="15" creationId="{303CB1D8-38C4-3682-CADD-42586DABC0CB}"/>
          </ac:spMkLst>
        </pc:spChg>
        <pc:spChg chg="add mod">
          <ac:chgData name="AVILA SALINAS, ROSA ANAHI" userId="5168888a-8314-4770-8aa8-119172a16eb8" providerId="ADAL" clId="{855144DB-C956-4AAD-AE6D-222D7D2F26FB}" dt="2026-05-13T13:39:32.143" v="321" actId="1076"/>
          <ac:spMkLst>
            <pc:docMk/>
            <pc:sldMk cId="2833599283" sldId="276"/>
            <ac:spMk id="16" creationId="{CCA306BA-6C32-D91D-5E45-7AB4F11226F9}"/>
          </ac:spMkLst>
        </pc:spChg>
        <pc:picChg chg="add mod">
          <ac:chgData name="AVILA SALINAS, ROSA ANAHI" userId="5168888a-8314-4770-8aa8-119172a16eb8" providerId="ADAL" clId="{855144DB-C956-4AAD-AE6D-222D7D2F26FB}" dt="2026-05-13T13:39:15.989" v="312" actId="1076"/>
          <ac:picMkLst>
            <pc:docMk/>
            <pc:sldMk cId="2833599283" sldId="276"/>
            <ac:picMk id="12" creationId="{D6A124C1-4087-45BF-0511-0A418CD81E18}"/>
          </ac:picMkLst>
        </pc:picChg>
      </pc:sldChg>
      <pc:sldChg chg="addSp delSp modSp add mod ord">
        <pc:chgData name="AVILA SALINAS, ROSA ANAHI" userId="5168888a-8314-4770-8aa8-119172a16eb8" providerId="ADAL" clId="{855144DB-C956-4AAD-AE6D-222D7D2F26FB}" dt="2026-05-20T15:44:54.090" v="8994" actId="3626"/>
        <pc:sldMkLst>
          <pc:docMk/>
          <pc:sldMk cId="177564363" sldId="277"/>
        </pc:sldMkLst>
        <pc:spChg chg="mod">
          <ac:chgData name="AVILA SALINAS, ROSA ANAHI" userId="5168888a-8314-4770-8aa8-119172a16eb8" providerId="ADAL" clId="{855144DB-C956-4AAD-AE6D-222D7D2F26FB}" dt="2026-05-13T13:22:11.661" v="117"/>
          <ac:spMkLst>
            <pc:docMk/>
            <pc:sldMk cId="177564363" sldId="277"/>
            <ac:spMk id="2" creationId="{5D0385E1-09DE-F617-AF59-484B6BE9C14E}"/>
          </ac:spMkLst>
        </pc:spChg>
        <pc:spChg chg="add mod">
          <ac:chgData name="AVILA SALINAS, ROSA ANAHI" userId="5168888a-8314-4770-8aa8-119172a16eb8" providerId="ADAL" clId="{855144DB-C956-4AAD-AE6D-222D7D2F26FB}" dt="2026-05-18T15:45:55.590" v="5346" actId="14100"/>
          <ac:spMkLst>
            <pc:docMk/>
            <pc:sldMk cId="177564363" sldId="277"/>
            <ac:spMk id="3" creationId="{8CFC1967-5D59-5E06-382A-D68A36D9CCCA}"/>
          </ac:spMkLst>
        </pc:spChg>
        <pc:spChg chg="add del">
          <ac:chgData name="AVILA SALINAS, ROSA ANAHI" userId="5168888a-8314-4770-8aa8-119172a16eb8" providerId="ADAL" clId="{855144DB-C956-4AAD-AE6D-222D7D2F26FB}" dt="2026-05-18T15:46:12.260" v="5350" actId="478"/>
          <ac:spMkLst>
            <pc:docMk/>
            <pc:sldMk cId="177564363" sldId="277"/>
            <ac:spMk id="4" creationId="{9E1EE414-DD55-577B-C898-2879CEDA9785}"/>
          </ac:spMkLst>
        </pc:spChg>
        <pc:spChg chg="add mod">
          <ac:chgData name="AVILA SALINAS, ROSA ANAHI" userId="5168888a-8314-4770-8aa8-119172a16eb8" providerId="ADAL" clId="{855144DB-C956-4AAD-AE6D-222D7D2F26FB}" dt="2026-05-18T15:47:19.717" v="5372" actId="1076"/>
          <ac:spMkLst>
            <pc:docMk/>
            <pc:sldMk cId="177564363" sldId="277"/>
            <ac:spMk id="11" creationId="{024D1D55-CCCC-77CB-7755-CAFA6E4AF7CE}"/>
          </ac:spMkLst>
        </pc:spChg>
        <pc:spChg chg="add mod">
          <ac:chgData name="AVILA SALINAS, ROSA ANAHI" userId="5168888a-8314-4770-8aa8-119172a16eb8" providerId="ADAL" clId="{855144DB-C956-4AAD-AE6D-222D7D2F26FB}" dt="2026-05-18T15:48:23.082" v="5403" actId="1076"/>
          <ac:spMkLst>
            <pc:docMk/>
            <pc:sldMk cId="177564363" sldId="277"/>
            <ac:spMk id="12" creationId="{02CF0CC1-8E46-B929-E458-E55D8F8695F0}"/>
          </ac:spMkLst>
        </pc:spChg>
        <pc:spChg chg="add mod">
          <ac:chgData name="AVILA SALINAS, ROSA ANAHI" userId="5168888a-8314-4770-8aa8-119172a16eb8" providerId="ADAL" clId="{855144DB-C956-4AAD-AE6D-222D7D2F26FB}" dt="2026-05-20T15:44:54.090" v="8994" actId="3626"/>
          <ac:spMkLst>
            <pc:docMk/>
            <pc:sldMk cId="177564363" sldId="277"/>
            <ac:spMk id="13" creationId="{82295476-81B5-F08F-CD38-56D15138BDBC}"/>
          </ac:spMkLst>
        </pc:spChg>
        <pc:spChg chg="add mod">
          <ac:chgData name="AVILA SALINAS, ROSA ANAHI" userId="5168888a-8314-4770-8aa8-119172a16eb8" providerId="ADAL" clId="{855144DB-C956-4AAD-AE6D-222D7D2F26FB}" dt="2026-05-18T15:46:51.498" v="5364" actId="1076"/>
          <ac:spMkLst>
            <pc:docMk/>
            <pc:sldMk cId="177564363" sldId="277"/>
            <ac:spMk id="14" creationId="{08555489-0B4B-169C-0DD7-FC6099F8409E}"/>
          </ac:spMkLst>
        </pc:spChg>
        <pc:spChg chg="add mod">
          <ac:chgData name="AVILA SALINAS, ROSA ANAHI" userId="5168888a-8314-4770-8aa8-119172a16eb8" providerId="ADAL" clId="{855144DB-C956-4AAD-AE6D-222D7D2F26FB}" dt="2026-05-18T15:47:16.375" v="5371" actId="1076"/>
          <ac:spMkLst>
            <pc:docMk/>
            <pc:sldMk cId="177564363" sldId="277"/>
            <ac:spMk id="15" creationId="{5B1F1CC1-BA6B-B7B1-1B75-8D383C83FEDD}"/>
          </ac:spMkLst>
        </pc:spChg>
        <pc:spChg chg="add mod">
          <ac:chgData name="AVILA SALINAS, ROSA ANAHI" userId="5168888a-8314-4770-8aa8-119172a16eb8" providerId="ADAL" clId="{855144DB-C956-4AAD-AE6D-222D7D2F26FB}" dt="2026-05-18T15:48:27.528" v="5404" actId="1076"/>
          <ac:spMkLst>
            <pc:docMk/>
            <pc:sldMk cId="177564363" sldId="277"/>
            <ac:spMk id="16" creationId="{88C44D3C-1711-A681-CA17-7E50A61A58F1}"/>
          </ac:spMkLst>
        </pc:spChg>
        <pc:spChg chg="add del">
          <ac:chgData name="AVILA SALINAS, ROSA ANAHI" userId="5168888a-8314-4770-8aa8-119172a16eb8" providerId="ADAL" clId="{855144DB-C956-4AAD-AE6D-222D7D2F26FB}" dt="2026-05-18T15:46:12.951" v="5351" actId="478"/>
          <ac:spMkLst>
            <pc:docMk/>
            <pc:sldMk cId="177564363" sldId="277"/>
            <ac:spMk id="63" creationId="{7BCB7380-12D4-7CA3-2E6D-51635B52CC6C}"/>
          </ac:spMkLst>
        </pc:spChg>
      </pc:sldChg>
      <pc:sldChg chg="addSp delSp modSp add mod">
        <pc:chgData name="AVILA SALINAS, ROSA ANAHI" userId="5168888a-8314-4770-8aa8-119172a16eb8" providerId="ADAL" clId="{855144DB-C956-4AAD-AE6D-222D7D2F26FB}" dt="2026-05-19T16:16:56.670" v="8619"/>
        <pc:sldMkLst>
          <pc:docMk/>
          <pc:sldMk cId="3380811661" sldId="281"/>
        </pc:sldMkLst>
        <pc:spChg chg="mod">
          <ac:chgData name="AVILA SALINAS, ROSA ANAHI" userId="5168888a-8314-4770-8aa8-119172a16eb8" providerId="ADAL" clId="{855144DB-C956-4AAD-AE6D-222D7D2F26FB}" dt="2026-05-18T16:03:42.521" v="5541" actId="1076"/>
          <ac:spMkLst>
            <pc:docMk/>
            <pc:sldMk cId="3380811661" sldId="281"/>
            <ac:spMk id="2" creationId="{70E5EA3B-F3A9-1FAD-46A4-9A8004F637D6}"/>
          </ac:spMkLst>
        </pc:spChg>
        <pc:spChg chg="add mod">
          <ac:chgData name="AVILA SALINAS, ROSA ANAHI" userId="5168888a-8314-4770-8aa8-119172a16eb8" providerId="ADAL" clId="{855144DB-C956-4AAD-AE6D-222D7D2F26FB}" dt="2026-05-19T16:16:56.670" v="8619"/>
          <ac:spMkLst>
            <pc:docMk/>
            <pc:sldMk cId="3380811661" sldId="281"/>
            <ac:spMk id="3" creationId="{5D3E4FA6-329B-6B4D-B39C-AD7204D2EEDA}"/>
          </ac:spMkLst>
        </pc:spChg>
        <pc:spChg chg="add mod">
          <ac:chgData name="AVILA SALINAS, ROSA ANAHI" userId="5168888a-8314-4770-8aa8-119172a16eb8" providerId="ADAL" clId="{855144DB-C956-4AAD-AE6D-222D7D2F26FB}" dt="2026-05-18T16:03:55.440" v="5542" actId="1076"/>
          <ac:spMkLst>
            <pc:docMk/>
            <pc:sldMk cId="3380811661" sldId="281"/>
            <ac:spMk id="6" creationId="{AFC5A7BF-F505-1154-01AA-252E740CA40E}"/>
          </ac:spMkLst>
        </pc:spChg>
        <pc:spChg chg="add mod">
          <ac:chgData name="AVILA SALINAS, ROSA ANAHI" userId="5168888a-8314-4770-8aa8-119172a16eb8" providerId="ADAL" clId="{855144DB-C956-4AAD-AE6D-222D7D2F26FB}" dt="2026-05-18T15:51:41.676" v="5440" actId="1076"/>
          <ac:spMkLst>
            <pc:docMk/>
            <pc:sldMk cId="3380811661" sldId="281"/>
            <ac:spMk id="7" creationId="{314A397A-B6B5-BAF3-ED71-3DB75D102171}"/>
          </ac:spMkLst>
        </pc:spChg>
        <pc:spChg chg="add del mod">
          <ac:chgData name="AVILA SALINAS, ROSA ANAHI" userId="5168888a-8314-4770-8aa8-119172a16eb8" providerId="ADAL" clId="{855144DB-C956-4AAD-AE6D-222D7D2F26FB}" dt="2026-05-18T19:02:37.915" v="6168" actId="21"/>
          <ac:spMkLst>
            <pc:docMk/>
            <pc:sldMk cId="3380811661" sldId="281"/>
            <ac:spMk id="8" creationId="{1774FD47-07CA-E75E-5378-3C662A1E3BDB}"/>
          </ac:spMkLst>
        </pc:spChg>
        <pc:spChg chg="add mod">
          <ac:chgData name="AVILA SALINAS, ROSA ANAHI" userId="5168888a-8314-4770-8aa8-119172a16eb8" providerId="ADAL" clId="{855144DB-C956-4AAD-AE6D-222D7D2F26FB}" dt="2026-05-18T15:51:26.218" v="5435" actId="1076"/>
          <ac:spMkLst>
            <pc:docMk/>
            <pc:sldMk cId="3380811661" sldId="281"/>
            <ac:spMk id="9" creationId="{BFBAA9E4-BD88-830A-7DC2-FE61D135D737}"/>
          </ac:spMkLst>
        </pc:spChg>
        <pc:spChg chg="add mod">
          <ac:chgData name="AVILA SALINAS, ROSA ANAHI" userId="5168888a-8314-4770-8aa8-119172a16eb8" providerId="ADAL" clId="{855144DB-C956-4AAD-AE6D-222D7D2F26FB}" dt="2026-05-18T16:05:42.293" v="5563" actId="404"/>
          <ac:spMkLst>
            <pc:docMk/>
            <pc:sldMk cId="3380811661" sldId="281"/>
            <ac:spMk id="10" creationId="{4480B616-BDA0-CCBB-65A8-AE9512B18117}"/>
          </ac:spMkLst>
        </pc:spChg>
        <pc:spChg chg="add mod">
          <ac:chgData name="AVILA SALINAS, ROSA ANAHI" userId="5168888a-8314-4770-8aa8-119172a16eb8" providerId="ADAL" clId="{855144DB-C956-4AAD-AE6D-222D7D2F26FB}" dt="2026-05-18T16:05:45.298" v="5564" actId="404"/>
          <ac:spMkLst>
            <pc:docMk/>
            <pc:sldMk cId="3380811661" sldId="281"/>
            <ac:spMk id="11" creationId="{E4ECFFA0-6121-A372-9D42-8B31DC5ADDCC}"/>
          </ac:spMkLst>
        </pc:spChg>
        <pc:spChg chg="add mod">
          <ac:chgData name="AVILA SALINAS, ROSA ANAHI" userId="5168888a-8314-4770-8aa8-119172a16eb8" providerId="ADAL" clId="{855144DB-C956-4AAD-AE6D-222D7D2F26FB}" dt="2026-05-18T16:05:49.872" v="5565" actId="404"/>
          <ac:spMkLst>
            <pc:docMk/>
            <pc:sldMk cId="3380811661" sldId="281"/>
            <ac:spMk id="13" creationId="{D0E1E619-84EA-27F1-5510-5A072D6EF491}"/>
          </ac:spMkLst>
        </pc:spChg>
        <pc:spChg chg="add mod">
          <ac:chgData name="AVILA SALINAS, ROSA ANAHI" userId="5168888a-8314-4770-8aa8-119172a16eb8" providerId="ADAL" clId="{855144DB-C956-4AAD-AE6D-222D7D2F26FB}" dt="2026-05-18T16:05:52.338" v="5566" actId="404"/>
          <ac:spMkLst>
            <pc:docMk/>
            <pc:sldMk cId="3380811661" sldId="281"/>
            <ac:spMk id="14" creationId="{74EF2788-128E-3CB0-12E6-90097B5C8E42}"/>
          </ac:spMkLst>
        </pc:spChg>
        <pc:spChg chg="add mod">
          <ac:chgData name="AVILA SALINAS, ROSA ANAHI" userId="5168888a-8314-4770-8aa8-119172a16eb8" providerId="ADAL" clId="{855144DB-C956-4AAD-AE6D-222D7D2F26FB}" dt="2026-05-18T16:05:54.736" v="5567" actId="404"/>
          <ac:spMkLst>
            <pc:docMk/>
            <pc:sldMk cId="3380811661" sldId="281"/>
            <ac:spMk id="15" creationId="{E8167933-A895-B082-7410-92EA04F50035}"/>
          </ac:spMkLst>
        </pc:spChg>
        <pc:spChg chg="add mod">
          <ac:chgData name="AVILA SALINAS, ROSA ANAHI" userId="5168888a-8314-4770-8aa8-119172a16eb8" providerId="ADAL" clId="{855144DB-C956-4AAD-AE6D-222D7D2F26FB}" dt="2026-05-18T16:05:57.110" v="5568" actId="404"/>
          <ac:spMkLst>
            <pc:docMk/>
            <pc:sldMk cId="3380811661" sldId="281"/>
            <ac:spMk id="16" creationId="{9AAD49AB-09F9-510A-5CDC-DCFAA84F0EFE}"/>
          </ac:spMkLst>
        </pc:spChg>
        <pc:spChg chg="add mod">
          <ac:chgData name="AVILA SALINAS, ROSA ANAHI" userId="5168888a-8314-4770-8aa8-119172a16eb8" providerId="ADAL" clId="{855144DB-C956-4AAD-AE6D-222D7D2F26FB}" dt="2026-05-18T16:05:59.165" v="5569" actId="404"/>
          <ac:spMkLst>
            <pc:docMk/>
            <pc:sldMk cId="3380811661" sldId="281"/>
            <ac:spMk id="17" creationId="{09917874-AA9C-6F73-D42A-5CA0D6A3F1CA}"/>
          </ac:spMkLst>
        </pc:spChg>
        <pc:picChg chg="add mod">
          <ac:chgData name="AVILA SALINAS, ROSA ANAHI" userId="5168888a-8314-4770-8aa8-119172a16eb8" providerId="ADAL" clId="{855144DB-C956-4AAD-AE6D-222D7D2F26FB}" dt="2026-05-18T16:06:57.940" v="5571" actId="1076"/>
          <ac:picMkLst>
            <pc:docMk/>
            <pc:sldMk cId="3380811661" sldId="281"/>
            <ac:picMk id="5" creationId="{065FDF65-C8A9-BC25-8CFE-522FFC3B7489}"/>
          </ac:picMkLst>
        </pc:picChg>
      </pc:sldChg>
      <pc:sldChg chg="addSp delSp modSp add del mod">
        <pc:chgData name="AVILA SALINAS, ROSA ANAHI" userId="5168888a-8314-4770-8aa8-119172a16eb8" providerId="ADAL" clId="{855144DB-C956-4AAD-AE6D-222D7D2F26FB}" dt="2026-05-19T13:20:51.509" v="8497" actId="47"/>
        <pc:sldMkLst>
          <pc:docMk/>
          <pc:sldMk cId="728785380" sldId="282"/>
        </pc:sldMkLst>
        <pc:picChg chg="add mod">
          <ac:chgData name="AVILA SALINAS, ROSA ANAHI" userId="5168888a-8314-4770-8aa8-119172a16eb8" providerId="ADAL" clId="{855144DB-C956-4AAD-AE6D-222D7D2F26FB}" dt="2026-05-19T13:15:11.683" v="8398"/>
          <ac:picMkLst>
            <pc:docMk/>
            <pc:sldMk cId="728785380" sldId="282"/>
            <ac:picMk id="3" creationId="{ED7D526C-9246-C4E2-9884-0B317A43DECE}"/>
          </ac:picMkLst>
        </pc:picChg>
      </pc:sldChg>
      <pc:sldChg chg="addSp delSp modSp add mod">
        <pc:chgData name="AVILA SALINAS, ROSA ANAHI" userId="5168888a-8314-4770-8aa8-119172a16eb8" providerId="ADAL" clId="{855144DB-C956-4AAD-AE6D-222D7D2F26FB}" dt="2026-05-19T17:15:47.471" v="8641" actId="1440"/>
        <pc:sldMkLst>
          <pc:docMk/>
          <pc:sldMk cId="878465953" sldId="286"/>
        </pc:sldMkLst>
        <pc:spChg chg="add mod">
          <ac:chgData name="AVILA SALINAS, ROSA ANAHI" userId="5168888a-8314-4770-8aa8-119172a16eb8" providerId="ADAL" clId="{855144DB-C956-4AAD-AE6D-222D7D2F26FB}" dt="2026-05-19T16:17:03.563" v="8621"/>
          <ac:spMkLst>
            <pc:docMk/>
            <pc:sldMk cId="878465953" sldId="286"/>
            <ac:spMk id="6" creationId="{D2015867-70CD-1A86-F20F-80E4E250E1EE}"/>
          </ac:spMkLst>
        </pc:spChg>
        <pc:picChg chg="add del mod">
          <ac:chgData name="AVILA SALINAS, ROSA ANAHI" userId="5168888a-8314-4770-8aa8-119172a16eb8" providerId="ADAL" clId="{855144DB-C956-4AAD-AE6D-222D7D2F26FB}" dt="2026-05-19T17:15:47.471" v="8641" actId="1440"/>
          <ac:picMkLst>
            <pc:docMk/>
            <pc:sldMk cId="878465953" sldId="286"/>
            <ac:picMk id="3" creationId="{46D574E1-B207-5E49-E76F-DE1D2D9DB1D6}"/>
          </ac:picMkLst>
        </pc:picChg>
      </pc:sldChg>
      <pc:sldChg chg="addSp delSp modSp add mod">
        <pc:chgData name="AVILA SALINAS, ROSA ANAHI" userId="5168888a-8314-4770-8aa8-119172a16eb8" providerId="ADAL" clId="{855144DB-C956-4AAD-AE6D-222D7D2F26FB}" dt="2026-05-19T16:17:09.558" v="8623" actId="478"/>
        <pc:sldMkLst>
          <pc:docMk/>
          <pc:sldMk cId="3408427797" sldId="287"/>
        </pc:sldMkLst>
        <pc:spChg chg="add del mod">
          <ac:chgData name="AVILA SALINAS, ROSA ANAHI" userId="5168888a-8314-4770-8aa8-119172a16eb8" providerId="ADAL" clId="{855144DB-C956-4AAD-AE6D-222D7D2F26FB}" dt="2026-05-19T16:17:09.558" v="8623" actId="478"/>
          <ac:spMkLst>
            <pc:docMk/>
            <pc:sldMk cId="3408427797" sldId="287"/>
            <ac:spMk id="5" creationId="{54E766CA-FEBC-6B25-3837-15B946D9EF04}"/>
          </ac:spMkLst>
        </pc:spChg>
      </pc:sldChg>
      <pc:sldChg chg="addSp delSp modSp add mod">
        <pc:chgData name="AVILA SALINAS, ROSA ANAHI" userId="5168888a-8314-4770-8aa8-119172a16eb8" providerId="ADAL" clId="{855144DB-C956-4AAD-AE6D-222D7D2F26FB}" dt="2026-05-19T16:17:15.852" v="8624"/>
        <pc:sldMkLst>
          <pc:docMk/>
          <pc:sldMk cId="301977639" sldId="288"/>
        </pc:sldMkLst>
        <pc:spChg chg="mod">
          <ac:chgData name="AVILA SALINAS, ROSA ANAHI" userId="5168888a-8314-4770-8aa8-119172a16eb8" providerId="ADAL" clId="{855144DB-C956-4AAD-AE6D-222D7D2F26FB}" dt="2026-05-13T13:26:46.956" v="173" actId="27636"/>
          <ac:spMkLst>
            <pc:docMk/>
            <pc:sldMk cId="301977639" sldId="288"/>
            <ac:spMk id="2" creationId="{932BA290-1D4C-B8AA-C5FB-6F5F8895EF17}"/>
          </ac:spMkLst>
        </pc:spChg>
        <pc:spChg chg="add mod">
          <ac:chgData name="AVILA SALINAS, ROSA ANAHI" userId="5168888a-8314-4770-8aa8-119172a16eb8" providerId="ADAL" clId="{855144DB-C956-4AAD-AE6D-222D7D2F26FB}" dt="2026-05-15T13:29:11.092" v="1279" actId="14100"/>
          <ac:spMkLst>
            <pc:docMk/>
            <pc:sldMk cId="301977639" sldId="288"/>
            <ac:spMk id="3" creationId="{7A05C442-E42A-3063-6DA3-584414990B3C}"/>
          </ac:spMkLst>
        </pc:spChg>
        <pc:spChg chg="add mod">
          <ac:chgData name="AVILA SALINAS, ROSA ANAHI" userId="5168888a-8314-4770-8aa8-119172a16eb8" providerId="ADAL" clId="{855144DB-C956-4AAD-AE6D-222D7D2F26FB}" dt="2026-05-15T19:38:41.934" v="2473" actId="20577"/>
          <ac:spMkLst>
            <pc:docMk/>
            <pc:sldMk cId="301977639" sldId="288"/>
            <ac:spMk id="4" creationId="{C9ECDC95-468A-3F9A-FC2B-70873B08A4B4}"/>
          </ac:spMkLst>
        </pc:spChg>
        <pc:spChg chg="add mod">
          <ac:chgData name="AVILA SALINAS, ROSA ANAHI" userId="5168888a-8314-4770-8aa8-119172a16eb8" providerId="ADAL" clId="{855144DB-C956-4AAD-AE6D-222D7D2F26FB}" dt="2026-05-13T14:24:07.527" v="560" actId="1076"/>
          <ac:spMkLst>
            <pc:docMk/>
            <pc:sldMk cId="301977639" sldId="288"/>
            <ac:spMk id="7" creationId="{829D4D7C-4EB4-8504-364F-98A0A2AFE442}"/>
          </ac:spMkLst>
        </pc:spChg>
        <pc:spChg chg="add mod">
          <ac:chgData name="AVILA SALINAS, ROSA ANAHI" userId="5168888a-8314-4770-8aa8-119172a16eb8" providerId="ADAL" clId="{855144DB-C956-4AAD-AE6D-222D7D2F26FB}" dt="2026-05-13T14:24:11.896" v="561" actId="1076"/>
          <ac:spMkLst>
            <pc:docMk/>
            <pc:sldMk cId="301977639" sldId="288"/>
            <ac:spMk id="8" creationId="{CB59F9BF-B8FE-82B2-1F09-31FC6AD7100D}"/>
          </ac:spMkLst>
        </pc:spChg>
        <pc:spChg chg="add mod">
          <ac:chgData name="AVILA SALINAS, ROSA ANAHI" userId="5168888a-8314-4770-8aa8-119172a16eb8" providerId="ADAL" clId="{855144DB-C956-4AAD-AE6D-222D7D2F26FB}" dt="2026-05-19T16:17:15.852" v="8624"/>
          <ac:spMkLst>
            <pc:docMk/>
            <pc:sldMk cId="301977639" sldId="288"/>
            <ac:spMk id="9" creationId="{DF346D69-949E-D2A2-BAD7-04FFB9010580}"/>
          </ac:spMkLst>
        </pc:spChg>
        <pc:spChg chg="add mod">
          <ac:chgData name="AVILA SALINAS, ROSA ANAHI" userId="5168888a-8314-4770-8aa8-119172a16eb8" providerId="ADAL" clId="{855144DB-C956-4AAD-AE6D-222D7D2F26FB}" dt="2026-05-15T19:49:13.058" v="2918" actId="113"/>
          <ac:spMkLst>
            <pc:docMk/>
            <pc:sldMk cId="301977639" sldId="288"/>
            <ac:spMk id="10" creationId="{7377128F-E047-F0C6-EAB6-3EB35FD90E66}"/>
          </ac:spMkLst>
        </pc:spChg>
        <pc:spChg chg="add mod">
          <ac:chgData name="AVILA SALINAS, ROSA ANAHI" userId="5168888a-8314-4770-8aa8-119172a16eb8" providerId="ADAL" clId="{855144DB-C956-4AAD-AE6D-222D7D2F26FB}" dt="2026-05-15T20:05:01.060" v="3293" actId="20577"/>
          <ac:spMkLst>
            <pc:docMk/>
            <pc:sldMk cId="301977639" sldId="288"/>
            <ac:spMk id="26" creationId="{26145623-5A1A-08DB-35CB-A566A95C0BD1}"/>
          </ac:spMkLst>
        </pc:spChg>
        <pc:spChg chg="add mod">
          <ac:chgData name="AVILA SALINAS, ROSA ANAHI" userId="5168888a-8314-4770-8aa8-119172a16eb8" providerId="ADAL" clId="{855144DB-C956-4AAD-AE6D-222D7D2F26FB}" dt="2026-05-15T19:46:37.141" v="2880" actId="20577"/>
          <ac:spMkLst>
            <pc:docMk/>
            <pc:sldMk cId="301977639" sldId="288"/>
            <ac:spMk id="27" creationId="{E42693D2-CF39-529E-4574-4538A4F3593A}"/>
          </ac:spMkLst>
        </pc:spChg>
        <pc:spChg chg="add mod">
          <ac:chgData name="AVILA SALINAS, ROSA ANAHI" userId="5168888a-8314-4770-8aa8-119172a16eb8" providerId="ADAL" clId="{855144DB-C956-4AAD-AE6D-222D7D2F26FB}" dt="2026-05-15T19:46:25.583" v="2851" actId="14100"/>
          <ac:spMkLst>
            <pc:docMk/>
            <pc:sldMk cId="301977639" sldId="288"/>
            <ac:spMk id="28" creationId="{D7EB691E-6026-B7CD-4238-682651F6F828}"/>
          </ac:spMkLst>
        </pc:spChg>
        <pc:picChg chg="add mod">
          <ac:chgData name="AVILA SALINAS, ROSA ANAHI" userId="5168888a-8314-4770-8aa8-119172a16eb8" providerId="ADAL" clId="{855144DB-C956-4AAD-AE6D-222D7D2F26FB}" dt="2026-05-13T14:23:58.318" v="557" actId="1076"/>
          <ac:picMkLst>
            <pc:docMk/>
            <pc:sldMk cId="301977639" sldId="288"/>
            <ac:picMk id="5" creationId="{25565265-B10A-8B36-9ADE-B3C1408E5382}"/>
          </ac:picMkLst>
        </pc:picChg>
        <pc:picChg chg="add mod">
          <ac:chgData name="AVILA SALINAS, ROSA ANAHI" userId="5168888a-8314-4770-8aa8-119172a16eb8" providerId="ADAL" clId="{855144DB-C956-4AAD-AE6D-222D7D2F26FB}" dt="2026-05-13T14:24:00.739" v="558" actId="1076"/>
          <ac:picMkLst>
            <pc:docMk/>
            <pc:sldMk cId="301977639" sldId="288"/>
            <ac:picMk id="6" creationId="{29D97AC9-6D96-76E9-BB08-0A2ECAD9B182}"/>
          </ac:picMkLst>
        </pc:picChg>
        <pc:cxnChg chg="add mod">
          <ac:chgData name="AVILA SALINAS, ROSA ANAHI" userId="5168888a-8314-4770-8aa8-119172a16eb8" providerId="ADAL" clId="{855144DB-C956-4AAD-AE6D-222D7D2F26FB}" dt="2026-05-15T19:46:11.886" v="2849" actId="1076"/>
          <ac:cxnSpMkLst>
            <pc:docMk/>
            <pc:sldMk cId="301977639" sldId="288"/>
            <ac:cxnSpMk id="13" creationId="{17D0ECB1-34A9-116F-B007-36DF3FDA03FF}"/>
          </ac:cxnSpMkLst>
        </pc:cxnChg>
        <pc:cxnChg chg="add mod">
          <ac:chgData name="AVILA SALINAS, ROSA ANAHI" userId="5168888a-8314-4770-8aa8-119172a16eb8" providerId="ADAL" clId="{855144DB-C956-4AAD-AE6D-222D7D2F26FB}" dt="2026-05-15T19:47:54.453" v="2911" actId="14100"/>
          <ac:cxnSpMkLst>
            <pc:docMk/>
            <pc:sldMk cId="301977639" sldId="288"/>
            <ac:cxnSpMk id="30" creationId="{FDC5B438-479E-B184-EF64-85CC2251A4FF}"/>
          </ac:cxnSpMkLst>
        </pc:cxnChg>
      </pc:sldChg>
      <pc:sldChg chg="addSp modSp add mod">
        <pc:chgData name="AVILA SALINAS, ROSA ANAHI" userId="5168888a-8314-4770-8aa8-119172a16eb8" providerId="ADAL" clId="{855144DB-C956-4AAD-AE6D-222D7D2F26FB}" dt="2026-05-19T16:17:18.976" v="8625"/>
        <pc:sldMkLst>
          <pc:docMk/>
          <pc:sldMk cId="2818842822" sldId="289"/>
        </pc:sldMkLst>
        <pc:spChg chg="mod">
          <ac:chgData name="AVILA SALINAS, ROSA ANAHI" userId="5168888a-8314-4770-8aa8-119172a16eb8" providerId="ADAL" clId="{855144DB-C956-4AAD-AE6D-222D7D2F26FB}" dt="2026-05-13T13:26:56.660" v="175"/>
          <ac:spMkLst>
            <pc:docMk/>
            <pc:sldMk cId="2818842822" sldId="289"/>
            <ac:spMk id="2" creationId="{28DC8A54-0480-1577-9273-0DB721E01DF5}"/>
          </ac:spMkLst>
        </pc:spChg>
        <pc:spChg chg="add mod">
          <ac:chgData name="AVILA SALINAS, ROSA ANAHI" userId="5168888a-8314-4770-8aa8-119172a16eb8" providerId="ADAL" clId="{855144DB-C956-4AAD-AE6D-222D7D2F26FB}" dt="2026-05-13T13:27:07.830" v="176"/>
          <ac:spMkLst>
            <pc:docMk/>
            <pc:sldMk cId="2818842822" sldId="289"/>
            <ac:spMk id="3" creationId="{C090479C-8033-6082-E63B-D69831BD25B0}"/>
          </ac:spMkLst>
        </pc:spChg>
        <pc:spChg chg="add mod">
          <ac:chgData name="AVILA SALINAS, ROSA ANAHI" userId="5168888a-8314-4770-8aa8-119172a16eb8" providerId="ADAL" clId="{855144DB-C956-4AAD-AE6D-222D7D2F26FB}" dt="2026-05-19T16:17:18.976" v="8625"/>
          <ac:spMkLst>
            <pc:docMk/>
            <pc:sldMk cId="2818842822" sldId="289"/>
            <ac:spMk id="5" creationId="{9B1C943B-24E6-DFE7-B9BB-EA8BA032C900}"/>
          </ac:spMkLst>
        </pc:spChg>
        <pc:picChg chg="add mod">
          <ac:chgData name="AVILA SALINAS, ROSA ANAHI" userId="5168888a-8314-4770-8aa8-119172a16eb8" providerId="ADAL" clId="{855144DB-C956-4AAD-AE6D-222D7D2F26FB}" dt="2026-05-13T13:27:07.830" v="176"/>
          <ac:picMkLst>
            <pc:docMk/>
            <pc:sldMk cId="2818842822" sldId="289"/>
            <ac:picMk id="4" creationId="{0C81A2F9-D93A-2162-9B56-FDA0CECC4464}"/>
          </ac:picMkLst>
        </pc:picChg>
      </pc:sldChg>
      <pc:sldChg chg="addSp delSp modSp add mod ord">
        <pc:chgData name="AVILA SALINAS, ROSA ANAHI" userId="5168888a-8314-4770-8aa8-119172a16eb8" providerId="ADAL" clId="{855144DB-C956-4AAD-AE6D-222D7D2F26FB}" dt="2026-05-19T16:17:20.526" v="8626"/>
        <pc:sldMkLst>
          <pc:docMk/>
          <pc:sldMk cId="4209781226" sldId="292"/>
        </pc:sldMkLst>
        <pc:spChg chg="mod">
          <ac:chgData name="AVILA SALINAS, ROSA ANAHI" userId="5168888a-8314-4770-8aa8-119172a16eb8" providerId="ADAL" clId="{855144DB-C956-4AAD-AE6D-222D7D2F26FB}" dt="2026-05-13T13:28:03.456" v="185"/>
          <ac:spMkLst>
            <pc:docMk/>
            <pc:sldMk cId="4209781226" sldId="292"/>
            <ac:spMk id="2" creationId="{AAACBE4C-AA63-F1EE-6881-78F9D4D0B0B2}"/>
          </ac:spMkLst>
        </pc:spChg>
        <pc:spChg chg="add mod">
          <ac:chgData name="AVILA SALINAS, ROSA ANAHI" userId="5168888a-8314-4770-8aa8-119172a16eb8" providerId="ADAL" clId="{855144DB-C956-4AAD-AE6D-222D7D2F26FB}" dt="2026-05-18T19:03:03.212" v="6175" actId="1076"/>
          <ac:spMkLst>
            <pc:docMk/>
            <pc:sldMk cId="4209781226" sldId="292"/>
            <ac:spMk id="3" creationId="{42C543D7-81E7-643B-6ECE-DB0333B4231F}"/>
          </ac:spMkLst>
        </pc:spChg>
        <pc:spChg chg="add mod">
          <ac:chgData name="AVILA SALINAS, ROSA ANAHI" userId="5168888a-8314-4770-8aa8-119172a16eb8" providerId="ADAL" clId="{855144DB-C956-4AAD-AE6D-222D7D2F26FB}" dt="2026-05-19T16:17:20.526" v="8626"/>
          <ac:spMkLst>
            <pc:docMk/>
            <pc:sldMk cId="4209781226" sldId="292"/>
            <ac:spMk id="4" creationId="{C85E1664-5E88-F13E-F0C9-1269FEE6C86B}"/>
          </ac:spMkLst>
        </pc:spChg>
        <pc:spChg chg="add mod">
          <ac:chgData name="AVILA SALINAS, ROSA ANAHI" userId="5168888a-8314-4770-8aa8-119172a16eb8" providerId="ADAL" clId="{855144DB-C956-4AAD-AE6D-222D7D2F26FB}" dt="2026-05-18T19:03:40.116" v="6187" actId="1076"/>
          <ac:spMkLst>
            <pc:docMk/>
            <pc:sldMk cId="4209781226" sldId="292"/>
            <ac:spMk id="5" creationId="{836A2973-BB96-09A6-85BC-85CD9406533E}"/>
          </ac:spMkLst>
        </pc:spChg>
        <pc:picChg chg="add mod">
          <ac:chgData name="AVILA SALINAS, ROSA ANAHI" userId="5168888a-8314-4770-8aa8-119172a16eb8" providerId="ADAL" clId="{855144DB-C956-4AAD-AE6D-222D7D2F26FB}" dt="2026-05-18T19:03:24.499" v="6185" actId="1076"/>
          <ac:picMkLst>
            <pc:docMk/>
            <pc:sldMk cId="4209781226" sldId="292"/>
            <ac:picMk id="7" creationId="{ABF7479C-96F1-AAB2-DBE5-F380197DA20A}"/>
          </ac:picMkLst>
        </pc:picChg>
      </pc:sldChg>
      <pc:sldChg chg="addSp delSp modSp add mod">
        <pc:chgData name="AVILA SALINAS, ROSA ANAHI" userId="5168888a-8314-4770-8aa8-119172a16eb8" providerId="ADAL" clId="{855144DB-C956-4AAD-AE6D-222D7D2F26FB}" dt="2026-05-19T16:17:22.202" v="8627"/>
        <pc:sldMkLst>
          <pc:docMk/>
          <pc:sldMk cId="1038444290" sldId="293"/>
        </pc:sldMkLst>
        <pc:spChg chg="mod">
          <ac:chgData name="AVILA SALINAS, ROSA ANAHI" userId="5168888a-8314-4770-8aa8-119172a16eb8" providerId="ADAL" clId="{855144DB-C956-4AAD-AE6D-222D7D2F26FB}" dt="2026-05-13T13:28:32.604" v="191" actId="207"/>
          <ac:spMkLst>
            <pc:docMk/>
            <pc:sldMk cId="1038444290" sldId="293"/>
            <ac:spMk id="2" creationId="{0B7F2A55-02F3-12CC-B07D-94A812303F49}"/>
          </ac:spMkLst>
        </pc:spChg>
        <pc:spChg chg="add mod">
          <ac:chgData name="AVILA SALINAS, ROSA ANAHI" userId="5168888a-8314-4770-8aa8-119172a16eb8" providerId="ADAL" clId="{855144DB-C956-4AAD-AE6D-222D7D2F26FB}" dt="2026-05-19T16:17:22.202" v="8627"/>
          <ac:spMkLst>
            <pc:docMk/>
            <pc:sldMk cId="1038444290" sldId="293"/>
            <ac:spMk id="3" creationId="{79951142-2524-40B6-F916-FAF7A5154D5A}"/>
          </ac:spMkLst>
        </pc:spChg>
        <pc:spChg chg="add mod">
          <ac:chgData name="AVILA SALINAS, ROSA ANAHI" userId="5168888a-8314-4770-8aa8-119172a16eb8" providerId="ADAL" clId="{855144DB-C956-4AAD-AE6D-222D7D2F26FB}" dt="2026-05-15T20:17:25.175" v="3520" actId="20577"/>
          <ac:spMkLst>
            <pc:docMk/>
            <pc:sldMk cId="1038444290" sldId="293"/>
            <ac:spMk id="5" creationId="{8135EF75-7CD0-D331-F1DD-DEBFE89E2507}"/>
          </ac:spMkLst>
        </pc:spChg>
        <pc:spChg chg="add mod">
          <ac:chgData name="AVILA SALINAS, ROSA ANAHI" userId="5168888a-8314-4770-8aa8-119172a16eb8" providerId="ADAL" clId="{855144DB-C956-4AAD-AE6D-222D7D2F26FB}" dt="2026-05-13T14:25:23.544" v="571"/>
          <ac:spMkLst>
            <pc:docMk/>
            <pc:sldMk cId="1038444290" sldId="293"/>
            <ac:spMk id="6" creationId="{C50A42A3-2823-6383-6648-EB83451FD1B0}"/>
          </ac:spMkLst>
        </pc:spChg>
        <pc:spChg chg="add mod">
          <ac:chgData name="AVILA SALINAS, ROSA ANAHI" userId="5168888a-8314-4770-8aa8-119172a16eb8" providerId="ADAL" clId="{855144DB-C956-4AAD-AE6D-222D7D2F26FB}" dt="2026-05-18T19:03:51.971" v="6192" actId="15"/>
          <ac:spMkLst>
            <pc:docMk/>
            <pc:sldMk cId="1038444290" sldId="293"/>
            <ac:spMk id="8" creationId="{E472F855-5AAE-2F88-2CA3-B8892BFF29C1}"/>
          </ac:spMkLst>
        </pc:spChg>
        <pc:spChg chg="add mod">
          <ac:chgData name="AVILA SALINAS, ROSA ANAHI" userId="5168888a-8314-4770-8aa8-119172a16eb8" providerId="ADAL" clId="{855144DB-C956-4AAD-AE6D-222D7D2F26FB}" dt="2026-05-15T20:11:54.481" v="3502" actId="1076"/>
          <ac:spMkLst>
            <pc:docMk/>
            <pc:sldMk cId="1038444290" sldId="293"/>
            <ac:spMk id="11" creationId="{EBBFE8AB-F460-F388-0A6C-C8842AFCE9BE}"/>
          </ac:spMkLst>
        </pc:spChg>
        <pc:picChg chg="add mod">
          <ac:chgData name="AVILA SALINAS, ROSA ANAHI" userId="5168888a-8314-4770-8aa8-119172a16eb8" providerId="ADAL" clId="{855144DB-C956-4AAD-AE6D-222D7D2F26FB}" dt="2026-05-13T14:25:23.544" v="571"/>
          <ac:picMkLst>
            <pc:docMk/>
            <pc:sldMk cId="1038444290" sldId="293"/>
            <ac:picMk id="4" creationId="{04BD9558-F83A-2051-2456-6383476520AF}"/>
          </ac:picMkLst>
        </pc:picChg>
        <pc:picChg chg="add mod">
          <ac:chgData name="AVILA SALINAS, ROSA ANAHI" userId="5168888a-8314-4770-8aa8-119172a16eb8" providerId="ADAL" clId="{855144DB-C956-4AAD-AE6D-222D7D2F26FB}" dt="2026-05-13T14:25:23.544" v="571"/>
          <ac:picMkLst>
            <pc:docMk/>
            <pc:sldMk cId="1038444290" sldId="293"/>
            <ac:picMk id="7" creationId="{F9036DA3-4D09-0AEB-27C5-F6A68B7AF51D}"/>
          </ac:picMkLst>
        </pc:picChg>
      </pc:sldChg>
      <pc:sldChg chg="addSp delSp modSp add mod">
        <pc:chgData name="AVILA SALINAS, ROSA ANAHI" userId="5168888a-8314-4770-8aa8-119172a16eb8" providerId="ADAL" clId="{855144DB-C956-4AAD-AE6D-222D7D2F26FB}" dt="2026-05-20T15:46:00.655" v="9024" actId="3626"/>
        <pc:sldMkLst>
          <pc:docMk/>
          <pc:sldMk cId="3682208164" sldId="297"/>
        </pc:sldMkLst>
        <pc:spChg chg="mod">
          <ac:chgData name="AVILA SALINAS, ROSA ANAHI" userId="5168888a-8314-4770-8aa8-119172a16eb8" providerId="ADAL" clId="{855144DB-C956-4AAD-AE6D-222D7D2F26FB}" dt="2026-05-15T20:21:24.528" v="3653" actId="20577"/>
          <ac:spMkLst>
            <pc:docMk/>
            <pc:sldMk cId="3682208164" sldId="297"/>
            <ac:spMk id="2" creationId="{5D438B70-880C-8A03-2E12-79AAA2DD1EBC}"/>
          </ac:spMkLst>
        </pc:spChg>
        <pc:spChg chg="mod">
          <ac:chgData name="AVILA SALINAS, ROSA ANAHI" userId="5168888a-8314-4770-8aa8-119172a16eb8" providerId="ADAL" clId="{855144DB-C956-4AAD-AE6D-222D7D2F26FB}" dt="2026-05-15T20:41:17.303" v="4463" actId="1076"/>
          <ac:spMkLst>
            <pc:docMk/>
            <pc:sldMk cId="3682208164" sldId="297"/>
            <ac:spMk id="3" creationId="{ECC0B055-13C3-9D5B-504E-9BA9FEBB0AE6}"/>
          </ac:spMkLst>
        </pc:spChg>
        <pc:spChg chg="add mod">
          <ac:chgData name="AVILA SALINAS, ROSA ANAHI" userId="5168888a-8314-4770-8aa8-119172a16eb8" providerId="ADAL" clId="{855144DB-C956-4AAD-AE6D-222D7D2F26FB}" dt="2026-05-18T19:40:31.016" v="6443" actId="20577"/>
          <ac:spMkLst>
            <pc:docMk/>
            <pc:sldMk cId="3682208164" sldId="297"/>
            <ac:spMk id="4" creationId="{68709E6A-15F5-7D2E-A662-8A3912A084E6}"/>
          </ac:spMkLst>
        </pc:spChg>
        <pc:spChg chg="add mod">
          <ac:chgData name="AVILA SALINAS, ROSA ANAHI" userId="5168888a-8314-4770-8aa8-119172a16eb8" providerId="ADAL" clId="{855144DB-C956-4AAD-AE6D-222D7D2F26FB}" dt="2026-05-18T19:44:08.507" v="6542" actId="20577"/>
          <ac:spMkLst>
            <pc:docMk/>
            <pc:sldMk cId="3682208164" sldId="297"/>
            <ac:spMk id="11" creationId="{377E2C9D-5894-E4DF-8514-EC74884B7EF4}"/>
          </ac:spMkLst>
        </pc:spChg>
        <pc:spChg chg="add mod">
          <ac:chgData name="AVILA SALINAS, ROSA ANAHI" userId="5168888a-8314-4770-8aa8-119172a16eb8" providerId="ADAL" clId="{855144DB-C956-4AAD-AE6D-222D7D2F26FB}" dt="2026-05-20T15:46:00.655" v="9024" actId="3626"/>
          <ac:spMkLst>
            <pc:docMk/>
            <pc:sldMk cId="3682208164" sldId="297"/>
            <ac:spMk id="12" creationId="{32D893A1-0395-F91F-0F32-0BCB174F6B78}"/>
          </ac:spMkLst>
        </pc:spChg>
        <pc:spChg chg="add mod">
          <ac:chgData name="AVILA SALINAS, ROSA ANAHI" userId="5168888a-8314-4770-8aa8-119172a16eb8" providerId="ADAL" clId="{855144DB-C956-4AAD-AE6D-222D7D2F26FB}" dt="2026-05-19T16:17:25.681" v="8628"/>
          <ac:spMkLst>
            <pc:docMk/>
            <pc:sldMk cId="3682208164" sldId="297"/>
            <ac:spMk id="14" creationId="{3D8E1DC2-ADB3-15D4-2C24-F7DB7F13EFFE}"/>
          </ac:spMkLst>
        </pc:spChg>
        <pc:picChg chg="add mod">
          <ac:chgData name="AVILA SALINAS, ROSA ANAHI" userId="5168888a-8314-4770-8aa8-119172a16eb8" providerId="ADAL" clId="{855144DB-C956-4AAD-AE6D-222D7D2F26FB}" dt="2026-05-15T20:19:42.806" v="3629" actId="1076"/>
          <ac:picMkLst>
            <pc:docMk/>
            <pc:sldMk cId="3682208164" sldId="297"/>
            <ac:picMk id="6" creationId="{C13E303F-EA1E-81BE-2D80-D199E25885C9}"/>
          </ac:picMkLst>
        </pc:picChg>
        <pc:picChg chg="add mod">
          <ac:chgData name="AVILA SALINAS, ROSA ANAHI" userId="5168888a-8314-4770-8aa8-119172a16eb8" providerId="ADAL" clId="{855144DB-C956-4AAD-AE6D-222D7D2F26FB}" dt="2026-05-18T19:41:11.802" v="6447" actId="1076"/>
          <ac:picMkLst>
            <pc:docMk/>
            <pc:sldMk cId="3682208164" sldId="297"/>
            <ac:picMk id="7" creationId="{5AFF6ED9-8014-DA15-AB54-8560C477C03A}"/>
          </ac:picMkLst>
        </pc:picChg>
        <pc:picChg chg="add mod">
          <ac:chgData name="AVILA SALINAS, ROSA ANAHI" userId="5168888a-8314-4770-8aa8-119172a16eb8" providerId="ADAL" clId="{855144DB-C956-4AAD-AE6D-222D7D2F26FB}" dt="2026-05-15T20:20:21.375" v="3641" actId="1076"/>
          <ac:picMkLst>
            <pc:docMk/>
            <pc:sldMk cId="3682208164" sldId="297"/>
            <ac:picMk id="8" creationId="{7F7D1AEE-7600-D639-2506-179B850C9891}"/>
          </ac:picMkLst>
        </pc:picChg>
        <pc:picChg chg="mod">
          <ac:chgData name="AVILA SALINAS, ROSA ANAHI" userId="5168888a-8314-4770-8aa8-119172a16eb8" providerId="ADAL" clId="{855144DB-C956-4AAD-AE6D-222D7D2F26FB}" dt="2026-05-18T19:43:47.736" v="6517" actId="1076"/>
          <ac:picMkLst>
            <pc:docMk/>
            <pc:sldMk cId="3682208164" sldId="297"/>
            <ac:picMk id="9" creationId="{1D492B57-A939-F735-EFB8-3A37B116FCD6}"/>
          </ac:picMkLst>
        </pc:picChg>
        <pc:picChg chg="add mod">
          <ac:chgData name="AVILA SALINAS, ROSA ANAHI" userId="5168888a-8314-4770-8aa8-119172a16eb8" providerId="ADAL" clId="{855144DB-C956-4AAD-AE6D-222D7D2F26FB}" dt="2026-05-15T20:27:35.389" v="4283" actId="1076"/>
          <ac:picMkLst>
            <pc:docMk/>
            <pc:sldMk cId="3682208164" sldId="297"/>
            <ac:picMk id="10" creationId="{01E58826-F0E3-97BB-A91C-9F16DAEA6CB6}"/>
          </ac:picMkLst>
        </pc:picChg>
      </pc:sldChg>
      <pc:sldChg chg="addSp delSp modSp add mod ord">
        <pc:chgData name="AVILA SALINAS, ROSA ANAHI" userId="5168888a-8314-4770-8aa8-119172a16eb8" providerId="ADAL" clId="{855144DB-C956-4AAD-AE6D-222D7D2F26FB}" dt="2026-05-19T17:14:53.465" v="8640" actId="20577"/>
        <pc:sldMkLst>
          <pc:docMk/>
          <pc:sldMk cId="2718992292" sldId="302"/>
        </pc:sldMkLst>
        <pc:spChg chg="mod">
          <ac:chgData name="AVILA SALINAS, ROSA ANAHI" userId="5168888a-8314-4770-8aa8-119172a16eb8" providerId="ADAL" clId="{855144DB-C956-4AAD-AE6D-222D7D2F26FB}" dt="2026-05-15T20:45:17.578" v="4580" actId="313"/>
          <ac:spMkLst>
            <pc:docMk/>
            <pc:sldMk cId="2718992292" sldId="302"/>
            <ac:spMk id="2" creationId="{E2BE33DF-3692-1FB5-D980-FBA8C00101CB}"/>
          </ac:spMkLst>
        </pc:spChg>
        <pc:spChg chg="add mod">
          <ac:chgData name="AVILA SALINAS, ROSA ANAHI" userId="5168888a-8314-4770-8aa8-119172a16eb8" providerId="ADAL" clId="{855144DB-C956-4AAD-AE6D-222D7D2F26FB}" dt="2026-05-18T17:10:52.496" v="5943" actId="1076"/>
          <ac:spMkLst>
            <pc:docMk/>
            <pc:sldMk cId="2718992292" sldId="302"/>
            <ac:spMk id="3" creationId="{4D23CA44-0E20-1912-90C4-F12CD2070E0A}"/>
          </ac:spMkLst>
        </pc:spChg>
        <pc:spChg chg="add mod">
          <ac:chgData name="AVILA SALINAS, ROSA ANAHI" userId="5168888a-8314-4770-8aa8-119172a16eb8" providerId="ADAL" clId="{855144DB-C956-4AAD-AE6D-222D7D2F26FB}" dt="2026-05-19T16:17:47.754" v="8638"/>
          <ac:spMkLst>
            <pc:docMk/>
            <pc:sldMk cId="2718992292" sldId="302"/>
            <ac:spMk id="11" creationId="{95094618-4A4E-BD6F-F3DF-8C0D63A3B431}"/>
          </ac:spMkLst>
        </pc:spChg>
        <pc:spChg chg="mod">
          <ac:chgData name="AVILA SALINAS, ROSA ANAHI" userId="5168888a-8314-4770-8aa8-119172a16eb8" providerId="ADAL" clId="{855144DB-C956-4AAD-AE6D-222D7D2F26FB}" dt="2026-05-19T17:14:53.465" v="8640" actId="20577"/>
          <ac:spMkLst>
            <pc:docMk/>
            <pc:sldMk cId="2718992292" sldId="302"/>
            <ac:spMk id="22" creationId="{80E23DA3-042D-89CE-1859-8BF131695D7C}"/>
          </ac:spMkLst>
        </pc:spChg>
        <pc:picChg chg="add mod">
          <ac:chgData name="AVILA SALINAS, ROSA ANAHI" userId="5168888a-8314-4770-8aa8-119172a16eb8" providerId="ADAL" clId="{855144DB-C956-4AAD-AE6D-222D7D2F26FB}" dt="2026-05-18T17:10:55.139" v="5944" actId="1076"/>
          <ac:picMkLst>
            <pc:docMk/>
            <pc:sldMk cId="2718992292" sldId="302"/>
            <ac:picMk id="5" creationId="{89809202-A361-3BA0-EF96-42DC26596F8A}"/>
          </ac:picMkLst>
        </pc:picChg>
      </pc:sldChg>
      <pc:sldChg chg="addSp delSp modSp add del mod">
        <pc:chgData name="AVILA SALINAS, ROSA ANAHI" userId="5168888a-8314-4770-8aa8-119172a16eb8" providerId="ADAL" clId="{855144DB-C956-4AAD-AE6D-222D7D2F26FB}" dt="2026-05-20T15:36:23.285" v="8977" actId="47"/>
        <pc:sldMkLst>
          <pc:docMk/>
          <pc:sldMk cId="3956181226" sldId="303"/>
        </pc:sldMkLst>
        <pc:spChg chg="add mod">
          <ac:chgData name="AVILA SALINAS, ROSA ANAHI" userId="5168888a-8314-4770-8aa8-119172a16eb8" providerId="ADAL" clId="{855144DB-C956-4AAD-AE6D-222D7D2F26FB}" dt="2026-05-19T16:17:36.845" v="8633"/>
          <ac:spMkLst>
            <pc:docMk/>
            <pc:sldMk cId="3956181226" sldId="303"/>
            <ac:spMk id="10" creationId="{CFDBD0BC-C0E2-BE14-3FF5-B5AB8F28B2F9}"/>
          </ac:spMkLst>
        </pc:spChg>
      </pc:sldChg>
      <pc:sldChg chg="addSp delSp modSp add mod ord">
        <pc:chgData name="AVILA SALINAS, ROSA ANAHI" userId="5168888a-8314-4770-8aa8-119172a16eb8" providerId="ADAL" clId="{855144DB-C956-4AAD-AE6D-222D7D2F26FB}" dt="2026-05-19T16:17:39.310" v="8634"/>
        <pc:sldMkLst>
          <pc:docMk/>
          <pc:sldMk cId="3319594279" sldId="305"/>
        </pc:sldMkLst>
        <pc:spChg chg="mod">
          <ac:chgData name="AVILA SALINAS, ROSA ANAHI" userId="5168888a-8314-4770-8aa8-119172a16eb8" providerId="ADAL" clId="{855144DB-C956-4AAD-AE6D-222D7D2F26FB}" dt="2026-05-13T13:34:06.602" v="253" actId="27636"/>
          <ac:spMkLst>
            <pc:docMk/>
            <pc:sldMk cId="3319594279" sldId="305"/>
            <ac:spMk id="2" creationId="{E4808B39-2923-B4B7-BFB1-77B9B06CAE45}"/>
          </ac:spMkLst>
        </pc:spChg>
        <pc:spChg chg="add mod">
          <ac:chgData name="AVILA SALINAS, ROSA ANAHI" userId="5168888a-8314-4770-8aa8-119172a16eb8" providerId="ADAL" clId="{855144DB-C956-4AAD-AE6D-222D7D2F26FB}" dt="2026-05-19T16:17:39.310" v="8634"/>
          <ac:spMkLst>
            <pc:docMk/>
            <pc:sldMk cId="3319594279" sldId="305"/>
            <ac:spMk id="4" creationId="{B4A5CD25-146D-35E3-77A5-FD4DBDB4A0E9}"/>
          </ac:spMkLst>
        </pc:spChg>
        <pc:spChg chg="add mod">
          <ac:chgData name="AVILA SALINAS, ROSA ANAHI" userId="5168888a-8314-4770-8aa8-119172a16eb8" providerId="ADAL" clId="{855144DB-C956-4AAD-AE6D-222D7D2F26FB}" dt="2026-05-15T20:16:58.695" v="3515" actId="1076"/>
          <ac:spMkLst>
            <pc:docMk/>
            <pc:sldMk cId="3319594279" sldId="305"/>
            <ac:spMk id="9" creationId="{AF60CC2B-D7F4-95D9-BF02-D8C6F6525F83}"/>
          </ac:spMkLst>
        </pc:spChg>
        <pc:picChg chg="mod">
          <ac:chgData name="AVILA SALINAS, ROSA ANAHI" userId="5168888a-8314-4770-8aa8-119172a16eb8" providerId="ADAL" clId="{855144DB-C956-4AAD-AE6D-222D7D2F26FB}" dt="2026-05-18T20:58:02.796" v="8319" actId="1076"/>
          <ac:picMkLst>
            <pc:docMk/>
            <pc:sldMk cId="3319594279" sldId="305"/>
            <ac:picMk id="26" creationId="{B610BABD-C3D8-FA6F-BB09-7C439DEA4A31}"/>
          </ac:picMkLst>
        </pc:picChg>
      </pc:sldChg>
      <pc:sldChg chg="addSp delSp modSp add mod ord">
        <pc:chgData name="AVILA SALINAS, ROSA ANAHI" userId="5168888a-8314-4770-8aa8-119172a16eb8" providerId="ADAL" clId="{855144DB-C956-4AAD-AE6D-222D7D2F26FB}" dt="2026-05-20T15:47:35.018" v="9085" actId="115"/>
        <pc:sldMkLst>
          <pc:docMk/>
          <pc:sldMk cId="1453722082" sldId="307"/>
        </pc:sldMkLst>
        <pc:spChg chg="mod">
          <ac:chgData name="AVILA SALINAS, ROSA ANAHI" userId="5168888a-8314-4770-8aa8-119172a16eb8" providerId="ADAL" clId="{855144DB-C956-4AAD-AE6D-222D7D2F26FB}" dt="2026-05-13T13:34:31.271" v="262" actId="27636"/>
          <ac:spMkLst>
            <pc:docMk/>
            <pc:sldMk cId="1453722082" sldId="307"/>
            <ac:spMk id="2" creationId="{5F4E96CF-90FF-5D7C-BE5B-9DCC1B8E182F}"/>
          </ac:spMkLst>
        </pc:spChg>
        <pc:spChg chg="add mod">
          <ac:chgData name="AVILA SALINAS, ROSA ANAHI" userId="5168888a-8314-4770-8aa8-119172a16eb8" providerId="ADAL" clId="{855144DB-C956-4AAD-AE6D-222D7D2F26FB}" dt="2026-05-19T16:17:41.162" v="8635"/>
          <ac:spMkLst>
            <pc:docMk/>
            <pc:sldMk cId="1453722082" sldId="307"/>
            <ac:spMk id="3" creationId="{306FA6CA-0A2C-E2EC-2B18-646944A5CA11}"/>
          </ac:spMkLst>
        </pc:spChg>
        <pc:spChg chg="add mod">
          <ac:chgData name="AVILA SALINAS, ROSA ANAHI" userId="5168888a-8314-4770-8aa8-119172a16eb8" providerId="ADAL" clId="{855144DB-C956-4AAD-AE6D-222D7D2F26FB}" dt="2026-05-15T20:32:22.858" v="4303" actId="1076"/>
          <ac:spMkLst>
            <pc:docMk/>
            <pc:sldMk cId="1453722082" sldId="307"/>
            <ac:spMk id="6" creationId="{C61110DA-23E6-9AAA-6C14-610EBD71EC1B}"/>
          </ac:spMkLst>
        </pc:spChg>
        <pc:spChg chg="mod">
          <ac:chgData name="AVILA SALINAS, ROSA ANAHI" userId="5168888a-8314-4770-8aa8-119172a16eb8" providerId="ADAL" clId="{855144DB-C956-4AAD-AE6D-222D7D2F26FB}" dt="2026-05-20T15:46:41.570" v="9054" actId="20577"/>
          <ac:spMkLst>
            <pc:docMk/>
            <pc:sldMk cId="1453722082" sldId="307"/>
            <ac:spMk id="17" creationId="{7E7DCCE0-1776-341A-CA2B-D487EF0F7F92}"/>
          </ac:spMkLst>
        </pc:spChg>
        <pc:spChg chg="mod">
          <ac:chgData name="AVILA SALINAS, ROSA ANAHI" userId="5168888a-8314-4770-8aa8-119172a16eb8" providerId="ADAL" clId="{855144DB-C956-4AAD-AE6D-222D7D2F26FB}" dt="2026-05-20T15:47:35.018" v="9085" actId="115"/>
          <ac:spMkLst>
            <pc:docMk/>
            <pc:sldMk cId="1453722082" sldId="307"/>
            <ac:spMk id="23" creationId="{2CE82AE4-F66B-1E82-12E6-5FED18E95B63}"/>
          </ac:spMkLst>
        </pc:spChg>
        <pc:spChg chg="mod">
          <ac:chgData name="AVILA SALINAS, ROSA ANAHI" userId="5168888a-8314-4770-8aa8-119172a16eb8" providerId="ADAL" clId="{855144DB-C956-4AAD-AE6D-222D7D2F26FB}" dt="2026-05-20T15:47:22.431" v="9083" actId="1076"/>
          <ac:spMkLst>
            <pc:docMk/>
            <pc:sldMk cId="1453722082" sldId="307"/>
            <ac:spMk id="24" creationId="{C463101E-C83D-B1EF-B977-CAFEC10258D1}"/>
          </ac:spMkLst>
        </pc:spChg>
        <pc:spChg chg="mod">
          <ac:chgData name="AVILA SALINAS, ROSA ANAHI" userId="5168888a-8314-4770-8aa8-119172a16eb8" providerId="ADAL" clId="{855144DB-C956-4AAD-AE6D-222D7D2F26FB}" dt="2026-05-20T15:47:16.115" v="9082" actId="1076"/>
          <ac:spMkLst>
            <pc:docMk/>
            <pc:sldMk cId="1453722082" sldId="307"/>
            <ac:spMk id="25" creationId="{46A1D9FA-E5BA-13C4-04E1-467A5BB24927}"/>
          </ac:spMkLst>
        </pc:spChg>
        <pc:spChg chg="mod">
          <ac:chgData name="AVILA SALINAS, ROSA ANAHI" userId="5168888a-8314-4770-8aa8-119172a16eb8" providerId="ADAL" clId="{855144DB-C956-4AAD-AE6D-222D7D2F26FB}" dt="2026-05-20T15:47:16.115" v="9082" actId="1076"/>
          <ac:spMkLst>
            <pc:docMk/>
            <pc:sldMk cId="1453722082" sldId="307"/>
            <ac:spMk id="26" creationId="{18D8E957-BAE0-23C6-0583-5DF22EE84057}"/>
          </ac:spMkLst>
        </pc:spChg>
        <pc:picChg chg="add mod">
          <ac:chgData name="AVILA SALINAS, ROSA ANAHI" userId="5168888a-8314-4770-8aa8-119172a16eb8" providerId="ADAL" clId="{855144DB-C956-4AAD-AE6D-222D7D2F26FB}" dt="2026-05-13T14:34:42.340" v="661"/>
          <ac:picMkLst>
            <pc:docMk/>
            <pc:sldMk cId="1453722082" sldId="307"/>
            <ac:picMk id="4" creationId="{292023D1-0357-97FC-F3E2-2DC1D832D7F2}"/>
          </ac:picMkLst>
        </pc:picChg>
      </pc:sldChg>
      <pc:sldChg chg="addSp delSp modSp add mod">
        <pc:chgData name="AVILA SALINAS, ROSA ANAHI" userId="5168888a-8314-4770-8aa8-119172a16eb8" providerId="ADAL" clId="{855144DB-C956-4AAD-AE6D-222D7D2F26FB}" dt="2026-05-20T16:05:15.326" v="9167" actId="478"/>
        <pc:sldMkLst>
          <pc:docMk/>
          <pc:sldMk cId="1515849666" sldId="310"/>
        </pc:sldMkLst>
        <pc:spChg chg="mod">
          <ac:chgData name="AVILA SALINAS, ROSA ANAHI" userId="5168888a-8314-4770-8aa8-119172a16eb8" providerId="ADAL" clId="{855144DB-C956-4AAD-AE6D-222D7D2F26FB}" dt="2026-05-13T13:35:25.822" v="275"/>
          <ac:spMkLst>
            <pc:docMk/>
            <pc:sldMk cId="1515849666" sldId="310"/>
            <ac:spMk id="2" creationId="{3DC73F36-E212-3A05-BEC4-B6878A225CFD}"/>
          </ac:spMkLst>
        </pc:spChg>
        <pc:spChg chg="add mod">
          <ac:chgData name="AVILA SALINAS, ROSA ANAHI" userId="5168888a-8314-4770-8aa8-119172a16eb8" providerId="ADAL" clId="{855144DB-C956-4AAD-AE6D-222D7D2F26FB}" dt="2026-05-19T16:17:49.460" v="8639"/>
          <ac:spMkLst>
            <pc:docMk/>
            <pc:sldMk cId="1515849666" sldId="310"/>
            <ac:spMk id="3" creationId="{AA980BD9-6068-BADE-7559-F05B7303AF2A}"/>
          </ac:spMkLst>
        </pc:spChg>
        <pc:spChg chg="add del mod">
          <ac:chgData name="AVILA SALINAS, ROSA ANAHI" userId="5168888a-8314-4770-8aa8-119172a16eb8" providerId="ADAL" clId="{855144DB-C956-4AAD-AE6D-222D7D2F26FB}" dt="2026-05-18T16:38:04.641" v="5708" actId="1076"/>
          <ac:spMkLst>
            <pc:docMk/>
            <pc:sldMk cId="1515849666" sldId="310"/>
            <ac:spMk id="4" creationId="{4211BE04-E65D-75DA-F635-76686EA0EDE4}"/>
          </ac:spMkLst>
        </pc:spChg>
        <pc:spChg chg="add del mod">
          <ac:chgData name="AVILA SALINAS, ROSA ANAHI" userId="5168888a-8314-4770-8aa8-119172a16eb8" providerId="ADAL" clId="{855144DB-C956-4AAD-AE6D-222D7D2F26FB}" dt="2026-05-20T16:05:15.326" v="9167" actId="478"/>
          <ac:spMkLst>
            <pc:docMk/>
            <pc:sldMk cId="1515849666" sldId="310"/>
            <ac:spMk id="5" creationId="{0AFEE377-2261-965C-1FCF-8617A4AC9D09}"/>
          </ac:spMkLst>
        </pc:spChg>
        <pc:spChg chg="add del mod">
          <ac:chgData name="AVILA SALINAS, ROSA ANAHI" userId="5168888a-8314-4770-8aa8-119172a16eb8" providerId="ADAL" clId="{855144DB-C956-4AAD-AE6D-222D7D2F26FB}" dt="2026-05-20T16:05:15.326" v="9167" actId="478"/>
          <ac:spMkLst>
            <pc:docMk/>
            <pc:sldMk cId="1515849666" sldId="310"/>
            <ac:spMk id="8" creationId="{DE5CF4DA-E6BB-C6A6-AD75-1FD6FFB7605C}"/>
          </ac:spMkLst>
        </pc:spChg>
        <pc:spChg chg="add mod">
          <ac:chgData name="AVILA SALINAS, ROSA ANAHI" userId="5168888a-8314-4770-8aa8-119172a16eb8" providerId="ADAL" clId="{855144DB-C956-4AAD-AE6D-222D7D2F26FB}" dt="2026-05-18T17:18:38.345" v="6004" actId="1076"/>
          <ac:spMkLst>
            <pc:docMk/>
            <pc:sldMk cId="1515849666" sldId="310"/>
            <ac:spMk id="9" creationId="{C910527E-936D-1B29-EB3C-1F94B554DC9F}"/>
          </ac:spMkLst>
        </pc:spChg>
        <pc:spChg chg="add mod">
          <ac:chgData name="AVILA SALINAS, ROSA ANAHI" userId="5168888a-8314-4770-8aa8-119172a16eb8" providerId="ADAL" clId="{855144DB-C956-4AAD-AE6D-222D7D2F26FB}" dt="2026-05-20T15:40:32.990" v="8978" actId="3626"/>
          <ac:spMkLst>
            <pc:docMk/>
            <pc:sldMk cId="1515849666" sldId="310"/>
            <ac:spMk id="10" creationId="{F669E614-B611-D69A-AC12-44E6A9B12D7A}"/>
          </ac:spMkLst>
        </pc:spChg>
        <pc:spChg chg="add del mod">
          <ac:chgData name="AVILA SALINAS, ROSA ANAHI" userId="5168888a-8314-4770-8aa8-119172a16eb8" providerId="ADAL" clId="{855144DB-C956-4AAD-AE6D-222D7D2F26FB}" dt="2026-05-20T16:05:15.326" v="9167" actId="478"/>
          <ac:spMkLst>
            <pc:docMk/>
            <pc:sldMk cId="1515849666" sldId="310"/>
            <ac:spMk id="11" creationId="{B2EF5C0B-A09E-3F3E-89D5-F0A043054F9C}"/>
          </ac:spMkLst>
        </pc:spChg>
        <pc:spChg chg="add mod">
          <ac:chgData name="AVILA SALINAS, ROSA ANAHI" userId="5168888a-8314-4770-8aa8-119172a16eb8" providerId="ADAL" clId="{855144DB-C956-4AAD-AE6D-222D7D2F26FB}" dt="2026-05-20T15:49:41.848" v="9090" actId="1076"/>
          <ac:spMkLst>
            <pc:docMk/>
            <pc:sldMk cId="1515849666" sldId="310"/>
            <ac:spMk id="12" creationId="{0566AE9C-04C1-1F6B-336B-2AB6ED888FD2}"/>
          </ac:spMkLst>
        </pc:spChg>
        <pc:spChg chg="add mod">
          <ac:chgData name="AVILA SALINAS, ROSA ANAHI" userId="5168888a-8314-4770-8aa8-119172a16eb8" providerId="ADAL" clId="{855144DB-C956-4AAD-AE6D-222D7D2F26FB}" dt="2026-05-20T15:49:38.427" v="9089" actId="1076"/>
          <ac:spMkLst>
            <pc:docMk/>
            <pc:sldMk cId="1515849666" sldId="310"/>
            <ac:spMk id="13" creationId="{1C8E700B-5333-582E-BCB5-758622429695}"/>
          </ac:spMkLst>
        </pc:spChg>
        <pc:spChg chg="add del mod">
          <ac:chgData name="AVILA SALINAS, ROSA ANAHI" userId="5168888a-8314-4770-8aa8-119172a16eb8" providerId="ADAL" clId="{855144DB-C956-4AAD-AE6D-222D7D2F26FB}" dt="2026-05-20T15:59:09.646" v="9092" actId="478"/>
          <ac:spMkLst>
            <pc:docMk/>
            <pc:sldMk cId="1515849666" sldId="310"/>
            <ac:spMk id="14" creationId="{906B84A0-1052-E685-98D7-A76A70CC3E2C}"/>
          </ac:spMkLst>
        </pc:spChg>
        <pc:picChg chg="add del mod">
          <ac:chgData name="AVILA SALINAS, ROSA ANAHI" userId="5168888a-8314-4770-8aa8-119172a16eb8" providerId="ADAL" clId="{855144DB-C956-4AAD-AE6D-222D7D2F26FB}" dt="2026-05-20T16:05:15.326" v="9167" actId="478"/>
          <ac:picMkLst>
            <pc:docMk/>
            <pc:sldMk cId="1515849666" sldId="310"/>
            <ac:picMk id="6" creationId="{7E0D4428-0241-A4FF-A8B5-4E1879125512}"/>
          </ac:picMkLst>
        </pc:picChg>
        <pc:picChg chg="add mod">
          <ac:chgData name="AVILA SALINAS, ROSA ANAHI" userId="5168888a-8314-4770-8aa8-119172a16eb8" providerId="ADAL" clId="{855144DB-C956-4AAD-AE6D-222D7D2F26FB}" dt="2026-05-18T19:17:51.146" v="6223" actId="1440"/>
          <ac:picMkLst>
            <pc:docMk/>
            <pc:sldMk cId="1515849666" sldId="310"/>
            <ac:picMk id="7" creationId="{D4BF71F0-2DE6-6C57-580C-4CC9BC35FA30}"/>
          </ac:picMkLst>
        </pc:picChg>
      </pc:sldChg>
      <pc:sldChg chg="addSp delSp modSp add mod">
        <pc:chgData name="AVILA SALINAS, ROSA ANAHI" userId="5168888a-8314-4770-8aa8-119172a16eb8" providerId="ADAL" clId="{855144DB-C956-4AAD-AE6D-222D7D2F26FB}" dt="2026-05-19T16:17:46.128" v="8637"/>
        <pc:sldMkLst>
          <pc:docMk/>
          <pc:sldMk cId="1611710590" sldId="311"/>
        </pc:sldMkLst>
        <pc:spChg chg="mod">
          <ac:chgData name="AVILA SALINAS, ROSA ANAHI" userId="5168888a-8314-4770-8aa8-119172a16eb8" providerId="ADAL" clId="{855144DB-C956-4AAD-AE6D-222D7D2F26FB}" dt="2026-05-13T13:35:48.798" v="280"/>
          <ac:spMkLst>
            <pc:docMk/>
            <pc:sldMk cId="1611710590" sldId="311"/>
            <ac:spMk id="2" creationId="{988DDD8C-0D04-8899-8957-5F2094B1B2E9}"/>
          </ac:spMkLst>
        </pc:spChg>
        <pc:spChg chg="add mod">
          <ac:chgData name="AVILA SALINAS, ROSA ANAHI" userId="5168888a-8314-4770-8aa8-119172a16eb8" providerId="ADAL" clId="{855144DB-C956-4AAD-AE6D-222D7D2F26FB}" dt="2026-05-18T17:08:57.358" v="5922" actId="1076"/>
          <ac:spMkLst>
            <pc:docMk/>
            <pc:sldMk cId="1611710590" sldId="311"/>
            <ac:spMk id="3" creationId="{EBE55BAD-D9D0-BB84-A4C1-52319B864726}"/>
          </ac:spMkLst>
        </pc:spChg>
        <pc:spChg chg="add mod">
          <ac:chgData name="AVILA SALINAS, ROSA ANAHI" userId="5168888a-8314-4770-8aa8-119172a16eb8" providerId="ADAL" clId="{855144DB-C956-4AAD-AE6D-222D7D2F26FB}" dt="2026-05-19T16:17:46.128" v="8637"/>
          <ac:spMkLst>
            <pc:docMk/>
            <pc:sldMk cId="1611710590" sldId="311"/>
            <ac:spMk id="4" creationId="{671B685F-143F-EA82-7EF0-9886416DDA57}"/>
          </ac:spMkLst>
        </pc:spChg>
        <pc:spChg chg="add mod">
          <ac:chgData name="AVILA SALINAS, ROSA ANAHI" userId="5168888a-8314-4770-8aa8-119172a16eb8" providerId="ADAL" clId="{855144DB-C956-4AAD-AE6D-222D7D2F26FB}" dt="2026-05-13T14:44:26.231" v="740" actId="1076"/>
          <ac:spMkLst>
            <pc:docMk/>
            <pc:sldMk cId="1611710590" sldId="311"/>
            <ac:spMk id="5" creationId="{859A0D4F-849E-8E39-84B8-050CDBC0C1B4}"/>
          </ac:spMkLst>
        </pc:spChg>
        <pc:spChg chg="add mod">
          <ac:chgData name="AVILA SALINAS, ROSA ANAHI" userId="5168888a-8314-4770-8aa8-119172a16eb8" providerId="ADAL" clId="{855144DB-C956-4AAD-AE6D-222D7D2F26FB}" dt="2026-05-18T17:09:12.216" v="5925" actId="1076"/>
          <ac:spMkLst>
            <pc:docMk/>
            <pc:sldMk cId="1611710590" sldId="311"/>
            <ac:spMk id="7" creationId="{22C857EB-B019-435D-FA8E-186062AF46C0}"/>
          </ac:spMkLst>
        </pc:spChg>
        <pc:spChg chg="add mod">
          <ac:chgData name="AVILA SALINAS, ROSA ANAHI" userId="5168888a-8314-4770-8aa8-119172a16eb8" providerId="ADAL" clId="{855144DB-C956-4AAD-AE6D-222D7D2F26FB}" dt="2026-05-18T17:05:28.706" v="5874" actId="14100"/>
          <ac:spMkLst>
            <pc:docMk/>
            <pc:sldMk cId="1611710590" sldId="311"/>
            <ac:spMk id="8" creationId="{C466FDB6-EE46-EF4E-AB34-7F10199BD38E}"/>
          </ac:spMkLst>
        </pc:spChg>
        <pc:spChg chg="add mod">
          <ac:chgData name="AVILA SALINAS, ROSA ANAHI" userId="5168888a-8314-4770-8aa8-119172a16eb8" providerId="ADAL" clId="{855144DB-C956-4AAD-AE6D-222D7D2F26FB}" dt="2026-05-18T17:09:06.225" v="5924" actId="1076"/>
          <ac:spMkLst>
            <pc:docMk/>
            <pc:sldMk cId="1611710590" sldId="311"/>
            <ac:spMk id="9" creationId="{B95D5243-9887-9210-5C73-1269B52C02B4}"/>
          </ac:spMkLst>
        </pc:spChg>
        <pc:spChg chg="add mod">
          <ac:chgData name="AVILA SALINAS, ROSA ANAHI" userId="5168888a-8314-4770-8aa8-119172a16eb8" providerId="ADAL" clId="{855144DB-C956-4AAD-AE6D-222D7D2F26FB}" dt="2026-05-18T17:09:23.577" v="5927" actId="1076"/>
          <ac:spMkLst>
            <pc:docMk/>
            <pc:sldMk cId="1611710590" sldId="311"/>
            <ac:spMk id="13" creationId="{C1F2A819-BF62-1724-D260-DA36304AD9AD}"/>
          </ac:spMkLst>
        </pc:spChg>
        <pc:spChg chg="add del mod">
          <ac:chgData name="AVILA SALINAS, ROSA ANAHI" userId="5168888a-8314-4770-8aa8-119172a16eb8" providerId="ADAL" clId="{855144DB-C956-4AAD-AE6D-222D7D2F26FB}" dt="2026-05-18T19:21:05.731" v="6259" actId="14100"/>
          <ac:spMkLst>
            <pc:docMk/>
            <pc:sldMk cId="1611710590" sldId="311"/>
            <ac:spMk id="15" creationId="{149FDE27-29E8-8D3F-31C4-A12BE67A4608}"/>
          </ac:spMkLst>
        </pc:spChg>
        <pc:spChg chg="add mod">
          <ac:chgData name="AVILA SALINAS, ROSA ANAHI" userId="5168888a-8314-4770-8aa8-119172a16eb8" providerId="ADAL" clId="{855144DB-C956-4AAD-AE6D-222D7D2F26FB}" dt="2026-05-18T18:59:19.197" v="6158"/>
          <ac:spMkLst>
            <pc:docMk/>
            <pc:sldMk cId="1611710590" sldId="311"/>
            <ac:spMk id="26" creationId="{C0AF263B-2185-35F2-51AD-DDF436CD1DD4}"/>
          </ac:spMkLst>
        </pc:spChg>
        <pc:spChg chg="add mod">
          <ac:chgData name="AVILA SALINAS, ROSA ANAHI" userId="5168888a-8314-4770-8aa8-119172a16eb8" providerId="ADAL" clId="{855144DB-C956-4AAD-AE6D-222D7D2F26FB}" dt="2026-05-18T18:59:36.263" v="6162"/>
          <ac:spMkLst>
            <pc:docMk/>
            <pc:sldMk cId="1611710590" sldId="311"/>
            <ac:spMk id="27" creationId="{4C094082-6670-C0D9-81AF-59402782E761}"/>
          </ac:spMkLst>
        </pc:spChg>
        <pc:spChg chg="add mod">
          <ac:chgData name="AVILA SALINAS, ROSA ANAHI" userId="5168888a-8314-4770-8aa8-119172a16eb8" providerId="ADAL" clId="{855144DB-C956-4AAD-AE6D-222D7D2F26FB}" dt="2026-05-18T18:59:50.630" v="6166"/>
          <ac:spMkLst>
            <pc:docMk/>
            <pc:sldMk cId="1611710590" sldId="311"/>
            <ac:spMk id="28" creationId="{FED27674-208C-9E99-56AD-92002606333A}"/>
          </ac:spMkLst>
        </pc:spChg>
        <pc:picChg chg="add mod modCrop">
          <ac:chgData name="AVILA SALINAS, ROSA ANAHI" userId="5168888a-8314-4770-8aa8-119172a16eb8" providerId="ADAL" clId="{855144DB-C956-4AAD-AE6D-222D7D2F26FB}" dt="2026-05-18T19:22:33.108" v="6281" actId="1076"/>
          <ac:picMkLst>
            <pc:docMk/>
            <pc:sldMk cId="1611710590" sldId="311"/>
            <ac:picMk id="32" creationId="{0632A0B7-E342-26C4-ABB7-92C8C0FBE25D}"/>
          </ac:picMkLst>
        </pc:picChg>
        <pc:picChg chg="add mod modCrop">
          <ac:chgData name="AVILA SALINAS, ROSA ANAHI" userId="5168888a-8314-4770-8aa8-119172a16eb8" providerId="ADAL" clId="{855144DB-C956-4AAD-AE6D-222D7D2F26FB}" dt="2026-05-18T19:21:35.221" v="6267" actId="732"/>
          <ac:picMkLst>
            <pc:docMk/>
            <pc:sldMk cId="1611710590" sldId="311"/>
            <ac:picMk id="34" creationId="{5DE306B0-9346-542A-5BC3-A82D864486D1}"/>
          </ac:picMkLst>
        </pc:picChg>
        <pc:picChg chg="add mod modCrop">
          <ac:chgData name="AVILA SALINAS, ROSA ANAHI" userId="5168888a-8314-4770-8aa8-119172a16eb8" providerId="ADAL" clId="{855144DB-C956-4AAD-AE6D-222D7D2F26FB}" dt="2026-05-18T19:22:04.965" v="6275" actId="1076"/>
          <ac:picMkLst>
            <pc:docMk/>
            <pc:sldMk cId="1611710590" sldId="311"/>
            <ac:picMk id="35" creationId="{321F2DE8-E18A-161B-57D7-DD24C34F3F7F}"/>
          </ac:picMkLst>
        </pc:picChg>
      </pc:sldChg>
      <pc:sldChg chg="addSp modSp add mod">
        <pc:chgData name="AVILA SALINAS, ROSA ANAHI" userId="5168888a-8314-4770-8aa8-119172a16eb8" providerId="ADAL" clId="{855144DB-C956-4AAD-AE6D-222D7D2F26FB}" dt="2026-05-20T15:46:17.525" v="9025" actId="3626"/>
        <pc:sldMkLst>
          <pc:docMk/>
          <pc:sldMk cId="2974495199" sldId="316"/>
        </pc:sldMkLst>
        <pc:spChg chg="mod">
          <ac:chgData name="AVILA SALINAS, ROSA ANAHI" userId="5168888a-8314-4770-8aa8-119172a16eb8" providerId="ADAL" clId="{855144DB-C956-4AAD-AE6D-222D7D2F26FB}" dt="2026-05-18T16:24:00.461" v="5667" actId="108"/>
          <ac:spMkLst>
            <pc:docMk/>
            <pc:sldMk cId="2974495199" sldId="316"/>
            <ac:spMk id="3" creationId="{45C5FBDD-182E-7FA5-0184-1439A90B0B1A}"/>
          </ac:spMkLst>
        </pc:spChg>
        <pc:spChg chg="mod">
          <ac:chgData name="AVILA SALINAS, ROSA ANAHI" userId="5168888a-8314-4770-8aa8-119172a16eb8" providerId="ADAL" clId="{855144DB-C956-4AAD-AE6D-222D7D2F26FB}" dt="2026-05-20T15:46:17.525" v="9025" actId="3626"/>
          <ac:spMkLst>
            <pc:docMk/>
            <pc:sldMk cId="2974495199" sldId="316"/>
            <ac:spMk id="4" creationId="{484AE441-F56B-5CE0-EA64-DF4882BCFC78}"/>
          </ac:spMkLst>
        </pc:spChg>
        <pc:spChg chg="add mod">
          <ac:chgData name="AVILA SALINAS, ROSA ANAHI" userId="5168888a-8314-4770-8aa8-119172a16eb8" providerId="ADAL" clId="{855144DB-C956-4AAD-AE6D-222D7D2F26FB}" dt="2026-05-18T16:22:39.908" v="5664" actId="1076"/>
          <ac:spMkLst>
            <pc:docMk/>
            <pc:sldMk cId="2974495199" sldId="316"/>
            <ac:spMk id="6" creationId="{735764F7-8A9C-3F41-D095-8777F3968D2D}"/>
          </ac:spMkLst>
        </pc:spChg>
        <pc:spChg chg="add mod">
          <ac:chgData name="AVILA SALINAS, ROSA ANAHI" userId="5168888a-8314-4770-8aa8-119172a16eb8" providerId="ADAL" clId="{855144DB-C956-4AAD-AE6D-222D7D2F26FB}" dt="2026-05-19T16:17:27.434" v="8629"/>
          <ac:spMkLst>
            <pc:docMk/>
            <pc:sldMk cId="2974495199" sldId="316"/>
            <ac:spMk id="8" creationId="{50A514B8-9F28-3B2B-2CFD-AFEE70D2BA04}"/>
          </ac:spMkLst>
        </pc:spChg>
        <pc:picChg chg="add mod">
          <ac:chgData name="AVILA SALINAS, ROSA ANAHI" userId="5168888a-8314-4770-8aa8-119172a16eb8" providerId="ADAL" clId="{855144DB-C956-4AAD-AE6D-222D7D2F26FB}" dt="2026-05-18T16:22:39.908" v="5664" actId="1076"/>
          <ac:picMkLst>
            <pc:docMk/>
            <pc:sldMk cId="2974495199" sldId="316"/>
            <ac:picMk id="7" creationId="{E24974BE-9A7E-D137-2268-F3E61BE2F0E6}"/>
          </ac:picMkLst>
        </pc:picChg>
      </pc:sldChg>
      <pc:sldChg chg="addSp delSp modSp add del mod">
        <pc:chgData name="AVILA SALINAS, ROSA ANAHI" userId="5168888a-8314-4770-8aa8-119172a16eb8" providerId="ADAL" clId="{855144DB-C956-4AAD-AE6D-222D7D2F26FB}" dt="2026-05-20T15:43:10.657" v="8983" actId="47"/>
        <pc:sldMkLst>
          <pc:docMk/>
          <pc:sldMk cId="1362335667" sldId="321"/>
        </pc:sldMkLst>
        <pc:spChg chg="add mod">
          <ac:chgData name="AVILA SALINAS, ROSA ANAHI" userId="5168888a-8314-4770-8aa8-119172a16eb8" providerId="ADAL" clId="{855144DB-C956-4AAD-AE6D-222D7D2F26FB}" dt="2026-05-19T16:17:28.825" v="8630"/>
          <ac:spMkLst>
            <pc:docMk/>
            <pc:sldMk cId="1362335667" sldId="321"/>
            <ac:spMk id="3" creationId="{4F5A3618-7213-B06C-644A-0969B3B0D62D}"/>
          </ac:spMkLst>
        </pc:spChg>
        <pc:spChg chg="add mod">
          <ac:chgData name="AVILA SALINAS, ROSA ANAHI" userId="5168888a-8314-4770-8aa8-119172a16eb8" providerId="ADAL" clId="{855144DB-C956-4AAD-AE6D-222D7D2F26FB}" dt="2026-05-19T13:26:28.806" v="8585" actId="6549"/>
          <ac:spMkLst>
            <pc:docMk/>
            <pc:sldMk cId="1362335667" sldId="321"/>
            <ac:spMk id="53" creationId="{D999BEE0-45E1-870A-184D-A08F0CB52195}"/>
          </ac:spMkLst>
        </pc:spChg>
      </pc:sldChg>
      <pc:sldChg chg="addSp delSp modSp add del mod">
        <pc:chgData name="AVILA SALINAS, ROSA ANAHI" userId="5168888a-8314-4770-8aa8-119172a16eb8" providerId="ADAL" clId="{855144DB-C956-4AAD-AE6D-222D7D2F26FB}" dt="2026-05-20T15:43:11.557" v="8984" actId="47"/>
        <pc:sldMkLst>
          <pc:docMk/>
          <pc:sldMk cId="524416218" sldId="324"/>
        </pc:sldMkLst>
        <pc:spChg chg="add mod">
          <ac:chgData name="AVILA SALINAS, ROSA ANAHI" userId="5168888a-8314-4770-8aa8-119172a16eb8" providerId="ADAL" clId="{855144DB-C956-4AAD-AE6D-222D7D2F26FB}" dt="2026-05-19T16:17:30.110" v="8631"/>
          <ac:spMkLst>
            <pc:docMk/>
            <pc:sldMk cId="524416218" sldId="324"/>
            <ac:spMk id="5" creationId="{19170588-6B65-BBFB-20EC-357B5881DBBE}"/>
          </ac:spMkLst>
        </pc:spChg>
      </pc:sldChg>
      <pc:sldChg chg="addSp modSp add del mod">
        <pc:chgData name="AVILA SALINAS, ROSA ANAHI" userId="5168888a-8314-4770-8aa8-119172a16eb8" providerId="ADAL" clId="{855144DB-C956-4AAD-AE6D-222D7D2F26FB}" dt="2026-05-20T15:43:12.286" v="8985" actId="47"/>
        <pc:sldMkLst>
          <pc:docMk/>
          <pc:sldMk cId="3837997162" sldId="325"/>
        </pc:sldMkLst>
        <pc:spChg chg="add mod">
          <ac:chgData name="AVILA SALINAS, ROSA ANAHI" userId="5168888a-8314-4770-8aa8-119172a16eb8" providerId="ADAL" clId="{855144DB-C956-4AAD-AE6D-222D7D2F26FB}" dt="2026-05-19T16:17:33.885" v="8632"/>
          <ac:spMkLst>
            <pc:docMk/>
            <pc:sldMk cId="3837997162" sldId="325"/>
            <ac:spMk id="3" creationId="{C310BB06-C527-759A-EC41-B1B48BF21762}"/>
          </ac:spMkLst>
        </pc:spChg>
      </pc:sldChg>
      <pc:sldChg chg="addSp modSp">
        <pc:chgData name="AVILA SALINAS, ROSA ANAHI" userId="5168888a-8314-4770-8aa8-119172a16eb8" providerId="ADAL" clId="{855144DB-C956-4AAD-AE6D-222D7D2F26FB}" dt="2026-05-19T16:17:42.259" v="8636"/>
        <pc:sldMkLst>
          <pc:docMk/>
          <pc:sldMk cId="2313631847" sldId="327"/>
        </pc:sldMkLst>
        <pc:spChg chg="add mod">
          <ac:chgData name="AVILA SALINAS, ROSA ANAHI" userId="5168888a-8314-4770-8aa8-119172a16eb8" providerId="ADAL" clId="{855144DB-C956-4AAD-AE6D-222D7D2F26FB}" dt="2026-05-19T16:17:42.259" v="8636"/>
          <ac:spMkLst>
            <pc:docMk/>
            <pc:sldMk cId="2313631847" sldId="327"/>
            <ac:spMk id="4" creationId="{98E1BF04-9982-739E-EC2A-F8FB0EF24840}"/>
          </ac:spMkLst>
        </pc:spChg>
      </pc:sldChg>
      <pc:sldChg chg="addSp delSp modSp add mod">
        <pc:chgData name="AVILA SALINAS, ROSA ANAHI" userId="5168888a-8314-4770-8aa8-119172a16eb8" providerId="ADAL" clId="{855144DB-C956-4AAD-AE6D-222D7D2F26FB}" dt="2026-05-20T15:45:24.674" v="9023" actId="1076"/>
        <pc:sldMkLst>
          <pc:docMk/>
          <pc:sldMk cId="2520952524" sldId="328"/>
        </pc:sldMkLst>
        <pc:spChg chg="mod">
          <ac:chgData name="AVILA SALINAS, ROSA ANAHI" userId="5168888a-8314-4770-8aa8-119172a16eb8" providerId="ADAL" clId="{855144DB-C956-4AAD-AE6D-222D7D2F26FB}" dt="2026-05-20T15:45:24.674" v="9023" actId="1076"/>
          <ac:spMkLst>
            <pc:docMk/>
            <pc:sldMk cId="2520952524" sldId="328"/>
            <ac:spMk id="3" creationId="{DA5370CD-30C1-29E5-665F-C9951060A425}"/>
          </ac:spMkLst>
        </pc:spChg>
        <pc:spChg chg="mod">
          <ac:chgData name="AVILA SALINAS, ROSA ANAHI" userId="5168888a-8314-4770-8aa8-119172a16eb8" providerId="ADAL" clId="{855144DB-C956-4AAD-AE6D-222D7D2F26FB}" dt="2026-05-19T13:16:44.372" v="8420" actId="1076"/>
          <ac:spMkLst>
            <pc:docMk/>
            <pc:sldMk cId="2520952524" sldId="328"/>
            <ac:spMk id="4" creationId="{4B6268CF-CC6E-4625-2519-A56D9EE2FD24}"/>
          </ac:spMkLst>
        </pc:spChg>
        <pc:spChg chg="add mod">
          <ac:chgData name="AVILA SALINAS, ROSA ANAHI" userId="5168888a-8314-4770-8aa8-119172a16eb8" providerId="ADAL" clId="{855144DB-C956-4AAD-AE6D-222D7D2F26FB}" dt="2026-05-19T16:17:00.228" v="8620"/>
          <ac:spMkLst>
            <pc:docMk/>
            <pc:sldMk cId="2520952524" sldId="328"/>
            <ac:spMk id="5" creationId="{BD881850-1166-5F8A-F4C1-5663BBD3F1C2}"/>
          </ac:spMkLst>
        </pc:spChg>
        <pc:spChg chg="mod">
          <ac:chgData name="AVILA SALINAS, ROSA ANAHI" userId="5168888a-8314-4770-8aa8-119172a16eb8" providerId="ADAL" clId="{855144DB-C956-4AAD-AE6D-222D7D2F26FB}" dt="2026-05-19T13:59:42.647" v="8600" actId="1076"/>
          <ac:spMkLst>
            <pc:docMk/>
            <pc:sldMk cId="2520952524" sldId="328"/>
            <ac:spMk id="6" creationId="{800E67AF-C4B5-DA63-0CCA-004078A8F8F6}"/>
          </ac:spMkLst>
        </pc:spChg>
        <pc:spChg chg="mod">
          <ac:chgData name="AVILA SALINAS, ROSA ANAHI" userId="5168888a-8314-4770-8aa8-119172a16eb8" providerId="ADAL" clId="{855144DB-C956-4AAD-AE6D-222D7D2F26FB}" dt="2026-05-19T14:00:12.131" v="8607" actId="1076"/>
          <ac:spMkLst>
            <pc:docMk/>
            <pc:sldMk cId="2520952524" sldId="328"/>
            <ac:spMk id="7" creationId="{E875734A-84F7-BD4B-8A42-D2043C00BCCB}"/>
          </ac:spMkLst>
        </pc:spChg>
        <pc:spChg chg="mod">
          <ac:chgData name="AVILA SALINAS, ROSA ANAHI" userId="5168888a-8314-4770-8aa8-119172a16eb8" providerId="ADAL" clId="{855144DB-C956-4AAD-AE6D-222D7D2F26FB}" dt="2026-05-19T14:00:37.796" v="8612" actId="1076"/>
          <ac:spMkLst>
            <pc:docMk/>
            <pc:sldMk cId="2520952524" sldId="328"/>
            <ac:spMk id="8" creationId="{FDD82E0F-CEB3-9A7E-3482-18953D5D3286}"/>
          </ac:spMkLst>
        </pc:spChg>
        <pc:spChg chg="mod">
          <ac:chgData name="AVILA SALINAS, ROSA ANAHI" userId="5168888a-8314-4770-8aa8-119172a16eb8" providerId="ADAL" clId="{855144DB-C956-4AAD-AE6D-222D7D2F26FB}" dt="2026-05-19T14:01:23.024" v="8618" actId="1076"/>
          <ac:spMkLst>
            <pc:docMk/>
            <pc:sldMk cId="2520952524" sldId="328"/>
            <ac:spMk id="9" creationId="{5FAD003F-1E2E-337F-C671-1F86B5CD6B98}"/>
          </ac:spMkLst>
        </pc:spChg>
        <pc:spChg chg="mod">
          <ac:chgData name="AVILA SALINAS, ROSA ANAHI" userId="5168888a-8314-4770-8aa8-119172a16eb8" providerId="ADAL" clId="{855144DB-C956-4AAD-AE6D-222D7D2F26FB}" dt="2026-05-19T14:01:03.479" v="8615" actId="1076"/>
          <ac:spMkLst>
            <pc:docMk/>
            <pc:sldMk cId="2520952524" sldId="328"/>
            <ac:spMk id="10" creationId="{CCD52D69-5232-FE42-D5A3-41F1313250C7}"/>
          </ac:spMkLst>
        </pc:spChg>
        <pc:spChg chg="mod">
          <ac:chgData name="AVILA SALINAS, ROSA ANAHI" userId="5168888a-8314-4770-8aa8-119172a16eb8" providerId="ADAL" clId="{855144DB-C956-4AAD-AE6D-222D7D2F26FB}" dt="2026-05-19T14:01:16.983" v="8617" actId="14100"/>
          <ac:spMkLst>
            <pc:docMk/>
            <pc:sldMk cId="2520952524" sldId="328"/>
            <ac:spMk id="11" creationId="{92C5347B-D84B-312D-F552-35E2D60C4ED5}"/>
          </ac:spMkLst>
        </pc:spChg>
        <pc:spChg chg="mod">
          <ac:chgData name="AVILA SALINAS, ROSA ANAHI" userId="5168888a-8314-4770-8aa8-119172a16eb8" providerId="ADAL" clId="{855144DB-C956-4AAD-AE6D-222D7D2F26FB}" dt="2026-05-19T14:00:29.518" v="8609" actId="14100"/>
          <ac:spMkLst>
            <pc:docMk/>
            <pc:sldMk cId="2520952524" sldId="328"/>
            <ac:spMk id="12" creationId="{ECB8BE5C-CBEC-3239-B6DD-12C75C4C0FE7}"/>
          </ac:spMkLst>
        </pc:spChg>
        <pc:spChg chg="mod">
          <ac:chgData name="AVILA SALINAS, ROSA ANAHI" userId="5168888a-8314-4770-8aa8-119172a16eb8" providerId="ADAL" clId="{855144DB-C956-4AAD-AE6D-222D7D2F26FB}" dt="2026-05-19T14:00:07.619" v="8606" actId="1076"/>
          <ac:spMkLst>
            <pc:docMk/>
            <pc:sldMk cId="2520952524" sldId="328"/>
            <ac:spMk id="13" creationId="{A2544D6E-0543-8AF6-6B28-9FACF6A937C7}"/>
          </ac:spMkLst>
        </pc:spChg>
        <pc:spChg chg="mod">
          <ac:chgData name="AVILA SALINAS, ROSA ANAHI" userId="5168888a-8314-4770-8aa8-119172a16eb8" providerId="ADAL" clId="{855144DB-C956-4AAD-AE6D-222D7D2F26FB}" dt="2026-05-19T13:59:32.826" v="8597" actId="14100"/>
          <ac:spMkLst>
            <pc:docMk/>
            <pc:sldMk cId="2520952524" sldId="328"/>
            <ac:spMk id="14" creationId="{CC0A7679-86BD-CAE5-A3F0-3BE54110177D}"/>
          </ac:spMkLst>
        </pc:spChg>
        <pc:spChg chg="mod">
          <ac:chgData name="AVILA SALINAS, ROSA ANAHI" userId="5168888a-8314-4770-8aa8-119172a16eb8" providerId="ADAL" clId="{855144DB-C956-4AAD-AE6D-222D7D2F26FB}" dt="2026-05-19T14:00:55.675" v="8614" actId="14100"/>
          <ac:spMkLst>
            <pc:docMk/>
            <pc:sldMk cId="2520952524" sldId="328"/>
            <ac:spMk id="15" creationId="{43EA4A59-AB1B-4D08-D38A-4E8C94261ADA}"/>
          </ac:spMkLst>
        </pc:spChg>
        <pc:spChg chg="mod">
          <ac:chgData name="AVILA SALINAS, ROSA ANAHI" userId="5168888a-8314-4770-8aa8-119172a16eb8" providerId="ADAL" clId="{855144DB-C956-4AAD-AE6D-222D7D2F26FB}" dt="2026-05-20T15:45:15.250" v="9019" actId="14100"/>
          <ac:spMkLst>
            <pc:docMk/>
            <pc:sldMk cId="2520952524" sldId="328"/>
            <ac:spMk id="16" creationId="{C753D753-8236-711B-DF72-EC593219DC2B}"/>
          </ac:spMkLst>
        </pc:spChg>
        <pc:spChg chg="mod">
          <ac:chgData name="AVILA SALINAS, ROSA ANAHI" userId="5168888a-8314-4770-8aa8-119172a16eb8" providerId="ADAL" clId="{855144DB-C956-4AAD-AE6D-222D7D2F26FB}" dt="2026-05-19T13:16:36.079" v="8417" actId="1076"/>
          <ac:spMkLst>
            <pc:docMk/>
            <pc:sldMk cId="2520952524" sldId="328"/>
            <ac:spMk id="17" creationId="{507D4C32-DDC3-53B9-1551-0E7EEA62595C}"/>
          </ac:spMkLst>
        </pc:spChg>
        <pc:spChg chg="mod">
          <ac:chgData name="AVILA SALINAS, ROSA ANAHI" userId="5168888a-8314-4770-8aa8-119172a16eb8" providerId="ADAL" clId="{855144DB-C956-4AAD-AE6D-222D7D2F26FB}" dt="2026-05-20T15:45:24.674" v="9023" actId="1076"/>
          <ac:spMkLst>
            <pc:docMk/>
            <pc:sldMk cId="2520952524" sldId="328"/>
            <ac:spMk id="20" creationId="{68EDC860-8BC8-5EE1-70DD-C4FE282080D9}"/>
          </ac:spMkLst>
        </pc:spChg>
        <pc:picChg chg="del">
          <ac:chgData name="AVILA SALINAS, ROSA ANAHI" userId="5168888a-8314-4770-8aa8-119172a16eb8" providerId="ADAL" clId="{855144DB-C956-4AAD-AE6D-222D7D2F26FB}" dt="2026-05-19T13:15:23.470" v="8400" actId="478"/>
          <ac:picMkLst>
            <pc:docMk/>
            <pc:sldMk cId="2520952524" sldId="328"/>
            <ac:picMk id="5" creationId="{16E2C92D-6834-BC3F-45DE-5F6B4E74393A}"/>
          </ac:picMkLst>
        </pc:picChg>
        <pc:picChg chg="mod">
          <ac:chgData name="AVILA SALINAS, ROSA ANAHI" userId="5168888a-8314-4770-8aa8-119172a16eb8" providerId="ADAL" clId="{855144DB-C956-4AAD-AE6D-222D7D2F26FB}" dt="2026-05-19T13:16:27.972" v="8412" actId="1076"/>
          <ac:picMkLst>
            <pc:docMk/>
            <pc:sldMk cId="2520952524" sldId="328"/>
            <ac:picMk id="18" creationId="{7EDBD4E5-CD98-299A-A8DE-ECD74D280B16}"/>
          </ac:picMkLst>
        </pc:picChg>
        <pc:picChg chg="add del mod ord modCrop">
          <ac:chgData name="AVILA SALINAS, ROSA ANAHI" userId="5168888a-8314-4770-8aa8-119172a16eb8" providerId="ADAL" clId="{855144DB-C956-4AAD-AE6D-222D7D2F26FB}" dt="2026-05-19T13:58:40.862" v="8586" actId="478"/>
          <ac:picMkLst>
            <pc:docMk/>
            <pc:sldMk cId="2520952524" sldId="328"/>
            <ac:picMk id="19" creationId="{C7CCB50C-3845-33A4-2E64-B382064F0DC9}"/>
          </ac:picMkLst>
        </pc:picChg>
        <pc:picChg chg="add mod ord">
          <ac:chgData name="AVILA SALINAS, ROSA ANAHI" userId="5168888a-8314-4770-8aa8-119172a16eb8" providerId="ADAL" clId="{855144DB-C956-4AAD-AE6D-222D7D2F26FB}" dt="2026-05-20T15:45:19.451" v="9021" actId="1076"/>
          <ac:picMkLst>
            <pc:docMk/>
            <pc:sldMk cId="2520952524" sldId="328"/>
            <ac:picMk id="21" creationId="{C192A1DD-CCA6-7CA8-DD81-21E0BCDCA3A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20-4E9C-803D-130EAF8CB431}"/>
              </c:ext>
            </c:extLst>
          </c:dPt>
          <c:dPt>
            <c:idx val="1"/>
            <c:bubble3D val="0"/>
            <c:spPr>
              <a:solidFill>
                <a:srgbClr val="065F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20-4E9C-803D-130EAF8CB431}"/>
              </c:ext>
            </c:extLst>
          </c:dPt>
          <c:dPt>
            <c:idx val="2"/>
            <c:bubble3D val="0"/>
            <c:spPr>
              <a:solidFill>
                <a:srgbClr val="DD71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20-4E9C-803D-130EAF8CB431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20-4E9C-803D-130EAF8CB431}"/>
              </c:ext>
            </c:extLst>
          </c:dPt>
          <c:dPt>
            <c:idx val="4"/>
            <c:bubble3D val="0"/>
            <c:spPr>
              <a:solidFill>
                <a:srgbClr val="037F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20-4E9C-803D-130EAF8CB431}"/>
              </c:ext>
            </c:extLst>
          </c:dPt>
          <c:dPt>
            <c:idx val="5"/>
            <c:bubble3D val="0"/>
            <c:spPr>
              <a:solidFill>
                <a:srgbClr val="006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20-4E9C-803D-130EAF8CB431}"/>
              </c:ext>
            </c:extLst>
          </c:dPt>
          <c:dPt>
            <c:idx val="6"/>
            <c:bubble3D val="0"/>
            <c:spPr>
              <a:solidFill>
                <a:srgbClr val="ED1C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820-4E9C-803D-130EAF8CB431}"/>
              </c:ext>
            </c:extLst>
          </c:dPt>
          <c:dPt>
            <c:idx val="7"/>
            <c:bubble3D val="0"/>
            <c:spPr>
              <a:solidFill>
                <a:srgbClr val="0092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820-4E9C-803D-130EAF8CB431}"/>
              </c:ext>
            </c:extLst>
          </c:dPt>
          <c:dPt>
            <c:idx val="8"/>
            <c:bubble3D val="0"/>
            <c:spPr>
              <a:solidFill>
                <a:srgbClr val="C127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A05-42B2-ADD0-F4AAB51EFBDA}"/>
              </c:ext>
            </c:extLst>
          </c:dPt>
          <c:dPt>
            <c:idx val="9"/>
            <c:bubble3D val="0"/>
            <c:spPr>
              <a:solidFill>
                <a:srgbClr val="9327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A05-42B2-ADD0-F4AAB51EFBDA}"/>
              </c:ext>
            </c:extLst>
          </c:dPt>
          <c:dPt>
            <c:idx val="10"/>
            <c:bubble3D val="0"/>
            <c:spPr>
              <a:solidFill>
                <a:srgbClr val="0B203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A05-42B2-ADD0-F4AAB51EFBDA}"/>
              </c:ext>
            </c:extLst>
          </c:dPt>
          <c:dPt>
            <c:idx val="11"/>
            <c:bubble3D val="0"/>
            <c:spPr>
              <a:solidFill>
                <a:srgbClr val="662D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A05-42B2-ADD0-F4AAB51EFBD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7C4-45F7-8316-1EBC363C3283}"/>
              </c:ext>
            </c:extLst>
          </c:dPt>
          <c:dPt>
            <c:idx val="13"/>
            <c:bubble3D val="0"/>
            <c:spPr>
              <a:solidFill>
                <a:srgbClr val="F7931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A05-42B2-ADD0-F4AAB51EFBDA}"/>
              </c:ext>
            </c:extLst>
          </c:dPt>
          <c:cat>
            <c:strRef>
              <c:f>Sheet1!$A$2:$A$15</c:f>
              <c:strCache>
                <c:ptCount val="14"/>
                <c:pt idx="0">
                  <c:v>1 color</c:v>
                </c:pt>
                <c:pt idx="1">
                  <c:v>2 color</c:v>
                </c:pt>
                <c:pt idx="2">
                  <c:v>3 color</c:v>
                </c:pt>
                <c:pt idx="3">
                  <c:v>4 color</c:v>
                </c:pt>
                <c:pt idx="4">
                  <c:v>5 color</c:v>
                </c:pt>
                <c:pt idx="5">
                  <c:v>6 color</c:v>
                </c:pt>
                <c:pt idx="6">
                  <c:v>7 color</c:v>
                </c:pt>
                <c:pt idx="7">
                  <c:v>8 color</c:v>
                </c:pt>
                <c:pt idx="8">
                  <c:v>9 color</c:v>
                </c:pt>
                <c:pt idx="9">
                  <c:v>10 color</c:v>
                </c:pt>
                <c:pt idx="10">
                  <c:v>11 color</c:v>
                </c:pt>
                <c:pt idx="11">
                  <c:v>12 color</c:v>
                </c:pt>
                <c:pt idx="12">
                  <c:v>13 color</c:v>
                </c:pt>
                <c:pt idx="13">
                  <c:v>14 color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8</c:v>
                </c:pt>
                <c:pt idx="1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820-4E9C-803D-130EAF8CB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1656127092296"/>
          <c:y val="4.2546457061335703E-2"/>
          <c:w val="0.76196035696449427"/>
          <c:h val="0.71816068569750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Copper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57000">
                    <a:srgbClr val="A15423">
                      <a:alpha val="94000"/>
                    </a:srgbClr>
                  </a:gs>
                  <a:gs pos="77000">
                    <a:srgbClr val="8A4724">
                      <a:alpha val="80000"/>
                    </a:srgbClr>
                  </a:gs>
                  <a:gs pos="25000">
                    <a:srgbClr val="F7931D"/>
                  </a:gs>
                  <a:gs pos="4000">
                    <a:srgbClr val="B56942"/>
                  </a:gs>
                  <a:gs pos="97000">
                    <a:srgbClr val="BD642F">
                      <a:alpha val="84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BB-483D-9EA8-73D216DFF604}"/>
              </c:ext>
            </c:extLst>
          </c:dPt>
          <c:cat>
            <c:strRef>
              <c:f>Sheet1!$A$2</c:f>
              <c:strCache>
                <c:ptCount val="1"/>
                <c:pt idx="0">
                  <c:v>Gradient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BB-483D-9EA8-73D216DFF6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Blue</c:v>
                </c:pt>
              </c:strCache>
            </c:strRef>
          </c:tx>
          <c:spPr>
            <a:gradFill>
              <a:gsLst>
                <a:gs pos="34000">
                  <a:srgbClr val="00A1E5"/>
                </a:gs>
                <a:gs pos="100000">
                  <a:srgbClr val="0B2036"/>
                </a:gs>
                <a:gs pos="0">
                  <a:srgbClr val="005BAB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Gradient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BB-483D-9EA8-73D216DFF6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Gold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34000">
                    <a:srgbClr val="FFE593"/>
                  </a:gs>
                  <a:gs pos="100000">
                    <a:srgbClr val="D6A300"/>
                  </a:gs>
                  <a:gs pos="57000">
                    <a:srgbClr val="FFC000"/>
                  </a:gs>
                  <a:gs pos="79000">
                    <a:srgbClr val="E2AC00"/>
                  </a:gs>
                  <a:gs pos="1000">
                    <a:srgbClr val="E2AC00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148-4D77-820B-6D0FC9CB2FBC}"/>
              </c:ext>
            </c:extLst>
          </c:dPt>
          <c:cat>
            <c:strRef>
              <c:f>Sheet1!$A$2</c:f>
              <c:strCache>
                <c:ptCount val="1"/>
                <c:pt idx="0">
                  <c:v>Gradient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BB-483D-9EA8-73D216DFF60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rgbClr val="03A55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69000">
                    <a:srgbClr val="009245"/>
                  </a:gs>
                  <a:gs pos="0">
                    <a:srgbClr val="00684B"/>
                  </a:gs>
                  <a:gs pos="32000">
                    <a:srgbClr val="04E283"/>
                  </a:gs>
                  <a:gs pos="92000">
                    <a:srgbClr val="00684B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ABB-483D-9EA8-73D216DFF604}"/>
              </c:ext>
            </c:extLst>
          </c:dPt>
          <c:cat>
            <c:strRef>
              <c:f>Sheet1!$A$2</c:f>
              <c:strCache>
                <c:ptCount val="1"/>
                <c:pt idx="0">
                  <c:v>Gradient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BB-483D-9EA8-73D216DFF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51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8063408"/>
        <c:crosses val="autoZero"/>
        <c:crossBetween val="between"/>
      </c:valAx>
      <c:spPr>
        <a:noFill/>
        <a:ln>
          <a:noFill/>
        </a:ln>
        <a:effectLst>
          <a:outerShdw blurRad="50800" dist="50800" dir="5400000" sx="1000" sy="1000" algn="ctr" rotWithShape="0">
            <a:schemeClr val="accent3">
              <a:lumMod val="75000"/>
            </a:schemeClr>
          </a:outerShdw>
          <a:softEdge rad="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3816514388853"/>
          <c:y val="4.2546457061335703E-2"/>
          <c:w val="0.55442934559218848"/>
          <c:h val="0.70233535323880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color</c:v>
                </c:pt>
              </c:strCache>
            </c:strRef>
          </c:tx>
          <c:spPr>
            <a:solidFill>
              <a:srgbClr val="F7931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793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B9-40C4-AD70-A13ADCF031BB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B9-40C4-AD70-A13ADCF031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color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B9-40C4-AD70-A13ADCF031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color</c:v>
                </c:pt>
              </c:strCache>
            </c:strRef>
          </c:tx>
          <c:spPr>
            <a:solidFill>
              <a:srgbClr val="065F8B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B9-40C4-AD70-A13ADCF031B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color</c:v>
                </c:pt>
              </c:strCache>
            </c:strRef>
          </c:tx>
          <c:spPr>
            <a:solidFill>
              <a:srgbClr val="00924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B9-40C4-AD70-A13ADCF031B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color</c:v>
                </c:pt>
              </c:strCache>
            </c:strRef>
          </c:tx>
          <c:spPr>
            <a:solidFill>
              <a:srgbClr val="C1272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B9-40C4-AD70-A13ADCF031B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color</c:v>
                </c:pt>
              </c:strCache>
            </c:strRef>
          </c:tx>
          <c:spPr>
            <a:solidFill>
              <a:srgbClr val="93278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2D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B9-40C4-AD70-A13ADCF031BB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5B9-40C4-AD70-A13ADCF031B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 color</c:v>
                </c:pt>
              </c:strCache>
            </c:strRef>
          </c:tx>
          <c:spPr>
            <a:solidFill>
              <a:srgbClr val="037FB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37FB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5B9-40C4-AD70-A13ADCF031BB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5B9-40C4-AD70-A13ADCF03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19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80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9C5DBCEF-574F-409B-B1F3-1DA868D7AAE3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08CE5BB-7C6E-4595-A694-7D150057473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CE5BB-7C6E-4595-A694-7D150057473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7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CE5BB-7C6E-4595-A694-7D15005747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8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1402-FD0E-DD9F-F007-A987532FC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035AC9D-40E2-78E2-977E-A315D2B089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90B7577-C048-6A5B-A626-6589B248D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647E6E-F6F6-4D7F-8375-3EC009378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CE5BB-7C6E-4595-A694-7D15005747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5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CE5BB-7C6E-4595-A694-7D1500574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5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CE5BB-7C6E-4595-A694-7D15005747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9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CE5BB-7C6E-4595-A694-7D15005747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CE5BB-7C6E-4595-A694-7D15005747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5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fcx.canto.com/" TargetMode="External"/><Relationship Id="rId5" Type="http://schemas.openxmlformats.org/officeDocument/2006/relationships/image" Target="../media/image18.png"/><Relationship Id="rId4" Type="http://schemas.openxmlformats.org/officeDocument/2006/relationships/chart" Target="../charts/chart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fcx.com/about/multimedia-library#autotrucks" TargetMode="External"/><Relationship Id="rId7" Type="http://schemas.openxmlformats.org/officeDocument/2006/relationships/image" Target="../media/image4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10" Type="http://schemas.openxmlformats.org/officeDocument/2006/relationships/image" Target="../media/image13.emf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B2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>
            <a:extLst>
              <a:ext uri="{FF2B5EF4-FFF2-40B4-BE49-F238E27FC236}">
                <a16:creationId xmlns:a16="http://schemas.microsoft.com/office/drawing/2014/main" id="{71AA7B4C-F682-5050-7E69-BDDBDA9F4A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8BC15-5EDD-DC2E-C6B6-348A8CDD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798" y="1139858"/>
            <a:ext cx="5504919" cy="2208046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1E08410-2EB0-3F35-E212-51BCD9BCA9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4797" y="4262170"/>
            <a:ext cx="5504919" cy="552979"/>
          </a:xfrm>
        </p:spPr>
        <p:txBody>
          <a:bodyPr>
            <a:noAutofit/>
          </a:bodyPr>
          <a:lstStyle>
            <a:lvl1pPr>
              <a:buFontTx/>
              <a:buNone/>
              <a:defRPr sz="1800">
                <a:solidFill>
                  <a:srgbClr val="F1792E"/>
                </a:solidFill>
              </a:defRPr>
            </a:lvl1pPr>
            <a:lvl2pPr>
              <a:buFontTx/>
              <a:buNone/>
              <a:defRPr sz="1600">
                <a:solidFill>
                  <a:schemeClr val="bg1"/>
                </a:solidFill>
              </a:defRPr>
            </a:lvl2pPr>
            <a:lvl3pPr>
              <a:buFontTx/>
              <a:buNone/>
              <a:defRPr sz="1400">
                <a:solidFill>
                  <a:schemeClr val="bg1"/>
                </a:solidFill>
              </a:defRPr>
            </a:lvl3pPr>
            <a:lvl4pPr>
              <a:buFontTx/>
              <a:buNone/>
              <a:defRPr sz="1200">
                <a:solidFill>
                  <a:schemeClr val="bg1"/>
                </a:solidFill>
              </a:defRPr>
            </a:lvl4pPr>
            <a:lvl5pPr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CE61AF5-1582-EB69-DEF1-64FAC68225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54798" y="3667301"/>
            <a:ext cx="5504919" cy="304800"/>
          </a:xfrm>
        </p:spPr>
        <p:txBody>
          <a:bodyPr>
            <a:noAutofit/>
          </a:bodyPr>
          <a:lstStyle>
            <a:lvl1pPr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41D8D09-083A-8FA2-B0EC-C568E2359A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493" y="3277397"/>
            <a:ext cx="4121482" cy="30320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1B7AB09-C9E6-DC01-5361-3E97C1CD72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4207" y="485096"/>
            <a:ext cx="1357963" cy="4439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B0FCC48-6E10-DCE8-02C4-E6AC2586C2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0592" y="5931961"/>
            <a:ext cx="414818" cy="41758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C9ECB3E-A2E8-CCF7-C9D0-1830E50429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0479" y="6002009"/>
            <a:ext cx="1104711" cy="36259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0BE9F52-9848-B1D9-B39C-845EAB31BCD3}"/>
              </a:ext>
            </a:extLst>
          </p:cNvPr>
          <p:cNvGrpSpPr/>
          <p:nvPr userDrawn="1"/>
        </p:nvGrpSpPr>
        <p:grpSpPr>
          <a:xfrm>
            <a:off x="8776728" y="5958338"/>
            <a:ext cx="1247705" cy="524088"/>
            <a:chOff x="8762430" y="6042746"/>
            <a:chExt cx="1247705" cy="5240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576820-E1AC-B4FB-723D-473CA4E3DB5D}"/>
                </a:ext>
              </a:extLst>
            </p:cNvPr>
            <p:cNvSpPr txBox="1"/>
            <p:nvPr userDrawn="1"/>
          </p:nvSpPr>
          <p:spPr>
            <a:xfrm>
              <a:off x="8762430" y="6389862"/>
              <a:ext cx="1247705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50" i="1">
                  <a:solidFill>
                    <a:schemeClr val="bg1"/>
                  </a:solidFill>
                  <a:effectLst/>
                  <a:latin typeface="Poppins" panose="00000500000000000000" pitchFamily="2" charset="0"/>
                  <a:ea typeface="Aptos" panose="020B0004020202020204" pitchFamily="34" charset="0"/>
                  <a:cs typeface="Poppins" panose="00000500000000000000" pitchFamily="2" charset="0"/>
                </a:rPr>
                <a:t>All Operating Sites</a:t>
              </a:r>
              <a:endParaRPr lang="en-US" sz="550" i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6" name="Content Placeholder 6">
              <a:extLst>
                <a:ext uri="{FF2B5EF4-FFF2-40B4-BE49-F238E27FC236}">
                  <a16:creationId xmlns:a16="http://schemas.microsoft.com/office/drawing/2014/main" id="{32EB46BC-500E-3C14-C921-66087DE931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835283" y="6042746"/>
              <a:ext cx="761767" cy="36576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992F56E-2859-0B5F-0A49-B0BF2E4517CB}"/>
              </a:ext>
            </a:extLst>
          </p:cNvPr>
          <p:cNvSpPr txBox="1"/>
          <p:nvPr userDrawn="1"/>
        </p:nvSpPr>
        <p:spPr>
          <a:xfrm>
            <a:off x="9915852" y="6153100"/>
            <a:ext cx="772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fcx.com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F872E-976E-B97F-4ADF-1F8060C7F0D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11" y="-496557"/>
            <a:ext cx="2397327" cy="23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BBE5-CEC4-7F59-9E5D-34EDD468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95" y="305597"/>
            <a:ext cx="10322561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33564-05BE-E0A1-5834-6F681D171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96" y="144286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0B2B2-67A4-6CB9-A43C-877B79E7E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96" y="2266780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A9504-7D87-9A47-FD98-B8D17E8D5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9774" y="1442868"/>
            <a:ext cx="64094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DEF2E-DD74-E836-7B9F-99D2FF7FC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9774" y="2266780"/>
            <a:ext cx="640943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F6833-C61A-4AEF-779C-BE854CCC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D46F-68E8-4171-8536-729DEB5A20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7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0905-B18E-E340-294F-962B0063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" y="333932"/>
            <a:ext cx="10363973" cy="76854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ABE39-D769-0664-1EBE-E9E49255B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712" y="1734669"/>
            <a:ext cx="5728148" cy="340210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A070E-FFEE-C84F-A8C1-04C55C825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1140" y="1734670"/>
            <a:ext cx="5864860" cy="3402105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6F191-5423-0532-D463-FC5A2512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D46F-68E8-4171-8536-729DEB5A20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6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A670-A04D-D9F1-EEE5-0DA7D22F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53" y="332326"/>
            <a:ext cx="10468977" cy="76999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3F361-1220-7E00-E358-29753A33F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76825" y="1578274"/>
            <a:ext cx="6756054" cy="4127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F80CB-0309-3B87-FF23-7C7BC3A11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153" y="1575128"/>
            <a:ext cx="4343399" cy="412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FF383-6630-AA86-3977-5984B373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D46F-68E8-4171-8536-729DEB5A20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1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PER AT OUR CORE 2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BBE5-CEC4-7F59-9E5D-34EDD468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96" y="344732"/>
            <a:ext cx="10368943" cy="751993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3548755-8B58-9F5F-104C-86978E2FC3C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90314523"/>
              </p:ext>
            </p:extLst>
          </p:nvPr>
        </p:nvGraphicFramePr>
        <p:xfrm>
          <a:off x="3543013" y="4732965"/>
          <a:ext cx="3553778" cy="21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71F0CA22-59AD-0421-5A9C-E9075B4D80F7}"/>
              </a:ext>
            </a:extLst>
          </p:cNvPr>
          <p:cNvSpPr/>
          <p:nvPr userDrawn="1"/>
        </p:nvSpPr>
        <p:spPr>
          <a:xfrm rot="10800000" flipV="1">
            <a:off x="4280707" y="3966868"/>
            <a:ext cx="456494" cy="678099"/>
          </a:xfrm>
          <a:prstGeom prst="rect">
            <a:avLst/>
          </a:prstGeom>
          <a:gradFill>
            <a:gsLst>
              <a:gs pos="57000">
                <a:srgbClr val="A15423">
                  <a:alpha val="94000"/>
                </a:srgbClr>
              </a:gs>
              <a:gs pos="77000">
                <a:srgbClr val="8A4724">
                  <a:alpha val="80000"/>
                </a:srgbClr>
              </a:gs>
              <a:gs pos="25000">
                <a:srgbClr val="F7931D"/>
              </a:gs>
              <a:gs pos="4000">
                <a:srgbClr val="B56942"/>
              </a:gs>
              <a:gs pos="97000">
                <a:srgbClr val="BD642F">
                  <a:alpha val="8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46FF36E-F567-1504-454C-CC29DA121F09}"/>
              </a:ext>
            </a:extLst>
          </p:cNvPr>
          <p:cNvSpPr/>
          <p:nvPr userDrawn="1"/>
        </p:nvSpPr>
        <p:spPr>
          <a:xfrm flipV="1">
            <a:off x="4827631" y="3966868"/>
            <a:ext cx="465355" cy="678099"/>
          </a:xfrm>
          <a:prstGeom prst="rect">
            <a:avLst/>
          </a:prstGeom>
          <a:gradFill>
            <a:gsLst>
              <a:gs pos="68000">
                <a:srgbClr val="00A1E5"/>
              </a:gs>
              <a:gs pos="4000">
                <a:srgbClr val="0B2036"/>
              </a:gs>
              <a:gs pos="100000">
                <a:srgbClr val="005BAB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F97D312-2FEC-EA46-3670-6C227150BDD0}"/>
              </a:ext>
            </a:extLst>
          </p:cNvPr>
          <p:cNvSpPr/>
          <p:nvPr userDrawn="1"/>
        </p:nvSpPr>
        <p:spPr>
          <a:xfrm rot="10800000" flipV="1">
            <a:off x="5425664" y="3966868"/>
            <a:ext cx="464118" cy="682207"/>
          </a:xfrm>
          <a:prstGeom prst="rect">
            <a:avLst/>
          </a:prstGeom>
          <a:gradFill>
            <a:gsLst>
              <a:gs pos="34000">
                <a:srgbClr val="FFE593"/>
              </a:gs>
              <a:gs pos="100000">
                <a:srgbClr val="D6A300"/>
              </a:gs>
              <a:gs pos="57000">
                <a:srgbClr val="FFC000"/>
              </a:gs>
              <a:gs pos="79000">
                <a:srgbClr val="E2AC00"/>
              </a:gs>
              <a:gs pos="1000">
                <a:srgbClr val="E2AC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44D253-AC2F-703B-1F82-107ABBEB275C}"/>
              </a:ext>
            </a:extLst>
          </p:cNvPr>
          <p:cNvSpPr txBox="1"/>
          <p:nvPr userDrawn="1"/>
        </p:nvSpPr>
        <p:spPr>
          <a:xfrm>
            <a:off x="3473955" y="4012546"/>
            <a:ext cx="8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AF63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Gradient colors</a:t>
            </a:r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80799744-7421-A4B3-951E-90A625EC3D5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54941591"/>
              </p:ext>
            </p:extLst>
          </p:nvPr>
        </p:nvGraphicFramePr>
        <p:xfrm>
          <a:off x="9495692" y="3258640"/>
          <a:ext cx="2585019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CA07DF51-3D54-6E60-844A-13BAEED40534}"/>
              </a:ext>
            </a:extLst>
          </p:cNvPr>
          <p:cNvSpPr/>
          <p:nvPr userDrawn="1"/>
        </p:nvSpPr>
        <p:spPr>
          <a:xfrm rot="10800000">
            <a:off x="6007038" y="3966868"/>
            <a:ext cx="464118" cy="692616"/>
          </a:xfrm>
          <a:prstGeom prst="rect">
            <a:avLst/>
          </a:prstGeom>
          <a:gradFill>
            <a:gsLst>
              <a:gs pos="44000">
                <a:srgbClr val="009245"/>
              </a:gs>
              <a:gs pos="100000">
                <a:srgbClr val="00684B"/>
              </a:gs>
              <a:gs pos="72000">
                <a:srgbClr val="04E283"/>
              </a:gs>
              <a:gs pos="16000">
                <a:srgbClr val="00684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130430BC-6679-2B8C-093C-D9AD16FFBCB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27983124"/>
              </p:ext>
            </p:extLst>
          </p:nvPr>
        </p:nvGraphicFramePr>
        <p:xfrm>
          <a:off x="6897067" y="3258640"/>
          <a:ext cx="2749142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0" name="Rectangle 89">
            <a:extLst>
              <a:ext uri="{FF2B5EF4-FFF2-40B4-BE49-F238E27FC236}">
                <a16:creationId xmlns:a16="http://schemas.microsoft.com/office/drawing/2014/main" id="{B56137E7-30C7-BF0A-22C5-C0F845397677}"/>
              </a:ext>
            </a:extLst>
          </p:cNvPr>
          <p:cNvSpPr/>
          <p:nvPr userDrawn="1"/>
        </p:nvSpPr>
        <p:spPr>
          <a:xfrm>
            <a:off x="0" y="1200009"/>
            <a:ext cx="12184059" cy="14893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917C3F6D-AC86-A138-7E34-EAEE0FFAE6B5}"/>
              </a:ext>
            </a:extLst>
          </p:cNvPr>
          <p:cNvSpPr txBox="1">
            <a:spLocks/>
          </p:cNvSpPr>
          <p:nvPr userDrawn="1"/>
        </p:nvSpPr>
        <p:spPr>
          <a:xfrm>
            <a:off x="228323" y="1249258"/>
            <a:ext cx="10603800" cy="13293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37321"/>
              </a:buClr>
              <a:buSzPct val="11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276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7321"/>
              </a:buClr>
              <a:buSzPct val="92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8838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7321"/>
              </a:buClr>
              <a:buSzPct val="98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82675" indent="-2809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7321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58888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3732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COPPER</a:t>
            </a: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 OUR CORE </a:t>
            </a: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theme</a:t>
            </a:r>
          </a:p>
          <a:p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Select View/Slide Master</a:t>
            </a:r>
          </a:p>
          <a:p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Select Colors</a:t>
            </a:r>
          </a:p>
          <a:p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Under Custom select </a:t>
            </a:r>
            <a:r>
              <a:rPr lang="en-US" sz="18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COPPER</a:t>
            </a: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 OUR CORE </a:t>
            </a: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2026 theme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48BE16A-D74D-2C80-ECF3-C9A91BB0C3B4}"/>
              </a:ext>
            </a:extLst>
          </p:cNvPr>
          <p:cNvSpPr txBox="1">
            <a:spLocks/>
          </p:cNvSpPr>
          <p:nvPr userDrawn="1"/>
        </p:nvSpPr>
        <p:spPr>
          <a:xfrm>
            <a:off x="11395939" y="6613071"/>
            <a:ext cx="787896" cy="24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5D46F-68E8-4171-8536-729DEB5A20DE}" type="slidenum">
              <a:rPr lang="en-US" smtClean="0">
                <a:latin typeface="Poppins" panose="00000500000000000000" pitchFamily="2" charset="0"/>
                <a:cs typeface="Poppins" panose="00000500000000000000" pitchFamily="2" charset="0"/>
              </a:rPr>
              <a:pPr/>
              <a:t>‹Nº›</a:t>
            </a:fld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B2FC5-8BF5-B55E-8721-D741106A1147}"/>
              </a:ext>
            </a:extLst>
          </p:cNvPr>
          <p:cNvSpPr/>
          <p:nvPr userDrawn="1"/>
        </p:nvSpPr>
        <p:spPr>
          <a:xfrm>
            <a:off x="1825942" y="2910499"/>
            <a:ext cx="561687" cy="465529"/>
          </a:xfrm>
          <a:prstGeom prst="rect">
            <a:avLst/>
          </a:prstGeom>
          <a:solidFill>
            <a:srgbClr val="F7931D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Poppins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A0CB4-0B4C-6412-1564-95A716C5CAE2}"/>
              </a:ext>
            </a:extLst>
          </p:cNvPr>
          <p:cNvSpPr/>
          <p:nvPr userDrawn="1"/>
        </p:nvSpPr>
        <p:spPr>
          <a:xfrm>
            <a:off x="1825942" y="3458861"/>
            <a:ext cx="561687" cy="447449"/>
          </a:xfrm>
          <a:prstGeom prst="rect">
            <a:avLst/>
          </a:prstGeom>
          <a:solidFill>
            <a:srgbClr val="00A1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0CFC9D-9173-6AA4-C6E0-AFA8C64262E3}"/>
              </a:ext>
            </a:extLst>
          </p:cNvPr>
          <p:cNvSpPr/>
          <p:nvPr userDrawn="1"/>
        </p:nvSpPr>
        <p:spPr>
          <a:xfrm>
            <a:off x="1153678" y="2910499"/>
            <a:ext cx="561687" cy="465529"/>
          </a:xfrm>
          <a:prstGeom prst="rect">
            <a:avLst/>
          </a:prstGeom>
          <a:solidFill>
            <a:srgbClr val="DD712F"/>
          </a:solidFill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D42DFD-08DC-1CFE-3FEE-278848A65870}"/>
              </a:ext>
            </a:extLst>
          </p:cNvPr>
          <p:cNvSpPr/>
          <p:nvPr userDrawn="1"/>
        </p:nvSpPr>
        <p:spPr>
          <a:xfrm>
            <a:off x="1153678" y="6167781"/>
            <a:ext cx="561687" cy="465529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03B054-E5E7-37A3-BFC6-E4E1C2ADB0D1}"/>
              </a:ext>
            </a:extLst>
          </p:cNvPr>
          <p:cNvSpPr/>
          <p:nvPr userDrawn="1"/>
        </p:nvSpPr>
        <p:spPr>
          <a:xfrm>
            <a:off x="1825942" y="6167781"/>
            <a:ext cx="561687" cy="46552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EC3DE3-A1A6-E33D-1393-4727DE1FB509}"/>
              </a:ext>
            </a:extLst>
          </p:cNvPr>
          <p:cNvSpPr txBox="1"/>
          <p:nvPr userDrawn="1"/>
        </p:nvSpPr>
        <p:spPr>
          <a:xfrm>
            <a:off x="2363704" y="2984463"/>
            <a:ext cx="126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0" u="none" strike="noStrike" baseline="0">
                <a:latin typeface="Poppins" panose="00000500000000000000" pitchFamily="2" charset="0"/>
                <a:cs typeface="Poppins" panose="00000500000000000000" pitchFamily="2" charset="0"/>
              </a:rPr>
              <a:t>RGB: 241/121/46</a:t>
            </a:r>
          </a:p>
          <a:p>
            <a:r>
              <a:rPr lang="en-US" sz="900" b="0" i="0" u="none" strike="noStrike" baseline="0">
                <a:latin typeface="Poppins" panose="00000500000000000000" pitchFamily="2" charset="0"/>
                <a:cs typeface="Poppins" panose="00000500000000000000" pitchFamily="2" charset="0"/>
              </a:rPr>
              <a:t>HEX # F1792e</a:t>
            </a:r>
            <a:endParaRPr lang="en-US" sz="900">
              <a:latin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B63155-4E4A-D7D7-1132-2454F1EA6DF8}"/>
              </a:ext>
            </a:extLst>
          </p:cNvPr>
          <p:cNvSpPr txBox="1"/>
          <p:nvPr userDrawn="1"/>
        </p:nvSpPr>
        <p:spPr>
          <a:xfrm>
            <a:off x="2363704" y="4040363"/>
            <a:ext cx="103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0" u="none" strike="noStrike" baseline="0">
                <a:latin typeface="Poppins" panose="00000500000000000000" pitchFamily="2" charset="0"/>
                <a:cs typeface="Poppins" panose="00000500000000000000" pitchFamily="2" charset="0"/>
              </a:rPr>
              <a:t>RGB: 11/32/54</a:t>
            </a:r>
          </a:p>
          <a:p>
            <a:r>
              <a:rPr lang="en-US" sz="900" b="0" i="0" u="none" strike="noStrike" baseline="0">
                <a:latin typeface="Poppins" panose="00000500000000000000" pitchFamily="2" charset="0"/>
                <a:cs typeface="Poppins" panose="00000500000000000000" pitchFamily="2" charset="0"/>
              </a:rPr>
              <a:t>HEX: # </a:t>
            </a:r>
            <a:r>
              <a:rPr lang="en-US" sz="900">
                <a:latin typeface="Poppins" panose="00000500000000000000" pitchFamily="2" charset="0"/>
              </a:rPr>
              <a:t>0b2036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7ECFBB-1CF9-6E02-7A12-77FB41E1F998}"/>
              </a:ext>
            </a:extLst>
          </p:cNvPr>
          <p:cNvSpPr txBox="1"/>
          <p:nvPr userDrawn="1"/>
        </p:nvSpPr>
        <p:spPr>
          <a:xfrm>
            <a:off x="2363704" y="6167781"/>
            <a:ext cx="126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baseline="0">
                <a:latin typeface="Poppins" panose="00000500000000000000" pitchFamily="2" charset="0"/>
                <a:cs typeface="Poppins" panose="00000500000000000000" pitchFamily="2" charset="0"/>
              </a:rPr>
              <a:t>RGB: 255,204,0</a:t>
            </a:r>
            <a:endParaRPr lang="en-US" sz="9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r>
              <a:rPr lang="en-US" sz="900" b="0" i="0" u="none" strike="noStrike" baseline="0">
                <a:latin typeface="Poppins" panose="00000500000000000000" pitchFamily="2" charset="0"/>
                <a:cs typeface="Poppins" panose="00000500000000000000" pitchFamily="2" charset="0"/>
              </a:rPr>
              <a:t>HEX: #FFCC00</a:t>
            </a:r>
            <a:endParaRPr lang="en-US" sz="9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B60071-CF59-304A-4ACA-9142DEC65254}"/>
              </a:ext>
            </a:extLst>
          </p:cNvPr>
          <p:cNvSpPr/>
          <p:nvPr userDrawn="1"/>
        </p:nvSpPr>
        <p:spPr>
          <a:xfrm>
            <a:off x="1825942" y="4581915"/>
            <a:ext cx="561687" cy="421559"/>
          </a:xfrm>
          <a:prstGeom prst="rect">
            <a:avLst/>
          </a:prstGeom>
          <a:solidFill>
            <a:srgbClr val="006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C3C9FC-6C49-AEB2-3E73-4FFA045DE44B}"/>
              </a:ext>
            </a:extLst>
          </p:cNvPr>
          <p:cNvSpPr/>
          <p:nvPr userDrawn="1"/>
        </p:nvSpPr>
        <p:spPr>
          <a:xfrm>
            <a:off x="1153678" y="4581915"/>
            <a:ext cx="561687" cy="421559"/>
          </a:xfrm>
          <a:prstGeom prst="rect">
            <a:avLst/>
          </a:prstGeom>
          <a:solidFill>
            <a:srgbClr val="0092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F1FE22-F00C-6E03-33A2-C1B76E1CBE32}"/>
              </a:ext>
            </a:extLst>
          </p:cNvPr>
          <p:cNvSpPr txBox="1"/>
          <p:nvPr userDrawn="1"/>
        </p:nvSpPr>
        <p:spPr>
          <a:xfrm>
            <a:off x="2363704" y="4581915"/>
            <a:ext cx="146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9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RGB: 0, 104, 75</a:t>
            </a:r>
          </a:p>
          <a:p>
            <a:pPr marL="0" algn="l" defTabSz="914400" rtl="0" eaLnBrk="1" latinLnBrk="0" hangingPunct="1"/>
            <a:r>
              <a:rPr lang="en-US" sz="9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HEX: # 00684B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29C567-4C6B-D176-264C-4E4A48273938}"/>
              </a:ext>
            </a:extLst>
          </p:cNvPr>
          <p:cNvSpPr/>
          <p:nvPr userDrawn="1"/>
        </p:nvSpPr>
        <p:spPr>
          <a:xfrm>
            <a:off x="1825942" y="5095880"/>
            <a:ext cx="561687" cy="42155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53D941-77CD-FA7D-A98C-55D94F95E0DB}"/>
              </a:ext>
            </a:extLst>
          </p:cNvPr>
          <p:cNvSpPr/>
          <p:nvPr userDrawn="1"/>
        </p:nvSpPr>
        <p:spPr>
          <a:xfrm>
            <a:off x="1153678" y="5095880"/>
            <a:ext cx="561687" cy="421559"/>
          </a:xfrm>
          <a:prstGeom prst="rect">
            <a:avLst/>
          </a:prstGeom>
          <a:solidFill>
            <a:srgbClr val="C127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180DE7-D8A5-88CC-9ABB-6C71BBF39EE7}"/>
              </a:ext>
            </a:extLst>
          </p:cNvPr>
          <p:cNvSpPr txBox="1"/>
          <p:nvPr userDrawn="1"/>
        </p:nvSpPr>
        <p:spPr>
          <a:xfrm>
            <a:off x="2363704" y="5095880"/>
            <a:ext cx="146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9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RGB: 237,28,36</a:t>
            </a:r>
          </a:p>
          <a:p>
            <a:pPr marL="0" algn="l" defTabSz="914400" rtl="0" eaLnBrk="1" latinLnBrk="0" hangingPunct="1"/>
            <a:r>
              <a:rPr lang="en-US" sz="9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HEX: # ED1C24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7214EFD-7E0A-6788-F864-3BEE30DF02C0}"/>
              </a:ext>
            </a:extLst>
          </p:cNvPr>
          <p:cNvSpPr txBox="1"/>
          <p:nvPr userDrawn="1"/>
        </p:nvSpPr>
        <p:spPr>
          <a:xfrm>
            <a:off x="34981" y="2957567"/>
            <a:ext cx="123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RGB: 221, 113, 47</a:t>
            </a:r>
          </a:p>
          <a:p>
            <a:r>
              <a:rPr lang="en-US"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HEX # DD712F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4F78293-A865-984C-0371-F07F631098AD}"/>
              </a:ext>
            </a:extLst>
          </p:cNvPr>
          <p:cNvSpPr/>
          <p:nvPr userDrawn="1"/>
        </p:nvSpPr>
        <p:spPr>
          <a:xfrm>
            <a:off x="1825942" y="4040363"/>
            <a:ext cx="566864" cy="429869"/>
          </a:xfrm>
          <a:prstGeom prst="rect">
            <a:avLst/>
          </a:prstGeom>
          <a:solidFill>
            <a:srgbClr val="0B20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1C41BD-BB04-3DEF-B354-DF03BD2CAE8A}"/>
              </a:ext>
            </a:extLst>
          </p:cNvPr>
          <p:cNvSpPr/>
          <p:nvPr userDrawn="1"/>
        </p:nvSpPr>
        <p:spPr>
          <a:xfrm>
            <a:off x="1153678" y="4040363"/>
            <a:ext cx="561687" cy="421559"/>
          </a:xfrm>
          <a:prstGeom prst="rect">
            <a:avLst/>
          </a:prstGeom>
          <a:solidFill>
            <a:srgbClr val="065F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46920F7-327F-121F-C022-7BABF7639137}"/>
              </a:ext>
            </a:extLst>
          </p:cNvPr>
          <p:cNvSpPr txBox="1"/>
          <p:nvPr userDrawn="1"/>
        </p:nvSpPr>
        <p:spPr>
          <a:xfrm>
            <a:off x="2363704" y="3458861"/>
            <a:ext cx="109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9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RGB: 0/161/229</a:t>
            </a:r>
          </a:p>
          <a:p>
            <a:r>
              <a:rPr lang="en-US" sz="9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HEX # 00a1e5</a:t>
            </a:r>
            <a:endParaRPr lang="en-US" sz="900">
              <a:latin typeface="Poppins" panose="00000500000000000000" pitchFamily="2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BA28F3-98B1-E7AE-5404-13171E8A2559}"/>
              </a:ext>
            </a:extLst>
          </p:cNvPr>
          <p:cNvSpPr/>
          <p:nvPr userDrawn="1"/>
        </p:nvSpPr>
        <p:spPr>
          <a:xfrm>
            <a:off x="1825942" y="5609845"/>
            <a:ext cx="561687" cy="465529"/>
          </a:xfrm>
          <a:prstGeom prst="rect">
            <a:avLst/>
          </a:prstGeom>
          <a:solidFill>
            <a:srgbClr val="932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BFFF68A-442D-75AD-43FC-8683F001FAF9}"/>
              </a:ext>
            </a:extLst>
          </p:cNvPr>
          <p:cNvSpPr txBox="1"/>
          <p:nvPr userDrawn="1"/>
        </p:nvSpPr>
        <p:spPr>
          <a:xfrm>
            <a:off x="2363704" y="5609845"/>
            <a:ext cx="126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0" u="none" strike="noStrike" baseline="0">
                <a:latin typeface="Poppins" panose="00000500000000000000" pitchFamily="2" charset="0"/>
                <a:cs typeface="Poppins" panose="00000500000000000000" pitchFamily="2" charset="0"/>
              </a:rPr>
              <a:t>RGB: 147,39,143</a:t>
            </a:r>
          </a:p>
          <a:p>
            <a:pPr algn="l"/>
            <a:r>
              <a:rPr lang="en-US" sz="900" b="0" i="0" u="none" strike="noStrike" baseline="0">
                <a:latin typeface="Poppins" panose="00000500000000000000" pitchFamily="2" charset="0"/>
                <a:cs typeface="Poppins" panose="00000500000000000000" pitchFamily="2" charset="0"/>
              </a:rPr>
              <a:t>HEX: #93278F</a:t>
            </a:r>
            <a:endParaRPr lang="en-US" sz="9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9410C4-D7B4-F5C3-CCBA-50258C17F6D2}"/>
              </a:ext>
            </a:extLst>
          </p:cNvPr>
          <p:cNvSpPr/>
          <p:nvPr userDrawn="1"/>
        </p:nvSpPr>
        <p:spPr>
          <a:xfrm>
            <a:off x="1153678" y="5609845"/>
            <a:ext cx="561687" cy="465529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l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D19E97-9189-708D-2085-F312AC5EBEF8}"/>
              </a:ext>
            </a:extLst>
          </p:cNvPr>
          <p:cNvSpPr txBox="1"/>
          <p:nvPr userDrawn="1"/>
        </p:nvSpPr>
        <p:spPr>
          <a:xfrm>
            <a:off x="34981" y="4040363"/>
            <a:ext cx="123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RGB: 6, 95, 139</a:t>
            </a:r>
          </a:p>
          <a:p>
            <a:r>
              <a:rPr lang="en-US"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HEX # 065F8B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9AC84-433C-54DA-448B-1A09EF1EE8A1}"/>
              </a:ext>
            </a:extLst>
          </p:cNvPr>
          <p:cNvSpPr txBox="1"/>
          <p:nvPr userDrawn="1"/>
        </p:nvSpPr>
        <p:spPr>
          <a:xfrm>
            <a:off x="34981" y="4581915"/>
            <a:ext cx="123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RGB: 0, 146,69</a:t>
            </a:r>
          </a:p>
          <a:p>
            <a:r>
              <a:rPr lang="en-US"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HEX # 009245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AA826E-1999-FD75-3A38-7328E33699BF}"/>
              </a:ext>
            </a:extLst>
          </p:cNvPr>
          <p:cNvSpPr txBox="1"/>
          <p:nvPr userDrawn="1"/>
        </p:nvSpPr>
        <p:spPr>
          <a:xfrm>
            <a:off x="34981" y="5095880"/>
            <a:ext cx="123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RGB: 193, 39, 45</a:t>
            </a:r>
          </a:p>
          <a:p>
            <a:r>
              <a:rPr lang="en-US"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HEX #C1272D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BE4365-11A1-085A-7D2E-040466D3C3A2}"/>
              </a:ext>
            </a:extLst>
          </p:cNvPr>
          <p:cNvSpPr txBox="1"/>
          <p:nvPr userDrawn="1"/>
        </p:nvSpPr>
        <p:spPr>
          <a:xfrm>
            <a:off x="34981" y="5609845"/>
            <a:ext cx="123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RGB: 102, 45, 145</a:t>
            </a:r>
          </a:p>
          <a:p>
            <a:r>
              <a:rPr lang="en-US"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HEX # 662D91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7C4435-BEE2-23DA-0C4C-640084B5F1FF}"/>
              </a:ext>
            </a:extLst>
          </p:cNvPr>
          <p:cNvSpPr txBox="1"/>
          <p:nvPr userDrawn="1"/>
        </p:nvSpPr>
        <p:spPr>
          <a:xfrm>
            <a:off x="34981" y="6167781"/>
            <a:ext cx="123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RGB: 214,163,0</a:t>
            </a:r>
          </a:p>
          <a:p>
            <a:r>
              <a:rPr lang="en-US"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HEX # #D6A300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CFB0C47-F4EB-EE70-D0A9-481585F10581}"/>
              </a:ext>
            </a:extLst>
          </p:cNvPr>
          <p:cNvSpPr/>
          <p:nvPr userDrawn="1"/>
        </p:nvSpPr>
        <p:spPr>
          <a:xfrm>
            <a:off x="1153678" y="3458861"/>
            <a:ext cx="561687" cy="465529"/>
          </a:xfrm>
          <a:prstGeom prst="rect">
            <a:avLst/>
          </a:prstGeom>
          <a:solidFill>
            <a:srgbClr val="037F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Poppins" panose="000005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CD256A4-5D7F-C193-5E73-6118F1FFC0BE}"/>
              </a:ext>
            </a:extLst>
          </p:cNvPr>
          <p:cNvSpPr txBox="1"/>
          <p:nvPr userDrawn="1"/>
        </p:nvSpPr>
        <p:spPr>
          <a:xfrm>
            <a:off x="24875" y="3458861"/>
            <a:ext cx="123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RGB: 3, 127, 183</a:t>
            </a:r>
          </a:p>
          <a:p>
            <a:r>
              <a:rPr lang="en-US"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HEX # 037FB7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3EDD105-00C9-604A-A3EB-F8EE7484B536}"/>
              </a:ext>
            </a:extLst>
          </p:cNvPr>
          <p:cNvGrpSpPr/>
          <p:nvPr userDrawn="1"/>
        </p:nvGrpSpPr>
        <p:grpSpPr>
          <a:xfrm>
            <a:off x="6554293" y="1318942"/>
            <a:ext cx="5409384" cy="933439"/>
            <a:chOff x="6554293" y="1318942"/>
            <a:chExt cx="5409384" cy="933439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5394E5B-1332-E993-34E7-6DFF61052C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 b="13065"/>
            <a:stretch>
              <a:fillRect/>
            </a:stretch>
          </p:blipFill>
          <p:spPr>
            <a:xfrm>
              <a:off x="6554293" y="1318942"/>
              <a:ext cx="5409384" cy="933439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1C1A0F3-B457-ACD7-4DC6-93281EBD946F}"/>
                </a:ext>
              </a:extLst>
            </p:cNvPr>
            <p:cNvSpPr/>
            <p:nvPr userDrawn="1"/>
          </p:nvSpPr>
          <p:spPr>
            <a:xfrm>
              <a:off x="6629400" y="1318943"/>
              <a:ext cx="665629" cy="2476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ppins" panose="00000500000000000000" pitchFamily="2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3A9355A-BE01-6C2A-A1B0-BE16FD6BB044}"/>
                </a:ext>
              </a:extLst>
            </p:cNvPr>
            <p:cNvSpPr/>
            <p:nvPr userDrawn="1"/>
          </p:nvSpPr>
          <p:spPr>
            <a:xfrm>
              <a:off x="9495692" y="1498846"/>
              <a:ext cx="573914" cy="2476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ppins" panose="00000500000000000000" pitchFamily="2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616EEF3-ACC7-3EEA-06FA-6BA0CD5F36C3}"/>
                </a:ext>
              </a:extLst>
            </p:cNvPr>
            <p:cNvSpPr/>
            <p:nvPr userDrawn="1"/>
          </p:nvSpPr>
          <p:spPr>
            <a:xfrm>
              <a:off x="9614647" y="1864796"/>
              <a:ext cx="1919597" cy="2476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ppins" panose="00000500000000000000" pitchFamily="2" charset="0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920446-DA3C-0478-6FF4-C457442522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9045" y="2943871"/>
            <a:ext cx="2843212" cy="757885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US"/>
              <a:t>Font Style: Arial</a:t>
            </a:r>
          </a:p>
          <a:p>
            <a:r>
              <a:rPr lang="en-US">
                <a:hlinkClick r:id="rId6"/>
              </a:rPr>
              <a:t>Hyperlink color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54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A9AF1877-6D50-6766-F507-8A3A2F7CC4BA}"/>
              </a:ext>
            </a:extLst>
          </p:cNvPr>
          <p:cNvSpPr/>
          <p:nvPr userDrawn="1"/>
        </p:nvSpPr>
        <p:spPr>
          <a:xfrm>
            <a:off x="4641217" y="0"/>
            <a:ext cx="7550783" cy="6860116"/>
          </a:xfrm>
          <a:custGeom>
            <a:avLst/>
            <a:gdLst>
              <a:gd name="csX0" fmla="*/ 0 w 7490454"/>
              <a:gd name="csY0" fmla="*/ 0 h 6856249"/>
              <a:gd name="csX1" fmla="*/ 7490454 w 7490454"/>
              <a:gd name="csY1" fmla="*/ 0 h 6856249"/>
              <a:gd name="csX2" fmla="*/ 7490454 w 7490454"/>
              <a:gd name="csY2" fmla="*/ 6856249 h 6856249"/>
              <a:gd name="csX3" fmla="*/ 0 w 7490454"/>
              <a:gd name="csY3" fmla="*/ 6856249 h 6856249"/>
              <a:gd name="csX4" fmla="*/ 0 w 7490454"/>
              <a:gd name="csY4" fmla="*/ 0 h 6856249"/>
              <a:gd name="csX0" fmla="*/ 1383738 w 7490454"/>
              <a:gd name="csY0" fmla="*/ 8092 h 6856249"/>
              <a:gd name="csX1" fmla="*/ 7490454 w 7490454"/>
              <a:gd name="csY1" fmla="*/ 0 h 6856249"/>
              <a:gd name="csX2" fmla="*/ 7490454 w 7490454"/>
              <a:gd name="csY2" fmla="*/ 6856249 h 6856249"/>
              <a:gd name="csX3" fmla="*/ 0 w 7490454"/>
              <a:gd name="csY3" fmla="*/ 6856249 h 6856249"/>
              <a:gd name="csX4" fmla="*/ 1383738 w 7490454"/>
              <a:gd name="csY4" fmla="*/ 8092 h 6856249"/>
              <a:gd name="csX0" fmla="*/ 1343278 w 7490454"/>
              <a:gd name="csY0" fmla="*/ 8092 h 6856249"/>
              <a:gd name="csX1" fmla="*/ 7490454 w 7490454"/>
              <a:gd name="csY1" fmla="*/ 0 h 6856249"/>
              <a:gd name="csX2" fmla="*/ 7490454 w 7490454"/>
              <a:gd name="csY2" fmla="*/ 6856249 h 6856249"/>
              <a:gd name="csX3" fmla="*/ 0 w 7490454"/>
              <a:gd name="csY3" fmla="*/ 6856249 h 6856249"/>
              <a:gd name="csX4" fmla="*/ 1343278 w 7490454"/>
              <a:gd name="csY4" fmla="*/ 8092 h 6856249"/>
              <a:gd name="csX0" fmla="*/ 54304 w 6201480"/>
              <a:gd name="csY0" fmla="*/ 8092 h 6856249"/>
              <a:gd name="csX1" fmla="*/ 6201480 w 6201480"/>
              <a:gd name="csY1" fmla="*/ 0 h 6856249"/>
              <a:gd name="csX2" fmla="*/ 6201480 w 6201480"/>
              <a:gd name="csY2" fmla="*/ 6856249 h 6856249"/>
              <a:gd name="csX3" fmla="*/ 0 w 6201480"/>
              <a:gd name="csY3" fmla="*/ 6834216 h 6856249"/>
              <a:gd name="csX4" fmla="*/ 54304 w 6201480"/>
              <a:gd name="csY4" fmla="*/ 8092 h 6856249"/>
              <a:gd name="csX0" fmla="*/ 1299556 w 7446732"/>
              <a:gd name="csY0" fmla="*/ 8092 h 6856249"/>
              <a:gd name="csX1" fmla="*/ 7446732 w 7446732"/>
              <a:gd name="csY1" fmla="*/ 0 h 6856249"/>
              <a:gd name="csX2" fmla="*/ 7446732 w 7446732"/>
              <a:gd name="csY2" fmla="*/ 6856249 h 6856249"/>
              <a:gd name="csX3" fmla="*/ 1245252 w 7446732"/>
              <a:gd name="csY3" fmla="*/ 6834216 h 6856249"/>
              <a:gd name="csX4" fmla="*/ 1299556 w 7446732"/>
              <a:gd name="csY4" fmla="*/ 8092 h 6856249"/>
              <a:gd name="csX0" fmla="*/ 1377819 w 7524995"/>
              <a:gd name="csY0" fmla="*/ 8092 h 6856249"/>
              <a:gd name="csX1" fmla="*/ 7524995 w 7524995"/>
              <a:gd name="csY1" fmla="*/ 0 h 6856249"/>
              <a:gd name="csX2" fmla="*/ 7524995 w 7524995"/>
              <a:gd name="csY2" fmla="*/ 6856249 h 6856249"/>
              <a:gd name="csX3" fmla="*/ 1323515 w 7524995"/>
              <a:gd name="csY3" fmla="*/ 6834216 h 6856249"/>
              <a:gd name="csX4" fmla="*/ 1377819 w 7524995"/>
              <a:gd name="csY4" fmla="*/ 8092 h 6856249"/>
              <a:gd name="csX0" fmla="*/ 1401595 w 7548771"/>
              <a:gd name="csY0" fmla="*/ 8092 h 6856249"/>
              <a:gd name="csX1" fmla="*/ 7548771 w 7548771"/>
              <a:gd name="csY1" fmla="*/ 0 h 6856249"/>
              <a:gd name="csX2" fmla="*/ 7548771 w 7548771"/>
              <a:gd name="csY2" fmla="*/ 6856249 h 6856249"/>
              <a:gd name="csX3" fmla="*/ 1314240 w 7548771"/>
              <a:gd name="csY3" fmla="*/ 6845233 h 6856249"/>
              <a:gd name="csX4" fmla="*/ 1401595 w 7548771"/>
              <a:gd name="csY4" fmla="*/ 8092 h 6856249"/>
              <a:gd name="csX0" fmla="*/ 1401595 w 7548771"/>
              <a:gd name="csY0" fmla="*/ 8092 h 6856249"/>
              <a:gd name="csX1" fmla="*/ 7548771 w 7548771"/>
              <a:gd name="csY1" fmla="*/ 0 h 6856249"/>
              <a:gd name="csX2" fmla="*/ 7548771 w 7548771"/>
              <a:gd name="csY2" fmla="*/ 6856249 h 6856249"/>
              <a:gd name="csX3" fmla="*/ 1314240 w 7548771"/>
              <a:gd name="csY3" fmla="*/ 6845233 h 6856249"/>
              <a:gd name="csX4" fmla="*/ 1401595 w 7548771"/>
              <a:gd name="csY4" fmla="*/ 8092 h 6856249"/>
              <a:gd name="csX0" fmla="*/ 1342334 w 7489510"/>
              <a:gd name="csY0" fmla="*/ 8092 h 6859018"/>
              <a:gd name="csX1" fmla="*/ 7489510 w 7489510"/>
              <a:gd name="csY1" fmla="*/ 0 h 6859018"/>
              <a:gd name="csX2" fmla="*/ 7489510 w 7489510"/>
              <a:gd name="csY2" fmla="*/ 6856249 h 6859018"/>
              <a:gd name="csX3" fmla="*/ 1337689 w 7489510"/>
              <a:gd name="csY3" fmla="*/ 6859018 h 6859018"/>
              <a:gd name="csX4" fmla="*/ 1342334 w 7489510"/>
              <a:gd name="csY4" fmla="*/ 8092 h 6859018"/>
              <a:gd name="csX0" fmla="*/ 1372875 w 7520051"/>
              <a:gd name="csY0" fmla="*/ 8092 h 6859018"/>
              <a:gd name="csX1" fmla="*/ 7520051 w 7520051"/>
              <a:gd name="csY1" fmla="*/ 0 h 6859018"/>
              <a:gd name="csX2" fmla="*/ 7520051 w 7520051"/>
              <a:gd name="csY2" fmla="*/ 6856249 h 6859018"/>
              <a:gd name="csX3" fmla="*/ 1368230 w 7520051"/>
              <a:gd name="csY3" fmla="*/ 6859018 h 6859018"/>
              <a:gd name="csX4" fmla="*/ 1372875 w 7520051"/>
              <a:gd name="csY4" fmla="*/ 8092 h 6859018"/>
              <a:gd name="csX0" fmla="*/ 1382708 w 7516099"/>
              <a:gd name="csY0" fmla="*/ 0 h 6860116"/>
              <a:gd name="csX1" fmla="*/ 7516099 w 7516099"/>
              <a:gd name="csY1" fmla="*/ 1098 h 6860116"/>
              <a:gd name="csX2" fmla="*/ 7516099 w 7516099"/>
              <a:gd name="csY2" fmla="*/ 6857347 h 6860116"/>
              <a:gd name="csX3" fmla="*/ 1364278 w 7516099"/>
              <a:gd name="csY3" fmla="*/ 6860116 h 6860116"/>
              <a:gd name="csX4" fmla="*/ 1382708 w 7516099"/>
              <a:gd name="csY4" fmla="*/ 0 h 68601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516099" h="6860116">
                <a:moveTo>
                  <a:pt x="1382708" y="0"/>
                </a:moveTo>
                <a:lnTo>
                  <a:pt x="7516099" y="1098"/>
                </a:lnTo>
                <a:lnTo>
                  <a:pt x="7516099" y="6857347"/>
                </a:lnTo>
                <a:lnTo>
                  <a:pt x="1364278" y="6860116"/>
                </a:lnTo>
                <a:cubicBezTo>
                  <a:pt x="-1528897" y="3519095"/>
                  <a:pt x="1023084" y="424541"/>
                  <a:pt x="1382708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E4DE0834-9661-33AD-8161-DBDDCD58901C}"/>
              </a:ext>
            </a:extLst>
          </p:cNvPr>
          <p:cNvSpPr/>
          <p:nvPr userDrawn="1"/>
        </p:nvSpPr>
        <p:spPr>
          <a:xfrm>
            <a:off x="-11967" y="0"/>
            <a:ext cx="6107968" cy="6858000"/>
          </a:xfrm>
          <a:custGeom>
            <a:avLst/>
            <a:gdLst>
              <a:gd name="csX0" fmla="*/ 0 w 6107968"/>
              <a:gd name="csY0" fmla="*/ 0 h 6821850"/>
              <a:gd name="csX1" fmla="*/ 6107968 w 6107968"/>
              <a:gd name="csY1" fmla="*/ 0 h 6821850"/>
              <a:gd name="csX2" fmla="*/ 6107968 w 6107968"/>
              <a:gd name="csY2" fmla="*/ 6821850 h 6821850"/>
              <a:gd name="csX3" fmla="*/ 0 w 6107968"/>
              <a:gd name="csY3" fmla="*/ 6821850 h 6821850"/>
              <a:gd name="csX4" fmla="*/ 0 w 6107968"/>
              <a:gd name="csY4" fmla="*/ 0 h 6821850"/>
              <a:gd name="csX0" fmla="*/ 0 w 6107968"/>
              <a:gd name="csY0" fmla="*/ 0 h 6821850"/>
              <a:gd name="csX1" fmla="*/ 6107968 w 6107968"/>
              <a:gd name="csY1" fmla="*/ 0 h 6821850"/>
              <a:gd name="csX2" fmla="*/ 6107968 w 6107968"/>
              <a:gd name="csY2" fmla="*/ 6821850 h 6821850"/>
              <a:gd name="csX3" fmla="*/ 0 w 6107968"/>
              <a:gd name="csY3" fmla="*/ 6821850 h 6821850"/>
              <a:gd name="csX4" fmla="*/ 0 w 6107968"/>
              <a:gd name="csY4" fmla="*/ 0 h 6821850"/>
              <a:gd name="csX0" fmla="*/ 0 w 6107968"/>
              <a:gd name="csY0" fmla="*/ 0 h 6821850"/>
              <a:gd name="csX1" fmla="*/ 6107968 w 6107968"/>
              <a:gd name="csY1" fmla="*/ 0 h 6821850"/>
              <a:gd name="csX2" fmla="*/ 6107968 w 6107968"/>
              <a:gd name="csY2" fmla="*/ 6821850 h 6821850"/>
              <a:gd name="csX3" fmla="*/ 0 w 6107968"/>
              <a:gd name="csY3" fmla="*/ 6821850 h 6821850"/>
              <a:gd name="csX4" fmla="*/ 0 w 6107968"/>
              <a:gd name="csY4" fmla="*/ 0 h 6821850"/>
              <a:gd name="csX0" fmla="*/ 0 w 6107968"/>
              <a:gd name="csY0" fmla="*/ 0 h 6821850"/>
              <a:gd name="csX1" fmla="*/ 6107968 w 6107968"/>
              <a:gd name="csY1" fmla="*/ 0 h 6821850"/>
              <a:gd name="csX2" fmla="*/ 6107968 w 6107968"/>
              <a:gd name="csY2" fmla="*/ 6821850 h 6821850"/>
              <a:gd name="csX3" fmla="*/ 0 w 6107968"/>
              <a:gd name="csY3" fmla="*/ 6821850 h 6821850"/>
              <a:gd name="csX4" fmla="*/ 0 w 6107968"/>
              <a:gd name="csY4" fmla="*/ 0 h 6821850"/>
              <a:gd name="csX0" fmla="*/ 0 w 6107968"/>
              <a:gd name="csY0" fmla="*/ 0 h 6821850"/>
              <a:gd name="csX1" fmla="*/ 6107968 w 6107968"/>
              <a:gd name="csY1" fmla="*/ 0 h 6821850"/>
              <a:gd name="csX2" fmla="*/ 6107968 w 6107968"/>
              <a:gd name="csY2" fmla="*/ 6821850 h 6821850"/>
              <a:gd name="csX3" fmla="*/ 0 w 6107968"/>
              <a:gd name="csY3" fmla="*/ 6821850 h 6821850"/>
              <a:gd name="csX4" fmla="*/ 0 w 6107968"/>
              <a:gd name="csY4" fmla="*/ 0 h 68218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107968" h="6821850">
                <a:moveTo>
                  <a:pt x="0" y="0"/>
                </a:moveTo>
                <a:lnTo>
                  <a:pt x="6107968" y="0"/>
                </a:lnTo>
                <a:cubicBezTo>
                  <a:pt x="5428700" y="588841"/>
                  <a:pt x="3325579" y="3855569"/>
                  <a:pt x="6107968" y="6821850"/>
                </a:cubicBezTo>
                <a:lnTo>
                  <a:pt x="0" y="6821850"/>
                </a:lnTo>
                <a:lnTo>
                  <a:pt x="0" y="0"/>
                </a:lnTo>
                <a:close/>
              </a:path>
            </a:pathLst>
          </a:custGeom>
          <a:solidFill>
            <a:srgbClr val="0B2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46078AE-B1A1-4A19-E4A8-2375BF765323}"/>
              </a:ext>
            </a:extLst>
          </p:cNvPr>
          <p:cNvSpPr/>
          <p:nvPr userDrawn="1"/>
        </p:nvSpPr>
        <p:spPr>
          <a:xfrm rot="16200000" flipV="1">
            <a:off x="2206619" y="1374618"/>
            <a:ext cx="54499" cy="3739388"/>
          </a:xfrm>
          <a:prstGeom prst="rect">
            <a:avLst/>
          </a:prstGeom>
          <a:gradFill>
            <a:gsLst>
              <a:gs pos="57000">
                <a:srgbClr val="A15423"/>
              </a:gs>
              <a:gs pos="77000">
                <a:srgbClr val="8A4724"/>
              </a:gs>
              <a:gs pos="25000">
                <a:srgbClr val="F3831F"/>
              </a:gs>
              <a:gs pos="4000">
                <a:srgbClr val="B56942"/>
              </a:gs>
              <a:gs pos="97000">
                <a:srgbClr val="BD642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2" name="Title 2">
            <a:extLst>
              <a:ext uri="{FF2B5EF4-FFF2-40B4-BE49-F238E27FC236}">
                <a16:creationId xmlns:a16="http://schemas.microsoft.com/office/drawing/2014/main" id="{BD8CF629-79C3-544F-FBB7-2FBA3C31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74" y="1581329"/>
            <a:ext cx="3778658" cy="1427211"/>
          </a:xfrm>
        </p:spPr>
        <p:txBody>
          <a:bodyPr anchor="b"/>
          <a:lstStyle/>
          <a:p>
            <a:r>
              <a:rPr lang="en-US"/>
              <a:t>Title</a:t>
            </a:r>
            <a:endParaRPr lang="en-US" b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94CEE3-882A-68B2-5DC6-52315FCD648F}"/>
              </a:ext>
            </a:extLst>
          </p:cNvPr>
          <p:cNvGrpSpPr/>
          <p:nvPr userDrawn="1"/>
        </p:nvGrpSpPr>
        <p:grpSpPr>
          <a:xfrm>
            <a:off x="672327" y="5080942"/>
            <a:ext cx="2462145" cy="950765"/>
            <a:chOff x="672327" y="5080942"/>
            <a:chExt cx="2462145" cy="950765"/>
          </a:xfrm>
        </p:grpSpPr>
        <p:sp>
          <p:nvSpPr>
            <p:cNvPr id="54" name="Title 4">
              <a:extLst>
                <a:ext uri="{FF2B5EF4-FFF2-40B4-BE49-F238E27FC236}">
                  <a16:creationId xmlns:a16="http://schemas.microsoft.com/office/drawing/2014/main" id="{08F7F68C-C677-8973-4F2C-A03B4180EE4A}"/>
                </a:ext>
              </a:extLst>
            </p:cNvPr>
            <p:cNvSpPr txBox="1">
              <a:spLocks/>
            </p:cNvSpPr>
            <p:nvPr/>
          </p:nvSpPr>
          <p:spPr>
            <a:xfrm>
              <a:off x="672327" y="5154143"/>
              <a:ext cx="1442371" cy="72384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1792E"/>
                  </a:solidFill>
                  <a:effectLst/>
                  <a:uLnTx/>
                  <a:uFillTx/>
                  <a:latin typeface="Poppins" panose="00000500000000000000" pitchFamily="2" charset="0"/>
                  <a:ea typeface="+mj-ea"/>
                  <a:cs typeface="Poppins" panose="00000500000000000000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Video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1792E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84EC5A5-7E12-CDE6-76F2-9535B2C813FE}"/>
                </a:ext>
              </a:extLst>
            </p:cNvPr>
            <p:cNvSpPr/>
            <p:nvPr/>
          </p:nvSpPr>
          <p:spPr>
            <a:xfrm>
              <a:off x="2128176" y="5080942"/>
              <a:ext cx="1006296" cy="950765"/>
            </a:xfrm>
            <a:prstGeom prst="ellipse">
              <a:avLst/>
            </a:prstGeom>
            <a:gradFill flip="none" rotWithShape="1">
              <a:gsLst>
                <a:gs pos="74000">
                  <a:srgbClr val="00A1E5"/>
                </a:gs>
                <a:gs pos="51000">
                  <a:srgbClr val="0B2036"/>
                </a:gs>
                <a:gs pos="90000">
                  <a:srgbClr val="00AE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ppins" panose="00000500000000000000" pitchFamily="2" charset="0"/>
              </a:endParaRPr>
            </a:p>
          </p:txBody>
        </p:sp>
        <p:sp>
          <p:nvSpPr>
            <p:cNvPr id="56" name="Isosceles Triangle 55">
              <a:hlinkClick r:id="rId3"/>
              <a:extLst>
                <a:ext uri="{FF2B5EF4-FFF2-40B4-BE49-F238E27FC236}">
                  <a16:creationId xmlns:a16="http://schemas.microsoft.com/office/drawing/2014/main" id="{1974F8B5-37A7-0661-2764-4D23A6BA3D18}"/>
                </a:ext>
              </a:extLst>
            </p:cNvPr>
            <p:cNvSpPr/>
            <p:nvPr/>
          </p:nvSpPr>
          <p:spPr>
            <a:xfrm rot="5400000">
              <a:off x="2473929" y="5337840"/>
              <a:ext cx="395379" cy="43697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A26A2ABE-10B8-0FF7-E1DA-926AACE8BDBB}"/>
              </a:ext>
            </a:extLst>
          </p:cNvPr>
          <p:cNvSpPr/>
          <p:nvPr/>
        </p:nvSpPr>
        <p:spPr>
          <a:xfrm>
            <a:off x="6342094" y="199383"/>
            <a:ext cx="2961133" cy="6768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4D2A45-DD51-D06A-C078-6D730E8C966E}"/>
              </a:ext>
            </a:extLst>
          </p:cNvPr>
          <p:cNvGrpSpPr/>
          <p:nvPr/>
        </p:nvGrpSpPr>
        <p:grpSpPr>
          <a:xfrm>
            <a:off x="6350065" y="154901"/>
            <a:ext cx="3076873" cy="4280065"/>
            <a:chOff x="9097065" y="752118"/>
            <a:chExt cx="3076873" cy="428006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068826C-EA67-DA66-BF8C-EF329BA81364}"/>
                </a:ext>
              </a:extLst>
            </p:cNvPr>
            <p:cNvGrpSpPr/>
            <p:nvPr/>
          </p:nvGrpSpPr>
          <p:grpSpPr>
            <a:xfrm>
              <a:off x="9097065" y="1507441"/>
              <a:ext cx="2953162" cy="3524742"/>
              <a:chOff x="6724988" y="1665753"/>
              <a:chExt cx="2953162" cy="3524742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7003887A-5DA7-D473-8541-10101DA53E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4988" y="1665753"/>
                <a:ext cx="2953162" cy="3524742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780E7CE-76B2-9558-E973-924AD3F4DA59}"/>
                  </a:ext>
                </a:extLst>
              </p:cNvPr>
              <p:cNvSpPr txBox="1"/>
              <p:nvPr/>
            </p:nvSpPr>
            <p:spPr>
              <a:xfrm>
                <a:off x="6724988" y="1776549"/>
                <a:ext cx="482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Poppins" panose="00000500000000000000" pitchFamily="2" charset="0"/>
                  </a:rPr>
                  <a:t>1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0F002DC-A083-64DA-597A-AA1D238365DA}"/>
                  </a:ext>
                </a:extLst>
              </p:cNvPr>
              <p:cNvSpPr txBox="1"/>
              <p:nvPr/>
            </p:nvSpPr>
            <p:spPr>
              <a:xfrm>
                <a:off x="6724988" y="2520286"/>
                <a:ext cx="482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Poppins" panose="00000500000000000000" pitchFamily="2" charset="0"/>
                  </a:rPr>
                  <a:t>2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CF2C7CB-71CB-7229-D9CC-D9F6DFD65700}"/>
                  </a:ext>
                </a:extLst>
              </p:cNvPr>
              <p:cNvSpPr txBox="1"/>
              <p:nvPr/>
            </p:nvSpPr>
            <p:spPr>
              <a:xfrm>
                <a:off x="6793638" y="3906073"/>
                <a:ext cx="482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Poppins" panose="00000500000000000000" pitchFamily="2" charset="0"/>
                  </a:rPr>
                  <a:t>3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693792B-7121-6EBD-B87F-E3AE8279CE4F}"/>
                  </a:ext>
                </a:extLst>
              </p:cNvPr>
              <p:cNvSpPr txBox="1"/>
              <p:nvPr/>
            </p:nvSpPr>
            <p:spPr>
              <a:xfrm>
                <a:off x="6780295" y="4821163"/>
                <a:ext cx="482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Poppins" panose="00000500000000000000" pitchFamily="2" charset="0"/>
                  </a:rPr>
                  <a:t>4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CCDE24C-B3D2-69D1-E491-76240C640644}"/>
                </a:ext>
              </a:extLst>
            </p:cNvPr>
            <p:cNvSpPr txBox="1"/>
            <p:nvPr/>
          </p:nvSpPr>
          <p:spPr>
            <a:xfrm>
              <a:off x="9097065" y="752118"/>
              <a:ext cx="30768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Poppins" panose="00000500000000000000" pitchFamily="2" charset="0"/>
                </a:rPr>
                <a:t>To change image: Select cathode image/ right click mouse and select</a:t>
              </a:r>
              <a:br>
                <a:rPr lang="en-US" sz="1400">
                  <a:solidFill>
                    <a:schemeClr val="bg1"/>
                  </a:solidFill>
                  <a:latin typeface="Poppins" panose="00000500000000000000" pitchFamily="2" charset="0"/>
                </a:rPr>
              </a:br>
              <a:r>
                <a:rPr lang="en-US" sz="1400">
                  <a:solidFill>
                    <a:schemeClr val="bg1"/>
                  </a:solidFill>
                  <a:latin typeface="Poppins" panose="00000500000000000000" pitchFamily="2" charset="0"/>
                </a:rPr>
                <a:t>Format Picture.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9A5BD-3BE9-4565-6008-A4D29B498D33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95D46F-68E8-4171-8536-729DEB5A20D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253E0-ECBA-E251-25C9-8A25A7DC6899}"/>
              </a:ext>
            </a:extLst>
          </p:cNvPr>
          <p:cNvSpPr txBox="1">
            <a:spLocks/>
          </p:cNvSpPr>
          <p:nvPr userDrawn="1"/>
        </p:nvSpPr>
        <p:spPr>
          <a:xfrm>
            <a:off x="11400990" y="6613071"/>
            <a:ext cx="782845" cy="24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F95D46F-68E8-4171-8536-729DEB5A20DE}" type="slidenum">
              <a:rPr lang="en-US" smtClean="0">
                <a:solidFill>
                  <a:srgbClr val="09203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>
                <a:defRPr/>
              </a:pPr>
              <a:t>‹Nº›</a:t>
            </a:fld>
            <a:endParaRPr lang="en-US">
              <a:solidFill>
                <a:srgbClr val="09203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BA586-7C38-D4FF-6331-366B6F7E3EB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64174" y="3429000"/>
            <a:ext cx="3739514" cy="1051869"/>
          </a:xfrm>
        </p:spPr>
        <p:txBody>
          <a:bodyPr>
            <a:noAutofit/>
          </a:bodyPr>
          <a:lstStyle>
            <a:lvl1pPr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400">
                <a:solidFill>
                  <a:schemeClr val="bg1"/>
                </a:solidFill>
              </a:defRPr>
            </a:lvl4pPr>
            <a:lvl5pPr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F48525-B0FD-7513-C5F0-7A717CF5122D}"/>
              </a:ext>
            </a:extLst>
          </p:cNvPr>
          <p:cNvGrpSpPr/>
          <p:nvPr userDrawn="1"/>
        </p:nvGrpSpPr>
        <p:grpSpPr>
          <a:xfrm>
            <a:off x="234126" y="310714"/>
            <a:ext cx="3275506" cy="889430"/>
            <a:chOff x="234126" y="310714"/>
            <a:chExt cx="3275506" cy="8894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8EB715-69F4-5C23-6992-3FFAAECC65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90359" y="649138"/>
              <a:ext cx="2719273" cy="20054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246AA9F-16C9-72B1-258B-599E502443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3" t="27154" r="53089" b="22556"/>
            <a:stretch>
              <a:fillRect/>
            </a:stretch>
          </p:blipFill>
          <p:spPr>
            <a:xfrm rot="10800000">
              <a:off x="234126" y="310714"/>
              <a:ext cx="435209" cy="889430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E826CFD7-F564-EF14-78E8-5B4E6A95551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8143" y="400688"/>
            <a:ext cx="1357963" cy="443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110DE-1DF8-3A3A-4B9D-F749FFAA1690}"/>
              </a:ext>
            </a:extLst>
          </p:cNvPr>
          <p:cNvSpPr txBox="1"/>
          <p:nvPr userDrawn="1"/>
        </p:nvSpPr>
        <p:spPr>
          <a:xfrm>
            <a:off x="283730" y="6165849"/>
            <a:ext cx="5089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>
                <a:solidFill>
                  <a:srgbClr val="FFFF00"/>
                </a:solidFill>
                <a:latin typeface="Poppins" panose="00000500000000000000" pitchFamily="2" charset="0"/>
              </a:rPr>
              <a:t>If you need to share a video externally, please contact the Communications team. Contact Nathan Gonzalez (ngonzale4@fmi.com) or Michelle Boyle (mboyle@fmi.com) for further support.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1B53F1-C6A0-3C58-D595-13347E394C3B}"/>
              </a:ext>
            </a:extLst>
          </p:cNvPr>
          <p:cNvSpPr/>
          <p:nvPr userDrawn="1"/>
        </p:nvSpPr>
        <p:spPr>
          <a:xfrm>
            <a:off x="6251171" y="1687484"/>
            <a:ext cx="955964" cy="548640"/>
          </a:xfrm>
          <a:prstGeom prst="ellipse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BA2D02-B9ED-4EEB-42DE-0ED8F5A41F52}"/>
              </a:ext>
            </a:extLst>
          </p:cNvPr>
          <p:cNvSpPr/>
          <p:nvPr userDrawn="1"/>
        </p:nvSpPr>
        <p:spPr>
          <a:xfrm>
            <a:off x="6405372" y="3217062"/>
            <a:ext cx="2055678" cy="218793"/>
          </a:xfrm>
          <a:prstGeom prst="rect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1D8A8-6C12-EACB-2F6E-2D5FAA3A91F5}"/>
              </a:ext>
            </a:extLst>
          </p:cNvPr>
          <p:cNvSpPr/>
          <p:nvPr userDrawn="1"/>
        </p:nvSpPr>
        <p:spPr>
          <a:xfrm>
            <a:off x="6418715" y="4182977"/>
            <a:ext cx="1287183" cy="218793"/>
          </a:xfrm>
          <a:prstGeom prst="rect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206767-C29A-AB94-1129-E75103FDD5AC}"/>
              </a:ext>
            </a:extLst>
          </p:cNvPr>
          <p:cNvSpPr/>
          <p:nvPr userDrawn="1"/>
        </p:nvSpPr>
        <p:spPr>
          <a:xfrm>
            <a:off x="6342094" y="4534293"/>
            <a:ext cx="2961133" cy="6768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C4D205-C44E-0E55-818A-767886651C3F}"/>
              </a:ext>
            </a:extLst>
          </p:cNvPr>
          <p:cNvSpPr txBox="1"/>
          <p:nvPr userDrawn="1"/>
        </p:nvSpPr>
        <p:spPr>
          <a:xfrm>
            <a:off x="6342094" y="4519113"/>
            <a:ext cx="3140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Poppins" panose="00000500000000000000" pitchFamily="2" charset="0"/>
              </a:rPr>
              <a:t>After image is placed: Select image and adjust as needed with offset percentages.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193176-65CE-2D7B-BA5E-8A47058B993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t="46772"/>
          <a:stretch>
            <a:fillRect/>
          </a:stretch>
        </p:blipFill>
        <p:spPr>
          <a:xfrm>
            <a:off x="6302027" y="5246248"/>
            <a:ext cx="3037762" cy="150071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A2D281-ACFD-7B4D-EF06-166AC9657093}"/>
              </a:ext>
            </a:extLst>
          </p:cNvPr>
          <p:cNvSpPr/>
          <p:nvPr userDrawn="1"/>
        </p:nvSpPr>
        <p:spPr>
          <a:xfrm>
            <a:off x="6391697" y="6056452"/>
            <a:ext cx="2835429" cy="661503"/>
          </a:xfrm>
          <a:prstGeom prst="rect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43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A0F310E-7C21-1D38-81B6-9381DBA180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8079824" y="2743200"/>
            <a:ext cx="6858000" cy="13716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5AEA86-45BD-F36F-D73D-D0ADC65BDC53}"/>
              </a:ext>
            </a:extLst>
          </p:cNvPr>
          <p:cNvSpPr>
            <a:spLocks noGrp="1"/>
          </p:cNvSpPr>
          <p:nvPr userDrawn="1">
            <p:ph type="title" orient="vert"/>
          </p:nvPr>
        </p:nvSpPr>
        <p:spPr>
          <a:xfrm>
            <a:off x="11057793" y="331080"/>
            <a:ext cx="902062" cy="5132268"/>
          </a:xfrm>
        </p:spPr>
        <p:txBody>
          <a:bodyPr vert="eaVert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5B418-CF41-A229-3C68-FB77F971B784}"/>
              </a:ext>
            </a:extLst>
          </p:cNvPr>
          <p:cNvSpPr>
            <a:spLocks noGrp="1"/>
          </p:cNvSpPr>
          <p:nvPr userDrawn="1">
            <p:ph type="body" orient="vert" idx="1"/>
          </p:nvPr>
        </p:nvSpPr>
        <p:spPr>
          <a:xfrm>
            <a:off x="838200" y="339244"/>
            <a:ext cx="9775004" cy="6179513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E87E25-1461-DF34-46CD-ECA11787883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 rot="5400000">
            <a:off x="-503464" y="6109607"/>
            <a:ext cx="1251857" cy="24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FF95D46F-68E8-4171-8536-729DEB5A20D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712AC-A00F-9358-1715-468B6197A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-451512" y="3230460"/>
            <a:ext cx="1947576" cy="3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4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rgbClr val="0B2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2A054968-31E2-4CAB-EC83-21935333188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2677535-B7FA-11C9-8766-7B1904035460}"/>
              </a:ext>
            </a:extLst>
          </p:cNvPr>
          <p:cNvSpPr/>
          <p:nvPr userDrawn="1"/>
        </p:nvSpPr>
        <p:spPr>
          <a:xfrm>
            <a:off x="5868469" y="0"/>
            <a:ext cx="63235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CB4460-51A0-4CB7-AE20-67E6E6E87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493" y="3277397"/>
            <a:ext cx="4121482" cy="30320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ED413E0-AB3E-11C6-85CE-F30DCABD906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354798" y="1093781"/>
            <a:ext cx="5471320" cy="2286474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B203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313ACC-A9DF-0901-4922-B8EF51BD40B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54798" y="4295666"/>
            <a:ext cx="5471320" cy="300038"/>
          </a:xfrm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rgbClr val="F1792E"/>
                </a:solidFill>
              </a:defRPr>
            </a:lvl1pPr>
            <a:lvl2pPr>
              <a:buFontTx/>
              <a:buNone/>
              <a:defRPr sz="1600">
                <a:solidFill>
                  <a:srgbClr val="F1792E"/>
                </a:solidFill>
              </a:defRPr>
            </a:lvl2pPr>
            <a:lvl3pPr>
              <a:buFontTx/>
              <a:buNone/>
              <a:defRPr sz="1400">
                <a:solidFill>
                  <a:srgbClr val="F1792E"/>
                </a:solidFill>
              </a:defRPr>
            </a:lvl3pPr>
            <a:lvl4pPr>
              <a:buFontTx/>
              <a:buNone/>
              <a:defRPr sz="1200">
                <a:solidFill>
                  <a:srgbClr val="F1792E"/>
                </a:solidFill>
              </a:defRPr>
            </a:lvl4pPr>
            <a:lvl5pPr>
              <a:buFontTx/>
              <a:buNone/>
              <a:defRPr sz="1200">
                <a:solidFill>
                  <a:srgbClr val="F1792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5733988-6E9E-56A4-13F4-EF16D228858F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354798" y="3687942"/>
            <a:ext cx="5471320" cy="300037"/>
          </a:xfrm>
        </p:spPr>
        <p:txBody>
          <a:bodyPr>
            <a:noAutofit/>
          </a:bodyPr>
          <a:lstStyle>
            <a:lvl1pPr>
              <a:buFontTx/>
              <a:buNone/>
              <a:defRPr sz="2000"/>
            </a:lvl1pPr>
            <a:lvl2pPr>
              <a:buFontTx/>
              <a:buNone/>
              <a:defRPr sz="1800"/>
            </a:lvl2pPr>
            <a:lvl3pPr>
              <a:buFontTx/>
              <a:buNone/>
              <a:defRPr sz="16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black background with orange text&#10;&#10;AI-generated content may be incorrect.">
            <a:extLst>
              <a:ext uri="{FF2B5EF4-FFF2-40B4-BE49-F238E27FC236}">
                <a16:creationId xmlns:a16="http://schemas.microsoft.com/office/drawing/2014/main" id="{CA6866A6-E322-3B82-F4FC-AAD46F9A17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9691" y="508437"/>
            <a:ext cx="1256953" cy="43219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1778491-3519-FB7A-C987-D1C3A96C9EE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0592" y="5931961"/>
            <a:ext cx="414818" cy="41758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9DB6F9A-7097-BA7D-E4AB-2B9FADEF673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9518" y="5963589"/>
            <a:ext cx="1104711" cy="3625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3901D8E-99EC-0E84-6551-CB4AB690BD1B}"/>
              </a:ext>
            </a:extLst>
          </p:cNvPr>
          <p:cNvGrpSpPr/>
          <p:nvPr userDrawn="1"/>
        </p:nvGrpSpPr>
        <p:grpSpPr>
          <a:xfrm>
            <a:off x="6413915" y="5929068"/>
            <a:ext cx="3619458" cy="550678"/>
            <a:chOff x="6396363" y="5793441"/>
            <a:chExt cx="3619458" cy="5506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C7AB7C-E50C-6847-03C2-80F8C32A68FF}"/>
                </a:ext>
              </a:extLst>
            </p:cNvPr>
            <p:cNvGrpSpPr/>
            <p:nvPr userDrawn="1"/>
          </p:nvGrpSpPr>
          <p:grpSpPr>
            <a:xfrm>
              <a:off x="6396363" y="5793441"/>
              <a:ext cx="1970829" cy="435722"/>
              <a:chOff x="6396363" y="5793441"/>
              <a:chExt cx="1970829" cy="43572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EC6CC4D-286A-449C-7251-4534465DE9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7249384" y="5862268"/>
                <a:ext cx="1117808" cy="366895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A1906283-EE14-F7F6-E031-A57618F35D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396363" y="5793441"/>
                <a:ext cx="415455" cy="41823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D9AE10-E93B-EF30-95E4-5A87807FB6BD}"/>
                </a:ext>
              </a:extLst>
            </p:cNvPr>
            <p:cNvSpPr txBox="1"/>
            <p:nvPr userDrawn="1"/>
          </p:nvSpPr>
          <p:spPr>
            <a:xfrm>
              <a:off x="8768116" y="6167147"/>
              <a:ext cx="1247705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50" i="1">
                  <a:solidFill>
                    <a:srgbClr val="000000"/>
                  </a:solidFill>
                  <a:effectLst/>
                  <a:latin typeface="Poppins" panose="00000500000000000000" pitchFamily="2" charset="0"/>
                  <a:ea typeface="Aptos" panose="020B0004020202020204" pitchFamily="34" charset="0"/>
                  <a:cs typeface="Poppins" panose="00000500000000000000" pitchFamily="2" charset="0"/>
                </a:rPr>
                <a:t>All Operating Sites</a:t>
              </a:r>
              <a:endParaRPr lang="en-US" sz="550" i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3F161A8-5E15-A4DF-A9AF-5911E20C91B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69055" y="5958183"/>
            <a:ext cx="777335" cy="3657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3C91DBE-8ABA-8C1E-9447-95C824EDB1D7}"/>
              </a:ext>
            </a:extLst>
          </p:cNvPr>
          <p:cNvSpPr txBox="1"/>
          <p:nvPr userDrawn="1"/>
        </p:nvSpPr>
        <p:spPr>
          <a:xfrm>
            <a:off x="9957590" y="6149620"/>
            <a:ext cx="772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Poppins" panose="00000500000000000000" pitchFamily="2" charset="0"/>
                <a:cs typeface="Poppins" panose="00000500000000000000" pitchFamily="2" charset="0"/>
              </a:rPr>
              <a:t>fcx.com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2479F-2BE5-D6B5-269C-A2E658EF52C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437388" y="542858"/>
            <a:ext cx="1947576" cy="3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2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0B2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A68D5CA9-B647-D961-49D1-E02E474037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65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FF383-6630-AA86-3977-5984B373E892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95D46F-68E8-4171-8536-729DEB5A20D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B782CED9-869A-A7F4-CA71-64420E969B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8755" y="5951322"/>
            <a:ext cx="1221624" cy="4029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5F2A2DD-A565-2DD7-651C-DA59B1787F41}"/>
              </a:ext>
            </a:extLst>
          </p:cNvPr>
          <p:cNvGrpSpPr/>
          <p:nvPr userDrawn="1"/>
        </p:nvGrpSpPr>
        <p:grpSpPr>
          <a:xfrm>
            <a:off x="234126" y="310714"/>
            <a:ext cx="3275506" cy="889430"/>
            <a:chOff x="234126" y="310714"/>
            <a:chExt cx="3275506" cy="8894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2B1F9F-BF95-9CA8-3900-EB7EEDEE5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90359" y="649138"/>
              <a:ext cx="2719273" cy="20054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FDB311-6074-495E-362A-AF97929800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3" t="27154" r="53089" b="22556"/>
            <a:stretch>
              <a:fillRect/>
            </a:stretch>
          </p:blipFill>
          <p:spPr>
            <a:xfrm rot="10800000">
              <a:off x="234126" y="310714"/>
              <a:ext cx="435209" cy="889430"/>
            </a:xfrm>
            <a:prstGeom prst="rect">
              <a:avLst/>
            </a:prstGeom>
          </p:spPr>
        </p:pic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33F80CB-0309-3B87-FF23-7C7BC3A11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359" y="1462257"/>
            <a:ext cx="4790868" cy="2502217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A07EDF-447E-9D1F-57CE-C5FB7BDAB7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359" y="4079630"/>
            <a:ext cx="4799191" cy="2116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172D6-CAF2-11EF-7BDB-3C378796D3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09" y="4974152"/>
            <a:ext cx="2397327" cy="23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3377436A-661C-4F39-5D75-4A8FDDB5E64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65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517DA74-5652-9CC6-34D9-A38F23EDD74E}"/>
              </a:ext>
            </a:extLst>
          </p:cNvPr>
          <p:cNvSpPr/>
          <p:nvPr userDrawn="1"/>
        </p:nvSpPr>
        <p:spPr>
          <a:xfrm>
            <a:off x="-15071" y="0"/>
            <a:ext cx="5760720" cy="6864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53B0A9-ED4C-FCC5-A827-F708B35CE32E}"/>
              </a:ext>
            </a:extLst>
          </p:cNvPr>
          <p:cNvGrpSpPr/>
          <p:nvPr userDrawn="1"/>
        </p:nvGrpSpPr>
        <p:grpSpPr>
          <a:xfrm>
            <a:off x="234126" y="310714"/>
            <a:ext cx="3275506" cy="889430"/>
            <a:chOff x="234126" y="310714"/>
            <a:chExt cx="3275506" cy="88943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CE9B81B-A611-20D1-A107-9C39F9549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90359" y="649138"/>
              <a:ext cx="2719273" cy="20054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7655EFA-FF4F-48B9-300D-B1F9B1D37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3" t="27154" r="53089" b="22556"/>
            <a:stretch>
              <a:fillRect/>
            </a:stretch>
          </p:blipFill>
          <p:spPr>
            <a:xfrm rot="10800000">
              <a:off x="234126" y="310714"/>
              <a:ext cx="435209" cy="889430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F80CB-0309-3B87-FF23-7C7BC3A11BFA}"/>
              </a:ext>
            </a:extLst>
          </p:cNvPr>
          <p:cNvSpPr>
            <a:spLocks noGrp="1"/>
          </p:cNvSpPr>
          <p:nvPr userDrawn="1">
            <p:ph type="body" sz="half" idx="2"/>
          </p:nvPr>
        </p:nvSpPr>
        <p:spPr>
          <a:xfrm>
            <a:off x="790359" y="1607343"/>
            <a:ext cx="4507782" cy="2332645"/>
          </a:xfrm>
        </p:spPr>
        <p:txBody>
          <a:bodyPr anchor="b">
            <a:normAutofit/>
          </a:bodyPr>
          <a:lstStyle>
            <a:lvl1pPr marL="0" indent="0">
              <a:buNone/>
              <a:defRPr lang="en-US" sz="3200" b="1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6A6ED38-7F20-AD19-9E6F-A980DC923BD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85244" y="4121837"/>
            <a:ext cx="4507782" cy="210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FF383-6630-AA86-3977-5984B373E892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95D46F-68E8-4171-8536-729DEB5A20D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D5642DEE-730A-D058-83F0-2E1855BDC4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08755" y="5951322"/>
            <a:ext cx="1221624" cy="4029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1CE201-B21D-7829-E551-42EDE46BEB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09" y="4974152"/>
            <a:ext cx="2397327" cy="23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9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9AF5-AABD-F49D-3CD5-A049EC1F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88" y="323712"/>
            <a:ext cx="10303789" cy="78986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8213-4DE3-CB5D-2D50-50F7FD538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29" y="1547332"/>
            <a:ext cx="11642418" cy="4356842"/>
          </a:xfrm>
        </p:spPr>
        <p:txBody>
          <a:bodyPr/>
          <a:lstStyle>
            <a:lvl1pPr marL="225425" indent="-22542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3D9E1-5F06-E4EC-B19E-68A6E6D60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738" y="6613071"/>
            <a:ext cx="796097" cy="24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FF95D46F-68E8-4171-8536-729DEB5A20D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2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9AF5-AABD-F49D-3CD5-A049EC1F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80" y="330552"/>
            <a:ext cx="10240990" cy="49001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8213-4DE3-CB5D-2D50-50F7FD538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28" y="1547541"/>
            <a:ext cx="11615257" cy="4356842"/>
          </a:xfrm>
        </p:spPr>
        <p:txBody>
          <a:bodyPr/>
          <a:lstStyle>
            <a:lvl1pPr marL="225425" indent="-22542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EFD34E-F4D9-89B5-896A-97A37353ABB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41480" y="778290"/>
            <a:ext cx="10240990" cy="270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A8FC99-B0E0-720F-ED20-3F958C521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2370" y="6613071"/>
            <a:ext cx="811465" cy="24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FF95D46F-68E8-4171-8536-729DEB5A20D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0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A670-A04D-D9F1-EEE5-0DA7D22F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53" y="332326"/>
            <a:ext cx="10422595" cy="76999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FF383-6630-AA86-3977-5984B373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D46F-68E8-4171-8536-729DEB5A20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sub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9AF5-AABD-F49D-3CD5-A049EC1F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80" y="330552"/>
            <a:ext cx="10240990" cy="49001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EFD34E-F4D9-89B5-896A-97A37353ABB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41480" y="778290"/>
            <a:ext cx="10240990" cy="2709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A8FC99-B0E0-720F-ED20-3F958C521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2370" y="6613071"/>
            <a:ext cx="811465" cy="24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FF95D46F-68E8-4171-8536-729DEB5A20D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BF96-AC9B-8E16-D0D7-5598BD8C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4" y="328914"/>
            <a:ext cx="10295387" cy="7802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B13F9-27D2-7F8F-392F-9A3F8CCA7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464" y="1549267"/>
            <a:ext cx="5144294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DA24D-F38E-0DC7-8146-15D1EAC9A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5453" y="1549267"/>
            <a:ext cx="6463083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2FEBB-6FC8-5F95-8D35-FEFEEEA8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D46F-68E8-4171-8536-729DEB5A20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2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B3DE2D2-0663-E80E-C149-07790EF5BF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-14593"/>
            <a:ext cx="12192000" cy="12096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696F6E-55ED-A8B2-302D-7F1C51CC683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33464" y="328914"/>
            <a:ext cx="10393009" cy="7802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2E5C2-6AE4-F6CF-05AA-105DAF858C27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33463" y="1546738"/>
            <a:ext cx="11634281" cy="46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8F7F2-E661-0D5E-4D65-8C75F5FAC59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00990" y="6613071"/>
            <a:ext cx="782845" cy="24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FF95D46F-68E8-4171-8536-729DEB5A20D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4" r:id="rId3"/>
    <p:sldLayoutId id="2147483667" r:id="rId4"/>
    <p:sldLayoutId id="2147483650" r:id="rId5"/>
    <p:sldLayoutId id="2147483661" r:id="rId6"/>
    <p:sldLayoutId id="2147483669" r:id="rId7"/>
    <p:sldLayoutId id="2147483670" r:id="rId8"/>
    <p:sldLayoutId id="2147483652" r:id="rId9"/>
    <p:sldLayoutId id="2147483653" r:id="rId10"/>
    <p:sldLayoutId id="2147483656" r:id="rId11"/>
    <p:sldLayoutId id="2147483657" r:id="rId12"/>
    <p:sldLayoutId id="2147483662" r:id="rId13"/>
    <p:sldLayoutId id="2147483665" r:id="rId14"/>
    <p:sldLayoutId id="2147483659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792E"/>
        </a:buClr>
        <a:buSzPct val="11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512763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F1792E"/>
        </a:buClr>
        <a:buSzPct val="92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746125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792E"/>
        </a:buClr>
        <a:buSzPct val="98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028700" indent="-227013" algn="l" defTabSz="914400" rtl="0" eaLnBrk="1" latinLnBrk="0" hangingPunct="1">
        <a:lnSpc>
          <a:spcPct val="90000"/>
        </a:lnSpc>
        <a:spcBef>
          <a:spcPts val="500"/>
        </a:spcBef>
        <a:buClr>
          <a:srgbClr val="F1792E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1203325" indent="-174625" algn="l" defTabSz="914400" rtl="0" eaLnBrk="1" latinLnBrk="0" hangingPunct="1">
        <a:lnSpc>
          <a:spcPct val="90000"/>
        </a:lnSpc>
        <a:spcBef>
          <a:spcPts val="500"/>
        </a:spcBef>
        <a:buClr>
          <a:srgbClr val="F1792E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4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microsoft.com/office/2007/relationships/hdphoto" Target="../media/hdphoto4.wdp"/><Relationship Id="rId3" Type="http://schemas.openxmlformats.org/officeDocument/2006/relationships/image" Target="../media/image39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sv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svg"/><Relationship Id="rId4" Type="http://schemas.microsoft.com/office/2007/relationships/hdphoto" Target="../media/hdphoto3.wdp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svg"/><Relationship Id="rId5" Type="http://schemas.openxmlformats.org/officeDocument/2006/relationships/image" Target="../media/image51.sv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microsoft.com/office/2007/relationships/hdphoto" Target="../media/hdphoto2.wdp"/><Relationship Id="rId7" Type="http://schemas.openxmlformats.org/officeDocument/2006/relationships/image" Target="../media/image5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microsoft.com/office/2007/relationships/hdphoto" Target="../media/hdphoto6.wdp"/><Relationship Id="rId4" Type="http://schemas.openxmlformats.org/officeDocument/2006/relationships/image" Target="../media/image55.png"/><Relationship Id="rId9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notesSlide" Target="../notesSlides/notes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11" Type="http://schemas.openxmlformats.org/officeDocument/2006/relationships/slide" Target="slide7.xml"/><Relationship Id="rId5" Type="http://schemas.openxmlformats.org/officeDocument/2006/relationships/slide" Target="slide8.xml"/><Relationship Id="rId15" Type="http://schemas.openxmlformats.org/officeDocument/2006/relationships/slide" Target="slide15.xml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83FB-C493-AB30-751C-EA34BBB4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AUDITORIA CORPORATIVA SGSSO – ISO 45001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06939-3EE2-D88B-6329-95DFD7334B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PE"/>
              <a:t>Junio</a:t>
            </a:r>
            <a:r>
              <a:rPr lang="en-US"/>
              <a:t> 2026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10C29-05EA-EFCE-C968-C59B146EF4F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Material de </a:t>
            </a:r>
            <a:r>
              <a:rPr lang="en-US" err="1"/>
              <a:t>Reforzamiento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6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6F9BF-0638-93EC-A940-BB41DAD5B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2A55-02F3-12CC-B07D-94A81230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685800">
              <a:defRPr/>
            </a:pPr>
            <a:r>
              <a:rPr lang="es-PE"/>
              <a:t>¿Para qué trabajos de Alto Riesgo se requiere PETAR en Cerro Verde?</a:t>
            </a:r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4BD9558-F83A-2051-2456-638347652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25767"/>
            <a:ext cx="3493168" cy="4789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8135EF75-7CD0-D331-F1DD-DEBFE89E2507}"/>
              </a:ext>
            </a:extLst>
          </p:cNvPr>
          <p:cNvSpPr txBox="1"/>
          <p:nvPr/>
        </p:nvSpPr>
        <p:spPr>
          <a:xfrm>
            <a:off x="542522" y="1256435"/>
            <a:ext cx="3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>
                <a:latin typeface="Poppins" panose="00000500000000000000" pitchFamily="2" charset="0"/>
              </a:rPr>
              <a:t>PETAR DS-024-2016-EM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50A42A3-2823-6383-6648-EB83451FD1B0}"/>
              </a:ext>
            </a:extLst>
          </p:cNvPr>
          <p:cNvSpPr/>
          <p:nvPr/>
        </p:nvSpPr>
        <p:spPr>
          <a:xfrm>
            <a:off x="381000" y="2298032"/>
            <a:ext cx="3493168" cy="673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Poppins" panose="00000500000000000000" pitchFamily="2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9036DA3-4D09-0AEB-27C5-F6A68B7AF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296" y="1441101"/>
            <a:ext cx="7010737" cy="11329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E472F855-5AAE-2F88-2CA3-B8892BFF29C1}"/>
              </a:ext>
            </a:extLst>
          </p:cNvPr>
          <p:cNvSpPr txBox="1"/>
          <p:nvPr/>
        </p:nvSpPr>
        <p:spPr>
          <a:xfrm>
            <a:off x="4698154" y="2944072"/>
            <a:ext cx="723933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>
                <a:latin typeface="Poppins" panose="00000500000000000000" pitchFamily="2" charset="0"/>
                <a:cs typeface="Poppins" panose="00000500000000000000" pitchFamily="2" charset="0"/>
              </a:rPr>
              <a:t>En Adición al PETAR existen Permisos Específicos de acuerdo al trabajos de Alto Riesgo que se realice: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500">
                <a:latin typeface="Poppins" panose="00000500000000000000" pitchFamily="2" charset="0"/>
                <a:cs typeface="Poppins" panose="00000500000000000000" pitchFamily="2" charset="0"/>
              </a:rPr>
              <a:t>Permisos de Trabajos en Caliente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500">
                <a:latin typeface="Poppins" panose="00000500000000000000" pitchFamily="2" charset="0"/>
                <a:cs typeface="Poppins" panose="00000500000000000000" pitchFamily="2" charset="0"/>
              </a:rPr>
              <a:t>Permisos de Trabajos en Espacios Confinados (Permiso de Ingreso)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500">
                <a:latin typeface="Poppins" panose="00000500000000000000" pitchFamily="2" charset="0"/>
                <a:cs typeface="Poppins" panose="00000500000000000000" pitchFamily="2" charset="0"/>
              </a:rPr>
              <a:t>Permiso de Izaje Critico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500">
                <a:latin typeface="Poppins" panose="00000500000000000000" pitchFamily="2" charset="0"/>
                <a:cs typeface="Poppins" panose="00000500000000000000" pitchFamily="2" charset="0"/>
              </a:rPr>
              <a:t>Permiso de Manipulación de Tuberías de HDPE (según dimensiones de tubería)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1500">
                <a:latin typeface="Poppins" panose="00000500000000000000" pitchFamily="2" charset="0"/>
                <a:cs typeface="Poppins" panose="00000500000000000000" pitchFamily="2" charset="0"/>
              </a:rPr>
              <a:t>Permiso de Trabajo Energizado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BBFE8AB-F460-F388-0A6C-C8842AFCE9BE}"/>
              </a:ext>
            </a:extLst>
          </p:cNvPr>
          <p:cNvSpPr txBox="1"/>
          <p:nvPr/>
        </p:nvSpPr>
        <p:spPr>
          <a:xfrm>
            <a:off x="4997886" y="5531470"/>
            <a:ext cx="6435558" cy="1085762"/>
          </a:xfrm>
          <a:prstGeom prst="flowChartDocument">
            <a:avLst/>
          </a:prstGeom>
          <a:solidFill>
            <a:srgbClr val="72A8BE"/>
          </a:solidFill>
          <a:ln w="19046" cap="flat">
            <a:noFill/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b="1" i="0" u="none" strike="noStrike" kern="1200" cap="none" spc="0" baseline="0">
                <a:solidFill>
                  <a:srgbClr val="FFFFFF"/>
                </a:solidFill>
                <a:uFillTx/>
                <a:latin typeface="Poppins" panose="00000500000000000000" pitchFamily="2" charset="0"/>
                <a:cs typeface="Poppins" panose="00000500000000000000" pitchFamily="2" charset="0"/>
              </a:rPr>
              <a:t>Asegúrate que estos permisos sean completados y validados a tiempo para evitar eventos no deseados.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69F13ED-403C-42A4-0F8C-F9B0B4CBA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47" b="90000" l="9275" r="91014">
                        <a14:foregroundMark x1="57101" y1="8235" x2="65507" y2="11471"/>
                        <a14:foregroundMark x1="55942" y1="11471" x2="60000" y2="12059"/>
                        <a14:foregroundMark x1="91014" y1="38529" x2="91014" y2="38529"/>
                        <a14:foregroundMark x1="91014" y1="35588" x2="91014" y2="35588"/>
                        <a14:foregroundMark x1="9565" y1="89706" x2="9565" y2="89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41519" y="5287057"/>
            <a:ext cx="387473" cy="363565"/>
          </a:xfrm>
          <a:prstGeom prst="rect">
            <a:avLst/>
          </a:prstGeom>
        </p:spPr>
      </p:pic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79951142-2524-40B6-F916-FAF7A5154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738" y="6613071"/>
            <a:ext cx="796097" cy="244929"/>
          </a:xfrm>
        </p:spPr>
        <p:txBody>
          <a:bodyPr/>
          <a:lstStyle/>
          <a:p>
            <a:fld id="{FF95D46F-68E8-4171-8536-729DEB5A20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4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2BC24-9B71-F922-04F8-10B67239B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8B70-880C-8A03-2E12-79AAA2DD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685800">
              <a:defRPr/>
            </a:pPr>
            <a:r>
              <a:rPr lang="es-PE"/>
              <a:t>Gestión de Riesgos y Controles Críticos </a:t>
            </a:r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3E303F-EA1E-81BE-2D80-D199E2588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8" y="2290988"/>
            <a:ext cx="3576938" cy="44436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FF6ED9-8014-DA15-AB54-8560C477C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262" y="1392157"/>
            <a:ext cx="2260001" cy="325715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7D1AEE-7600-D639-2506-179B850C9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664" y="1392158"/>
            <a:ext cx="2197711" cy="325715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8709E6A-15F5-7D2E-A662-8A3912A084E6}"/>
              </a:ext>
            </a:extLst>
          </p:cNvPr>
          <p:cNvSpPr/>
          <p:nvPr/>
        </p:nvSpPr>
        <p:spPr>
          <a:xfrm>
            <a:off x="274854" y="1355127"/>
            <a:ext cx="6110180" cy="7070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1500">
                <a:latin typeface="Poppins" panose="00000500000000000000" pitchFamily="2" charset="0"/>
              </a:rPr>
              <a:t>Los controles críticos eliminan el riesgo de accidentes fatales es por ello que, la aplicación de estos controles es obligatoria. </a:t>
            </a:r>
            <a:endParaRPr lang="en-US" sz="150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ECC0B055-13C3-9D5B-504E-9BA9FEBB0AE6}"/>
              </a:ext>
            </a:extLst>
          </p:cNvPr>
          <p:cNvSpPr txBox="1"/>
          <p:nvPr/>
        </p:nvSpPr>
        <p:spPr>
          <a:xfrm>
            <a:off x="4435497" y="2802918"/>
            <a:ext cx="2658364" cy="2927322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19046" cap="flat">
            <a:noFill/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500" b="1" i="0" u="none" strike="noStrike" kern="1200" cap="none" spc="0" baseline="0">
                <a:solidFill>
                  <a:sysClr val="windowText" lastClr="000000"/>
                </a:solidFill>
                <a:uFillTx/>
                <a:latin typeface="Poppins" panose="00000500000000000000" pitchFamily="2" charset="0"/>
                <a:cs typeface="Poppins" panose="00000500000000000000" pitchFamily="2" charset="0"/>
              </a:rPr>
              <a:t>A través de las Auditorias de Riesgos Críticos podemos identificar desviaciones a controles críticos no implementados y deberán ser reportadas a fin de realizar la Investigación correspondiente.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E58826-F0E3-97BB-A91C-9F16DAEA6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47" b="90000" l="9275" r="91014">
                        <a14:foregroundMark x1="57101" y1="8235" x2="65507" y2="11471"/>
                        <a14:foregroundMark x1="55942" y1="11471" x2="60000" y2="12059"/>
                        <a14:foregroundMark x1="91014" y1="38529" x2="91014" y2="38529"/>
                        <a14:foregroundMark x1="91014" y1="35588" x2="91014" y2="35588"/>
                        <a14:foregroundMark x1="9565" y1="89706" x2="9565" y2="89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136134" y="2621136"/>
            <a:ext cx="387473" cy="36356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77E2C9D-5894-E4DF-8514-EC74884B7EF4}"/>
              </a:ext>
            </a:extLst>
          </p:cNvPr>
          <p:cNvSpPr/>
          <p:nvPr/>
        </p:nvSpPr>
        <p:spPr>
          <a:xfrm>
            <a:off x="7968245" y="4662824"/>
            <a:ext cx="3768837" cy="3635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1100" b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Formato de Auditoria de Controles Críticos </a:t>
            </a:r>
            <a:endParaRPr lang="en-US" sz="1100" b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2D893A1-0395-F91F-0F32-0BCB174F6B78}"/>
              </a:ext>
            </a:extLst>
          </p:cNvPr>
          <p:cNvSpPr txBox="1"/>
          <p:nvPr/>
        </p:nvSpPr>
        <p:spPr>
          <a:xfrm>
            <a:off x="7486650" y="6303221"/>
            <a:ext cx="4529127" cy="303029"/>
          </a:xfrm>
          <a:prstGeom prst="snip2DiagRect">
            <a:avLst/>
          </a:prstGeom>
          <a:solidFill>
            <a:srgbClr val="468ED9"/>
          </a:solidFill>
          <a:ln w="9528" cap="flat">
            <a:noFill/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/>
            </a:pP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Accede al Formulario Digital de Auditoría de Controles Críticos </a:t>
            </a:r>
            <a:endParaRPr lang="es-PE" sz="105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492B57-A939-F735-EFB8-3A37B116FC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4641" y1="33333" x2="37582" y2="33007"/>
                        <a14:foregroundMark x1="37908" y1="24183" x2="41176" y2="27124"/>
                        <a14:foregroundMark x1="46078" y1="20261" x2="46078" y2="24183"/>
                        <a14:foregroundMark x1="55392" y1="23856" x2="52451" y2="25490"/>
                        <a14:foregroundMark x1="54902" y1="33007" x2="60131" y2="326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22506">
            <a:off x="11799752" y="6431297"/>
            <a:ext cx="435603" cy="435603"/>
          </a:xfrm>
          <a:prstGeom prst="rect">
            <a:avLst/>
          </a:prstGeom>
        </p:spPr>
      </p:pic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16EBA615-9F36-6121-D13A-F11C119B316B}"/>
              </a:ext>
            </a:extLst>
          </p:cNvPr>
          <p:cNvSpPr/>
          <p:nvPr/>
        </p:nvSpPr>
        <p:spPr>
          <a:xfrm>
            <a:off x="7311399" y="6307441"/>
            <a:ext cx="150586" cy="303030"/>
          </a:xfrm>
          <a:prstGeom prst="chevron">
            <a:avLst/>
          </a:prstGeom>
          <a:solidFill>
            <a:srgbClr val="468E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8C5622DF-023E-CE11-8B68-29E44831E141}"/>
              </a:ext>
            </a:extLst>
          </p:cNvPr>
          <p:cNvSpPr/>
          <p:nvPr/>
        </p:nvSpPr>
        <p:spPr>
          <a:xfrm>
            <a:off x="7198639" y="6303221"/>
            <a:ext cx="150860" cy="303029"/>
          </a:xfrm>
          <a:prstGeom prst="chevron">
            <a:avLst/>
          </a:prstGeom>
          <a:solidFill>
            <a:srgbClr val="468E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3D8E1DC2-ADB3-15D4-2C24-F7DB7F13E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738" y="6613071"/>
            <a:ext cx="796097" cy="244929"/>
          </a:xfrm>
        </p:spPr>
        <p:txBody>
          <a:bodyPr/>
          <a:lstStyle/>
          <a:p>
            <a:fld id="{FF95D46F-68E8-4171-8536-729DEB5A20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0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2CB2C-584B-EF30-76FC-9EA2BDF05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20C23-3652-2C9F-0083-F1DAC362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685800">
              <a:defRPr/>
            </a:pPr>
            <a:r>
              <a:rPr lang="es-PE"/>
              <a:t>Reporte </a:t>
            </a:r>
            <a:r>
              <a:rPr lang="es-PE">
                <a:solidFill>
                  <a:schemeClr val="accent4"/>
                </a:solidFill>
              </a:rPr>
              <a:t>oportuno</a:t>
            </a:r>
            <a:r>
              <a:rPr lang="es-PE"/>
              <a:t> de Incidentes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5FBDD-182E-7FA5-0184-1439A90B0B1A}"/>
              </a:ext>
            </a:extLst>
          </p:cNvPr>
          <p:cNvSpPr txBox="1"/>
          <p:nvPr/>
        </p:nvSpPr>
        <p:spPr>
          <a:xfrm>
            <a:off x="5147733" y="2440359"/>
            <a:ext cx="6378909" cy="24406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7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400" b="1" i="0" u="none" strike="noStrike" kern="1200" cap="none" spc="0" baseline="0">
                <a:solidFill>
                  <a:schemeClr val="tx2">
                    <a:lumMod val="75000"/>
                  </a:schemeClr>
                </a:solidFill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RECUERDA:</a:t>
            </a:r>
          </a:p>
          <a:p>
            <a:pPr marL="228600" marR="0" lvl="0" indent="-228600" algn="just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75"/>
              </a:spcAft>
              <a:buClr>
                <a:srgbClr val="D37321"/>
              </a:buClr>
              <a:buSzPct val="11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1200" cap="none" spc="0" baseline="0">
                <a:solidFill>
                  <a:srgbClr val="000000"/>
                </a:solidFill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Ante cualquier duda respecto a si una situación o suceso anormal debe ser considerado como “incidente”, debes de consultar inmediatamente con tu supervisor inmediato y con el supervisor de seguridad del área. </a:t>
            </a:r>
            <a:endParaRPr lang="es-PE" sz="1600" b="0" i="0" u="none" strike="noStrike" kern="1200" cap="none" spc="0" baseline="0">
              <a:solidFill>
                <a:srgbClr val="092033"/>
              </a:solidFill>
              <a:uFillTx/>
              <a:latin typeface="Poppins" panose="00000500000000000000" pitchFamily="2" charset="0"/>
              <a:ea typeface="Calibri" pitchFamily="34"/>
              <a:cs typeface="Poppins" panose="00000500000000000000" pitchFamily="2" charset="0"/>
            </a:endParaRPr>
          </a:p>
          <a:p>
            <a:pPr marL="228600" marR="0" lvl="0" indent="-228600" algn="just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7321"/>
              </a:buClr>
              <a:buSzPct val="11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1200" cap="none" spc="0" baseline="0">
                <a:solidFill>
                  <a:srgbClr val="000000"/>
                </a:solidFill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Si presenciaste o estuviste involucrado en cualquier tipo de incidente, ya sea con </a:t>
            </a:r>
            <a:r>
              <a:rPr lang="es-PE" sz="1600" b="1" i="0" u="none" strike="noStrike" kern="1200" cap="none" spc="0" baseline="0">
                <a:solidFill>
                  <a:schemeClr val="tx2">
                    <a:lumMod val="75000"/>
                  </a:schemeClr>
                </a:solidFill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lesión, daño a la propiedad o cercano a pérdida</a:t>
            </a:r>
            <a:r>
              <a:rPr lang="es-PE" sz="1600" b="0" i="0" u="none" strike="noStrike" kern="1200" cap="none" spc="0" baseline="0">
                <a:solidFill>
                  <a:srgbClr val="000000"/>
                </a:solidFill>
                <a:uFillTx/>
                <a:latin typeface="Poppins" panose="00000500000000000000" pitchFamily="2" charset="0"/>
                <a:ea typeface="Calibri" pitchFamily="34"/>
                <a:cs typeface="Poppins" panose="00000500000000000000" pitchFamily="2" charset="0"/>
              </a:rPr>
              <a:t>; obligatoriamente debes de comunicar a tu supervisor de forma inmediata y </a:t>
            </a:r>
            <a:r>
              <a:rPr lang="es-PE" sz="1600" b="1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ea typeface="Open Sans" pitchFamily="34"/>
                <a:cs typeface="Poppins" panose="00000500000000000000" pitchFamily="2" charset="0"/>
              </a:rPr>
              <a:t>sin ningún temor.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AE441-F56B-5CE0-EA64-DF4882BCFC78}"/>
              </a:ext>
            </a:extLst>
          </p:cNvPr>
          <p:cNvSpPr txBox="1"/>
          <p:nvPr/>
        </p:nvSpPr>
        <p:spPr>
          <a:xfrm>
            <a:off x="0" y="1361470"/>
            <a:ext cx="11772508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1" i="0" u="none" strike="noStrike" kern="1200" cap="none" spc="0" baseline="0" dirty="0">
                <a:solidFill>
                  <a:schemeClr val="tx2">
                    <a:lumMod val="75000"/>
                  </a:schemeClr>
                </a:solidFill>
                <a:uFillTx/>
                <a:latin typeface="Poppins" panose="00000500000000000000" pitchFamily="2" charset="0"/>
                <a:ea typeface="Open Sans" pitchFamily="34"/>
                <a:cs typeface="Poppins" panose="00000500000000000000" pitchFamily="2" charset="0"/>
              </a:rPr>
              <a:t>Accede al</a:t>
            </a:r>
            <a:r>
              <a:rPr lang="es-PE" sz="1600" i="0" strike="noStrike" kern="1200" cap="none" spc="0" baseline="0" dirty="0">
                <a:solidFill>
                  <a:schemeClr val="tx2">
                    <a:lumMod val="75000"/>
                  </a:schemeClr>
                </a:solidFill>
                <a:uFillTx/>
                <a:latin typeface="Poppins" panose="00000500000000000000" pitchFamily="2" charset="0"/>
                <a:ea typeface="Open Sans" pitchFamily="34"/>
                <a:cs typeface="Poppins" panose="00000500000000000000" pitchFamily="2" charset="0"/>
              </a:rPr>
              <a:t> </a:t>
            </a:r>
            <a:r>
              <a:rPr lang="es-PE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SSOpr0004_Reporte y Análisis de Incidentes</a:t>
            </a:r>
            <a:r>
              <a:rPr lang="es-PE" sz="1600" b="1" i="0" u="none" strike="noStrike" kern="1200" cap="none" spc="0" baseline="0" dirty="0">
                <a:solidFill>
                  <a:schemeClr val="tx2">
                    <a:lumMod val="75000"/>
                  </a:schemeClr>
                </a:solidFill>
                <a:uFillTx/>
                <a:latin typeface="Poppins" panose="00000500000000000000" pitchFamily="2" charset="0"/>
                <a:ea typeface="Open Sans" pitchFamily="34"/>
                <a:cs typeface="Poppins" panose="00000500000000000000" pitchFamily="2" charset="0"/>
              </a:rPr>
              <a:t>, para los lineamientos y metodología de reporte, investigación y análisis de incidentes en SMCV, aplica tanto a trabajadores propios  como terceros.</a:t>
            </a:r>
          </a:p>
        </p:txBody>
      </p:sp>
      <p:pic>
        <p:nvPicPr>
          <p:cNvPr id="5" name="Imagen 4" descr="Tabla&#10;&#10;El contenido generado por IA puede ser incorrecto.">
            <a:extLst>
              <a:ext uri="{FF2B5EF4-FFF2-40B4-BE49-F238E27FC236}">
                <a16:creationId xmlns:a16="http://schemas.microsoft.com/office/drawing/2014/main" id="{F7C30639-4A8C-8891-D799-8EF97F9387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142"/>
          <a:stretch>
            <a:fillRect/>
          </a:stretch>
        </p:blipFill>
        <p:spPr>
          <a:xfrm>
            <a:off x="1173017" y="2029585"/>
            <a:ext cx="3177309" cy="4667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5764F7-8A9C-3F41-D095-8777F3968D2D}"/>
              </a:ext>
            </a:extLst>
          </p:cNvPr>
          <p:cNvSpPr txBox="1"/>
          <p:nvPr/>
        </p:nvSpPr>
        <p:spPr>
          <a:xfrm>
            <a:off x="4968615" y="5125390"/>
            <a:ext cx="6803893" cy="1469351"/>
          </a:xfrm>
          <a:prstGeom prst="flowChartDocument">
            <a:avLst/>
          </a:prstGeom>
          <a:solidFill>
            <a:srgbClr val="72A8BE"/>
          </a:solidFill>
          <a:ln w="19046" cap="flat">
            <a:noFill/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b="1" i="0" u="none" strike="noStrike" kern="1200" cap="none" spc="0" baseline="0">
                <a:solidFill>
                  <a:srgbClr val="FFFFFF"/>
                </a:solidFill>
                <a:uFillTx/>
                <a:latin typeface="Poppins" panose="00000500000000000000" pitchFamily="2" charset="0"/>
                <a:cs typeface="Poppins" panose="00000500000000000000" pitchFamily="2" charset="0"/>
              </a:rPr>
              <a:t>El reportar un incidente brinda la oportunidad de poder realizar un análisis para identificar la causa raíz que lo originó y poder implementar las acciones correctivas y preventivas para prevenir su recurrencia.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4974BE-9A7E-D137-2268-F3E61BE2F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47" b="90000" l="9275" r="91014">
                        <a14:foregroundMark x1="57101" y1="8235" x2="65507" y2="11471"/>
                        <a14:foregroundMark x1="55942" y1="11471" x2="60000" y2="12059"/>
                        <a14:foregroundMark x1="91014" y1="38529" x2="91014" y2="38529"/>
                        <a14:foregroundMark x1="91014" y1="35588" x2="91014" y2="35588"/>
                        <a14:foregroundMark x1="9565" y1="89706" x2="9565" y2="89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712247" y="4880978"/>
            <a:ext cx="409650" cy="492009"/>
          </a:xfrm>
          <a:prstGeom prst="rect">
            <a:avLst/>
          </a:prstGeom>
        </p:spPr>
      </p:pic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50A514B8-9F28-3B2B-2CFD-AFEE70D2B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738" y="6613071"/>
            <a:ext cx="796097" cy="244929"/>
          </a:xfrm>
        </p:spPr>
        <p:txBody>
          <a:bodyPr/>
          <a:lstStyle/>
          <a:p>
            <a:fld id="{FF95D46F-68E8-4171-8536-729DEB5A20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9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1F8A9-5947-1C33-8BDC-11DF0F3E4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08B39-2923-B4B7-BFB1-77B9B06C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685800">
              <a:defRPr/>
            </a:pPr>
            <a:r>
              <a:rPr lang="es-PE"/>
              <a:t>¿Cómo reportar una Emergencia?</a:t>
            </a:r>
            <a:endParaRPr lang="en-U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9C6F37-44C9-6820-DBA6-2D657B9F616E}"/>
              </a:ext>
            </a:extLst>
          </p:cNvPr>
          <p:cNvSpPr txBox="1"/>
          <p:nvPr/>
        </p:nvSpPr>
        <p:spPr>
          <a:xfrm>
            <a:off x="2451050" y="5967949"/>
            <a:ext cx="7289900" cy="726162"/>
          </a:xfrm>
          <a:prstGeom prst="flowChartDocument">
            <a:avLst/>
          </a:prstGeom>
          <a:solidFill>
            <a:srgbClr val="72A8BE"/>
          </a:solidFill>
          <a:ln w="9528" cap="flat">
            <a:solidFill>
              <a:srgbClr val="72A8BE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0" i="0" u="none" strike="noStrike" cap="none" spc="0" baseline="0">
                <a:solidFill>
                  <a:srgbClr val="FFFFFF"/>
                </a:solidFill>
                <a:uFillTx/>
                <a:latin typeface="Poppins SemiBold" pitchFamily="2"/>
                <a:ea typeface="Open Sans" pitchFamily="34"/>
                <a:cs typeface="Poppins SemiBold" pitchFamily="2"/>
              </a:defRPr>
            </a:lvl1pPr>
          </a:lstStyle>
          <a:p>
            <a:r>
              <a:rPr lang="es-ES"/>
              <a:t>MANTENGA LA CALMA y no corte la comunicación a menos de que se le indique lo contrario</a:t>
            </a:r>
            <a:endParaRPr lang="es-PE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24CD2F7-BF41-6113-0E82-A99033DFE9EA}"/>
              </a:ext>
            </a:extLst>
          </p:cNvPr>
          <p:cNvSpPr txBox="1"/>
          <p:nvPr/>
        </p:nvSpPr>
        <p:spPr>
          <a:xfrm>
            <a:off x="3797769" y="2455080"/>
            <a:ext cx="2036566" cy="1980000"/>
          </a:xfrm>
          <a:prstGeom prst="ellipse">
            <a:avLst/>
          </a:prstGeom>
          <a:solidFill>
            <a:srgbClr val="0381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266700">
            <a:bevelT w="679450" h="641350"/>
            <a:bevelB w="2095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1200"/>
              <a:t>Diga claramente </a:t>
            </a:r>
            <a:r>
              <a:rPr lang="es-ES"/>
              <a:t>“Atento Central, voy a reportar una Emergencia”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B610BABD-C3D8-FA6F-BB09-7C439DEA4A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30" t="1845" r="32770" b="8572"/>
          <a:stretch>
            <a:fillRect/>
          </a:stretch>
        </p:blipFill>
        <p:spPr>
          <a:xfrm>
            <a:off x="933265" y="1773014"/>
            <a:ext cx="693953" cy="144911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449E9673-1DAC-B974-0272-DF7ABACD2517}"/>
              </a:ext>
            </a:extLst>
          </p:cNvPr>
          <p:cNvSpPr txBox="1"/>
          <p:nvPr/>
        </p:nvSpPr>
        <p:spPr>
          <a:xfrm>
            <a:off x="316203" y="5680961"/>
            <a:ext cx="186753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lnSpc>
                <a:spcPts val="1500"/>
              </a:lnSpc>
              <a:buNone/>
            </a:pPr>
            <a:r>
              <a:rPr lang="es-ES" sz="1100">
                <a:latin typeface="Poppins" panose="00000500000000000000" pitchFamily="2" charset="0"/>
                <a:cs typeface="Poppins" panose="00000500000000000000" pitchFamily="2" charset="0"/>
              </a:rPr>
              <a:t>054-381515 Anexo 2222</a:t>
            </a:r>
          </a:p>
        </p:txBody>
      </p:sp>
      <p:sp>
        <p:nvSpPr>
          <p:cNvPr id="28" name="Rectangle: Rounded Corners 6">
            <a:extLst>
              <a:ext uri="{FF2B5EF4-FFF2-40B4-BE49-F238E27FC236}">
                <a16:creationId xmlns:a16="http://schemas.microsoft.com/office/drawing/2014/main" id="{5C0AD4F0-D6A7-E9CC-C465-C72B38A3562B}"/>
              </a:ext>
            </a:extLst>
          </p:cNvPr>
          <p:cNvSpPr/>
          <p:nvPr/>
        </p:nvSpPr>
        <p:spPr>
          <a:xfrm>
            <a:off x="231688" y="1354118"/>
            <a:ext cx="2036566" cy="340519"/>
          </a:xfrm>
          <a:prstGeom prst="roundRect">
            <a:avLst/>
          </a:prstGeom>
          <a:solidFill>
            <a:srgbClr val="72A8BE"/>
          </a:solidFill>
          <a:ln>
            <a:solidFill>
              <a:srgbClr val="72A8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400">
                <a:solidFill>
                  <a:schemeClr val="bg1"/>
                </a:solidFill>
                <a:latin typeface="Poppins Medium" panose="00000600000000000000" pitchFamily="2" charset="0"/>
                <a:ea typeface="Open Sans" panose="020F0502020204030204" pitchFamily="34" charset="0"/>
                <a:cs typeface="Poppins Medium" panose="00000600000000000000" pitchFamily="2" charset="0"/>
              </a:rPr>
              <a:t>Via Radial</a:t>
            </a:r>
            <a:endParaRPr lang="en-US" sz="1400">
              <a:solidFill>
                <a:schemeClr val="bg1"/>
              </a:solidFill>
              <a:latin typeface="Poppins Medium" panose="00000600000000000000" pitchFamily="2" charset="0"/>
              <a:ea typeface="Open Sans" panose="020F0502020204030204" pitchFamily="34" charset="0"/>
              <a:cs typeface="Poppins Medium" panose="00000600000000000000" pitchFamily="2" charset="0"/>
            </a:endParaRPr>
          </a:p>
        </p:txBody>
      </p:sp>
      <p:sp>
        <p:nvSpPr>
          <p:cNvPr id="29" name="Rectangle: Rounded Corners 6">
            <a:extLst>
              <a:ext uri="{FF2B5EF4-FFF2-40B4-BE49-F238E27FC236}">
                <a16:creationId xmlns:a16="http://schemas.microsoft.com/office/drawing/2014/main" id="{26D875A4-5E20-93DD-4AEE-CCD61F97F68A}"/>
              </a:ext>
            </a:extLst>
          </p:cNvPr>
          <p:cNvSpPr/>
          <p:nvPr/>
        </p:nvSpPr>
        <p:spPr>
          <a:xfrm>
            <a:off x="297126" y="3273156"/>
            <a:ext cx="2036566" cy="340519"/>
          </a:xfrm>
          <a:prstGeom prst="roundRect">
            <a:avLst/>
          </a:prstGeom>
          <a:solidFill>
            <a:srgbClr val="72A8BE"/>
          </a:solidFill>
          <a:ln>
            <a:solidFill>
              <a:srgbClr val="72A8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400">
                <a:solidFill>
                  <a:schemeClr val="bg1"/>
                </a:solidFill>
                <a:latin typeface="Poppins Medium" panose="00000600000000000000" pitchFamily="2" charset="0"/>
                <a:ea typeface="Open Sans" panose="020F0502020204030204" pitchFamily="34" charset="0"/>
                <a:cs typeface="Poppins Medium" panose="00000600000000000000" pitchFamily="2" charset="0"/>
              </a:rPr>
              <a:t>Por teléfono</a:t>
            </a:r>
            <a:endParaRPr lang="en-US" sz="1400">
              <a:solidFill>
                <a:schemeClr val="bg1"/>
              </a:solidFill>
              <a:latin typeface="Poppins Medium" panose="00000600000000000000" pitchFamily="2" charset="0"/>
              <a:ea typeface="Open Sans" panose="020F0502020204030204" pitchFamily="34" charset="0"/>
              <a:cs typeface="Poppins Medium" panose="00000600000000000000" pitchFamily="2" charset="0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1451D487-10D8-E486-D508-56408F7885E3}"/>
              </a:ext>
            </a:extLst>
          </p:cNvPr>
          <p:cNvGrpSpPr/>
          <p:nvPr/>
        </p:nvGrpSpPr>
        <p:grpSpPr>
          <a:xfrm>
            <a:off x="419853" y="3692052"/>
            <a:ext cx="1694539" cy="2009789"/>
            <a:chOff x="2106922" y="3288903"/>
            <a:chExt cx="2075006" cy="2712411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FFFC82A3-3335-FA28-3C7A-AB3B00714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000" b="70000" l="15897" r="77582">
                          <a14:foregroundMark x1="27989" y1="22111" x2="23234" y2="50667"/>
                          <a14:foregroundMark x1="23234" y1="50667" x2="35326" y2="58222"/>
                          <a14:foregroundMark x1="35326" y1="58222" x2="41168" y2="59778"/>
                          <a14:foregroundMark x1="30707" y1="29222" x2="30842" y2="45444"/>
                          <a14:foregroundMark x1="30842" y1="45444" x2="24864" y2="39778"/>
                          <a14:foregroundMark x1="24864" y1="39778" x2="25815" y2="51222"/>
                          <a14:foregroundMark x1="19837" y1="40111" x2="23641" y2="54667"/>
                          <a14:foregroundMark x1="27989" y1="17111" x2="30027" y2="23111"/>
                          <a14:foregroundMark x1="20788" y1="50667" x2="22418" y2="57000"/>
                          <a14:foregroundMark x1="24185" y1="58000" x2="47011" y2="60000"/>
                          <a14:foregroundMark x1="42120" y1="62556" x2="70788" y2="57444"/>
                          <a14:foregroundMark x1="68071" y1="46889" x2="63859" y2="56333"/>
                          <a14:foregroundMark x1="63859" y1="56333" x2="63179" y2="66778"/>
                          <a14:foregroundMark x1="47962" y1="34000" x2="58152" y2="57000"/>
                          <a14:foregroundMark x1="45245" y1="31222" x2="45245" y2="31222"/>
                          <a14:foregroundMark x1="46196" y1="31000" x2="46196" y2="31000"/>
                          <a14:foregroundMark x1="47011" y1="30778" x2="48913" y2="33222"/>
                          <a14:foregroundMark x1="57880" y1="39333" x2="66168" y2="38333"/>
                          <a14:foregroundMark x1="59375" y1="26889" x2="67391" y2="26889"/>
                          <a14:foregroundMark x1="65217" y1="20889" x2="72690" y2="17333"/>
                          <a14:foregroundMark x1="66168" y1="29222" x2="61277" y2="37778"/>
                          <a14:foregroundMark x1="67120" y1="45333" x2="62772" y2="47111"/>
                          <a14:foregroundMark x1="69973" y1="45333" x2="77989" y2="53222"/>
                          <a14:foregroundMark x1="70245" y1="45111" x2="70516" y2="61222"/>
                          <a14:foregroundMark x1="69565" y1="43111" x2="76087" y2="51222"/>
                          <a14:foregroundMark x1="77038" y1="43111" x2="77582" y2="52667"/>
                          <a14:foregroundMark x1="69565" y1="56778" x2="70788" y2="66556"/>
                          <a14:foregroundMark x1="53804" y1="64000" x2="71467" y2="64778"/>
                          <a14:foregroundMark x1="73370" y1="53222" x2="74864" y2="69556"/>
                          <a14:foregroundMark x1="74864" y1="69556" x2="74592" y2="70111"/>
                          <a14:foregroundMark x1="76087" y1="55444" x2="77582" y2="68111"/>
                          <a14:foregroundMark x1="77582" y1="55222" x2="77989" y2="64556"/>
                          <a14:foregroundMark x1="72962" y1="65556" x2="57880" y2="66889"/>
                          <a14:foregroundMark x1="57880" y1="66889" x2="54212" y2="65778"/>
                          <a14:foregroundMark x1="53533" y1="66111" x2="76087" y2="67556"/>
                          <a14:foregroundMark x1="71196" y1="68111" x2="54891" y2="67889"/>
                          <a14:foregroundMark x1="54891" y1="67889" x2="52989" y2="67333"/>
                          <a14:foregroundMark x1="59375" y1="7778" x2="33424" y2="6778"/>
                          <a14:foregroundMark x1="60598" y1="6000" x2="34647" y2="7222"/>
                          <a14:foregroundMark x1="34647" y1="7222" x2="49864" y2="7222"/>
                          <a14:foregroundMark x1="49864" y1="7222" x2="44022" y2="6222"/>
                          <a14:foregroundMark x1="60598" y1="10000" x2="61549" y2="24667"/>
                          <a14:foregroundMark x1="30978" y1="9556" x2="30707" y2="43889"/>
                          <a14:foregroundMark x1="30978" y1="46111" x2="38315" y2="55222"/>
                          <a14:foregroundMark x1="38315" y1="55222" x2="55978" y2="55667"/>
                          <a14:foregroundMark x1="31658" y1="46667" x2="31658" y2="54444"/>
                          <a14:foregroundMark x1="30027" y1="47111" x2="30978" y2="56222"/>
                          <a14:foregroundMark x1="61821" y1="29444" x2="59375" y2="45111"/>
                          <a14:foregroundMark x1="20788" y1="63333" x2="26087" y2="63556"/>
                          <a14:foregroundMark x1="20245" y1="61556" x2="22962" y2="65778"/>
                          <a14:foregroundMark x1="20516" y1="62333" x2="19022" y2="62556"/>
                          <a14:foregroundMark x1="20788" y1="63778" x2="18342" y2="64333"/>
                          <a14:foregroundMark x1="24592" y1="64556" x2="18071" y2="60556"/>
                          <a14:foregroundMark x1="19565" y1="61778" x2="23641" y2="63778"/>
                          <a14:foregroundMark x1="26359" y1="63000" x2="21467" y2="64000"/>
                          <a14:foregroundMark x1="28533" y1="63778" x2="22011" y2="62778"/>
                          <a14:foregroundMark x1="28261" y1="64000" x2="22962" y2="63556"/>
                          <a14:foregroundMark x1="15897" y1="60000" x2="15897" y2="60000"/>
                          <a14:foregroundMark x1="18614" y1="60556" x2="19022" y2="64556"/>
                          <a14:foregroundMark x1="34103" y1="54667" x2="49864" y2="54556"/>
                          <a14:foregroundMark x1="49864" y1="54556" x2="58424" y2="55000"/>
                        </a14:backgroundRemoval>
                      </a14:imgEffect>
                    </a14:imgLayer>
                  </a14:imgProps>
                </a:ext>
              </a:extLst>
            </a:blip>
            <a:srcRect l="19527" t="3140" r="27921" b="40682"/>
            <a:stretch>
              <a:fillRect/>
            </a:stretch>
          </p:blipFill>
          <p:spPr>
            <a:xfrm>
              <a:off x="2106922" y="3288903"/>
              <a:ext cx="2075006" cy="2712411"/>
            </a:xfrm>
            <a:prstGeom prst="rect">
              <a:avLst/>
            </a:prstGeom>
          </p:spPr>
        </p:pic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B9A91942-AA1F-C861-B597-1FDD9F705BEE}"/>
                </a:ext>
              </a:extLst>
            </p:cNvPr>
            <p:cNvSpPr txBox="1"/>
            <p:nvPr/>
          </p:nvSpPr>
          <p:spPr>
            <a:xfrm>
              <a:off x="2599742" y="3837156"/>
              <a:ext cx="1115731" cy="2058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ES" sz="1200">
                  <a:solidFill>
                    <a:schemeClr val="bg2">
                      <a:lumMod val="1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943 412 020</a:t>
              </a:r>
              <a:endParaRPr lang="es-PE" sz="120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52" name="Flecha: a la derecha 51">
            <a:extLst>
              <a:ext uri="{FF2B5EF4-FFF2-40B4-BE49-F238E27FC236}">
                <a16:creationId xmlns:a16="http://schemas.microsoft.com/office/drawing/2014/main" id="{93EEE9FD-DC10-7105-8D66-E3078C6F48FE}"/>
              </a:ext>
            </a:extLst>
          </p:cNvPr>
          <p:cNvSpPr/>
          <p:nvPr/>
        </p:nvSpPr>
        <p:spPr>
          <a:xfrm>
            <a:off x="2750644" y="3248688"/>
            <a:ext cx="344429" cy="397905"/>
          </a:xfrm>
          <a:prstGeom prst="rightArrow">
            <a:avLst>
              <a:gd name="adj1" fmla="val 50000"/>
              <a:gd name="adj2" fmla="val 7233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4" name="Flecha: a la derecha 53">
            <a:extLst>
              <a:ext uri="{FF2B5EF4-FFF2-40B4-BE49-F238E27FC236}">
                <a16:creationId xmlns:a16="http://schemas.microsoft.com/office/drawing/2014/main" id="{2D0892DE-AE59-23D6-6E58-1B0CB9306684}"/>
              </a:ext>
            </a:extLst>
          </p:cNvPr>
          <p:cNvSpPr/>
          <p:nvPr/>
        </p:nvSpPr>
        <p:spPr>
          <a:xfrm>
            <a:off x="6546811" y="3230047"/>
            <a:ext cx="344429" cy="397905"/>
          </a:xfrm>
          <a:prstGeom prst="rightArrow">
            <a:avLst>
              <a:gd name="adj1" fmla="val 50000"/>
              <a:gd name="adj2" fmla="val 7233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F60CC2B-D7F4-95D9-BF02-D8C6F6525F83}"/>
              </a:ext>
            </a:extLst>
          </p:cNvPr>
          <p:cNvSpPr/>
          <p:nvPr/>
        </p:nvSpPr>
        <p:spPr>
          <a:xfrm>
            <a:off x="8170763" y="3721165"/>
            <a:ext cx="3736851" cy="68278"/>
          </a:xfrm>
          <a:prstGeom prst="rect">
            <a:avLst/>
          </a:prstGeom>
          <a:solidFill>
            <a:srgbClr val="FFFFFF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grpSp>
        <p:nvGrpSpPr>
          <p:cNvPr id="72" name="Grupo 71">
            <a:extLst>
              <a:ext uri="{FF2B5EF4-FFF2-40B4-BE49-F238E27FC236}">
                <a16:creationId xmlns:a16="http://schemas.microsoft.com/office/drawing/2014/main" id="{FF962CBB-AD8D-50C9-41D3-C6D609D1B3E9}"/>
              </a:ext>
            </a:extLst>
          </p:cNvPr>
          <p:cNvGrpSpPr/>
          <p:nvPr/>
        </p:nvGrpSpPr>
        <p:grpSpPr>
          <a:xfrm>
            <a:off x="8098875" y="1315060"/>
            <a:ext cx="1318619" cy="1503117"/>
            <a:chOff x="8098875" y="1315060"/>
            <a:chExt cx="1318619" cy="1503117"/>
          </a:xfrm>
        </p:grpSpPr>
        <p:pic>
          <p:nvPicPr>
            <p:cNvPr id="58" name="Gráfico 57" descr="Sirena con relleno sólido">
              <a:extLst>
                <a:ext uri="{FF2B5EF4-FFF2-40B4-BE49-F238E27FC236}">
                  <a16:creationId xmlns:a16="http://schemas.microsoft.com/office/drawing/2014/main" id="{866EBC41-A9BA-1C56-341B-51D73F41EA6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86540" y="1315060"/>
              <a:ext cx="914400" cy="914400"/>
            </a:xfrm>
            <a:prstGeom prst="rect">
              <a:avLst/>
            </a:prstGeom>
          </p:spPr>
        </p:pic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4AB9F29C-6651-A663-546A-296034A42C65}"/>
                </a:ext>
              </a:extLst>
            </p:cNvPr>
            <p:cNvSpPr/>
            <p:nvPr/>
          </p:nvSpPr>
          <p:spPr>
            <a:xfrm>
              <a:off x="8098875" y="1797309"/>
              <a:ext cx="1318619" cy="1020868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s-ES" sz="105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Tipo de emergencia</a:t>
              </a:r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3EF88F92-583A-F30C-4762-FB59297C8FA2}"/>
              </a:ext>
            </a:extLst>
          </p:cNvPr>
          <p:cNvGrpSpPr/>
          <p:nvPr/>
        </p:nvGrpSpPr>
        <p:grpSpPr>
          <a:xfrm>
            <a:off x="9819632" y="1351976"/>
            <a:ext cx="1027790" cy="1505716"/>
            <a:chOff x="9798479" y="1352816"/>
            <a:chExt cx="1027790" cy="1505716"/>
          </a:xfrm>
        </p:grpSpPr>
        <p:pic>
          <p:nvPicPr>
            <p:cNvPr id="56" name="Gráfico 55" descr="Mapa con marcador con relleno sólido">
              <a:extLst>
                <a:ext uri="{FF2B5EF4-FFF2-40B4-BE49-F238E27FC236}">
                  <a16:creationId xmlns:a16="http://schemas.microsoft.com/office/drawing/2014/main" id="{28EAB30F-CFAD-F0CD-201A-9367294C7F6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55174" y="1352816"/>
              <a:ext cx="914400" cy="914400"/>
            </a:xfrm>
            <a:prstGeom prst="rect">
              <a:avLst/>
            </a:prstGeom>
          </p:spPr>
        </p:pic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310F9931-B83E-D7B3-2055-3EA67EEB62E9}"/>
                </a:ext>
              </a:extLst>
            </p:cNvPr>
            <p:cNvSpPr/>
            <p:nvPr/>
          </p:nvSpPr>
          <p:spPr>
            <a:xfrm>
              <a:off x="9798479" y="1837664"/>
              <a:ext cx="1027790" cy="1020868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s-ES" sz="105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Lugar exacto</a:t>
              </a: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BB234E02-F8CE-CD36-4D6B-215ADA21B661}"/>
              </a:ext>
            </a:extLst>
          </p:cNvPr>
          <p:cNvGrpSpPr/>
          <p:nvPr/>
        </p:nvGrpSpPr>
        <p:grpSpPr>
          <a:xfrm>
            <a:off x="10789176" y="2800137"/>
            <a:ext cx="1244328" cy="1357107"/>
            <a:chOff x="10823392" y="2445720"/>
            <a:chExt cx="1244328" cy="1357107"/>
          </a:xfrm>
        </p:grpSpPr>
        <p:pic>
          <p:nvPicPr>
            <p:cNvPr id="60" name="Gráfico 59" descr="Usuarios con relleno sólido">
              <a:extLst>
                <a:ext uri="{FF2B5EF4-FFF2-40B4-BE49-F238E27FC236}">
                  <a16:creationId xmlns:a16="http://schemas.microsoft.com/office/drawing/2014/main" id="{D0B606DB-BAF7-E5E5-4AF7-0544D1DC40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68297" y="2445720"/>
              <a:ext cx="914400" cy="914400"/>
            </a:xfrm>
            <a:prstGeom prst="rect">
              <a:avLst/>
            </a:prstGeom>
          </p:spPr>
        </p:pic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668A3468-5570-7F89-E009-EF35617B99F4}"/>
                </a:ext>
              </a:extLst>
            </p:cNvPr>
            <p:cNvSpPr/>
            <p:nvPr/>
          </p:nvSpPr>
          <p:spPr>
            <a:xfrm>
              <a:off x="10823392" y="3142861"/>
              <a:ext cx="1244328" cy="65996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s-ES" sz="1050">
                  <a:solidFill>
                    <a:schemeClr val="bg2">
                      <a:lumMod val="1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Cantidad víctimas / riesgos</a:t>
              </a:r>
            </a:p>
          </p:txBody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04CE77B7-9F4D-257D-7C71-E35CDC6292D2}"/>
              </a:ext>
            </a:extLst>
          </p:cNvPr>
          <p:cNvGrpSpPr/>
          <p:nvPr/>
        </p:nvGrpSpPr>
        <p:grpSpPr>
          <a:xfrm>
            <a:off x="9661984" y="4442468"/>
            <a:ext cx="1351724" cy="1307069"/>
            <a:chOff x="8065944" y="4085082"/>
            <a:chExt cx="1351724" cy="1307069"/>
          </a:xfrm>
        </p:grpSpPr>
        <p:grpSp>
          <p:nvGrpSpPr>
            <p:cNvPr id="69" name="Grupo 68">
              <a:extLst>
                <a:ext uri="{FF2B5EF4-FFF2-40B4-BE49-F238E27FC236}">
                  <a16:creationId xmlns:a16="http://schemas.microsoft.com/office/drawing/2014/main" id="{72A9ED32-FFE8-1EF7-14A8-343234C13625}"/>
                </a:ext>
              </a:extLst>
            </p:cNvPr>
            <p:cNvGrpSpPr/>
            <p:nvPr/>
          </p:nvGrpSpPr>
          <p:grpSpPr>
            <a:xfrm>
              <a:off x="8280797" y="4085082"/>
              <a:ext cx="914400" cy="947159"/>
              <a:chOff x="8455253" y="3871512"/>
              <a:chExt cx="914400" cy="947159"/>
            </a:xfrm>
          </p:grpSpPr>
          <p:pic>
            <p:nvPicPr>
              <p:cNvPr id="62" name="Gráfico 61" descr="Marcador con relleno sólido">
                <a:extLst>
                  <a:ext uri="{FF2B5EF4-FFF2-40B4-BE49-F238E27FC236}">
                    <a16:creationId xmlns:a16="http://schemas.microsoft.com/office/drawing/2014/main" id="{8ED383D9-A07D-BA7E-1BF8-8F1A94C0D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603922" y="3871512"/>
                <a:ext cx="624141" cy="624141"/>
              </a:xfrm>
              <a:prstGeom prst="rect">
                <a:avLst/>
              </a:prstGeom>
            </p:spPr>
          </p:pic>
          <p:pic>
            <p:nvPicPr>
              <p:cNvPr id="64" name="Gráfico 63" descr="Signo con relleno sólido">
                <a:extLst>
                  <a:ext uri="{FF2B5EF4-FFF2-40B4-BE49-F238E27FC236}">
                    <a16:creationId xmlns:a16="http://schemas.microsoft.com/office/drawing/2014/main" id="{45280D5F-65F3-36DE-9FC0-CDCF61303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b="19431"/>
              <a:stretch>
                <a:fillRect/>
              </a:stretch>
            </p:blipFill>
            <p:spPr>
              <a:xfrm>
                <a:off x="8455253" y="4081951"/>
                <a:ext cx="914400" cy="736720"/>
              </a:xfrm>
              <a:prstGeom prst="rect">
                <a:avLst/>
              </a:prstGeom>
            </p:spPr>
          </p:pic>
        </p:grp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DC05056A-4AF4-5FAD-E823-65588587EA80}"/>
                </a:ext>
              </a:extLst>
            </p:cNvPr>
            <p:cNvSpPr/>
            <p:nvPr/>
          </p:nvSpPr>
          <p:spPr>
            <a:xfrm>
              <a:off x="8065944" y="5102352"/>
              <a:ext cx="1351724" cy="28979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s-ES" sz="105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Punto de encuentro más cercano 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07F89970-7A90-0BD3-2CCD-37908254E63A}"/>
              </a:ext>
            </a:extLst>
          </p:cNvPr>
          <p:cNvGrpSpPr/>
          <p:nvPr/>
        </p:nvGrpSpPr>
        <p:grpSpPr>
          <a:xfrm>
            <a:off x="8234175" y="4677987"/>
            <a:ext cx="1116000" cy="1404807"/>
            <a:chOff x="9815177" y="4362567"/>
            <a:chExt cx="1116000" cy="1404807"/>
          </a:xfrm>
        </p:grpSpPr>
        <p:pic>
          <p:nvPicPr>
            <p:cNvPr id="66" name="Gráfico 65" descr="Lista de comprobación con relleno sólido">
              <a:extLst>
                <a:ext uri="{FF2B5EF4-FFF2-40B4-BE49-F238E27FC236}">
                  <a16:creationId xmlns:a16="http://schemas.microsoft.com/office/drawing/2014/main" id="{821EAD8B-624C-50AD-71CC-A451EA960E6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026642" y="4362567"/>
              <a:ext cx="693071" cy="693071"/>
            </a:xfrm>
            <a:prstGeom prst="rect">
              <a:avLst/>
            </a:prstGeom>
          </p:spPr>
        </p:pic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879F93F1-CAB8-D3D2-DB51-B7AC9DF0038A}"/>
                </a:ext>
              </a:extLst>
            </p:cNvPr>
            <p:cNvSpPr/>
            <p:nvPr/>
          </p:nvSpPr>
          <p:spPr>
            <a:xfrm>
              <a:off x="9815177" y="4687374"/>
              <a:ext cx="1116000" cy="1080000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s-ES" sz="105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Acciones</a:t>
              </a:r>
            </a:p>
          </p:txBody>
        </p:sp>
      </p:grpSp>
      <p:sp>
        <p:nvSpPr>
          <p:cNvPr id="51" name="Elipse 50">
            <a:extLst>
              <a:ext uri="{FF2B5EF4-FFF2-40B4-BE49-F238E27FC236}">
                <a16:creationId xmlns:a16="http://schemas.microsoft.com/office/drawing/2014/main" id="{29D90677-AD70-5C60-3E92-2A401F82A95D}"/>
              </a:ext>
            </a:extLst>
          </p:cNvPr>
          <p:cNvSpPr/>
          <p:nvPr/>
        </p:nvSpPr>
        <p:spPr>
          <a:xfrm>
            <a:off x="8698839" y="2617613"/>
            <a:ext cx="1800000" cy="1800000"/>
          </a:xfrm>
          <a:prstGeom prst="ellipse">
            <a:avLst/>
          </a:prstGeom>
          <a:solidFill>
            <a:srgbClr val="0381B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266700">
            <a:bevelT w="679450" h="641350"/>
            <a:bevelB w="20955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s-ES" sz="16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Brinde la información</a:t>
            </a:r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id="{2B2CAB3C-4BEA-3B01-6212-5C6D06DA9A2D}"/>
              </a:ext>
            </a:extLst>
          </p:cNvPr>
          <p:cNvGrpSpPr/>
          <p:nvPr/>
        </p:nvGrpSpPr>
        <p:grpSpPr>
          <a:xfrm>
            <a:off x="7206385" y="2803614"/>
            <a:ext cx="1027790" cy="1195186"/>
            <a:chOff x="7272379" y="2502624"/>
            <a:chExt cx="1027790" cy="1195186"/>
          </a:xfrm>
        </p:grpSpPr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6CC404A7-4759-32F7-046D-735612E0DA5C}"/>
                </a:ext>
              </a:extLst>
            </p:cNvPr>
            <p:cNvSpPr/>
            <p:nvPr/>
          </p:nvSpPr>
          <p:spPr>
            <a:xfrm>
              <a:off x="7272379" y="3292887"/>
              <a:ext cx="1027790" cy="404923"/>
            </a:xfrm>
            <a:prstGeom prst="round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s-ES" sz="1050">
                  <a:solidFill>
                    <a:schemeClr val="bg2">
                      <a:lumMod val="1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Nombre y cargo</a:t>
              </a:r>
            </a:p>
          </p:txBody>
        </p:sp>
        <p:pic>
          <p:nvPicPr>
            <p:cNvPr id="68" name="Gráfico 67" descr="Identificación de empleado con relleno sólido">
              <a:extLst>
                <a:ext uri="{FF2B5EF4-FFF2-40B4-BE49-F238E27FC236}">
                  <a16:creationId xmlns:a16="http://schemas.microsoft.com/office/drawing/2014/main" id="{957C4162-24FF-7174-AF0F-FF175D7C3B4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35564" y="2502624"/>
              <a:ext cx="914400" cy="914400"/>
            </a:xfrm>
            <a:prstGeom prst="rect">
              <a:avLst/>
            </a:prstGeom>
          </p:spPr>
        </p:pic>
      </p:grpSp>
      <p:sp>
        <p:nvSpPr>
          <p:cNvPr id="78" name="Diagrama de flujo: disco magnético 77">
            <a:extLst>
              <a:ext uri="{FF2B5EF4-FFF2-40B4-BE49-F238E27FC236}">
                <a16:creationId xmlns:a16="http://schemas.microsoft.com/office/drawing/2014/main" id="{EB07BA86-491A-8247-9EE7-01BFF33670E5}"/>
              </a:ext>
            </a:extLst>
          </p:cNvPr>
          <p:cNvSpPr/>
          <p:nvPr/>
        </p:nvSpPr>
        <p:spPr>
          <a:xfrm>
            <a:off x="1330292" y="2347258"/>
            <a:ext cx="78581" cy="45719"/>
          </a:xfrm>
          <a:prstGeom prst="flowChartMagneticDisk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3D39A30-081F-1078-043C-875C69F277E7}"/>
              </a:ext>
            </a:extLst>
          </p:cNvPr>
          <p:cNvGrpSpPr/>
          <p:nvPr/>
        </p:nvGrpSpPr>
        <p:grpSpPr>
          <a:xfrm>
            <a:off x="1336765" y="2329154"/>
            <a:ext cx="586977" cy="635502"/>
            <a:chOff x="1670165" y="2151362"/>
            <a:chExt cx="568013" cy="576917"/>
          </a:xfrm>
        </p:grpSpPr>
        <p:pic>
          <p:nvPicPr>
            <p:cNvPr id="3074" name="Picture 2" descr="Presionar boton: Más de 239 mil ilustraciones y dibujos de stock con  licencia libres de regalías | Shutterstock">
              <a:extLst>
                <a:ext uri="{FF2B5EF4-FFF2-40B4-BE49-F238E27FC236}">
                  <a16:creationId xmlns:a16="http://schemas.microsoft.com/office/drawing/2014/main" id="{80C998EA-3F4C-25E6-8621-D0BAE2A34C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rgbClr val="DD712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2921" b="71294" l="31276" r="46311">
                          <a14:foregroundMark x1="34498" y1="41071" x2="39910" y2="62143"/>
                          <a14:foregroundMark x1="41826" y1="47500" x2="38670" y2="68214"/>
                          <a14:foregroundMark x1="40023" y1="63571" x2="44983" y2="5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7" t="16875" r="51810" b="22659"/>
            <a:stretch>
              <a:fillRect/>
            </a:stretch>
          </p:blipFill>
          <p:spPr bwMode="auto">
            <a:xfrm>
              <a:off x="1670165" y="2151362"/>
              <a:ext cx="568013" cy="576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Arco de bloque 2">
              <a:extLst>
                <a:ext uri="{FF2B5EF4-FFF2-40B4-BE49-F238E27FC236}">
                  <a16:creationId xmlns:a16="http://schemas.microsoft.com/office/drawing/2014/main" id="{5496CECC-32DD-8237-5897-7696610DDCFC}"/>
                </a:ext>
              </a:extLst>
            </p:cNvPr>
            <p:cNvSpPr/>
            <p:nvPr/>
          </p:nvSpPr>
          <p:spPr>
            <a:xfrm rot="19713888">
              <a:off x="1723307" y="2228515"/>
              <a:ext cx="158668" cy="164016"/>
            </a:xfrm>
            <a:prstGeom prst="blockArc">
              <a:avLst>
                <a:gd name="adj1" fmla="val 10800000"/>
                <a:gd name="adj2" fmla="val 286674"/>
                <a:gd name="adj3" fmla="val 10834"/>
              </a:avLst>
            </a:prstGeom>
            <a:solidFill>
              <a:srgbClr val="B049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5" name="Arco de bloque 4">
              <a:extLst>
                <a:ext uri="{FF2B5EF4-FFF2-40B4-BE49-F238E27FC236}">
                  <a16:creationId xmlns:a16="http://schemas.microsoft.com/office/drawing/2014/main" id="{4E7090AC-2BCF-D7CB-972A-7C51330FC0D3}"/>
                </a:ext>
              </a:extLst>
            </p:cNvPr>
            <p:cNvSpPr/>
            <p:nvPr/>
          </p:nvSpPr>
          <p:spPr>
            <a:xfrm rot="19713888">
              <a:off x="1686766" y="2190953"/>
              <a:ext cx="224328" cy="231222"/>
            </a:xfrm>
            <a:prstGeom prst="blockArc">
              <a:avLst>
                <a:gd name="adj1" fmla="val 10800000"/>
                <a:gd name="adj2" fmla="val 403519"/>
                <a:gd name="adj3" fmla="val 7964"/>
              </a:avLst>
            </a:prstGeom>
            <a:solidFill>
              <a:srgbClr val="B049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A5CD25-146D-35E3-77A5-FD4DBDB4A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738" y="6613071"/>
            <a:ext cx="796097" cy="244929"/>
          </a:xfrm>
        </p:spPr>
        <p:txBody>
          <a:bodyPr/>
          <a:lstStyle/>
          <a:p>
            <a:fld id="{FF95D46F-68E8-4171-8536-729DEB5A20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9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1E636-9808-D5DF-0D24-4AB5F9A36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96CF-90FF-5D7C-BE5B-9DCC1B8E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685800">
              <a:defRPr/>
            </a:pPr>
            <a:r>
              <a:rPr lang="es-PE"/>
              <a:t>¿Cómo podemos reportar actos y condiciones subestándar?</a:t>
            </a:r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92023D1-0357-97FC-F3E2-2DC1D832D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899" y="1358469"/>
            <a:ext cx="3253573" cy="4699431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C61110DA-23E6-9AAA-6C14-610EBD71EC1B}"/>
              </a:ext>
            </a:extLst>
          </p:cNvPr>
          <p:cNvSpPr txBox="1"/>
          <p:nvPr/>
        </p:nvSpPr>
        <p:spPr>
          <a:xfrm>
            <a:off x="9253305" y="1839545"/>
            <a:ext cx="2767544" cy="362997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1000" b="1">
                <a:latin typeface="Poppins" panose="00000500000000000000" pitchFamily="2" charset="0"/>
                <a:cs typeface="Poppins" panose="00000500000000000000" pitchFamily="2" charset="0"/>
              </a:rPr>
              <a:t>Algunas condiciones para verificar son: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000">
                <a:latin typeface="Poppins" panose="00000500000000000000" pitchFamily="2" charset="0"/>
                <a:cs typeface="Poppins" panose="00000500000000000000" pitchFamily="2" charset="0"/>
              </a:rPr>
              <a:t>Sistemas de emergencia (duchas, lavaojos, extintores)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000">
                <a:latin typeface="Poppins" panose="00000500000000000000" pitchFamily="2" charset="0"/>
                <a:cs typeface="Poppins" panose="00000500000000000000" pitchFamily="2" charset="0"/>
              </a:rPr>
              <a:t>Estado de herramientas en talleres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Instalaciones eléctricas (tomacorrientes, luminarias)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Estado de señalética, rótulos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Estado de sistemas de medición (funcionamiento de manómetros)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Funcionamiento de circulinas de equipos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Almacenamiento de productos químicos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Obstrucción de áreas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Demarcaciones, delimitaciones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Orden y limpieza en talleres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Inspección de Elementos de izaje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Almacenamiento de componentes en plantas.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A33702B-5940-C22A-F38C-63FD9006DBA0}"/>
              </a:ext>
            </a:extLst>
          </p:cNvPr>
          <p:cNvSpPr txBox="1"/>
          <p:nvPr/>
        </p:nvSpPr>
        <p:spPr>
          <a:xfrm>
            <a:off x="2126282" y="6159444"/>
            <a:ext cx="8690938" cy="624423"/>
          </a:xfrm>
          <a:prstGeom prst="roundRect">
            <a:avLst>
              <a:gd name="adj" fmla="val 27974"/>
            </a:avLst>
          </a:prstGeom>
          <a:solidFill>
            <a:srgbClr val="72A8BE"/>
          </a:solidFill>
          <a:ln w="9528" cap="flat">
            <a:solidFill>
              <a:srgbClr val="72A8BE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0" i="0" u="none" strike="noStrike" cap="none" spc="0" baseline="0">
                <a:solidFill>
                  <a:srgbClr val="FFFFFF"/>
                </a:solidFill>
                <a:uFillTx/>
                <a:latin typeface="Poppins SemiBold" pitchFamily="2"/>
                <a:ea typeface="Open Sans" pitchFamily="34"/>
                <a:cs typeface="Poppins SemiBold" pitchFamily="2"/>
              </a:defRPr>
            </a:lvl1pPr>
          </a:lstStyle>
          <a:p>
            <a:r>
              <a:rPr lang="es-ES" sz="1400"/>
              <a:t>Cada reporte es una oportunidad para mejorar, prevenir accidentes y garantizar que volvamos sanos a casa.</a:t>
            </a:r>
            <a:endParaRPr lang="es-PE" sz="140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52E485F-CDA8-6791-705C-3133F344C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87" b="89754" l="9967" r="89701">
                        <a14:foregroundMark x1="20266" y1="40574" x2="18937" y2="29508"/>
                        <a14:foregroundMark x1="20266" y1="40574" x2="17608" y2="28689"/>
                        <a14:foregroundMark x1="16611" y1="27869" x2="18937" y2="37295"/>
                        <a14:foregroundMark x1="17608" y1="34016" x2="11960" y2="27869"/>
                        <a14:foregroundMark x1="15282" y1="32377" x2="18937" y2="43443"/>
                        <a14:foregroundMark x1="36545" y1="10246" x2="37209" y2="7787"/>
                        <a14:foregroundMark x1="25581" y1="85656" x2="20930" y2="86475"/>
                        <a14:foregroundMark x1="24252" y1="80328" x2="23588" y2="72951"/>
                        <a14:foregroundMark x1="12625" y1="81967" x2="11960" y2="71311"/>
                        <a14:foregroundMark x1="81395" y1="77049" x2="79734" y2="67623"/>
                        <a14:foregroundMark x1="68106" y1="44262" x2="71096" y2="737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703" y="5397951"/>
            <a:ext cx="1772704" cy="143701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E7DCCE0-1776-341A-CA2B-D487EF0F7F92}"/>
              </a:ext>
            </a:extLst>
          </p:cNvPr>
          <p:cNvSpPr txBox="1"/>
          <p:nvPr/>
        </p:nvSpPr>
        <p:spPr>
          <a:xfrm>
            <a:off x="910098" y="1688117"/>
            <a:ext cx="4583479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381B9"/>
                </a:solidFill>
              </a:rPr>
              <a:t>Identifica Acto / Condición</a:t>
            </a:r>
          </a:p>
          <a:p>
            <a:r>
              <a:rPr lang="es-ES" sz="1400" dirty="0"/>
              <a:t>Observa tu entorno antes de iniciar cualquier tarea.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7850786-BE2D-B92D-0D5F-01E7A28F261C}"/>
              </a:ext>
            </a:extLst>
          </p:cNvPr>
          <p:cNvSpPr txBox="1"/>
          <p:nvPr/>
        </p:nvSpPr>
        <p:spPr>
          <a:xfrm>
            <a:off x="412983" y="1494657"/>
            <a:ext cx="568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0" b="1">
                <a:solidFill>
                  <a:schemeClr val="accent3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F114EA4-37DF-3A13-C32B-B9E87C99069F}"/>
              </a:ext>
            </a:extLst>
          </p:cNvPr>
          <p:cNvSpPr txBox="1"/>
          <p:nvPr/>
        </p:nvSpPr>
        <p:spPr>
          <a:xfrm>
            <a:off x="910098" y="2544765"/>
            <a:ext cx="4583479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381B9"/>
                </a:solidFill>
              </a:rPr>
              <a:t>Detén la actividad si es necesario</a:t>
            </a:r>
          </a:p>
          <a:p>
            <a:r>
              <a:rPr lang="es-ES" sz="1400"/>
              <a:t>La seguridad siempre es primero.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525461E-4D3C-0A99-7F19-36CF25ED9656}"/>
              </a:ext>
            </a:extLst>
          </p:cNvPr>
          <p:cNvSpPr txBox="1"/>
          <p:nvPr/>
        </p:nvSpPr>
        <p:spPr>
          <a:xfrm>
            <a:off x="391885" y="2339426"/>
            <a:ext cx="568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025F89"/>
                </a:solidFill>
                <a:latin typeface="Modern Love Caps" panose="020F0502020204030204" pitchFamily="8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r>
              <a:rPr lang="es-PE" sz="6000">
                <a:solidFill>
                  <a:schemeClr val="accent3"/>
                </a:solidFill>
                <a:latin typeface="ADLaM Display" panose="02010000000000000000" pitchFamily="2" charset="0"/>
              </a:rPr>
              <a:t>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E82AE4-F66B-1E82-12E6-5FED18E95B63}"/>
              </a:ext>
            </a:extLst>
          </p:cNvPr>
          <p:cNvSpPr txBox="1"/>
          <p:nvPr/>
        </p:nvSpPr>
        <p:spPr>
          <a:xfrm>
            <a:off x="910098" y="3369179"/>
            <a:ext cx="4583479" cy="11918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381B9"/>
                </a:solidFill>
              </a:rPr>
              <a:t>Reporta inmediatamente al </a:t>
            </a:r>
            <a:r>
              <a:rPr lang="es-ES" dirty="0" err="1">
                <a:solidFill>
                  <a:srgbClr val="0381B9"/>
                </a:solidFill>
              </a:rPr>
              <a:t>Adm</a:t>
            </a:r>
            <a:r>
              <a:rPr lang="es-ES" dirty="0">
                <a:solidFill>
                  <a:srgbClr val="0381B9"/>
                </a:solidFill>
              </a:rPr>
              <a:t>. De Contratos</a:t>
            </a:r>
          </a:p>
          <a:p>
            <a:r>
              <a:rPr lang="es-ES" sz="1400" dirty="0"/>
              <a:t>Mediante los canales establecidos </a:t>
            </a:r>
            <a:r>
              <a:rPr lang="es-PE" altLang="es-PE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Formato </a:t>
            </a:r>
            <a:r>
              <a:rPr lang="es-PE" altLang="es-PE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N°</a:t>
            </a:r>
            <a:r>
              <a:rPr lang="es-PE" altLang="es-PE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2 Reporte de Seguridad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463101E-C83D-B1EF-B977-CAFEC10258D1}"/>
              </a:ext>
            </a:extLst>
          </p:cNvPr>
          <p:cNvSpPr txBox="1"/>
          <p:nvPr/>
        </p:nvSpPr>
        <p:spPr>
          <a:xfrm>
            <a:off x="362857" y="3281766"/>
            <a:ext cx="568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025F89"/>
                </a:solidFill>
                <a:latin typeface="Modern Love Caps" panose="020F0502020204030204" pitchFamily="8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r>
              <a:rPr lang="es-PE" sz="6000">
                <a:solidFill>
                  <a:schemeClr val="accent3"/>
                </a:solidFill>
                <a:latin typeface="ADLaM Display" panose="02010000000000000000" pitchFamily="2" charset="0"/>
              </a:rPr>
              <a:t>3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1D9FA-E5BA-13C4-04E1-467A5BB24927}"/>
              </a:ext>
            </a:extLst>
          </p:cNvPr>
          <p:cNvSpPr txBox="1"/>
          <p:nvPr/>
        </p:nvSpPr>
        <p:spPr>
          <a:xfrm>
            <a:off x="910098" y="4652642"/>
            <a:ext cx="4583479" cy="88534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381B9"/>
                </a:solidFill>
              </a:rPr>
              <a:t>Propón soluciones</a:t>
            </a:r>
          </a:p>
          <a:p>
            <a:r>
              <a:rPr lang="es-ES" sz="1400" dirty="0"/>
              <a:t>En conjunto con el equipo, identificar planes de acción, responsable y fecha.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8D8E957-BAE0-23C6-0583-5DF22EE84057}"/>
              </a:ext>
            </a:extLst>
          </p:cNvPr>
          <p:cNvSpPr txBox="1"/>
          <p:nvPr/>
        </p:nvSpPr>
        <p:spPr>
          <a:xfrm>
            <a:off x="311568" y="4554343"/>
            <a:ext cx="568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025F89"/>
                </a:solidFill>
                <a:latin typeface="Modern Love Caps" panose="020F0502020204030204" pitchFamily="8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r>
              <a:rPr lang="es-PE" sz="6000" dirty="0">
                <a:solidFill>
                  <a:schemeClr val="accent3"/>
                </a:solidFill>
                <a:latin typeface="ADLaM Display" panose="02010000000000000000" pitchFamily="2" charset="0"/>
              </a:rPr>
              <a:t>4</a:t>
            </a:r>
          </a:p>
        </p:txBody>
      </p:sp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306FA6CA-0A2C-E2EC-2B18-646944A5C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738" y="6613071"/>
            <a:ext cx="796097" cy="244929"/>
          </a:xfrm>
        </p:spPr>
        <p:txBody>
          <a:bodyPr/>
          <a:lstStyle/>
          <a:p>
            <a:fld id="{FF95D46F-68E8-4171-8536-729DEB5A20D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2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85332-9664-271B-3194-6A82278A6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B5FD-216F-D6E6-32E2-4770CA4E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685800">
              <a:defRPr/>
            </a:pPr>
            <a:r>
              <a:rPr lang="es-PE"/>
              <a:t>Inspección pre-uso de herramientas</a:t>
            </a:r>
            <a:endParaRPr lang="en-US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F102EB4-582A-61E7-7EFE-9B950B1CF072}"/>
              </a:ext>
            </a:extLst>
          </p:cNvPr>
          <p:cNvGrpSpPr/>
          <p:nvPr/>
        </p:nvGrpSpPr>
        <p:grpSpPr>
          <a:xfrm>
            <a:off x="6692867" y="1346002"/>
            <a:ext cx="2578134" cy="1232157"/>
            <a:chOff x="8398974" y="674218"/>
            <a:chExt cx="4172855" cy="2281476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925BBB9D-C39D-3380-2A68-B1972558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6124" t="29324" r="31054" b="39646"/>
            <a:stretch/>
          </p:blipFill>
          <p:spPr>
            <a:xfrm>
              <a:off x="8398974" y="674218"/>
              <a:ext cx="4172855" cy="2281476"/>
            </a:xfrm>
            <a:prstGeom prst="rect">
              <a:avLst/>
            </a:prstGeom>
          </p:spPr>
        </p:pic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9055C332-27E3-BFBA-381A-DA94E613F34E}"/>
                </a:ext>
              </a:extLst>
            </p:cNvPr>
            <p:cNvSpPr/>
            <p:nvPr/>
          </p:nvSpPr>
          <p:spPr>
            <a:xfrm>
              <a:off x="8525216" y="1649171"/>
              <a:ext cx="3913632" cy="341948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id="{9710247D-507D-2D3C-0ABD-846583A7F570}"/>
              </a:ext>
            </a:extLst>
          </p:cNvPr>
          <p:cNvSpPr txBox="1"/>
          <p:nvPr/>
        </p:nvSpPr>
        <p:spPr>
          <a:xfrm>
            <a:off x="2142805" y="5620183"/>
            <a:ext cx="8307988" cy="1055608"/>
          </a:xfrm>
          <a:prstGeom prst="flowChartDocument">
            <a:avLst/>
          </a:prstGeom>
          <a:solidFill>
            <a:srgbClr val="72A8BE"/>
          </a:solidFill>
          <a:ln w="19046" cap="flat">
            <a:noFill/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0" u="none" strike="noStrike" kern="1200" cap="none" spc="0" baseline="0">
                <a:solidFill>
                  <a:srgbClr val="FFFFFF"/>
                </a:solidFill>
                <a:uFillTx/>
                <a:latin typeface="Poppins" panose="00000500000000000000" pitchFamily="2" charset="0"/>
                <a:cs typeface="Poppins" panose="00000500000000000000" pitchFamily="2" charset="0"/>
              </a:rPr>
              <a:t>Una correcta inspección de herramientas o equipos permite obtener información importante sobre el estado y situación de una herramienta o equipo, SIGUE LAS REGLAS y se reducirá la ocurrencia de incidentes.</a:t>
            </a:r>
            <a:endParaRPr lang="es-PE" sz="1400" b="1" i="0" u="none" strike="noStrike" kern="1200" cap="none" spc="0" baseline="0">
              <a:solidFill>
                <a:srgbClr val="FFFFFF"/>
              </a:solidFill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18BFBCB-FEC7-47F2-0D1A-FE1D682F9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47" b="90000" l="9275" r="91014">
                        <a14:foregroundMark x1="57101" y1="8235" x2="65507" y2="11471"/>
                        <a14:foregroundMark x1="55942" y1="11471" x2="60000" y2="12059"/>
                        <a14:foregroundMark x1="91014" y1="38529" x2="91014" y2="38529"/>
                        <a14:foregroundMark x1="91014" y1="35588" x2="91014" y2="35588"/>
                        <a14:foregroundMark x1="9565" y1="89706" x2="9565" y2="89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823680" y="5285278"/>
            <a:ext cx="409650" cy="49200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FF1EF1D-AEF4-F0B4-32CE-C7238A5B9B21}"/>
              </a:ext>
            </a:extLst>
          </p:cNvPr>
          <p:cNvSpPr txBox="1"/>
          <p:nvPr/>
        </p:nvSpPr>
        <p:spPr>
          <a:xfrm>
            <a:off x="926823" y="1900236"/>
            <a:ext cx="5267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>
                <a:solidFill>
                  <a:srgbClr val="4B8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Inspeccionar</a:t>
            </a:r>
            <a:r>
              <a:rPr lang="es-ES" sz="1200" b="0" i="0" u="none" strike="noStrike" baseline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las </a:t>
            </a:r>
            <a:r>
              <a:rPr lang="es-ES" sz="12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herramientas antes de su uso para asegurar que este en </a:t>
            </a:r>
            <a:r>
              <a:rPr lang="es-ES" sz="1200" b="0" i="0" u="none" strike="noStrike" baseline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buenas condiciones de seguridad. Etiquetarlas según el mes de inspección.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9AF745-A918-0EB3-D0C9-3B3B1BA374CC}"/>
              </a:ext>
            </a:extLst>
          </p:cNvPr>
          <p:cNvSpPr txBox="1"/>
          <p:nvPr/>
        </p:nvSpPr>
        <p:spPr>
          <a:xfrm>
            <a:off x="7429369" y="3317232"/>
            <a:ext cx="5037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usar las herramientas para efectuar funciones distintas para las cuales fueron diseñadas. </a:t>
            </a: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DF4A744E-A3B1-36DE-1C4F-5F2965A03BB0}"/>
              </a:ext>
            </a:extLst>
          </p:cNvPr>
          <p:cNvSpPr/>
          <p:nvPr/>
        </p:nvSpPr>
        <p:spPr>
          <a:xfrm>
            <a:off x="231688" y="1386010"/>
            <a:ext cx="6067512" cy="408623"/>
          </a:xfrm>
          <a:prstGeom prst="roundRect">
            <a:avLst/>
          </a:prstGeom>
          <a:solidFill>
            <a:srgbClr val="72A8BE"/>
          </a:solidFill>
          <a:ln>
            <a:solidFill>
              <a:srgbClr val="72A8BE"/>
            </a:solidFill>
          </a:ln>
        </p:spPr>
        <p:txBody>
          <a:bodyPr wrap="square" rtlCol="0">
            <a:spAutoFit/>
          </a:bodyPr>
          <a:lstStyle/>
          <a:p>
            <a:r>
              <a:rPr lang="es-PE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6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Qué hacer... </a:t>
            </a:r>
            <a:endParaRPr lang="es-PE" sz="16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3FC99DDA-B8C7-A6AC-3CE3-B1F4FD5D47FF}"/>
              </a:ext>
            </a:extLst>
          </p:cNvPr>
          <p:cNvSpPr/>
          <p:nvPr/>
        </p:nvSpPr>
        <p:spPr>
          <a:xfrm>
            <a:off x="6692867" y="2721980"/>
            <a:ext cx="5267445" cy="408623"/>
          </a:xfrm>
          <a:prstGeom prst="roundRect">
            <a:avLst/>
          </a:prstGeom>
          <a:solidFill>
            <a:srgbClr val="72A8BE"/>
          </a:solidFill>
          <a:ln>
            <a:solidFill>
              <a:srgbClr val="72A8BE"/>
            </a:solidFill>
          </a:ln>
        </p:spPr>
        <p:txBody>
          <a:bodyPr wrap="square" rtlCol="0">
            <a:spAutoFit/>
          </a:bodyPr>
          <a:lstStyle/>
          <a:p>
            <a:r>
              <a:rPr lang="es-PE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6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Qué NO hacer... </a:t>
            </a:r>
          </a:p>
        </p:txBody>
      </p:sp>
      <p:pic>
        <p:nvPicPr>
          <p:cNvPr id="21" name="Gráfico 20" descr="Marca de insignia1 con relleno sólido">
            <a:extLst>
              <a:ext uri="{FF2B5EF4-FFF2-40B4-BE49-F238E27FC236}">
                <a16:creationId xmlns:a16="http://schemas.microsoft.com/office/drawing/2014/main" id="{2B2EEF02-FA33-8C88-FFE8-3C328CC380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688" y="1926734"/>
            <a:ext cx="606511" cy="606511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093013-72BA-1457-9A42-67445A77AA5A}"/>
              </a:ext>
            </a:extLst>
          </p:cNvPr>
          <p:cNvSpPr txBox="1"/>
          <p:nvPr/>
        </p:nvSpPr>
        <p:spPr>
          <a:xfrm>
            <a:off x="926820" y="4059807"/>
            <a:ext cx="5267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>
                <a:solidFill>
                  <a:srgbClr val="4B8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Mantener el orden y limpieza </a:t>
            </a:r>
            <a:r>
              <a:rPr lang="es-ES" sz="1200" b="0" i="0" u="none" strike="noStrike" baseline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nuestras cajas de herramientas. </a:t>
            </a:r>
          </a:p>
        </p:txBody>
      </p:sp>
      <p:pic>
        <p:nvPicPr>
          <p:cNvPr id="23" name="Gráfico 22" descr="Marca de insignia1 con relleno sólido">
            <a:extLst>
              <a:ext uri="{FF2B5EF4-FFF2-40B4-BE49-F238E27FC236}">
                <a16:creationId xmlns:a16="http://schemas.microsoft.com/office/drawing/2014/main" id="{B41F7AFF-ACBB-979A-4E47-5D98E119CA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688" y="2631780"/>
            <a:ext cx="606511" cy="606511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3F1261C0-9A3C-E71C-0329-E1477DDD024E}"/>
              </a:ext>
            </a:extLst>
          </p:cNvPr>
          <p:cNvSpPr txBox="1"/>
          <p:nvPr/>
        </p:nvSpPr>
        <p:spPr>
          <a:xfrm>
            <a:off x="926822" y="2671609"/>
            <a:ext cx="5267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>
                <a:solidFill>
                  <a:srgbClr val="4B8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Separar</a:t>
            </a:r>
            <a:r>
              <a:rPr lang="es-ES" sz="12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las herramientas defectuosas y colocarlas en un lugar identificado para su reparación o reemplazo. </a:t>
            </a:r>
          </a:p>
        </p:txBody>
      </p:sp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CDF857E4-65AA-E5DD-0E94-B8B44C1946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688" y="3310200"/>
            <a:ext cx="606511" cy="606511"/>
          </a:xfrm>
          <a:prstGeom prst="rect">
            <a:avLst/>
          </a:prstGeom>
        </p:spPr>
      </p:pic>
      <p:pic>
        <p:nvPicPr>
          <p:cNvPr id="27" name="Gráfico 26" descr="Marca de insignia1 con relleno sólido">
            <a:extLst>
              <a:ext uri="{FF2B5EF4-FFF2-40B4-BE49-F238E27FC236}">
                <a16:creationId xmlns:a16="http://schemas.microsoft.com/office/drawing/2014/main" id="{22715802-8BAE-16CE-92FA-680C5DB4A0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688" y="3989846"/>
            <a:ext cx="606511" cy="606511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57DF0466-2B6C-3018-24F0-D81934227910}"/>
              </a:ext>
            </a:extLst>
          </p:cNvPr>
          <p:cNvSpPr txBox="1"/>
          <p:nvPr/>
        </p:nvSpPr>
        <p:spPr>
          <a:xfrm>
            <a:off x="926821" y="3402734"/>
            <a:ext cx="5267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>
                <a:solidFill>
                  <a:srgbClr val="4B8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Utilizar adecuadamente </a:t>
            </a:r>
            <a:r>
              <a:rPr lang="es-ES" sz="1200" b="0" i="0" u="none" strike="noStrike" baseline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herramienta para la cual fue diseñada. </a:t>
            </a:r>
          </a:p>
        </p:txBody>
      </p:sp>
      <p:pic>
        <p:nvPicPr>
          <p:cNvPr id="30" name="Gráfico 29" descr="Insignia de cruz con relleno sólido">
            <a:extLst>
              <a:ext uri="{FF2B5EF4-FFF2-40B4-BE49-F238E27FC236}">
                <a16:creationId xmlns:a16="http://schemas.microsoft.com/office/drawing/2014/main" id="{5F28C606-1FC8-C879-9506-D8E18CA67F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11200" y="3197127"/>
            <a:ext cx="606511" cy="60651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0566FB3C-5830-84E4-D8A7-BC95568056AB}"/>
              </a:ext>
            </a:extLst>
          </p:cNvPr>
          <p:cNvSpPr txBox="1"/>
          <p:nvPr/>
        </p:nvSpPr>
        <p:spPr>
          <a:xfrm>
            <a:off x="7429369" y="4028049"/>
            <a:ext cx="50374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usar herramientas inadecuadas, defectuosas.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E5445F6-C670-D017-E18F-462E6E9F8AE5}"/>
              </a:ext>
            </a:extLst>
          </p:cNvPr>
          <p:cNvSpPr txBox="1"/>
          <p:nvPr/>
        </p:nvSpPr>
        <p:spPr>
          <a:xfrm>
            <a:off x="7429369" y="5067688"/>
            <a:ext cx="5037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usar herramientas hechizas sin cumplir los requisitos establecidos en nuestro estándar.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D3487A5-E51B-8AEC-836B-A550571418E4}"/>
              </a:ext>
            </a:extLst>
          </p:cNvPr>
          <p:cNvSpPr txBox="1"/>
          <p:nvPr/>
        </p:nvSpPr>
        <p:spPr>
          <a:xfrm>
            <a:off x="7417711" y="4554200"/>
            <a:ext cx="50374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transportar herramientas en los bolsillos, arnés, etc. </a:t>
            </a:r>
          </a:p>
        </p:txBody>
      </p:sp>
      <p:pic>
        <p:nvPicPr>
          <p:cNvPr id="34" name="Gráfico 33" descr="Insignia de cruz con relleno sólido">
            <a:extLst>
              <a:ext uri="{FF2B5EF4-FFF2-40B4-BE49-F238E27FC236}">
                <a16:creationId xmlns:a16="http://schemas.microsoft.com/office/drawing/2014/main" id="{1DFF345D-2FE0-3338-A6F1-A59B9F1CB5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11200" y="3803868"/>
            <a:ext cx="606511" cy="606511"/>
          </a:xfrm>
          <a:prstGeom prst="rect">
            <a:avLst/>
          </a:prstGeom>
        </p:spPr>
      </p:pic>
      <p:pic>
        <p:nvPicPr>
          <p:cNvPr id="35" name="Gráfico 34" descr="Insignia de cruz con relleno sólido">
            <a:extLst>
              <a:ext uri="{FF2B5EF4-FFF2-40B4-BE49-F238E27FC236}">
                <a16:creationId xmlns:a16="http://schemas.microsoft.com/office/drawing/2014/main" id="{6FCE4E86-73F0-C758-AA26-BD7642F28F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2858" y="4378253"/>
            <a:ext cx="606511" cy="606511"/>
          </a:xfrm>
          <a:prstGeom prst="rect">
            <a:avLst/>
          </a:prstGeom>
        </p:spPr>
      </p:pic>
      <p:pic>
        <p:nvPicPr>
          <p:cNvPr id="36" name="Gráfico 35" descr="Insignia de cruz con relleno sólido">
            <a:extLst>
              <a:ext uri="{FF2B5EF4-FFF2-40B4-BE49-F238E27FC236}">
                <a16:creationId xmlns:a16="http://schemas.microsoft.com/office/drawing/2014/main" id="{05654FF7-203E-0E4F-0A2A-BF1E55BA70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2858" y="4984994"/>
            <a:ext cx="606511" cy="60651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302D93B-533C-532D-274C-EE99A6DF582E}"/>
              </a:ext>
            </a:extLst>
          </p:cNvPr>
          <p:cNvSpPr txBox="1"/>
          <p:nvPr/>
        </p:nvSpPr>
        <p:spPr>
          <a:xfrm>
            <a:off x="926819" y="4731872"/>
            <a:ext cx="5169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>
                <a:solidFill>
                  <a:srgbClr val="4B8AA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Asegurar contención</a:t>
            </a:r>
            <a:r>
              <a:rPr lang="es-ES" sz="1200" b="0" i="0" u="none" strike="noStrike" baseline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herramientas para evitar la caída durante su manipulación o almacenamiento</a:t>
            </a:r>
          </a:p>
        </p:txBody>
      </p:sp>
      <p:pic>
        <p:nvPicPr>
          <p:cNvPr id="37" name="Gráfico 36" descr="Marca de insignia1 con relleno sólido">
            <a:extLst>
              <a:ext uri="{FF2B5EF4-FFF2-40B4-BE49-F238E27FC236}">
                <a16:creationId xmlns:a16="http://schemas.microsoft.com/office/drawing/2014/main" id="{DCF41D36-96BC-DD5F-22BC-1143236998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688" y="4691311"/>
            <a:ext cx="606511" cy="606511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E1BF04-9982-739E-EC2A-F8FB0EF24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738" y="6613071"/>
            <a:ext cx="796097" cy="244929"/>
          </a:xfrm>
        </p:spPr>
        <p:txBody>
          <a:bodyPr/>
          <a:lstStyle/>
          <a:p>
            <a:fld id="{FF95D46F-68E8-4171-8536-729DEB5A20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68E6D-AAE8-1D24-BEC7-6EF118600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3F36-E212-3A05-BEC4-B6878A22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685800">
              <a:defRPr/>
            </a:pPr>
            <a:r>
              <a:rPr lang="es-PE"/>
              <a:t>Inspecciones pre-uso de Vehículos/Equipos</a:t>
            </a:r>
            <a:endParaRPr lang="en-US"/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4211BE04-E65D-75DA-F635-76686EA0EDE4}"/>
              </a:ext>
            </a:extLst>
          </p:cNvPr>
          <p:cNvSpPr/>
          <p:nvPr/>
        </p:nvSpPr>
        <p:spPr>
          <a:xfrm>
            <a:off x="231688" y="1427504"/>
            <a:ext cx="2345783" cy="374571"/>
          </a:xfrm>
          <a:prstGeom prst="roundRect">
            <a:avLst/>
          </a:prstGeom>
          <a:solidFill>
            <a:srgbClr val="72A8BE"/>
          </a:solidFill>
          <a:ln>
            <a:solidFill>
              <a:srgbClr val="72A8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>
                <a:solidFill>
                  <a:schemeClr val="bg1"/>
                </a:solidFill>
                <a:latin typeface="Poppins Medium" panose="00000600000000000000" pitchFamily="2" charset="0"/>
                <a:ea typeface="Open Sans" panose="020F0502020204030204" pitchFamily="34" charset="0"/>
                <a:cs typeface="Poppins Medium" panose="00000600000000000000" pitchFamily="2" charset="0"/>
              </a:rPr>
              <a:t>CONSIDERACIONES</a:t>
            </a:r>
            <a:endParaRPr lang="en-US" sz="1600">
              <a:solidFill>
                <a:schemeClr val="bg1"/>
              </a:solidFill>
              <a:latin typeface="Poppins Medium" panose="00000600000000000000" pitchFamily="2" charset="0"/>
              <a:ea typeface="Open Sans" panose="020F0502020204030204" pitchFamily="34" charset="0"/>
              <a:cs typeface="Poppins Medium" panose="00000600000000000000" pitchFamily="2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C910527E-936D-1B29-EB3C-1F94B554DC9F}"/>
              </a:ext>
            </a:extLst>
          </p:cNvPr>
          <p:cNvSpPr/>
          <p:nvPr/>
        </p:nvSpPr>
        <p:spPr>
          <a:xfrm>
            <a:off x="6958105" y="3972792"/>
            <a:ext cx="344429" cy="397905"/>
          </a:xfrm>
          <a:prstGeom prst="rightArrow">
            <a:avLst>
              <a:gd name="adj1" fmla="val 50000"/>
              <a:gd name="adj2" fmla="val 7233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669E614-B611-D69A-AC12-44E6A9B12D7A}"/>
              </a:ext>
            </a:extLst>
          </p:cNvPr>
          <p:cNvSpPr/>
          <p:nvPr/>
        </p:nvSpPr>
        <p:spPr>
          <a:xfrm>
            <a:off x="373968" y="2027930"/>
            <a:ext cx="4883832" cy="1007878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rgbClr val="000000"/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Se debe aplicar lo establecido en el </a:t>
            </a:r>
            <a:r>
              <a:rPr lang="es-PE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SSOre0004_REGLAMENTO GENERAL DE TRÁNSITO SMCV</a:t>
            </a:r>
            <a:r>
              <a:rPr lang="es-PE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, </a:t>
            </a:r>
            <a:r>
              <a:rPr lang="es-PE" sz="1200" dirty="0">
                <a:solidFill>
                  <a:srgbClr val="000000"/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así mismo cada trabajador debe asegurarse de que su acreditación para operar el equipo está </a:t>
            </a:r>
            <a:r>
              <a:rPr lang="es-PE" sz="1200" b="1" kern="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VIGENTE.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566AE9C-04C1-1F6B-336B-2AB6ED888FD2}"/>
              </a:ext>
            </a:extLst>
          </p:cNvPr>
          <p:cNvSpPr/>
          <p:nvPr/>
        </p:nvSpPr>
        <p:spPr>
          <a:xfrm>
            <a:off x="1796431" y="3419824"/>
            <a:ext cx="4883832" cy="136022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rgbClr val="000000"/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Las inspecciones </a:t>
            </a:r>
            <a:r>
              <a:rPr lang="es-PE" sz="1200" dirty="0" err="1">
                <a:solidFill>
                  <a:srgbClr val="000000"/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pre-operacionales</a:t>
            </a:r>
            <a:r>
              <a:rPr lang="es-PE" sz="1200" dirty="0">
                <a:solidFill>
                  <a:srgbClr val="000000"/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 de los vehículos y equipo deben realizarse por el conductor u operador </a:t>
            </a:r>
            <a:r>
              <a:rPr lang="es-PE" sz="1200" b="1" kern="0" dirty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DIARIAMENTE</a:t>
            </a:r>
            <a:r>
              <a:rPr lang="es-PE" sz="1200" dirty="0">
                <a:solidFill>
                  <a:srgbClr val="000000"/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 antes de la operación del equipo, al inicio del turno o cuando ocurra cambio de conductor u operador de acuerdo a la </a:t>
            </a:r>
            <a:r>
              <a:rPr lang="es-PE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Lista de Verificación Pre-Operacional</a:t>
            </a:r>
            <a:endParaRPr lang="es-PE" sz="1200" b="1" i="1" u="sng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ea typeface="Arial" pitchFamily="34"/>
              <a:cs typeface="Poppins" panose="00000500000000000000" pitchFamily="2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C8E700B-5333-582E-BCB5-758622429695}"/>
              </a:ext>
            </a:extLst>
          </p:cNvPr>
          <p:cNvSpPr/>
          <p:nvPr/>
        </p:nvSpPr>
        <p:spPr>
          <a:xfrm>
            <a:off x="468556" y="5126809"/>
            <a:ext cx="4883832" cy="1007878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>
                <a:solidFill>
                  <a:srgbClr val="000000"/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Si se detecta una falla o defecto que pone en riesgo la integridad física de las personas u equipo debe detener el vehículo/equipo y </a:t>
            </a:r>
            <a:r>
              <a:rPr lang="es-PE" sz="1200" b="1" kern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REPORTAR EN FORMA INMEDIATA LO DETECTADO</a:t>
            </a:r>
            <a:r>
              <a:rPr lang="es-PE" sz="1200">
                <a:solidFill>
                  <a:srgbClr val="000000"/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, registrarlo en la columna de observaciones.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BF71F0-2DE6-6C57-580C-4CC9BC35F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376" y="1252772"/>
            <a:ext cx="3724658" cy="5440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Marcador de número de diapositiva 3">
            <a:extLst>
              <a:ext uri="{FF2B5EF4-FFF2-40B4-BE49-F238E27FC236}">
                <a16:creationId xmlns:a16="http://schemas.microsoft.com/office/drawing/2014/main" id="{AA980BD9-6068-BADE-7559-F05B7303A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738" y="6613071"/>
            <a:ext cx="796097" cy="244929"/>
          </a:xfrm>
        </p:spPr>
        <p:txBody>
          <a:bodyPr/>
          <a:lstStyle/>
          <a:p>
            <a:fld id="{FF95D46F-68E8-4171-8536-729DEB5A20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9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AE8B8-E3C3-B507-5701-97F7FCAA5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DDD8C-0D04-8899-8957-5F2094B1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685800">
              <a:defRPr/>
            </a:pPr>
            <a:r>
              <a:rPr lang="es-PE"/>
              <a:t>Cambio Climático</a:t>
            </a:r>
            <a:endParaRPr lang="en-U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59A0D4F-849E-8E39-84B8-050CDBC0C1B4}"/>
              </a:ext>
            </a:extLst>
          </p:cNvPr>
          <p:cNvSpPr/>
          <p:nvPr/>
        </p:nvSpPr>
        <p:spPr>
          <a:xfrm>
            <a:off x="707190" y="5903439"/>
            <a:ext cx="10703112" cy="4574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>
                <a:solidFill>
                  <a:schemeClr val="bg1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La gestión del cambio climático no es solo una responsabilidad ambiental, sino también una acción preventiva en seguridad y salud ocupacional. Integrarlo en nuestro sistema ISO 45001 fortalece nuestra cultura de seguridad y demuestra nuestro compromiso con el bienestar de todos los trabajadores.</a:t>
            </a:r>
            <a:endParaRPr lang="en-US" sz="1000">
              <a:solidFill>
                <a:schemeClr val="bg1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2C857EB-B019-435D-FA8E-186062AF46C0}"/>
              </a:ext>
            </a:extLst>
          </p:cNvPr>
          <p:cNvSpPr txBox="1"/>
          <p:nvPr/>
        </p:nvSpPr>
        <p:spPr>
          <a:xfrm>
            <a:off x="714152" y="3760254"/>
            <a:ext cx="4704869" cy="355715"/>
          </a:xfrm>
          <a:prstGeom prst="roundRect">
            <a:avLst/>
          </a:prstGeom>
          <a:solidFill>
            <a:srgbClr val="72A8BE"/>
          </a:solidFill>
          <a:ln>
            <a:solidFill>
              <a:srgbClr val="72A8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just"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PE" sz="1200" b="1">
                <a:latin typeface="Poppins Medium" panose="00000600000000000000" pitchFamily="2" charset="0"/>
                <a:cs typeface="Poppins Medium" panose="00000600000000000000" pitchFamily="2" charset="0"/>
              </a:rPr>
              <a:t>¿Qué incluye una correcta Gestión del Cambio Climático?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C466FDB6-EE46-EF4E-AB34-7F10199BD38E}"/>
              </a:ext>
            </a:extLst>
          </p:cNvPr>
          <p:cNvSpPr/>
          <p:nvPr/>
        </p:nvSpPr>
        <p:spPr>
          <a:xfrm>
            <a:off x="431165" y="1838184"/>
            <a:ext cx="5366577" cy="1309976"/>
          </a:xfrm>
          <a:prstGeom prst="rect">
            <a:avLst/>
          </a:prstGeom>
          <a:noFill/>
          <a:ln w="28575">
            <a:solidFill>
              <a:srgbClr val="72A8B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cambio climático genera condiciones más extremas y variables que afectan directamente nuestras operaciones: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PE"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Olas de calor que aumentarían el riesgo de golpes de calor y fatiga.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PE"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Eventos climáticos extremos como lluvias intensas o hasta deslizamientos.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B95D5243-9887-9210-5C73-1269B52C02B4}"/>
              </a:ext>
            </a:extLst>
          </p:cNvPr>
          <p:cNvSpPr txBox="1"/>
          <p:nvPr/>
        </p:nvSpPr>
        <p:spPr>
          <a:xfrm>
            <a:off x="572479" y="1544593"/>
            <a:ext cx="5083948" cy="355715"/>
          </a:xfrm>
          <a:prstGeom prst="roundRect">
            <a:avLst/>
          </a:prstGeom>
          <a:solidFill>
            <a:srgbClr val="72A8BE"/>
          </a:solidFill>
          <a:ln>
            <a:solidFill>
              <a:srgbClr val="72A8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just"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PE" sz="1200" b="1">
                <a:latin typeface="Poppins Medium" panose="00000600000000000000" pitchFamily="2" charset="0"/>
                <a:cs typeface="Poppins Medium" panose="00000600000000000000" pitchFamily="2" charset="0"/>
              </a:rPr>
              <a:t>¿Por qué </a:t>
            </a:r>
            <a:r>
              <a:rPr lang="es-PE" sz="1200" b="1">
                <a:latin typeface="Poppins Medium" panose="00000600000000000000" pitchFamily="2" charset="0"/>
                <a:ea typeface="Calibri" panose="020F0502020204030204" pitchFamily="34" charset="0"/>
                <a:cs typeface="Poppins Medium" panose="00000600000000000000" pitchFamily="2" charset="0"/>
              </a:rPr>
              <a:t>importa el cambio climático en Salud y Seguridad</a:t>
            </a:r>
            <a:r>
              <a:rPr lang="es-PE" sz="1200" b="1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?</a:t>
            </a:r>
            <a:endParaRPr lang="en-US" sz="1200" b="1"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C1F2A819-BF62-1724-D260-DA36304AD9AD}"/>
              </a:ext>
            </a:extLst>
          </p:cNvPr>
          <p:cNvSpPr txBox="1"/>
          <p:nvPr/>
        </p:nvSpPr>
        <p:spPr>
          <a:xfrm>
            <a:off x="6586690" y="1544593"/>
            <a:ext cx="5083948" cy="355715"/>
          </a:xfrm>
          <a:prstGeom prst="roundRect">
            <a:avLst/>
          </a:prstGeom>
          <a:solidFill>
            <a:srgbClr val="72A8BE"/>
          </a:solidFill>
          <a:ln>
            <a:solidFill>
              <a:srgbClr val="72A8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just"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s-PE" sz="1200" b="1">
                <a:latin typeface="Poppins Medium" panose="00000600000000000000" pitchFamily="2" charset="0"/>
                <a:cs typeface="Poppins Medium" panose="00000600000000000000" pitchFamily="2" charset="0"/>
              </a:rPr>
              <a:t>¿Cómo el SGSSO aborda el cambio climático? </a:t>
            </a:r>
            <a:endParaRPr lang="en-US" sz="1200" b="1">
              <a:latin typeface="Poppins Medium" panose="00000600000000000000" pitchFamily="2" charset="0"/>
              <a:ea typeface="Calibri" panose="020F0502020204030204" pitchFamily="34" charset="0"/>
              <a:cs typeface="Poppins Medium" panose="00000600000000000000" pitchFamily="2" charset="0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EBE55BAD-D9D0-BB84-A4C1-52319B864726}"/>
              </a:ext>
            </a:extLst>
          </p:cNvPr>
          <p:cNvSpPr/>
          <p:nvPr/>
        </p:nvSpPr>
        <p:spPr>
          <a:xfrm>
            <a:off x="383297" y="4079369"/>
            <a:ext cx="5366577" cy="1162255"/>
          </a:xfrm>
          <a:prstGeom prst="rect">
            <a:avLst/>
          </a:prstGeom>
          <a:noFill/>
          <a:ln w="28575">
            <a:solidFill>
              <a:srgbClr val="72A8B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Una correcta Gestión del Cambio Climático incluye las siguientes acciones: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PE"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Monitorear condiciones climáticas y evaluar la rotación de personal.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PE"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Sensibilizar al personal sobre condiciones climáticas adversas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149FDE27-29E8-8D3F-31C4-A12BE67A4608}"/>
              </a:ext>
            </a:extLst>
          </p:cNvPr>
          <p:cNvSpPr/>
          <p:nvPr/>
        </p:nvSpPr>
        <p:spPr>
          <a:xfrm>
            <a:off x="6394260" y="2092580"/>
            <a:ext cx="5366577" cy="1181518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 ha identificado dentro del contexto de la organización al cambio climático – desastres naturales como un factor externo que afecta al SGSSO debido a que representa riesgos para la salud y seguridad de los trabajadores </a:t>
            </a:r>
          </a:p>
          <a:p>
            <a:pPr algn="just"/>
            <a:r>
              <a:rPr lang="es-PE" sz="12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 contrarrestar los riesgos identificados se cuenta con: </a:t>
            </a:r>
          </a:p>
          <a:p>
            <a:pPr algn="just"/>
            <a:endParaRPr lang="es-PE" sz="120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C0AF263B-2185-35F2-51AD-DDF436CD1DD4}"/>
              </a:ext>
            </a:extLst>
          </p:cNvPr>
          <p:cNvSpPr/>
          <p:nvPr/>
        </p:nvSpPr>
        <p:spPr>
          <a:xfrm>
            <a:off x="8738687" y="3417030"/>
            <a:ext cx="2247252" cy="60200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s-ES" sz="105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Entrega EPP Solar (Bloqueador/Viseras/Ropa de trabajo manga larga)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4C094082-6670-C0D9-81AF-59402782E761}"/>
              </a:ext>
            </a:extLst>
          </p:cNvPr>
          <p:cNvSpPr/>
          <p:nvPr/>
        </p:nvSpPr>
        <p:spPr>
          <a:xfrm>
            <a:off x="7881727" y="4619199"/>
            <a:ext cx="1027790" cy="60200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s-ES" sz="105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Reporte UV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FED27674-208C-9E99-56AD-92002606333A}"/>
              </a:ext>
            </a:extLst>
          </p:cNvPr>
          <p:cNvSpPr/>
          <p:nvPr/>
        </p:nvSpPr>
        <p:spPr>
          <a:xfrm>
            <a:off x="10356346" y="4741125"/>
            <a:ext cx="1429440" cy="60200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s-ES" sz="105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Estándar en caso de Tormentas Eléctricas</a:t>
            </a:r>
          </a:p>
          <a:p>
            <a:pPr algn="ctr"/>
            <a:endParaRPr lang="es-ES" sz="1050">
              <a:solidFill>
                <a:schemeClr val="bg2">
                  <a:lumMod val="1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ES" sz="1050">
                <a:solidFill>
                  <a:schemeClr val="bg2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Detector de Tormentas Eléctricas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0632A0B7-E342-26C4-ABB7-92C8C0FBE2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519" t="51013" r="12137" b="22364"/>
          <a:stretch>
            <a:fillRect/>
          </a:stretch>
        </p:blipFill>
        <p:spPr>
          <a:xfrm>
            <a:off x="9571262" y="4548788"/>
            <a:ext cx="832756" cy="910718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5DE306B0-9346-542A-5BC3-A82D8644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07" t="1295" r="19101" b="67255"/>
          <a:stretch>
            <a:fillRect/>
          </a:stretch>
        </p:blipFill>
        <p:spPr>
          <a:xfrm>
            <a:off x="8052556" y="3266856"/>
            <a:ext cx="686131" cy="93854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21F2DE8-E18A-161B-57D7-DD24C34F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44" t="50480" r="58422" b="23261"/>
          <a:stretch>
            <a:fillRect/>
          </a:stretch>
        </p:blipFill>
        <p:spPr>
          <a:xfrm>
            <a:off x="6712938" y="4445883"/>
            <a:ext cx="1156033" cy="93593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1B685F-143F-EA82-7EF0-9886416DD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738" y="6613071"/>
            <a:ext cx="796097" cy="244929"/>
          </a:xfrm>
        </p:spPr>
        <p:txBody>
          <a:bodyPr/>
          <a:lstStyle/>
          <a:p>
            <a:fld id="{FF95D46F-68E8-4171-8536-729DEB5A20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10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089BC-B36D-C6CE-7382-BDAE09DD7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E33DF-3692-1FB5-D980-FBA8C001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685800">
              <a:defRPr/>
            </a:pPr>
            <a:r>
              <a:rPr lang="es-PE"/>
              <a:t>Orden y Limpieza</a:t>
            </a:r>
            <a:endParaRPr lang="en-US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499DD6C-E65F-41F6-E99D-F3C4BDB5B9DB}"/>
              </a:ext>
            </a:extLst>
          </p:cNvPr>
          <p:cNvGrpSpPr/>
          <p:nvPr/>
        </p:nvGrpSpPr>
        <p:grpSpPr>
          <a:xfrm>
            <a:off x="1016000" y="5401612"/>
            <a:ext cx="9720909" cy="1272944"/>
            <a:chOff x="-20135" y="3599458"/>
            <a:chExt cx="9720909" cy="895170"/>
          </a:xfrm>
        </p:grpSpPr>
        <p:sp>
          <p:nvSpPr>
            <p:cNvPr id="3" name="TextBox 5">
              <a:extLst>
                <a:ext uri="{FF2B5EF4-FFF2-40B4-BE49-F238E27FC236}">
                  <a16:creationId xmlns:a16="http://schemas.microsoft.com/office/drawing/2014/main" id="{4D23CA44-0E20-1912-90C4-F12CD2070E0A}"/>
                </a:ext>
              </a:extLst>
            </p:cNvPr>
            <p:cNvSpPr txBox="1"/>
            <p:nvPr/>
          </p:nvSpPr>
          <p:spPr>
            <a:xfrm>
              <a:off x="484410" y="3930570"/>
              <a:ext cx="9216364" cy="564058"/>
            </a:xfrm>
            <a:prstGeom prst="flowChartDocument">
              <a:avLst/>
            </a:prstGeom>
            <a:solidFill>
              <a:srgbClr val="72A8BE"/>
            </a:solidFill>
            <a:ln w="19046" cap="flat">
              <a:noFill/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>
                <a:defRPr lang="en-US"/>
              </a:defPPr>
              <a:lvl1pPr marR="0" lvl="0" indent="0" algn="ju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b="1" i="0" u="none" strike="noStrike" cap="none" spc="0" baseline="0">
                  <a:solidFill>
                    <a:srgbClr val="FFFFFF"/>
                  </a:solidFill>
                  <a:uFillTx/>
                  <a:latin typeface="Poppins" panose="00000500000000000000" pitchFamily="2" charset="0"/>
                  <a:cs typeface="Poppins" panose="00000500000000000000" pitchFamily="2" charset="0"/>
                </a:defRPr>
              </a:lvl1pPr>
            </a:lstStyle>
            <a:p>
              <a:pPr algn="ctr"/>
              <a:r>
                <a:rPr lang="es-ES"/>
                <a:t> El orden y la limpieza es responsabilidad de cada trabajador.</a:t>
              </a:r>
            </a:p>
            <a:p>
              <a:pPr algn="ctr"/>
              <a:r>
                <a:rPr lang="es-ES"/>
                <a:t>TRABAJAR EN UN ÁREA LIMPIA Y ORDENADA ES TRABAJAR EN UN ÁREA SEGURA</a:t>
              </a:r>
              <a:endParaRPr lang="es-PE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9809202-A361-3BA0-EF96-42DC26596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647" b="90000" l="9275" r="91014">
                          <a14:foregroundMark x1="57101" y1="8235" x2="65507" y2="11471"/>
                          <a14:foregroundMark x1="55942" y1="11471" x2="60000" y2="12059"/>
                          <a14:foregroundMark x1="91014" y1="38529" x2="91014" y2="38529"/>
                          <a14:foregroundMark x1="91014" y1="35588" x2="91014" y2="35588"/>
                          <a14:foregroundMark x1="9565" y1="89706" x2="9565" y2="8970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-20135" y="3599458"/>
              <a:ext cx="633711" cy="492009"/>
            </a:xfrm>
            <a:prstGeom prst="rect">
              <a:avLst/>
            </a:prstGeom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0E23DA3-042D-89CE-1859-8BF131695D7C}"/>
              </a:ext>
            </a:extLst>
          </p:cNvPr>
          <p:cNvSpPr txBox="1"/>
          <p:nvPr/>
        </p:nvSpPr>
        <p:spPr>
          <a:xfrm>
            <a:off x="375842" y="1808123"/>
            <a:ext cx="113272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>
                <a:latin typeface="Poppins" panose="00000500000000000000" pitchFamily="2" charset="0"/>
                <a:cs typeface="Poppins" panose="00000500000000000000" pitchFamily="2" charset="0"/>
              </a:rPr>
              <a:t>Un ambiente de trabajo limpio y ordenado previene la ocurrencia de eventos no deseados y evita exposición a enfermedades.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C4952B9D-10AF-DDE3-3A56-377D755CB273}"/>
              </a:ext>
            </a:extLst>
          </p:cNvPr>
          <p:cNvGrpSpPr/>
          <p:nvPr/>
        </p:nvGrpSpPr>
        <p:grpSpPr>
          <a:xfrm>
            <a:off x="3821968" y="2761430"/>
            <a:ext cx="1502234" cy="2091160"/>
            <a:chOff x="3276038" y="2731286"/>
            <a:chExt cx="1502234" cy="2091160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56E019F-B2D8-520D-BCA9-EC26EE4CEF01}"/>
                </a:ext>
              </a:extLst>
            </p:cNvPr>
            <p:cNvSpPr txBox="1"/>
            <p:nvPr/>
          </p:nvSpPr>
          <p:spPr>
            <a:xfrm>
              <a:off x="3276038" y="4237671"/>
              <a:ext cx="150223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600">
                  <a:latin typeface="Poppins" panose="00000500000000000000" pitchFamily="2" charset="0"/>
                  <a:cs typeface="Poppins" panose="00000500000000000000" pitchFamily="2" charset="0"/>
                </a:rPr>
                <a:t>Elimina lo innecesario</a:t>
              </a:r>
            </a:p>
          </p:txBody>
        </p:sp>
        <p:pic>
          <p:nvPicPr>
            <p:cNvPr id="4098" name="Picture 2" descr="icono de línea para ordenar 3219984 Vector en Vecteezy">
              <a:extLst>
                <a:ext uri="{FF2B5EF4-FFF2-40B4-BE49-F238E27FC236}">
                  <a16:creationId xmlns:a16="http://schemas.microsoft.com/office/drawing/2014/main" id="{AD856359-DC55-4573-5837-4A807DA50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562" y="2731286"/>
              <a:ext cx="1291181" cy="1439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F2ED0E5D-EB8A-0C9A-4F78-1886EDE04895}"/>
              </a:ext>
            </a:extLst>
          </p:cNvPr>
          <p:cNvGrpSpPr/>
          <p:nvPr/>
        </p:nvGrpSpPr>
        <p:grpSpPr>
          <a:xfrm>
            <a:off x="5888947" y="3445363"/>
            <a:ext cx="1364359" cy="2109836"/>
            <a:chOff x="5216804" y="3461395"/>
            <a:chExt cx="1364359" cy="2109836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5A1C7396-B502-9160-E904-1AA1AA7C226A}"/>
                </a:ext>
              </a:extLst>
            </p:cNvPr>
            <p:cNvSpPr txBox="1"/>
            <p:nvPr/>
          </p:nvSpPr>
          <p:spPr>
            <a:xfrm>
              <a:off x="5306037" y="4986456"/>
              <a:ext cx="12751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600">
                  <a:latin typeface="Poppins" panose="00000500000000000000" pitchFamily="2" charset="0"/>
                  <a:cs typeface="Poppins" panose="00000500000000000000" pitchFamily="2" charset="0"/>
                </a:rPr>
                <a:t>Limpia al instante</a:t>
              </a:r>
              <a:endParaRPr lang="es-PE" sz="16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4102" name="Picture 6" descr="Limpieza con el símbolo del icono del trapo en fondo blanco | Vector Premium">
              <a:extLst>
                <a:ext uri="{FF2B5EF4-FFF2-40B4-BE49-F238E27FC236}">
                  <a16:creationId xmlns:a16="http://schemas.microsoft.com/office/drawing/2014/main" id="{B52E3F3B-E749-08EA-E1E5-984C818CD0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3" t="17486" r="20902" b="17486"/>
            <a:stretch>
              <a:fillRect/>
            </a:stretch>
          </p:blipFill>
          <p:spPr bwMode="auto">
            <a:xfrm>
              <a:off x="5216804" y="3461395"/>
              <a:ext cx="1314701" cy="1439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A2036267-32F1-9E0B-523F-C8DB482E8F14}"/>
              </a:ext>
            </a:extLst>
          </p:cNvPr>
          <p:cNvGrpSpPr/>
          <p:nvPr/>
        </p:nvGrpSpPr>
        <p:grpSpPr>
          <a:xfrm>
            <a:off x="7789137" y="2674057"/>
            <a:ext cx="1735601" cy="2134236"/>
            <a:chOff x="7077937" y="2686329"/>
            <a:chExt cx="1735601" cy="2134236"/>
          </a:xfrm>
        </p:grpSpPr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1B155886-520A-ED38-867E-8DF0AFA2EAD5}"/>
                </a:ext>
              </a:extLst>
            </p:cNvPr>
            <p:cNvSpPr txBox="1"/>
            <p:nvPr/>
          </p:nvSpPr>
          <p:spPr>
            <a:xfrm>
              <a:off x="7077937" y="4235790"/>
              <a:ext cx="17356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PE" sz="1600">
                  <a:latin typeface="Poppins" panose="00000500000000000000" pitchFamily="2" charset="0"/>
                  <a:cs typeface="Poppins" panose="00000500000000000000" pitchFamily="2" charset="0"/>
                </a:rPr>
                <a:t>Mantén zonas despejadas</a:t>
              </a:r>
            </a:p>
          </p:txBody>
        </p:sp>
        <p:pic>
          <p:nvPicPr>
            <p:cNvPr id="4104" name="Picture 8" descr="El Pasillo Se Debe Mantener Claro Icono Negro Gráfico De Vectores Aislado  En La Etiqueta De Fondo Blanco. Eps10 Ilustración del Vector - Ilustración  de equipo, guardado: 229886126">
              <a:extLst>
                <a:ext uri="{FF2B5EF4-FFF2-40B4-BE49-F238E27FC236}">
                  <a16:creationId xmlns:a16="http://schemas.microsoft.com/office/drawing/2014/main" id="{D40823EC-B7DB-946F-B682-B4929CBCF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312" y="2686329"/>
              <a:ext cx="1654852" cy="1654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8F4CCFD1-C863-BEA1-6AFE-256719102C2F}"/>
              </a:ext>
            </a:extLst>
          </p:cNvPr>
          <p:cNvGrpSpPr/>
          <p:nvPr/>
        </p:nvGrpSpPr>
        <p:grpSpPr>
          <a:xfrm>
            <a:off x="9912132" y="3359193"/>
            <a:ext cx="1717178" cy="2211054"/>
            <a:chOff x="9912132" y="3359193"/>
            <a:chExt cx="1717178" cy="2211054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EEBF3F9A-0FDB-61DB-45A0-526D0F89E889}"/>
                </a:ext>
              </a:extLst>
            </p:cNvPr>
            <p:cNvSpPr txBox="1"/>
            <p:nvPr/>
          </p:nvSpPr>
          <p:spPr>
            <a:xfrm>
              <a:off x="9912132" y="4985472"/>
              <a:ext cx="17171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PE" sz="1600">
                  <a:latin typeface="Poppins" panose="00000500000000000000" pitchFamily="2" charset="0"/>
                  <a:cs typeface="Poppins" panose="00000500000000000000" pitchFamily="2" charset="0"/>
                </a:rPr>
                <a:t>Inspecciona tu área</a:t>
              </a:r>
            </a:p>
          </p:txBody>
        </p:sp>
        <p:pic>
          <p:nvPicPr>
            <p:cNvPr id="4106" name="Picture 10" descr="Icono De Vector De Inspección. Símbolo De Ilustración. Signo De Examen.  Logotipo De Prueba. Ilustración del Vector - Ilustración de icono, muestra:  227190636">
              <a:extLst>
                <a:ext uri="{FF2B5EF4-FFF2-40B4-BE49-F238E27FC236}">
                  <a16:creationId xmlns:a16="http://schemas.microsoft.com/office/drawing/2014/main" id="{516FE085-3B23-ED31-B08C-A581AE842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7241" y="3359193"/>
              <a:ext cx="1586959" cy="158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15B1CB89-1CA5-26DE-B259-73F1E0810215}"/>
              </a:ext>
            </a:extLst>
          </p:cNvPr>
          <p:cNvGrpSpPr/>
          <p:nvPr/>
        </p:nvGrpSpPr>
        <p:grpSpPr>
          <a:xfrm>
            <a:off x="1846238" y="3662500"/>
            <a:ext cx="1739386" cy="1861266"/>
            <a:chOff x="1256735" y="3708981"/>
            <a:chExt cx="1739386" cy="1861266"/>
          </a:xfrm>
        </p:grpSpPr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C2F7488-E330-953E-F3D9-855A5DA6D9B2}"/>
                </a:ext>
              </a:extLst>
            </p:cNvPr>
            <p:cNvSpPr txBox="1"/>
            <p:nvPr/>
          </p:nvSpPr>
          <p:spPr>
            <a:xfrm>
              <a:off x="1256735" y="4985472"/>
              <a:ext cx="17393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600">
                  <a:latin typeface="Poppins" panose="00000500000000000000" pitchFamily="2" charset="0"/>
                  <a:cs typeface="Poppins" panose="00000500000000000000" pitchFamily="2" charset="0"/>
                </a:rPr>
                <a:t>Coloca todo en su lugar</a:t>
              </a:r>
            </a:p>
          </p:txBody>
        </p:sp>
        <p:pic>
          <p:nvPicPr>
            <p:cNvPr id="4100" name="Picture 4" descr="línea icono para mantener, llevar ,poner ,conducta, salvar ,administrar  ,control ,seguro,paquetes ,rastrillo ,almacenar 22868458 Vector en Vecteezy">
              <a:extLst>
                <a:ext uri="{FF2B5EF4-FFF2-40B4-BE49-F238E27FC236}">
                  <a16:creationId xmlns:a16="http://schemas.microsoft.com/office/drawing/2014/main" id="{E5883CBF-A33E-D2BD-7B7F-747C50E46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68" y="3708981"/>
              <a:ext cx="1259830" cy="1161431"/>
            </a:xfrm>
            <a:prstGeom prst="rect">
              <a:avLst/>
            </a:prstGeom>
            <a:solidFill>
              <a:srgbClr val="4B8AA3"/>
            </a:solidFill>
          </p:spPr>
        </p:pic>
      </p:grp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0314708F-B904-96C7-FBE7-A0A411E45818}"/>
              </a:ext>
            </a:extLst>
          </p:cNvPr>
          <p:cNvSpPr/>
          <p:nvPr/>
        </p:nvSpPr>
        <p:spPr>
          <a:xfrm>
            <a:off x="339240" y="1302801"/>
            <a:ext cx="11363810" cy="408623"/>
          </a:xfrm>
          <a:prstGeom prst="roundRect">
            <a:avLst/>
          </a:prstGeom>
          <a:solidFill>
            <a:srgbClr val="72A8BE"/>
          </a:solidFill>
          <a:ln>
            <a:solidFill>
              <a:srgbClr val="72A8BE"/>
            </a:solidFill>
          </a:ln>
        </p:spPr>
        <p:txBody>
          <a:bodyPr wrap="square" rtlCol="0">
            <a:spAutoFit/>
          </a:bodyPr>
          <a:lstStyle/>
          <a:p>
            <a:r>
              <a:rPr lang="es-PE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6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¿Por qué es importante?</a:t>
            </a:r>
            <a:endParaRPr lang="es-PE" sz="16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AutoShape 12" descr="YAS SUMINISTROS INDUSTRIALES S.A.S. - BANCOS PARA TROQUELAR">
            <a:extLst>
              <a:ext uri="{FF2B5EF4-FFF2-40B4-BE49-F238E27FC236}">
                <a16:creationId xmlns:a16="http://schemas.microsoft.com/office/drawing/2014/main" id="{A1275C2A-5A82-D03D-6B1D-B80B6A7AD6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014FAB3B-6CE9-6F09-65DD-682EB00D6040}"/>
              </a:ext>
            </a:extLst>
          </p:cNvPr>
          <p:cNvGrpSpPr/>
          <p:nvPr/>
        </p:nvGrpSpPr>
        <p:grpSpPr>
          <a:xfrm>
            <a:off x="339240" y="2374290"/>
            <a:ext cx="2556000" cy="1220360"/>
            <a:chOff x="438488" y="2393952"/>
            <a:chExt cx="2556000" cy="1220360"/>
          </a:xfrm>
        </p:grpSpPr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513E041C-7D10-8252-0A1E-201869551891}"/>
                </a:ext>
              </a:extLst>
            </p:cNvPr>
            <p:cNvSpPr txBox="1"/>
            <p:nvPr/>
          </p:nvSpPr>
          <p:spPr>
            <a:xfrm rot="21271491">
              <a:off x="438488" y="2897697"/>
              <a:ext cx="2556000" cy="648000"/>
            </a:xfrm>
            <a:prstGeom prst="roundRect">
              <a:avLst>
                <a:gd name="adj" fmla="val 9071"/>
              </a:avLst>
            </a:prstGeom>
            <a:solidFill>
              <a:srgbClr val="C00000"/>
            </a:solidFill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s-PE" sz="2000">
                  <a:solidFill>
                    <a:schemeClr val="bg1"/>
                  </a:solidFill>
                  <a:latin typeface="Stencil" panose="040409050D0802020404" pitchFamily="82" charset="0"/>
                  <a:cs typeface="Poppins" panose="00000500000000000000" pitchFamily="2" charset="0"/>
                </a:rPr>
                <a:t>RECOMENDACIONES</a:t>
              </a:r>
              <a:endParaRPr lang="es-PE" sz="2000">
                <a:latin typeface="Stencil" panose="040409050D0802020404" pitchFamily="82" charset="0"/>
              </a:endParaRP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71222330-B0D4-53E0-C7E8-67A43C75067D}"/>
                </a:ext>
              </a:extLst>
            </p:cNvPr>
            <p:cNvSpPr/>
            <p:nvPr/>
          </p:nvSpPr>
          <p:spPr>
            <a:xfrm>
              <a:off x="458050" y="3060622"/>
              <a:ext cx="65825" cy="65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2DFEEE80-EAB2-5937-2D85-D8905A4F9510}"/>
                </a:ext>
              </a:extLst>
            </p:cNvPr>
            <p:cNvSpPr/>
            <p:nvPr/>
          </p:nvSpPr>
          <p:spPr>
            <a:xfrm>
              <a:off x="504825" y="3548487"/>
              <a:ext cx="65825" cy="65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AEEA770-2C3C-F82B-2EFF-EDA666EACFAD}"/>
                </a:ext>
              </a:extLst>
            </p:cNvPr>
            <p:cNvSpPr/>
            <p:nvPr/>
          </p:nvSpPr>
          <p:spPr>
            <a:xfrm>
              <a:off x="2847209" y="2835409"/>
              <a:ext cx="65825" cy="65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14EC7D2E-DCF7-9A6A-9A56-EC16166B18B7}"/>
                </a:ext>
              </a:extLst>
            </p:cNvPr>
            <p:cNvSpPr/>
            <p:nvPr/>
          </p:nvSpPr>
          <p:spPr>
            <a:xfrm>
              <a:off x="2903509" y="3313749"/>
              <a:ext cx="65825" cy="65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22661EF6-13E3-72D8-E0CF-A4DED3A563DE}"/>
                </a:ext>
              </a:extLst>
            </p:cNvPr>
            <p:cNvSpPr/>
            <p:nvPr/>
          </p:nvSpPr>
          <p:spPr>
            <a:xfrm>
              <a:off x="1803799" y="2393952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DA0C0248-F2A7-A737-FDD8-2C46891AEFD5}"/>
                </a:ext>
              </a:extLst>
            </p:cNvPr>
            <p:cNvCxnSpPr/>
            <p:nvPr/>
          </p:nvCxnSpPr>
          <p:spPr>
            <a:xfrm flipV="1">
              <a:off x="537737" y="2473377"/>
              <a:ext cx="1266062" cy="49883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041E3EE8-49D8-B494-B0FD-A1462FCC72C1}"/>
                </a:ext>
              </a:extLst>
            </p:cNvPr>
            <p:cNvCxnSpPr>
              <a:cxnSpLocks/>
            </p:cNvCxnSpPr>
            <p:nvPr/>
          </p:nvCxnSpPr>
          <p:spPr>
            <a:xfrm>
              <a:off x="1921126" y="2465720"/>
              <a:ext cx="926083" cy="31114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95094618-4A4E-BD6F-F3DF-8C0D63A3B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738" y="6613071"/>
            <a:ext cx="796097" cy="244929"/>
          </a:xfrm>
        </p:spPr>
        <p:txBody>
          <a:bodyPr/>
          <a:lstStyle/>
          <a:p>
            <a:fld id="{FF95D46F-68E8-4171-8536-729DEB5A20D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9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DCCA9-A3D0-C922-133F-2357A5CB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D46F-68E8-4171-8536-729DEB5A20D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F74436-DCB0-C5BD-C1A4-04F44B0A5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80731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B811-9ACE-336D-4C8F-3DA3FDAC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Índice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61A17-53D3-5EB5-2A77-2B7BBF974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95D46F-68E8-4171-8536-729DEB5A20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73E1A864-1A37-F883-50DA-CF2B785DC766}"/>
              </a:ext>
            </a:extLst>
          </p:cNvPr>
          <p:cNvSpPr txBox="1">
            <a:spLocks/>
          </p:cNvSpPr>
          <p:nvPr/>
        </p:nvSpPr>
        <p:spPr>
          <a:xfrm>
            <a:off x="11387738" y="6613071"/>
            <a:ext cx="796097" cy="24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5D46F-68E8-4171-8536-729DEB5A20DE}" type="slidenum">
              <a:rPr lang="en-US" smtClean="0">
                <a:latin typeface="Poppins" panose="00000500000000000000" pitchFamily="2" charset="0"/>
                <a:cs typeface="Poppins" panose="00000500000000000000" pitchFamily="2" charset="0"/>
              </a:rPr>
              <a:pPr/>
              <a:t>2</a:t>
            </a:fld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45EC68E2-5CAF-A3B1-C546-545A96002D5D}"/>
              </a:ext>
            </a:extLst>
          </p:cNvPr>
          <p:cNvSpPr/>
          <p:nvPr/>
        </p:nvSpPr>
        <p:spPr>
          <a:xfrm>
            <a:off x="553231" y="1351054"/>
            <a:ext cx="4998124" cy="620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65" name="Pentagon 3">
            <a:hlinkClick r:id="rId3" action="ppaction://hlinksldjump"/>
            <a:extLst>
              <a:ext uri="{FF2B5EF4-FFF2-40B4-BE49-F238E27FC236}">
                <a16:creationId xmlns:a16="http://schemas.microsoft.com/office/drawing/2014/main" id="{BE4CB278-F0D6-047F-3C30-87E3E494BD5D}"/>
              </a:ext>
            </a:extLst>
          </p:cNvPr>
          <p:cNvSpPr/>
          <p:nvPr/>
        </p:nvSpPr>
        <p:spPr>
          <a:xfrm>
            <a:off x="553231" y="1351054"/>
            <a:ext cx="1181292" cy="62026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66" name="Rectangle 4">
            <a:extLst>
              <a:ext uri="{FF2B5EF4-FFF2-40B4-BE49-F238E27FC236}">
                <a16:creationId xmlns:a16="http://schemas.microsoft.com/office/drawing/2014/main" id="{C3E18AD8-11C7-E457-9D49-43ABA741538A}"/>
              </a:ext>
            </a:extLst>
          </p:cNvPr>
          <p:cNvSpPr/>
          <p:nvPr/>
        </p:nvSpPr>
        <p:spPr>
          <a:xfrm>
            <a:off x="553231" y="2080162"/>
            <a:ext cx="4998124" cy="620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67" name="Pentagon 11">
            <a:extLst>
              <a:ext uri="{FF2B5EF4-FFF2-40B4-BE49-F238E27FC236}">
                <a16:creationId xmlns:a16="http://schemas.microsoft.com/office/drawing/2014/main" id="{C5993EB9-F8C7-D964-26D8-2071DF70391F}"/>
              </a:ext>
            </a:extLst>
          </p:cNvPr>
          <p:cNvSpPr/>
          <p:nvPr/>
        </p:nvSpPr>
        <p:spPr>
          <a:xfrm>
            <a:off x="553231" y="2080162"/>
            <a:ext cx="1181292" cy="62026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68" name="Rectangle 6">
            <a:extLst>
              <a:ext uri="{FF2B5EF4-FFF2-40B4-BE49-F238E27FC236}">
                <a16:creationId xmlns:a16="http://schemas.microsoft.com/office/drawing/2014/main" id="{044A1A4E-0D48-F8E8-6206-CE9CD5EC900D}"/>
              </a:ext>
            </a:extLst>
          </p:cNvPr>
          <p:cNvSpPr/>
          <p:nvPr/>
        </p:nvSpPr>
        <p:spPr>
          <a:xfrm>
            <a:off x="543692" y="2809683"/>
            <a:ext cx="4998124" cy="620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69" name="Pentagon 17">
            <a:extLst>
              <a:ext uri="{FF2B5EF4-FFF2-40B4-BE49-F238E27FC236}">
                <a16:creationId xmlns:a16="http://schemas.microsoft.com/office/drawing/2014/main" id="{EDEE9983-659D-EF36-6C97-DBF69893FF56}"/>
              </a:ext>
            </a:extLst>
          </p:cNvPr>
          <p:cNvSpPr/>
          <p:nvPr/>
        </p:nvSpPr>
        <p:spPr>
          <a:xfrm>
            <a:off x="543692" y="2809683"/>
            <a:ext cx="1181292" cy="620261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70" name="Rectangle 8">
            <a:extLst>
              <a:ext uri="{FF2B5EF4-FFF2-40B4-BE49-F238E27FC236}">
                <a16:creationId xmlns:a16="http://schemas.microsoft.com/office/drawing/2014/main" id="{8099BD9C-A299-FF35-F3EC-36B275C5BA1A}"/>
              </a:ext>
            </a:extLst>
          </p:cNvPr>
          <p:cNvSpPr/>
          <p:nvPr/>
        </p:nvSpPr>
        <p:spPr>
          <a:xfrm>
            <a:off x="543692" y="3535389"/>
            <a:ext cx="4998124" cy="775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71" name="Pentagon 23">
            <a:extLst>
              <a:ext uri="{FF2B5EF4-FFF2-40B4-BE49-F238E27FC236}">
                <a16:creationId xmlns:a16="http://schemas.microsoft.com/office/drawing/2014/main" id="{F0DD4EA6-F40A-BC52-15EB-9779D47F7714}"/>
              </a:ext>
            </a:extLst>
          </p:cNvPr>
          <p:cNvSpPr/>
          <p:nvPr/>
        </p:nvSpPr>
        <p:spPr>
          <a:xfrm>
            <a:off x="543692" y="3535389"/>
            <a:ext cx="1181292" cy="775428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72" name="Rectangle 10">
            <a:extLst>
              <a:ext uri="{FF2B5EF4-FFF2-40B4-BE49-F238E27FC236}">
                <a16:creationId xmlns:a16="http://schemas.microsoft.com/office/drawing/2014/main" id="{93F22A73-1282-2306-9820-FBBCD4ACBCD1}"/>
              </a:ext>
            </a:extLst>
          </p:cNvPr>
          <p:cNvSpPr/>
          <p:nvPr/>
        </p:nvSpPr>
        <p:spPr>
          <a:xfrm>
            <a:off x="553231" y="4415899"/>
            <a:ext cx="4998124" cy="620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73" name="Pentagon 29">
            <a:extLst>
              <a:ext uri="{FF2B5EF4-FFF2-40B4-BE49-F238E27FC236}">
                <a16:creationId xmlns:a16="http://schemas.microsoft.com/office/drawing/2014/main" id="{1727ECA5-EE28-FFAF-8610-501AD82E2B84}"/>
              </a:ext>
            </a:extLst>
          </p:cNvPr>
          <p:cNvSpPr/>
          <p:nvPr/>
        </p:nvSpPr>
        <p:spPr>
          <a:xfrm>
            <a:off x="553231" y="4415899"/>
            <a:ext cx="1181292" cy="620261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74" name="TextBox 12">
            <a:extLst>
              <a:ext uri="{FF2B5EF4-FFF2-40B4-BE49-F238E27FC236}">
                <a16:creationId xmlns:a16="http://schemas.microsoft.com/office/drawing/2014/main" id="{A7380C5C-A3CA-D686-C970-054C42254D25}"/>
              </a:ext>
            </a:extLst>
          </p:cNvPr>
          <p:cNvSpPr txBox="1"/>
          <p:nvPr/>
        </p:nvSpPr>
        <p:spPr>
          <a:xfrm>
            <a:off x="744076" y="1389684"/>
            <a:ext cx="546945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01</a:t>
            </a:r>
          </a:p>
        </p:txBody>
      </p:sp>
      <p:sp>
        <p:nvSpPr>
          <p:cNvPr id="75" name="TextBox 13">
            <a:extLst>
              <a:ext uri="{FF2B5EF4-FFF2-40B4-BE49-F238E27FC236}">
                <a16:creationId xmlns:a16="http://schemas.microsoft.com/office/drawing/2014/main" id="{1A452B1F-575F-5774-0A75-E5F425BECD37}"/>
              </a:ext>
            </a:extLst>
          </p:cNvPr>
          <p:cNvSpPr txBox="1"/>
          <p:nvPr/>
        </p:nvSpPr>
        <p:spPr>
          <a:xfrm>
            <a:off x="705604" y="2118792"/>
            <a:ext cx="623889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02</a:t>
            </a:r>
          </a:p>
        </p:txBody>
      </p:sp>
      <p:sp>
        <p:nvSpPr>
          <p:cNvPr id="76" name="TextBox 14">
            <a:extLst>
              <a:ext uri="{FF2B5EF4-FFF2-40B4-BE49-F238E27FC236}">
                <a16:creationId xmlns:a16="http://schemas.microsoft.com/office/drawing/2014/main" id="{571BD547-EA7A-94D7-FADA-A6D9E9FFA96C}"/>
              </a:ext>
            </a:extLst>
          </p:cNvPr>
          <p:cNvSpPr txBox="1"/>
          <p:nvPr/>
        </p:nvSpPr>
        <p:spPr>
          <a:xfrm>
            <a:off x="692058" y="2848313"/>
            <a:ext cx="631903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03</a:t>
            </a:r>
          </a:p>
        </p:txBody>
      </p:sp>
      <p:sp>
        <p:nvSpPr>
          <p:cNvPr id="77" name="TextBox 15">
            <a:extLst>
              <a:ext uri="{FF2B5EF4-FFF2-40B4-BE49-F238E27FC236}">
                <a16:creationId xmlns:a16="http://schemas.microsoft.com/office/drawing/2014/main" id="{1560B65F-82C6-8BD0-CE9A-0C11DD5E4FD3}"/>
              </a:ext>
            </a:extLst>
          </p:cNvPr>
          <p:cNvSpPr txBox="1"/>
          <p:nvPr/>
        </p:nvSpPr>
        <p:spPr>
          <a:xfrm>
            <a:off x="660800" y="3663814"/>
            <a:ext cx="654346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78" name="TextBox 16">
            <a:extLst>
              <a:ext uri="{FF2B5EF4-FFF2-40B4-BE49-F238E27FC236}">
                <a16:creationId xmlns:a16="http://schemas.microsoft.com/office/drawing/2014/main" id="{5C9AA02C-DEB7-E100-0A0B-25F5146A696D}"/>
              </a:ext>
            </a:extLst>
          </p:cNvPr>
          <p:cNvSpPr txBox="1"/>
          <p:nvPr/>
        </p:nvSpPr>
        <p:spPr>
          <a:xfrm>
            <a:off x="693582" y="4454529"/>
            <a:ext cx="647934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05</a:t>
            </a:r>
          </a:p>
        </p:txBody>
      </p:sp>
      <p:sp>
        <p:nvSpPr>
          <p:cNvPr id="79" name="TextBox 17">
            <a:hlinkClick r:id="" action="ppaction://noaction"/>
            <a:extLst>
              <a:ext uri="{FF2B5EF4-FFF2-40B4-BE49-F238E27FC236}">
                <a16:creationId xmlns:a16="http://schemas.microsoft.com/office/drawing/2014/main" id="{DFFB21B9-F91E-216B-2217-613F1071A661}"/>
              </a:ext>
            </a:extLst>
          </p:cNvPr>
          <p:cNvSpPr txBox="1"/>
          <p:nvPr/>
        </p:nvSpPr>
        <p:spPr>
          <a:xfrm>
            <a:off x="1771151" y="1508073"/>
            <a:ext cx="3515706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Datos Generales de la </a:t>
            </a:r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Auditoría</a:t>
            </a:r>
            <a:endParaRPr lang="en-US" sz="1600" b="1">
              <a:solidFill>
                <a:schemeClr val="tx2"/>
              </a:solidFill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80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4E715327-07B7-F92F-8E96-D283961C2BC6}"/>
              </a:ext>
            </a:extLst>
          </p:cNvPr>
          <p:cNvSpPr txBox="1"/>
          <p:nvPr/>
        </p:nvSpPr>
        <p:spPr>
          <a:xfrm>
            <a:off x="1798074" y="2200523"/>
            <a:ext cx="3249608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defRPr>
            </a:lvl1pPr>
          </a:lstStyle>
          <a:p>
            <a:r>
              <a:rPr 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Política de Salud y </a:t>
            </a:r>
            <a:r>
              <a:rPr lang="en-US" err="1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Seguridad</a:t>
            </a:r>
            <a:endParaRPr lang="en-US"/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3B16BD0E-2662-C0A1-D67D-CF2C08459B07}"/>
              </a:ext>
            </a:extLst>
          </p:cNvPr>
          <p:cNvSpPr/>
          <p:nvPr/>
        </p:nvSpPr>
        <p:spPr>
          <a:xfrm>
            <a:off x="553231" y="5141242"/>
            <a:ext cx="4998124" cy="620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83" name="Pentagon 3">
            <a:hlinkClick r:id="rId5" action="ppaction://hlinksldjump"/>
            <a:extLst>
              <a:ext uri="{FF2B5EF4-FFF2-40B4-BE49-F238E27FC236}">
                <a16:creationId xmlns:a16="http://schemas.microsoft.com/office/drawing/2014/main" id="{BADABF26-B6F2-3497-B732-C586127C36D4}"/>
              </a:ext>
            </a:extLst>
          </p:cNvPr>
          <p:cNvSpPr/>
          <p:nvPr/>
        </p:nvSpPr>
        <p:spPr>
          <a:xfrm>
            <a:off x="553231" y="5151133"/>
            <a:ext cx="1181292" cy="62026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84" name="TextBox 24">
            <a:extLst>
              <a:ext uri="{FF2B5EF4-FFF2-40B4-BE49-F238E27FC236}">
                <a16:creationId xmlns:a16="http://schemas.microsoft.com/office/drawing/2014/main" id="{A96678F9-EE7A-8EC1-6CB0-1DAAB8CC38AF}"/>
              </a:ext>
            </a:extLst>
          </p:cNvPr>
          <p:cNvSpPr txBox="1"/>
          <p:nvPr/>
        </p:nvSpPr>
        <p:spPr>
          <a:xfrm>
            <a:off x="694383" y="5189763"/>
            <a:ext cx="64633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06</a:t>
            </a:r>
          </a:p>
        </p:txBody>
      </p:sp>
      <p:sp>
        <p:nvSpPr>
          <p:cNvPr id="85" name="TextBox 25">
            <a:hlinkClick r:id="rId6" action="ppaction://hlinksldjump"/>
            <a:extLst>
              <a:ext uri="{FF2B5EF4-FFF2-40B4-BE49-F238E27FC236}">
                <a16:creationId xmlns:a16="http://schemas.microsoft.com/office/drawing/2014/main" id="{6073C42B-1557-EFAB-E972-F8471B45A59C}"/>
              </a:ext>
            </a:extLst>
          </p:cNvPr>
          <p:cNvSpPr txBox="1"/>
          <p:nvPr/>
        </p:nvSpPr>
        <p:spPr>
          <a:xfrm>
            <a:off x="1806168" y="2948293"/>
            <a:ext cx="3231975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defRPr>
            </a:lvl1pPr>
          </a:lstStyle>
          <a:p>
            <a:r>
              <a:rPr lang="es-PE">
                <a:latin typeface="Poppins" panose="00000500000000000000" pitchFamily="2" charset="0"/>
                <a:cs typeface="Poppins" panose="00000500000000000000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Involucramiento en el SGSSO</a:t>
            </a:r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6" name="Rectangle 26">
            <a:extLst>
              <a:ext uri="{FF2B5EF4-FFF2-40B4-BE49-F238E27FC236}">
                <a16:creationId xmlns:a16="http://schemas.microsoft.com/office/drawing/2014/main" id="{5E97B948-B773-F855-878F-DC7EF525AEE7}"/>
              </a:ext>
            </a:extLst>
          </p:cNvPr>
          <p:cNvSpPr/>
          <p:nvPr/>
        </p:nvSpPr>
        <p:spPr>
          <a:xfrm>
            <a:off x="543692" y="5914027"/>
            <a:ext cx="4998124" cy="620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87" name="Pentagon 11">
            <a:hlinkClick r:id="rId8" action="ppaction://hlinksldjump"/>
            <a:extLst>
              <a:ext uri="{FF2B5EF4-FFF2-40B4-BE49-F238E27FC236}">
                <a16:creationId xmlns:a16="http://schemas.microsoft.com/office/drawing/2014/main" id="{502CAFBD-D0F8-848F-12DE-50B59A8A7E57}"/>
              </a:ext>
            </a:extLst>
          </p:cNvPr>
          <p:cNvSpPr/>
          <p:nvPr/>
        </p:nvSpPr>
        <p:spPr>
          <a:xfrm>
            <a:off x="543693" y="5914027"/>
            <a:ext cx="1181292" cy="62026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88" name="TextBox 28">
            <a:extLst>
              <a:ext uri="{FF2B5EF4-FFF2-40B4-BE49-F238E27FC236}">
                <a16:creationId xmlns:a16="http://schemas.microsoft.com/office/drawing/2014/main" id="{FFDDE71A-856F-219C-FB05-0EC313705421}"/>
              </a:ext>
            </a:extLst>
          </p:cNvPr>
          <p:cNvSpPr txBox="1"/>
          <p:nvPr/>
        </p:nvSpPr>
        <p:spPr>
          <a:xfrm>
            <a:off x="700875" y="5952657"/>
            <a:ext cx="61427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07</a:t>
            </a:r>
          </a:p>
        </p:txBody>
      </p:sp>
      <p:sp>
        <p:nvSpPr>
          <p:cNvPr id="89" name="TextBox 29">
            <a:hlinkClick r:id="rId9" action="ppaction://hlinksldjump"/>
            <a:extLst>
              <a:ext uri="{FF2B5EF4-FFF2-40B4-BE49-F238E27FC236}">
                <a16:creationId xmlns:a16="http://schemas.microsoft.com/office/drawing/2014/main" id="{0EAE988F-93C2-9FD6-5952-BA9B4EB4EB52}"/>
              </a:ext>
            </a:extLst>
          </p:cNvPr>
          <p:cNvSpPr txBox="1"/>
          <p:nvPr/>
        </p:nvSpPr>
        <p:spPr>
          <a:xfrm>
            <a:off x="1774903" y="3524447"/>
            <a:ext cx="3608679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Identificación de </a:t>
            </a:r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Peligros</a:t>
            </a:r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Evaluación</a:t>
            </a:r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 Control de </a:t>
            </a:r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Riesgos</a:t>
            </a:r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Seguridad</a:t>
            </a:r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600" b="1">
              <a:solidFill>
                <a:schemeClr val="tx2"/>
              </a:solidFill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90" name="Rectangle 30">
            <a:extLst>
              <a:ext uri="{FF2B5EF4-FFF2-40B4-BE49-F238E27FC236}">
                <a16:creationId xmlns:a16="http://schemas.microsoft.com/office/drawing/2014/main" id="{5B709552-DCE6-C131-1AEB-F5F9B0AF5881}"/>
              </a:ext>
            </a:extLst>
          </p:cNvPr>
          <p:cNvSpPr/>
          <p:nvPr/>
        </p:nvSpPr>
        <p:spPr>
          <a:xfrm>
            <a:off x="5984917" y="1348388"/>
            <a:ext cx="4998124" cy="620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91" name="Pentagon 17">
            <a:extLst>
              <a:ext uri="{FF2B5EF4-FFF2-40B4-BE49-F238E27FC236}">
                <a16:creationId xmlns:a16="http://schemas.microsoft.com/office/drawing/2014/main" id="{E98CED67-507D-8E6B-EAE3-5FE74CEE21F3}"/>
              </a:ext>
            </a:extLst>
          </p:cNvPr>
          <p:cNvSpPr/>
          <p:nvPr/>
        </p:nvSpPr>
        <p:spPr>
          <a:xfrm>
            <a:off x="5984917" y="1348388"/>
            <a:ext cx="1181292" cy="620261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92" name="Rectangle 32">
            <a:extLst>
              <a:ext uri="{FF2B5EF4-FFF2-40B4-BE49-F238E27FC236}">
                <a16:creationId xmlns:a16="http://schemas.microsoft.com/office/drawing/2014/main" id="{E01C4C54-5B66-985A-C56E-CF16E83911AB}"/>
              </a:ext>
            </a:extLst>
          </p:cNvPr>
          <p:cNvSpPr/>
          <p:nvPr/>
        </p:nvSpPr>
        <p:spPr>
          <a:xfrm>
            <a:off x="5984917" y="2074770"/>
            <a:ext cx="4998124" cy="620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93" name="Pentagon 23">
            <a:extLst>
              <a:ext uri="{FF2B5EF4-FFF2-40B4-BE49-F238E27FC236}">
                <a16:creationId xmlns:a16="http://schemas.microsoft.com/office/drawing/2014/main" id="{88DCC88B-86E3-1790-8575-7B74D8D84B15}"/>
              </a:ext>
            </a:extLst>
          </p:cNvPr>
          <p:cNvSpPr/>
          <p:nvPr/>
        </p:nvSpPr>
        <p:spPr>
          <a:xfrm>
            <a:off x="5984917" y="2074770"/>
            <a:ext cx="1181292" cy="620261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94" name="Rectangle 34">
            <a:extLst>
              <a:ext uri="{FF2B5EF4-FFF2-40B4-BE49-F238E27FC236}">
                <a16:creationId xmlns:a16="http://schemas.microsoft.com/office/drawing/2014/main" id="{3EDE74BB-F7FA-7596-BCA3-818D524859C5}"/>
              </a:ext>
            </a:extLst>
          </p:cNvPr>
          <p:cNvSpPr/>
          <p:nvPr/>
        </p:nvSpPr>
        <p:spPr>
          <a:xfrm>
            <a:off x="5984917" y="2804856"/>
            <a:ext cx="4998124" cy="620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95" name="Pentagon 29">
            <a:extLst>
              <a:ext uri="{FF2B5EF4-FFF2-40B4-BE49-F238E27FC236}">
                <a16:creationId xmlns:a16="http://schemas.microsoft.com/office/drawing/2014/main" id="{B6F70EF8-8AAF-36FE-0BE2-7B90DAA27D6B}"/>
              </a:ext>
            </a:extLst>
          </p:cNvPr>
          <p:cNvSpPr/>
          <p:nvPr/>
        </p:nvSpPr>
        <p:spPr>
          <a:xfrm>
            <a:off x="5984917" y="2804856"/>
            <a:ext cx="1181292" cy="620261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96" name="TextBox 36">
            <a:extLst>
              <a:ext uri="{FF2B5EF4-FFF2-40B4-BE49-F238E27FC236}">
                <a16:creationId xmlns:a16="http://schemas.microsoft.com/office/drawing/2014/main" id="{3EAEBF2A-C645-5B3E-6ACA-A6F22802F4C9}"/>
              </a:ext>
            </a:extLst>
          </p:cNvPr>
          <p:cNvSpPr txBox="1"/>
          <p:nvPr/>
        </p:nvSpPr>
        <p:spPr>
          <a:xfrm>
            <a:off x="6125267" y="1387018"/>
            <a:ext cx="647934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08</a:t>
            </a:r>
          </a:p>
        </p:txBody>
      </p:sp>
      <p:sp>
        <p:nvSpPr>
          <p:cNvPr id="97" name="TextBox 37">
            <a:extLst>
              <a:ext uri="{FF2B5EF4-FFF2-40B4-BE49-F238E27FC236}">
                <a16:creationId xmlns:a16="http://schemas.microsoft.com/office/drawing/2014/main" id="{25E26715-F217-5CD8-2E9B-A326F91487D2}"/>
              </a:ext>
            </a:extLst>
          </p:cNvPr>
          <p:cNvSpPr txBox="1"/>
          <p:nvPr/>
        </p:nvSpPr>
        <p:spPr>
          <a:xfrm>
            <a:off x="6128473" y="2113400"/>
            <a:ext cx="64152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09</a:t>
            </a:r>
          </a:p>
        </p:txBody>
      </p:sp>
      <p:sp>
        <p:nvSpPr>
          <p:cNvPr id="98" name="TextBox 38">
            <a:extLst>
              <a:ext uri="{FF2B5EF4-FFF2-40B4-BE49-F238E27FC236}">
                <a16:creationId xmlns:a16="http://schemas.microsoft.com/office/drawing/2014/main" id="{F1DECE19-B25E-3B12-B9CF-5DAB222788DB}"/>
              </a:ext>
            </a:extLst>
          </p:cNvPr>
          <p:cNvSpPr txBox="1"/>
          <p:nvPr/>
        </p:nvSpPr>
        <p:spPr>
          <a:xfrm>
            <a:off x="6175762" y="2843486"/>
            <a:ext cx="546945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PE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  <a:r>
              <a:rPr lang="en-US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</a:t>
            </a:r>
          </a:p>
        </p:txBody>
      </p:sp>
      <p:sp>
        <p:nvSpPr>
          <p:cNvPr id="99" name="TextBox 39">
            <a:hlinkClick r:id="" action="ppaction://noaction"/>
            <a:extLst>
              <a:ext uri="{FF2B5EF4-FFF2-40B4-BE49-F238E27FC236}">
                <a16:creationId xmlns:a16="http://schemas.microsoft.com/office/drawing/2014/main" id="{E6E1A5AE-86F6-D0A7-DE57-3E87F75DD464}"/>
              </a:ext>
            </a:extLst>
          </p:cNvPr>
          <p:cNvSpPr txBox="1"/>
          <p:nvPr/>
        </p:nvSpPr>
        <p:spPr>
          <a:xfrm>
            <a:off x="1815707" y="4546862"/>
            <a:ext cx="2196538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PE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IPERC Continuo</a:t>
            </a:r>
            <a:endParaRPr lang="en-US" sz="1600" b="1">
              <a:solidFill>
                <a:schemeClr val="tx2"/>
              </a:solidFill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101" name="TextBox 41">
            <a:hlinkClick r:id="rId12" action="ppaction://hlinksldjump"/>
            <a:extLst>
              <a:ext uri="{FF2B5EF4-FFF2-40B4-BE49-F238E27FC236}">
                <a16:creationId xmlns:a16="http://schemas.microsoft.com/office/drawing/2014/main" id="{EAEE7E6B-339A-4CFA-D00D-36CF3048B911}"/>
              </a:ext>
            </a:extLst>
          </p:cNvPr>
          <p:cNvSpPr txBox="1"/>
          <p:nvPr/>
        </p:nvSpPr>
        <p:spPr>
          <a:xfrm>
            <a:off x="7185263" y="1437804"/>
            <a:ext cx="354616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Auditorías de </a:t>
            </a:r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Controles</a:t>
            </a:r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Críticos</a:t>
            </a:r>
            <a:endParaRPr lang="en-US" sz="1600" b="1">
              <a:solidFill>
                <a:schemeClr val="tx2"/>
              </a:solidFill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102" name="Rectangle 42">
            <a:extLst>
              <a:ext uri="{FF2B5EF4-FFF2-40B4-BE49-F238E27FC236}">
                <a16:creationId xmlns:a16="http://schemas.microsoft.com/office/drawing/2014/main" id="{22F1DAFD-3B11-82E1-0558-C46949BBA14A}"/>
              </a:ext>
            </a:extLst>
          </p:cNvPr>
          <p:cNvSpPr/>
          <p:nvPr/>
        </p:nvSpPr>
        <p:spPr>
          <a:xfrm>
            <a:off x="6008903" y="3628021"/>
            <a:ext cx="4998124" cy="620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103" name="Pentagon 3">
            <a:extLst>
              <a:ext uri="{FF2B5EF4-FFF2-40B4-BE49-F238E27FC236}">
                <a16:creationId xmlns:a16="http://schemas.microsoft.com/office/drawing/2014/main" id="{7F28F129-A0B0-18CF-6B58-EE482EFE9F7E}"/>
              </a:ext>
            </a:extLst>
          </p:cNvPr>
          <p:cNvSpPr/>
          <p:nvPr/>
        </p:nvSpPr>
        <p:spPr>
          <a:xfrm>
            <a:off x="5986139" y="3628021"/>
            <a:ext cx="1181292" cy="62026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104" name="TextBox 44">
            <a:extLst>
              <a:ext uri="{FF2B5EF4-FFF2-40B4-BE49-F238E27FC236}">
                <a16:creationId xmlns:a16="http://schemas.microsoft.com/office/drawing/2014/main" id="{02EB42EF-DC8C-F598-325C-2EDCCC364B7A}"/>
              </a:ext>
            </a:extLst>
          </p:cNvPr>
          <p:cNvSpPr txBox="1"/>
          <p:nvPr/>
        </p:nvSpPr>
        <p:spPr>
          <a:xfrm>
            <a:off x="6228280" y="3666651"/>
            <a:ext cx="44435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PE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  <a:r>
              <a:rPr lang="en-US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105" name="TextBox 45">
            <a:hlinkClick r:id="" action="ppaction://noaction"/>
            <a:extLst>
              <a:ext uri="{FF2B5EF4-FFF2-40B4-BE49-F238E27FC236}">
                <a16:creationId xmlns:a16="http://schemas.microsoft.com/office/drawing/2014/main" id="{388CC839-312D-696E-6137-18597D965DB7}"/>
              </a:ext>
            </a:extLst>
          </p:cNvPr>
          <p:cNvSpPr txBox="1"/>
          <p:nvPr/>
        </p:nvSpPr>
        <p:spPr>
          <a:xfrm>
            <a:off x="7163615" y="2930373"/>
            <a:ext cx="3618145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Reporte</a:t>
            </a:r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Emergencias</a:t>
            </a:r>
            <a:endParaRPr lang="en-US" sz="1600" b="1">
              <a:solidFill>
                <a:schemeClr val="tx2"/>
              </a:solidFill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106" name="Rectangle 46">
            <a:extLst>
              <a:ext uri="{FF2B5EF4-FFF2-40B4-BE49-F238E27FC236}">
                <a16:creationId xmlns:a16="http://schemas.microsoft.com/office/drawing/2014/main" id="{798C90D7-D771-B249-1A18-5A5D36A96117}"/>
              </a:ext>
            </a:extLst>
          </p:cNvPr>
          <p:cNvSpPr/>
          <p:nvPr/>
        </p:nvSpPr>
        <p:spPr>
          <a:xfrm>
            <a:off x="5984917" y="4421471"/>
            <a:ext cx="4998124" cy="620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107" name="Pentagon 11">
            <a:extLst>
              <a:ext uri="{FF2B5EF4-FFF2-40B4-BE49-F238E27FC236}">
                <a16:creationId xmlns:a16="http://schemas.microsoft.com/office/drawing/2014/main" id="{3AACF4CA-11CD-D4C9-FEDF-3988771C7825}"/>
              </a:ext>
            </a:extLst>
          </p:cNvPr>
          <p:cNvSpPr/>
          <p:nvPr/>
        </p:nvSpPr>
        <p:spPr>
          <a:xfrm>
            <a:off x="5984917" y="4421471"/>
            <a:ext cx="1181292" cy="62026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108" name="TextBox 48">
            <a:extLst>
              <a:ext uri="{FF2B5EF4-FFF2-40B4-BE49-F238E27FC236}">
                <a16:creationId xmlns:a16="http://schemas.microsoft.com/office/drawing/2014/main" id="{3669D674-1988-8AA3-A680-340853449F80}"/>
              </a:ext>
            </a:extLst>
          </p:cNvPr>
          <p:cNvSpPr txBox="1"/>
          <p:nvPr/>
        </p:nvSpPr>
        <p:spPr>
          <a:xfrm>
            <a:off x="6188586" y="4460101"/>
            <a:ext cx="521297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PE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  <a:r>
              <a:rPr lang="en-US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109" name="Rectangle 50">
            <a:extLst>
              <a:ext uri="{FF2B5EF4-FFF2-40B4-BE49-F238E27FC236}">
                <a16:creationId xmlns:a16="http://schemas.microsoft.com/office/drawing/2014/main" id="{F5AC89EE-665A-2FBC-E2FC-86281060DE22}"/>
              </a:ext>
            </a:extLst>
          </p:cNvPr>
          <p:cNvSpPr/>
          <p:nvPr/>
        </p:nvSpPr>
        <p:spPr>
          <a:xfrm>
            <a:off x="5984917" y="5147853"/>
            <a:ext cx="4998124" cy="620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110" name="Pentagon 17">
            <a:extLst>
              <a:ext uri="{FF2B5EF4-FFF2-40B4-BE49-F238E27FC236}">
                <a16:creationId xmlns:a16="http://schemas.microsoft.com/office/drawing/2014/main" id="{12818E3B-FE4D-8BE0-E01A-D1609ED94915}"/>
              </a:ext>
            </a:extLst>
          </p:cNvPr>
          <p:cNvSpPr/>
          <p:nvPr/>
        </p:nvSpPr>
        <p:spPr>
          <a:xfrm>
            <a:off x="5984917" y="5147853"/>
            <a:ext cx="1181292" cy="620261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111" name="Rectangle 52">
            <a:extLst>
              <a:ext uri="{FF2B5EF4-FFF2-40B4-BE49-F238E27FC236}">
                <a16:creationId xmlns:a16="http://schemas.microsoft.com/office/drawing/2014/main" id="{EC80DF8A-B0AE-B633-CB3D-A2962CE692A6}"/>
              </a:ext>
            </a:extLst>
          </p:cNvPr>
          <p:cNvSpPr/>
          <p:nvPr/>
        </p:nvSpPr>
        <p:spPr>
          <a:xfrm>
            <a:off x="5984917" y="5937320"/>
            <a:ext cx="4998124" cy="620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112" name="Pentagon 23">
            <a:extLst>
              <a:ext uri="{FF2B5EF4-FFF2-40B4-BE49-F238E27FC236}">
                <a16:creationId xmlns:a16="http://schemas.microsoft.com/office/drawing/2014/main" id="{19C5A2BB-1BD6-F4DD-2625-0EA668C5240F}"/>
              </a:ext>
            </a:extLst>
          </p:cNvPr>
          <p:cNvSpPr/>
          <p:nvPr/>
        </p:nvSpPr>
        <p:spPr>
          <a:xfrm>
            <a:off x="5984917" y="5937320"/>
            <a:ext cx="1181292" cy="620261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Poppins" panose="00000500000000000000" pitchFamily="2" charset="0"/>
            </a:endParaRPr>
          </a:p>
        </p:txBody>
      </p:sp>
      <p:sp>
        <p:nvSpPr>
          <p:cNvPr id="113" name="TextBox 54">
            <a:extLst>
              <a:ext uri="{FF2B5EF4-FFF2-40B4-BE49-F238E27FC236}">
                <a16:creationId xmlns:a16="http://schemas.microsoft.com/office/drawing/2014/main" id="{64669363-ADF6-E9AD-BC04-B2BDACBA91D5}"/>
              </a:ext>
            </a:extLst>
          </p:cNvPr>
          <p:cNvSpPr txBox="1"/>
          <p:nvPr/>
        </p:nvSpPr>
        <p:spPr>
          <a:xfrm>
            <a:off x="6184578" y="5186483"/>
            <a:ext cx="52931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PE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  <a:r>
              <a:rPr lang="en-US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114" name="TextBox 55">
            <a:extLst>
              <a:ext uri="{FF2B5EF4-FFF2-40B4-BE49-F238E27FC236}">
                <a16:creationId xmlns:a16="http://schemas.microsoft.com/office/drawing/2014/main" id="{B2F54A21-B958-E500-AF6B-96F79B92E347}"/>
              </a:ext>
            </a:extLst>
          </p:cNvPr>
          <p:cNvSpPr txBox="1"/>
          <p:nvPr/>
        </p:nvSpPr>
        <p:spPr>
          <a:xfrm>
            <a:off x="6173357" y="5975950"/>
            <a:ext cx="551754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14</a:t>
            </a:r>
          </a:p>
        </p:txBody>
      </p:sp>
      <p:sp>
        <p:nvSpPr>
          <p:cNvPr id="115" name="TextBox 56">
            <a:hlinkClick r:id="" action="ppaction://noaction"/>
            <a:extLst>
              <a:ext uri="{FF2B5EF4-FFF2-40B4-BE49-F238E27FC236}">
                <a16:creationId xmlns:a16="http://schemas.microsoft.com/office/drawing/2014/main" id="{DA12A76C-53A6-BB46-B085-1C628ED0355B}"/>
              </a:ext>
            </a:extLst>
          </p:cNvPr>
          <p:cNvSpPr txBox="1"/>
          <p:nvPr/>
        </p:nvSpPr>
        <p:spPr>
          <a:xfrm>
            <a:off x="7164837" y="3643668"/>
            <a:ext cx="4710057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Reporte</a:t>
            </a:r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Actos y </a:t>
            </a:r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Condiciones</a:t>
            </a:r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Subestándar</a:t>
            </a:r>
            <a:endParaRPr lang="en-US" sz="1600" b="1">
              <a:solidFill>
                <a:schemeClr val="tx2"/>
              </a:solidFill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116" name="TextBox 57">
            <a:hlinkClick r:id="" action="ppaction://noaction"/>
            <a:extLst>
              <a:ext uri="{FF2B5EF4-FFF2-40B4-BE49-F238E27FC236}">
                <a16:creationId xmlns:a16="http://schemas.microsoft.com/office/drawing/2014/main" id="{5F25FE5A-60E2-B27C-D56A-9B6D93C01789}"/>
              </a:ext>
            </a:extLst>
          </p:cNvPr>
          <p:cNvSpPr txBox="1"/>
          <p:nvPr/>
        </p:nvSpPr>
        <p:spPr>
          <a:xfrm>
            <a:off x="7164837" y="4557888"/>
            <a:ext cx="3620738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Inspecciones</a:t>
            </a:r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Pre-</a:t>
            </a:r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Operacionales</a:t>
            </a:r>
            <a:endParaRPr lang="en-US" sz="1600" b="1">
              <a:solidFill>
                <a:schemeClr val="tx2"/>
              </a:solidFill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117" name="TextBox 39">
            <a:hlinkClick r:id="rId5" action="ppaction://hlinksldjump"/>
            <a:extLst>
              <a:ext uri="{FF2B5EF4-FFF2-40B4-BE49-F238E27FC236}">
                <a16:creationId xmlns:a16="http://schemas.microsoft.com/office/drawing/2014/main" id="{437BC30C-88EE-8645-FFE6-FD91607FE549}"/>
              </a:ext>
            </a:extLst>
          </p:cNvPr>
          <p:cNvSpPr txBox="1"/>
          <p:nvPr/>
        </p:nvSpPr>
        <p:spPr>
          <a:xfrm>
            <a:off x="1815707" y="5299450"/>
            <a:ext cx="2611612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s-PE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Jerarquía de Controles</a:t>
            </a:r>
            <a:endParaRPr lang="en-US" sz="1600" b="1">
              <a:solidFill>
                <a:schemeClr val="tx2"/>
              </a:solidFill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118" name="TextBox 45">
            <a:hlinkClick r:id="" action="ppaction://noaction"/>
            <a:extLst>
              <a:ext uri="{FF2B5EF4-FFF2-40B4-BE49-F238E27FC236}">
                <a16:creationId xmlns:a16="http://schemas.microsoft.com/office/drawing/2014/main" id="{21C459FC-347C-7A96-F914-D8B28C54F05A}"/>
              </a:ext>
            </a:extLst>
          </p:cNvPr>
          <p:cNvSpPr txBox="1"/>
          <p:nvPr/>
        </p:nvSpPr>
        <p:spPr>
          <a:xfrm>
            <a:off x="7187856" y="2211163"/>
            <a:ext cx="3618145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Reporte</a:t>
            </a:r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Incidentes</a:t>
            </a:r>
            <a:endParaRPr lang="en-US" sz="1600" b="1">
              <a:solidFill>
                <a:schemeClr val="tx2"/>
              </a:solidFill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119" name="TextBox 57">
            <a:hlinkClick r:id="" action="ppaction://noaction"/>
            <a:extLst>
              <a:ext uri="{FF2B5EF4-FFF2-40B4-BE49-F238E27FC236}">
                <a16:creationId xmlns:a16="http://schemas.microsoft.com/office/drawing/2014/main" id="{C6CF840F-54DE-B392-8D5A-351FC14EAFB0}"/>
              </a:ext>
            </a:extLst>
          </p:cNvPr>
          <p:cNvSpPr txBox="1"/>
          <p:nvPr/>
        </p:nvSpPr>
        <p:spPr>
          <a:xfrm>
            <a:off x="7166209" y="5278086"/>
            <a:ext cx="362073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Cambio </a:t>
            </a:r>
            <a:r>
              <a:rPr lang="en-US" sz="1600" b="1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Climático</a:t>
            </a:r>
            <a:r>
              <a:rPr lang="en-US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600" b="1">
              <a:solidFill>
                <a:schemeClr val="tx2"/>
              </a:solidFill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5" name="TextBox 39">
            <a:extLst>
              <a:ext uri="{FF2B5EF4-FFF2-40B4-BE49-F238E27FC236}">
                <a16:creationId xmlns:a16="http://schemas.microsoft.com/office/drawing/2014/main" id="{A4A4A221-B49C-4A21-BB96-7D6347B37400}"/>
              </a:ext>
            </a:extLst>
          </p:cNvPr>
          <p:cNvSpPr txBox="1"/>
          <p:nvPr/>
        </p:nvSpPr>
        <p:spPr>
          <a:xfrm>
            <a:off x="1793769" y="6054880"/>
            <a:ext cx="2339102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PE" sz="1600" b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Permisos de Trabajo</a:t>
            </a:r>
            <a:endParaRPr lang="en-US" sz="1600" b="1">
              <a:solidFill>
                <a:schemeClr val="tx2"/>
              </a:solidFill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  <p:sp>
        <p:nvSpPr>
          <p:cNvPr id="15" name="TextBox 45">
            <a:hlinkClick r:id="" action="ppaction://noaction"/>
            <a:extLst>
              <a:ext uri="{FF2B5EF4-FFF2-40B4-BE49-F238E27FC236}">
                <a16:creationId xmlns:a16="http://schemas.microsoft.com/office/drawing/2014/main" id="{7AC788FE-BEBF-4668-7F4D-F5EB1D80F38A}"/>
              </a:ext>
            </a:extLst>
          </p:cNvPr>
          <p:cNvSpPr txBox="1"/>
          <p:nvPr/>
        </p:nvSpPr>
        <p:spPr>
          <a:xfrm>
            <a:off x="7166209" y="6069463"/>
            <a:ext cx="3618145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Orden y </a:t>
            </a:r>
            <a:r>
              <a:rPr lang="en-US" sz="1600" b="1" dirty="0" err="1">
                <a:solidFill>
                  <a:schemeClr val="tx2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Limpieza</a:t>
            </a:r>
            <a:endParaRPr lang="en-US" sz="1600" b="1" dirty="0">
              <a:solidFill>
                <a:schemeClr val="tx2"/>
              </a:solidFill>
              <a:latin typeface="Poppins" panose="00000500000000000000" pitchFamily="2" charset="0"/>
              <a:ea typeface="League Spartan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3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22098-46DA-F5E3-5543-0749BFBE7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2FB5-9EBE-84ED-5EC0-FE50FE0A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Datos Generales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56CB9-2D57-DECD-0C55-2C3FE5727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95D46F-68E8-4171-8536-729DEB5A20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4417A66E-02DD-3F09-5A7E-C6A8BBCB31E4}"/>
              </a:ext>
            </a:extLst>
          </p:cNvPr>
          <p:cNvSpPr txBox="1">
            <a:spLocks/>
          </p:cNvSpPr>
          <p:nvPr/>
        </p:nvSpPr>
        <p:spPr>
          <a:xfrm>
            <a:off x="11387738" y="6613071"/>
            <a:ext cx="796097" cy="24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5D46F-68E8-4171-8536-729DEB5A20DE}" type="slidenum">
              <a:rPr lang="en-US" smtClean="0">
                <a:latin typeface="Poppins" panose="00000500000000000000" pitchFamily="2" charset="0"/>
                <a:cs typeface="Poppins" panose="00000500000000000000" pitchFamily="2" charset="0"/>
              </a:rPr>
              <a:pPr/>
              <a:t>3</a:t>
            </a:fld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66C6D-0B31-8327-399E-27CDE840F5E1}"/>
              </a:ext>
            </a:extLst>
          </p:cNvPr>
          <p:cNvSpPr txBox="1"/>
          <p:nvPr/>
        </p:nvSpPr>
        <p:spPr>
          <a:xfrm>
            <a:off x="388857" y="2205103"/>
            <a:ext cx="6414717" cy="3703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72746" marR="0" lvl="0" indent="-285750" algn="l" defTabSz="914400" rtl="0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A8BE"/>
              </a:buClr>
              <a:buSzPct val="11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0" cap="none" spc="0" baseline="0">
                <a:solidFill>
                  <a:schemeClr val="tx2">
                    <a:lumMod val="75000"/>
                  </a:schemeClr>
                </a:solidFill>
                <a:uFillTx/>
                <a:latin typeface="Poppins" pitchFamily="2"/>
                <a:cs typeface="Poppins" pitchFamily="2"/>
              </a:rPr>
              <a:t>ALCANCE: </a:t>
            </a:r>
            <a:r>
              <a:rPr lang="es-ES">
                <a:solidFill>
                  <a:srgbClr val="092033"/>
                </a:solidFill>
                <a:latin typeface="Poppins" pitchFamily="2"/>
                <a:cs typeface="Poppins" pitchFamily="2"/>
              </a:rPr>
              <a:t>Sistema de Gestión de Salud y Seguridad – Cerro Verde</a:t>
            </a:r>
          </a:p>
          <a:p>
            <a:pPr marL="372746" marR="0" lvl="0" indent="-285750" algn="l" defTabSz="914400" rtl="0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A8BE"/>
              </a:buClr>
              <a:buSzPct val="11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0" cap="none" spc="0" baseline="0">
                <a:solidFill>
                  <a:schemeClr val="tx2">
                    <a:lumMod val="75000"/>
                  </a:schemeClr>
                </a:solidFill>
                <a:uFillTx/>
                <a:latin typeface="Poppins" pitchFamily="2"/>
                <a:cs typeface="Poppins" pitchFamily="2"/>
              </a:rPr>
              <a:t>F</a:t>
            </a:r>
            <a:r>
              <a:rPr lang="es-ES" sz="1800" b="1" i="0" u="none" strike="noStrike" kern="1200" cap="none" spc="0" baseline="0">
                <a:solidFill>
                  <a:schemeClr val="tx2">
                    <a:lumMod val="75000"/>
                  </a:schemeClr>
                </a:solidFill>
                <a:uFillTx/>
                <a:latin typeface="Poppins" pitchFamily="2"/>
                <a:cs typeface="Poppins" pitchFamily="2"/>
              </a:rPr>
              <a:t>ECHA DE LA AUDITORIA: </a:t>
            </a:r>
            <a:r>
              <a:rPr lang="es-ES">
                <a:solidFill>
                  <a:srgbClr val="092033"/>
                </a:solidFill>
                <a:latin typeface="Poppins" pitchFamily="2"/>
                <a:cs typeface="Poppins" pitchFamily="2"/>
              </a:rPr>
              <a:t>08</a:t>
            </a:r>
            <a:r>
              <a:rPr lang="es-ES" sz="1800" b="0" i="0" u="none" strike="noStrike" kern="1200" cap="none" spc="0" baseline="0">
                <a:solidFill>
                  <a:srgbClr val="092033"/>
                </a:solidFill>
                <a:uFillTx/>
                <a:latin typeface="Poppins" pitchFamily="2"/>
                <a:cs typeface="Poppins" pitchFamily="2"/>
              </a:rPr>
              <a:t> – </a:t>
            </a:r>
            <a:r>
              <a:rPr lang="es-ES">
                <a:solidFill>
                  <a:srgbClr val="092033"/>
                </a:solidFill>
                <a:latin typeface="Poppins" pitchFamily="2"/>
                <a:cs typeface="Poppins" pitchFamily="2"/>
              </a:rPr>
              <a:t>12</a:t>
            </a:r>
            <a:r>
              <a:rPr lang="es-ES" sz="1800" b="0" i="0" u="none" strike="noStrike" kern="1200" cap="none" spc="0" baseline="0">
                <a:solidFill>
                  <a:srgbClr val="092033"/>
                </a:solidFill>
                <a:uFillTx/>
                <a:latin typeface="Poppins" pitchFamily="2"/>
                <a:cs typeface="Poppins" pitchFamily="2"/>
              </a:rPr>
              <a:t> Junio 2026</a:t>
            </a:r>
          </a:p>
          <a:p>
            <a:pPr marL="372746" marR="0" lvl="0" indent="-285750" algn="l" defTabSz="914400" rtl="0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A8BE"/>
              </a:buClr>
              <a:buSzPct val="11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chemeClr val="tx2">
                    <a:lumMod val="75000"/>
                  </a:schemeClr>
                </a:solidFill>
                <a:uFillTx/>
                <a:latin typeface="Poppins" pitchFamily="2"/>
                <a:cs typeface="Poppins" pitchFamily="2"/>
              </a:rPr>
              <a:t>EQUIPO AUDITOR: </a:t>
            </a:r>
            <a:r>
              <a:rPr lang="es-ES" sz="1800" b="0" i="0" u="none" strike="noStrike" kern="1200" cap="none" spc="0" baseline="0">
                <a:solidFill>
                  <a:srgbClr val="092033"/>
                </a:solidFill>
                <a:uFillTx/>
                <a:latin typeface="Poppins" pitchFamily="2"/>
                <a:ea typeface="Arial" pitchFamily="34"/>
                <a:cs typeface="Poppins" pitchFamily="2"/>
              </a:rPr>
              <a:t>02 AUDITORES CORPORATIVOS</a:t>
            </a:r>
          </a:p>
          <a:p>
            <a:pPr marL="372746" marR="0" lvl="0" indent="-285750" algn="l" defTabSz="914400" rtl="0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A8BE"/>
              </a:buClr>
              <a:buSzPct val="11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chemeClr val="tx2">
                    <a:lumMod val="75000"/>
                  </a:schemeClr>
                </a:solidFill>
                <a:uFillTx/>
                <a:latin typeface="Poppins" pitchFamily="2"/>
                <a:cs typeface="Poppins" pitchFamily="2"/>
              </a:rPr>
              <a:t>MODALIDAD: </a:t>
            </a:r>
            <a:r>
              <a:rPr lang="es-ES" sz="1800" b="0" i="0" u="none" strike="noStrike" kern="1200" cap="none" spc="0" baseline="0">
                <a:solidFill>
                  <a:srgbClr val="092033"/>
                </a:solidFill>
                <a:uFillTx/>
                <a:latin typeface="Poppins" pitchFamily="2"/>
                <a:cs typeface="Poppins" pitchFamily="2"/>
              </a:rPr>
              <a:t>REVISIÓN DOCUMENTARIA, VISITAS A CAMPO, ENTREVISTA A TRABAJADORES PROPIOS Y TERCEROS</a:t>
            </a:r>
          </a:p>
          <a:p>
            <a:pPr marL="372746" marR="0" lvl="0" indent="-285750" algn="l" defTabSz="914400" rtl="0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2A8BE"/>
              </a:buClr>
              <a:buSzPct val="11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92033"/>
              </a:solidFill>
              <a:uFillTx/>
              <a:latin typeface="Poppins" pitchFamily="2"/>
              <a:cs typeface="Poppins" pitchFamily="2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6A124C1-4087-45BF-0511-0A418CD81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866" y="1950136"/>
            <a:ext cx="5208277" cy="3958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Multiplication Sign 10">
            <a:extLst>
              <a:ext uri="{FF2B5EF4-FFF2-40B4-BE49-F238E27FC236}">
                <a16:creationId xmlns:a16="http://schemas.microsoft.com/office/drawing/2014/main" id="{7CE55D49-4355-0DFD-A402-3A20C7E26730}"/>
              </a:ext>
            </a:extLst>
          </p:cNvPr>
          <p:cNvSpPr/>
          <p:nvPr/>
        </p:nvSpPr>
        <p:spPr>
          <a:xfrm>
            <a:off x="7527736" y="3466314"/>
            <a:ext cx="411900" cy="4631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3" name="Multiplication Sign 10">
            <a:extLst>
              <a:ext uri="{FF2B5EF4-FFF2-40B4-BE49-F238E27FC236}">
                <a16:creationId xmlns:a16="http://schemas.microsoft.com/office/drawing/2014/main" id="{61F1A9CE-2B1F-C8C3-B1F9-267D6F1F91ED}"/>
              </a:ext>
            </a:extLst>
          </p:cNvPr>
          <p:cNvSpPr/>
          <p:nvPr/>
        </p:nvSpPr>
        <p:spPr>
          <a:xfrm>
            <a:off x="8251898" y="3466314"/>
            <a:ext cx="411900" cy="4631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4" name="Multiplication Sign 10">
            <a:extLst>
              <a:ext uri="{FF2B5EF4-FFF2-40B4-BE49-F238E27FC236}">
                <a16:creationId xmlns:a16="http://schemas.microsoft.com/office/drawing/2014/main" id="{E7DDDD8A-06FA-6561-E56F-82EAB18ADD34}"/>
              </a:ext>
            </a:extLst>
          </p:cNvPr>
          <p:cNvSpPr/>
          <p:nvPr/>
        </p:nvSpPr>
        <p:spPr>
          <a:xfrm>
            <a:off x="8976060" y="3444659"/>
            <a:ext cx="411900" cy="4631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5" name="Multiplication Sign 10">
            <a:extLst>
              <a:ext uri="{FF2B5EF4-FFF2-40B4-BE49-F238E27FC236}">
                <a16:creationId xmlns:a16="http://schemas.microsoft.com/office/drawing/2014/main" id="{303CB1D8-38C4-3682-CADD-42586DABC0CB}"/>
              </a:ext>
            </a:extLst>
          </p:cNvPr>
          <p:cNvSpPr/>
          <p:nvPr/>
        </p:nvSpPr>
        <p:spPr>
          <a:xfrm>
            <a:off x="9665439" y="3466314"/>
            <a:ext cx="411900" cy="4631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6" name="Multiplication Sign 10">
            <a:extLst>
              <a:ext uri="{FF2B5EF4-FFF2-40B4-BE49-F238E27FC236}">
                <a16:creationId xmlns:a16="http://schemas.microsoft.com/office/drawing/2014/main" id="{CCA306BA-6C32-D91D-5E45-7AB4F11226F9}"/>
              </a:ext>
            </a:extLst>
          </p:cNvPr>
          <p:cNvSpPr/>
          <p:nvPr/>
        </p:nvSpPr>
        <p:spPr>
          <a:xfrm>
            <a:off x="10389601" y="3466314"/>
            <a:ext cx="411900" cy="4631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*/ 0 0 1"/>
              <a:gd name="f9" fmla="val 23520"/>
              <a:gd name="f10" fmla="+- 0 0 -270"/>
              <a:gd name="f11" fmla="+- 0 0 -360"/>
              <a:gd name="f12" fmla="+- 0 0 -90"/>
              <a:gd name="f13" fmla="+- 0 0 -180"/>
              <a:gd name="f14" fmla="abs f3"/>
              <a:gd name="f15" fmla="abs f4"/>
              <a:gd name="f16" fmla="abs f5"/>
              <a:gd name="f17" fmla="*/ f10 f0 1"/>
              <a:gd name="f18" fmla="*/ f11 f0 1"/>
              <a:gd name="f19" fmla="*/ f12 f0 1"/>
              <a:gd name="f20" fmla="*/ f13 f0 1"/>
              <a:gd name="f21" fmla="?: f14 f3 1"/>
              <a:gd name="f22" fmla="?: f15 f4 1"/>
              <a:gd name="f23" fmla="?: f16 f5 1"/>
              <a:gd name="f24" fmla="*/ f17 1 f2"/>
              <a:gd name="f25" fmla="*/ f18 1 f2"/>
              <a:gd name="f26" fmla="*/ f19 1 f2"/>
              <a:gd name="f27" fmla="*/ f20 1 f2"/>
              <a:gd name="f28" fmla="*/ f21 1 21600"/>
              <a:gd name="f29" fmla="*/ f22 1 21600"/>
              <a:gd name="f30" fmla="*/ 21600 f21 1"/>
              <a:gd name="f31" fmla="*/ 21600 f22 1"/>
              <a:gd name="f32" fmla="+- f24 0 f1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val f37"/>
              <a:gd name="f40" fmla="val f38"/>
              <a:gd name="f41" fmla="+- f40 0 f6"/>
              <a:gd name="f42" fmla="+- f39 0 f6"/>
              <a:gd name="f43" fmla="*/ f41 1 2"/>
              <a:gd name="f44" fmla="*/ f42 1 2"/>
              <a:gd name="f45" fmla="min f42 f41"/>
              <a:gd name="f46" fmla="+- 0 0 f42"/>
              <a:gd name="f47" fmla="+- 0 0 f41"/>
              <a:gd name="f48" fmla="*/ f42 f42 1"/>
              <a:gd name="f49" fmla="*/ f41 f41 1"/>
              <a:gd name="f50" fmla="+- f6 f43 0"/>
              <a:gd name="f51" fmla="+- f6 f44 0"/>
              <a:gd name="f52" fmla="*/ f45 f9 1"/>
              <a:gd name="f53" fmla="+- f48 f49 0"/>
              <a:gd name="f54" fmla="+- 0 0 f46"/>
              <a:gd name="f55" fmla="+- 0 0 f47"/>
              <a:gd name="f56" fmla="*/ f52 1 100000"/>
              <a:gd name="f57" fmla="at2 f54 f55"/>
              <a:gd name="f58" fmla="+- f53 f8 0"/>
              <a:gd name="f59" fmla="*/ f51 f36 1"/>
              <a:gd name="f60" fmla="*/ f50 f36 1"/>
              <a:gd name="f61" fmla="+- f57 f1 0"/>
              <a:gd name="f62" fmla="sqrt f58"/>
              <a:gd name="f63" fmla="*/ f61 f7 1"/>
              <a:gd name="f64" fmla="*/ f62 51965 1"/>
              <a:gd name="f65" fmla="*/ f63 1 f0"/>
              <a:gd name="f66" fmla="*/ f64 1 100000"/>
              <a:gd name="f67" fmla="+- 0 0 f65"/>
              <a:gd name="f68" fmla="+- f62 0 f66"/>
              <a:gd name="f69" fmla="val f67"/>
              <a:gd name="f70" fmla="+- 0 0 f69"/>
              <a:gd name="f71" fmla="*/ f70 f0 1"/>
              <a:gd name="f72" fmla="*/ f71 1 f7"/>
              <a:gd name="f73" fmla="+- f72 0 f1"/>
              <a:gd name="f74" fmla="+- f73 f1 0"/>
              <a:gd name="f75" fmla="*/ f74 f7 1"/>
              <a:gd name="f76" fmla="*/ f75 1 f0"/>
              <a:gd name="f77" fmla="+- 0 0 f76"/>
              <a:gd name="f78" fmla="+- 0 0 f77"/>
              <a:gd name="f79" fmla="*/ f78 f0 1"/>
              <a:gd name="f80" fmla="*/ f79 1 f7"/>
              <a:gd name="f81" fmla="+- f80 0 f1"/>
              <a:gd name="f82" fmla="sin 1 f81"/>
              <a:gd name="f83" fmla="cos 1 f81"/>
              <a:gd name="f84" fmla="tan 1 f81"/>
              <a:gd name="f85" fmla="+- 0 0 f82"/>
              <a:gd name="f86" fmla="+- 0 0 f83"/>
              <a:gd name="f87" fmla="*/ 1 1 f84"/>
              <a:gd name="f88" fmla="+- 0 0 f85"/>
              <a:gd name="f89" fmla="+- 0 0 f86"/>
              <a:gd name="f90" fmla="*/ 1 1 f87"/>
              <a:gd name="f91" fmla="val f88"/>
              <a:gd name="f92" fmla="val f89"/>
              <a:gd name="f93" fmla="*/ f92 f68 1"/>
              <a:gd name="f94" fmla="*/ f91 f68 1"/>
              <a:gd name="f95" fmla="*/ f91 f56 1"/>
              <a:gd name="f96" fmla="*/ f92 f56 1"/>
              <a:gd name="f97" fmla="*/ f93 1 2"/>
              <a:gd name="f98" fmla="*/ f94 1 2"/>
              <a:gd name="f99" fmla="*/ f95 1 2"/>
              <a:gd name="f100" fmla="*/ f96 1 2"/>
              <a:gd name="f101" fmla="+- f97 0 f99"/>
              <a:gd name="f102" fmla="+- f98 f100 0"/>
              <a:gd name="f103" fmla="+- f97 f99 0"/>
              <a:gd name="f104" fmla="+- f98 0 f100"/>
              <a:gd name="f105" fmla="+- f39 0 f97"/>
              <a:gd name="f106" fmla="+- f40 0 f98"/>
              <a:gd name="f107" fmla="*/ f97 f36 1"/>
              <a:gd name="f108" fmla="*/ f98 f36 1"/>
              <a:gd name="f109" fmla="+- f51 0 f103"/>
              <a:gd name="f110" fmla="+- f39 0 f103"/>
              <a:gd name="f111" fmla="+- f39 0 f101"/>
              <a:gd name="f112" fmla="+- f50 0 f102"/>
              <a:gd name="f113" fmla="+- f40 0 f102"/>
              <a:gd name="f114" fmla="+- f40 0 f104"/>
              <a:gd name="f115" fmla="*/ f101 f36 1"/>
              <a:gd name="f116" fmla="*/ f104 f36 1"/>
              <a:gd name="f117" fmla="*/ f102 f36 1"/>
              <a:gd name="f118" fmla="*/ f103 f36 1"/>
              <a:gd name="f119" fmla="*/ f105 f36 1"/>
              <a:gd name="f120" fmla="*/ f106 f36 1"/>
              <a:gd name="f121" fmla="*/ f109 f90 1"/>
              <a:gd name="f122" fmla="*/ f112 1 f90"/>
              <a:gd name="f123" fmla="*/ f111 f36 1"/>
              <a:gd name="f124" fmla="*/ f114 f36 1"/>
              <a:gd name="f125" fmla="*/ f110 f36 1"/>
              <a:gd name="f126" fmla="*/ f113 f36 1"/>
              <a:gd name="f127" fmla="+- f121 f104 0"/>
              <a:gd name="f128" fmla="+- f111 0 f122"/>
              <a:gd name="f129" fmla="+- f101 f122 0"/>
              <a:gd name="f130" fmla="+- f40 0 f127"/>
              <a:gd name="f131" fmla="*/ f127 f36 1"/>
              <a:gd name="f132" fmla="*/ f128 f36 1"/>
              <a:gd name="f133" fmla="*/ f129 f36 1"/>
              <a:gd name="f134" fmla="*/ f13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107" y="f108"/>
              </a:cxn>
              <a:cxn ang="f33">
                <a:pos x="f119" y="f108"/>
              </a:cxn>
              <a:cxn ang="f34">
                <a:pos x="f119" y="f120"/>
              </a:cxn>
              <a:cxn ang="f35">
                <a:pos x="f107" y="f120"/>
              </a:cxn>
            </a:cxnLst>
            <a:rect l="f115" t="f116" r="f123" b="f124"/>
            <a:pathLst>
              <a:path>
                <a:moveTo>
                  <a:pt x="f115" y="f117"/>
                </a:moveTo>
                <a:lnTo>
                  <a:pt x="f118" y="f116"/>
                </a:lnTo>
                <a:lnTo>
                  <a:pt x="f59" y="f131"/>
                </a:lnTo>
                <a:lnTo>
                  <a:pt x="f125" y="f116"/>
                </a:lnTo>
                <a:lnTo>
                  <a:pt x="f123" y="f117"/>
                </a:lnTo>
                <a:lnTo>
                  <a:pt x="f132" y="f60"/>
                </a:lnTo>
                <a:lnTo>
                  <a:pt x="f123" y="f126"/>
                </a:lnTo>
                <a:lnTo>
                  <a:pt x="f125" y="f124"/>
                </a:lnTo>
                <a:lnTo>
                  <a:pt x="f59" y="f134"/>
                </a:lnTo>
                <a:lnTo>
                  <a:pt x="f118" y="f124"/>
                </a:lnTo>
                <a:lnTo>
                  <a:pt x="f115" y="f126"/>
                </a:lnTo>
                <a:lnTo>
                  <a:pt x="f133" y="f60"/>
                </a:lnTo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83359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8E8CA-FF31-CF59-88CB-4500B9903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85E1-09DE-F617-AF59-484B6BE9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Política de Salud y Seguridad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EE414-DD55-577B-C898-2879CEDA9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95D46F-68E8-4171-8536-729DEB5A20D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7BCB7380-12D4-7CA3-2E6D-51635B52CC6C}"/>
              </a:ext>
            </a:extLst>
          </p:cNvPr>
          <p:cNvSpPr txBox="1">
            <a:spLocks/>
          </p:cNvSpPr>
          <p:nvPr/>
        </p:nvSpPr>
        <p:spPr>
          <a:xfrm>
            <a:off x="11387738" y="6613071"/>
            <a:ext cx="796097" cy="24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5D46F-68E8-4171-8536-729DEB5A20DE}" type="slidenum">
              <a:rPr lang="en-US" smtClean="0">
                <a:latin typeface="Poppins" panose="00000500000000000000" pitchFamily="2" charset="0"/>
                <a:cs typeface="Poppins" panose="00000500000000000000" pitchFamily="2" charset="0"/>
              </a:rPr>
              <a:pPr/>
              <a:t>4</a:t>
            </a:fld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2295476-81B5-F08F-CD38-56D15138BDBC}"/>
              </a:ext>
            </a:extLst>
          </p:cNvPr>
          <p:cNvSpPr txBox="1"/>
          <p:nvPr/>
        </p:nvSpPr>
        <p:spPr>
          <a:xfrm>
            <a:off x="7996213" y="6350675"/>
            <a:ext cx="3758614" cy="303029"/>
          </a:xfrm>
          <a:prstGeom prst="snip2DiagRect">
            <a:avLst/>
          </a:prstGeom>
          <a:solidFill>
            <a:schemeClr val="tx1">
              <a:lumMod val="50000"/>
              <a:lumOff val="50000"/>
            </a:schemeClr>
          </a:solidFill>
          <a:ln w="9528" cap="flat">
            <a:noFill/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050" b="1" dirty="0">
                <a:solidFill>
                  <a:schemeClr val="bg1"/>
                </a:solidFill>
                <a:latin typeface="Poppins" panose="00000500000000000000" pitchFamily="2" charset="0"/>
              </a:rPr>
              <a:t>Politica Corporativa de Salud y </a:t>
            </a:r>
            <a:r>
              <a:rPr lang="es-PE" sz="1050" b="1" dirty="0" err="1">
                <a:solidFill>
                  <a:schemeClr val="bg1"/>
                </a:solidFill>
                <a:latin typeface="Poppins" panose="00000500000000000000" pitchFamily="2" charset="0"/>
              </a:rPr>
              <a:t>Seguridad_Español</a:t>
            </a:r>
            <a:endParaRPr lang="es-PE" sz="800" b="1" i="0" u="none" strike="noStrike" kern="1200" cap="none" spc="0" baseline="0" dirty="0">
              <a:solidFill>
                <a:schemeClr val="bg1"/>
              </a:solidFill>
              <a:uFillTx/>
              <a:latin typeface="Poppins SemiBold" pitchFamily="2"/>
              <a:ea typeface="Open Sans" pitchFamily="34"/>
              <a:cs typeface="Poppins SemiBold" pitchFamily="2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CFC1967-5D59-5E06-382A-D68A36D9CCCA}"/>
              </a:ext>
            </a:extLst>
          </p:cNvPr>
          <p:cNvSpPr txBox="1"/>
          <p:nvPr/>
        </p:nvSpPr>
        <p:spPr>
          <a:xfrm>
            <a:off x="475890" y="1405491"/>
            <a:ext cx="6219004" cy="320638"/>
          </a:xfrm>
          <a:prstGeom prst="roundRect">
            <a:avLst/>
          </a:prstGeom>
          <a:solidFill>
            <a:srgbClr val="72A8BE"/>
          </a:solidFill>
          <a:ln w="19046" cap="flat">
            <a:solidFill>
              <a:srgbClr val="72A8BE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1200" cap="none" spc="0" baseline="0">
                <a:solidFill>
                  <a:srgbClr val="FFFFFF"/>
                </a:solidFill>
                <a:uFillTx/>
                <a:latin typeface="Poppins Medium" pitchFamily="2"/>
                <a:cs typeface="Poppins Medium" pitchFamily="2"/>
              </a:rPr>
              <a:t>¿Qué es la Política de Salud y Seguridad?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24D1D55-CCCC-77CB-7755-CAFA6E4AF7CE}"/>
              </a:ext>
            </a:extLst>
          </p:cNvPr>
          <p:cNvSpPr txBox="1"/>
          <p:nvPr/>
        </p:nvSpPr>
        <p:spPr>
          <a:xfrm>
            <a:off x="475890" y="2677076"/>
            <a:ext cx="6219005" cy="320638"/>
          </a:xfrm>
          <a:prstGeom prst="roundRect">
            <a:avLst/>
          </a:prstGeom>
          <a:solidFill>
            <a:srgbClr val="72A8BE"/>
          </a:solidFill>
          <a:ln w="19046" cap="flat">
            <a:solidFill>
              <a:srgbClr val="72A8BE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1200" cap="none" spc="0" baseline="0">
                <a:solidFill>
                  <a:srgbClr val="FFFFFF"/>
                </a:solidFill>
                <a:uFillTx/>
                <a:latin typeface="Poppins Medium" pitchFamily="2"/>
                <a:cs typeface="Poppins Medium" pitchFamily="2"/>
              </a:rPr>
              <a:t>¿Conoce usted la Política de Salud y Seguridad?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2CF0CC1-8E46-B929-E458-E55D8F8695F0}"/>
              </a:ext>
            </a:extLst>
          </p:cNvPr>
          <p:cNvSpPr txBox="1"/>
          <p:nvPr/>
        </p:nvSpPr>
        <p:spPr>
          <a:xfrm>
            <a:off x="475890" y="5083847"/>
            <a:ext cx="6219005" cy="320638"/>
          </a:xfrm>
          <a:prstGeom prst="roundRect">
            <a:avLst/>
          </a:prstGeom>
          <a:solidFill>
            <a:srgbClr val="72A8BE"/>
          </a:solidFill>
          <a:ln w="19046" cap="flat">
            <a:solidFill>
              <a:srgbClr val="72A8BE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1200" cap="none" spc="0" baseline="0">
                <a:solidFill>
                  <a:srgbClr val="FFFFFF"/>
                </a:solidFill>
                <a:uFillTx/>
                <a:latin typeface="Poppins Medium" pitchFamily="2"/>
                <a:cs typeface="Poppins Medium" pitchFamily="2"/>
              </a:rPr>
              <a:t>¿Cuál es la última versión de la Política Corporativa SSO?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08555489-0B4B-169C-0DD7-FC6099F8409E}"/>
              </a:ext>
            </a:extLst>
          </p:cNvPr>
          <p:cNvSpPr txBox="1"/>
          <p:nvPr/>
        </p:nvSpPr>
        <p:spPr>
          <a:xfrm>
            <a:off x="350086" y="1916751"/>
            <a:ext cx="11317657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58446" indent="-171450" algn="just">
              <a:spcBef>
                <a:spcPts val="470"/>
              </a:spcBef>
              <a:buSzPct val="100000"/>
              <a:buFont typeface="Wingdings" pitchFamily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La Política de Salud y Seguridad es la </a:t>
            </a:r>
            <a:r>
              <a:rPr lang="es-ES" sz="1400">
                <a:solidFill>
                  <a:srgbClr val="000000"/>
                </a:solidFill>
                <a:latin typeface="Poppins" pitchFamily="2"/>
                <a:cs typeface="Poppins" pitchFamily="2"/>
              </a:rPr>
              <a:t>Dirección y compromiso de una organización, relacionadas a su desempeño en Seguridad y Salud Ocupacional, expresada formalmente por la Alta Gerencia de la organización.</a:t>
            </a:r>
            <a:endParaRPr lang="en-US" sz="1400">
              <a:solidFill>
                <a:srgbClr val="000000"/>
              </a:solidFill>
              <a:latin typeface="Poppins" pitchFamily="2"/>
              <a:ea typeface="Arial" pitchFamily="34"/>
              <a:cs typeface="Poppins" pitchFamily="2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5B1F1CC1-BA6B-B7B1-1B75-8D383C83FEDD}"/>
              </a:ext>
            </a:extLst>
          </p:cNvPr>
          <p:cNvSpPr txBox="1"/>
          <p:nvPr/>
        </p:nvSpPr>
        <p:spPr>
          <a:xfrm>
            <a:off x="437170" y="5591452"/>
            <a:ext cx="11317657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58446" indent="-171450" algn="just">
              <a:spcBef>
                <a:spcPts val="470"/>
              </a:spcBef>
              <a:buSzPct val="100000"/>
              <a:buFont typeface="Wingdings" pitchFamily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La última versión fue emitida por la corporación en diciembre 2020 y fue adoptada por Cerro Verde en marzo 2021. 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88C44D3C-1711-A681-CA17-7E50A61A58F1}"/>
              </a:ext>
            </a:extLst>
          </p:cNvPr>
          <p:cNvSpPr txBox="1"/>
          <p:nvPr/>
        </p:nvSpPr>
        <p:spPr>
          <a:xfrm>
            <a:off x="350085" y="3172015"/>
            <a:ext cx="11317657" cy="17055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58446" indent="-171450" algn="just">
              <a:spcBef>
                <a:spcPts val="470"/>
              </a:spcBef>
              <a:buSzPct val="100000"/>
              <a:buFont typeface="Wingdings" pitchFamily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Sí, la Política de Salud y Seguridad es  corporativa y contempla los siguientes compromisos: </a:t>
            </a:r>
          </a:p>
          <a:p>
            <a:pPr marL="715646" lvl="1" indent="-171450" algn="just">
              <a:spcBef>
                <a:spcPts val="47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Proporcionar un entorno laboral seguro y saludable a fin de prevenir lesiones y enfermedades ocupacionales. </a:t>
            </a:r>
          </a:p>
          <a:p>
            <a:pPr marL="715646" lvl="1" indent="-171450" algn="just">
              <a:spcBef>
                <a:spcPts val="47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Cumplir con requisitos legales y otros requisitos que suscribieran.</a:t>
            </a:r>
          </a:p>
          <a:p>
            <a:pPr marL="715646" lvl="1" indent="-171450" algn="just">
              <a:spcBef>
                <a:spcPts val="47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Promover la participación y consulta de los trabajadores en materia de SSO. </a:t>
            </a:r>
          </a:p>
          <a:p>
            <a:pPr marL="715646" lvl="1" indent="-171450" algn="just">
              <a:spcBef>
                <a:spcPts val="47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Asegurar la capacitación de empleados y empresas contratistas. </a:t>
            </a:r>
          </a:p>
          <a:p>
            <a:pPr marL="715646" lvl="1" indent="-171450" algn="just">
              <a:spcBef>
                <a:spcPts val="47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Incentivar la mejora continua.  </a:t>
            </a:r>
            <a:endParaRPr lang="en-US" sz="1400">
              <a:solidFill>
                <a:srgbClr val="000000"/>
              </a:solidFill>
              <a:latin typeface="Poppins" pitchFamily="2"/>
              <a:ea typeface="Arial" pitchFamily="34"/>
              <a:cs typeface="Poppins" pitchFamily="2"/>
            </a:endParaRPr>
          </a:p>
        </p:txBody>
      </p:sp>
      <p:sp>
        <p:nvSpPr>
          <p:cNvPr id="17" name="Flecha: cheurón 16">
            <a:extLst>
              <a:ext uri="{FF2B5EF4-FFF2-40B4-BE49-F238E27FC236}">
                <a16:creationId xmlns:a16="http://schemas.microsoft.com/office/drawing/2014/main" id="{8A8E2B96-778A-9A00-4125-FA5335438348}"/>
              </a:ext>
            </a:extLst>
          </p:cNvPr>
          <p:cNvSpPr/>
          <p:nvPr/>
        </p:nvSpPr>
        <p:spPr>
          <a:xfrm>
            <a:off x="7812314" y="6342194"/>
            <a:ext cx="150586" cy="311509"/>
          </a:xfrm>
          <a:prstGeom prst="chevron">
            <a:avLst/>
          </a:prstGeom>
          <a:solidFill>
            <a:srgbClr val="468E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8" name="Flecha: cheurón 17">
            <a:extLst>
              <a:ext uri="{FF2B5EF4-FFF2-40B4-BE49-F238E27FC236}">
                <a16:creationId xmlns:a16="http://schemas.microsoft.com/office/drawing/2014/main" id="{C9D78E46-685F-A54B-7D70-C2531375665F}"/>
              </a:ext>
            </a:extLst>
          </p:cNvPr>
          <p:cNvSpPr/>
          <p:nvPr/>
        </p:nvSpPr>
        <p:spPr>
          <a:xfrm>
            <a:off x="7699828" y="6337975"/>
            <a:ext cx="150586" cy="311509"/>
          </a:xfrm>
          <a:prstGeom prst="chevron">
            <a:avLst/>
          </a:prstGeom>
          <a:solidFill>
            <a:srgbClr val="468E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83CF176-4D5C-AC66-D4D7-0D6FCF8B4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641" y1="33333" x2="37582" y2="33007"/>
                        <a14:foregroundMark x1="37908" y1="24183" x2="41176" y2="27124"/>
                        <a14:foregroundMark x1="46078" y1="20261" x2="46078" y2="24183"/>
                        <a14:foregroundMark x1="55392" y1="23856" x2="52451" y2="25490"/>
                        <a14:foregroundMark x1="54902" y1="33007" x2="60131" y2="326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22506">
            <a:off x="11537025" y="6429500"/>
            <a:ext cx="435603" cy="4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32987-BC8B-3097-E863-2F08911B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5EA3B-F3A9-1FAD-46A4-9A8004F6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/>
              <a:t>Tu participación en el SGSSO</a:t>
            </a:r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65FDF65-C8A9-BC25-8CFE-522FFC3B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850" y="2330366"/>
            <a:ext cx="2359619" cy="1769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AFC5A7BF-F505-1154-01AA-252E740CA40E}"/>
              </a:ext>
            </a:extLst>
          </p:cNvPr>
          <p:cNvSpPr txBox="1"/>
          <p:nvPr/>
        </p:nvSpPr>
        <p:spPr>
          <a:xfrm>
            <a:off x="393594" y="1666809"/>
            <a:ext cx="961908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58446" marR="0" lvl="0" indent="-171450" algn="l" defTabSz="914400" rtl="0" fontAlgn="auto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buFont typeface="Wingdings" pitchFamily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rPr>
              <a:t>Demuestro mi participación y compromiso de la siguiente manera: 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314A397A-B6B5-BAF3-ED71-3DB75D102171}"/>
              </a:ext>
            </a:extLst>
          </p:cNvPr>
          <p:cNvSpPr txBox="1"/>
          <p:nvPr/>
        </p:nvSpPr>
        <p:spPr>
          <a:xfrm>
            <a:off x="393594" y="4973431"/>
            <a:ext cx="11202124" cy="17697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58446" marR="0" lvl="0" indent="-171450" algn="l" defTabSz="914400" rtl="0" fontAlgn="auto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buFont typeface="Wingdings" pitchFamily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rPr>
              <a:t>Por medio de desarrollo de diferentes actividades, entre ellas tenemos: </a:t>
            </a:r>
          </a:p>
          <a:p>
            <a:pPr marL="715646" marR="0" lvl="1" indent="-171450" algn="l" defTabSz="914400" rtl="0" fontAlgn="auto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rPr>
              <a:t>Las charlas diarias de Salud y Seguridad que recibimos. </a:t>
            </a:r>
          </a:p>
          <a:p>
            <a:pPr marL="715646" marR="0" lvl="1" indent="-171450" algn="l" defTabSz="914400" rtl="0" fontAlgn="auto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rPr>
              <a:t>Las capacitaciones en cursos obligatorios y condicionantes en Salud y Seguridad.</a:t>
            </a:r>
          </a:p>
          <a:p>
            <a:pPr marL="715646" marR="0" lvl="1" indent="-171450" algn="l" defTabSz="914400" rtl="0" fontAlgn="auto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rPr>
              <a:t>Participación en las Auditorías Operativas y Auditorías de Controles Críticos.</a:t>
            </a:r>
          </a:p>
          <a:p>
            <a:pPr marL="715646" marR="0" lvl="1" indent="-171450" algn="l" defTabSz="914400" rtl="0" fontAlgn="auto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rPr>
              <a:t>Participación en inspecciones planeadas y no planeadas. </a:t>
            </a:r>
          </a:p>
          <a:p>
            <a:pPr marL="715646" marR="0" lvl="1" indent="-171450" algn="l" defTabSz="914400" rtl="0" fontAlgn="auto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2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Desarrollando a consciencia las </a:t>
            </a:r>
            <a:r>
              <a: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rPr>
              <a:t>herramientas de gestión en el día a día (IPERC continuo, PETAR, Permisos de Trabajo, entre otros)</a:t>
            </a:r>
          </a:p>
          <a:p>
            <a:pPr marL="715646" marR="0" lvl="1" indent="-171450" algn="l" defTabSz="914400" rtl="0" fontAlgn="auto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rPr>
              <a:t>Reportando y participando en la investigación de incidentes. 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Poppins" pitchFamily="2"/>
              <a:ea typeface="Arial" pitchFamily="34"/>
              <a:cs typeface="Poppins" pitchFamily="2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774FD47-07CA-E75E-5378-3C662A1E3BDB}"/>
              </a:ext>
            </a:extLst>
          </p:cNvPr>
          <p:cNvSpPr txBox="1"/>
          <p:nvPr/>
        </p:nvSpPr>
        <p:spPr>
          <a:xfrm>
            <a:off x="393594" y="1279731"/>
            <a:ext cx="10570062" cy="320638"/>
          </a:xfrm>
          <a:prstGeom prst="roundRect">
            <a:avLst/>
          </a:prstGeom>
          <a:solidFill>
            <a:srgbClr val="72A8BE"/>
          </a:solidFill>
          <a:ln w="19046" cap="flat">
            <a:solidFill>
              <a:srgbClr val="72A8BE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1200" cap="none" spc="0" baseline="0">
                <a:solidFill>
                  <a:srgbClr val="FFFFFF"/>
                </a:solidFill>
                <a:uFillTx/>
                <a:latin typeface="Poppins Medium" pitchFamily="2"/>
                <a:cs typeface="Poppins Medium" pitchFamily="2"/>
              </a:rPr>
              <a:t>¿Cómo demuestras tu participación en el Sistema de Gestión de Seguridad y Salud Ocupacional?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FBAA9E4-BD88-830A-7DC2-FE61D135D737}"/>
              </a:ext>
            </a:extLst>
          </p:cNvPr>
          <p:cNvSpPr txBox="1"/>
          <p:nvPr/>
        </p:nvSpPr>
        <p:spPr>
          <a:xfrm>
            <a:off x="393594" y="4486640"/>
            <a:ext cx="10570062" cy="320638"/>
          </a:xfrm>
          <a:prstGeom prst="roundRect">
            <a:avLst/>
          </a:prstGeom>
          <a:solidFill>
            <a:srgbClr val="72A8BE"/>
          </a:solidFill>
          <a:ln w="19046" cap="flat">
            <a:solidFill>
              <a:srgbClr val="72A8BE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>
                <a:solidFill>
                  <a:srgbClr val="FFFFFF"/>
                </a:solidFill>
                <a:latin typeface="Poppins Medium" pitchFamily="2"/>
                <a:cs typeface="Poppins Medium" pitchFamily="2"/>
              </a:rPr>
              <a:t>¿Cómo se refuerza la toma de conciencia en temas de Salud y Seguridad en su área de trabajo?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480B616-BDA0-CCBB-65A8-AE9512B18117}"/>
              </a:ext>
            </a:extLst>
          </p:cNvPr>
          <p:cNvSpPr/>
          <p:nvPr/>
        </p:nvSpPr>
        <p:spPr>
          <a:xfrm>
            <a:off x="722778" y="2021203"/>
            <a:ext cx="1928982" cy="75537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>
                <a:solidFill>
                  <a:srgbClr val="000000"/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Tomando decisiones basadas en </a:t>
            </a:r>
            <a:r>
              <a:rPr lang="es-PE" sz="1100" b="1">
                <a:solidFill>
                  <a:srgbClr val="72A8BE"/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NUESTROS</a:t>
            </a:r>
            <a:r>
              <a:rPr lang="es-PE" sz="1100">
                <a:solidFill>
                  <a:srgbClr val="000000"/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 </a:t>
            </a:r>
            <a:r>
              <a:rPr lang="es-PE" sz="1100" b="1">
                <a:solidFill>
                  <a:srgbClr val="72A8BE"/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VALORES</a:t>
            </a:r>
            <a:r>
              <a:rPr lang="es-PE" sz="1100">
                <a:solidFill>
                  <a:srgbClr val="72A8BE"/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4ECFFA0-6121-A372-9D42-8B31DC5ADDCC}"/>
              </a:ext>
            </a:extLst>
          </p:cNvPr>
          <p:cNvSpPr/>
          <p:nvPr/>
        </p:nvSpPr>
        <p:spPr>
          <a:xfrm>
            <a:off x="2886858" y="2021202"/>
            <a:ext cx="2306934" cy="75537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Presentándome día a día mental y físicamente listo para trabajar hacia mi </a:t>
            </a:r>
            <a:r>
              <a:rPr lang="es-PE" sz="1100" b="1">
                <a:solidFill>
                  <a:srgbClr val="72A8BE"/>
                </a:solidFill>
                <a:latin typeface="Poppins" pitchFamily="2"/>
                <a:ea typeface="Arial" pitchFamily="34"/>
                <a:cs typeface="Poppins" pitchFamily="2"/>
              </a:rPr>
              <a:t>PROPÓSITO</a:t>
            </a:r>
            <a:endParaRPr lang="es-PE" sz="1100">
              <a:solidFill>
                <a:srgbClr val="72A8BE"/>
              </a:solidFill>
              <a:latin typeface="Poppins" panose="00000500000000000000" pitchFamily="2" charset="0"/>
              <a:ea typeface="Arial" pitchFamily="34"/>
              <a:cs typeface="Poppins" panose="00000500000000000000" pitchFamily="2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0E1E619-84EA-27F1-5510-5A072D6EF491}"/>
              </a:ext>
            </a:extLst>
          </p:cNvPr>
          <p:cNvSpPr/>
          <p:nvPr/>
        </p:nvSpPr>
        <p:spPr>
          <a:xfrm>
            <a:off x="5428890" y="2021201"/>
            <a:ext cx="4108302" cy="75537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Actuando éticamente y </a:t>
            </a:r>
            <a:r>
              <a:rPr lang="es-PE" sz="1100" b="1">
                <a:solidFill>
                  <a:srgbClr val="72A8BE"/>
                </a:solidFill>
                <a:latin typeface="Poppins" pitchFamily="2"/>
                <a:cs typeface="Poppins" pitchFamily="2"/>
              </a:rPr>
              <a:t>HACIENDO SIEMPRE LO CORRECTO</a:t>
            </a:r>
            <a:r>
              <a:rPr lang="es-PE" sz="11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. Cumpliendo los reglamentos, estándares y procedimientos en la ejecución de mis trabajos. 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74EF2788-128E-3CB0-12E6-90097B5C8E42}"/>
              </a:ext>
            </a:extLst>
          </p:cNvPr>
          <p:cNvSpPr/>
          <p:nvPr/>
        </p:nvSpPr>
        <p:spPr>
          <a:xfrm>
            <a:off x="722778" y="2900903"/>
            <a:ext cx="5284830" cy="75537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b="1">
                <a:solidFill>
                  <a:srgbClr val="72A8BE"/>
                </a:solidFill>
                <a:latin typeface="Poppins" pitchFamily="2"/>
                <a:cs typeface="Poppins" pitchFamily="2"/>
              </a:rPr>
              <a:t>COMUNICÁNDONOS PARA LA CONEXIÓN</a:t>
            </a:r>
            <a:r>
              <a:rPr lang="es-PE" sz="1100">
                <a:solidFill>
                  <a:srgbClr val="000000"/>
                </a:solidFill>
                <a:latin typeface="Poppins" panose="00000500000000000000" pitchFamily="2" charset="0"/>
                <a:ea typeface="Arial" pitchFamily="34"/>
                <a:cs typeface="Poppins" panose="00000500000000000000" pitchFamily="2" charset="0"/>
              </a:rPr>
              <a:t>, haciendo llegar mis sugerencias o recomendaciones sobre acciones de mejora a través de mis supervisores y/o de los Representantes de los Trabajadores miembros del Comité de SSO.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8167933-A895-B082-7410-92EA04F50035}"/>
              </a:ext>
            </a:extLst>
          </p:cNvPr>
          <p:cNvSpPr/>
          <p:nvPr/>
        </p:nvSpPr>
        <p:spPr>
          <a:xfrm>
            <a:off x="6257546" y="2916435"/>
            <a:ext cx="3279646" cy="75537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Implementando controles a los riesgos evaluados durante la ejecución de mis tareas, evidenciando así </a:t>
            </a:r>
            <a:r>
              <a:rPr lang="es-PE" sz="1100" b="1">
                <a:solidFill>
                  <a:srgbClr val="72A8BE"/>
                </a:solidFill>
                <a:latin typeface="Poppins" pitchFamily="2"/>
                <a:cs typeface="Poppins" pitchFamily="2"/>
              </a:rPr>
              <a:t>COMPORTAMIENTOS OBSERVABLES. 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AAD49AB-09F9-510A-5CDC-DCFAA84F0EFE}"/>
              </a:ext>
            </a:extLst>
          </p:cNvPr>
          <p:cNvSpPr/>
          <p:nvPr/>
        </p:nvSpPr>
        <p:spPr>
          <a:xfrm>
            <a:off x="722778" y="3837963"/>
            <a:ext cx="3158850" cy="48252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Reportando actos y condiciones subestándar. 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09917874-AA9C-6F73-D42A-5CA0D6A3F1CA}"/>
              </a:ext>
            </a:extLst>
          </p:cNvPr>
          <p:cNvSpPr/>
          <p:nvPr/>
        </p:nvSpPr>
        <p:spPr>
          <a:xfrm>
            <a:off x="4099200" y="3836037"/>
            <a:ext cx="5437992" cy="48252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Cumpliendo con mi </a:t>
            </a:r>
            <a:r>
              <a:rPr lang="es-PE" sz="1100" b="1">
                <a:solidFill>
                  <a:srgbClr val="72A8BE"/>
                </a:solidFill>
                <a:latin typeface="Poppins" pitchFamily="2"/>
                <a:cs typeface="Poppins" pitchFamily="2"/>
              </a:rPr>
              <a:t>ROL</a:t>
            </a:r>
            <a:r>
              <a:rPr lang="es-PE" sz="110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asumiendo su responsabilidad personal y de mis compañeros. 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D3E4FA6-329B-6B4D-B39C-AD7204D2EEDA}"/>
              </a:ext>
            </a:extLst>
          </p:cNvPr>
          <p:cNvSpPr txBox="1">
            <a:spLocks/>
          </p:cNvSpPr>
          <p:nvPr/>
        </p:nvSpPr>
        <p:spPr>
          <a:xfrm>
            <a:off x="11387738" y="6613071"/>
            <a:ext cx="796097" cy="24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5D46F-68E8-4171-8536-729DEB5A20DE}" type="slidenum">
              <a:rPr lang="en-US" smtClean="0">
                <a:latin typeface="Poppins" panose="00000500000000000000" pitchFamily="2" charset="0"/>
                <a:cs typeface="Poppins" panose="00000500000000000000" pitchFamily="2" charset="0"/>
              </a:rPr>
              <a:pPr/>
              <a:t>5</a:t>
            </a:fld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1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AF1F3-A861-11CB-A007-7234C8760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192A1DD-CCA6-7CA8-DD81-21E0BCDCA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8" y="2782971"/>
            <a:ext cx="11690733" cy="3379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D2D0AC-7685-D11B-C70F-D6316C4E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/>
              <a:t>Identificación de Peligros, Evaluación y Control de Riesgos de Seguridad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268CF-CC6E-4625-2519-A56D9EE2FD24}"/>
              </a:ext>
            </a:extLst>
          </p:cNvPr>
          <p:cNvSpPr txBox="1"/>
          <p:nvPr/>
        </p:nvSpPr>
        <p:spPr>
          <a:xfrm>
            <a:off x="382257" y="1643118"/>
            <a:ext cx="11442829" cy="8951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58446" marR="0" lvl="0" indent="-171450" algn="l" defTabSz="914400" rtl="0" fontAlgn="auto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buFont typeface="Wingdings" pitchFamily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rPr>
              <a:t>Los peligros y riesgos de seguridad son determinados en la Matriz de Gestión de Riesgos de Seguridad de cada área y a partir de ahí, se identifican los peligros, se evalúan los riesgos y se establecen controles que se deben implementa durante las actividades. </a:t>
            </a:r>
          </a:p>
          <a:p>
            <a:pPr marL="258446" marR="0" lvl="0" indent="-171450" algn="l" defTabSz="914400" rtl="0" fontAlgn="auto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buFont typeface="Wingdings" pitchFamily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200" b="0" i="0" u="none" strike="noStrike" kern="1200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rPr>
              <a:t>Para evaluar los riesgos, se utiliza la Matriz de Evaluación de riesgos corporativa, con ella determinamos el nivel de riesgo y aplicamos las medidas de control, tomando en cuenta la jerarquía de controles. 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Poppins" pitchFamily="2"/>
              <a:ea typeface="Arial" pitchFamily="34"/>
              <a:cs typeface="Poppins" pitchFamily="2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0E67AF-C4B5-DA63-0CCA-004078A8F8F6}"/>
              </a:ext>
            </a:extLst>
          </p:cNvPr>
          <p:cNvSpPr/>
          <p:nvPr/>
        </p:nvSpPr>
        <p:spPr>
          <a:xfrm>
            <a:off x="979545" y="3389775"/>
            <a:ext cx="563326" cy="158907"/>
          </a:xfrm>
          <a:prstGeom prst="rect">
            <a:avLst/>
          </a:prstGeom>
          <a:solidFill>
            <a:srgbClr val="72A8BE"/>
          </a:solidFill>
          <a:ln>
            <a:solidFill>
              <a:srgbClr val="72A8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>
                <a:solidFill>
                  <a:schemeClr val="bg1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TAREAS</a:t>
            </a:r>
            <a:endParaRPr lang="en-US" sz="900">
              <a:solidFill>
                <a:schemeClr val="bg1"/>
              </a:solidFill>
              <a:latin typeface="Poppins Medium" panose="020B0502040204020203" pitchFamily="2" charset="0"/>
              <a:cs typeface="Poppins Medium" panose="020B05020402040202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5734A-84F7-BD4B-8A42-D2043C00BCCB}"/>
              </a:ext>
            </a:extLst>
          </p:cNvPr>
          <p:cNvSpPr/>
          <p:nvPr/>
        </p:nvSpPr>
        <p:spPr>
          <a:xfrm>
            <a:off x="2692914" y="3356278"/>
            <a:ext cx="1229280" cy="158907"/>
          </a:xfrm>
          <a:prstGeom prst="rect">
            <a:avLst/>
          </a:prstGeom>
          <a:solidFill>
            <a:srgbClr val="72A8BE"/>
          </a:solidFill>
          <a:ln>
            <a:solidFill>
              <a:srgbClr val="72A8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>
                <a:solidFill>
                  <a:schemeClr val="bg1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PELIGROS Y RIESGOS</a:t>
            </a:r>
            <a:endParaRPr lang="en-US" sz="800">
              <a:solidFill>
                <a:schemeClr val="bg1"/>
              </a:solidFill>
              <a:latin typeface="Poppins Medium" panose="020B0502040204020203" pitchFamily="2" charset="0"/>
              <a:cs typeface="Poppins Medium" panose="020B0502040204020203" pitchFamily="2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DD82E0F-CEB3-9A7E-3482-18953D5D3286}"/>
              </a:ext>
            </a:extLst>
          </p:cNvPr>
          <p:cNvSpPr/>
          <p:nvPr/>
        </p:nvSpPr>
        <p:spPr>
          <a:xfrm>
            <a:off x="4798553" y="3359570"/>
            <a:ext cx="958850" cy="152322"/>
          </a:xfrm>
          <a:prstGeom prst="rect">
            <a:avLst/>
          </a:prstGeom>
          <a:solidFill>
            <a:srgbClr val="72A8BE"/>
          </a:solidFill>
          <a:ln>
            <a:solidFill>
              <a:srgbClr val="72A8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>
                <a:solidFill>
                  <a:schemeClr val="bg1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RIESGO INICIAL</a:t>
            </a:r>
            <a:endParaRPr lang="en-US" sz="800">
              <a:solidFill>
                <a:schemeClr val="bg1"/>
              </a:solidFill>
              <a:latin typeface="Poppins Medium" panose="020B0502040204020203" pitchFamily="2" charset="0"/>
              <a:cs typeface="Poppins Medium" panose="020B0502040204020203" pitchFamily="2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AD003F-1E2E-337F-C671-1F86B5CD6B98}"/>
              </a:ext>
            </a:extLst>
          </p:cNvPr>
          <p:cNvSpPr/>
          <p:nvPr/>
        </p:nvSpPr>
        <p:spPr>
          <a:xfrm>
            <a:off x="8058609" y="3356073"/>
            <a:ext cx="780253" cy="159315"/>
          </a:xfrm>
          <a:prstGeom prst="rect">
            <a:avLst/>
          </a:prstGeom>
          <a:solidFill>
            <a:srgbClr val="72A8BE"/>
          </a:solidFill>
          <a:ln>
            <a:solidFill>
              <a:srgbClr val="72A8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>
                <a:solidFill>
                  <a:schemeClr val="bg1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CONTROLES</a:t>
            </a:r>
            <a:endParaRPr lang="en-US" sz="800">
              <a:solidFill>
                <a:schemeClr val="bg1"/>
              </a:solidFill>
              <a:latin typeface="Poppins Medium" panose="020B0502040204020203" pitchFamily="2" charset="0"/>
              <a:cs typeface="Poppins Medium" panose="020B0502040204020203" pitchFamily="2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CD52D69-5232-FE42-D5A3-41F1313250C7}"/>
              </a:ext>
            </a:extLst>
          </p:cNvPr>
          <p:cNvSpPr/>
          <p:nvPr/>
        </p:nvSpPr>
        <p:spPr>
          <a:xfrm>
            <a:off x="10375692" y="3243170"/>
            <a:ext cx="686661" cy="261845"/>
          </a:xfrm>
          <a:prstGeom prst="rect">
            <a:avLst/>
          </a:prstGeom>
          <a:solidFill>
            <a:srgbClr val="72A8BE"/>
          </a:solidFill>
          <a:ln>
            <a:solidFill>
              <a:srgbClr val="72A8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800">
                <a:solidFill>
                  <a:schemeClr val="bg1"/>
                </a:solidFill>
                <a:latin typeface="Poppins Medium" panose="020B0502040204020203" pitchFamily="2" charset="0"/>
                <a:cs typeface="Poppins Medium" panose="020B0502040204020203" pitchFamily="2" charset="0"/>
              </a:rPr>
              <a:t>RIESGO RESIDUAL</a:t>
            </a:r>
            <a:endParaRPr lang="en-US" sz="800">
              <a:solidFill>
                <a:schemeClr val="bg1"/>
              </a:solidFill>
              <a:latin typeface="Poppins Medium" panose="020B0502040204020203" pitchFamily="2" charset="0"/>
              <a:cs typeface="Poppins Medium" panose="020B0502040204020203" pitchFamily="2" charset="0"/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92C5347B-D84B-312D-F552-35E2D60C4ED5}"/>
              </a:ext>
            </a:extLst>
          </p:cNvPr>
          <p:cNvSpPr/>
          <p:nvPr/>
        </p:nvSpPr>
        <p:spPr>
          <a:xfrm rot="5400000">
            <a:off x="8342283" y="1709143"/>
            <a:ext cx="119061" cy="3725802"/>
          </a:xfrm>
          <a:prstGeom prst="leftBrace">
            <a:avLst>
              <a:gd name="adj1" fmla="val 8333"/>
              <a:gd name="adj2" fmla="val 4916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>
              <a:latin typeface="Poppins" panose="00000500000000000000" pitchFamily="2" charset="0"/>
            </a:endParaRP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ECB8BE5C-CBEC-3239-B6DD-12C75C4C0FE7}"/>
              </a:ext>
            </a:extLst>
          </p:cNvPr>
          <p:cNvSpPr/>
          <p:nvPr/>
        </p:nvSpPr>
        <p:spPr>
          <a:xfrm rot="5400000">
            <a:off x="5188671" y="2915038"/>
            <a:ext cx="119061" cy="1319358"/>
          </a:xfrm>
          <a:prstGeom prst="leftBrace">
            <a:avLst>
              <a:gd name="adj1" fmla="val 8333"/>
              <a:gd name="adj2" fmla="val 4916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>
              <a:latin typeface="Poppins" panose="00000500000000000000" pitchFamily="2" charset="0"/>
            </a:endParaRP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A2544D6E-0543-8AF6-6B28-9FACF6A937C7}"/>
              </a:ext>
            </a:extLst>
          </p:cNvPr>
          <p:cNvSpPr/>
          <p:nvPr/>
        </p:nvSpPr>
        <p:spPr>
          <a:xfrm rot="5400000">
            <a:off x="3248024" y="2315035"/>
            <a:ext cx="119061" cy="2519362"/>
          </a:xfrm>
          <a:prstGeom prst="leftBrace">
            <a:avLst>
              <a:gd name="adj1" fmla="val 8333"/>
              <a:gd name="adj2" fmla="val 4916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>
              <a:latin typeface="Poppins" panose="00000500000000000000" pitchFamily="2" charset="0"/>
            </a:endParaRP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CC0A7679-86BD-CAE5-A3F0-3BE54110177D}"/>
              </a:ext>
            </a:extLst>
          </p:cNvPr>
          <p:cNvSpPr/>
          <p:nvPr/>
        </p:nvSpPr>
        <p:spPr>
          <a:xfrm rot="5400000">
            <a:off x="1201257" y="3385322"/>
            <a:ext cx="85564" cy="412284"/>
          </a:xfrm>
          <a:prstGeom prst="leftBrace">
            <a:avLst>
              <a:gd name="adj1" fmla="val 8333"/>
              <a:gd name="adj2" fmla="val 4916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>
              <a:latin typeface="Poppins" panose="00000500000000000000" pitchFamily="2" charset="0"/>
            </a:endParaRPr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id="{43EA4A59-AB1B-4D08-D38A-4E8C94261ADA}"/>
              </a:ext>
            </a:extLst>
          </p:cNvPr>
          <p:cNvSpPr/>
          <p:nvPr/>
        </p:nvSpPr>
        <p:spPr>
          <a:xfrm rot="5400000">
            <a:off x="10659493" y="3136345"/>
            <a:ext cx="119061" cy="870156"/>
          </a:xfrm>
          <a:prstGeom prst="leftBrace">
            <a:avLst>
              <a:gd name="adj1" fmla="val 8333"/>
              <a:gd name="adj2" fmla="val 4916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>
              <a:latin typeface="Poppins" panose="00000500000000000000" pitchFamily="2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C753D753-8236-711B-DF72-EC593219DC2B}"/>
              </a:ext>
            </a:extLst>
          </p:cNvPr>
          <p:cNvSpPr txBox="1"/>
          <p:nvPr/>
        </p:nvSpPr>
        <p:spPr>
          <a:xfrm>
            <a:off x="9079992" y="6407330"/>
            <a:ext cx="2894532" cy="303029"/>
          </a:xfrm>
          <a:prstGeom prst="snip2DiagRect">
            <a:avLst/>
          </a:prstGeom>
          <a:solidFill>
            <a:srgbClr val="468ED9"/>
          </a:solidFill>
          <a:ln w="9528" cap="flat">
            <a:noFill/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/>
            </a:pPr>
            <a:r>
              <a:rPr lang="es-PE" sz="1050" dirty="0">
                <a:solidFill>
                  <a:schemeClr val="bg1"/>
                </a:solidFill>
                <a:latin typeface="Poppins" panose="00000500000000000000" pitchFamily="2" charset="0"/>
              </a:rPr>
              <a:t>Matriz de Gestión de Riesgo de tu área</a:t>
            </a:r>
            <a:endParaRPr lang="es-PE" sz="1050" b="1" dirty="0">
              <a:solidFill>
                <a:schemeClr val="bg1"/>
              </a:solidFill>
              <a:latin typeface="Poppins" panose="00000500000000000000" pitchFamily="2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507D4C32-DDC3-53B9-1551-0E7EEA62595C}"/>
              </a:ext>
            </a:extLst>
          </p:cNvPr>
          <p:cNvSpPr txBox="1"/>
          <p:nvPr/>
        </p:nvSpPr>
        <p:spPr>
          <a:xfrm>
            <a:off x="382257" y="1269305"/>
            <a:ext cx="7930695" cy="320638"/>
          </a:xfrm>
          <a:prstGeom prst="roundRect">
            <a:avLst/>
          </a:prstGeom>
          <a:solidFill>
            <a:srgbClr val="72A8BE"/>
          </a:solidFill>
          <a:ln w="19046" cap="flat">
            <a:solidFill>
              <a:srgbClr val="72A8BE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>
                <a:solidFill>
                  <a:srgbClr val="FFFFFF"/>
                </a:solidFill>
                <a:latin typeface="Poppins Medium" pitchFamily="2"/>
                <a:cs typeface="Poppins Medium" pitchFamily="2"/>
              </a:rPr>
              <a:t>¿Cómo identifica los peligros y riesgos de seguridad y cómo los controla?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EDBD4E5-CD98-299A-A8DE-ECD74D280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641" y1="33333" x2="37582" y2="33007"/>
                        <a14:foregroundMark x1="37908" y1="24183" x2="41176" y2="27124"/>
                        <a14:foregroundMark x1="46078" y1="20261" x2="46078" y2="24183"/>
                        <a14:foregroundMark x1="55392" y1="23856" x2="52451" y2="25490"/>
                        <a14:foregroundMark x1="54902" y1="33007" x2="60131" y2="326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22506">
            <a:off x="11756722" y="6478275"/>
            <a:ext cx="435603" cy="435603"/>
          </a:xfrm>
          <a:prstGeom prst="rect">
            <a:avLst/>
          </a:prstGeom>
        </p:spPr>
      </p:pic>
      <p:sp>
        <p:nvSpPr>
          <p:cNvPr id="3" name="Flecha: cheurón 2">
            <a:extLst>
              <a:ext uri="{FF2B5EF4-FFF2-40B4-BE49-F238E27FC236}">
                <a16:creationId xmlns:a16="http://schemas.microsoft.com/office/drawing/2014/main" id="{DA5370CD-30C1-29E5-665F-C9951060A425}"/>
              </a:ext>
            </a:extLst>
          </p:cNvPr>
          <p:cNvSpPr/>
          <p:nvPr/>
        </p:nvSpPr>
        <p:spPr>
          <a:xfrm>
            <a:off x="8870681" y="6407329"/>
            <a:ext cx="150586" cy="303030"/>
          </a:xfrm>
          <a:prstGeom prst="chevron">
            <a:avLst/>
          </a:prstGeom>
          <a:solidFill>
            <a:srgbClr val="468E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0" name="Flecha: cheurón 19">
            <a:extLst>
              <a:ext uri="{FF2B5EF4-FFF2-40B4-BE49-F238E27FC236}">
                <a16:creationId xmlns:a16="http://schemas.microsoft.com/office/drawing/2014/main" id="{68EDC860-8BC8-5EE1-70DD-C4FE282080D9}"/>
              </a:ext>
            </a:extLst>
          </p:cNvPr>
          <p:cNvSpPr/>
          <p:nvPr/>
        </p:nvSpPr>
        <p:spPr>
          <a:xfrm>
            <a:off x="8757921" y="6403109"/>
            <a:ext cx="150860" cy="303029"/>
          </a:xfrm>
          <a:prstGeom prst="chevron">
            <a:avLst/>
          </a:prstGeom>
          <a:solidFill>
            <a:srgbClr val="468E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881850-1166-5F8A-F4C1-5663BBD3F1C2}"/>
              </a:ext>
            </a:extLst>
          </p:cNvPr>
          <p:cNvSpPr txBox="1">
            <a:spLocks/>
          </p:cNvSpPr>
          <p:nvPr/>
        </p:nvSpPr>
        <p:spPr>
          <a:xfrm>
            <a:off x="11387738" y="6613071"/>
            <a:ext cx="796097" cy="244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5D46F-68E8-4171-8536-729DEB5A20DE}" type="slidenum">
              <a:rPr lang="en-US" smtClean="0">
                <a:latin typeface="Poppins" panose="00000500000000000000" pitchFamily="2" charset="0"/>
                <a:cs typeface="Poppins" panose="00000500000000000000" pitchFamily="2" charset="0"/>
              </a:rPr>
              <a:pPr/>
              <a:t>6</a:t>
            </a:fld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5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8BC0C-D78A-3421-6AF2-B3B3A025B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A290-1D4C-B8AA-C5FB-6F5F8895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/>
              <a:t>IPERC Continuo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CDC95-468A-3F9A-FC2B-70873B08A4B4}"/>
              </a:ext>
            </a:extLst>
          </p:cNvPr>
          <p:cNvSpPr txBox="1"/>
          <p:nvPr/>
        </p:nvSpPr>
        <p:spPr>
          <a:xfrm>
            <a:off x="167520" y="1166864"/>
            <a:ext cx="1187204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86996">
              <a:spcBef>
                <a:spcPts val="47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00" dirty="0">
                <a:latin typeface="Poppins" panose="00000500000000000000" pitchFamily="2" charset="0"/>
                <a:cs typeface="Poppins" panose="00000500000000000000" pitchFamily="2" charset="0"/>
              </a:rPr>
              <a:t>Al inicio de toda tarea, el equipo de trabajo debe identificar los peligros y riesgos asociados a la tarea y determinarán las medidas de control adecuadas utilizando el formato de </a:t>
            </a:r>
            <a:r>
              <a:rPr lang="es-PE" sz="1400" b="1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IPERC Continuo</a:t>
            </a:r>
            <a:r>
              <a:rPr lang="es-PE" sz="14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n 4" descr="Interfaz de usuario gráfica, Aplicación, Tabla&#10;&#10;El contenido generado por IA puede ser incorrecto.">
            <a:extLst>
              <a:ext uri="{FF2B5EF4-FFF2-40B4-BE49-F238E27FC236}">
                <a16:creationId xmlns:a16="http://schemas.microsoft.com/office/drawing/2014/main" id="{25565265-B10A-8B36-9ADE-B3C1408E5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7" y="1690084"/>
            <a:ext cx="5895803" cy="3962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nterfaz de usuario gráfica, Aplicación, Tabla&#10;&#10;El contenido generado por IA puede ser incorrecto.">
            <a:extLst>
              <a:ext uri="{FF2B5EF4-FFF2-40B4-BE49-F238E27FC236}">
                <a16:creationId xmlns:a16="http://schemas.microsoft.com/office/drawing/2014/main" id="{29D97AC9-6D96-76E9-BB08-0A2ECAD9B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606" y="1690084"/>
            <a:ext cx="5763197" cy="3962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829D4D7C-4EB4-8504-364F-98A0A2AFE442}"/>
              </a:ext>
            </a:extLst>
          </p:cNvPr>
          <p:cNvSpPr txBox="1"/>
          <p:nvPr/>
        </p:nvSpPr>
        <p:spPr>
          <a:xfrm>
            <a:off x="2344555" y="5691136"/>
            <a:ext cx="967937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86996" marR="0" lvl="0" algn="l" defTabSz="914400" rtl="0" fontAlgn="auto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9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(anverso)</a:t>
            </a:r>
            <a:endParaRPr lang="es-PE" sz="900" b="0" i="0" u="none" strike="noStrike" kern="1200" cap="none" spc="0" baseline="0">
              <a:solidFill>
                <a:srgbClr val="000000"/>
              </a:solidFill>
              <a:uFillTx/>
              <a:latin typeface="Poppins" pitchFamily="2"/>
              <a:ea typeface="Arial" pitchFamily="34"/>
              <a:cs typeface="Poppins" pitchFamily="2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B59F9BF-B8FE-82B2-1F09-31FC6AD7100D}"/>
              </a:ext>
            </a:extLst>
          </p:cNvPr>
          <p:cNvSpPr txBox="1"/>
          <p:nvPr/>
        </p:nvSpPr>
        <p:spPr>
          <a:xfrm>
            <a:off x="8750867" y="5706764"/>
            <a:ext cx="967937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86996" marR="0" lvl="0" algn="l" defTabSz="914400" rtl="0" fontAlgn="auto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900">
                <a:solidFill>
                  <a:srgbClr val="000000"/>
                </a:solidFill>
                <a:latin typeface="Poppins" pitchFamily="2"/>
                <a:ea typeface="Arial" pitchFamily="34"/>
                <a:cs typeface="Poppins" pitchFamily="2"/>
              </a:rPr>
              <a:t>(reverso)</a:t>
            </a:r>
            <a:endParaRPr lang="es-PE" sz="900" b="0" i="0" u="none" strike="noStrike" kern="1200" cap="none" spc="0" baseline="0">
              <a:solidFill>
                <a:srgbClr val="000000"/>
              </a:solidFill>
              <a:uFillTx/>
              <a:latin typeface="Poppins" pitchFamily="2"/>
              <a:ea typeface="Arial" pitchFamily="34"/>
              <a:cs typeface="Poppins" pitchFamily="2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A05C442-E42A-3063-6DA3-584414990B3C}"/>
              </a:ext>
            </a:extLst>
          </p:cNvPr>
          <p:cNvSpPr/>
          <p:nvPr/>
        </p:nvSpPr>
        <p:spPr>
          <a:xfrm>
            <a:off x="9747250" y="5456768"/>
            <a:ext cx="2228850" cy="127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latin typeface="Poppins" panose="000005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377128F-E047-F0C6-EAB6-3EB35FD90E66}"/>
              </a:ext>
            </a:extLst>
          </p:cNvPr>
          <p:cNvSpPr/>
          <p:nvPr/>
        </p:nvSpPr>
        <p:spPr>
          <a:xfrm>
            <a:off x="8750867" y="5991364"/>
            <a:ext cx="3288693" cy="69190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 El </a:t>
            </a:r>
            <a:r>
              <a:rPr lang="es-PE" sz="1000" b="1">
                <a:latin typeface="Poppins" panose="00000500000000000000" pitchFamily="2" charset="0"/>
                <a:cs typeface="Poppins" panose="00000500000000000000" pitchFamily="2" charset="0"/>
              </a:rPr>
              <a:t>Supervisor</a:t>
            </a: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 deberá ratificar o modificar los controles y posteriormente consignará sus datos: </a:t>
            </a:r>
            <a:r>
              <a:rPr lang="es-PE" sz="1000" b="1">
                <a:latin typeface="Poppins" panose="00000500000000000000" pitchFamily="2" charset="0"/>
                <a:cs typeface="Poppins" panose="00000500000000000000" pitchFamily="2" charset="0"/>
              </a:rPr>
              <a:t>nombres y apellidos</a:t>
            </a: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PE" sz="1000" b="1">
                <a:latin typeface="Poppins" panose="00000500000000000000" pitchFamily="2" charset="0"/>
                <a:cs typeface="Poppins" panose="00000500000000000000" pitchFamily="2" charset="0"/>
              </a:rPr>
              <a:t>firma</a:t>
            </a: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 y </a:t>
            </a:r>
            <a:r>
              <a:rPr lang="es-PE" sz="1000" b="1">
                <a:latin typeface="Poppins" panose="00000500000000000000" pitchFamily="2" charset="0"/>
                <a:cs typeface="Poppins" panose="00000500000000000000" pitchFamily="2" charset="0"/>
              </a:rPr>
              <a:t>hora</a:t>
            </a: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 ya sea en el formato </a:t>
            </a:r>
            <a:r>
              <a:rPr lang="es-PE" sz="1000" b="1">
                <a:latin typeface="Poppins" panose="00000500000000000000" pitchFamily="2" charset="0"/>
                <a:cs typeface="Poppins" panose="00000500000000000000" pitchFamily="2" charset="0"/>
              </a:rPr>
              <a:t>digital</a:t>
            </a: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 o </a:t>
            </a:r>
            <a:r>
              <a:rPr lang="es-PE" sz="1000" b="1">
                <a:latin typeface="Poppins" panose="00000500000000000000" pitchFamily="2" charset="0"/>
                <a:cs typeface="Poppins" panose="00000500000000000000" pitchFamily="2" charset="0"/>
              </a:rPr>
              <a:t>físico</a:t>
            </a:r>
            <a:r>
              <a:rPr lang="es-PE" sz="110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17D0ECB1-34A9-116F-B007-36DF3FDA03FF}"/>
              </a:ext>
            </a:extLst>
          </p:cNvPr>
          <p:cNvCxnSpPr>
            <a:cxnSpLocks/>
            <a:stCxn id="10" idx="0"/>
            <a:endCxn id="3" idx="2"/>
          </p:cNvCxnSpPr>
          <p:nvPr/>
        </p:nvCxnSpPr>
        <p:spPr>
          <a:xfrm rot="5400000" flipH="1" flipV="1">
            <a:off x="10424646" y="5554336"/>
            <a:ext cx="407596" cy="46646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6145623-5A1A-08DB-35CB-A566A95C0BD1}"/>
              </a:ext>
            </a:extLst>
          </p:cNvPr>
          <p:cNvSpPr/>
          <p:nvPr/>
        </p:nvSpPr>
        <p:spPr>
          <a:xfrm>
            <a:off x="6663543" y="5984893"/>
            <a:ext cx="1631112" cy="5429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00" b="1">
                <a:latin typeface="Poppins" panose="00000500000000000000" pitchFamily="2" charset="0"/>
                <a:cs typeface="Poppins" panose="00000500000000000000" pitchFamily="2" charset="0"/>
              </a:rPr>
              <a:t>Nombres,</a:t>
            </a: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PE" sz="1000" b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Apellidos</a:t>
            </a: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  y  </a:t>
            </a:r>
            <a:r>
              <a:rPr lang="es-PE" sz="1000" b="1">
                <a:latin typeface="Poppins" panose="00000500000000000000" pitchFamily="2" charset="0"/>
                <a:cs typeface="Poppins" panose="00000500000000000000" pitchFamily="2" charset="0"/>
              </a:rPr>
              <a:t>Firmas</a:t>
            </a:r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 del equipo de trabajo.</a:t>
            </a:r>
            <a:endParaRPr lang="es-PE" sz="11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42693D2-CF39-529E-4574-4538A4F3593A}"/>
              </a:ext>
            </a:extLst>
          </p:cNvPr>
          <p:cNvSpPr/>
          <p:nvPr/>
        </p:nvSpPr>
        <p:spPr>
          <a:xfrm>
            <a:off x="973493" y="6118493"/>
            <a:ext cx="3215951" cy="41579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00">
                <a:latin typeface="Poppins" panose="00000500000000000000" pitchFamily="2" charset="0"/>
                <a:cs typeface="Poppins" panose="00000500000000000000" pitchFamily="2" charset="0"/>
              </a:rPr>
              <a:t>Completar todos los campos del formato según la tarea a realizar  </a:t>
            </a:r>
            <a:endParaRPr lang="es-PE" sz="11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7EB691E-6026-B7CD-4238-682651F6F828}"/>
              </a:ext>
            </a:extLst>
          </p:cNvPr>
          <p:cNvSpPr/>
          <p:nvPr/>
        </p:nvSpPr>
        <p:spPr>
          <a:xfrm>
            <a:off x="6228606" y="4844058"/>
            <a:ext cx="3518644" cy="7397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latin typeface="Poppins" panose="00000500000000000000" pitchFamily="2" charset="0"/>
            </a:endParaRP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DC5B438-479E-B184-EF64-85CC2251A4FF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7479099" y="5583768"/>
            <a:ext cx="0" cy="401125"/>
          </a:xfrm>
          <a:prstGeom prst="straightConnector1">
            <a:avLst/>
          </a:prstGeom>
          <a:ln w="19050">
            <a:solidFill>
              <a:srgbClr val="ED1C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DF346D69-949E-D2A2-BAD7-04FFB9010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738" y="6613071"/>
            <a:ext cx="796097" cy="244929"/>
          </a:xfrm>
        </p:spPr>
        <p:txBody>
          <a:bodyPr/>
          <a:lstStyle/>
          <a:p>
            <a:fld id="{FF95D46F-68E8-4171-8536-729DEB5A20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2CE6B-DA15-C5DB-E74F-2BF1273D0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8A54-0480-1577-9273-0DB721E0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/>
              <a:t>Jerarquía de Controles</a:t>
            </a:r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090479C-8033-6082-E63B-D69831BD25B0}"/>
              </a:ext>
            </a:extLst>
          </p:cNvPr>
          <p:cNvSpPr txBox="1"/>
          <p:nvPr/>
        </p:nvSpPr>
        <p:spPr>
          <a:xfrm>
            <a:off x="130631" y="1394162"/>
            <a:ext cx="9074329" cy="320638"/>
          </a:xfrm>
          <a:prstGeom prst="roundRect">
            <a:avLst/>
          </a:prstGeom>
          <a:solidFill>
            <a:srgbClr val="72A8BE"/>
          </a:solidFill>
          <a:ln w="19046" cap="flat">
            <a:solidFill>
              <a:srgbClr val="72A8BE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1200" cap="none" spc="0" baseline="0">
                <a:solidFill>
                  <a:srgbClr val="FFFFFF"/>
                </a:solidFill>
                <a:uFillTx/>
                <a:latin typeface="Poppins Medium" pitchFamily="2"/>
                <a:cs typeface="Poppins Medium" pitchFamily="2"/>
              </a:rPr>
              <a:t>¿En qué consiste la Jerarquía de Controles?</a:t>
            </a:r>
          </a:p>
        </p:txBody>
      </p:sp>
      <p:pic>
        <p:nvPicPr>
          <p:cNvPr id="4" name="Picture 2" descr="¿Cómo aplicar la jerarquía de controles? - Alerta de Prevención de Riesgos">
            <a:extLst>
              <a:ext uri="{FF2B5EF4-FFF2-40B4-BE49-F238E27FC236}">
                <a16:creationId xmlns:a16="http://schemas.microsoft.com/office/drawing/2014/main" id="{0C81A2F9-D93A-2162-9B56-FDA0CECC4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2" y="2502916"/>
            <a:ext cx="5468909" cy="4101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59AE9398-C58D-A86F-FFE5-4C2F93F932E4}"/>
              </a:ext>
            </a:extLst>
          </p:cNvPr>
          <p:cNvSpPr txBox="1"/>
          <p:nvPr/>
        </p:nvSpPr>
        <p:spPr>
          <a:xfrm>
            <a:off x="130630" y="1781024"/>
            <a:ext cx="11317657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58446" marR="0" lvl="0" indent="-171450" algn="just" defTabSz="914400" rtl="0" fontAlgn="auto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buFont typeface="Wingdings" pitchFamily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rPr>
              <a:t>Para determinar los controles, se deben tener en cuenta desde los controles más efectivos (eliminación) hasta los menos efectivos (uso de EPP).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B396309-7E77-B46D-FF95-ECA269509D24}"/>
              </a:ext>
            </a:extLst>
          </p:cNvPr>
          <p:cNvSpPr txBox="1"/>
          <p:nvPr/>
        </p:nvSpPr>
        <p:spPr>
          <a:xfrm>
            <a:off x="6551571" y="3299389"/>
            <a:ext cx="5156389" cy="4767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1" algn="just" defTabSz="914400" rtl="0" fontAlgn="auto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100" b="0" i="0" u="none" strike="noStrike" kern="1200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rPr>
              <a:t>Modificación o cambio de maquinaria, equipo, herramientas o incluso los métodos de trabajo que permiten eliminar un peligro.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826740FB-D527-CD74-04F9-B95A8D5FB21A}"/>
              </a:ext>
            </a:extLst>
          </p:cNvPr>
          <p:cNvSpPr txBox="1"/>
          <p:nvPr/>
        </p:nvSpPr>
        <p:spPr>
          <a:xfrm>
            <a:off x="6551570" y="5859094"/>
            <a:ext cx="5156389" cy="476726"/>
          </a:xfrm>
          <a:prstGeom prst="roundRect">
            <a:avLst/>
          </a:prstGeom>
          <a:noFill/>
          <a:ln cap="flat">
            <a:solidFill>
              <a:srgbClr val="C9214C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2pPr marL="0" marR="0" lvl="1" algn="just" fontAlgn="auto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tabLst/>
              <a:defRPr sz="1100" b="0" i="0" u="none" strike="noStrike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defRPr>
            </a:lvl2pPr>
          </a:lstStyle>
          <a:p>
            <a:pPr lvl="1"/>
            <a:r>
              <a:rPr lang="es-PE"/>
              <a:t>Básico o específico, dependiendo del tipo de tarea que se vaya a realizar. </a:t>
            </a:r>
            <a:endParaRPr lang="en-US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90CCFB7-6AFD-F7AD-5F15-E7845E803EC8}"/>
              </a:ext>
            </a:extLst>
          </p:cNvPr>
          <p:cNvSpPr txBox="1"/>
          <p:nvPr/>
        </p:nvSpPr>
        <p:spPr>
          <a:xfrm>
            <a:off x="6551571" y="3915607"/>
            <a:ext cx="5156389" cy="476726"/>
          </a:xfrm>
          <a:prstGeom prst="roundRect">
            <a:avLst/>
          </a:prstGeom>
          <a:ln>
            <a:solidFill>
              <a:srgbClr val="70A8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 marL="0" marR="0" lvl="1" algn="just" fontAlgn="auto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tabLst/>
              <a:defRPr sz="1100" b="0" i="0" u="none" strike="noStrike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/>
            <a:r>
              <a:rPr lang="es-PE"/>
              <a:t>Cambio de materiales por otros de menor peligro, reducción de la energía de los sistemas de trabajo.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964EA3B-3FF3-9110-CFEE-6246BA2A05DA}"/>
              </a:ext>
            </a:extLst>
          </p:cNvPr>
          <p:cNvSpPr txBox="1"/>
          <p:nvPr/>
        </p:nvSpPr>
        <p:spPr>
          <a:xfrm>
            <a:off x="6551571" y="4515656"/>
            <a:ext cx="5156389" cy="476726"/>
          </a:xfrm>
          <a:prstGeom prst="roundRect">
            <a:avLst/>
          </a:prstGeom>
          <a:ln>
            <a:solidFill>
              <a:srgbClr val="FFA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 marL="0" marR="0" lvl="1" algn="just" fontAlgn="auto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tabLst/>
              <a:defRPr sz="1100" b="0" i="0" u="none" strike="noStrike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/>
            <a:r>
              <a:rPr lang="es-PE"/>
              <a:t>Aislamiento de la fuente, protecciones de maquinaria, guardas, insonorización, ventilación; sin afectar el diseño original.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B66D26FE-644D-6065-A0B3-90764F9E1B82}"/>
              </a:ext>
            </a:extLst>
          </p:cNvPr>
          <p:cNvSpPr txBox="1"/>
          <p:nvPr/>
        </p:nvSpPr>
        <p:spPr>
          <a:xfrm>
            <a:off x="6551571" y="5093732"/>
            <a:ext cx="5156389" cy="664012"/>
          </a:xfrm>
          <a:prstGeom prst="roundRect">
            <a:avLst/>
          </a:prstGeom>
          <a:ln>
            <a:solidFill>
              <a:srgbClr val="F4623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 marL="0" marR="0" lvl="1" algn="just" fontAlgn="auto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SzPct val="100000"/>
              <a:tabLst/>
              <a:defRPr sz="1100" b="0" i="0" u="none" strike="noStrike" cap="none" spc="0" baseline="0">
                <a:solidFill>
                  <a:srgbClr val="000000"/>
                </a:solidFill>
                <a:uFillTx/>
                <a:latin typeface="Poppins" pitchFamily="2"/>
                <a:ea typeface="Arial" pitchFamily="34"/>
                <a:cs typeface="Poppins" pitchFamily="2"/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/>
            <a:r>
              <a:rPr lang="es-PE"/>
              <a:t>Políticas, reglamentos, estándares, PETS, permisos de trabajo, inspecciones, capacitación, entrenamiento, sensibilización, programas de mantenimiento, s</a:t>
            </a:r>
            <a:r>
              <a:rPr lang="es-ES"/>
              <a:t>eñales, alarmas, sirenas, luces, otros</a:t>
            </a:r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9B1C943B-24E6-DFE7-B9BB-EA8BA032C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738" y="6613071"/>
            <a:ext cx="796097" cy="244929"/>
          </a:xfrm>
        </p:spPr>
        <p:txBody>
          <a:bodyPr/>
          <a:lstStyle/>
          <a:p>
            <a:fld id="{FF95D46F-68E8-4171-8536-729DEB5A20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4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C4D56-0121-AB6B-97D6-68024808B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BE4C-AA63-F1EE-6881-78F9D4D0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685800">
              <a:defRPr/>
            </a:pPr>
            <a:r>
              <a:rPr lang="es-PE"/>
              <a:t>¿Cuáles son los Trabajo de Alto Riesgo?</a:t>
            </a:r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36A2973-BB96-09A6-85BC-85CD9406533E}"/>
              </a:ext>
            </a:extLst>
          </p:cNvPr>
          <p:cNvSpPr txBox="1"/>
          <p:nvPr/>
        </p:nvSpPr>
        <p:spPr>
          <a:xfrm>
            <a:off x="384696" y="2131523"/>
            <a:ext cx="1036084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b="1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Artículo 129.- </a:t>
            </a:r>
            <a:r>
              <a:rPr lang="es-PE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Todo titular de actividad minera establecerá estándares, procedimientos y prácticas como mínimo para </a:t>
            </a:r>
            <a:r>
              <a:rPr lang="es-PE" b="1" i="0" u="sng" strike="noStrike" baseline="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trabajos de alto riesgo </a:t>
            </a:r>
            <a:r>
              <a:rPr lang="es-PE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tales como:</a:t>
            </a:r>
          </a:p>
          <a:p>
            <a:pPr algn="just"/>
            <a:endParaRPr lang="es-PE" b="0" i="0" u="none" strike="noStrike" baseline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PE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	1. Trabajos en espacios confinados.</a:t>
            </a:r>
          </a:p>
          <a:p>
            <a:pPr algn="just"/>
            <a:r>
              <a:rPr lang="es-PE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	2. Trabajos en caliente.</a:t>
            </a:r>
          </a:p>
          <a:p>
            <a:pPr algn="just"/>
            <a:r>
              <a:rPr lang="es-PE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	3. Excavaciones mayores o iguales de 1.50 metros.</a:t>
            </a:r>
          </a:p>
          <a:p>
            <a:pPr algn="just"/>
            <a:r>
              <a:rPr lang="es-PE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	4. Trabajos en altura.</a:t>
            </a:r>
          </a:p>
          <a:p>
            <a:pPr algn="just"/>
            <a:r>
              <a:rPr lang="es-PE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	5. Trabajos eléctricos en alta tensión.</a:t>
            </a:r>
          </a:p>
          <a:p>
            <a:pPr algn="just"/>
            <a:r>
              <a:rPr lang="es-PE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	6. Trabajos de instalación, operación, manejo de equipos y materiales</a:t>
            </a:r>
          </a:p>
          <a:p>
            <a:pPr algn="just"/>
            <a:r>
              <a:rPr lang="es-PE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	radiactivos.</a:t>
            </a:r>
          </a:p>
          <a:p>
            <a:pPr algn="just"/>
            <a:r>
              <a:rPr lang="es-PE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	7. Otros trabajos valorados como de alto riesgo en los IPERC.</a:t>
            </a:r>
          </a:p>
          <a:p>
            <a:pPr algn="just"/>
            <a:endParaRPr lang="es-PE" sz="1800" b="0" i="0" u="none" strike="noStrike" baseline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PE" sz="1800" b="1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Artículo 130.- </a:t>
            </a:r>
            <a:r>
              <a:rPr lang="es-PE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Todo trabajo de alto riesgo indicado en el artículo precedente requiere obligatoriamente del </a:t>
            </a:r>
            <a:r>
              <a:rPr lang="es-PE" sz="1800" b="1" i="0" u="sng" strike="noStrike" baseline="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PETAR</a:t>
            </a:r>
            <a:r>
              <a:rPr lang="es-PE" sz="18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 autorizado y firmado para cada turno, por el Supervisor y Jefe de Área donde se realiza el trabajo.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BF7479C-96F1-AAB2-DBE5-F380197DA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372" y="2684388"/>
            <a:ext cx="2754330" cy="275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2C543D7-81E7-643B-6ECE-DB0333B4231F}"/>
              </a:ext>
            </a:extLst>
          </p:cNvPr>
          <p:cNvSpPr txBox="1"/>
          <p:nvPr/>
        </p:nvSpPr>
        <p:spPr>
          <a:xfrm>
            <a:off x="384696" y="1539955"/>
            <a:ext cx="2011278" cy="320638"/>
          </a:xfrm>
          <a:prstGeom prst="roundRect">
            <a:avLst/>
          </a:prstGeom>
          <a:solidFill>
            <a:srgbClr val="72A8BE"/>
          </a:solidFill>
          <a:ln w="19046" cap="flat">
            <a:solidFill>
              <a:srgbClr val="72A8BE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1200" cap="none" spc="0" baseline="0">
                <a:solidFill>
                  <a:srgbClr val="FFFFFF"/>
                </a:solidFill>
                <a:uFillTx/>
                <a:latin typeface="Poppins Medium" pitchFamily="2"/>
                <a:cs typeface="Poppins Medium" pitchFamily="2"/>
              </a:rPr>
              <a:t>DS 024-2016-EM: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5E1664-5E88-F13E-F0C9-1269FEE6C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7738" y="6613071"/>
            <a:ext cx="796097" cy="244929"/>
          </a:xfrm>
        </p:spPr>
        <p:txBody>
          <a:bodyPr/>
          <a:lstStyle/>
          <a:p>
            <a:fld id="{FF95D46F-68E8-4171-8536-729DEB5A20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1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PPER AT OUR CORE 2026">
      <a:dk1>
        <a:srgbClr val="0B2036"/>
      </a:dk1>
      <a:lt1>
        <a:sysClr val="window" lastClr="FFFFFF"/>
      </a:lt1>
      <a:dk2>
        <a:srgbClr val="065F8B"/>
      </a:dk2>
      <a:lt2>
        <a:srgbClr val="E7E6E6"/>
      </a:lt2>
      <a:accent1>
        <a:srgbClr val="00A1E5"/>
      </a:accent1>
      <a:accent2>
        <a:srgbClr val="F1792E"/>
      </a:accent2>
      <a:accent3>
        <a:srgbClr val="DD712F"/>
      </a:accent3>
      <a:accent4>
        <a:srgbClr val="FFC000"/>
      </a:accent4>
      <a:accent5>
        <a:srgbClr val="037FB7"/>
      </a:accent5>
      <a:accent6>
        <a:srgbClr val="00684B"/>
      </a:accent6>
      <a:hlink>
        <a:srgbClr val="F1792E"/>
      </a:hlink>
      <a:folHlink>
        <a:srgbClr val="D6A3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ba0a33-b247-4d4b-b9ae-c709af684fd3">
      <Value>3</Value>
      <Value>2</Value>
      <Value>1</Value>
    </TaxCatchAll>
    <FM_x0020_DPT xmlns="b5ba0a33-b247-4d4b-b9ae-c709af684fd3" xsi:nil="true"/>
    <Site xmlns="1c8c09b6-704d-411a-b466-b4564be81472">Cerro Verde</Site>
    <FM_x0020_Ent_x0020_Taxonomy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b5cff18d-06e2-4b96-8cca-84145c202a65</TermId>
        </TermInfo>
      </Terms>
    </FM_x0020_Ent_x0020_TaxonomyTaxHTField0>
    <FM_x0020_Doc_x0020_Type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ab0814dc-ad79-4add-a59b-e4976d8b9098</TermId>
        </TermInfo>
      </Terms>
    </FM_x0020_Doc_x0020_TypeTaxHTField0>
    <o79fb0eb13274969baa8945b2a62dcda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Community Relations - General</TermName>
          <TermId xmlns="http://schemas.microsoft.com/office/infopath/2007/PartnerControls">96e133fb-aecf-4fc7-91a1-5dcc9f35a869</TermId>
        </TermInfo>
      </Terms>
    </o79fb0eb13274969baa8945b2a62dcda>
    <FM_x0020_LOC xmlns="b5ba0a33-b247-4d4b-b9ae-c709af684fd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M Document" ma:contentTypeID="0x01010046829DE55437B147B48D1766376E3D6B00B88FBAAEE5C20C4C9D69FB6CE39CD566" ma:contentTypeVersion="6" ma:contentTypeDescription="Document Content Type" ma:contentTypeScope="" ma:versionID="54fdcedd32f92a76818fefc43cd56ac1">
  <xsd:schema xmlns:xsd="http://www.w3.org/2001/XMLSchema" xmlns:xs="http://www.w3.org/2001/XMLSchema" xmlns:p="http://schemas.microsoft.com/office/2006/metadata/properties" xmlns:ns2="b5ba0a33-b247-4d4b-b9ae-c709af684fd3" xmlns:ns3="1c8c09b6-704d-411a-b466-b4564be81472" targetNamespace="http://schemas.microsoft.com/office/2006/metadata/properties" ma:root="true" ma:fieldsID="88fa9e2658bc9e7bdcc35ac4495747b1" ns2:_="" ns3:_="">
    <xsd:import namespace="b5ba0a33-b247-4d4b-b9ae-c709af684fd3"/>
    <xsd:import namespace="1c8c09b6-704d-411a-b466-b4564be81472"/>
    <xsd:element name="properties">
      <xsd:complexType>
        <xsd:sequence>
          <xsd:element name="documentManagement">
            <xsd:complexType>
              <xsd:all>
                <xsd:element ref="ns2:o79fb0eb13274969baa8945b2a62dcda" minOccurs="0"/>
                <xsd:element ref="ns2:TaxCatchAll" minOccurs="0"/>
                <xsd:element ref="ns2:TaxCatchAllLabel" minOccurs="0"/>
                <xsd:element ref="ns2:FM_x0020_Ent_x0020_TaxonomyTaxHTField0" minOccurs="0"/>
                <xsd:element ref="ns2:FM_x0020_Doc_x0020_TypeTaxHTField0" minOccurs="0"/>
                <xsd:element ref="ns2:FM_x0020_DPT" minOccurs="0"/>
                <xsd:element ref="ns2:FM_x0020_LOC" minOccurs="0"/>
                <xsd:element ref="ns3:Si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a0a33-b247-4d4b-b9ae-c709af684fd3" elementFormDefault="qualified">
    <xsd:import namespace="http://schemas.microsoft.com/office/2006/documentManagement/types"/>
    <xsd:import namespace="http://schemas.microsoft.com/office/infopath/2007/PartnerControls"/>
    <xsd:element name="o79fb0eb13274969baa8945b2a62dcda" ma:index="8" ma:taxonomy="true" ma:internalName="o79fb0eb13274969baa8945b2a62dcda" ma:taxonomyFieldName="FM_x0020_Retention_x0020_Category" ma:displayName="FM Retention Category" ma:readOnly="false" ma:default="3;#Community Relations - General|96e133fb-aecf-4fc7-91a1-5dcc9f35a869" ma:fieldId="{879fb0eb-1327-4969-baa8-945b2a62dcda}" ma:sspId="b7e16863-b940-4291-96f8-ad8461baff96" ma:termSetId="3287f003-fa19-4de9-9d01-e5aef6051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7ec2217-e374-4c6f-b3e4-ba39a28ba7e3}" ma:internalName="TaxCatchAll" ma:showField="CatchAllData" ma:web="8a0634ce-b61f-46f1-9480-72c1833a6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7ec2217-e374-4c6f-b3e4-ba39a28ba7e3}" ma:internalName="TaxCatchAllLabel" ma:readOnly="true" ma:showField="CatchAllDataLabel" ma:web="8a0634ce-b61f-46f1-9480-72c1833a6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M_x0020_Ent_x0020_TaxonomyTaxHTField0" ma:index="12" nillable="true" ma:taxonomy="true" ma:internalName="FM_x0020_Ent_x0020_TaxonomyTaxHTField0" ma:taxonomyFieldName="FM_x0020_Ent_x0020_Taxonomy" ma:displayName="FM Business Process" ma:readOnly="false" ma:default="" ma:fieldId="{b40ec4b2-9645-411d-a03c-9e8ab0f1f2d4}" ma:sspId="b7e16863-b940-4291-96f8-ad8461baff96" ma:termSetId="3d1ce9c8-a01a-4b28-93f4-bc23cae590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oc_x0020_TypeTaxHTField0" ma:index="14" nillable="true" ma:taxonomy="true" ma:internalName="FM_x0020_Doc_x0020_TypeTaxHTField0" ma:taxonomyFieldName="FM_x0020_Doc_x0020_Type" ma:displayName="FM Doc Type" ma:readOnly="false" ma:default="" ma:fieldId="{bfb78ee2-975a-4f84-839c-ed91d42d4105}" ma:sspId="b7e16863-b940-4291-96f8-ad8461baff96" ma:termSetId="af82bb66-37d5-47da-967c-ea1eda9481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PT" ma:index="16" nillable="true" ma:displayName="FM DPT" ma:description="This column is used to assign FMI Department" ma:format="Dropdown" ma:hidden="true" ma:internalName="FM_x0020_DPT" ma:readOnly="false">
      <xsd:simpleType>
        <xsd:restriction base="dms:Choice">
          <xsd:enumeration value="Accounts Payable"/>
          <xsd:enumeration value="Administration"/>
          <xsd:enumeration value="Climax Moly Company"/>
          <xsd:enumeration value="Communications"/>
          <xsd:enumeration value="Community / Administrative Services"/>
          <xsd:enumeration value="Community Relations/Social Resp"/>
          <xsd:enumeration value="Corporate Communications"/>
          <xsd:enumeration value="Custom Applications"/>
          <xsd:enumeration value="Environmental / Sustainable Development"/>
          <xsd:enumeration value="Exploration"/>
          <xsd:enumeration value="Exploration / Geology"/>
          <xsd:enumeration value="External Communications"/>
          <xsd:enumeration value="Finance"/>
          <xsd:enumeration value="Finance / Accounting / Tax"/>
          <xsd:enumeration value="Financial Shared Services"/>
          <xsd:enumeration value="FM Africa"/>
          <xsd:enumeration value="FM Americas"/>
          <xsd:enumeration value="FM Mining Company"/>
          <xsd:enumeration value="Global Supply Chain"/>
          <xsd:enumeration value="GSC/ Purchasing/ Warehousing"/>
          <xsd:enumeration value="Health &amp; Safety"/>
          <xsd:enumeration value="Human Resources"/>
          <xsd:enumeration value="Legal / Govt Relations"/>
          <xsd:enumeration value="MIS"/>
          <xsd:enumeration value="Operational Improvement"/>
          <xsd:enumeration value="Operations"/>
          <xsd:enumeration value="Operations Smelting"/>
          <xsd:enumeration value="Ops Maintenance"/>
          <xsd:enumeration value="Sales &amp; Marketing"/>
          <xsd:enumeration value="Security"/>
          <xsd:enumeration value="Senior Management (Corp)"/>
          <xsd:enumeration value="Strategic Planning"/>
        </xsd:restriction>
      </xsd:simpleType>
    </xsd:element>
    <xsd:element name="FM_x0020_LOC" ma:index="17" nillable="true" ma:displayName="FM LOC" ma:description="This column is used to assign Location" ma:format="Dropdown" ma:hidden="true" ma:internalName="FM_x0020_LOC" ma:readOnly="false">
      <xsd:simpleType>
        <xsd:restriction base="dms:Choice">
          <xsd:enumeration value="Administrative &amp; Sales"/>
          <xsd:enumeration value="Africa"/>
          <xsd:enumeration value="Ajo"/>
          <xsd:enumeration value="Arequipa"/>
          <xsd:enumeration value="Asia Pacific"/>
          <xsd:enumeration value="Atlantic Copper (Huelva)"/>
          <xsd:enumeration value="Aurex"/>
          <xsd:enumeration value="Australia/Asia"/>
          <xsd:enumeration value="Bagdad"/>
          <xsd:enumeration value="Bayway"/>
          <xsd:enumeration value="Bisbee"/>
          <xsd:enumeration value="Cairns"/>
          <xsd:enumeration value="Candelaria"/>
          <xsd:enumeration value="Central Analytical Service Center"/>
          <xsd:enumeration value="Cerro Verde"/>
          <xsd:enumeration value="Chino"/>
          <xsd:enumeration value="Climax"/>
          <xsd:enumeration value="Climax Technology Center"/>
          <xsd:enumeration value="Cobre"/>
          <xsd:enumeration value="Colorado Data Center"/>
          <xsd:enumeration value="Cotton Center"/>
          <xsd:enumeration value="Data Center"/>
          <xsd:enumeration value="El Abra"/>
          <xsd:enumeration value="El Paso"/>
          <xsd:enumeration value="El Paso Refinery"/>
          <xsd:enumeration value="El Paso Rod"/>
          <xsd:enumeration value="Europe"/>
          <xsd:enumeration value="FMC"/>
          <xsd:enumeration value="Ft Madison"/>
          <xsd:enumeration value="Global"/>
          <xsd:enumeration value="Henderson"/>
          <xsd:enumeration value="Houston"/>
          <xsd:enumeration value="Huelva"/>
          <xsd:enumeration value="Jakarta"/>
          <xsd:enumeration value="Jerome"/>
          <xsd:enumeration value="Johannesburg"/>
          <xsd:enumeration value="Kinetics"/>
          <xsd:enumeration value="Kisanfu"/>
          <xsd:enumeration value="Kokkola"/>
          <xsd:enumeration value="Lafayette"/>
          <xsd:enumeration value="Lubumbashi"/>
          <xsd:enumeration value="Madrid"/>
          <xsd:enumeration value="Miami"/>
          <xsd:enumeration value="Miami Rod"/>
          <xsd:enumeration value="Miami Smelter"/>
          <xsd:enumeration value="Mine Training Institute"/>
          <xsd:enumeration value="Mining"/>
          <xsd:enumeration value="Morenci"/>
          <xsd:enumeration value="New Mexico"/>
          <xsd:enumeration value="NOLA"/>
          <xsd:enumeration value="North America"/>
          <xsd:enumeration value="Norwich"/>
          <xsd:enumeration value="Oil &amp; Gas"/>
          <xsd:enumeration value="Ojos del Salado"/>
          <xsd:enumeration value="Oro Valley"/>
          <xsd:enumeration value="Phoenix"/>
          <xsd:enumeration value="Processing"/>
          <xsd:enumeration value="PTFI"/>
          <xsd:enumeration value="Research &amp; Development"/>
          <xsd:enumeration value="Rotterdam"/>
          <xsd:enumeration value="Safford"/>
          <xsd:enumeration value="Safford Lab"/>
          <xsd:enumeration value="Safford Mine"/>
          <xsd:enumeration value="Sahuarita"/>
          <xsd:enumeration value="Sanchez"/>
          <xsd:enumeration value="Santiago Data Center"/>
          <xsd:enumeration value="Santiago"/>
          <xsd:enumeration value="Shanghai"/>
          <xsd:enumeration value="Sierrita"/>
          <xsd:enumeration value="Singapore"/>
          <xsd:enumeration value="South America"/>
          <xsd:enumeration value="Stowmarket"/>
          <xsd:enumeration value="Technology Center"/>
          <xsd:enumeration value="Tenke Fungurume"/>
          <xsd:enumeration value="Tohono"/>
          <xsd:enumeration value="Tokyo"/>
          <xsd:enumeration value="Tucson Office"/>
          <xsd:enumeration value="Twin Buttes"/>
          <xsd:enumeration value="Tyro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c09b6-704d-411a-b466-b4564be81472" elementFormDefault="qualified">
    <xsd:import namespace="http://schemas.microsoft.com/office/2006/documentManagement/types"/>
    <xsd:import namespace="http://schemas.microsoft.com/office/infopath/2007/PartnerControls"/>
    <xsd:element name="Site" ma:index="18" nillable="true" ma:displayName="Site" ma:internalName="Si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b7e16863-b940-4291-96f8-ad8461baff96" ContentTypeId="0x01010046829DE55437B147B48D1766376E3D6B" PreviousValue="false"/>
</file>

<file path=customXml/itemProps1.xml><?xml version="1.0" encoding="utf-8"?>
<ds:datastoreItem xmlns:ds="http://schemas.openxmlformats.org/officeDocument/2006/customXml" ds:itemID="{A1C58D27-398B-4E95-BA33-849CE1498716}">
  <ds:schemaRefs>
    <ds:schemaRef ds:uri="1c8c09b6-704d-411a-b466-b4564be81472"/>
    <ds:schemaRef ds:uri="b5ba0a33-b247-4d4b-b9ae-c709af684f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5DE37E-DBC9-4CAC-A36F-0CA373212CE3}">
  <ds:schemaRefs>
    <ds:schemaRef ds:uri="1c8c09b6-704d-411a-b466-b4564be81472"/>
    <ds:schemaRef ds:uri="b5ba0a33-b247-4d4b-b9ae-c709af684f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37A7F7D-EA27-4520-8400-E5ABEF06590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2CBD631-DCA5-4C8C-8535-A0E8C43A816F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2214</Words>
  <Application>Microsoft Office PowerPoint</Application>
  <PresentationFormat>Panorámica</PresentationFormat>
  <Paragraphs>244</Paragraphs>
  <Slides>19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ADLaM Display</vt:lpstr>
      <vt:lpstr>Aptos</vt:lpstr>
      <vt:lpstr>Arial</vt:lpstr>
      <vt:lpstr>Courier New</vt:lpstr>
      <vt:lpstr>Poppins</vt:lpstr>
      <vt:lpstr>Poppins Medium</vt:lpstr>
      <vt:lpstr>Poppins SemiBold</vt:lpstr>
      <vt:lpstr>Stencil</vt:lpstr>
      <vt:lpstr>Wingdings</vt:lpstr>
      <vt:lpstr>Office Theme</vt:lpstr>
      <vt:lpstr>AUDITORIA CORPORATIVA SGSSO – ISO 45001 </vt:lpstr>
      <vt:lpstr>Índice</vt:lpstr>
      <vt:lpstr>Datos Generales</vt:lpstr>
      <vt:lpstr>Política de Salud y Seguridad</vt:lpstr>
      <vt:lpstr>Tu participación en el SGSSO</vt:lpstr>
      <vt:lpstr>Identificación de Peligros, Evaluación y Control de Riesgos de Seguridad </vt:lpstr>
      <vt:lpstr>IPERC Continuo</vt:lpstr>
      <vt:lpstr>Jerarquía de Controles</vt:lpstr>
      <vt:lpstr>¿Cuáles son los Trabajo de Alto Riesgo?</vt:lpstr>
      <vt:lpstr>¿Para qué trabajos de Alto Riesgo se requiere PETAR en Cerro Verde?</vt:lpstr>
      <vt:lpstr>Gestión de Riesgos y Controles Críticos </vt:lpstr>
      <vt:lpstr>Reporte oportuno de Incidentes</vt:lpstr>
      <vt:lpstr>¿Cómo reportar una Emergencia?</vt:lpstr>
      <vt:lpstr>¿Cómo podemos reportar actos y condiciones subestándar?</vt:lpstr>
      <vt:lpstr>Inspección pre-uso de herramientas</vt:lpstr>
      <vt:lpstr>Inspecciones pre-uso de Vehículos/Equipos</vt:lpstr>
      <vt:lpstr>Cambio Climático</vt:lpstr>
      <vt:lpstr>Orden y Limpieza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Kelley, Kathy</dc:creator>
  <cp:lastModifiedBy>AVILA SALINAS, ROSA ANAHI</cp:lastModifiedBy>
  <cp:revision>1</cp:revision>
  <dcterms:created xsi:type="dcterms:W3CDTF">2025-02-13T17:32:50Z</dcterms:created>
  <dcterms:modified xsi:type="dcterms:W3CDTF">2026-05-20T16:05:18Z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0x01010046829DE55437B147B48D1766376E3D6B00B88FBAAEE5C20C4C9D69FB6CE39CD566</vt:lpwstr>
  </property>
  <property fmtid="{D5CDD505-2E9C-101B-9397-08002B2CF9AE}" pid="3" name="FM_x0020_Ent_x0020_Taxonomy">
    <vt:lpwstr>2;#Communication|b5cff18d-06e2-4b96-8cca-84145c202a65</vt:lpwstr>
  </property>
  <property fmtid="{D5CDD505-2E9C-101B-9397-08002B2CF9AE}" pid="4" name="FM Retention Category">
    <vt:lpwstr>3;#Community Relations - General|96e133fb-aecf-4fc7-91a1-5dcc9f35a869</vt:lpwstr>
  </property>
  <property fmtid="{D5CDD505-2E9C-101B-9397-08002B2CF9AE}" pid="5" name="FM Doc Type">
    <vt:lpwstr>1;#Communication|ab0814dc-ad79-4add-a59b-e4976d8b9098</vt:lpwstr>
  </property>
  <property fmtid="{D5CDD505-2E9C-101B-9397-08002B2CF9AE}" pid="6" name="FM_x0020_Doc_x0020_Type">
    <vt:lpwstr>1;#Communication|ab0814dc-ad79-4add-a59b-e4976d8b9098</vt:lpwstr>
  </property>
  <property fmtid="{D5CDD505-2E9C-101B-9397-08002B2CF9AE}" pid="7" name="FM_x0020_Retention_x0020_Category">
    <vt:lpwstr>3;#Community Relations - General|96e133fb-aecf-4fc7-91a1-5dcc9f35a869</vt:lpwstr>
  </property>
  <property fmtid="{D5CDD505-2E9C-101B-9397-08002B2CF9AE}" pid="8" name="FM Ent Taxonomy">
    <vt:lpwstr>2;#Communication|b5cff18d-06e2-4b96-8cca-84145c202a65</vt:lpwstr>
  </property>
</Properties>
</file>