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61" r:id="rId3"/>
    <p:sldId id="264" r:id="rId4"/>
    <p:sldId id="267" r:id="rId5"/>
    <p:sldId id="265" r:id="rId6"/>
    <p:sldId id="268" r:id="rId7"/>
    <p:sldId id="266" r:id="rId8"/>
    <p:sldId id="269" r:id="rId9"/>
    <p:sldId id="270" r:id="rId10"/>
    <p:sldId id="271" r:id="rId11"/>
    <p:sldId id="272" r:id="rId12"/>
    <p:sldId id="273" r:id="rId13"/>
    <p:sldId id="274" r:id="rId14"/>
    <p:sldId id="299" r:id="rId15"/>
    <p:sldId id="300" r:id="rId16"/>
    <p:sldId id="275" r:id="rId17"/>
    <p:sldId id="277" r:id="rId18"/>
    <p:sldId id="278" r:id="rId19"/>
    <p:sldId id="279" r:id="rId20"/>
    <p:sldId id="280" r:id="rId21"/>
    <p:sldId id="281" r:id="rId22"/>
    <p:sldId id="283" r:id="rId23"/>
    <p:sldId id="284" r:id="rId24"/>
    <p:sldId id="302" r:id="rId25"/>
    <p:sldId id="287" r:id="rId26"/>
    <p:sldId id="288" r:id="rId27"/>
    <p:sldId id="304" r:id="rId28"/>
    <p:sldId id="297" r:id="rId29"/>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A8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145" autoAdjust="0"/>
  </p:normalViewPr>
  <p:slideViewPr>
    <p:cSldViewPr snapToGrid="0">
      <p:cViewPr varScale="1">
        <p:scale>
          <a:sx n="85" d="100"/>
          <a:sy n="85" d="100"/>
        </p:scale>
        <p:origin x="147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CERES SANDOVAL, EVA MARIA" userId="efa43ab3-f30d-49e0-8bcf-cbcf637d4549" providerId="ADAL" clId="{F8A6C1AE-A754-4774-B4C2-FE17DB0DAE01}"/>
    <pc:docChg chg="custSel delSld modSld">
      <pc:chgData name="CACERES SANDOVAL, EVA MARIA" userId="efa43ab3-f30d-49e0-8bcf-cbcf637d4549" providerId="ADAL" clId="{F8A6C1AE-A754-4774-B4C2-FE17DB0DAE01}" dt="2026-03-09T17:58:48.914" v="12" actId="478"/>
      <pc:docMkLst>
        <pc:docMk/>
      </pc:docMkLst>
      <pc:sldChg chg="modSp mod">
        <pc:chgData name="CACERES SANDOVAL, EVA MARIA" userId="efa43ab3-f30d-49e0-8bcf-cbcf637d4549" providerId="ADAL" clId="{F8A6C1AE-A754-4774-B4C2-FE17DB0DAE01}" dt="2026-03-09T17:58:32.013" v="10" actId="3626"/>
        <pc:sldMkLst>
          <pc:docMk/>
          <pc:sldMk cId="0" sldId="267"/>
        </pc:sldMkLst>
        <pc:spChg chg="mod">
          <ac:chgData name="CACERES SANDOVAL, EVA MARIA" userId="efa43ab3-f30d-49e0-8bcf-cbcf637d4549" providerId="ADAL" clId="{F8A6C1AE-A754-4774-B4C2-FE17DB0DAE01}" dt="2026-03-09T17:58:32.013" v="10" actId="3626"/>
          <ac:spMkLst>
            <pc:docMk/>
            <pc:sldMk cId="0" sldId="267"/>
            <ac:spMk id="4" creationId="{BD11F3BB-457D-E29A-4483-903D24E309CF}"/>
          </ac:spMkLst>
        </pc:spChg>
        <pc:spChg chg="mod">
          <ac:chgData name="CACERES SANDOVAL, EVA MARIA" userId="efa43ab3-f30d-49e0-8bcf-cbcf637d4549" providerId="ADAL" clId="{F8A6C1AE-A754-4774-B4C2-FE17DB0DAE01}" dt="2026-03-09T17:58:23.808" v="9" actId="3626"/>
          <ac:spMkLst>
            <pc:docMk/>
            <pc:sldMk cId="0" sldId="267"/>
            <ac:spMk id="11" creationId="{F49692AD-07D6-F3E7-0C36-11F0D6593C80}"/>
          </ac:spMkLst>
        </pc:spChg>
        <pc:spChg chg="mod">
          <ac:chgData name="CACERES SANDOVAL, EVA MARIA" userId="efa43ab3-f30d-49e0-8bcf-cbcf637d4549" providerId="ADAL" clId="{F8A6C1AE-A754-4774-B4C2-FE17DB0DAE01}" dt="2026-03-09T17:58:08.730" v="3" actId="3626"/>
          <ac:spMkLst>
            <pc:docMk/>
            <pc:sldMk cId="0" sldId="267"/>
            <ac:spMk id="13" creationId="{3EF734AD-E616-D435-033A-DA47047CB064}"/>
          </ac:spMkLst>
        </pc:spChg>
        <pc:spChg chg="mod">
          <ac:chgData name="CACERES SANDOVAL, EVA MARIA" userId="efa43ab3-f30d-49e0-8bcf-cbcf637d4549" providerId="ADAL" clId="{F8A6C1AE-A754-4774-B4C2-FE17DB0DAE01}" dt="2026-03-09T17:58:03.159" v="1" actId="3626"/>
          <ac:spMkLst>
            <pc:docMk/>
            <pc:sldMk cId="0" sldId="267"/>
            <ac:spMk id="14" creationId="{78DDE02D-CFF1-9ECC-734D-161967767B66}"/>
          </ac:spMkLst>
        </pc:spChg>
      </pc:sldChg>
      <pc:sldChg chg="delSp mod">
        <pc:chgData name="CACERES SANDOVAL, EVA MARIA" userId="efa43ab3-f30d-49e0-8bcf-cbcf637d4549" providerId="ADAL" clId="{F8A6C1AE-A754-4774-B4C2-FE17DB0DAE01}" dt="2026-03-09T17:58:39.139" v="11" actId="478"/>
        <pc:sldMkLst>
          <pc:docMk/>
          <pc:sldMk cId="0" sldId="268"/>
        </pc:sldMkLst>
        <pc:spChg chg="del">
          <ac:chgData name="CACERES SANDOVAL, EVA MARIA" userId="efa43ab3-f30d-49e0-8bcf-cbcf637d4549" providerId="ADAL" clId="{F8A6C1AE-A754-4774-B4C2-FE17DB0DAE01}" dt="2026-03-09T17:58:39.139" v="11" actId="478"/>
          <ac:spMkLst>
            <pc:docMk/>
            <pc:sldMk cId="0" sldId="268"/>
            <ac:spMk id="13" creationId="{B82A22A9-7552-9C86-19D1-5504ECCB38BE}"/>
          </ac:spMkLst>
        </pc:spChg>
      </pc:sldChg>
      <pc:sldChg chg="delSp mod">
        <pc:chgData name="CACERES SANDOVAL, EVA MARIA" userId="efa43ab3-f30d-49e0-8bcf-cbcf637d4549" providerId="ADAL" clId="{F8A6C1AE-A754-4774-B4C2-FE17DB0DAE01}" dt="2026-03-09T17:58:48.914" v="12" actId="478"/>
        <pc:sldMkLst>
          <pc:docMk/>
          <pc:sldMk cId="0" sldId="273"/>
        </pc:sldMkLst>
        <pc:spChg chg="del">
          <ac:chgData name="CACERES SANDOVAL, EVA MARIA" userId="efa43ab3-f30d-49e0-8bcf-cbcf637d4549" providerId="ADAL" clId="{F8A6C1AE-A754-4774-B4C2-FE17DB0DAE01}" dt="2026-03-09T17:58:48.914" v="12" actId="478"/>
          <ac:spMkLst>
            <pc:docMk/>
            <pc:sldMk cId="0" sldId="273"/>
            <ac:spMk id="6" creationId="{3970E629-324D-A396-C595-F212DC9A633F}"/>
          </ac:spMkLst>
        </pc:spChg>
      </pc:sldChg>
      <pc:sldChg chg="del">
        <pc:chgData name="CACERES SANDOVAL, EVA MARIA" userId="efa43ab3-f30d-49e0-8bcf-cbcf637d4549" providerId="ADAL" clId="{F8A6C1AE-A754-4774-B4C2-FE17DB0DAE01}" dt="2026-03-09T17:57:25.028" v="0" actId="47"/>
        <pc:sldMkLst>
          <pc:docMk/>
          <pc:sldMk cId="0" sldId="289"/>
        </pc:sldMkLst>
      </pc:sldChg>
      <pc:sldChg chg="del">
        <pc:chgData name="CACERES SANDOVAL, EVA MARIA" userId="efa43ab3-f30d-49e0-8bcf-cbcf637d4549" providerId="ADAL" clId="{F8A6C1AE-A754-4774-B4C2-FE17DB0DAE01}" dt="2026-03-09T17:57:25.028" v="0" actId="47"/>
        <pc:sldMkLst>
          <pc:docMk/>
          <pc:sldMk cId="0" sldId="290"/>
        </pc:sldMkLst>
      </pc:sldChg>
      <pc:sldChg chg="del">
        <pc:chgData name="CACERES SANDOVAL, EVA MARIA" userId="efa43ab3-f30d-49e0-8bcf-cbcf637d4549" providerId="ADAL" clId="{F8A6C1AE-A754-4774-B4C2-FE17DB0DAE01}" dt="2026-03-09T17:57:25.028" v="0" actId="47"/>
        <pc:sldMkLst>
          <pc:docMk/>
          <pc:sldMk cId="0" sldId="291"/>
        </pc:sldMkLst>
      </pc:sldChg>
      <pc:sldChg chg="del">
        <pc:chgData name="CACERES SANDOVAL, EVA MARIA" userId="efa43ab3-f30d-49e0-8bcf-cbcf637d4549" providerId="ADAL" clId="{F8A6C1AE-A754-4774-B4C2-FE17DB0DAE01}" dt="2026-03-09T17:57:25.028" v="0" actId="47"/>
        <pc:sldMkLst>
          <pc:docMk/>
          <pc:sldMk cId="0" sldId="292"/>
        </pc:sldMkLst>
      </pc:sldChg>
    </pc:docChg>
  </pc:docChgLst>
  <pc:docChgLst>
    <pc:chgData name="AVILA SALINAS, ROSA ANAHI" userId="5168888a-8314-4770-8aa8-119172a16eb8" providerId="ADAL" clId="{855144DB-C956-4AAD-AE6D-222D7D2F26FB}"/>
    <pc:docChg chg="undo custSel addSld delSld modSld sldOrd">
      <pc:chgData name="AVILA SALINAS, ROSA ANAHI" userId="5168888a-8314-4770-8aa8-119172a16eb8" providerId="ADAL" clId="{855144DB-C956-4AAD-AE6D-222D7D2F26FB}" dt="2026-03-06T20:26:34.278" v="1421"/>
      <pc:docMkLst>
        <pc:docMk/>
      </pc:docMkLst>
      <pc:sldChg chg="modNotesTx">
        <pc:chgData name="AVILA SALINAS, ROSA ANAHI" userId="5168888a-8314-4770-8aa8-119172a16eb8" providerId="ADAL" clId="{855144DB-C956-4AAD-AE6D-222D7D2F26FB}" dt="2026-03-06T15:56:26.005" v="0" actId="6549"/>
        <pc:sldMkLst>
          <pc:docMk/>
          <pc:sldMk cId="0" sldId="256"/>
        </pc:sldMkLst>
      </pc:sldChg>
      <pc:sldChg chg="addSp modSp mod modAnim chgLayout modNotesTx">
        <pc:chgData name="AVILA SALINAS, ROSA ANAHI" userId="5168888a-8314-4770-8aa8-119172a16eb8" providerId="ADAL" clId="{855144DB-C956-4AAD-AE6D-222D7D2F26FB}" dt="2026-03-06T16:16:23.265" v="212"/>
        <pc:sldMkLst>
          <pc:docMk/>
          <pc:sldMk cId="0" sldId="261"/>
        </pc:sldMkLst>
        <pc:spChg chg="mod ord">
          <ac:chgData name="AVILA SALINAS, ROSA ANAHI" userId="5168888a-8314-4770-8aa8-119172a16eb8" providerId="ADAL" clId="{855144DB-C956-4AAD-AE6D-222D7D2F26FB}" dt="2026-03-06T16:15:43.770" v="208" actId="6264"/>
          <ac:spMkLst>
            <pc:docMk/>
            <pc:sldMk cId="0" sldId="261"/>
            <ac:spMk id="2" creationId="{A85E1C34-D90A-89C5-193C-B1FEB6320C8A}"/>
          </ac:spMkLst>
        </pc:spChg>
      </pc:sldChg>
      <pc:sldChg chg="modNotesTx">
        <pc:chgData name="AVILA SALINAS, ROSA ANAHI" userId="5168888a-8314-4770-8aa8-119172a16eb8" providerId="ADAL" clId="{855144DB-C956-4AAD-AE6D-222D7D2F26FB}" dt="2026-03-06T15:56:35.482" v="2" actId="6549"/>
        <pc:sldMkLst>
          <pc:docMk/>
          <pc:sldMk cId="0" sldId="264"/>
        </pc:sldMkLst>
      </pc:sldChg>
      <pc:sldChg chg="modNotesTx">
        <pc:chgData name="AVILA SALINAS, ROSA ANAHI" userId="5168888a-8314-4770-8aa8-119172a16eb8" providerId="ADAL" clId="{855144DB-C956-4AAD-AE6D-222D7D2F26FB}" dt="2026-03-06T15:57:17.373" v="3" actId="20577"/>
        <pc:sldMkLst>
          <pc:docMk/>
          <pc:sldMk cId="0" sldId="265"/>
        </pc:sldMkLst>
      </pc:sldChg>
      <pc:sldChg chg="modNotesTx">
        <pc:chgData name="AVILA SALINAS, ROSA ANAHI" userId="5168888a-8314-4770-8aa8-119172a16eb8" providerId="ADAL" clId="{855144DB-C956-4AAD-AE6D-222D7D2F26FB}" dt="2026-03-06T15:58:12.984" v="9" actId="6549"/>
        <pc:sldMkLst>
          <pc:docMk/>
          <pc:sldMk cId="0" sldId="266"/>
        </pc:sldMkLst>
      </pc:sldChg>
      <pc:sldChg chg="delSp modSp mod modAnim">
        <pc:chgData name="AVILA SALINAS, ROSA ANAHI" userId="5168888a-8314-4770-8aa8-119172a16eb8" providerId="ADAL" clId="{855144DB-C956-4AAD-AE6D-222D7D2F26FB}" dt="2026-03-06T19:59:26.684" v="1321" actId="20577"/>
        <pc:sldMkLst>
          <pc:docMk/>
          <pc:sldMk cId="0" sldId="267"/>
        </pc:sldMkLst>
        <pc:spChg chg="mod">
          <ac:chgData name="AVILA SALINAS, ROSA ANAHI" userId="5168888a-8314-4770-8aa8-119172a16eb8" providerId="ADAL" clId="{855144DB-C956-4AAD-AE6D-222D7D2F26FB}" dt="2026-03-06T19:58:31.911" v="1309" actId="20577"/>
          <ac:spMkLst>
            <pc:docMk/>
            <pc:sldMk cId="0" sldId="267"/>
            <ac:spMk id="11" creationId="{F49692AD-07D6-F3E7-0C36-11F0D6593C80}"/>
          </ac:spMkLst>
        </pc:spChg>
        <pc:spChg chg="mod">
          <ac:chgData name="AVILA SALINAS, ROSA ANAHI" userId="5168888a-8314-4770-8aa8-119172a16eb8" providerId="ADAL" clId="{855144DB-C956-4AAD-AE6D-222D7D2F26FB}" dt="2026-03-06T19:44:04.823" v="1293"/>
          <ac:spMkLst>
            <pc:docMk/>
            <pc:sldMk cId="0" sldId="267"/>
            <ac:spMk id="13" creationId="{3EF734AD-E616-D435-033A-DA47047CB064}"/>
          </ac:spMkLst>
        </pc:spChg>
        <pc:spChg chg="mod">
          <ac:chgData name="AVILA SALINAS, ROSA ANAHI" userId="5168888a-8314-4770-8aa8-119172a16eb8" providerId="ADAL" clId="{855144DB-C956-4AAD-AE6D-222D7D2F26FB}" dt="2026-03-06T19:58:13.636" v="1307" actId="20577"/>
          <ac:spMkLst>
            <pc:docMk/>
            <pc:sldMk cId="0" sldId="267"/>
            <ac:spMk id="14" creationId="{78DDE02D-CFF1-9ECC-734D-161967767B66}"/>
          </ac:spMkLst>
        </pc:spChg>
        <pc:spChg chg="mod">
          <ac:chgData name="AVILA SALINAS, ROSA ANAHI" userId="5168888a-8314-4770-8aa8-119172a16eb8" providerId="ADAL" clId="{855144DB-C956-4AAD-AE6D-222D7D2F26FB}" dt="2026-03-06T19:59:26.684" v="1321" actId="20577"/>
          <ac:spMkLst>
            <pc:docMk/>
            <pc:sldMk cId="0" sldId="267"/>
            <ac:spMk id="20" creationId="{76BF2FEA-DC23-5C1D-8F12-9AE494118259}"/>
          </ac:spMkLst>
        </pc:spChg>
        <pc:spChg chg="mod">
          <ac:chgData name="AVILA SALINAS, ROSA ANAHI" userId="5168888a-8314-4770-8aa8-119172a16eb8" providerId="ADAL" clId="{855144DB-C956-4AAD-AE6D-222D7D2F26FB}" dt="2026-03-06T19:15:35.786" v="787" actId="1076"/>
          <ac:spMkLst>
            <pc:docMk/>
            <pc:sldMk cId="0" sldId="267"/>
            <ac:spMk id="26" creationId="{50B4B072-A0B6-0489-7989-D80701675396}"/>
          </ac:spMkLst>
        </pc:spChg>
      </pc:sldChg>
      <pc:sldChg chg="addSp delSp modSp mod modNotesTx">
        <pc:chgData name="AVILA SALINAS, ROSA ANAHI" userId="5168888a-8314-4770-8aa8-119172a16eb8" providerId="ADAL" clId="{855144DB-C956-4AAD-AE6D-222D7D2F26FB}" dt="2026-03-06T16:21:35.072" v="266" actId="14100"/>
        <pc:sldMkLst>
          <pc:docMk/>
          <pc:sldMk cId="0" sldId="268"/>
        </pc:sldMkLst>
        <pc:spChg chg="add mod">
          <ac:chgData name="AVILA SALINAS, ROSA ANAHI" userId="5168888a-8314-4770-8aa8-119172a16eb8" providerId="ADAL" clId="{855144DB-C956-4AAD-AE6D-222D7D2F26FB}" dt="2026-03-06T16:21:35.072" v="266" actId="14100"/>
          <ac:spMkLst>
            <pc:docMk/>
            <pc:sldMk cId="0" sldId="268"/>
            <ac:spMk id="13" creationId="{B82A22A9-7552-9C86-19D1-5504ECCB38BE}"/>
          </ac:spMkLst>
        </pc:spChg>
        <pc:picChg chg="mod">
          <ac:chgData name="AVILA SALINAS, ROSA ANAHI" userId="5168888a-8314-4770-8aa8-119172a16eb8" providerId="ADAL" clId="{855144DB-C956-4AAD-AE6D-222D7D2F26FB}" dt="2026-03-06T15:57:46.615" v="6" actId="1076"/>
          <ac:picMkLst>
            <pc:docMk/>
            <pc:sldMk cId="0" sldId="268"/>
            <ac:picMk id="11" creationId="{89C796D7-9766-77B9-4306-F2D4320574EB}"/>
          </ac:picMkLst>
        </pc:picChg>
      </pc:sldChg>
      <pc:sldChg chg="addSp delSp modSp mod modAnim modNotesTx">
        <pc:chgData name="AVILA SALINAS, ROSA ANAHI" userId="5168888a-8314-4770-8aa8-119172a16eb8" providerId="ADAL" clId="{855144DB-C956-4AAD-AE6D-222D7D2F26FB}" dt="2026-03-06T19:16:31.293" v="790" actId="20577"/>
        <pc:sldMkLst>
          <pc:docMk/>
          <pc:sldMk cId="0" sldId="269"/>
        </pc:sldMkLst>
        <pc:spChg chg="add mod">
          <ac:chgData name="AVILA SALINAS, ROSA ANAHI" userId="5168888a-8314-4770-8aa8-119172a16eb8" providerId="ADAL" clId="{855144DB-C956-4AAD-AE6D-222D7D2F26FB}" dt="2026-03-06T15:58:32.050" v="11"/>
          <ac:spMkLst>
            <pc:docMk/>
            <pc:sldMk cId="0" sldId="269"/>
            <ac:spMk id="2" creationId="{CC054068-FED9-6D24-D341-4546B360601A}"/>
          </ac:spMkLst>
        </pc:spChg>
        <pc:spChg chg="add mod">
          <ac:chgData name="AVILA SALINAS, ROSA ANAHI" userId="5168888a-8314-4770-8aa8-119172a16eb8" providerId="ADAL" clId="{855144DB-C956-4AAD-AE6D-222D7D2F26FB}" dt="2026-03-06T15:58:32.050" v="11"/>
          <ac:spMkLst>
            <pc:docMk/>
            <pc:sldMk cId="0" sldId="269"/>
            <ac:spMk id="11" creationId="{4A164F05-3DCB-A651-9115-6CB9C368A7CC}"/>
          </ac:spMkLst>
        </pc:spChg>
        <pc:spChg chg="add mod">
          <ac:chgData name="AVILA SALINAS, ROSA ANAHI" userId="5168888a-8314-4770-8aa8-119172a16eb8" providerId="ADAL" clId="{855144DB-C956-4AAD-AE6D-222D7D2F26FB}" dt="2026-03-06T19:16:31.293" v="790" actId="20577"/>
          <ac:spMkLst>
            <pc:docMk/>
            <pc:sldMk cId="0" sldId="269"/>
            <ac:spMk id="14" creationId="{BFDB75C4-7AC5-AA12-BFAC-1558CC6A219E}"/>
          </ac:spMkLst>
        </pc:spChg>
        <pc:spChg chg="add mod">
          <ac:chgData name="AVILA SALINAS, ROSA ANAHI" userId="5168888a-8314-4770-8aa8-119172a16eb8" providerId="ADAL" clId="{855144DB-C956-4AAD-AE6D-222D7D2F26FB}" dt="2026-03-06T15:58:32.050" v="11"/>
          <ac:spMkLst>
            <pc:docMk/>
            <pc:sldMk cId="0" sldId="269"/>
            <ac:spMk id="16" creationId="{A7764EB1-7DC8-0B29-A84D-FD6C67957087}"/>
          </ac:spMkLst>
        </pc:spChg>
      </pc:sldChg>
      <pc:sldChg chg="modNotesTx">
        <pc:chgData name="AVILA SALINAS, ROSA ANAHI" userId="5168888a-8314-4770-8aa8-119172a16eb8" providerId="ADAL" clId="{855144DB-C956-4AAD-AE6D-222D7D2F26FB}" dt="2026-03-06T15:58:49.470" v="13" actId="6549"/>
        <pc:sldMkLst>
          <pc:docMk/>
          <pc:sldMk cId="0" sldId="270"/>
        </pc:sldMkLst>
      </pc:sldChg>
      <pc:sldChg chg="addSp delSp modSp mod delAnim modAnim modNotesTx">
        <pc:chgData name="AVILA SALINAS, ROSA ANAHI" userId="5168888a-8314-4770-8aa8-119172a16eb8" providerId="ADAL" clId="{855144DB-C956-4AAD-AE6D-222D7D2F26FB}" dt="2026-03-06T19:23:34.128" v="962" actId="1440"/>
        <pc:sldMkLst>
          <pc:docMk/>
          <pc:sldMk cId="0" sldId="271"/>
        </pc:sldMkLst>
        <pc:spChg chg="add mod">
          <ac:chgData name="AVILA SALINAS, ROSA ANAHI" userId="5168888a-8314-4770-8aa8-119172a16eb8" providerId="ADAL" clId="{855144DB-C956-4AAD-AE6D-222D7D2F26FB}" dt="2026-03-06T15:59:24.834" v="25" actId="1076"/>
          <ac:spMkLst>
            <pc:docMk/>
            <pc:sldMk cId="0" sldId="271"/>
            <ac:spMk id="4" creationId="{36ACC973-3D99-13C1-5289-7039CA496FCB}"/>
          </ac:spMkLst>
        </pc:spChg>
        <pc:spChg chg="mod">
          <ac:chgData name="AVILA SALINAS, ROSA ANAHI" userId="5168888a-8314-4770-8aa8-119172a16eb8" providerId="ADAL" clId="{855144DB-C956-4AAD-AE6D-222D7D2F26FB}" dt="2026-03-06T15:59:22.541" v="24" actId="1076"/>
          <ac:spMkLst>
            <pc:docMk/>
            <pc:sldMk cId="0" sldId="271"/>
            <ac:spMk id="5" creationId="{673C2AA4-06F0-EC94-DC91-2640E35B94CC}"/>
          </ac:spMkLst>
        </pc:spChg>
        <pc:spChg chg="add mod">
          <ac:chgData name="AVILA SALINAS, ROSA ANAHI" userId="5168888a-8314-4770-8aa8-119172a16eb8" providerId="ADAL" clId="{855144DB-C956-4AAD-AE6D-222D7D2F26FB}" dt="2026-03-06T19:18:35.020" v="876" actId="313"/>
          <ac:spMkLst>
            <pc:docMk/>
            <pc:sldMk cId="0" sldId="271"/>
            <ac:spMk id="6" creationId="{D8D3E2F5-5643-92F9-1CA3-BD3748DC07B1}"/>
          </ac:spMkLst>
        </pc:spChg>
        <pc:picChg chg="mod">
          <ac:chgData name="AVILA SALINAS, ROSA ANAHI" userId="5168888a-8314-4770-8aa8-119172a16eb8" providerId="ADAL" clId="{855144DB-C956-4AAD-AE6D-222D7D2F26FB}" dt="2026-03-06T19:23:34.128" v="962" actId="1440"/>
          <ac:picMkLst>
            <pc:docMk/>
            <pc:sldMk cId="0" sldId="271"/>
            <ac:picMk id="2056" creationId="{BAE2EC70-EB41-6A2D-135E-0A5768DD1E8E}"/>
          </ac:picMkLst>
        </pc:picChg>
      </pc:sldChg>
      <pc:sldChg chg="modNotesTx">
        <pc:chgData name="AVILA SALINAS, ROSA ANAHI" userId="5168888a-8314-4770-8aa8-119172a16eb8" providerId="ADAL" clId="{855144DB-C956-4AAD-AE6D-222D7D2F26FB}" dt="2026-03-06T15:59:46.841" v="29" actId="6549"/>
        <pc:sldMkLst>
          <pc:docMk/>
          <pc:sldMk cId="0" sldId="272"/>
        </pc:sldMkLst>
      </pc:sldChg>
      <pc:sldChg chg="addSp delSp modSp mod modNotesTx">
        <pc:chgData name="AVILA SALINAS, ROSA ANAHI" userId="5168888a-8314-4770-8aa8-119172a16eb8" providerId="ADAL" clId="{855144DB-C956-4AAD-AE6D-222D7D2F26FB}" dt="2026-03-06T18:53:47.825" v="328" actId="1076"/>
        <pc:sldMkLst>
          <pc:docMk/>
          <pc:sldMk cId="0" sldId="273"/>
        </pc:sldMkLst>
        <pc:spChg chg="add mod">
          <ac:chgData name="AVILA SALINAS, ROSA ANAHI" userId="5168888a-8314-4770-8aa8-119172a16eb8" providerId="ADAL" clId="{855144DB-C956-4AAD-AE6D-222D7D2F26FB}" dt="2026-03-06T18:53:47.825" v="328" actId="1076"/>
          <ac:spMkLst>
            <pc:docMk/>
            <pc:sldMk cId="0" sldId="273"/>
            <ac:spMk id="6" creationId="{3970E629-324D-A396-C595-F212DC9A633F}"/>
          </ac:spMkLst>
        </pc:spChg>
      </pc:sldChg>
      <pc:sldChg chg="addSp delSp modSp mod delAnim modAnim modNotesTx">
        <pc:chgData name="AVILA SALINAS, ROSA ANAHI" userId="5168888a-8314-4770-8aa8-119172a16eb8" providerId="ADAL" clId="{855144DB-C956-4AAD-AE6D-222D7D2F26FB}" dt="2026-03-06T16:16:47.690" v="216"/>
        <pc:sldMkLst>
          <pc:docMk/>
          <pc:sldMk cId="0" sldId="274"/>
        </pc:sldMkLst>
        <pc:spChg chg="mod">
          <ac:chgData name="AVILA SALINAS, ROSA ANAHI" userId="5168888a-8314-4770-8aa8-119172a16eb8" providerId="ADAL" clId="{855144DB-C956-4AAD-AE6D-222D7D2F26FB}" dt="2026-03-06T16:00:23.135" v="35" actId="1076"/>
          <ac:spMkLst>
            <pc:docMk/>
            <pc:sldMk cId="0" sldId="274"/>
            <ac:spMk id="4" creationId="{BC405B7F-D0C9-C0F1-0A99-3AC8F68CF9B2}"/>
          </ac:spMkLst>
        </pc:spChg>
        <pc:spChg chg="add mod">
          <ac:chgData name="AVILA SALINAS, ROSA ANAHI" userId="5168888a-8314-4770-8aa8-119172a16eb8" providerId="ADAL" clId="{855144DB-C956-4AAD-AE6D-222D7D2F26FB}" dt="2026-03-06T16:00:25.072" v="36" actId="1076"/>
          <ac:spMkLst>
            <pc:docMk/>
            <pc:sldMk cId="0" sldId="274"/>
            <ac:spMk id="5" creationId="{0F4196DF-C7B7-E445-A506-C0FC022E6A58}"/>
          </ac:spMkLst>
        </pc:spChg>
        <pc:picChg chg="mod">
          <ac:chgData name="AVILA SALINAS, ROSA ANAHI" userId="5168888a-8314-4770-8aa8-119172a16eb8" providerId="ADAL" clId="{855144DB-C956-4AAD-AE6D-222D7D2F26FB}" dt="2026-03-06T16:00:31.288" v="40" actId="1076"/>
          <ac:picMkLst>
            <pc:docMk/>
            <pc:sldMk cId="0" sldId="274"/>
            <ac:picMk id="1026" creationId="{62609A04-FA2F-85AA-4165-C02E372340CA}"/>
          </ac:picMkLst>
        </pc:picChg>
      </pc:sldChg>
      <pc:sldChg chg="modNotesTx">
        <pc:chgData name="AVILA SALINAS, ROSA ANAHI" userId="5168888a-8314-4770-8aa8-119172a16eb8" providerId="ADAL" clId="{855144DB-C956-4AAD-AE6D-222D7D2F26FB}" dt="2026-03-06T16:05:00.112" v="148" actId="20577"/>
        <pc:sldMkLst>
          <pc:docMk/>
          <pc:sldMk cId="0" sldId="275"/>
        </pc:sldMkLst>
      </pc:sldChg>
      <pc:sldChg chg="addSp delSp modSp mod delAnim modAnim modNotesTx">
        <pc:chgData name="AVILA SALINAS, ROSA ANAHI" userId="5168888a-8314-4770-8aa8-119172a16eb8" providerId="ADAL" clId="{855144DB-C956-4AAD-AE6D-222D7D2F26FB}" dt="2026-03-06T16:16:57.590" v="218"/>
        <pc:sldMkLst>
          <pc:docMk/>
          <pc:sldMk cId="0" sldId="277"/>
        </pc:sldMkLst>
        <pc:spChg chg="add mod">
          <ac:chgData name="AVILA SALINAS, ROSA ANAHI" userId="5168888a-8314-4770-8aa8-119172a16eb8" providerId="ADAL" clId="{855144DB-C956-4AAD-AE6D-222D7D2F26FB}" dt="2026-03-06T16:06:02.540" v="166" actId="14100"/>
          <ac:spMkLst>
            <pc:docMk/>
            <pc:sldMk cId="0" sldId="277"/>
            <ac:spMk id="3" creationId="{71B0D977-8425-D501-793A-9E67EC3EC288}"/>
          </ac:spMkLst>
        </pc:spChg>
        <pc:spChg chg="add mod">
          <ac:chgData name="AVILA SALINAS, ROSA ANAHI" userId="5168888a-8314-4770-8aa8-119172a16eb8" providerId="ADAL" clId="{855144DB-C956-4AAD-AE6D-222D7D2F26FB}" dt="2026-03-06T16:05:39.050" v="157"/>
          <ac:spMkLst>
            <pc:docMk/>
            <pc:sldMk cId="0" sldId="277"/>
            <ac:spMk id="9" creationId="{8A7E2E96-0223-5677-9292-C556E1F3FE21}"/>
          </ac:spMkLst>
        </pc:spChg>
        <pc:spChg chg="add mod">
          <ac:chgData name="AVILA SALINAS, ROSA ANAHI" userId="5168888a-8314-4770-8aa8-119172a16eb8" providerId="ADAL" clId="{855144DB-C956-4AAD-AE6D-222D7D2F26FB}" dt="2026-03-06T16:05:39.050" v="157"/>
          <ac:spMkLst>
            <pc:docMk/>
            <pc:sldMk cId="0" sldId="277"/>
            <ac:spMk id="10" creationId="{79DC2CB6-409D-5EF1-E859-64242FFA9EE8}"/>
          </ac:spMkLst>
        </pc:spChg>
        <pc:spChg chg="add mod">
          <ac:chgData name="AVILA SALINAS, ROSA ANAHI" userId="5168888a-8314-4770-8aa8-119172a16eb8" providerId="ADAL" clId="{855144DB-C956-4AAD-AE6D-222D7D2F26FB}" dt="2026-03-06T16:05:39.050" v="157"/>
          <ac:spMkLst>
            <pc:docMk/>
            <pc:sldMk cId="0" sldId="277"/>
            <ac:spMk id="11" creationId="{B2083C44-0C7A-2FD5-DF14-E230E402E9DD}"/>
          </ac:spMkLst>
        </pc:spChg>
        <pc:spChg chg="add mod">
          <ac:chgData name="AVILA SALINAS, ROSA ANAHI" userId="5168888a-8314-4770-8aa8-119172a16eb8" providerId="ADAL" clId="{855144DB-C956-4AAD-AE6D-222D7D2F26FB}" dt="2026-03-06T16:06:02.540" v="166" actId="14100"/>
          <ac:spMkLst>
            <pc:docMk/>
            <pc:sldMk cId="0" sldId="277"/>
            <ac:spMk id="12" creationId="{BAEDAA67-7AE0-7A9C-FD78-B135A07C52F4}"/>
          </ac:spMkLst>
        </pc:spChg>
        <pc:spChg chg="add mod">
          <ac:chgData name="AVILA SALINAS, ROSA ANAHI" userId="5168888a-8314-4770-8aa8-119172a16eb8" providerId="ADAL" clId="{855144DB-C956-4AAD-AE6D-222D7D2F26FB}" dt="2026-03-06T16:06:02.540" v="166" actId="14100"/>
          <ac:spMkLst>
            <pc:docMk/>
            <pc:sldMk cId="0" sldId="277"/>
            <ac:spMk id="13" creationId="{BCFB8CA7-9EA8-B07A-E160-48D249E47374}"/>
          </ac:spMkLst>
        </pc:spChg>
        <pc:spChg chg="add mod">
          <ac:chgData name="AVILA SALINAS, ROSA ANAHI" userId="5168888a-8314-4770-8aa8-119172a16eb8" providerId="ADAL" clId="{855144DB-C956-4AAD-AE6D-222D7D2F26FB}" dt="2026-03-06T16:05:39.050" v="157"/>
          <ac:spMkLst>
            <pc:docMk/>
            <pc:sldMk cId="0" sldId="277"/>
            <ac:spMk id="14" creationId="{1CE1202D-C211-556B-C04A-F727A280D8FE}"/>
          </ac:spMkLst>
        </pc:spChg>
        <pc:spChg chg="add mod">
          <ac:chgData name="AVILA SALINAS, ROSA ANAHI" userId="5168888a-8314-4770-8aa8-119172a16eb8" providerId="ADAL" clId="{855144DB-C956-4AAD-AE6D-222D7D2F26FB}" dt="2026-03-06T16:05:39.050" v="157"/>
          <ac:spMkLst>
            <pc:docMk/>
            <pc:sldMk cId="0" sldId="277"/>
            <ac:spMk id="15" creationId="{C178645C-0AF3-CB94-500E-E0BD9BC46454}"/>
          </ac:spMkLst>
        </pc:spChg>
        <pc:spChg chg="add mod">
          <ac:chgData name="AVILA SALINAS, ROSA ANAHI" userId="5168888a-8314-4770-8aa8-119172a16eb8" providerId="ADAL" clId="{855144DB-C956-4AAD-AE6D-222D7D2F26FB}" dt="2026-03-06T16:05:39.050" v="157"/>
          <ac:spMkLst>
            <pc:docMk/>
            <pc:sldMk cId="0" sldId="277"/>
            <ac:spMk id="16" creationId="{A605101C-B221-F061-88D7-2043DD7BF66A}"/>
          </ac:spMkLst>
        </pc:spChg>
        <pc:picChg chg="mod">
          <ac:chgData name="AVILA SALINAS, ROSA ANAHI" userId="5168888a-8314-4770-8aa8-119172a16eb8" providerId="ADAL" clId="{855144DB-C956-4AAD-AE6D-222D7D2F26FB}" dt="2026-03-06T16:06:09.020" v="169" actId="1076"/>
          <ac:picMkLst>
            <pc:docMk/>
            <pc:sldMk cId="0" sldId="277"/>
            <ac:picMk id="8" creationId="{2323580C-3854-F451-5706-E9B81AC67EB9}"/>
          </ac:picMkLst>
        </pc:picChg>
      </pc:sldChg>
      <pc:sldChg chg="modSp mod modNotesTx">
        <pc:chgData name="AVILA SALINAS, ROSA ANAHI" userId="5168888a-8314-4770-8aa8-119172a16eb8" providerId="ADAL" clId="{855144DB-C956-4AAD-AE6D-222D7D2F26FB}" dt="2026-03-06T19:09:09.937" v="759" actId="20577"/>
        <pc:sldMkLst>
          <pc:docMk/>
          <pc:sldMk cId="0" sldId="278"/>
        </pc:sldMkLst>
        <pc:spChg chg="mod">
          <ac:chgData name="AVILA SALINAS, ROSA ANAHI" userId="5168888a-8314-4770-8aa8-119172a16eb8" providerId="ADAL" clId="{855144DB-C956-4AAD-AE6D-222D7D2F26FB}" dt="2026-03-06T19:09:09.937" v="759" actId="20577"/>
          <ac:spMkLst>
            <pc:docMk/>
            <pc:sldMk cId="0" sldId="278"/>
            <ac:spMk id="2" creationId="{EA896CA0-663B-E232-E71E-427942BC218D}"/>
          </ac:spMkLst>
        </pc:spChg>
      </pc:sldChg>
      <pc:sldChg chg="modSp mod modAnim modNotesTx">
        <pc:chgData name="AVILA SALINAS, ROSA ANAHI" userId="5168888a-8314-4770-8aa8-119172a16eb8" providerId="ADAL" clId="{855144DB-C956-4AAD-AE6D-222D7D2F26FB}" dt="2026-03-06T19:09:15.216" v="761" actId="20577"/>
        <pc:sldMkLst>
          <pc:docMk/>
          <pc:sldMk cId="0" sldId="279"/>
        </pc:sldMkLst>
        <pc:spChg chg="mod">
          <ac:chgData name="AVILA SALINAS, ROSA ANAHI" userId="5168888a-8314-4770-8aa8-119172a16eb8" providerId="ADAL" clId="{855144DB-C956-4AAD-AE6D-222D7D2F26FB}" dt="2026-03-06T19:09:15.216" v="761" actId="20577"/>
          <ac:spMkLst>
            <pc:docMk/>
            <pc:sldMk cId="0" sldId="279"/>
            <ac:spMk id="3" creationId="{97541AC2-63B6-E732-F1BD-3F5FEC7322C4}"/>
          </ac:spMkLst>
        </pc:spChg>
      </pc:sldChg>
      <pc:sldChg chg="modNotesTx">
        <pc:chgData name="AVILA SALINAS, ROSA ANAHI" userId="5168888a-8314-4770-8aa8-119172a16eb8" providerId="ADAL" clId="{855144DB-C956-4AAD-AE6D-222D7D2F26FB}" dt="2026-03-06T16:06:27.339" v="171" actId="20577"/>
        <pc:sldMkLst>
          <pc:docMk/>
          <pc:sldMk cId="0" sldId="280"/>
        </pc:sldMkLst>
      </pc:sldChg>
      <pc:sldChg chg="addSp delSp modSp mod modNotesTx">
        <pc:chgData name="AVILA SALINAS, ROSA ANAHI" userId="5168888a-8314-4770-8aa8-119172a16eb8" providerId="ADAL" clId="{855144DB-C956-4AAD-AE6D-222D7D2F26FB}" dt="2026-03-06T19:23:16.089" v="961" actId="1440"/>
        <pc:sldMkLst>
          <pc:docMk/>
          <pc:sldMk cId="0" sldId="281"/>
        </pc:sldMkLst>
        <pc:spChg chg="add mod">
          <ac:chgData name="AVILA SALINAS, ROSA ANAHI" userId="5168888a-8314-4770-8aa8-119172a16eb8" providerId="ADAL" clId="{855144DB-C956-4AAD-AE6D-222D7D2F26FB}" dt="2026-03-06T19:23:01.801" v="957" actId="1076"/>
          <ac:spMkLst>
            <pc:docMk/>
            <pc:sldMk cId="0" sldId="281"/>
            <ac:spMk id="7" creationId="{2B4E645D-0599-4920-BB25-B6A2D95040D5}"/>
          </ac:spMkLst>
        </pc:spChg>
        <pc:spChg chg="add mod">
          <ac:chgData name="AVILA SALINAS, ROSA ANAHI" userId="5168888a-8314-4770-8aa8-119172a16eb8" providerId="ADAL" clId="{855144DB-C956-4AAD-AE6D-222D7D2F26FB}" dt="2026-03-06T19:22:59.409" v="956" actId="1076"/>
          <ac:spMkLst>
            <pc:docMk/>
            <pc:sldMk cId="0" sldId="281"/>
            <ac:spMk id="8" creationId="{18EEA86F-96FD-A294-E35D-19F71BA28E75}"/>
          </ac:spMkLst>
        </pc:spChg>
        <pc:spChg chg="add mod">
          <ac:chgData name="AVILA SALINAS, ROSA ANAHI" userId="5168888a-8314-4770-8aa8-119172a16eb8" providerId="ADAL" clId="{855144DB-C956-4AAD-AE6D-222D7D2F26FB}" dt="2026-03-06T19:22:51.640" v="953" actId="1076"/>
          <ac:spMkLst>
            <pc:docMk/>
            <pc:sldMk cId="0" sldId="281"/>
            <ac:spMk id="9" creationId="{17FF8F7C-5BC8-4293-4CFE-8D4FAD892D34}"/>
          </ac:spMkLst>
        </pc:spChg>
        <pc:spChg chg="add mod">
          <ac:chgData name="AVILA SALINAS, ROSA ANAHI" userId="5168888a-8314-4770-8aa8-119172a16eb8" providerId="ADAL" clId="{855144DB-C956-4AAD-AE6D-222D7D2F26FB}" dt="2026-03-06T19:22:48.689" v="952" actId="1076"/>
          <ac:spMkLst>
            <pc:docMk/>
            <pc:sldMk cId="0" sldId="281"/>
            <ac:spMk id="10" creationId="{1F742060-264B-2825-A0C1-FECFC308DA49}"/>
          </ac:spMkLst>
        </pc:spChg>
        <pc:picChg chg="mod">
          <ac:chgData name="AVILA SALINAS, ROSA ANAHI" userId="5168888a-8314-4770-8aa8-119172a16eb8" providerId="ADAL" clId="{855144DB-C956-4AAD-AE6D-222D7D2F26FB}" dt="2026-03-06T19:23:16.089" v="961" actId="1440"/>
          <ac:picMkLst>
            <pc:docMk/>
            <pc:sldMk cId="0" sldId="281"/>
            <ac:picMk id="3074" creationId="{63D0497E-5D0B-E586-2107-A914C2428A3F}"/>
          </ac:picMkLst>
        </pc:picChg>
      </pc:sldChg>
      <pc:sldChg chg="modNotesTx">
        <pc:chgData name="AVILA SALINAS, ROSA ANAHI" userId="5168888a-8314-4770-8aa8-119172a16eb8" providerId="ADAL" clId="{855144DB-C956-4AAD-AE6D-222D7D2F26FB}" dt="2026-03-06T16:09:31.329" v="203" actId="20577"/>
        <pc:sldMkLst>
          <pc:docMk/>
          <pc:sldMk cId="0" sldId="283"/>
        </pc:sldMkLst>
      </pc:sldChg>
      <pc:sldChg chg="addSp delSp modSp mod modNotesTx">
        <pc:chgData name="AVILA SALINAS, ROSA ANAHI" userId="5168888a-8314-4770-8aa8-119172a16eb8" providerId="ADAL" clId="{855144DB-C956-4AAD-AE6D-222D7D2F26FB}" dt="2026-03-06T19:12:49.683" v="780" actId="1440"/>
        <pc:sldMkLst>
          <pc:docMk/>
          <pc:sldMk cId="0" sldId="284"/>
        </pc:sldMkLst>
        <pc:picChg chg="add mod modCrop">
          <ac:chgData name="AVILA SALINAS, ROSA ANAHI" userId="5168888a-8314-4770-8aa8-119172a16eb8" providerId="ADAL" clId="{855144DB-C956-4AAD-AE6D-222D7D2F26FB}" dt="2026-03-06T19:12:49.683" v="780" actId="1440"/>
          <ac:picMkLst>
            <pc:docMk/>
            <pc:sldMk cId="0" sldId="284"/>
            <ac:picMk id="7" creationId="{2B7C6240-DF7D-D769-1F3B-62B1643A6FD5}"/>
          </ac:picMkLst>
        </pc:picChg>
      </pc:sldChg>
      <pc:sldChg chg="modNotesTx">
        <pc:chgData name="AVILA SALINAS, ROSA ANAHI" userId="5168888a-8314-4770-8aa8-119172a16eb8" providerId="ADAL" clId="{855144DB-C956-4AAD-AE6D-222D7D2F26FB}" dt="2026-03-06T16:07:43.670" v="190" actId="20577"/>
        <pc:sldMkLst>
          <pc:docMk/>
          <pc:sldMk cId="0" sldId="287"/>
        </pc:sldMkLst>
      </pc:sldChg>
      <pc:sldChg chg="addSp delSp modSp mod modAnim modNotesTx">
        <pc:chgData name="AVILA SALINAS, ROSA ANAHI" userId="5168888a-8314-4770-8aa8-119172a16eb8" providerId="ADAL" clId="{855144DB-C956-4AAD-AE6D-222D7D2F26FB}" dt="2026-03-06T19:12:55.603" v="781" actId="1076"/>
        <pc:sldMkLst>
          <pc:docMk/>
          <pc:sldMk cId="0" sldId="288"/>
        </pc:sldMkLst>
        <pc:picChg chg="add mod">
          <ac:chgData name="AVILA SALINAS, ROSA ANAHI" userId="5168888a-8314-4770-8aa8-119172a16eb8" providerId="ADAL" clId="{855144DB-C956-4AAD-AE6D-222D7D2F26FB}" dt="2026-03-06T19:12:55.603" v="781" actId="1076"/>
          <ac:picMkLst>
            <pc:docMk/>
            <pc:sldMk cId="0" sldId="288"/>
            <ac:picMk id="12" creationId="{194CA59F-C371-6458-491C-34FB0F38F6EF}"/>
          </ac:picMkLst>
        </pc:picChg>
      </pc:sldChg>
      <pc:sldChg chg="modSp mod ord modNotesTx">
        <pc:chgData name="AVILA SALINAS, ROSA ANAHI" userId="5168888a-8314-4770-8aa8-119172a16eb8" providerId="ADAL" clId="{855144DB-C956-4AAD-AE6D-222D7D2F26FB}" dt="2026-03-06T20:15:59.827" v="1420" actId="403"/>
        <pc:sldMkLst>
          <pc:docMk/>
          <pc:sldMk cId="0" sldId="297"/>
        </pc:sldMkLst>
        <pc:spChg chg="mod">
          <ac:chgData name="AVILA SALINAS, ROSA ANAHI" userId="5168888a-8314-4770-8aa8-119172a16eb8" providerId="ADAL" clId="{855144DB-C956-4AAD-AE6D-222D7D2F26FB}" dt="2026-03-06T20:15:59.827" v="1420" actId="403"/>
          <ac:spMkLst>
            <pc:docMk/>
            <pc:sldMk cId="0" sldId="297"/>
            <ac:spMk id="2" creationId="{E95317B5-8BBD-7C99-CEC3-937B13E867F9}"/>
          </ac:spMkLst>
        </pc:spChg>
      </pc:sldChg>
      <pc:sldChg chg="addSp delSp modSp mod delAnim modAnim modNotesTx">
        <pc:chgData name="AVILA SALINAS, ROSA ANAHI" userId="5168888a-8314-4770-8aa8-119172a16eb8" providerId="ADAL" clId="{855144DB-C956-4AAD-AE6D-222D7D2F26FB}" dt="2026-03-06T19:08:34.710" v="757" actId="20577"/>
        <pc:sldMkLst>
          <pc:docMk/>
          <pc:sldMk cId="2345014547" sldId="300"/>
        </pc:sldMkLst>
        <pc:spChg chg="add mod">
          <ac:chgData name="AVILA SALINAS, ROSA ANAHI" userId="5168888a-8314-4770-8aa8-119172a16eb8" providerId="ADAL" clId="{855144DB-C956-4AAD-AE6D-222D7D2F26FB}" dt="2026-03-06T19:04:47.790" v="513" actId="1076"/>
          <ac:spMkLst>
            <pc:docMk/>
            <pc:sldMk cId="2345014547" sldId="300"/>
            <ac:spMk id="6" creationId="{079BF407-82F2-72FC-1341-F58DB38FDC28}"/>
          </ac:spMkLst>
        </pc:spChg>
        <pc:spChg chg="add mod">
          <ac:chgData name="AVILA SALINAS, ROSA ANAHI" userId="5168888a-8314-4770-8aa8-119172a16eb8" providerId="ADAL" clId="{855144DB-C956-4AAD-AE6D-222D7D2F26FB}" dt="2026-03-06T19:08:34.710" v="757" actId="20577"/>
          <ac:spMkLst>
            <pc:docMk/>
            <pc:sldMk cId="2345014547" sldId="300"/>
            <ac:spMk id="7" creationId="{F2A4E6C2-BA0C-7098-532B-246C46F43CD7}"/>
          </ac:spMkLst>
        </pc:spChg>
        <pc:spChg chg="add mod">
          <ac:chgData name="AVILA SALINAS, ROSA ANAHI" userId="5168888a-8314-4770-8aa8-119172a16eb8" providerId="ADAL" clId="{855144DB-C956-4AAD-AE6D-222D7D2F26FB}" dt="2026-03-06T19:06:57.819" v="660" actId="1076"/>
          <ac:spMkLst>
            <pc:docMk/>
            <pc:sldMk cId="2345014547" sldId="300"/>
            <ac:spMk id="14" creationId="{20B78D8E-3899-3C55-CA16-74177E0C7EF9}"/>
          </ac:spMkLst>
        </pc:spChg>
        <pc:spChg chg="add mod">
          <ac:chgData name="AVILA SALINAS, ROSA ANAHI" userId="5168888a-8314-4770-8aa8-119172a16eb8" providerId="ADAL" clId="{855144DB-C956-4AAD-AE6D-222D7D2F26FB}" dt="2026-03-06T19:06:57.819" v="660" actId="1076"/>
          <ac:spMkLst>
            <pc:docMk/>
            <pc:sldMk cId="2345014547" sldId="300"/>
            <ac:spMk id="15" creationId="{E0B71768-6C0C-631A-B8DB-99BF94799F5A}"/>
          </ac:spMkLst>
        </pc:spChg>
        <pc:picChg chg="add mod">
          <ac:chgData name="AVILA SALINAS, ROSA ANAHI" userId="5168888a-8314-4770-8aa8-119172a16eb8" providerId="ADAL" clId="{855144DB-C956-4AAD-AE6D-222D7D2F26FB}" dt="2026-03-06T19:07:00.461" v="661" actId="1440"/>
          <ac:picMkLst>
            <pc:docMk/>
            <pc:sldMk cId="2345014547" sldId="300"/>
            <ac:picMk id="11" creationId="{9B7EEA3E-3830-3EF5-C36B-38291C8C272C}"/>
          </ac:picMkLst>
        </pc:picChg>
        <pc:picChg chg="add mod">
          <ac:chgData name="AVILA SALINAS, ROSA ANAHI" userId="5168888a-8314-4770-8aa8-119172a16eb8" providerId="ADAL" clId="{855144DB-C956-4AAD-AE6D-222D7D2F26FB}" dt="2026-03-06T19:07:04.673" v="662" actId="1440"/>
          <ac:picMkLst>
            <pc:docMk/>
            <pc:sldMk cId="2345014547" sldId="300"/>
            <ac:picMk id="13" creationId="{6D20E43E-5A33-4504-318C-06E1DAA6FE7B}"/>
          </ac:picMkLst>
        </pc:picChg>
      </pc:sldChg>
      <pc:sldChg chg="modSp mod modAnim modNotesTx">
        <pc:chgData name="AVILA SALINAS, ROSA ANAHI" userId="5168888a-8314-4770-8aa8-119172a16eb8" providerId="ADAL" clId="{855144DB-C956-4AAD-AE6D-222D7D2F26FB}" dt="2026-03-06T19:25:46.198" v="966" actId="20577"/>
        <pc:sldMkLst>
          <pc:docMk/>
          <pc:sldMk cId="787910286" sldId="302"/>
        </pc:sldMkLst>
        <pc:spChg chg="mod">
          <ac:chgData name="AVILA SALINAS, ROSA ANAHI" userId="5168888a-8314-4770-8aa8-119172a16eb8" providerId="ADAL" clId="{855144DB-C956-4AAD-AE6D-222D7D2F26FB}" dt="2026-03-06T19:25:46.198" v="966" actId="20577"/>
          <ac:spMkLst>
            <pc:docMk/>
            <pc:sldMk cId="787910286" sldId="302"/>
            <ac:spMk id="78" creationId="{DBA57858-FC50-206D-2DBE-B39BFEC71B7B}"/>
          </ac:spMkLst>
        </pc:spChg>
      </pc:sldChg>
      <pc:sldChg chg="addSp delSp modSp new mod">
        <pc:chgData name="AVILA SALINAS, ROSA ANAHI" userId="5168888a-8314-4770-8aa8-119172a16eb8" providerId="ADAL" clId="{855144DB-C956-4AAD-AE6D-222D7D2F26FB}" dt="2026-03-06T20:15:09.376" v="1417" actId="1076"/>
        <pc:sldMkLst>
          <pc:docMk/>
          <pc:sldMk cId="4246555878" sldId="304"/>
        </pc:sldMkLst>
        <pc:spChg chg="add mod">
          <ac:chgData name="AVILA SALINAS, ROSA ANAHI" userId="5168888a-8314-4770-8aa8-119172a16eb8" providerId="ADAL" clId="{855144DB-C956-4AAD-AE6D-222D7D2F26FB}" dt="2026-03-06T20:15:04.780" v="1416" actId="1076"/>
          <ac:spMkLst>
            <pc:docMk/>
            <pc:sldMk cId="4246555878" sldId="304"/>
            <ac:spMk id="4" creationId="{88CE810B-0DFA-DE98-66AA-7864EF7BC96D}"/>
          </ac:spMkLst>
        </pc:spChg>
        <pc:spChg chg="add mod">
          <ac:chgData name="AVILA SALINAS, ROSA ANAHI" userId="5168888a-8314-4770-8aa8-119172a16eb8" providerId="ADAL" clId="{855144DB-C956-4AAD-AE6D-222D7D2F26FB}" dt="2026-03-06T19:34:11.889" v="1267" actId="1076"/>
          <ac:spMkLst>
            <pc:docMk/>
            <pc:sldMk cId="4246555878" sldId="304"/>
            <ac:spMk id="5" creationId="{D67BF489-5050-015B-09A6-DD419FB97900}"/>
          </ac:spMkLst>
        </pc:spChg>
        <pc:picChg chg="add mod">
          <ac:chgData name="AVILA SALINAS, ROSA ANAHI" userId="5168888a-8314-4770-8aa8-119172a16eb8" providerId="ADAL" clId="{855144DB-C956-4AAD-AE6D-222D7D2F26FB}" dt="2026-03-06T20:15:09.376" v="1417" actId="1076"/>
          <ac:picMkLst>
            <pc:docMk/>
            <pc:sldMk cId="4246555878" sldId="304"/>
            <ac:picMk id="1042" creationId="{6D6F4B49-7421-53CD-5BEE-450A779F990C}"/>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c:style val="2"/>
  <c:chart>
    <c:autoTitleDeleted val="1"/>
    <c:plotArea>
      <c:layout>
        <c:manualLayout>
          <c:xMode val="edge"/>
          <c:yMode val="edge"/>
          <c:x val="0"/>
          <c:y val="0"/>
          <c:w val="0.85261213083400644"/>
          <c:h val="0.82294590721027916"/>
        </c:manualLayout>
      </c:layout>
      <c:barChart>
        <c:barDir val="col"/>
        <c:grouping val="clustered"/>
        <c:varyColors val="0"/>
        <c:ser>
          <c:idx val="0"/>
          <c:order val="0"/>
          <c:tx>
            <c:v>1 color</c:v>
          </c:tx>
          <c:spPr>
            <a:gradFill>
              <a:gsLst>
                <a:gs pos="0">
                  <a:srgbClr val="0087BC">
                    <a:alpha val="76000"/>
                  </a:srgbClr>
                </a:gs>
                <a:gs pos="100000">
                  <a:srgbClr val="007FB0">
                    <a:alpha val="82000"/>
                  </a:srgbClr>
                </a:gs>
              </a:gsLst>
              <a:lin ang="5400000"/>
            </a:gradFill>
            <a:ln>
              <a:noFill/>
            </a:ln>
          </c:spPr>
          <c:invertIfNegative val="0"/>
          <c:dPt>
            <c:idx val="0"/>
            <c:invertIfNegative val="0"/>
            <c:bubble3D val="0"/>
            <c:extLst>
              <c:ext xmlns:c16="http://schemas.microsoft.com/office/drawing/2014/chart" uri="{C3380CC4-5D6E-409C-BE32-E72D297353CC}">
                <c16:uniqueId val="{00000001-BF0E-4C54-BFC6-D2CB482AE0FE}"/>
              </c:ext>
            </c:extLst>
          </c:dPt>
          <c:cat>
            <c:strLit>
              <c:ptCount val="1"/>
              <c:pt idx="0">
                <c:v>Category 1</c:v>
              </c:pt>
            </c:strLit>
          </c:cat>
          <c:val>
            <c:numLit>
              <c:formatCode>General</c:formatCode>
              <c:ptCount val="1"/>
              <c:pt idx="0">
                <c:v>5</c:v>
              </c:pt>
            </c:numLit>
          </c:val>
          <c:extLst>
            <c:ext xmlns:c16="http://schemas.microsoft.com/office/drawing/2014/chart" uri="{C3380CC4-5D6E-409C-BE32-E72D297353CC}">
              <c16:uniqueId val="{00000000-BF0E-4C54-BFC6-D2CB482AE0FE}"/>
            </c:ext>
          </c:extLst>
        </c:ser>
        <c:ser>
          <c:idx val="1"/>
          <c:order val="1"/>
          <c:tx>
            <c:v>Column2</c:v>
          </c:tx>
          <c:spPr>
            <a:gradFill>
              <a:gsLst>
                <a:gs pos="0">
                  <a:srgbClr val="B56942"/>
                </a:gs>
                <a:gs pos="100000">
                  <a:srgbClr val="F3831F"/>
                </a:gs>
              </a:gsLst>
              <a:lin ang="5400000"/>
            </a:gradFill>
            <a:ln>
              <a:noFill/>
            </a:ln>
          </c:spPr>
          <c:invertIfNegative val="0"/>
          <c:cat>
            <c:strLit>
              <c:ptCount val="1"/>
              <c:pt idx="0">
                <c:v>Category 1</c:v>
              </c:pt>
            </c:strLit>
          </c:cat>
          <c:val>
            <c:numLit>
              <c:formatCode>General</c:formatCode>
              <c:ptCount val="1"/>
              <c:pt idx="0">
                <c:v>4</c:v>
              </c:pt>
            </c:numLit>
          </c:val>
          <c:extLst>
            <c:ext xmlns:c16="http://schemas.microsoft.com/office/drawing/2014/chart" uri="{C3380CC4-5D6E-409C-BE32-E72D297353CC}">
              <c16:uniqueId val="{00000002-BF0E-4C54-BFC6-D2CB482AE0FE}"/>
            </c:ext>
          </c:extLst>
        </c:ser>
        <c:ser>
          <c:idx val="2"/>
          <c:order val="2"/>
          <c:tx>
            <c:v>Column1</c:v>
          </c:tx>
          <c:spPr>
            <a:gradFill>
              <a:gsLst>
                <a:gs pos="0">
                  <a:srgbClr val="E2AC00"/>
                </a:gs>
                <a:gs pos="100000">
                  <a:srgbClr val="FFE593"/>
                </a:gs>
              </a:gsLst>
              <a:lin ang="5400000"/>
            </a:gradFill>
            <a:ln>
              <a:noFill/>
            </a:ln>
          </c:spPr>
          <c:invertIfNegative val="0"/>
          <c:cat>
            <c:strLit>
              <c:ptCount val="1"/>
              <c:pt idx="0">
                <c:v>Category 1</c:v>
              </c:pt>
            </c:strLit>
          </c:cat>
          <c:val>
            <c:numLit>
              <c:formatCode>General</c:formatCode>
              <c:ptCount val="1"/>
              <c:pt idx="0">
                <c:v>6</c:v>
              </c:pt>
            </c:numLit>
          </c:val>
          <c:extLst>
            <c:ext xmlns:c16="http://schemas.microsoft.com/office/drawing/2014/chart" uri="{C3380CC4-5D6E-409C-BE32-E72D297353CC}">
              <c16:uniqueId val="{00000003-BF0E-4C54-BFC6-D2CB482AE0FE}"/>
            </c:ext>
          </c:extLst>
        </c:ser>
        <c:ser>
          <c:idx val="3"/>
          <c:order val="3"/>
          <c:tx>
            <c:v>Column3</c:v>
          </c:tx>
          <c:spPr>
            <a:solidFill>
              <a:srgbClr val="03A55E"/>
            </a:solidFill>
            <a:ln>
              <a:noFill/>
            </a:ln>
          </c:spPr>
          <c:invertIfNegative val="0"/>
          <c:dPt>
            <c:idx val="0"/>
            <c:invertIfNegative val="0"/>
            <c:bubble3D val="0"/>
            <c:spPr>
              <a:gradFill>
                <a:gsLst>
                  <a:gs pos="0">
                    <a:srgbClr val="038F53"/>
                  </a:gs>
                  <a:gs pos="100000">
                    <a:srgbClr val="039758"/>
                  </a:gs>
                </a:gsLst>
                <a:lin ang="5400000"/>
              </a:gradFill>
              <a:ln>
                <a:noFill/>
              </a:ln>
            </c:spPr>
            <c:extLst>
              <c:ext xmlns:c16="http://schemas.microsoft.com/office/drawing/2014/chart" uri="{C3380CC4-5D6E-409C-BE32-E72D297353CC}">
                <c16:uniqueId val="{00000005-BF0E-4C54-BFC6-D2CB482AE0FE}"/>
              </c:ext>
            </c:extLst>
          </c:dPt>
          <c:cat>
            <c:strLit>
              <c:ptCount val="1"/>
              <c:pt idx="0">
                <c:v>Category 1</c:v>
              </c:pt>
            </c:strLit>
          </c:cat>
          <c:val>
            <c:numLit>
              <c:formatCode>General</c:formatCode>
              <c:ptCount val="1"/>
              <c:pt idx="0">
                <c:v>4</c:v>
              </c:pt>
            </c:numLit>
          </c:val>
          <c:extLst>
            <c:ext xmlns:c16="http://schemas.microsoft.com/office/drawing/2014/chart" uri="{C3380CC4-5D6E-409C-BE32-E72D297353CC}">
              <c16:uniqueId val="{00000004-BF0E-4C54-BFC6-D2CB482AE0FE}"/>
            </c:ext>
          </c:extLst>
        </c:ser>
        <c:dLbls>
          <c:showLegendKey val="0"/>
          <c:showVal val="0"/>
          <c:showCatName val="0"/>
          <c:showSerName val="0"/>
          <c:showPercent val="0"/>
          <c:showBubbleSize val="0"/>
        </c:dLbls>
        <c:gapWidth val="60"/>
        <c:overlap val="-51"/>
        <c:axId val="1801480767"/>
        <c:axId val="1801475487"/>
      </c:barChart>
      <c:valAx>
        <c:axId val="1801475487"/>
        <c:scaling>
          <c:orientation val="minMax"/>
        </c:scaling>
        <c:delete val="0"/>
        <c:axPos val="l"/>
        <c:majorGridlines>
          <c:spPr>
            <a:ln w="9528" cap="flat">
              <a:solidFill>
                <a:srgbClr val="C6DFF5"/>
              </a:solidFill>
              <a:prstDash val="solid"/>
              <a:round/>
            </a:ln>
          </c:spPr>
        </c:majorGridlines>
        <c:numFmt formatCode="General" sourceLinked="0"/>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1197" b="0" i="0" u="none" strike="noStrike" kern="1200" baseline="0">
                <a:solidFill>
                  <a:srgbClr val="092033"/>
                </a:solidFill>
                <a:latin typeface="Arial" pitchFamily="34"/>
                <a:cs typeface="Arial" pitchFamily="34"/>
              </a:defRPr>
            </a:pPr>
            <a:endParaRPr lang="es-PE"/>
          </a:p>
        </c:txPr>
        <c:crossAx val="1801480767"/>
        <c:crosses val="autoZero"/>
        <c:crossBetween val="between"/>
      </c:valAx>
      <c:catAx>
        <c:axId val="1801480767"/>
        <c:scaling>
          <c:orientation val="minMax"/>
        </c:scaling>
        <c:delete val="0"/>
        <c:axPos val="b"/>
        <c:numFmt formatCode="General" sourceLinked="0"/>
        <c:majorTickMark val="none"/>
        <c:minorTickMark val="none"/>
        <c:tickLblPos val="nextTo"/>
        <c:spPr>
          <a:noFill/>
          <a:ln w="9528" cap="flat">
            <a:solidFill>
              <a:srgbClr val="C6DFF5"/>
            </a:solidFill>
            <a:prstDash val="solid"/>
            <a:round/>
          </a:ln>
        </c:spPr>
        <c:txPr>
          <a:bodyPr lIns="0" tIns="0" rIns="0" bIns="0"/>
          <a:lstStyle/>
          <a:p>
            <a:pPr marL="0" marR="0" indent="0" defTabSz="914400" fontAlgn="auto" hangingPunct="1">
              <a:lnSpc>
                <a:spcPct val="100000"/>
              </a:lnSpc>
              <a:spcBef>
                <a:spcPts val="0"/>
              </a:spcBef>
              <a:spcAft>
                <a:spcPts val="0"/>
              </a:spcAft>
              <a:tabLst/>
              <a:defRPr sz="1197" b="0" i="0" u="none" strike="noStrike" kern="1200" baseline="0">
                <a:solidFill>
                  <a:srgbClr val="092033"/>
                </a:solidFill>
                <a:latin typeface="Arial" pitchFamily="34"/>
                <a:cs typeface="Arial" pitchFamily="34"/>
              </a:defRPr>
            </a:pPr>
            <a:endParaRPr lang="es-PE"/>
          </a:p>
        </c:txPr>
        <c:crossAx val="1801475487"/>
        <c:crosses val="autoZero"/>
        <c:auto val="1"/>
        <c:lblAlgn val="ctr"/>
        <c:lblOffset val="100"/>
        <c:noMultiLvlLbl val="0"/>
      </c:catAx>
      <c:spPr>
        <a:noFill/>
        <a:ln>
          <a:noFill/>
        </a:ln>
        <a:effectLst>
          <a:outerShdw dist="50804" dir="5400000" algn="tl">
            <a:srgbClr val="7C7C7C"/>
          </a:outerShdw>
        </a:effectLst>
      </c:spPr>
    </c:plotArea>
    <c:legend>
      <c:legendPos val="b"/>
      <c:overlay val="0"/>
      <c:spPr>
        <a:noFill/>
        <a:ln>
          <a:noFill/>
        </a:ln>
      </c:spPr>
      <c:txPr>
        <a:bodyPr lIns="0" tIns="0" rIns="0" bIns="0"/>
        <a:lstStyle/>
        <a:p>
          <a:pPr marL="0" marR="0" indent="0" defTabSz="914400" fontAlgn="auto" hangingPunct="1">
            <a:lnSpc>
              <a:spcPct val="100000"/>
            </a:lnSpc>
            <a:spcBef>
              <a:spcPts val="0"/>
            </a:spcBef>
            <a:spcAft>
              <a:spcPts val="0"/>
            </a:spcAft>
            <a:tabLst/>
            <a:defRPr sz="1000" b="0" i="0" u="none" strike="noStrike" kern="1200" baseline="0">
              <a:solidFill>
                <a:srgbClr val="092033"/>
              </a:solidFill>
              <a:latin typeface="Arial" pitchFamily="34"/>
              <a:cs typeface="Arial" pitchFamily="34"/>
            </a:defRPr>
          </a:pPr>
          <a:endParaRPr lang="es-PE"/>
        </a:p>
      </c:txPr>
    </c:legend>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s-ES" sz="1330" b="0" i="0" u="none" strike="noStrike" kern="1200" baseline="0">
          <a:solidFill>
            <a:srgbClr val="092033"/>
          </a:solidFill>
          <a:latin typeface="Calibri"/>
        </a:defRPr>
      </a:pPr>
      <a:endParaRPr lang="es-P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c:style val="2"/>
  <c:chart>
    <c:autoTitleDeleted val="1"/>
    <c:plotArea>
      <c:layout>
        <c:manualLayout>
          <c:xMode val="edge"/>
          <c:yMode val="edge"/>
          <c:x val="0"/>
          <c:y val="0"/>
          <c:w val="0.63966879860378312"/>
          <c:h val="0.80712028351315723"/>
        </c:manualLayout>
      </c:layout>
      <c:barChart>
        <c:barDir val="col"/>
        <c:grouping val="clustered"/>
        <c:varyColors val="0"/>
        <c:ser>
          <c:idx val="0"/>
          <c:order val="0"/>
          <c:tx>
            <c:v>1 color</c:v>
          </c:tx>
          <c:spPr>
            <a:solidFill>
              <a:srgbClr val="D34727"/>
            </a:solidFill>
            <a:ln>
              <a:noFill/>
            </a:ln>
          </c:spPr>
          <c:invertIfNegative val="0"/>
          <c:dPt>
            <c:idx val="0"/>
            <c:invertIfNegative val="0"/>
            <c:bubble3D val="0"/>
            <c:spPr>
              <a:solidFill>
                <a:srgbClr val="F1792E"/>
              </a:solidFill>
              <a:ln>
                <a:noFill/>
              </a:ln>
            </c:spPr>
            <c:extLst>
              <c:ext xmlns:c16="http://schemas.microsoft.com/office/drawing/2014/chart" uri="{C3380CC4-5D6E-409C-BE32-E72D297353CC}">
                <c16:uniqueId val="{00000001-C914-40AC-8FEF-1A7F3C962756}"/>
              </c:ext>
            </c:extLst>
          </c:dPt>
          <c:cat>
            <c:strLit>
              <c:ptCount val="1"/>
              <c:pt idx="0">
                <c:v>Category 1</c:v>
              </c:pt>
            </c:strLit>
          </c:cat>
          <c:val>
            <c:numLit>
              <c:formatCode>General</c:formatCode>
              <c:ptCount val="1"/>
              <c:pt idx="0">
                <c:v>5</c:v>
              </c:pt>
            </c:numLit>
          </c:val>
          <c:extLst>
            <c:ext xmlns:c16="http://schemas.microsoft.com/office/drawing/2014/chart" uri="{C3380CC4-5D6E-409C-BE32-E72D297353CC}">
              <c16:uniqueId val="{00000000-C914-40AC-8FEF-1A7F3C962756}"/>
            </c:ext>
          </c:extLst>
        </c:ser>
        <c:ser>
          <c:idx val="1"/>
          <c:order val="1"/>
          <c:tx>
            <c:v>2 color</c:v>
          </c:tx>
          <c:spPr>
            <a:solidFill>
              <a:srgbClr val="FFC000"/>
            </a:solidFill>
            <a:ln>
              <a:noFill/>
            </a:ln>
          </c:spPr>
          <c:invertIfNegative val="0"/>
          <c:cat>
            <c:strLit>
              <c:ptCount val="1"/>
              <c:pt idx="0">
                <c:v>Category 1</c:v>
              </c:pt>
            </c:strLit>
          </c:cat>
          <c:val>
            <c:numLit>
              <c:formatCode>General</c:formatCode>
              <c:ptCount val="1"/>
              <c:pt idx="0">
                <c:v>3</c:v>
              </c:pt>
            </c:numLit>
          </c:val>
          <c:extLst>
            <c:ext xmlns:c16="http://schemas.microsoft.com/office/drawing/2014/chart" uri="{C3380CC4-5D6E-409C-BE32-E72D297353CC}">
              <c16:uniqueId val="{00000002-C914-40AC-8FEF-1A7F3C962756}"/>
            </c:ext>
          </c:extLst>
        </c:ser>
        <c:ser>
          <c:idx val="2"/>
          <c:order val="2"/>
          <c:tx>
            <c:v>3 color</c:v>
          </c:tx>
          <c:spPr>
            <a:solidFill>
              <a:srgbClr val="007FB0"/>
            </a:solidFill>
            <a:ln>
              <a:noFill/>
            </a:ln>
          </c:spPr>
          <c:invertIfNegative val="0"/>
          <c:cat>
            <c:strLit>
              <c:ptCount val="1"/>
              <c:pt idx="0">
                <c:v>Category 1</c:v>
              </c:pt>
            </c:strLit>
          </c:cat>
          <c:val>
            <c:numLit>
              <c:formatCode>General</c:formatCode>
              <c:ptCount val="1"/>
              <c:pt idx="0">
                <c:v>2.5</c:v>
              </c:pt>
            </c:numLit>
          </c:val>
          <c:extLst>
            <c:ext xmlns:c16="http://schemas.microsoft.com/office/drawing/2014/chart" uri="{C3380CC4-5D6E-409C-BE32-E72D297353CC}">
              <c16:uniqueId val="{00000003-C914-40AC-8FEF-1A7F3C962756}"/>
            </c:ext>
          </c:extLst>
        </c:ser>
        <c:ser>
          <c:idx val="3"/>
          <c:order val="3"/>
          <c:tx>
            <c:v>4 color</c:v>
          </c:tx>
          <c:spPr>
            <a:solidFill>
              <a:srgbClr val="03A55E"/>
            </a:solidFill>
            <a:ln>
              <a:noFill/>
            </a:ln>
          </c:spPr>
          <c:invertIfNegative val="0"/>
          <c:cat>
            <c:strLit>
              <c:ptCount val="1"/>
              <c:pt idx="0">
                <c:v>Category 1</c:v>
              </c:pt>
            </c:strLit>
          </c:cat>
          <c:val>
            <c:numLit>
              <c:formatCode>General</c:formatCode>
              <c:ptCount val="1"/>
              <c:pt idx="0">
                <c:v>3</c:v>
              </c:pt>
            </c:numLit>
          </c:val>
          <c:extLst>
            <c:ext xmlns:c16="http://schemas.microsoft.com/office/drawing/2014/chart" uri="{C3380CC4-5D6E-409C-BE32-E72D297353CC}">
              <c16:uniqueId val="{00000004-C914-40AC-8FEF-1A7F3C962756}"/>
            </c:ext>
          </c:extLst>
        </c:ser>
        <c:ser>
          <c:idx val="4"/>
          <c:order val="4"/>
          <c:tx>
            <c:v>5 color</c:v>
          </c:tx>
          <c:spPr>
            <a:solidFill>
              <a:srgbClr val="D37321"/>
            </a:solidFill>
            <a:ln>
              <a:noFill/>
            </a:ln>
          </c:spPr>
          <c:invertIfNegative val="0"/>
          <c:cat>
            <c:strLit>
              <c:ptCount val="1"/>
              <c:pt idx="0">
                <c:v>Category 1</c:v>
              </c:pt>
            </c:strLit>
          </c:cat>
          <c:val>
            <c:numLit>
              <c:formatCode>General</c:formatCode>
              <c:ptCount val="1"/>
              <c:pt idx="0">
                <c:v>4</c:v>
              </c:pt>
            </c:numLit>
          </c:val>
          <c:extLst>
            <c:ext xmlns:c16="http://schemas.microsoft.com/office/drawing/2014/chart" uri="{C3380CC4-5D6E-409C-BE32-E72D297353CC}">
              <c16:uniqueId val="{00000005-C914-40AC-8FEF-1A7F3C962756}"/>
            </c:ext>
          </c:extLst>
        </c:ser>
        <c:ser>
          <c:idx val="5"/>
          <c:order val="5"/>
          <c:tx>
            <c:v>6 color</c:v>
          </c:tx>
          <c:spPr>
            <a:solidFill>
              <a:srgbClr val="718CA6"/>
            </a:solidFill>
            <a:ln>
              <a:noFill/>
            </a:ln>
          </c:spPr>
          <c:invertIfNegative val="0"/>
          <c:dPt>
            <c:idx val="0"/>
            <c:invertIfNegative val="0"/>
            <c:bubble3D val="0"/>
            <c:extLst>
              <c:ext xmlns:c16="http://schemas.microsoft.com/office/drawing/2014/chart" uri="{C3380CC4-5D6E-409C-BE32-E72D297353CC}">
                <c16:uniqueId val="{00000007-C914-40AC-8FEF-1A7F3C962756}"/>
              </c:ext>
            </c:extLst>
          </c:dPt>
          <c:cat>
            <c:strLit>
              <c:ptCount val="1"/>
              <c:pt idx="0">
                <c:v>Category 1</c:v>
              </c:pt>
            </c:strLit>
          </c:cat>
          <c:val>
            <c:numLit>
              <c:formatCode>General</c:formatCode>
              <c:ptCount val="1"/>
              <c:pt idx="0">
                <c:v>6</c:v>
              </c:pt>
            </c:numLit>
          </c:val>
          <c:extLst>
            <c:ext xmlns:c16="http://schemas.microsoft.com/office/drawing/2014/chart" uri="{C3380CC4-5D6E-409C-BE32-E72D297353CC}">
              <c16:uniqueId val="{00000006-C914-40AC-8FEF-1A7F3C962756}"/>
            </c:ext>
          </c:extLst>
        </c:ser>
        <c:ser>
          <c:idx val="6"/>
          <c:order val="6"/>
          <c:tx>
            <c:v>7 color</c:v>
          </c:tx>
          <c:spPr>
            <a:solidFill>
              <a:srgbClr val="37075C"/>
            </a:solidFill>
            <a:ln>
              <a:noFill/>
            </a:ln>
          </c:spPr>
          <c:invertIfNegative val="0"/>
          <c:dPt>
            <c:idx val="0"/>
            <c:invertIfNegative val="0"/>
            <c:bubble3D val="0"/>
            <c:extLst>
              <c:ext xmlns:c16="http://schemas.microsoft.com/office/drawing/2014/chart" uri="{C3380CC4-5D6E-409C-BE32-E72D297353CC}">
                <c16:uniqueId val="{00000009-C914-40AC-8FEF-1A7F3C962756}"/>
              </c:ext>
            </c:extLst>
          </c:dPt>
          <c:cat>
            <c:strLit>
              <c:ptCount val="1"/>
              <c:pt idx="0">
                <c:v>Category 1</c:v>
              </c:pt>
            </c:strLit>
          </c:cat>
          <c:val>
            <c:numLit>
              <c:formatCode>General</c:formatCode>
              <c:ptCount val="1"/>
              <c:pt idx="0">
                <c:v>4</c:v>
              </c:pt>
            </c:numLit>
          </c:val>
          <c:extLst>
            <c:ext xmlns:c16="http://schemas.microsoft.com/office/drawing/2014/chart" uri="{C3380CC4-5D6E-409C-BE32-E72D297353CC}">
              <c16:uniqueId val="{00000008-C914-40AC-8FEF-1A7F3C962756}"/>
            </c:ext>
          </c:extLst>
        </c:ser>
        <c:dLbls>
          <c:showLegendKey val="0"/>
          <c:showVal val="0"/>
          <c:showCatName val="0"/>
          <c:showSerName val="0"/>
          <c:showPercent val="0"/>
          <c:showBubbleSize val="0"/>
        </c:dLbls>
        <c:gapWidth val="52"/>
        <c:overlap val="-19"/>
        <c:axId val="1801482687"/>
        <c:axId val="1801482207"/>
      </c:barChart>
      <c:valAx>
        <c:axId val="1801482207"/>
        <c:scaling>
          <c:orientation val="minMax"/>
        </c:scaling>
        <c:delete val="0"/>
        <c:axPos val="l"/>
        <c:majorGridlines>
          <c:spPr>
            <a:ln w="9528" cap="flat">
              <a:solidFill>
                <a:srgbClr val="C6DFF5"/>
              </a:solidFill>
              <a:prstDash val="solid"/>
              <a:round/>
            </a:ln>
          </c:spPr>
        </c:majorGridlines>
        <c:numFmt formatCode="General" sourceLinked="0"/>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1197" b="0" i="0" u="none" strike="noStrike" kern="1200" baseline="0">
                <a:solidFill>
                  <a:srgbClr val="092033"/>
                </a:solidFill>
                <a:latin typeface="Arial" pitchFamily="34"/>
                <a:cs typeface="Arial" pitchFamily="34"/>
              </a:defRPr>
            </a:pPr>
            <a:endParaRPr lang="es-PE"/>
          </a:p>
        </c:txPr>
        <c:crossAx val="1801482687"/>
        <c:crosses val="autoZero"/>
        <c:crossBetween val="between"/>
      </c:valAx>
      <c:catAx>
        <c:axId val="1801482687"/>
        <c:scaling>
          <c:orientation val="minMax"/>
        </c:scaling>
        <c:delete val="0"/>
        <c:axPos val="b"/>
        <c:numFmt formatCode="General" sourceLinked="0"/>
        <c:majorTickMark val="none"/>
        <c:minorTickMark val="none"/>
        <c:tickLblPos val="nextTo"/>
        <c:spPr>
          <a:noFill/>
          <a:ln w="9528" cap="flat">
            <a:solidFill>
              <a:srgbClr val="C6DFF5"/>
            </a:solidFill>
            <a:prstDash val="solid"/>
            <a:round/>
          </a:ln>
        </c:spPr>
        <c:txPr>
          <a:bodyPr lIns="0" tIns="0" rIns="0" bIns="0"/>
          <a:lstStyle/>
          <a:p>
            <a:pPr marL="0" marR="0" indent="0" defTabSz="914400" fontAlgn="auto" hangingPunct="1">
              <a:lnSpc>
                <a:spcPct val="100000"/>
              </a:lnSpc>
              <a:spcBef>
                <a:spcPts val="0"/>
              </a:spcBef>
              <a:spcAft>
                <a:spcPts val="0"/>
              </a:spcAft>
              <a:tabLst/>
              <a:defRPr sz="1197" b="0" i="0" u="none" strike="noStrike" kern="1200" baseline="0">
                <a:solidFill>
                  <a:srgbClr val="092033"/>
                </a:solidFill>
                <a:latin typeface="Arial" pitchFamily="34"/>
                <a:cs typeface="Arial" pitchFamily="34"/>
              </a:defRPr>
            </a:pPr>
            <a:endParaRPr lang="es-PE"/>
          </a:p>
        </c:txPr>
        <c:crossAx val="1801482207"/>
        <c:crosses val="autoZero"/>
        <c:auto val="1"/>
        <c:lblAlgn val="ctr"/>
        <c:lblOffset val="100"/>
        <c:noMultiLvlLbl val="0"/>
      </c:catAx>
      <c:spPr>
        <a:noFill/>
        <a:ln>
          <a:noFill/>
        </a:ln>
      </c:spPr>
    </c:plotArea>
    <c:legend>
      <c:legendPos val="b"/>
      <c:overlay val="0"/>
      <c:spPr>
        <a:noFill/>
        <a:ln>
          <a:noFill/>
        </a:ln>
      </c:spPr>
      <c:txPr>
        <a:bodyPr lIns="0" tIns="0" rIns="0" bIns="0"/>
        <a:lstStyle/>
        <a:p>
          <a:pPr marL="0" marR="0" indent="0" defTabSz="914400" fontAlgn="auto" hangingPunct="1">
            <a:lnSpc>
              <a:spcPct val="100000"/>
            </a:lnSpc>
            <a:spcBef>
              <a:spcPts val="0"/>
            </a:spcBef>
            <a:spcAft>
              <a:spcPts val="0"/>
            </a:spcAft>
            <a:tabLst/>
            <a:defRPr sz="1197" b="0" i="0" u="none" strike="noStrike" kern="1200" baseline="0">
              <a:solidFill>
                <a:srgbClr val="092033"/>
              </a:solidFill>
              <a:latin typeface="Arial" pitchFamily="34"/>
              <a:cs typeface="Arial" pitchFamily="34"/>
            </a:defRPr>
          </a:pPr>
          <a:endParaRPr lang="es-PE"/>
        </a:p>
      </c:txPr>
    </c:legend>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s-ES" sz="1330" b="0" i="0" u="none" strike="noStrike" kern="1200" baseline="0">
          <a:solidFill>
            <a:srgbClr val="092033"/>
          </a:solidFill>
          <a:latin typeface="Calibri"/>
        </a:defRPr>
      </a:pPr>
      <a:endParaRPr lang="es-PE"/>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B4483E-ABD3-6569-76AA-F1238979E9C2}"/>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3" name="Date Placeholder 2">
            <a:extLst>
              <a:ext uri="{FF2B5EF4-FFF2-40B4-BE49-F238E27FC236}">
                <a16:creationId xmlns:a16="http://schemas.microsoft.com/office/drawing/2014/main" id="{68CDCDF5-96F0-4A00-1E95-14B7129AE7E4}"/>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9994478F-0307-4657-8A46-32DBFCF64778}" type="datetime1">
              <a:rPr lang="en-US"/>
              <a:pPr lvl="0"/>
              <a:t>3/9/2026</a:t>
            </a:fld>
            <a:endParaRPr lang="en-US"/>
          </a:p>
        </p:txBody>
      </p:sp>
      <p:sp>
        <p:nvSpPr>
          <p:cNvPr id="4" name="Slide Image Placeholder 3">
            <a:extLst>
              <a:ext uri="{FF2B5EF4-FFF2-40B4-BE49-F238E27FC236}">
                <a16:creationId xmlns:a16="http://schemas.microsoft.com/office/drawing/2014/main" id="{339AA0E1-59EA-625C-E4A1-77014676450D}"/>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B071B836-9F7C-4A52-3843-D346F5F187BE}"/>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974D9ABB-9F23-1CB9-99FB-879DE52D9310}"/>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endParaRPr lang="en-US"/>
          </a:p>
        </p:txBody>
      </p:sp>
      <p:sp>
        <p:nvSpPr>
          <p:cNvPr id="7" name="Slide Number Placeholder 6">
            <a:extLst>
              <a:ext uri="{FF2B5EF4-FFF2-40B4-BE49-F238E27FC236}">
                <a16:creationId xmlns:a16="http://schemas.microsoft.com/office/drawing/2014/main" id="{7A204445-24E4-E06D-E0C9-D5AA1A7E5506}"/>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lvl="0"/>
            <a:fld id="{8A65CAF6-3616-41F3-BA96-27D63AF51DCD}" type="slidenum">
              <a:t>‹Nº›</a:t>
            </a:fld>
            <a:endParaRPr lang="en-US"/>
          </a:p>
        </p:txBody>
      </p:sp>
    </p:spTree>
    <p:extLst>
      <p:ext uri="{BB962C8B-B14F-4D97-AF65-F5344CB8AC3E}">
        <p14:creationId xmlns:p14="http://schemas.microsoft.com/office/powerpoint/2010/main" val="399008990"/>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pPr lvl="0"/>
            <a:fld id="{8A65CAF6-3616-41F3-BA96-27D63AF51DCD}" type="slidenum">
              <a:rPr lang="es-PE" smtClean="0"/>
              <a:t>1</a:t>
            </a:fld>
            <a:endParaRPr lang="es-PE"/>
          </a:p>
        </p:txBody>
      </p:sp>
    </p:spTree>
    <p:extLst>
      <p:ext uri="{BB962C8B-B14F-4D97-AF65-F5344CB8AC3E}">
        <p14:creationId xmlns:p14="http://schemas.microsoft.com/office/powerpoint/2010/main" val="2099661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pPr lvl="0"/>
            <a:fld id="{8A65CAF6-3616-41F3-BA96-27D63AF51DCD}" type="slidenum">
              <a:rPr lang="es-PE" smtClean="0"/>
              <a:t>10</a:t>
            </a:fld>
            <a:endParaRPr lang="es-PE"/>
          </a:p>
        </p:txBody>
      </p:sp>
    </p:spTree>
    <p:extLst>
      <p:ext uri="{BB962C8B-B14F-4D97-AF65-F5344CB8AC3E}">
        <p14:creationId xmlns:p14="http://schemas.microsoft.com/office/powerpoint/2010/main" val="2304477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pPr lvl="0"/>
            <a:fld id="{8A65CAF6-3616-41F3-BA96-27D63AF51DCD}" type="slidenum">
              <a:rPr lang="es-PE" smtClean="0"/>
              <a:t>11</a:t>
            </a:fld>
            <a:endParaRPr lang="es-PE"/>
          </a:p>
        </p:txBody>
      </p:sp>
    </p:spTree>
    <p:extLst>
      <p:ext uri="{BB962C8B-B14F-4D97-AF65-F5344CB8AC3E}">
        <p14:creationId xmlns:p14="http://schemas.microsoft.com/office/powerpoint/2010/main" val="113881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pPr lvl="0"/>
            <a:fld id="{8A65CAF6-3616-41F3-BA96-27D63AF51DCD}" type="slidenum">
              <a:rPr lang="es-PE" smtClean="0"/>
              <a:t>12</a:t>
            </a:fld>
            <a:endParaRPr lang="es-PE"/>
          </a:p>
        </p:txBody>
      </p:sp>
    </p:spTree>
    <p:extLst>
      <p:ext uri="{BB962C8B-B14F-4D97-AF65-F5344CB8AC3E}">
        <p14:creationId xmlns:p14="http://schemas.microsoft.com/office/powerpoint/2010/main" val="1367807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pPr lvl="0"/>
            <a:fld id="{8A65CAF6-3616-41F3-BA96-27D63AF51DCD}" type="slidenum">
              <a:rPr lang="es-PE" smtClean="0"/>
              <a:t>13</a:t>
            </a:fld>
            <a:endParaRPr lang="es-PE"/>
          </a:p>
        </p:txBody>
      </p:sp>
    </p:spTree>
    <p:extLst>
      <p:ext uri="{BB962C8B-B14F-4D97-AF65-F5344CB8AC3E}">
        <p14:creationId xmlns:p14="http://schemas.microsoft.com/office/powerpoint/2010/main" val="3909751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5B1EF-50DC-61CC-EB86-4FFB8DF9A29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2613AD8-1D91-0277-526C-BE2D8A07E196}"/>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DFE63AF5-A293-8238-6189-7AEBA9D2FEE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PE" dirty="0"/>
          </a:p>
        </p:txBody>
      </p:sp>
      <p:sp>
        <p:nvSpPr>
          <p:cNvPr id="4" name="Marcador de número de diapositiva 3">
            <a:extLst>
              <a:ext uri="{FF2B5EF4-FFF2-40B4-BE49-F238E27FC236}">
                <a16:creationId xmlns:a16="http://schemas.microsoft.com/office/drawing/2014/main" id="{550C33C1-FF4D-4616-6304-700C7EBFCBB0}"/>
              </a:ext>
            </a:extLst>
          </p:cNvPr>
          <p:cNvSpPr>
            <a:spLocks noGrp="1"/>
          </p:cNvSpPr>
          <p:nvPr>
            <p:ph type="sldNum" sz="quarter" idx="5"/>
          </p:nvPr>
        </p:nvSpPr>
        <p:spPr/>
        <p:txBody>
          <a:bodyPr/>
          <a:lstStyle/>
          <a:p>
            <a:pPr lvl="0"/>
            <a:fld id="{8A65CAF6-3616-41F3-BA96-27D63AF51DCD}" type="slidenum">
              <a:rPr lang="es-PE" smtClean="0"/>
              <a:t>14</a:t>
            </a:fld>
            <a:endParaRPr lang="es-PE"/>
          </a:p>
        </p:txBody>
      </p:sp>
    </p:spTree>
    <p:extLst>
      <p:ext uri="{BB962C8B-B14F-4D97-AF65-F5344CB8AC3E}">
        <p14:creationId xmlns:p14="http://schemas.microsoft.com/office/powerpoint/2010/main" val="1425536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PE" sz="1200" b="0" i="0" u="none" strike="noStrike" kern="1200" cap="none" spc="0" baseline="0" dirty="0">
              <a:solidFill>
                <a:srgbClr val="000000"/>
              </a:solidFill>
              <a:effectLst/>
              <a:uFillTx/>
              <a:latin typeface="Calibri"/>
            </a:endParaRPr>
          </a:p>
          <a:p>
            <a:endParaRPr lang="es-PE" dirty="0"/>
          </a:p>
        </p:txBody>
      </p:sp>
      <p:sp>
        <p:nvSpPr>
          <p:cNvPr id="4" name="Marcador de número de diapositiva 3"/>
          <p:cNvSpPr>
            <a:spLocks noGrp="1"/>
          </p:cNvSpPr>
          <p:nvPr>
            <p:ph type="sldNum" sz="quarter" idx="5"/>
          </p:nvPr>
        </p:nvSpPr>
        <p:spPr/>
        <p:txBody>
          <a:bodyPr/>
          <a:lstStyle/>
          <a:p>
            <a:pPr lvl="0"/>
            <a:fld id="{8A65CAF6-3616-41F3-BA96-27D63AF51DCD}" type="slidenum">
              <a:rPr lang="es-PE" smtClean="0"/>
              <a:t>15</a:t>
            </a:fld>
            <a:endParaRPr lang="es-PE"/>
          </a:p>
        </p:txBody>
      </p:sp>
    </p:spTree>
    <p:extLst>
      <p:ext uri="{BB962C8B-B14F-4D97-AF65-F5344CB8AC3E}">
        <p14:creationId xmlns:p14="http://schemas.microsoft.com/office/powerpoint/2010/main" val="3873410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PE" dirty="0"/>
          </a:p>
        </p:txBody>
      </p:sp>
      <p:sp>
        <p:nvSpPr>
          <p:cNvPr id="4" name="Marcador de número de diapositiva 3"/>
          <p:cNvSpPr>
            <a:spLocks noGrp="1"/>
          </p:cNvSpPr>
          <p:nvPr>
            <p:ph type="sldNum" sz="quarter" idx="5"/>
          </p:nvPr>
        </p:nvSpPr>
        <p:spPr/>
        <p:txBody>
          <a:bodyPr/>
          <a:lstStyle/>
          <a:p>
            <a:pPr lvl="0"/>
            <a:fld id="{8A65CAF6-3616-41F3-BA96-27D63AF51DCD}" type="slidenum">
              <a:rPr lang="es-PE" smtClean="0"/>
              <a:t>16</a:t>
            </a:fld>
            <a:endParaRPr lang="es-PE"/>
          </a:p>
        </p:txBody>
      </p:sp>
    </p:spTree>
    <p:extLst>
      <p:ext uri="{BB962C8B-B14F-4D97-AF65-F5344CB8AC3E}">
        <p14:creationId xmlns:p14="http://schemas.microsoft.com/office/powerpoint/2010/main" val="1274032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pPr lvl="0"/>
            <a:fld id="{8A65CAF6-3616-41F3-BA96-27D63AF51DCD}" type="slidenum">
              <a:rPr lang="es-PE" smtClean="0"/>
              <a:t>17</a:t>
            </a:fld>
            <a:endParaRPr lang="es-PE"/>
          </a:p>
        </p:txBody>
      </p:sp>
    </p:spTree>
    <p:extLst>
      <p:ext uri="{BB962C8B-B14F-4D97-AF65-F5344CB8AC3E}">
        <p14:creationId xmlns:p14="http://schemas.microsoft.com/office/powerpoint/2010/main" val="3504165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PE" dirty="0"/>
          </a:p>
        </p:txBody>
      </p:sp>
      <p:sp>
        <p:nvSpPr>
          <p:cNvPr id="4" name="Marcador de número de diapositiva 3"/>
          <p:cNvSpPr>
            <a:spLocks noGrp="1"/>
          </p:cNvSpPr>
          <p:nvPr>
            <p:ph type="sldNum" sz="quarter" idx="5"/>
          </p:nvPr>
        </p:nvSpPr>
        <p:spPr/>
        <p:txBody>
          <a:bodyPr/>
          <a:lstStyle/>
          <a:p>
            <a:pPr lvl="0"/>
            <a:fld id="{8A65CAF6-3616-41F3-BA96-27D63AF51DCD}" type="slidenum">
              <a:rPr lang="es-PE" smtClean="0"/>
              <a:t>18</a:t>
            </a:fld>
            <a:endParaRPr lang="es-PE"/>
          </a:p>
        </p:txBody>
      </p:sp>
    </p:spTree>
    <p:extLst>
      <p:ext uri="{BB962C8B-B14F-4D97-AF65-F5344CB8AC3E}">
        <p14:creationId xmlns:p14="http://schemas.microsoft.com/office/powerpoint/2010/main" val="2869602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pPr lvl="0"/>
            <a:fld id="{8A65CAF6-3616-41F3-BA96-27D63AF51DCD}" type="slidenum">
              <a:rPr lang="es-PE" smtClean="0"/>
              <a:t>19</a:t>
            </a:fld>
            <a:endParaRPr lang="es-PE"/>
          </a:p>
        </p:txBody>
      </p:sp>
    </p:spTree>
    <p:extLst>
      <p:ext uri="{BB962C8B-B14F-4D97-AF65-F5344CB8AC3E}">
        <p14:creationId xmlns:p14="http://schemas.microsoft.com/office/powerpoint/2010/main" val="3629150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PE" dirty="0"/>
          </a:p>
        </p:txBody>
      </p:sp>
      <p:sp>
        <p:nvSpPr>
          <p:cNvPr id="4" name="Marcador de número de diapositiva 3"/>
          <p:cNvSpPr>
            <a:spLocks noGrp="1"/>
          </p:cNvSpPr>
          <p:nvPr>
            <p:ph type="sldNum" sz="quarter" idx="5"/>
          </p:nvPr>
        </p:nvSpPr>
        <p:spPr/>
        <p:txBody>
          <a:bodyPr/>
          <a:lstStyle/>
          <a:p>
            <a:pPr lvl="0"/>
            <a:fld id="{8A65CAF6-3616-41F3-BA96-27D63AF51DCD}" type="slidenum">
              <a:rPr lang="es-PE" smtClean="0"/>
              <a:t>2</a:t>
            </a:fld>
            <a:endParaRPr lang="es-PE"/>
          </a:p>
        </p:txBody>
      </p:sp>
    </p:spTree>
    <p:extLst>
      <p:ext uri="{BB962C8B-B14F-4D97-AF65-F5344CB8AC3E}">
        <p14:creationId xmlns:p14="http://schemas.microsoft.com/office/powerpoint/2010/main" val="861358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pPr lvl="0"/>
            <a:fld id="{8A65CAF6-3616-41F3-BA96-27D63AF51DCD}" type="slidenum">
              <a:rPr lang="es-PE" smtClean="0"/>
              <a:t>20</a:t>
            </a:fld>
            <a:endParaRPr lang="es-PE"/>
          </a:p>
        </p:txBody>
      </p:sp>
    </p:spTree>
    <p:extLst>
      <p:ext uri="{BB962C8B-B14F-4D97-AF65-F5344CB8AC3E}">
        <p14:creationId xmlns:p14="http://schemas.microsoft.com/office/powerpoint/2010/main" val="23903116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pPr lvl="0"/>
            <a:fld id="{8A65CAF6-3616-41F3-BA96-27D63AF51DCD}" type="slidenum">
              <a:rPr lang="es-PE" smtClean="0"/>
              <a:t>21</a:t>
            </a:fld>
            <a:endParaRPr lang="es-PE"/>
          </a:p>
        </p:txBody>
      </p:sp>
    </p:spTree>
    <p:extLst>
      <p:ext uri="{BB962C8B-B14F-4D97-AF65-F5344CB8AC3E}">
        <p14:creationId xmlns:p14="http://schemas.microsoft.com/office/powerpoint/2010/main" val="7082325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pPr lvl="0"/>
            <a:fld id="{8A65CAF6-3616-41F3-BA96-27D63AF51DCD}" type="slidenum">
              <a:rPr lang="es-PE" smtClean="0"/>
              <a:t>22</a:t>
            </a:fld>
            <a:endParaRPr lang="es-PE"/>
          </a:p>
        </p:txBody>
      </p:sp>
    </p:spTree>
    <p:extLst>
      <p:ext uri="{BB962C8B-B14F-4D97-AF65-F5344CB8AC3E}">
        <p14:creationId xmlns:p14="http://schemas.microsoft.com/office/powerpoint/2010/main" val="6445872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pPr lvl="0"/>
            <a:fld id="{8A65CAF6-3616-41F3-BA96-27D63AF51DCD}" type="slidenum">
              <a:rPr lang="es-PE" smtClean="0"/>
              <a:t>23</a:t>
            </a:fld>
            <a:endParaRPr lang="es-PE"/>
          </a:p>
        </p:txBody>
      </p:sp>
    </p:spTree>
    <p:extLst>
      <p:ext uri="{BB962C8B-B14F-4D97-AF65-F5344CB8AC3E}">
        <p14:creationId xmlns:p14="http://schemas.microsoft.com/office/powerpoint/2010/main" val="3200259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B90DA-26FB-48FD-D3DC-4B113814630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B4B6B02-C0F4-2A49-3640-C978AD0D1762}"/>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F213978B-64C5-7D51-57FB-1309A46580BB}"/>
              </a:ext>
            </a:extLst>
          </p:cNvPr>
          <p:cNvSpPr>
            <a:spLocks noGrp="1"/>
          </p:cNvSpPr>
          <p:nvPr>
            <p:ph type="body" idx="1"/>
          </p:nvPr>
        </p:nvSpPr>
        <p:spPr/>
        <p:txBody>
          <a:bodyPr/>
          <a:lstStyle/>
          <a:p>
            <a:endParaRPr lang="es-PE" dirty="0"/>
          </a:p>
        </p:txBody>
      </p:sp>
      <p:sp>
        <p:nvSpPr>
          <p:cNvPr id="4" name="Marcador de número de diapositiva 3">
            <a:extLst>
              <a:ext uri="{FF2B5EF4-FFF2-40B4-BE49-F238E27FC236}">
                <a16:creationId xmlns:a16="http://schemas.microsoft.com/office/drawing/2014/main" id="{64B4A522-B59C-5D0D-5137-44AB81DB0E08}"/>
              </a:ext>
            </a:extLst>
          </p:cNvPr>
          <p:cNvSpPr>
            <a:spLocks noGrp="1"/>
          </p:cNvSpPr>
          <p:nvPr>
            <p:ph type="sldNum" sz="quarter" idx="5"/>
          </p:nvPr>
        </p:nvSpPr>
        <p:spPr/>
        <p:txBody>
          <a:bodyPr/>
          <a:lstStyle/>
          <a:p>
            <a:pPr lvl="0"/>
            <a:fld id="{8A65CAF6-3616-41F3-BA96-27D63AF51DCD}" type="slidenum">
              <a:rPr lang="es-PE" smtClean="0"/>
              <a:t>24</a:t>
            </a:fld>
            <a:endParaRPr lang="es-PE"/>
          </a:p>
        </p:txBody>
      </p:sp>
    </p:spTree>
    <p:extLst>
      <p:ext uri="{BB962C8B-B14F-4D97-AF65-F5344CB8AC3E}">
        <p14:creationId xmlns:p14="http://schemas.microsoft.com/office/powerpoint/2010/main" val="31709288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pPr lvl="0"/>
            <a:fld id="{8A65CAF6-3616-41F3-BA96-27D63AF51DCD}" type="slidenum">
              <a:rPr lang="es-PE" smtClean="0"/>
              <a:t>25</a:t>
            </a:fld>
            <a:endParaRPr lang="es-PE"/>
          </a:p>
        </p:txBody>
      </p:sp>
    </p:spTree>
    <p:extLst>
      <p:ext uri="{BB962C8B-B14F-4D97-AF65-F5344CB8AC3E}">
        <p14:creationId xmlns:p14="http://schemas.microsoft.com/office/powerpoint/2010/main" val="6246488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pPr lvl="0"/>
            <a:fld id="{8A65CAF6-3616-41F3-BA96-27D63AF51DCD}" type="slidenum">
              <a:rPr lang="es-PE" smtClean="0"/>
              <a:t>26</a:t>
            </a:fld>
            <a:endParaRPr lang="es-PE"/>
          </a:p>
        </p:txBody>
      </p:sp>
    </p:spTree>
    <p:extLst>
      <p:ext uri="{BB962C8B-B14F-4D97-AF65-F5344CB8AC3E}">
        <p14:creationId xmlns:p14="http://schemas.microsoft.com/office/powerpoint/2010/main" val="3580577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pPr lvl="0"/>
            <a:fld id="{8A65CAF6-3616-41F3-BA96-27D63AF51DCD}" type="slidenum">
              <a:rPr lang="es-PE" smtClean="0"/>
              <a:t>28</a:t>
            </a:fld>
            <a:endParaRPr lang="es-PE"/>
          </a:p>
        </p:txBody>
      </p:sp>
    </p:spTree>
    <p:extLst>
      <p:ext uri="{BB962C8B-B14F-4D97-AF65-F5344CB8AC3E}">
        <p14:creationId xmlns:p14="http://schemas.microsoft.com/office/powerpoint/2010/main" val="2449574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pPr lvl="0"/>
            <a:fld id="{8A65CAF6-3616-41F3-BA96-27D63AF51DCD}" type="slidenum">
              <a:rPr lang="es-PE" smtClean="0"/>
              <a:t>3</a:t>
            </a:fld>
            <a:endParaRPr lang="es-PE"/>
          </a:p>
        </p:txBody>
      </p:sp>
    </p:spTree>
    <p:extLst>
      <p:ext uri="{BB962C8B-B14F-4D97-AF65-F5344CB8AC3E}">
        <p14:creationId xmlns:p14="http://schemas.microsoft.com/office/powerpoint/2010/main" val="3573811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94FF539-435E-E9E6-A761-0B887F293055}"/>
              </a:ext>
            </a:extLst>
          </p:cNvPr>
          <p:cNvSpPr>
            <a:spLocks noGrp="1" noRot="1" noChangeAspect="1"/>
          </p:cNvSpPr>
          <p:nvPr>
            <p:ph type="sldImg"/>
          </p:nvPr>
        </p:nvSpPr>
        <p:spPr>
          <a:xfrm>
            <a:off x="685800" y="1143000"/>
            <a:ext cx="5486400" cy="3086100"/>
          </a:xfrm>
        </p:spPr>
      </p:sp>
      <p:sp>
        <p:nvSpPr>
          <p:cNvPr id="3" name="Marcador de notas 2">
            <a:extLst>
              <a:ext uri="{FF2B5EF4-FFF2-40B4-BE49-F238E27FC236}">
                <a16:creationId xmlns:a16="http://schemas.microsoft.com/office/drawing/2014/main" id="{84F75A22-6201-CA49-81CC-A6F17A8A6A77}"/>
              </a:ext>
            </a:extLst>
          </p:cNvPr>
          <p:cNvSpPr txBox="1">
            <a:spLocks noGrp="1"/>
          </p:cNvSpPr>
          <p:nvPr>
            <p:ph type="body" sz="quarter" idx="1"/>
          </p:nvPr>
        </p:nvSpPr>
        <p:spPr/>
        <p:txBody>
          <a:bodyPr/>
          <a:lstStyle/>
          <a:p>
            <a:pPr lvl="0"/>
            <a:r>
              <a:rPr lang="es-PE" dirty="0"/>
              <a:t>Nuestro sistema de gestión de salud y seguridad se basa en el ciclo de la mejora continua denominado ciclo PHVA (Planificar, Hacer, Verificar y Actuar) y considera las necesidades y expectativas de las partes interesadas así como las cuestiones internas y externas relacionadas al sistema de gestión.</a:t>
            </a:r>
          </a:p>
          <a:p>
            <a:pPr marL="171450" lvl="0" indent="-171450">
              <a:buFontTx/>
              <a:buChar char="-"/>
            </a:pPr>
            <a:r>
              <a:rPr lang="es-PE" dirty="0"/>
              <a:t>En la etapa de </a:t>
            </a:r>
            <a:r>
              <a:rPr lang="es-PE" b="1" dirty="0"/>
              <a:t>planificación</a:t>
            </a:r>
            <a:r>
              <a:rPr lang="es-PE" dirty="0"/>
              <a:t>, </a:t>
            </a:r>
            <a:r>
              <a:rPr lang="es-PE" sz="1200" b="0" i="0" u="none" strike="noStrike" kern="1200" cap="none" spc="0" baseline="0" dirty="0">
                <a:solidFill>
                  <a:srgbClr val="000000"/>
                </a:solidFill>
                <a:effectLst/>
                <a:uFillTx/>
                <a:latin typeface="Calibri"/>
              </a:rPr>
              <a:t>analizamos el contexto de la organización, las necesidades de las partes interesadas y definimos nuestros programas y objetivos, como el PASSO y la política SSO</a:t>
            </a:r>
            <a:endParaRPr lang="es-PE" dirty="0"/>
          </a:p>
          <a:p>
            <a:pPr marL="171450" lvl="0" indent="-171450">
              <a:buFontTx/>
              <a:buChar char="-"/>
            </a:pPr>
            <a:r>
              <a:rPr lang="es-PE" dirty="0"/>
              <a:t>En la etapa de </a:t>
            </a:r>
            <a:r>
              <a:rPr lang="es-PE" b="1" dirty="0"/>
              <a:t>hacer</a:t>
            </a:r>
            <a:r>
              <a:rPr lang="es-PE" dirty="0"/>
              <a:t>, </a:t>
            </a:r>
            <a:r>
              <a:rPr lang="es-PE" sz="1200" b="0" i="0" u="none" strike="noStrike" kern="1200" cap="none" spc="0" baseline="0" dirty="0">
                <a:solidFill>
                  <a:srgbClr val="000000"/>
                </a:solidFill>
                <a:effectLst/>
                <a:uFillTx/>
                <a:latin typeface="Calibri"/>
              </a:rPr>
              <a:t>implementamos controles y herramientas operativas: procedimientos, estándares, IPERC, permisos de trabajo, entrenamientos, respuesta a emergencias y gestión de contratistas</a:t>
            </a:r>
            <a:endParaRPr lang="es-PE"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PE" dirty="0"/>
              <a:t>En la fase de </a:t>
            </a:r>
            <a:r>
              <a:rPr lang="es-PE" b="1" dirty="0"/>
              <a:t>verificación</a:t>
            </a:r>
            <a:r>
              <a:rPr lang="es-PE" dirty="0"/>
              <a:t>, </a:t>
            </a:r>
            <a:r>
              <a:rPr lang="es-PE" sz="1200" b="0" i="0" u="none" strike="noStrike" kern="1200" cap="none" spc="0" baseline="0" dirty="0">
                <a:solidFill>
                  <a:srgbClr val="000000"/>
                </a:solidFill>
                <a:effectLst/>
                <a:uFillTx/>
                <a:latin typeface="Calibri"/>
              </a:rPr>
              <a:t>evaluamos el desempeño mediante supervisiones, verificaciones,  inspecciones, auditorías, cumplimiento legal y análisis estadístico.</a:t>
            </a:r>
            <a:endParaRPr lang="es-PE" dirty="0"/>
          </a:p>
          <a:p>
            <a:pPr marL="171450" lvl="0" indent="-171450">
              <a:buFontTx/>
              <a:buChar char="-"/>
            </a:pPr>
            <a:r>
              <a:rPr lang="es-PE" dirty="0"/>
              <a:t>Finalmente, en la etapa de </a:t>
            </a:r>
            <a:r>
              <a:rPr lang="es-PE" b="1" dirty="0"/>
              <a:t>actuar</a:t>
            </a:r>
            <a:r>
              <a:rPr lang="es-PE" sz="1200" b="0" i="0" u="none" strike="noStrike" kern="1200" cap="none" spc="0" baseline="0" dirty="0">
                <a:solidFill>
                  <a:srgbClr val="000000"/>
                </a:solidFill>
                <a:effectLst/>
                <a:uFillTx/>
                <a:latin typeface="Calibri"/>
              </a:rPr>
              <a:t>, tomamos acciones correctivas y mejoramos continuamente el sistema para asegurar resultados sostenibles y seguros.</a:t>
            </a:r>
          </a:p>
          <a:p>
            <a:pPr fontAlgn="t"/>
            <a:r>
              <a:rPr lang="es-PE" sz="1200" b="0" i="0" u="none" strike="noStrike" kern="1200" cap="none" spc="0" baseline="0" dirty="0">
                <a:solidFill>
                  <a:srgbClr val="000000"/>
                </a:solidFill>
                <a:effectLst/>
                <a:uFillTx/>
                <a:latin typeface="Calibri"/>
              </a:rPr>
              <a:t>Todo esto está sostenido por la </a:t>
            </a:r>
            <a:r>
              <a:rPr lang="es-PE" sz="1200" b="1" i="0" u="none" strike="noStrike" kern="1200" cap="none" spc="0" baseline="0" dirty="0">
                <a:solidFill>
                  <a:srgbClr val="000000"/>
                </a:solidFill>
                <a:effectLst/>
                <a:uFillTx/>
                <a:latin typeface="Calibri"/>
              </a:rPr>
              <a:t>participación del liderazgo y de los trabajadores</a:t>
            </a:r>
            <a:r>
              <a:rPr lang="es-PE" sz="1200" b="0" i="0" u="none" strike="noStrike" kern="1200" cap="none" spc="0" baseline="0" dirty="0">
                <a:solidFill>
                  <a:srgbClr val="000000"/>
                </a:solidFill>
                <a:effectLst/>
                <a:uFillTx/>
                <a:latin typeface="Calibri"/>
              </a:rPr>
              <a:t>, garantizando una cultura de alto rendimiento y una operación segura.</a:t>
            </a:r>
          </a:p>
          <a:p>
            <a:pPr marL="171450" lvl="0" indent="-171450">
              <a:buFontTx/>
              <a:buChar char="-"/>
            </a:pPr>
            <a:endParaRPr lang="es-PE" dirty="0"/>
          </a:p>
        </p:txBody>
      </p:sp>
      <p:sp>
        <p:nvSpPr>
          <p:cNvPr id="4" name="Marcador de número de diapositiva 3">
            <a:extLst>
              <a:ext uri="{FF2B5EF4-FFF2-40B4-BE49-F238E27FC236}">
                <a16:creationId xmlns:a16="http://schemas.microsoft.com/office/drawing/2014/main" id="{14382C51-D706-9F1F-B7C6-61016F6C381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6B7CDB4-3286-417B-965D-920756A563FE}" type="slidenum">
              <a:t>4</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fontAlgn="t"/>
            <a:endParaRPr lang="es-PE" sz="1200" b="0" i="0" u="none" strike="noStrike" kern="1200" cap="none" spc="0" baseline="0" dirty="0">
              <a:solidFill>
                <a:srgbClr val="000000"/>
              </a:solidFill>
              <a:effectLst/>
              <a:uFillTx/>
              <a:latin typeface="Calibri"/>
            </a:endParaRPr>
          </a:p>
        </p:txBody>
      </p:sp>
      <p:sp>
        <p:nvSpPr>
          <p:cNvPr id="4" name="Marcador de número de diapositiva 3"/>
          <p:cNvSpPr>
            <a:spLocks noGrp="1"/>
          </p:cNvSpPr>
          <p:nvPr>
            <p:ph type="sldNum" sz="quarter" idx="5"/>
          </p:nvPr>
        </p:nvSpPr>
        <p:spPr/>
        <p:txBody>
          <a:bodyPr/>
          <a:lstStyle/>
          <a:p>
            <a:pPr lvl="0"/>
            <a:fld id="{8A65CAF6-3616-41F3-BA96-27D63AF51DCD}" type="slidenum">
              <a:rPr lang="es-PE" smtClean="0"/>
              <a:t>5</a:t>
            </a:fld>
            <a:endParaRPr lang="es-PE"/>
          </a:p>
        </p:txBody>
      </p:sp>
    </p:spTree>
    <p:extLst>
      <p:ext uri="{BB962C8B-B14F-4D97-AF65-F5344CB8AC3E}">
        <p14:creationId xmlns:p14="http://schemas.microsoft.com/office/powerpoint/2010/main" val="2658240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PE" dirty="0"/>
          </a:p>
          <a:p>
            <a:endParaRPr lang="es-PE" dirty="0"/>
          </a:p>
          <a:p>
            <a:endParaRPr lang="es-PE" dirty="0"/>
          </a:p>
        </p:txBody>
      </p:sp>
      <p:sp>
        <p:nvSpPr>
          <p:cNvPr id="4" name="Marcador de número de diapositiva 3"/>
          <p:cNvSpPr>
            <a:spLocks noGrp="1"/>
          </p:cNvSpPr>
          <p:nvPr>
            <p:ph type="sldNum" sz="quarter" idx="5"/>
          </p:nvPr>
        </p:nvSpPr>
        <p:spPr/>
        <p:txBody>
          <a:bodyPr/>
          <a:lstStyle/>
          <a:p>
            <a:pPr lvl="0"/>
            <a:fld id="{8A65CAF6-3616-41F3-BA96-27D63AF51DCD}" type="slidenum">
              <a:rPr lang="es-PE" smtClean="0"/>
              <a:t>6</a:t>
            </a:fld>
            <a:endParaRPr lang="es-PE"/>
          </a:p>
        </p:txBody>
      </p:sp>
    </p:spTree>
    <p:extLst>
      <p:ext uri="{BB962C8B-B14F-4D97-AF65-F5344CB8AC3E}">
        <p14:creationId xmlns:p14="http://schemas.microsoft.com/office/powerpoint/2010/main" val="2868999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pPr lvl="0"/>
            <a:fld id="{8A65CAF6-3616-41F3-BA96-27D63AF51DCD}" type="slidenum">
              <a:rPr lang="es-PE" smtClean="0"/>
              <a:t>7</a:t>
            </a:fld>
            <a:endParaRPr lang="es-PE"/>
          </a:p>
        </p:txBody>
      </p:sp>
    </p:spTree>
    <p:extLst>
      <p:ext uri="{BB962C8B-B14F-4D97-AF65-F5344CB8AC3E}">
        <p14:creationId xmlns:p14="http://schemas.microsoft.com/office/powerpoint/2010/main" val="2737449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fontAlgn="t"/>
            <a:endParaRPr lang="es-PE" sz="1200" b="0" i="0" u="none" strike="noStrike" kern="1200" cap="none" spc="0" baseline="0" dirty="0">
              <a:solidFill>
                <a:srgbClr val="000000"/>
              </a:solidFill>
              <a:effectLst/>
              <a:uFillTx/>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PE" sz="1200" b="0" i="0" u="none" strike="noStrike" kern="1200" cap="none" spc="0" baseline="0" dirty="0">
              <a:solidFill>
                <a:srgbClr val="000000"/>
              </a:solidFill>
              <a:effectLst/>
              <a:uFillTx/>
              <a:latin typeface="Calibri"/>
            </a:endParaRPr>
          </a:p>
          <a:p>
            <a:endParaRPr lang="es-PE" sz="1200" dirty="0">
              <a:latin typeface="Abadi" pitchFamily="34"/>
            </a:endParaRPr>
          </a:p>
          <a:p>
            <a:endParaRPr lang="es-PE" dirty="0"/>
          </a:p>
        </p:txBody>
      </p:sp>
      <p:sp>
        <p:nvSpPr>
          <p:cNvPr id="4" name="Marcador de número de diapositiva 3"/>
          <p:cNvSpPr>
            <a:spLocks noGrp="1"/>
          </p:cNvSpPr>
          <p:nvPr>
            <p:ph type="sldNum" sz="quarter" idx="5"/>
          </p:nvPr>
        </p:nvSpPr>
        <p:spPr/>
        <p:txBody>
          <a:bodyPr/>
          <a:lstStyle/>
          <a:p>
            <a:pPr lvl="0"/>
            <a:fld id="{8A65CAF6-3616-41F3-BA96-27D63AF51DCD}" type="slidenum">
              <a:rPr lang="es-PE" smtClean="0"/>
              <a:t>8</a:t>
            </a:fld>
            <a:endParaRPr lang="es-PE"/>
          </a:p>
        </p:txBody>
      </p:sp>
    </p:spTree>
    <p:extLst>
      <p:ext uri="{BB962C8B-B14F-4D97-AF65-F5344CB8AC3E}">
        <p14:creationId xmlns:p14="http://schemas.microsoft.com/office/powerpoint/2010/main" val="417695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pPr lvl="0"/>
            <a:fld id="{8A65CAF6-3616-41F3-BA96-27D63AF51DCD}" type="slidenum">
              <a:rPr lang="es-PE" smtClean="0"/>
              <a:t>9</a:t>
            </a:fld>
            <a:endParaRPr lang="es-PE"/>
          </a:p>
        </p:txBody>
      </p:sp>
    </p:spTree>
    <p:extLst>
      <p:ext uri="{BB962C8B-B14F-4D97-AF65-F5344CB8AC3E}">
        <p14:creationId xmlns:p14="http://schemas.microsoft.com/office/powerpoint/2010/main" val="39666446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chart" Target="../charts/chart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 name="Picture 16" descr="Text&#10;&#10;Description automatically generated">
            <a:extLst>
              <a:ext uri="{FF2B5EF4-FFF2-40B4-BE49-F238E27FC236}">
                <a16:creationId xmlns:a16="http://schemas.microsoft.com/office/drawing/2014/main" id="{34010900-512B-22A2-3456-5639092524E5}"/>
              </a:ext>
            </a:extLst>
          </p:cNvPr>
          <p:cNvPicPr>
            <a:picLocks noChangeAspect="1"/>
          </p:cNvPicPr>
          <p:nvPr/>
        </p:nvPicPr>
        <p:blipFill>
          <a:blip r:embed="rId2"/>
          <a:stretch>
            <a:fillRect/>
          </a:stretch>
        </p:blipFill>
        <p:spPr>
          <a:xfrm>
            <a:off x="7809588" y="5476689"/>
            <a:ext cx="623474" cy="570366"/>
          </a:xfrm>
          <a:prstGeom prst="rect">
            <a:avLst/>
          </a:prstGeom>
          <a:noFill/>
          <a:ln cap="flat">
            <a:noFill/>
          </a:ln>
        </p:spPr>
      </p:pic>
      <p:pic>
        <p:nvPicPr>
          <p:cNvPr id="3" name="Picture 17">
            <a:extLst>
              <a:ext uri="{FF2B5EF4-FFF2-40B4-BE49-F238E27FC236}">
                <a16:creationId xmlns:a16="http://schemas.microsoft.com/office/drawing/2014/main" id="{D91056C6-40BB-D38B-1426-1001DFBC53DC}"/>
              </a:ext>
            </a:extLst>
          </p:cNvPr>
          <p:cNvPicPr>
            <a:picLocks noChangeAspect="1"/>
          </p:cNvPicPr>
          <p:nvPr/>
        </p:nvPicPr>
        <p:blipFill>
          <a:blip r:embed="rId3">
            <a:alphaModFix amt="51000"/>
          </a:blip>
          <a:srcRect/>
          <a:stretch>
            <a:fillRect/>
          </a:stretch>
        </p:blipFill>
        <p:spPr>
          <a:xfrm>
            <a:off x="5313258" y="5488228"/>
            <a:ext cx="547945" cy="549984"/>
          </a:xfrm>
          <a:prstGeom prst="rect">
            <a:avLst/>
          </a:prstGeom>
          <a:noFill/>
          <a:ln cap="flat">
            <a:noFill/>
          </a:ln>
        </p:spPr>
      </p:pic>
      <p:pic>
        <p:nvPicPr>
          <p:cNvPr id="4" name="Picture 18">
            <a:extLst>
              <a:ext uri="{FF2B5EF4-FFF2-40B4-BE49-F238E27FC236}">
                <a16:creationId xmlns:a16="http://schemas.microsoft.com/office/drawing/2014/main" id="{F84A7583-ABA9-76FD-7955-4ED5A8F73999}"/>
              </a:ext>
            </a:extLst>
          </p:cNvPr>
          <p:cNvPicPr>
            <a:picLocks noChangeAspect="1"/>
          </p:cNvPicPr>
          <p:nvPr/>
        </p:nvPicPr>
        <p:blipFill>
          <a:blip r:embed="rId4"/>
          <a:srcRect/>
          <a:stretch>
            <a:fillRect/>
          </a:stretch>
        </p:blipFill>
        <p:spPr>
          <a:xfrm>
            <a:off x="6279687" y="5621584"/>
            <a:ext cx="1063712" cy="349904"/>
          </a:xfrm>
          <a:prstGeom prst="rect">
            <a:avLst/>
          </a:prstGeom>
          <a:noFill/>
          <a:ln cap="flat">
            <a:noFill/>
          </a:ln>
        </p:spPr>
      </p:pic>
      <p:sp>
        <p:nvSpPr>
          <p:cNvPr id="5" name="TextBox 7">
            <a:extLst>
              <a:ext uri="{FF2B5EF4-FFF2-40B4-BE49-F238E27FC236}">
                <a16:creationId xmlns:a16="http://schemas.microsoft.com/office/drawing/2014/main" id="{5E1EFF15-8D38-8181-709C-314958320BCC}"/>
              </a:ext>
            </a:extLst>
          </p:cNvPr>
          <p:cNvSpPr txBox="1"/>
          <p:nvPr/>
        </p:nvSpPr>
        <p:spPr>
          <a:xfrm>
            <a:off x="7476207" y="6050667"/>
            <a:ext cx="1247707" cy="24622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1" u="none" strike="noStrike" kern="1200" cap="none" spc="0" baseline="0">
                <a:solidFill>
                  <a:srgbClr val="828383"/>
                </a:solidFill>
                <a:uFillTx/>
                <a:latin typeface="Arial" pitchFamily="34"/>
                <a:ea typeface="Aptos" pitchFamily="34"/>
                <a:cs typeface="Arial" pitchFamily="34"/>
              </a:rPr>
              <a:t>All Operating Sites</a:t>
            </a:r>
            <a:endParaRPr lang="en-US" sz="1000" b="0" i="1" u="none" strike="noStrike" kern="1200" cap="none" spc="0" baseline="0">
              <a:solidFill>
                <a:srgbClr val="828383"/>
              </a:solidFill>
              <a:uFillTx/>
              <a:latin typeface="Arial" pitchFamily="34"/>
              <a:cs typeface="Arial" pitchFamily="34"/>
            </a:endParaRPr>
          </a:p>
        </p:txBody>
      </p:sp>
      <p:pic>
        <p:nvPicPr>
          <p:cNvPr id="6" name="Picture 12" descr="A logo on a black background&#10;&#10;AI-generated content may be incorrect.">
            <a:extLst>
              <a:ext uri="{FF2B5EF4-FFF2-40B4-BE49-F238E27FC236}">
                <a16:creationId xmlns:a16="http://schemas.microsoft.com/office/drawing/2014/main" id="{B1D600CD-EEFD-CC93-3176-C93EC3E303E1}"/>
              </a:ext>
            </a:extLst>
          </p:cNvPr>
          <p:cNvPicPr>
            <a:picLocks noChangeAspect="1"/>
          </p:cNvPicPr>
          <p:nvPr/>
        </p:nvPicPr>
        <p:blipFill>
          <a:blip r:embed="rId5"/>
          <a:stretch>
            <a:fillRect/>
          </a:stretch>
        </p:blipFill>
        <p:spPr>
          <a:xfrm>
            <a:off x="61676" y="4564053"/>
            <a:ext cx="2594957" cy="2594957"/>
          </a:xfrm>
          <a:prstGeom prst="rect">
            <a:avLst/>
          </a:prstGeom>
          <a:noFill/>
          <a:ln cap="flat">
            <a:noFill/>
          </a:ln>
        </p:spPr>
      </p:pic>
      <p:pic>
        <p:nvPicPr>
          <p:cNvPr id="7" name="Picture 1" descr="A planet with lights and dots&#10;&#10;AI-generated content may be incorrect.">
            <a:extLst>
              <a:ext uri="{FF2B5EF4-FFF2-40B4-BE49-F238E27FC236}">
                <a16:creationId xmlns:a16="http://schemas.microsoft.com/office/drawing/2014/main" id="{D516D55D-E212-8C8C-033A-265BDFF559A4}"/>
              </a:ext>
            </a:extLst>
          </p:cNvPr>
          <p:cNvPicPr>
            <a:picLocks noChangeAspect="1"/>
          </p:cNvPicPr>
          <p:nvPr/>
        </p:nvPicPr>
        <p:blipFill>
          <a:blip r:embed="rId6"/>
          <a:srcRect l="21249" t="21152" r="1213" b="30162"/>
          <a:stretch>
            <a:fillRect/>
          </a:stretch>
        </p:blipFill>
        <p:spPr>
          <a:xfrm>
            <a:off x="0" y="1821658"/>
            <a:ext cx="12191996" cy="3252328"/>
          </a:xfrm>
          <a:prstGeom prst="rect">
            <a:avLst/>
          </a:prstGeom>
          <a:noFill/>
          <a:ln cap="flat">
            <a:noFill/>
          </a:ln>
        </p:spPr>
      </p:pic>
    </p:spTree>
    <p:extLst>
      <p:ext uri="{BB962C8B-B14F-4D97-AF65-F5344CB8AC3E}">
        <p14:creationId xmlns:p14="http://schemas.microsoft.com/office/powerpoint/2010/main" val="152995017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8013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4970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7C425FB0-D9AA-9AEF-66DE-ABCB0F6C62B9}"/>
              </a:ext>
            </a:extLst>
          </p:cNvPr>
          <p:cNvPicPr>
            <a:picLocks noChangeAspect="1"/>
          </p:cNvPicPr>
          <p:nvPr/>
        </p:nvPicPr>
        <p:blipFill>
          <a:blip r:embed="rId2"/>
          <a:srcRect l="110" t="19912" r="-110" b="10436"/>
          <a:stretch>
            <a:fillRect/>
          </a:stretch>
        </p:blipFill>
        <p:spPr>
          <a:xfrm rot="5400013">
            <a:off x="8103842" y="2769836"/>
            <a:ext cx="6858000" cy="1318327"/>
          </a:xfrm>
          <a:prstGeom prst="rect">
            <a:avLst/>
          </a:prstGeom>
          <a:noFill/>
          <a:ln cap="flat">
            <a:noFill/>
          </a:ln>
        </p:spPr>
      </p:pic>
      <p:sp>
        <p:nvSpPr>
          <p:cNvPr id="3" name="Rectangle 7">
            <a:extLst>
              <a:ext uri="{FF2B5EF4-FFF2-40B4-BE49-F238E27FC236}">
                <a16:creationId xmlns:a16="http://schemas.microsoft.com/office/drawing/2014/main" id="{B6665436-9E97-4675-1273-A10337669EE4}"/>
              </a:ext>
            </a:extLst>
          </p:cNvPr>
          <p:cNvSpPr/>
          <p:nvPr/>
        </p:nvSpPr>
        <p:spPr>
          <a:xfrm flipH="1" flipV="1">
            <a:off x="10814462" y="0"/>
            <a:ext cx="59216" cy="6858000"/>
          </a:xfrm>
          <a:prstGeom prst="rect">
            <a:avLst/>
          </a:prstGeom>
          <a:gradFill>
            <a:gsLst>
              <a:gs pos="0">
                <a:srgbClr val="B56942"/>
              </a:gs>
              <a:gs pos="100000">
                <a:srgbClr val="F3831F"/>
              </a:gs>
            </a:gsLst>
            <a:lin ang="54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pitchFamily="34"/>
              <a:cs typeface="Arial" pitchFamily="34"/>
            </a:endParaRPr>
          </a:p>
        </p:txBody>
      </p:sp>
      <p:grpSp>
        <p:nvGrpSpPr>
          <p:cNvPr id="4" name="Group 9">
            <a:extLst>
              <a:ext uri="{FF2B5EF4-FFF2-40B4-BE49-F238E27FC236}">
                <a16:creationId xmlns:a16="http://schemas.microsoft.com/office/drawing/2014/main" id="{0F644516-8A99-2F73-95E5-A3D2EC1CB778}"/>
              </a:ext>
            </a:extLst>
          </p:cNvPr>
          <p:cNvGrpSpPr/>
          <p:nvPr/>
        </p:nvGrpSpPr>
        <p:grpSpPr>
          <a:xfrm>
            <a:off x="10885730" y="0"/>
            <a:ext cx="1294040" cy="6858000"/>
            <a:chOff x="10885730" y="0"/>
            <a:chExt cx="1294040" cy="6858000"/>
          </a:xfrm>
        </p:grpSpPr>
        <p:sp>
          <p:nvSpPr>
            <p:cNvPr id="5" name="Rectangle 11">
              <a:extLst>
                <a:ext uri="{FF2B5EF4-FFF2-40B4-BE49-F238E27FC236}">
                  <a16:creationId xmlns:a16="http://schemas.microsoft.com/office/drawing/2014/main" id="{3267733E-A955-55AF-9B2A-2A946A9A106F}"/>
                </a:ext>
              </a:extLst>
            </p:cNvPr>
            <p:cNvSpPr/>
            <p:nvPr/>
          </p:nvSpPr>
          <p:spPr>
            <a:xfrm>
              <a:off x="10885730" y="0"/>
              <a:ext cx="1285618" cy="6858000"/>
            </a:xfrm>
            <a:prstGeom prst="rect">
              <a:avLst/>
            </a:prstGeom>
            <a:gradFill>
              <a:gsLst>
                <a:gs pos="0">
                  <a:srgbClr val="003F58">
                    <a:alpha val="61000"/>
                  </a:srgbClr>
                </a:gs>
                <a:gs pos="100000">
                  <a:srgbClr val="000000">
                    <a:alpha val="0"/>
                  </a:srgbClr>
                </a:gs>
              </a:gsLst>
              <a:lin ang="81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6" name="Picture 12">
              <a:extLst>
                <a:ext uri="{FF2B5EF4-FFF2-40B4-BE49-F238E27FC236}">
                  <a16:creationId xmlns:a16="http://schemas.microsoft.com/office/drawing/2014/main" id="{47BB1C67-D7DC-C58F-A2EE-6F73B9417AB4}"/>
                </a:ext>
              </a:extLst>
            </p:cNvPr>
            <p:cNvPicPr>
              <a:picLocks noChangeAspect="1"/>
            </p:cNvPicPr>
            <p:nvPr/>
          </p:nvPicPr>
          <p:blipFill>
            <a:blip r:embed="rId3"/>
            <a:stretch>
              <a:fillRect/>
            </a:stretch>
          </p:blipFill>
          <p:spPr>
            <a:xfrm rot="5400013">
              <a:off x="11051309" y="3097823"/>
              <a:ext cx="2015109" cy="241813"/>
            </a:xfrm>
            <a:prstGeom prst="rect">
              <a:avLst/>
            </a:prstGeom>
            <a:noFill/>
            <a:ln cap="flat">
              <a:noFill/>
            </a:ln>
          </p:spPr>
        </p:pic>
      </p:grpSp>
      <p:sp>
        <p:nvSpPr>
          <p:cNvPr id="7" name="Vertical Title 1">
            <a:extLst>
              <a:ext uri="{FF2B5EF4-FFF2-40B4-BE49-F238E27FC236}">
                <a16:creationId xmlns:a16="http://schemas.microsoft.com/office/drawing/2014/main" id="{611F0B35-3AE3-0149-9BCD-E8F8F0C37AA7}"/>
              </a:ext>
            </a:extLst>
          </p:cNvPr>
          <p:cNvSpPr txBox="1">
            <a:spLocks noGrp="1"/>
          </p:cNvSpPr>
          <p:nvPr>
            <p:ph type="title" orient="vert"/>
          </p:nvPr>
        </p:nvSpPr>
        <p:spPr>
          <a:xfrm>
            <a:off x="11057793" y="331076"/>
            <a:ext cx="902064" cy="6346813"/>
          </a:xfrm>
        </p:spPr>
        <p:txBody>
          <a:bodyPr vert="eaVert"/>
          <a:lstStyle>
            <a:lvl1pPr>
              <a:defRPr sz="2400"/>
            </a:lvl1pPr>
          </a:lstStyle>
          <a:p>
            <a:pPr lvl="0"/>
            <a:r>
              <a:rPr lang="en-US"/>
              <a:t>Click to edit Master title style</a:t>
            </a:r>
          </a:p>
        </p:txBody>
      </p:sp>
      <p:sp>
        <p:nvSpPr>
          <p:cNvPr id="8" name="Vertical Text Placeholder 2">
            <a:extLst>
              <a:ext uri="{FF2B5EF4-FFF2-40B4-BE49-F238E27FC236}">
                <a16:creationId xmlns:a16="http://schemas.microsoft.com/office/drawing/2014/main" id="{9F8B1BD4-2937-9059-9732-896C903AB706}"/>
              </a:ext>
            </a:extLst>
          </p:cNvPr>
          <p:cNvSpPr txBox="1">
            <a:spLocks noGrp="1"/>
          </p:cNvSpPr>
          <p:nvPr>
            <p:ph type="body" orient="vert" idx="1"/>
          </p:nvPr>
        </p:nvSpPr>
        <p:spPr>
          <a:xfrm>
            <a:off x="838203" y="339242"/>
            <a:ext cx="9775000" cy="6179515"/>
          </a:xfrm>
        </p:spPr>
        <p:txBody>
          <a:bodyPr vert="eaVert"/>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10" descr="A close up of a logo&#10;&#10;AI-generated content may be incorrect.">
            <a:extLst>
              <a:ext uri="{FF2B5EF4-FFF2-40B4-BE49-F238E27FC236}">
                <a16:creationId xmlns:a16="http://schemas.microsoft.com/office/drawing/2014/main" id="{31F7AA86-FDD3-F700-60AE-CC62FB9492C1}"/>
              </a:ext>
            </a:extLst>
          </p:cNvPr>
          <p:cNvPicPr>
            <a:picLocks noChangeAspect="1"/>
          </p:cNvPicPr>
          <p:nvPr/>
        </p:nvPicPr>
        <p:blipFill>
          <a:blip r:embed="rId4"/>
          <a:stretch>
            <a:fillRect/>
          </a:stretch>
        </p:blipFill>
        <p:spPr>
          <a:xfrm rot="5400013">
            <a:off x="-525589" y="3111950"/>
            <a:ext cx="1805455" cy="634108"/>
          </a:xfrm>
          <a:prstGeom prst="rect">
            <a:avLst/>
          </a:prstGeom>
          <a:noFill/>
          <a:ln cap="flat">
            <a:noFill/>
          </a:ln>
        </p:spPr>
      </p:pic>
      <p:sp>
        <p:nvSpPr>
          <p:cNvPr id="10" name="Slide Number Placeholder 5">
            <a:extLst>
              <a:ext uri="{FF2B5EF4-FFF2-40B4-BE49-F238E27FC236}">
                <a16:creationId xmlns:a16="http://schemas.microsoft.com/office/drawing/2014/main" id="{9D56E02F-6CF8-25BA-A974-B241F93E8CF6}"/>
              </a:ext>
            </a:extLst>
          </p:cNvPr>
          <p:cNvSpPr txBox="1">
            <a:spLocks noGrp="1"/>
          </p:cNvSpPr>
          <p:nvPr>
            <p:ph type="sldNum" sz="quarter" idx="8"/>
          </p:nvPr>
        </p:nvSpPr>
        <p:spPr>
          <a:xfrm rot="5400013">
            <a:off x="-503465" y="6109613"/>
            <a:ext cx="1251859" cy="244931"/>
          </a:xfrm>
        </p:spPr>
        <p:txBody>
          <a:bodyPr/>
          <a:lstStyle>
            <a:lvl1pPr>
              <a:defRPr/>
            </a:lvl1pPr>
          </a:lstStyle>
          <a:p>
            <a:pPr lvl="0"/>
            <a:fld id="{3AE6F693-EE38-435B-90DA-D1061F2AC4D4}" type="slidenum">
              <a:t>‹Nº›</a:t>
            </a:fld>
            <a:endParaRPr lang="en-US"/>
          </a:p>
        </p:txBody>
      </p:sp>
    </p:spTree>
    <p:extLst>
      <p:ext uri="{BB962C8B-B14F-4D97-AF65-F5344CB8AC3E}">
        <p14:creationId xmlns:p14="http://schemas.microsoft.com/office/powerpoint/2010/main" val="3389714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0547137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4777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Section Breaker">
    <p:spTree>
      <p:nvGrpSpPr>
        <p:cNvPr id="1" name=""/>
        <p:cNvGrpSpPr/>
        <p:nvPr/>
      </p:nvGrpSpPr>
      <p:grpSpPr>
        <a:xfrm>
          <a:off x="0" y="0"/>
          <a:ext cx="0" cy="0"/>
          <a:chOff x="0" y="0"/>
          <a:chExt cx="0" cy="0"/>
        </a:xfrm>
      </p:grpSpPr>
      <p:pic>
        <p:nvPicPr>
          <p:cNvPr id="2" name="Picture 2" descr="A black background with white text&#10;&#10;AI-generated content may be incorrect.">
            <a:extLst>
              <a:ext uri="{FF2B5EF4-FFF2-40B4-BE49-F238E27FC236}">
                <a16:creationId xmlns:a16="http://schemas.microsoft.com/office/drawing/2014/main" id="{1DD8754B-E808-6B40-6A33-D663084679BC}"/>
              </a:ext>
            </a:extLst>
          </p:cNvPr>
          <p:cNvPicPr>
            <a:picLocks noChangeAspect="1"/>
          </p:cNvPicPr>
          <p:nvPr/>
        </p:nvPicPr>
        <p:blipFill>
          <a:blip r:embed="rId2"/>
          <a:stretch>
            <a:fillRect/>
          </a:stretch>
        </p:blipFill>
        <p:spPr>
          <a:xfrm>
            <a:off x="8539224" y="3904021"/>
            <a:ext cx="2741800" cy="691012"/>
          </a:xfrm>
          <a:prstGeom prst="rect">
            <a:avLst/>
          </a:prstGeom>
          <a:noFill/>
          <a:ln cap="flat">
            <a:noFill/>
          </a:ln>
        </p:spPr>
      </p:pic>
    </p:spTree>
    <p:extLst>
      <p:ext uri="{BB962C8B-B14F-4D97-AF65-F5344CB8AC3E}">
        <p14:creationId xmlns:p14="http://schemas.microsoft.com/office/powerpoint/2010/main" val="1126646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012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Content Placeholder 5">
            <a:extLst>
              <a:ext uri="{FF2B5EF4-FFF2-40B4-BE49-F238E27FC236}">
                <a16:creationId xmlns:a16="http://schemas.microsoft.com/office/drawing/2014/main" id="{F881DACA-F1DA-414C-B9E3-6396EFC5CBB0}"/>
              </a:ext>
            </a:extLst>
          </p:cNvPr>
          <p:cNvSpPr txBox="1">
            <a:spLocks noGrp="1"/>
          </p:cNvSpPr>
          <p:nvPr>
            <p:ph idx="2"/>
          </p:nvPr>
        </p:nvSpPr>
        <p:spPr>
          <a:xfrm>
            <a:off x="5549777" y="2266779"/>
            <a:ext cx="6409431" cy="368458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8">
            <a:extLst>
              <a:ext uri="{FF2B5EF4-FFF2-40B4-BE49-F238E27FC236}">
                <a16:creationId xmlns:a16="http://schemas.microsoft.com/office/drawing/2014/main" id="{2FC060EE-C2F2-6CBE-3085-138594F49A36}"/>
              </a:ext>
            </a:extLst>
          </p:cNvPr>
          <p:cNvSpPr txBox="1">
            <a:spLocks noGrp="1"/>
          </p:cNvSpPr>
          <p:nvPr>
            <p:ph type="sldNum" sz="quarter" idx="8"/>
          </p:nvPr>
        </p:nvSpPr>
        <p:spPr/>
        <p:txBody>
          <a:bodyPr/>
          <a:lstStyle>
            <a:lvl1pPr>
              <a:defRPr/>
            </a:lvl1pPr>
          </a:lstStyle>
          <a:p>
            <a:pPr lvl="0"/>
            <a:fld id="{12046B39-ABFD-471F-A5E8-271D4E6F3A28}" type="slidenum">
              <a:t>‹Nº›</a:t>
            </a:fld>
            <a:endParaRPr lang="en-US"/>
          </a:p>
        </p:txBody>
      </p:sp>
    </p:spTree>
    <p:extLst>
      <p:ext uri="{BB962C8B-B14F-4D97-AF65-F5344CB8AC3E}">
        <p14:creationId xmlns:p14="http://schemas.microsoft.com/office/powerpoint/2010/main" val="1366730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rt colors">
    <p:spTree>
      <p:nvGrpSpPr>
        <p:cNvPr id="1" name=""/>
        <p:cNvGrpSpPr/>
        <p:nvPr/>
      </p:nvGrpSpPr>
      <p:grpSpPr>
        <a:xfrm>
          <a:off x="0" y="0"/>
          <a:ext cx="0" cy="0"/>
          <a:chOff x="0" y="0"/>
          <a:chExt cx="0" cy="0"/>
        </a:xfrm>
      </p:grpSpPr>
      <p:sp>
        <p:nvSpPr>
          <p:cNvPr id="2" name="Rectangle 46">
            <a:extLst>
              <a:ext uri="{FF2B5EF4-FFF2-40B4-BE49-F238E27FC236}">
                <a16:creationId xmlns:a16="http://schemas.microsoft.com/office/drawing/2014/main" id="{CE8DEB1D-00A9-13B6-1075-E7FBA04DFCFF}"/>
              </a:ext>
            </a:extLst>
          </p:cNvPr>
          <p:cNvSpPr/>
          <p:nvPr/>
        </p:nvSpPr>
        <p:spPr>
          <a:xfrm>
            <a:off x="1447559" y="5153485"/>
            <a:ext cx="561688" cy="493300"/>
          </a:xfrm>
          <a:prstGeom prst="rect">
            <a:avLst/>
          </a:prstGeom>
          <a:solidFill>
            <a:srgbClr val="09203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FFFFFF"/>
              </a:solidFill>
              <a:uFillTx/>
              <a:latin typeface="Arial" pitchFamily="34"/>
              <a:cs typeface="Arial" pitchFamily="34"/>
            </a:endParaRPr>
          </a:p>
        </p:txBody>
      </p:sp>
      <p:sp>
        <p:nvSpPr>
          <p:cNvPr id="3" name="Rectangle 47">
            <a:extLst>
              <a:ext uri="{FF2B5EF4-FFF2-40B4-BE49-F238E27FC236}">
                <a16:creationId xmlns:a16="http://schemas.microsoft.com/office/drawing/2014/main" id="{200F9D4E-7370-298F-B75B-1A0A0B63929B}"/>
              </a:ext>
            </a:extLst>
          </p:cNvPr>
          <p:cNvSpPr/>
          <p:nvPr/>
        </p:nvSpPr>
        <p:spPr>
          <a:xfrm>
            <a:off x="798774" y="5153485"/>
            <a:ext cx="561688" cy="486899"/>
          </a:xfrm>
          <a:prstGeom prst="rect">
            <a:avLst/>
          </a:prstGeom>
          <a:solidFill>
            <a:srgbClr val="718CA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FFFFFF"/>
              </a:solidFill>
              <a:uFillTx/>
              <a:latin typeface="Arial" pitchFamily="34"/>
              <a:cs typeface="Arial" pitchFamily="34"/>
            </a:endParaRPr>
          </a:p>
        </p:txBody>
      </p:sp>
      <p:sp>
        <p:nvSpPr>
          <p:cNvPr id="4" name="Rectangle 48">
            <a:extLst>
              <a:ext uri="{FF2B5EF4-FFF2-40B4-BE49-F238E27FC236}">
                <a16:creationId xmlns:a16="http://schemas.microsoft.com/office/drawing/2014/main" id="{496DB08F-53D7-2F05-863B-56DCF035BC8D}"/>
              </a:ext>
            </a:extLst>
          </p:cNvPr>
          <p:cNvSpPr/>
          <p:nvPr/>
        </p:nvSpPr>
        <p:spPr>
          <a:xfrm>
            <a:off x="796058" y="3999558"/>
            <a:ext cx="561688" cy="465530"/>
          </a:xfrm>
          <a:prstGeom prst="rect">
            <a:avLst/>
          </a:prstGeom>
          <a:solidFill>
            <a:srgbClr val="D3732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92033"/>
              </a:solidFill>
              <a:uFillTx/>
              <a:latin typeface="Arial" pitchFamily="34"/>
              <a:cs typeface="Arial" pitchFamily="34"/>
            </a:endParaRPr>
          </a:p>
        </p:txBody>
      </p:sp>
      <p:sp>
        <p:nvSpPr>
          <p:cNvPr id="5" name="Rectangle 49">
            <a:extLst>
              <a:ext uri="{FF2B5EF4-FFF2-40B4-BE49-F238E27FC236}">
                <a16:creationId xmlns:a16="http://schemas.microsoft.com/office/drawing/2014/main" id="{FC76DA0C-B5FB-F1C9-8627-92CF331523FC}"/>
              </a:ext>
            </a:extLst>
          </p:cNvPr>
          <p:cNvSpPr/>
          <p:nvPr/>
        </p:nvSpPr>
        <p:spPr>
          <a:xfrm>
            <a:off x="1447559" y="3429000"/>
            <a:ext cx="561688" cy="465530"/>
          </a:xfrm>
          <a:prstGeom prst="rect">
            <a:avLst/>
          </a:prstGeom>
          <a:solidFill>
            <a:srgbClr val="FFC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FFFFFF"/>
              </a:solidFill>
              <a:uFillTx/>
              <a:latin typeface="Arial" pitchFamily="34"/>
              <a:cs typeface="Arial" pitchFamily="34"/>
            </a:endParaRPr>
          </a:p>
        </p:txBody>
      </p:sp>
      <p:sp>
        <p:nvSpPr>
          <p:cNvPr id="6" name="Rectangle 50">
            <a:extLst>
              <a:ext uri="{FF2B5EF4-FFF2-40B4-BE49-F238E27FC236}">
                <a16:creationId xmlns:a16="http://schemas.microsoft.com/office/drawing/2014/main" id="{46F9B842-8318-67C9-1716-A800117B8347}"/>
              </a:ext>
            </a:extLst>
          </p:cNvPr>
          <p:cNvSpPr/>
          <p:nvPr/>
        </p:nvSpPr>
        <p:spPr>
          <a:xfrm>
            <a:off x="796058" y="3429000"/>
            <a:ext cx="561688" cy="465530"/>
          </a:xfrm>
          <a:prstGeom prst="rect">
            <a:avLst/>
          </a:prstGeom>
          <a:solidFill>
            <a:srgbClr val="F8AE1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FFFFFF"/>
              </a:solidFill>
              <a:uFillTx/>
              <a:latin typeface="Arial" pitchFamily="34"/>
              <a:cs typeface="Arial" pitchFamily="34"/>
            </a:endParaRPr>
          </a:p>
        </p:txBody>
      </p:sp>
      <p:sp>
        <p:nvSpPr>
          <p:cNvPr id="7" name="Rectangle 51">
            <a:extLst>
              <a:ext uri="{FF2B5EF4-FFF2-40B4-BE49-F238E27FC236}">
                <a16:creationId xmlns:a16="http://schemas.microsoft.com/office/drawing/2014/main" id="{5630D433-CEBD-9B3C-CFE5-5B4D400B4364}"/>
              </a:ext>
            </a:extLst>
          </p:cNvPr>
          <p:cNvSpPr/>
          <p:nvPr/>
        </p:nvSpPr>
        <p:spPr>
          <a:xfrm>
            <a:off x="103656" y="5153485"/>
            <a:ext cx="561688" cy="493300"/>
          </a:xfrm>
          <a:prstGeom prst="rect">
            <a:avLst/>
          </a:prstGeom>
          <a:solidFill>
            <a:srgbClr val="C9DEED"/>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FFFFFF"/>
              </a:solidFill>
              <a:uFillTx/>
              <a:latin typeface="Arial" pitchFamily="34"/>
              <a:cs typeface="Arial" pitchFamily="34"/>
            </a:endParaRPr>
          </a:p>
        </p:txBody>
      </p:sp>
      <p:sp>
        <p:nvSpPr>
          <p:cNvPr id="8" name="Rectangle 52">
            <a:extLst>
              <a:ext uri="{FF2B5EF4-FFF2-40B4-BE49-F238E27FC236}">
                <a16:creationId xmlns:a16="http://schemas.microsoft.com/office/drawing/2014/main" id="{246E42B2-4504-6A9B-B964-AC49B44B0B77}"/>
              </a:ext>
            </a:extLst>
          </p:cNvPr>
          <p:cNvSpPr/>
          <p:nvPr/>
        </p:nvSpPr>
        <p:spPr>
          <a:xfrm>
            <a:off x="796058" y="4600876"/>
            <a:ext cx="561688" cy="421556"/>
          </a:xfrm>
          <a:prstGeom prst="rect">
            <a:avLst/>
          </a:prstGeom>
          <a:solidFill>
            <a:srgbClr val="77B3D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FFFFFF"/>
              </a:solidFill>
              <a:uFillTx/>
              <a:latin typeface="Arial" pitchFamily="34"/>
              <a:cs typeface="Arial" pitchFamily="34"/>
            </a:endParaRPr>
          </a:p>
        </p:txBody>
      </p:sp>
      <p:sp>
        <p:nvSpPr>
          <p:cNvPr id="9" name="Rectangle 53">
            <a:extLst>
              <a:ext uri="{FF2B5EF4-FFF2-40B4-BE49-F238E27FC236}">
                <a16:creationId xmlns:a16="http://schemas.microsoft.com/office/drawing/2014/main" id="{962FDD06-1AF4-0E9D-83C7-1938EFA8EC5B}"/>
              </a:ext>
            </a:extLst>
          </p:cNvPr>
          <p:cNvSpPr/>
          <p:nvPr/>
        </p:nvSpPr>
        <p:spPr>
          <a:xfrm>
            <a:off x="103656" y="4600876"/>
            <a:ext cx="561688" cy="421556"/>
          </a:xfrm>
          <a:prstGeom prst="rect">
            <a:avLst/>
          </a:prstGeom>
          <a:solidFill>
            <a:srgbClr val="DCEBF4">
              <a:alpha val="45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FFFFFF"/>
              </a:solidFill>
              <a:uFillTx/>
              <a:latin typeface="Arial" pitchFamily="34"/>
              <a:cs typeface="Arial" pitchFamily="34"/>
            </a:endParaRPr>
          </a:p>
        </p:txBody>
      </p:sp>
      <p:sp>
        <p:nvSpPr>
          <p:cNvPr id="10" name="TextBox 54">
            <a:extLst>
              <a:ext uri="{FF2B5EF4-FFF2-40B4-BE49-F238E27FC236}">
                <a16:creationId xmlns:a16="http://schemas.microsoft.com/office/drawing/2014/main" id="{5373D31F-EC6C-3022-83E1-36A1B78CF2DD}"/>
              </a:ext>
            </a:extLst>
          </p:cNvPr>
          <p:cNvSpPr txBox="1"/>
          <p:nvPr/>
        </p:nvSpPr>
        <p:spPr>
          <a:xfrm>
            <a:off x="2009247" y="4030300"/>
            <a:ext cx="1267349" cy="50783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092033"/>
                </a:solidFill>
                <a:uFillTx/>
                <a:latin typeface="Arial" pitchFamily="34"/>
                <a:cs typeface="Arial" pitchFamily="34"/>
              </a:rPr>
              <a:t>CMYK: 0/61/83/0</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092033"/>
                </a:solidFill>
                <a:uFillTx/>
                <a:latin typeface="Arial" pitchFamily="34"/>
                <a:cs typeface="Arial" pitchFamily="34"/>
              </a:rPr>
              <a:t>RGB: 241/121/46</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092033"/>
                </a:solidFill>
                <a:uFillTx/>
                <a:latin typeface="Arial" pitchFamily="34"/>
                <a:cs typeface="Arial" pitchFamily="34"/>
              </a:rPr>
              <a:t>HEX: f1792e</a:t>
            </a:r>
          </a:p>
        </p:txBody>
      </p:sp>
      <p:sp>
        <p:nvSpPr>
          <p:cNvPr id="11" name="TextBox 55">
            <a:extLst>
              <a:ext uri="{FF2B5EF4-FFF2-40B4-BE49-F238E27FC236}">
                <a16:creationId xmlns:a16="http://schemas.microsoft.com/office/drawing/2014/main" id="{8A76963F-F2BB-BE29-B570-9ED631108946}"/>
              </a:ext>
            </a:extLst>
          </p:cNvPr>
          <p:cNvSpPr txBox="1"/>
          <p:nvPr/>
        </p:nvSpPr>
        <p:spPr>
          <a:xfrm>
            <a:off x="2009247" y="4627778"/>
            <a:ext cx="1467072" cy="50783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092033"/>
                </a:solidFill>
                <a:uFillTx/>
                <a:latin typeface="Arial" pitchFamily="34"/>
                <a:cs typeface="Arial" pitchFamily="34"/>
              </a:rPr>
              <a:t>CMYK: 100/25/15/5</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092033"/>
                </a:solidFill>
                <a:uFillTx/>
                <a:latin typeface="Arial" pitchFamily="34"/>
                <a:cs typeface="Arial" pitchFamily="34"/>
              </a:rPr>
              <a:t>RGB: 0/127/176</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092033"/>
                </a:solidFill>
                <a:uFillTx/>
                <a:latin typeface="Arial" pitchFamily="34"/>
                <a:cs typeface="Arial" pitchFamily="34"/>
              </a:rPr>
              <a:t>HEX: 007fb0</a:t>
            </a:r>
          </a:p>
        </p:txBody>
      </p:sp>
      <p:sp>
        <p:nvSpPr>
          <p:cNvPr id="12" name="TextBox 56">
            <a:extLst>
              <a:ext uri="{FF2B5EF4-FFF2-40B4-BE49-F238E27FC236}">
                <a16:creationId xmlns:a16="http://schemas.microsoft.com/office/drawing/2014/main" id="{A2694BAA-ACB0-0E01-B02C-8FCD5D86FD9B}"/>
              </a:ext>
            </a:extLst>
          </p:cNvPr>
          <p:cNvSpPr txBox="1"/>
          <p:nvPr/>
        </p:nvSpPr>
        <p:spPr>
          <a:xfrm>
            <a:off x="2009247" y="5182618"/>
            <a:ext cx="1467072" cy="50783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092033"/>
                </a:solidFill>
                <a:uFillTx/>
                <a:latin typeface="Arial" pitchFamily="34"/>
                <a:cs typeface="Arial" pitchFamily="34"/>
              </a:rPr>
              <a:t>CMYK: 100/84/47/57</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092033"/>
                </a:solidFill>
                <a:uFillTx/>
                <a:latin typeface="Arial" pitchFamily="34"/>
                <a:cs typeface="Arial" pitchFamily="34"/>
              </a:rPr>
              <a:t>RGB: 9/32/51</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092033"/>
                </a:solidFill>
                <a:uFillTx/>
                <a:latin typeface="Arial" pitchFamily="34"/>
                <a:cs typeface="Arial" pitchFamily="34"/>
              </a:rPr>
              <a:t>HEX: 092033</a:t>
            </a:r>
          </a:p>
        </p:txBody>
      </p:sp>
      <p:sp>
        <p:nvSpPr>
          <p:cNvPr id="13" name="TextBox 57">
            <a:extLst>
              <a:ext uri="{FF2B5EF4-FFF2-40B4-BE49-F238E27FC236}">
                <a16:creationId xmlns:a16="http://schemas.microsoft.com/office/drawing/2014/main" id="{A9314D03-9218-639E-F14C-5E7DF5D608B5}"/>
              </a:ext>
            </a:extLst>
          </p:cNvPr>
          <p:cNvSpPr txBox="1"/>
          <p:nvPr/>
        </p:nvSpPr>
        <p:spPr>
          <a:xfrm>
            <a:off x="2009247" y="3569936"/>
            <a:ext cx="1267349"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092033"/>
                </a:solidFill>
                <a:uFillTx/>
                <a:latin typeface="Arial" pitchFamily="34"/>
                <a:cs typeface="Arial" pitchFamily="34"/>
              </a:rPr>
              <a:t>RGB: 255/192/0</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092033"/>
                </a:solidFill>
                <a:uFillTx/>
                <a:latin typeface="Arial" pitchFamily="34"/>
                <a:cs typeface="Arial" pitchFamily="34"/>
              </a:rPr>
              <a:t>HEX: ##FFC000</a:t>
            </a:r>
          </a:p>
        </p:txBody>
      </p:sp>
      <p:sp>
        <p:nvSpPr>
          <p:cNvPr id="14" name="Rectangle 58">
            <a:extLst>
              <a:ext uri="{FF2B5EF4-FFF2-40B4-BE49-F238E27FC236}">
                <a16:creationId xmlns:a16="http://schemas.microsoft.com/office/drawing/2014/main" id="{8F625158-E659-E5DF-CBA1-C13C073FB36B}"/>
              </a:ext>
            </a:extLst>
          </p:cNvPr>
          <p:cNvSpPr/>
          <p:nvPr/>
        </p:nvSpPr>
        <p:spPr>
          <a:xfrm>
            <a:off x="103656" y="3999558"/>
            <a:ext cx="561688" cy="465530"/>
          </a:xfrm>
          <a:prstGeom prst="rect">
            <a:avLst/>
          </a:prstGeom>
          <a:solidFill>
            <a:srgbClr val="FBD7C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092033"/>
              </a:solidFill>
              <a:uFillTx/>
              <a:latin typeface="Arial" pitchFamily="34"/>
              <a:cs typeface="Arial" pitchFamily="34"/>
            </a:endParaRPr>
          </a:p>
        </p:txBody>
      </p:sp>
      <p:sp>
        <p:nvSpPr>
          <p:cNvPr id="15" name="Rectangle 59">
            <a:extLst>
              <a:ext uri="{FF2B5EF4-FFF2-40B4-BE49-F238E27FC236}">
                <a16:creationId xmlns:a16="http://schemas.microsoft.com/office/drawing/2014/main" id="{FC503281-F038-3B9A-36C8-E2BE28632502}"/>
              </a:ext>
            </a:extLst>
          </p:cNvPr>
          <p:cNvSpPr/>
          <p:nvPr/>
        </p:nvSpPr>
        <p:spPr>
          <a:xfrm>
            <a:off x="103656" y="3429000"/>
            <a:ext cx="561688" cy="465530"/>
          </a:xfrm>
          <a:prstGeom prst="rect">
            <a:avLst/>
          </a:prstGeom>
          <a:solidFill>
            <a:srgbClr val="FDEDC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FFFFFF"/>
              </a:solidFill>
              <a:uFillTx/>
              <a:latin typeface="Arial" pitchFamily="34"/>
              <a:cs typeface="Arial" pitchFamily="34"/>
            </a:endParaRPr>
          </a:p>
        </p:txBody>
      </p:sp>
      <p:sp>
        <p:nvSpPr>
          <p:cNvPr id="16" name="Rectangle 60">
            <a:extLst>
              <a:ext uri="{FF2B5EF4-FFF2-40B4-BE49-F238E27FC236}">
                <a16:creationId xmlns:a16="http://schemas.microsoft.com/office/drawing/2014/main" id="{24FA99DA-DC0A-B893-48D6-9550B5822312}"/>
              </a:ext>
            </a:extLst>
          </p:cNvPr>
          <p:cNvSpPr/>
          <p:nvPr/>
        </p:nvSpPr>
        <p:spPr>
          <a:xfrm>
            <a:off x="1447559" y="5776145"/>
            <a:ext cx="561688" cy="421556"/>
          </a:xfrm>
          <a:prstGeom prst="rect">
            <a:avLst/>
          </a:prstGeom>
          <a:solidFill>
            <a:srgbClr val="006C3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FFFFFF"/>
              </a:solidFill>
              <a:uFillTx/>
              <a:latin typeface="Arial" pitchFamily="34"/>
              <a:cs typeface="Arial" pitchFamily="34"/>
            </a:endParaRPr>
          </a:p>
        </p:txBody>
      </p:sp>
      <p:sp>
        <p:nvSpPr>
          <p:cNvPr id="17" name="Rectangle 61">
            <a:extLst>
              <a:ext uri="{FF2B5EF4-FFF2-40B4-BE49-F238E27FC236}">
                <a16:creationId xmlns:a16="http://schemas.microsoft.com/office/drawing/2014/main" id="{F26220EF-97C4-810D-979D-CC8773583620}"/>
              </a:ext>
            </a:extLst>
          </p:cNvPr>
          <p:cNvSpPr/>
          <p:nvPr/>
        </p:nvSpPr>
        <p:spPr>
          <a:xfrm>
            <a:off x="796058" y="5771427"/>
            <a:ext cx="561688" cy="421556"/>
          </a:xfrm>
          <a:prstGeom prst="rect">
            <a:avLst/>
          </a:prstGeom>
          <a:solidFill>
            <a:srgbClr val="03A55E"/>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FFFFFF"/>
              </a:solidFill>
              <a:uFillTx/>
              <a:latin typeface="Arial" pitchFamily="34"/>
              <a:cs typeface="Arial" pitchFamily="34"/>
            </a:endParaRPr>
          </a:p>
        </p:txBody>
      </p:sp>
      <p:sp>
        <p:nvSpPr>
          <p:cNvPr id="18" name="Rectangle 62">
            <a:extLst>
              <a:ext uri="{FF2B5EF4-FFF2-40B4-BE49-F238E27FC236}">
                <a16:creationId xmlns:a16="http://schemas.microsoft.com/office/drawing/2014/main" id="{C41BED29-B6AE-E34F-BCD9-96FC0B45EB2D}"/>
              </a:ext>
            </a:extLst>
          </p:cNvPr>
          <p:cNvSpPr/>
          <p:nvPr/>
        </p:nvSpPr>
        <p:spPr>
          <a:xfrm>
            <a:off x="103656" y="5776145"/>
            <a:ext cx="561688" cy="421556"/>
          </a:xfrm>
          <a:prstGeom prst="rect">
            <a:avLst/>
          </a:prstGeom>
          <a:solidFill>
            <a:srgbClr val="BFDFD0">
              <a:alpha val="36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FFFFFF"/>
              </a:solidFill>
              <a:uFillTx/>
              <a:latin typeface="Arial" pitchFamily="34"/>
              <a:cs typeface="Arial" pitchFamily="34"/>
            </a:endParaRPr>
          </a:p>
        </p:txBody>
      </p:sp>
      <p:sp>
        <p:nvSpPr>
          <p:cNvPr id="19" name="TextBox 63">
            <a:extLst>
              <a:ext uri="{FF2B5EF4-FFF2-40B4-BE49-F238E27FC236}">
                <a16:creationId xmlns:a16="http://schemas.microsoft.com/office/drawing/2014/main" id="{629B0C99-6BD0-8831-214F-6A59BF269FC8}"/>
              </a:ext>
            </a:extLst>
          </p:cNvPr>
          <p:cNvSpPr txBox="1"/>
          <p:nvPr/>
        </p:nvSpPr>
        <p:spPr>
          <a:xfrm>
            <a:off x="2009247" y="5847624"/>
            <a:ext cx="1467072"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092033"/>
                </a:solidFill>
                <a:uFillTx/>
                <a:latin typeface="Arial" pitchFamily="34"/>
                <a:cs typeface="Arial" pitchFamily="34"/>
              </a:rPr>
              <a:t>RGB: 0/108/60</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092033"/>
                </a:solidFill>
                <a:uFillTx/>
                <a:latin typeface="Arial" pitchFamily="34"/>
                <a:cs typeface="Arial" pitchFamily="34"/>
              </a:rPr>
              <a:t>HEX: #006C3C</a:t>
            </a:r>
          </a:p>
        </p:txBody>
      </p:sp>
      <p:sp>
        <p:nvSpPr>
          <p:cNvPr id="20" name="Rectangle 64">
            <a:extLst>
              <a:ext uri="{FF2B5EF4-FFF2-40B4-BE49-F238E27FC236}">
                <a16:creationId xmlns:a16="http://schemas.microsoft.com/office/drawing/2014/main" id="{1AD2BC46-A00B-E8FD-2D66-45194B3B9256}"/>
              </a:ext>
            </a:extLst>
          </p:cNvPr>
          <p:cNvSpPr/>
          <p:nvPr/>
        </p:nvSpPr>
        <p:spPr>
          <a:xfrm>
            <a:off x="1447559" y="6306296"/>
            <a:ext cx="561688" cy="421556"/>
          </a:xfrm>
          <a:prstGeom prst="rect">
            <a:avLst/>
          </a:prstGeom>
          <a:solidFill>
            <a:srgbClr val="37075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FFFFFF"/>
              </a:solidFill>
              <a:uFillTx/>
              <a:latin typeface="Arial" pitchFamily="34"/>
              <a:cs typeface="Arial" pitchFamily="34"/>
            </a:endParaRPr>
          </a:p>
        </p:txBody>
      </p:sp>
      <p:sp>
        <p:nvSpPr>
          <p:cNvPr id="21" name="Rectangle 65">
            <a:extLst>
              <a:ext uri="{FF2B5EF4-FFF2-40B4-BE49-F238E27FC236}">
                <a16:creationId xmlns:a16="http://schemas.microsoft.com/office/drawing/2014/main" id="{AE5371F5-FCA2-D3E5-7F0F-354C67D0A175}"/>
              </a:ext>
            </a:extLst>
          </p:cNvPr>
          <p:cNvSpPr/>
          <p:nvPr/>
        </p:nvSpPr>
        <p:spPr>
          <a:xfrm>
            <a:off x="796058" y="6306296"/>
            <a:ext cx="561688" cy="421556"/>
          </a:xfrm>
          <a:prstGeom prst="rect">
            <a:avLst/>
          </a:prstGeom>
          <a:solidFill>
            <a:srgbClr val="592F9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FFFFFF"/>
              </a:solidFill>
              <a:uFillTx/>
              <a:latin typeface="Arial" pitchFamily="34"/>
              <a:cs typeface="Arial" pitchFamily="34"/>
            </a:endParaRPr>
          </a:p>
        </p:txBody>
      </p:sp>
      <p:sp>
        <p:nvSpPr>
          <p:cNvPr id="22" name="Rectangle 66">
            <a:extLst>
              <a:ext uri="{FF2B5EF4-FFF2-40B4-BE49-F238E27FC236}">
                <a16:creationId xmlns:a16="http://schemas.microsoft.com/office/drawing/2014/main" id="{73A21738-3D3A-ED95-7542-1662A510D996}"/>
              </a:ext>
            </a:extLst>
          </p:cNvPr>
          <p:cNvSpPr/>
          <p:nvPr/>
        </p:nvSpPr>
        <p:spPr>
          <a:xfrm>
            <a:off x="103656" y="6333198"/>
            <a:ext cx="561688" cy="421556"/>
          </a:xfrm>
          <a:prstGeom prst="rect">
            <a:avLst/>
          </a:prstGeom>
          <a:solidFill>
            <a:srgbClr val="B8AD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FFFFFF"/>
              </a:solidFill>
              <a:uFillTx/>
              <a:latin typeface="Arial" pitchFamily="34"/>
              <a:cs typeface="Arial" pitchFamily="34"/>
            </a:endParaRPr>
          </a:p>
        </p:txBody>
      </p:sp>
      <p:sp>
        <p:nvSpPr>
          <p:cNvPr id="23" name="TextBox 67">
            <a:extLst>
              <a:ext uri="{FF2B5EF4-FFF2-40B4-BE49-F238E27FC236}">
                <a16:creationId xmlns:a16="http://schemas.microsoft.com/office/drawing/2014/main" id="{D26BA754-6E97-65A0-D132-2AEC8073C94E}"/>
              </a:ext>
            </a:extLst>
          </p:cNvPr>
          <p:cNvSpPr txBox="1"/>
          <p:nvPr/>
        </p:nvSpPr>
        <p:spPr>
          <a:xfrm>
            <a:off x="2009247" y="6397691"/>
            <a:ext cx="1467072"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092033"/>
                </a:solidFill>
                <a:uFillTx/>
                <a:latin typeface="Arial" pitchFamily="34"/>
                <a:cs typeface="Arial" pitchFamily="34"/>
              </a:rPr>
              <a:t>RGB: 55/7/92</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092033"/>
                </a:solidFill>
                <a:uFillTx/>
                <a:latin typeface="Arial" pitchFamily="34"/>
                <a:cs typeface="Arial" pitchFamily="34"/>
              </a:rPr>
              <a:t>HEX: #37075C</a:t>
            </a:r>
          </a:p>
        </p:txBody>
      </p:sp>
      <p:sp>
        <p:nvSpPr>
          <p:cNvPr id="24" name="TextBox 70">
            <a:extLst>
              <a:ext uri="{FF2B5EF4-FFF2-40B4-BE49-F238E27FC236}">
                <a16:creationId xmlns:a16="http://schemas.microsoft.com/office/drawing/2014/main" id="{C9DF4643-59AA-6331-F29D-5D8A1FA3EF78}"/>
              </a:ext>
            </a:extLst>
          </p:cNvPr>
          <p:cNvSpPr txBox="1"/>
          <p:nvPr/>
        </p:nvSpPr>
        <p:spPr>
          <a:xfrm>
            <a:off x="701198" y="4103891"/>
            <a:ext cx="1144179" cy="23083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FFFFFF"/>
                </a:solidFill>
                <a:uFillTx/>
                <a:latin typeface="Arial" pitchFamily="34"/>
                <a:cs typeface="Arial" pitchFamily="34"/>
              </a:rPr>
              <a:t>#D37321</a:t>
            </a:r>
          </a:p>
        </p:txBody>
      </p:sp>
      <p:sp>
        <p:nvSpPr>
          <p:cNvPr id="25" name="TextBox 71">
            <a:extLst>
              <a:ext uri="{FF2B5EF4-FFF2-40B4-BE49-F238E27FC236}">
                <a16:creationId xmlns:a16="http://schemas.microsoft.com/office/drawing/2014/main" id="{02524379-9948-4C7A-4CA8-C3779824C9C6}"/>
              </a:ext>
            </a:extLst>
          </p:cNvPr>
          <p:cNvSpPr txBox="1"/>
          <p:nvPr/>
        </p:nvSpPr>
        <p:spPr>
          <a:xfrm>
            <a:off x="723656" y="3543711"/>
            <a:ext cx="809865" cy="23083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092033"/>
                </a:solidFill>
                <a:uFillTx/>
                <a:latin typeface="Arial" pitchFamily="34"/>
                <a:cs typeface="Arial" pitchFamily="34"/>
              </a:rPr>
              <a:t>#F8AE14</a:t>
            </a:r>
          </a:p>
        </p:txBody>
      </p:sp>
      <p:sp>
        <p:nvSpPr>
          <p:cNvPr id="26" name="Rectangle 78">
            <a:extLst>
              <a:ext uri="{FF2B5EF4-FFF2-40B4-BE49-F238E27FC236}">
                <a16:creationId xmlns:a16="http://schemas.microsoft.com/office/drawing/2014/main" id="{17807EE9-B027-C127-5E79-875CFBDBA7CB}"/>
              </a:ext>
            </a:extLst>
          </p:cNvPr>
          <p:cNvSpPr/>
          <p:nvPr/>
        </p:nvSpPr>
        <p:spPr>
          <a:xfrm rot="10800009" flipV="1">
            <a:off x="4021577" y="3919713"/>
            <a:ext cx="456495" cy="678100"/>
          </a:xfrm>
          <a:prstGeom prst="rect">
            <a:avLst/>
          </a:prstGeom>
          <a:gradFill>
            <a:gsLst>
              <a:gs pos="0">
                <a:srgbClr val="B56942"/>
              </a:gs>
              <a:gs pos="100000">
                <a:srgbClr val="F3831F"/>
              </a:gs>
            </a:gsLst>
            <a:lin ang="54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0" i="0" u="none" strike="noStrike" kern="1200" cap="none" spc="0" baseline="0">
              <a:solidFill>
                <a:srgbClr val="FFFFFF"/>
              </a:solidFill>
              <a:uFillTx/>
              <a:latin typeface="Arial" pitchFamily="34"/>
              <a:cs typeface="Arial" pitchFamily="34"/>
            </a:endParaRPr>
          </a:p>
        </p:txBody>
      </p:sp>
      <p:sp>
        <p:nvSpPr>
          <p:cNvPr id="27" name="Rectangle 79">
            <a:extLst>
              <a:ext uri="{FF2B5EF4-FFF2-40B4-BE49-F238E27FC236}">
                <a16:creationId xmlns:a16="http://schemas.microsoft.com/office/drawing/2014/main" id="{23D8B6A5-9DA4-A3C4-35BB-69109356E228}"/>
              </a:ext>
            </a:extLst>
          </p:cNvPr>
          <p:cNvSpPr/>
          <p:nvPr/>
        </p:nvSpPr>
        <p:spPr>
          <a:xfrm flipV="1">
            <a:off x="4585807" y="3929826"/>
            <a:ext cx="465356" cy="678100"/>
          </a:xfrm>
          <a:prstGeom prst="rect">
            <a:avLst/>
          </a:prstGeom>
          <a:gradFill>
            <a:gsLst>
              <a:gs pos="0">
                <a:srgbClr val="0087BC">
                  <a:alpha val="76000"/>
                </a:srgbClr>
              </a:gs>
              <a:gs pos="100000">
                <a:srgbClr val="007FB0">
                  <a:alpha val="82000"/>
                </a:srgbClr>
              </a:gs>
            </a:gsLst>
            <a:lin ang="54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pitchFamily="34"/>
              <a:cs typeface="Arial" pitchFamily="34"/>
            </a:endParaRPr>
          </a:p>
        </p:txBody>
      </p:sp>
      <p:pic>
        <p:nvPicPr>
          <p:cNvPr id="28" name="Picture 81" descr="A close up of a logo&#10;&#10;AI-generated content may be incorrect.">
            <a:extLst>
              <a:ext uri="{FF2B5EF4-FFF2-40B4-BE49-F238E27FC236}">
                <a16:creationId xmlns:a16="http://schemas.microsoft.com/office/drawing/2014/main" id="{2EED23D0-1B15-DA3F-A6CF-D0A6ADFF5240}"/>
              </a:ext>
            </a:extLst>
          </p:cNvPr>
          <p:cNvPicPr>
            <a:picLocks noChangeAspect="1"/>
          </p:cNvPicPr>
          <p:nvPr/>
        </p:nvPicPr>
        <p:blipFill>
          <a:blip r:embed="rId2"/>
          <a:stretch>
            <a:fillRect/>
          </a:stretch>
        </p:blipFill>
        <p:spPr>
          <a:xfrm>
            <a:off x="228325" y="2725387"/>
            <a:ext cx="1881332" cy="660754"/>
          </a:xfrm>
          <a:prstGeom prst="rect">
            <a:avLst/>
          </a:prstGeom>
          <a:noFill/>
          <a:ln cap="flat">
            <a:noFill/>
          </a:ln>
        </p:spPr>
      </p:pic>
      <p:sp>
        <p:nvSpPr>
          <p:cNvPr id="29" name="Rectangle 82">
            <a:extLst>
              <a:ext uri="{FF2B5EF4-FFF2-40B4-BE49-F238E27FC236}">
                <a16:creationId xmlns:a16="http://schemas.microsoft.com/office/drawing/2014/main" id="{BEA0E7A1-2664-AD0D-2852-42874F4F7EC3}"/>
              </a:ext>
            </a:extLst>
          </p:cNvPr>
          <p:cNvSpPr/>
          <p:nvPr/>
        </p:nvSpPr>
        <p:spPr>
          <a:xfrm rot="10800009" flipV="1">
            <a:off x="5146635" y="3929642"/>
            <a:ext cx="464122" cy="682206"/>
          </a:xfrm>
          <a:prstGeom prst="rect">
            <a:avLst/>
          </a:prstGeom>
          <a:gradFill>
            <a:gsLst>
              <a:gs pos="0">
                <a:srgbClr val="E2AC00"/>
              </a:gs>
              <a:gs pos="100000">
                <a:srgbClr val="FFE593"/>
              </a:gs>
            </a:gsLst>
            <a:lin ang="54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pitchFamily="34"/>
              <a:cs typeface="Arial" pitchFamily="34"/>
            </a:endParaRPr>
          </a:p>
        </p:txBody>
      </p:sp>
      <p:sp>
        <p:nvSpPr>
          <p:cNvPr id="30" name="Slide Number Placeholder 5">
            <a:extLst>
              <a:ext uri="{FF2B5EF4-FFF2-40B4-BE49-F238E27FC236}">
                <a16:creationId xmlns:a16="http://schemas.microsoft.com/office/drawing/2014/main" id="{64CADDD0-54E2-3362-9CF7-36F7682FE65A}"/>
              </a:ext>
            </a:extLst>
          </p:cNvPr>
          <p:cNvSpPr txBox="1">
            <a:spLocks noGrp="1"/>
          </p:cNvSpPr>
          <p:nvPr>
            <p:ph type="sldNum" sz="quarter" idx="8"/>
          </p:nvPr>
        </p:nvSpPr>
        <p:spPr>
          <a:xfrm>
            <a:off x="11395938" y="6613068"/>
            <a:ext cx="787892" cy="244931"/>
          </a:xfrm>
        </p:spPr>
        <p:txBody>
          <a:bodyPr/>
          <a:lstStyle>
            <a:lvl1pPr>
              <a:defRPr/>
            </a:lvl1pPr>
          </a:lstStyle>
          <a:p>
            <a:pPr lvl="0"/>
            <a:fld id="{32F3731A-8989-4FDB-A7ED-3DD98A7980D1}" type="slidenum">
              <a:t>‹Nº›</a:t>
            </a:fld>
            <a:endParaRPr lang="en-US"/>
          </a:p>
        </p:txBody>
      </p:sp>
      <p:sp>
        <p:nvSpPr>
          <p:cNvPr id="31" name="TextBox 7">
            <a:extLst>
              <a:ext uri="{FF2B5EF4-FFF2-40B4-BE49-F238E27FC236}">
                <a16:creationId xmlns:a16="http://schemas.microsoft.com/office/drawing/2014/main" id="{05209021-FB03-8C05-5011-A10480BAE7EB}"/>
              </a:ext>
            </a:extLst>
          </p:cNvPr>
          <p:cNvSpPr txBox="1"/>
          <p:nvPr/>
        </p:nvSpPr>
        <p:spPr>
          <a:xfrm>
            <a:off x="701198" y="5261521"/>
            <a:ext cx="1144179" cy="23083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FFFFFF"/>
                </a:solidFill>
                <a:uFillTx/>
                <a:latin typeface="Arial" pitchFamily="34"/>
                <a:cs typeface="Arial" pitchFamily="34"/>
              </a:rPr>
              <a:t>#718CA6</a:t>
            </a:r>
          </a:p>
        </p:txBody>
      </p:sp>
      <p:sp>
        <p:nvSpPr>
          <p:cNvPr id="32" name="TextBox 8">
            <a:extLst>
              <a:ext uri="{FF2B5EF4-FFF2-40B4-BE49-F238E27FC236}">
                <a16:creationId xmlns:a16="http://schemas.microsoft.com/office/drawing/2014/main" id="{C82379A3-35A5-0C12-0C5B-C84B7B7C5FD6}"/>
              </a:ext>
            </a:extLst>
          </p:cNvPr>
          <p:cNvSpPr txBox="1"/>
          <p:nvPr/>
        </p:nvSpPr>
        <p:spPr>
          <a:xfrm>
            <a:off x="723656" y="4701341"/>
            <a:ext cx="809865" cy="23083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092033"/>
                </a:solidFill>
                <a:uFillTx/>
                <a:latin typeface="Arial" pitchFamily="34"/>
                <a:cs typeface="Arial" pitchFamily="34"/>
              </a:rPr>
              <a:t>#77B3D3</a:t>
            </a:r>
          </a:p>
        </p:txBody>
      </p:sp>
      <p:sp>
        <p:nvSpPr>
          <p:cNvPr id="33" name="TextBox 9">
            <a:extLst>
              <a:ext uri="{FF2B5EF4-FFF2-40B4-BE49-F238E27FC236}">
                <a16:creationId xmlns:a16="http://schemas.microsoft.com/office/drawing/2014/main" id="{87B138F1-0227-3297-EE35-64344AE37DF2}"/>
              </a:ext>
            </a:extLst>
          </p:cNvPr>
          <p:cNvSpPr txBox="1"/>
          <p:nvPr/>
        </p:nvSpPr>
        <p:spPr>
          <a:xfrm>
            <a:off x="670108" y="6396648"/>
            <a:ext cx="1144179" cy="23083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FFFFFF"/>
                </a:solidFill>
                <a:uFillTx/>
                <a:latin typeface="Arial" pitchFamily="34"/>
                <a:cs typeface="Arial" pitchFamily="34"/>
              </a:rPr>
              <a:t>#592F94</a:t>
            </a:r>
          </a:p>
        </p:txBody>
      </p:sp>
      <p:sp>
        <p:nvSpPr>
          <p:cNvPr id="34" name="TextBox 10">
            <a:extLst>
              <a:ext uri="{FF2B5EF4-FFF2-40B4-BE49-F238E27FC236}">
                <a16:creationId xmlns:a16="http://schemas.microsoft.com/office/drawing/2014/main" id="{0C02638B-156A-7508-E244-D78D348401EE}"/>
              </a:ext>
            </a:extLst>
          </p:cNvPr>
          <p:cNvSpPr txBox="1"/>
          <p:nvPr/>
        </p:nvSpPr>
        <p:spPr>
          <a:xfrm>
            <a:off x="692575" y="5836468"/>
            <a:ext cx="809865" cy="23083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FFFFFF"/>
                </a:solidFill>
                <a:uFillTx/>
                <a:latin typeface="Arial" pitchFamily="34"/>
                <a:cs typeface="Arial" pitchFamily="34"/>
              </a:rPr>
              <a:t>#03A55E</a:t>
            </a:r>
          </a:p>
        </p:txBody>
      </p:sp>
      <p:sp>
        <p:nvSpPr>
          <p:cNvPr id="35" name="TextBox 11">
            <a:extLst>
              <a:ext uri="{FF2B5EF4-FFF2-40B4-BE49-F238E27FC236}">
                <a16:creationId xmlns:a16="http://schemas.microsoft.com/office/drawing/2014/main" id="{795867E2-8D7C-7D24-5A0B-3941D3E54883}"/>
              </a:ext>
            </a:extLst>
          </p:cNvPr>
          <p:cNvSpPr txBox="1"/>
          <p:nvPr/>
        </p:nvSpPr>
        <p:spPr>
          <a:xfrm>
            <a:off x="4078233" y="2873053"/>
            <a:ext cx="2187189" cy="110799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a:solidFill>
                  <a:srgbClr val="092033"/>
                </a:solidFill>
                <a:uFillTx/>
                <a:latin typeface="Arial" pitchFamily="34"/>
                <a:cs typeface="Arial" pitchFamily="34"/>
              </a:rPr>
              <a:t>Font style: </a:t>
            </a:r>
          </a:p>
          <a:p>
            <a:pPr marL="285750" marR="0" lvl="0" indent="-285750" algn="l" defTabSz="914400" rtl="0" fontAlgn="auto" hangingPunct="1">
              <a:lnSpc>
                <a:spcPct val="100000"/>
              </a:lnSpc>
              <a:spcBef>
                <a:spcPts val="0"/>
              </a:spcBef>
              <a:spcAft>
                <a:spcPts val="0"/>
              </a:spcAft>
              <a:buClr>
                <a:srgbClr val="D37321"/>
              </a:buClr>
              <a:buSzPct val="110000"/>
              <a:buFont typeface="Arial" pitchFamily="34"/>
              <a:buChar char="•"/>
              <a:tabLst/>
              <a:defRPr sz="1800" b="0" i="0" u="none" strike="noStrike" kern="0" cap="none" spc="0" baseline="0">
                <a:solidFill>
                  <a:srgbClr val="000000"/>
                </a:solidFill>
                <a:uFillTx/>
              </a:defRPr>
            </a:pPr>
            <a:r>
              <a:rPr lang="en-US" sz="1600" b="1" i="0" u="none" strike="noStrike" kern="1200" cap="none" spc="0" baseline="0">
                <a:solidFill>
                  <a:srgbClr val="092033"/>
                </a:solidFill>
                <a:uFillTx/>
                <a:latin typeface="Arial" pitchFamily="34"/>
                <a:cs typeface="Arial" pitchFamily="34"/>
              </a:rPr>
              <a:t>Title Arial Bold</a:t>
            </a:r>
          </a:p>
          <a:p>
            <a:pPr marL="285750" marR="0" lvl="0" indent="-285750" algn="l" defTabSz="914400" rtl="0" fontAlgn="auto" hangingPunct="1">
              <a:lnSpc>
                <a:spcPct val="100000"/>
              </a:lnSpc>
              <a:spcBef>
                <a:spcPts val="0"/>
              </a:spcBef>
              <a:spcAft>
                <a:spcPts val="0"/>
              </a:spcAft>
              <a:buClr>
                <a:srgbClr val="D37321"/>
              </a:buClr>
              <a:buSzPct val="110000"/>
              <a:buFont typeface="Arial" pitchFamily="34"/>
              <a:buChar char="•"/>
              <a:tabLst/>
              <a:defRPr sz="1800" b="0" i="0" u="none" strike="noStrike" kern="0" cap="none" spc="0" baseline="0">
                <a:solidFill>
                  <a:srgbClr val="000000"/>
                </a:solidFill>
                <a:uFillTx/>
              </a:defRPr>
            </a:pPr>
            <a:r>
              <a:rPr lang="en-US" sz="1600" b="0" i="0" u="none" strike="noStrike" kern="1200" cap="none" spc="0" baseline="0">
                <a:solidFill>
                  <a:srgbClr val="092033"/>
                </a:solidFill>
                <a:uFillTx/>
                <a:latin typeface="Arial" pitchFamily="34"/>
                <a:cs typeface="Arial" pitchFamily="34"/>
              </a:rPr>
              <a:t>Content Arial</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92033"/>
              </a:solidFill>
              <a:uFillTx/>
              <a:latin typeface="Arial" pitchFamily="34"/>
              <a:cs typeface="Arial" pitchFamily="34"/>
            </a:endParaRPr>
          </a:p>
        </p:txBody>
      </p:sp>
      <p:sp>
        <p:nvSpPr>
          <p:cNvPr id="36" name="TextBox 12">
            <a:extLst>
              <a:ext uri="{FF2B5EF4-FFF2-40B4-BE49-F238E27FC236}">
                <a16:creationId xmlns:a16="http://schemas.microsoft.com/office/drawing/2014/main" id="{F61B0408-10F1-43F9-4A71-68C329192B34}"/>
              </a:ext>
            </a:extLst>
          </p:cNvPr>
          <p:cNvSpPr txBox="1"/>
          <p:nvPr/>
        </p:nvSpPr>
        <p:spPr>
          <a:xfrm>
            <a:off x="3211747" y="3951707"/>
            <a:ext cx="803272" cy="461662"/>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AF632F"/>
                </a:solidFill>
                <a:uFillTx/>
                <a:latin typeface="Arial" pitchFamily="34"/>
                <a:cs typeface="Arial" pitchFamily="34"/>
              </a:rPr>
              <a:t>Gradient colors</a:t>
            </a:r>
          </a:p>
        </p:txBody>
      </p:sp>
      <p:graphicFrame>
        <p:nvGraphicFramePr>
          <p:cNvPr id="37" name="Chart 17">
            <a:extLst>
              <a:ext uri="{FF2B5EF4-FFF2-40B4-BE49-F238E27FC236}">
                <a16:creationId xmlns:a16="http://schemas.microsoft.com/office/drawing/2014/main" id="{9BBBCBCA-A86C-8BFF-A549-997A15E4BB63}"/>
              </a:ext>
            </a:extLst>
          </p:cNvPr>
          <p:cNvGraphicFramePr/>
          <p:nvPr/>
        </p:nvGraphicFramePr>
        <p:xfrm>
          <a:off x="9320214" y="3283829"/>
          <a:ext cx="2585017" cy="3487951"/>
        </p:xfrm>
        <a:graphic>
          <a:graphicData uri="http://schemas.openxmlformats.org/drawingml/2006/chart">
            <c:chart xmlns:c="http://schemas.openxmlformats.org/drawingml/2006/chart" xmlns:r="http://schemas.openxmlformats.org/officeDocument/2006/relationships" r:id="rId3"/>
          </a:graphicData>
        </a:graphic>
      </p:graphicFrame>
      <p:sp>
        <p:nvSpPr>
          <p:cNvPr id="38" name="Rectangle 19">
            <a:extLst>
              <a:ext uri="{FF2B5EF4-FFF2-40B4-BE49-F238E27FC236}">
                <a16:creationId xmlns:a16="http://schemas.microsoft.com/office/drawing/2014/main" id="{458A7867-744F-50C3-CEA3-03AD7ECE7AAD}"/>
              </a:ext>
            </a:extLst>
          </p:cNvPr>
          <p:cNvSpPr/>
          <p:nvPr/>
        </p:nvSpPr>
        <p:spPr>
          <a:xfrm rot="10799991">
            <a:off x="5744644" y="3919246"/>
            <a:ext cx="464122" cy="692612"/>
          </a:xfrm>
          <a:prstGeom prst="rect">
            <a:avLst/>
          </a:prstGeom>
          <a:gradFill>
            <a:gsLst>
              <a:gs pos="0">
                <a:srgbClr val="038F53"/>
              </a:gs>
              <a:gs pos="100000">
                <a:srgbClr val="039758"/>
              </a:gs>
            </a:gsLst>
            <a:lin ang="54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pitchFamily="34"/>
              <a:cs typeface="Arial" pitchFamily="34"/>
            </a:endParaRPr>
          </a:p>
        </p:txBody>
      </p:sp>
      <p:graphicFrame>
        <p:nvGraphicFramePr>
          <p:cNvPr id="39" name="Chart 20">
            <a:extLst>
              <a:ext uri="{FF2B5EF4-FFF2-40B4-BE49-F238E27FC236}">
                <a16:creationId xmlns:a16="http://schemas.microsoft.com/office/drawing/2014/main" id="{087C4E2B-E24E-34E0-C465-2A7C8342EB99}"/>
              </a:ext>
            </a:extLst>
          </p:cNvPr>
          <p:cNvGraphicFramePr/>
          <p:nvPr/>
        </p:nvGraphicFramePr>
        <p:xfrm>
          <a:off x="6746552" y="3266803"/>
          <a:ext cx="2749143" cy="3487951"/>
        </p:xfrm>
        <a:graphic>
          <a:graphicData uri="http://schemas.openxmlformats.org/drawingml/2006/chart">
            <c:chart xmlns:c="http://schemas.openxmlformats.org/drawingml/2006/chart" xmlns:r="http://schemas.openxmlformats.org/officeDocument/2006/relationships" r:id="rId4"/>
          </a:graphicData>
        </a:graphic>
      </p:graphicFrame>
      <p:sp>
        <p:nvSpPr>
          <p:cNvPr id="40" name="Rectangle 21">
            <a:extLst>
              <a:ext uri="{FF2B5EF4-FFF2-40B4-BE49-F238E27FC236}">
                <a16:creationId xmlns:a16="http://schemas.microsoft.com/office/drawing/2014/main" id="{BC66971F-EE8B-C5BE-D249-B4C2B7C49044}"/>
              </a:ext>
            </a:extLst>
          </p:cNvPr>
          <p:cNvSpPr/>
          <p:nvPr/>
        </p:nvSpPr>
        <p:spPr>
          <a:xfrm>
            <a:off x="0" y="1200012"/>
            <a:ext cx="12184059" cy="1392832"/>
          </a:xfrm>
          <a:prstGeom prst="rect">
            <a:avLst/>
          </a:prstGeom>
          <a:solidFill>
            <a:srgbClr val="F2F2F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pitchFamily="34"/>
              <a:cs typeface="Arial" pitchFamily="34"/>
            </a:endParaRPr>
          </a:p>
        </p:txBody>
      </p:sp>
      <p:sp>
        <p:nvSpPr>
          <p:cNvPr id="41" name="Content Placeholder 2">
            <a:extLst>
              <a:ext uri="{FF2B5EF4-FFF2-40B4-BE49-F238E27FC236}">
                <a16:creationId xmlns:a16="http://schemas.microsoft.com/office/drawing/2014/main" id="{B7B13038-1E60-A475-2C86-7BC6545994ED}"/>
              </a:ext>
            </a:extLst>
          </p:cNvPr>
          <p:cNvSpPr txBox="1">
            <a:spLocks noGrp="1"/>
          </p:cNvSpPr>
          <p:nvPr>
            <p:ph idx="4294967295"/>
          </p:nvPr>
        </p:nvSpPr>
        <p:spPr>
          <a:xfrm>
            <a:off x="228325" y="1249262"/>
            <a:ext cx="10603803" cy="1329336"/>
          </a:xfrm>
        </p:spPr>
        <p:txBody>
          <a:bodyPr/>
          <a:lstStyle>
            <a:lvl1pPr>
              <a:defRPr sz="1800"/>
            </a:lvl1pPr>
            <a:lvl2pPr marL="228600" lvl="0" indent="-228600">
              <a:spcBef>
                <a:spcPts val="1000"/>
              </a:spcBef>
              <a:buSzPct val="110000"/>
              <a:buChar char="•"/>
              <a:defRPr sz="1800"/>
            </a:lvl2pPr>
            <a:lvl3pPr marL="228600" lvl="0" indent="-228600">
              <a:spcBef>
                <a:spcPts val="1000"/>
              </a:spcBef>
              <a:buSzPct val="110000"/>
              <a:buFont typeface="Arial" pitchFamily="34"/>
              <a:buChar char="•"/>
              <a:defRPr sz="1800"/>
            </a:lvl3pPr>
            <a:lvl4pPr marL="228600" lvl="0" indent="-228600">
              <a:spcBef>
                <a:spcPts val="1000"/>
              </a:spcBef>
              <a:buSzPct val="110000"/>
              <a:buChar char="•"/>
              <a:defRPr/>
            </a:lvl4pPr>
          </a:lstStyle>
          <a:p>
            <a:pPr lvl="0"/>
            <a:r>
              <a:rPr lang="en-US"/>
              <a:t>Powering Progress 2025 color theme</a:t>
            </a:r>
          </a:p>
          <a:p>
            <a:pPr lvl="0"/>
            <a:r>
              <a:rPr lang="en-US"/>
              <a:t>Select View/Slide Master</a:t>
            </a:r>
          </a:p>
          <a:p>
            <a:pPr lvl="0"/>
            <a:r>
              <a:rPr lang="en-US"/>
              <a:t>Select Colors</a:t>
            </a:r>
          </a:p>
          <a:p>
            <a:pPr lvl="0"/>
            <a:r>
              <a:rPr lang="en-US"/>
              <a:t>Under Custom select Powering Progress 2025 theme</a:t>
            </a:r>
          </a:p>
        </p:txBody>
      </p:sp>
      <p:grpSp>
        <p:nvGrpSpPr>
          <p:cNvPr id="42" name="Group 27">
            <a:extLst>
              <a:ext uri="{FF2B5EF4-FFF2-40B4-BE49-F238E27FC236}">
                <a16:creationId xmlns:a16="http://schemas.microsoft.com/office/drawing/2014/main" id="{EC308A08-A096-B7B4-DD67-3C5EB1A07A6C}"/>
              </a:ext>
            </a:extLst>
          </p:cNvPr>
          <p:cNvGrpSpPr/>
          <p:nvPr/>
        </p:nvGrpSpPr>
        <p:grpSpPr>
          <a:xfrm>
            <a:off x="7154393" y="1200012"/>
            <a:ext cx="4498226" cy="1362328"/>
            <a:chOff x="7154393" y="1200012"/>
            <a:chExt cx="4498226" cy="1362328"/>
          </a:xfrm>
        </p:grpSpPr>
        <p:pic>
          <p:nvPicPr>
            <p:cNvPr id="43" name="Picture 23">
              <a:extLst>
                <a:ext uri="{FF2B5EF4-FFF2-40B4-BE49-F238E27FC236}">
                  <a16:creationId xmlns:a16="http://schemas.microsoft.com/office/drawing/2014/main" id="{F8318D8E-238C-2CA3-0061-9A3366FD2441}"/>
                </a:ext>
              </a:extLst>
            </p:cNvPr>
            <p:cNvPicPr>
              <a:picLocks noChangeAspect="1"/>
            </p:cNvPicPr>
            <p:nvPr/>
          </p:nvPicPr>
          <p:blipFill>
            <a:blip r:embed="rId5"/>
            <a:srcRect b="69647"/>
            <a:stretch>
              <a:fillRect/>
            </a:stretch>
          </p:blipFill>
          <p:spPr>
            <a:xfrm>
              <a:off x="7154393" y="1238710"/>
              <a:ext cx="4498226" cy="1323630"/>
            </a:xfrm>
            <a:prstGeom prst="rect">
              <a:avLst/>
            </a:prstGeom>
            <a:noFill/>
            <a:ln cap="flat">
              <a:noFill/>
            </a:ln>
          </p:spPr>
        </p:pic>
        <p:sp>
          <p:nvSpPr>
            <p:cNvPr id="44" name="Rectangle 24">
              <a:extLst>
                <a:ext uri="{FF2B5EF4-FFF2-40B4-BE49-F238E27FC236}">
                  <a16:creationId xmlns:a16="http://schemas.microsoft.com/office/drawing/2014/main" id="{83A44096-AF13-0C13-91AD-03AD1394E913}"/>
                </a:ext>
              </a:extLst>
            </p:cNvPr>
            <p:cNvSpPr/>
            <p:nvPr/>
          </p:nvSpPr>
          <p:spPr>
            <a:xfrm>
              <a:off x="7154393" y="1200012"/>
              <a:ext cx="618006" cy="339141"/>
            </a:xfrm>
            <a:prstGeom prst="rect">
              <a:avLst/>
            </a:prstGeom>
            <a:noFill/>
            <a:ln w="28575"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pitchFamily="34"/>
                <a:cs typeface="Arial" pitchFamily="34"/>
              </a:endParaRPr>
            </a:p>
          </p:txBody>
        </p:sp>
        <p:sp>
          <p:nvSpPr>
            <p:cNvPr id="45" name="Rectangle 25">
              <a:extLst>
                <a:ext uri="{FF2B5EF4-FFF2-40B4-BE49-F238E27FC236}">
                  <a16:creationId xmlns:a16="http://schemas.microsoft.com/office/drawing/2014/main" id="{A771DAAF-6A8E-A2DD-FC13-9206C5F7D9F9}"/>
                </a:ext>
              </a:extLst>
            </p:cNvPr>
            <p:cNvSpPr/>
            <p:nvPr/>
          </p:nvSpPr>
          <p:spPr>
            <a:xfrm>
              <a:off x="9859106" y="1923650"/>
              <a:ext cx="1793504" cy="246183"/>
            </a:xfrm>
            <a:prstGeom prst="rect">
              <a:avLst/>
            </a:prstGeom>
            <a:noFill/>
            <a:ln w="28575"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pitchFamily="34"/>
                <a:cs typeface="Arial" pitchFamily="34"/>
              </a:endParaRPr>
            </a:p>
          </p:txBody>
        </p:sp>
        <p:sp>
          <p:nvSpPr>
            <p:cNvPr id="46" name="Rectangle 26">
              <a:extLst>
                <a:ext uri="{FF2B5EF4-FFF2-40B4-BE49-F238E27FC236}">
                  <a16:creationId xmlns:a16="http://schemas.microsoft.com/office/drawing/2014/main" id="{35F64148-9BE4-6E1B-E5B7-D33E80B97BA9}"/>
                </a:ext>
              </a:extLst>
            </p:cNvPr>
            <p:cNvSpPr/>
            <p:nvPr/>
          </p:nvSpPr>
          <p:spPr>
            <a:xfrm>
              <a:off x="9859106" y="1407444"/>
              <a:ext cx="618006" cy="260750"/>
            </a:xfrm>
            <a:prstGeom prst="rect">
              <a:avLst/>
            </a:prstGeom>
            <a:noFill/>
            <a:ln w="28575" cap="flat">
              <a:solidFill>
                <a:srgbClr val="FF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pitchFamily="34"/>
                <a:cs typeface="Arial" pitchFamily="34"/>
              </a:endParaRPr>
            </a:p>
          </p:txBody>
        </p:sp>
      </p:grpSp>
    </p:spTree>
    <p:extLst>
      <p:ext uri="{BB962C8B-B14F-4D97-AF65-F5344CB8AC3E}">
        <p14:creationId xmlns:p14="http://schemas.microsoft.com/office/powerpoint/2010/main" val="2173142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354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9926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2">
            <a:extLst>
              <a:ext uri="{FF2B5EF4-FFF2-40B4-BE49-F238E27FC236}">
                <a16:creationId xmlns:a16="http://schemas.microsoft.com/office/drawing/2014/main" id="{8381B84D-B915-20BE-D7B7-CB476678ED2F}"/>
              </a:ext>
            </a:extLst>
          </p:cNvPr>
          <p:cNvPicPr>
            <a:picLocks noChangeAspect="1"/>
          </p:cNvPicPr>
          <p:nvPr/>
        </p:nvPicPr>
        <p:blipFill>
          <a:blip r:embed="rId14"/>
          <a:srcRect t="10889" b="2401"/>
          <a:stretch>
            <a:fillRect/>
          </a:stretch>
        </p:blipFill>
        <p:spPr>
          <a:xfrm>
            <a:off x="0" y="0"/>
            <a:ext cx="12191996" cy="1191134"/>
          </a:xfrm>
          <a:prstGeom prst="rect">
            <a:avLst/>
          </a:prstGeom>
          <a:noFill/>
          <a:ln cap="flat">
            <a:noFill/>
          </a:ln>
        </p:spPr>
      </p:pic>
      <p:sp>
        <p:nvSpPr>
          <p:cNvPr id="3" name="Title Placeholder 1">
            <a:extLst>
              <a:ext uri="{FF2B5EF4-FFF2-40B4-BE49-F238E27FC236}">
                <a16:creationId xmlns:a16="http://schemas.microsoft.com/office/drawing/2014/main" id="{3DD7023E-1517-117A-70EA-F673B98AB1A2}"/>
              </a:ext>
            </a:extLst>
          </p:cNvPr>
          <p:cNvSpPr txBox="1">
            <a:spLocks noGrp="1"/>
          </p:cNvSpPr>
          <p:nvPr>
            <p:ph type="title"/>
          </p:nvPr>
        </p:nvSpPr>
        <p:spPr>
          <a:xfrm>
            <a:off x="233464" y="328909"/>
            <a:ext cx="9023966" cy="780284"/>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4" name="Text Placeholder 2">
            <a:extLst>
              <a:ext uri="{FF2B5EF4-FFF2-40B4-BE49-F238E27FC236}">
                <a16:creationId xmlns:a16="http://schemas.microsoft.com/office/drawing/2014/main" id="{07770855-5CE9-BAB0-AECD-174237FBF986}"/>
              </a:ext>
            </a:extLst>
          </p:cNvPr>
          <p:cNvSpPr txBox="1">
            <a:spLocks noGrp="1"/>
          </p:cNvSpPr>
          <p:nvPr>
            <p:ph type="body" idx="1"/>
          </p:nvPr>
        </p:nvSpPr>
        <p:spPr>
          <a:xfrm>
            <a:off x="233464" y="1546735"/>
            <a:ext cx="11634276" cy="4630228"/>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E2D60A57-A4D9-0AE9-8F57-252CF4A673B2}"/>
              </a:ext>
            </a:extLst>
          </p:cNvPr>
          <p:cNvSpPr txBox="1">
            <a:spLocks noGrp="1"/>
          </p:cNvSpPr>
          <p:nvPr>
            <p:ph type="sldNum" sz="quarter" idx="4"/>
          </p:nvPr>
        </p:nvSpPr>
        <p:spPr>
          <a:xfrm>
            <a:off x="11400986" y="6613068"/>
            <a:ext cx="782845" cy="244931"/>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900" b="0" i="0" u="none" strike="noStrike" kern="1200" cap="none" spc="0" baseline="0">
                <a:solidFill>
                  <a:srgbClr val="092033"/>
                </a:solidFill>
                <a:uFillTx/>
                <a:latin typeface="Arial" pitchFamily="34"/>
                <a:cs typeface="Arial" pitchFamily="34"/>
              </a:defRPr>
            </a:lvl1pPr>
          </a:lstStyle>
          <a:p>
            <a:pPr lvl="0"/>
            <a:fld id="{5823AEAD-6B23-4948-8073-58298A2CBB19}" type="slidenum">
              <a:t>‹Nº›</a:t>
            </a:fld>
            <a:endParaRPr lang="en-US"/>
          </a:p>
        </p:txBody>
      </p:sp>
      <p:pic>
        <p:nvPicPr>
          <p:cNvPr id="6" name="Picture 14">
            <a:extLst>
              <a:ext uri="{FF2B5EF4-FFF2-40B4-BE49-F238E27FC236}">
                <a16:creationId xmlns:a16="http://schemas.microsoft.com/office/drawing/2014/main" id="{AD1BE1A7-8999-E981-B00E-148BF9A93858}"/>
              </a:ext>
            </a:extLst>
          </p:cNvPr>
          <p:cNvPicPr>
            <a:picLocks noChangeAspect="1"/>
          </p:cNvPicPr>
          <p:nvPr/>
        </p:nvPicPr>
        <p:blipFill>
          <a:blip r:embed="rId15"/>
          <a:stretch>
            <a:fillRect/>
          </a:stretch>
        </p:blipFill>
        <p:spPr>
          <a:xfrm>
            <a:off x="4802648" y="-18443"/>
            <a:ext cx="2586709" cy="310402"/>
          </a:xfrm>
          <a:prstGeom prst="rect">
            <a:avLst/>
          </a:prstGeom>
          <a:noFill/>
          <a:ln cap="flat">
            <a:noFill/>
          </a:ln>
        </p:spPr>
      </p:pic>
      <p:sp>
        <p:nvSpPr>
          <p:cNvPr id="7" name="Rectangle 3">
            <a:extLst>
              <a:ext uri="{FF2B5EF4-FFF2-40B4-BE49-F238E27FC236}">
                <a16:creationId xmlns:a16="http://schemas.microsoft.com/office/drawing/2014/main" id="{46008ACE-9D8D-518F-B761-DAA0FB62C8EE}"/>
              </a:ext>
            </a:extLst>
          </p:cNvPr>
          <p:cNvSpPr/>
          <p:nvPr/>
        </p:nvSpPr>
        <p:spPr>
          <a:xfrm rot="16200004" flipH="1" flipV="1">
            <a:off x="6073138" y="-4913067"/>
            <a:ext cx="45720" cy="12191996"/>
          </a:xfrm>
          <a:prstGeom prst="rect">
            <a:avLst/>
          </a:prstGeom>
          <a:gradFill>
            <a:gsLst>
              <a:gs pos="0">
                <a:srgbClr val="B56942"/>
              </a:gs>
              <a:gs pos="100000">
                <a:srgbClr val="F3831F"/>
              </a:gs>
            </a:gsLst>
            <a:lin ang="54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pitchFamily="34"/>
              <a:cs typeface="Arial" pitchFamily="34"/>
            </a:endParaRPr>
          </a:p>
        </p:txBody>
      </p:sp>
      <p:pic>
        <p:nvPicPr>
          <p:cNvPr id="8" name="Picture 4" descr="A black and white sign with white text&#10;&#10;AI-generated content may be incorrect.">
            <a:extLst>
              <a:ext uri="{FF2B5EF4-FFF2-40B4-BE49-F238E27FC236}">
                <a16:creationId xmlns:a16="http://schemas.microsoft.com/office/drawing/2014/main" id="{02CF6E61-D9D5-A24B-CDEA-FED40028508E}"/>
              </a:ext>
            </a:extLst>
          </p:cNvPr>
          <p:cNvPicPr>
            <a:picLocks noChangeAspect="1"/>
          </p:cNvPicPr>
          <p:nvPr/>
        </p:nvPicPr>
        <p:blipFill>
          <a:blip r:embed="rId16"/>
          <a:stretch>
            <a:fillRect/>
          </a:stretch>
        </p:blipFill>
        <p:spPr>
          <a:xfrm>
            <a:off x="10048442" y="386205"/>
            <a:ext cx="1352553" cy="465063"/>
          </a:xfrm>
          <a:prstGeom prst="rect">
            <a:avLst/>
          </a:prstGeom>
          <a:noFill/>
          <a:ln cap="flat">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marL="0" marR="0" lvl="0" indent="0" algn="l" defTabSz="914400" rtl="0" fontAlgn="auto" hangingPunct="1">
        <a:lnSpc>
          <a:spcPct val="90000"/>
        </a:lnSpc>
        <a:spcBef>
          <a:spcPts val="0"/>
        </a:spcBef>
        <a:spcAft>
          <a:spcPts val="0"/>
        </a:spcAft>
        <a:buNone/>
        <a:tabLst/>
        <a:defRPr lang="en-US" sz="3200" b="1" i="0" u="none" strike="noStrike" kern="1200" cap="none" spc="0" baseline="0">
          <a:solidFill>
            <a:srgbClr val="FFFFFF"/>
          </a:solidFill>
          <a:uFillTx/>
          <a:latin typeface="Arial" pitchFamily="34"/>
          <a:cs typeface="Arial" pitchFamily="34"/>
        </a:defRPr>
      </a:lvl1pPr>
    </p:titleStyle>
    <p:bodyStyle>
      <a:lvl1pPr marL="228600" marR="0" lvl="0" indent="-228600" algn="l" defTabSz="914400" rtl="0" fontAlgn="auto" hangingPunct="1">
        <a:lnSpc>
          <a:spcPct val="90000"/>
        </a:lnSpc>
        <a:spcBef>
          <a:spcPts val="1000"/>
        </a:spcBef>
        <a:spcAft>
          <a:spcPts val="0"/>
        </a:spcAft>
        <a:buClr>
          <a:srgbClr val="D37321"/>
        </a:buClr>
        <a:buSzPct val="110000"/>
        <a:buFont typeface="Arial" pitchFamily="34"/>
        <a:buChar char="•"/>
        <a:tabLst/>
        <a:defRPr lang="en-US" sz="2800" b="0" i="0" u="none" strike="noStrike" kern="1200" cap="none" spc="0" baseline="0">
          <a:solidFill>
            <a:srgbClr val="092033"/>
          </a:solidFill>
          <a:uFillTx/>
          <a:latin typeface="Arial" pitchFamily="34"/>
          <a:cs typeface="Arial" pitchFamily="34"/>
        </a:defRPr>
      </a:lvl1pPr>
      <a:lvl2pPr marL="512758" marR="0" lvl="1" indent="-279404" algn="l" defTabSz="914400" rtl="0" fontAlgn="auto" hangingPunct="1">
        <a:lnSpc>
          <a:spcPct val="90000"/>
        </a:lnSpc>
        <a:spcBef>
          <a:spcPts val="500"/>
        </a:spcBef>
        <a:spcAft>
          <a:spcPts val="0"/>
        </a:spcAft>
        <a:buClr>
          <a:srgbClr val="D37321"/>
        </a:buClr>
        <a:buSzPct val="92000"/>
        <a:buFont typeface="Arial" pitchFamily="34"/>
        <a:buChar char="–"/>
        <a:tabLst/>
        <a:defRPr lang="en-US" sz="2400" b="0" i="0" u="none" strike="noStrike" kern="1200" cap="none" spc="0" baseline="0">
          <a:solidFill>
            <a:srgbClr val="092033"/>
          </a:solidFill>
          <a:uFillTx/>
          <a:latin typeface="Arial" pitchFamily="34"/>
          <a:cs typeface="Arial" pitchFamily="34"/>
        </a:defRPr>
      </a:lvl2pPr>
      <a:lvl3pPr marL="858841" marR="0" lvl="2" indent="-288922" algn="l" defTabSz="914400" rtl="0" fontAlgn="auto" hangingPunct="1">
        <a:lnSpc>
          <a:spcPct val="90000"/>
        </a:lnSpc>
        <a:spcBef>
          <a:spcPts val="500"/>
        </a:spcBef>
        <a:spcAft>
          <a:spcPts val="0"/>
        </a:spcAft>
        <a:buClr>
          <a:srgbClr val="D37321"/>
        </a:buClr>
        <a:buSzPct val="98000"/>
        <a:buFont typeface="Courier New" pitchFamily="49"/>
        <a:buChar char="o"/>
        <a:tabLst/>
        <a:defRPr lang="en-US" sz="2000" b="0" i="0" u="none" strike="noStrike" kern="1200" cap="none" spc="0" baseline="0">
          <a:solidFill>
            <a:srgbClr val="092033"/>
          </a:solidFill>
          <a:uFillTx/>
          <a:latin typeface="Arial" pitchFamily="34"/>
          <a:cs typeface="Arial" pitchFamily="34"/>
        </a:defRPr>
      </a:lvl3pPr>
      <a:lvl4pPr marL="1082677" marR="0" lvl="3" indent="-280985" algn="l" defTabSz="914400" rtl="0" fontAlgn="auto" hangingPunct="1">
        <a:lnSpc>
          <a:spcPct val="90000"/>
        </a:lnSpc>
        <a:spcBef>
          <a:spcPts val="500"/>
        </a:spcBef>
        <a:spcAft>
          <a:spcPts val="0"/>
        </a:spcAft>
        <a:buClr>
          <a:srgbClr val="D37321"/>
        </a:buClr>
        <a:buSzPct val="100000"/>
        <a:buFont typeface="Arial" pitchFamily="34"/>
        <a:buChar char="‒"/>
        <a:tabLst/>
        <a:defRPr lang="en-US" sz="1800" b="0" i="0" u="none" strike="noStrike" kern="1200" cap="none" spc="0" baseline="0">
          <a:solidFill>
            <a:srgbClr val="092033"/>
          </a:solidFill>
          <a:uFillTx/>
          <a:latin typeface="Arial" pitchFamily="34"/>
          <a:cs typeface="Arial" pitchFamily="34"/>
        </a:defRPr>
      </a:lvl4pPr>
      <a:lvl5pPr marL="1258891" marR="0" lvl="4" indent="-176214" algn="l" defTabSz="914400" rtl="0" fontAlgn="auto" hangingPunct="1">
        <a:lnSpc>
          <a:spcPct val="90000"/>
        </a:lnSpc>
        <a:spcBef>
          <a:spcPts val="500"/>
        </a:spcBef>
        <a:spcAft>
          <a:spcPts val="0"/>
        </a:spcAft>
        <a:buClr>
          <a:srgbClr val="D37321"/>
        </a:buClr>
        <a:buSzPct val="100000"/>
        <a:buFont typeface="Arial" pitchFamily="34"/>
        <a:buChar char="•"/>
        <a:tabLst/>
        <a:defRPr lang="en-US" sz="1800" b="0" i="0" u="none" strike="noStrike" kern="1200" cap="none" spc="0" baseline="0">
          <a:solidFill>
            <a:srgbClr val="092033"/>
          </a:solidFill>
          <a:uFillTx/>
          <a:latin typeface="Arial" pitchFamily="34"/>
          <a:cs typeface="Arial"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6CEAE-3606-AF04-A934-A2C50090AD90}"/>
              </a:ext>
            </a:extLst>
          </p:cNvPr>
          <p:cNvSpPr txBox="1"/>
          <p:nvPr/>
        </p:nvSpPr>
        <p:spPr>
          <a:xfrm>
            <a:off x="452810" y="2558710"/>
            <a:ext cx="5317400" cy="1740569"/>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700" b="0" i="0" u="none" strike="noStrike" kern="0" cap="none" spc="0" baseline="0">
                <a:solidFill>
                  <a:srgbClr val="000000"/>
                </a:solidFill>
                <a:uFillTx/>
              </a:defRPr>
            </a:pPr>
            <a:r>
              <a:rPr lang="es-PE" sz="2600" b="1" i="0" u="none" strike="noStrike" kern="1200" cap="none" spc="0" baseline="0">
                <a:solidFill>
                  <a:srgbClr val="FFFFFF"/>
                </a:solidFill>
                <a:uFillTx/>
                <a:latin typeface="Poppins SemiBold" pitchFamily="2"/>
                <a:cs typeface="Poppins SemiBold" pitchFamily="2"/>
              </a:rPr>
              <a:t>AUDITORIA EXTERNA DE CUMPLIMIENTO LEGAL – SGSSO</a:t>
            </a:r>
          </a:p>
          <a:p>
            <a:pPr marL="0" marR="0" lvl="0" indent="0" algn="l" defTabSz="914400" rtl="0" fontAlgn="auto" hangingPunct="1">
              <a:lnSpc>
                <a:spcPct val="90000"/>
              </a:lnSpc>
              <a:spcBef>
                <a:spcPts val="0"/>
              </a:spcBef>
              <a:spcAft>
                <a:spcPts val="0"/>
              </a:spcAft>
              <a:buNone/>
              <a:tabLst/>
              <a:defRPr sz="1700" b="0" i="0" u="none" strike="noStrike" kern="0" cap="none" spc="0" baseline="0">
                <a:solidFill>
                  <a:srgbClr val="000000"/>
                </a:solidFill>
                <a:uFillTx/>
              </a:defRPr>
            </a:pPr>
            <a:endParaRPr lang="es-PE" sz="2600" b="1" i="0" u="none" strike="noStrike" kern="0" cap="none" spc="0" baseline="0">
              <a:solidFill>
                <a:srgbClr val="FFFFFF"/>
              </a:solidFill>
              <a:uFillTx/>
              <a:latin typeface="Poppins SemiBold" pitchFamily="2"/>
              <a:cs typeface="Poppins SemiBold" pitchFamily="2"/>
            </a:endParaRPr>
          </a:p>
          <a:p>
            <a:pPr marL="0" marR="0" lvl="0" indent="0" algn="l" defTabSz="914400" rtl="0" fontAlgn="auto" hangingPunct="1">
              <a:lnSpc>
                <a:spcPct val="90000"/>
              </a:lnSpc>
              <a:spcBef>
                <a:spcPts val="0"/>
              </a:spcBef>
              <a:spcAft>
                <a:spcPts val="0"/>
              </a:spcAft>
              <a:buNone/>
              <a:tabLst/>
              <a:defRPr sz="1700" b="0" i="0" u="none" strike="noStrike" kern="0" cap="none" spc="0" baseline="0">
                <a:solidFill>
                  <a:srgbClr val="000000"/>
                </a:solidFill>
                <a:uFillTx/>
              </a:defRPr>
            </a:pPr>
            <a:r>
              <a:rPr lang="en-US" sz="2600" b="0" i="0" u="none" strike="noStrike" kern="0" cap="none" spc="0" baseline="0">
                <a:solidFill>
                  <a:srgbClr val="FFFFFF"/>
                </a:solidFill>
                <a:uFillTx/>
                <a:latin typeface="Abadi" pitchFamily="34"/>
              </a:rPr>
              <a:t>MATERIAL DE REFORZAMIENTO</a:t>
            </a:r>
          </a:p>
        </p:txBody>
      </p:sp>
      <p:sp>
        <p:nvSpPr>
          <p:cNvPr id="3" name="Subtitle 2">
            <a:extLst>
              <a:ext uri="{FF2B5EF4-FFF2-40B4-BE49-F238E27FC236}">
                <a16:creationId xmlns:a16="http://schemas.microsoft.com/office/drawing/2014/main" id="{6D1CAE13-1B43-8E8F-6434-443CD43B5ABC}"/>
              </a:ext>
            </a:extLst>
          </p:cNvPr>
          <p:cNvSpPr txBox="1"/>
          <p:nvPr/>
        </p:nvSpPr>
        <p:spPr>
          <a:xfrm>
            <a:off x="452810" y="4570838"/>
            <a:ext cx="5500692" cy="581028"/>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Abadi" pitchFamily="34"/>
                <a:cs typeface="Arial" pitchFamily="34"/>
              </a:rPr>
              <a:t>Marzo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47F4C7-825F-45E6-0F38-7071277F5029}"/>
              </a:ext>
            </a:extLst>
          </p:cNvPr>
          <p:cNvSpPr txBox="1">
            <a:spLocks noGrp="1"/>
          </p:cNvSpPr>
          <p:nvPr>
            <p:ph type="title"/>
          </p:nvPr>
        </p:nvSpPr>
        <p:spPr>
          <a:xfrm>
            <a:off x="130631" y="291053"/>
            <a:ext cx="9027331" cy="789867"/>
          </a:xfrm>
          <a:prstGeom prst="rect">
            <a:avLst/>
          </a:prstGeom>
          <a:noFill/>
          <a:ln>
            <a:noFill/>
          </a:ln>
        </p:spPr>
        <p:txBody>
          <a:bodyPr vert="horz" wrap="square" lIns="91440" tIns="45720" rIns="91440" bIns="45720" anchor="ctr" anchorCtr="0" compatLnSpc="1">
            <a:normAutofit/>
          </a:bodyPr>
          <a:lstStyle/>
          <a:p>
            <a:pPr lvl="0"/>
            <a:r>
              <a:rPr lang="es-ES" dirty="0">
                <a:latin typeface="Abadi" pitchFamily="34"/>
              </a:rPr>
              <a:t>Tu participación en el SGSSO</a:t>
            </a:r>
            <a:endParaRPr lang="es-PE" dirty="0">
              <a:latin typeface="Poppins SemiBold" pitchFamily="2"/>
              <a:cs typeface="Poppins SemiBold" pitchFamily="2"/>
            </a:endParaRPr>
          </a:p>
        </p:txBody>
      </p:sp>
      <p:sp>
        <p:nvSpPr>
          <p:cNvPr id="3" name="TextBox 17">
            <a:extLst>
              <a:ext uri="{FF2B5EF4-FFF2-40B4-BE49-F238E27FC236}">
                <a16:creationId xmlns:a16="http://schemas.microsoft.com/office/drawing/2014/main" id="{577F2CAB-A3FF-335C-B45B-BB6A6113B082}"/>
              </a:ext>
            </a:extLst>
          </p:cNvPr>
          <p:cNvSpPr txBox="1"/>
          <p:nvPr/>
        </p:nvSpPr>
        <p:spPr>
          <a:xfrm>
            <a:off x="657494" y="1346685"/>
            <a:ext cx="7973604" cy="268422"/>
          </a:xfrm>
          <a:prstGeom prst="rect">
            <a:avLst/>
          </a:prstGeom>
          <a:solidFill>
            <a:srgbClr val="72A8BE"/>
          </a:solidFill>
          <a:ln w="19046" cap="flat">
            <a:solidFill>
              <a:srgbClr val="72A8BE"/>
            </a:solidFill>
            <a:prstDash val="solid"/>
            <a:miter/>
          </a:ln>
        </p:spPr>
        <p:txBody>
          <a:bodyPr vert="horz" wrap="square" lIns="91440" tIns="45720" rIns="91440" bIns="45720" anchor="ctr" anchorCtr="0" compatLnSpc="1">
            <a:no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PE" sz="1200" b="0" i="0" u="none" strike="noStrike" kern="1200" cap="none" spc="0" baseline="0" dirty="0">
                <a:solidFill>
                  <a:srgbClr val="FFFFFF"/>
                </a:solidFill>
                <a:uFillTx/>
                <a:latin typeface="Poppins Medium" pitchFamily="2"/>
                <a:cs typeface="Poppins Medium" pitchFamily="2"/>
              </a:rPr>
              <a:t>¿Cómo demuestras tu participación en el Sistema de Gestión de Seguridad y Salud Ocupacional?</a:t>
            </a:r>
          </a:p>
        </p:txBody>
      </p:sp>
      <p:sp>
        <p:nvSpPr>
          <p:cNvPr id="5" name="TextBox 19">
            <a:extLst>
              <a:ext uri="{FF2B5EF4-FFF2-40B4-BE49-F238E27FC236}">
                <a16:creationId xmlns:a16="http://schemas.microsoft.com/office/drawing/2014/main" id="{673C2AA4-06F0-EC94-DC91-2640E35B94CC}"/>
              </a:ext>
            </a:extLst>
          </p:cNvPr>
          <p:cNvSpPr txBox="1"/>
          <p:nvPr/>
        </p:nvSpPr>
        <p:spPr>
          <a:xfrm>
            <a:off x="657494" y="4114815"/>
            <a:ext cx="7973604" cy="268422"/>
          </a:xfrm>
          <a:prstGeom prst="rect">
            <a:avLst/>
          </a:prstGeom>
          <a:solidFill>
            <a:srgbClr val="72A8BE"/>
          </a:solidFill>
          <a:ln w="19046" cap="flat">
            <a:solidFill>
              <a:srgbClr val="72A8BE"/>
            </a:solidFill>
            <a:prstDash val="solid"/>
            <a:miter/>
          </a:ln>
        </p:spPr>
        <p:txBody>
          <a:bodyPr vert="horz" wrap="square" lIns="91440" tIns="45720" rIns="91440" bIns="45720" anchor="ctr" anchorCtr="0" compatLnSpc="1">
            <a:no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PE" sz="1200" b="0" i="0" u="none" strike="noStrike" kern="1200" cap="none" spc="0" baseline="0" dirty="0">
                <a:solidFill>
                  <a:srgbClr val="FFFFFF"/>
                </a:solidFill>
                <a:uFillTx/>
                <a:latin typeface="Poppins Medium" pitchFamily="2"/>
                <a:cs typeface="Poppins Medium" pitchFamily="2"/>
              </a:rPr>
              <a:t>¿Cómo se refuerza la toma de conciencia en temas de Salud y Seguridad en su área de trabajo?</a:t>
            </a:r>
          </a:p>
        </p:txBody>
      </p:sp>
      <p:pic>
        <p:nvPicPr>
          <p:cNvPr id="2056" name="Picture 8">
            <a:extLst>
              <a:ext uri="{FF2B5EF4-FFF2-40B4-BE49-F238E27FC236}">
                <a16:creationId xmlns:a16="http://schemas.microsoft.com/office/drawing/2014/main" id="{BAE2EC70-EB41-6A2D-135E-0A5768DD1E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4595" y="2795920"/>
            <a:ext cx="3162698" cy="23720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18">
            <a:extLst>
              <a:ext uri="{FF2B5EF4-FFF2-40B4-BE49-F238E27FC236}">
                <a16:creationId xmlns:a16="http://schemas.microsoft.com/office/drawing/2014/main" id="{36ACC973-3D99-13C1-5289-7039CA496FCB}"/>
              </a:ext>
            </a:extLst>
          </p:cNvPr>
          <p:cNvSpPr txBox="1"/>
          <p:nvPr/>
        </p:nvSpPr>
        <p:spPr>
          <a:xfrm>
            <a:off x="474764" y="1747989"/>
            <a:ext cx="8339063" cy="2233943"/>
          </a:xfrm>
          <a:prstGeom prst="rect">
            <a:avLst/>
          </a:prstGeom>
          <a:noFill/>
          <a:ln cap="flat">
            <a:noFill/>
          </a:ln>
        </p:spPr>
        <p:txBody>
          <a:bodyPr vert="horz" wrap="square" lIns="91440" tIns="45720" rIns="91440" bIns="45720" anchor="t" anchorCtr="0" compatLnSpc="1">
            <a:spAutoFit/>
          </a:bodyPr>
          <a:lstStyle/>
          <a:p>
            <a:pPr marL="258446" marR="0" lvl="0" indent="-171450" algn="l" defTabSz="914400" rtl="0" fontAlgn="auto" hangingPunct="1">
              <a:lnSpc>
                <a:spcPct val="100000"/>
              </a:lnSpc>
              <a:spcBef>
                <a:spcPts val="470"/>
              </a:spcBef>
              <a:spcAft>
                <a:spcPts val="0"/>
              </a:spcAft>
              <a:buSzPct val="100000"/>
              <a:buFont typeface="Wingdings" pitchFamily="2"/>
              <a:buChar char="è"/>
              <a:tabLst/>
              <a:defRPr sz="1800" b="0" i="0" u="none" strike="noStrike" kern="0" cap="none" spc="0" baseline="0">
                <a:solidFill>
                  <a:srgbClr val="000000"/>
                </a:solidFill>
                <a:uFillTx/>
              </a:defRPr>
            </a:pPr>
            <a:r>
              <a:rPr lang="es-PE" sz="1000" b="0" i="0" u="none" strike="noStrike" kern="1200" cap="none" spc="0" baseline="0" dirty="0">
                <a:solidFill>
                  <a:srgbClr val="000000"/>
                </a:solidFill>
                <a:uFillTx/>
                <a:latin typeface="Poppins" pitchFamily="2"/>
                <a:ea typeface="Arial" pitchFamily="34"/>
                <a:cs typeface="Poppins" pitchFamily="2"/>
              </a:rPr>
              <a:t>Demuestro mi participación y compromiso de la siguiente manera: </a:t>
            </a:r>
          </a:p>
          <a:p>
            <a:pPr marL="715646" marR="0" lvl="1" indent="-171450" algn="l" defTabSz="914400" rtl="0" fontAlgn="auto" hangingPunct="1">
              <a:lnSpc>
                <a:spcPct val="100000"/>
              </a:lnSpc>
              <a:spcBef>
                <a:spcPts val="470"/>
              </a:spcBef>
              <a:spcAft>
                <a:spcPts val="0"/>
              </a:spcAft>
              <a:buSzPct val="100000"/>
              <a:buFont typeface="Arial" pitchFamily="34"/>
              <a:buChar char="•"/>
              <a:tabLst/>
              <a:defRPr sz="1800" b="0" i="0" u="none" strike="noStrike" kern="0" cap="none" spc="0" baseline="0">
                <a:solidFill>
                  <a:srgbClr val="000000"/>
                </a:solidFill>
                <a:uFillTx/>
              </a:defRPr>
            </a:pPr>
            <a:r>
              <a:rPr lang="es-PE" sz="1000" b="0" i="0" u="none" strike="noStrike" kern="1200" cap="none" spc="0" baseline="0" dirty="0">
                <a:solidFill>
                  <a:srgbClr val="000000"/>
                </a:solidFill>
                <a:uFillTx/>
                <a:latin typeface="Poppins" pitchFamily="2"/>
                <a:ea typeface="Arial" pitchFamily="34"/>
                <a:cs typeface="Poppins" pitchFamily="2"/>
              </a:rPr>
              <a:t>Tomando decisiones </a:t>
            </a:r>
            <a:r>
              <a:rPr lang="es-PE" sz="1000" b="1" i="0" u="none" strike="noStrike" kern="1200" cap="none" spc="0" baseline="0" dirty="0">
                <a:solidFill>
                  <a:srgbClr val="72A8BE"/>
                </a:solidFill>
                <a:uFillTx/>
                <a:latin typeface="Poppins" pitchFamily="2"/>
                <a:ea typeface="Arial" pitchFamily="34"/>
                <a:cs typeface="Poppins" pitchFamily="2"/>
              </a:rPr>
              <a:t>CONSCIENTES Y CONSISTENTES</a:t>
            </a:r>
            <a:r>
              <a:rPr lang="es-PE" sz="1000" b="0" i="0" u="none" strike="noStrike" kern="1200" cap="none" spc="0" baseline="0" dirty="0">
                <a:solidFill>
                  <a:srgbClr val="72A8BE"/>
                </a:solidFill>
                <a:uFillTx/>
                <a:latin typeface="Poppins" pitchFamily="2"/>
                <a:ea typeface="Arial" pitchFamily="34"/>
                <a:cs typeface="Poppins" pitchFamily="2"/>
              </a:rPr>
              <a:t>.</a:t>
            </a:r>
          </a:p>
          <a:p>
            <a:pPr marL="715646" marR="0" lvl="1" indent="-171450" algn="l" defTabSz="914400" rtl="0" fontAlgn="auto" hangingPunct="1">
              <a:lnSpc>
                <a:spcPct val="100000"/>
              </a:lnSpc>
              <a:spcBef>
                <a:spcPts val="470"/>
              </a:spcBef>
              <a:spcAft>
                <a:spcPts val="0"/>
              </a:spcAft>
              <a:buSzPct val="100000"/>
              <a:buFont typeface="Arial" pitchFamily="34"/>
              <a:buChar char="•"/>
              <a:tabLst/>
              <a:defRPr sz="1800" b="0" i="0" u="none" strike="noStrike" kern="0" cap="none" spc="0" baseline="0">
                <a:solidFill>
                  <a:srgbClr val="000000"/>
                </a:solidFill>
                <a:uFillTx/>
              </a:defRPr>
            </a:pPr>
            <a:r>
              <a:rPr lang="es-PE" sz="1000" b="0" i="0" u="none" strike="noStrike" kern="1200" cap="none" spc="0" baseline="0" dirty="0">
                <a:solidFill>
                  <a:srgbClr val="000000"/>
                </a:solidFill>
                <a:uFillTx/>
                <a:latin typeface="Poppins" pitchFamily="2"/>
                <a:ea typeface="Arial" pitchFamily="34"/>
                <a:cs typeface="Poppins" pitchFamily="2"/>
              </a:rPr>
              <a:t>Presentándome día a día mental y físicamente listo para trabajar hacia mi </a:t>
            </a:r>
            <a:r>
              <a:rPr lang="es-PE" sz="1000" b="1" i="0" u="none" strike="noStrike" kern="1200" cap="none" spc="0" baseline="0" dirty="0">
                <a:solidFill>
                  <a:srgbClr val="72A8BE"/>
                </a:solidFill>
                <a:uFillTx/>
                <a:latin typeface="Poppins" pitchFamily="2"/>
                <a:ea typeface="Arial" pitchFamily="34"/>
                <a:cs typeface="Poppins" pitchFamily="2"/>
              </a:rPr>
              <a:t>PROPÓSITO</a:t>
            </a:r>
            <a:r>
              <a:rPr lang="es-PE" sz="1000" b="0" i="0" u="none" strike="noStrike" kern="1200" cap="none" spc="0" baseline="0" dirty="0">
                <a:solidFill>
                  <a:srgbClr val="72A8BE"/>
                </a:solidFill>
                <a:uFillTx/>
                <a:latin typeface="Poppins" pitchFamily="2"/>
                <a:ea typeface="Arial" pitchFamily="34"/>
                <a:cs typeface="Poppins" pitchFamily="2"/>
              </a:rPr>
              <a:t>.</a:t>
            </a:r>
          </a:p>
          <a:p>
            <a:pPr marL="715646" marR="0" lvl="1" indent="-171450" algn="l" defTabSz="914400" rtl="0" fontAlgn="auto" hangingPunct="1">
              <a:lnSpc>
                <a:spcPct val="100000"/>
              </a:lnSpc>
              <a:spcBef>
                <a:spcPts val="470"/>
              </a:spcBef>
              <a:spcAft>
                <a:spcPts val="0"/>
              </a:spcAft>
              <a:buSzPct val="100000"/>
              <a:buFont typeface="Arial" pitchFamily="34"/>
              <a:buChar char="•"/>
              <a:tabLst/>
              <a:defRPr sz="1800" b="0" i="0" u="none" strike="noStrike" kern="0" cap="none" spc="0" baseline="0">
                <a:solidFill>
                  <a:srgbClr val="000000"/>
                </a:solidFill>
                <a:uFillTx/>
              </a:defRPr>
            </a:pPr>
            <a:r>
              <a:rPr lang="es-PE" sz="1000" b="0" i="0" u="none" strike="noStrike" kern="1200" cap="none" spc="0" baseline="0" dirty="0">
                <a:solidFill>
                  <a:srgbClr val="000000"/>
                </a:solidFill>
                <a:uFillTx/>
                <a:latin typeface="Poppins" pitchFamily="2"/>
                <a:ea typeface="Arial" pitchFamily="34"/>
                <a:cs typeface="Poppins" pitchFamily="2"/>
              </a:rPr>
              <a:t>Actuando éticamente y </a:t>
            </a:r>
            <a:r>
              <a:rPr lang="es-PE" sz="1000" b="1" i="0" u="none" strike="noStrike" kern="1200" cap="none" spc="0" baseline="0" dirty="0">
                <a:solidFill>
                  <a:srgbClr val="72A8BE"/>
                </a:solidFill>
                <a:uFillTx/>
                <a:latin typeface="Poppins" pitchFamily="2"/>
                <a:ea typeface="Arial" pitchFamily="34"/>
                <a:cs typeface="Poppins" pitchFamily="2"/>
              </a:rPr>
              <a:t>HACIENDO SIEMPRE LO CORRECTO</a:t>
            </a:r>
            <a:r>
              <a:rPr lang="es-PE" sz="1000" b="0" i="0" u="none" strike="noStrike" kern="1200" cap="none" spc="0" baseline="0" dirty="0">
                <a:solidFill>
                  <a:srgbClr val="72A8BE"/>
                </a:solidFill>
                <a:uFillTx/>
                <a:latin typeface="Poppins" pitchFamily="2"/>
                <a:ea typeface="Arial" pitchFamily="34"/>
                <a:cs typeface="Poppins" pitchFamily="2"/>
              </a:rPr>
              <a:t>. </a:t>
            </a:r>
            <a:r>
              <a:rPr lang="es-PE" sz="1000" b="0" i="0" u="none" strike="noStrike" kern="1200" cap="none" spc="0" baseline="0" dirty="0">
                <a:solidFill>
                  <a:srgbClr val="000000"/>
                </a:solidFill>
                <a:uFillTx/>
                <a:latin typeface="Poppins" pitchFamily="2"/>
                <a:ea typeface="Arial" pitchFamily="34"/>
                <a:cs typeface="Poppins" pitchFamily="2"/>
              </a:rPr>
              <a:t>Cumpliendo los reglamentos, estándares y procedimientos en la ejecución de mis trabajos. </a:t>
            </a:r>
          </a:p>
          <a:p>
            <a:pPr marL="715646" marR="0" lvl="1" indent="-171450" algn="l" defTabSz="914400" rtl="0" fontAlgn="auto" hangingPunct="1">
              <a:lnSpc>
                <a:spcPct val="100000"/>
              </a:lnSpc>
              <a:spcBef>
                <a:spcPts val="470"/>
              </a:spcBef>
              <a:spcAft>
                <a:spcPts val="0"/>
              </a:spcAft>
              <a:buSzPct val="100000"/>
              <a:buFont typeface="Arial" pitchFamily="34"/>
              <a:buChar char="•"/>
              <a:tabLst/>
              <a:defRPr sz="1800" b="0" i="0" u="none" strike="noStrike" kern="0" cap="none" spc="0" baseline="0">
                <a:solidFill>
                  <a:srgbClr val="000000"/>
                </a:solidFill>
                <a:uFillTx/>
              </a:defRPr>
            </a:pPr>
            <a:r>
              <a:rPr lang="es-PE" sz="1000" b="1" i="0" u="none" strike="noStrike" kern="1200" cap="none" spc="0" baseline="0" dirty="0">
                <a:solidFill>
                  <a:srgbClr val="72A8BE"/>
                </a:solidFill>
                <a:uFillTx/>
                <a:latin typeface="Poppins" pitchFamily="2"/>
                <a:ea typeface="Arial" pitchFamily="34"/>
                <a:cs typeface="Poppins" pitchFamily="2"/>
              </a:rPr>
              <a:t>COMUNICÁNDONOS PARA LA CONEXIÓN</a:t>
            </a:r>
            <a:r>
              <a:rPr lang="es-PE" sz="1000" b="0" i="0" u="none" strike="noStrike" kern="1200" cap="none" spc="0" baseline="0" dirty="0">
                <a:solidFill>
                  <a:srgbClr val="000000"/>
                </a:solidFill>
                <a:uFillTx/>
                <a:latin typeface="Poppins" pitchFamily="2"/>
                <a:ea typeface="Arial" pitchFamily="34"/>
                <a:cs typeface="Poppins" pitchFamily="2"/>
              </a:rPr>
              <a:t>, haciendo llegar mis sugerencias o recomendaciones sobre acciones de mejora a través de mis supervisores y/o de los Representantes de los Trabajadores miembros del Comité de SSO.</a:t>
            </a:r>
          </a:p>
          <a:p>
            <a:pPr marL="715646" marR="0" lvl="1" indent="-171450" algn="l" defTabSz="914400" rtl="0" fontAlgn="auto" hangingPunct="1">
              <a:lnSpc>
                <a:spcPct val="100000"/>
              </a:lnSpc>
              <a:spcBef>
                <a:spcPts val="470"/>
              </a:spcBef>
              <a:spcAft>
                <a:spcPts val="0"/>
              </a:spcAft>
              <a:buSzPct val="100000"/>
              <a:buFont typeface="Arial" pitchFamily="34"/>
              <a:buChar char="•"/>
              <a:tabLst/>
              <a:defRPr sz="1800" b="0" i="0" u="none" strike="noStrike" kern="0" cap="none" spc="0" baseline="0">
                <a:solidFill>
                  <a:srgbClr val="000000"/>
                </a:solidFill>
                <a:uFillTx/>
              </a:defRPr>
            </a:pPr>
            <a:r>
              <a:rPr lang="es-PE" sz="1000" b="0" i="0" u="none" strike="noStrike" kern="1200" cap="none" spc="0" baseline="0" dirty="0">
                <a:solidFill>
                  <a:srgbClr val="000000"/>
                </a:solidFill>
                <a:uFillTx/>
                <a:latin typeface="Poppins" pitchFamily="2"/>
                <a:ea typeface="Arial" pitchFamily="34"/>
                <a:cs typeface="Poppins" pitchFamily="2"/>
              </a:rPr>
              <a:t>Implementando controles a los riesgos evaluados durante la ejecución de mis tareas, evidenciando así </a:t>
            </a:r>
            <a:r>
              <a:rPr lang="es-PE" sz="1000" b="1" i="0" u="none" strike="noStrike" kern="1200" cap="none" spc="0" baseline="0" dirty="0">
                <a:solidFill>
                  <a:srgbClr val="72A8BE"/>
                </a:solidFill>
                <a:uFillTx/>
                <a:latin typeface="Poppins" pitchFamily="2"/>
                <a:ea typeface="Arial" pitchFamily="34"/>
                <a:cs typeface="Poppins" pitchFamily="2"/>
              </a:rPr>
              <a:t>COMPORTAMIENTOS OBSERVABLES. </a:t>
            </a:r>
          </a:p>
          <a:p>
            <a:pPr marL="715646" marR="0" lvl="1" indent="-171450" algn="l" defTabSz="914400" rtl="0" fontAlgn="auto" hangingPunct="1">
              <a:lnSpc>
                <a:spcPct val="100000"/>
              </a:lnSpc>
              <a:spcBef>
                <a:spcPts val="470"/>
              </a:spcBef>
              <a:spcAft>
                <a:spcPts val="0"/>
              </a:spcAft>
              <a:buSzPct val="100000"/>
              <a:buFont typeface="Arial" pitchFamily="34"/>
              <a:buChar char="•"/>
              <a:tabLst/>
              <a:defRPr sz="1800" b="0" i="0" u="none" strike="noStrike" kern="0" cap="none" spc="0" baseline="0">
                <a:solidFill>
                  <a:srgbClr val="000000"/>
                </a:solidFill>
                <a:uFillTx/>
              </a:defRPr>
            </a:pPr>
            <a:r>
              <a:rPr lang="es-PE" sz="1000" b="0" i="0" u="none" strike="noStrike" kern="1200" cap="none" spc="0" baseline="0" dirty="0">
                <a:solidFill>
                  <a:srgbClr val="000000"/>
                </a:solidFill>
                <a:uFillTx/>
                <a:latin typeface="Poppins" pitchFamily="2"/>
                <a:ea typeface="Arial" pitchFamily="34"/>
                <a:cs typeface="Poppins" pitchFamily="2"/>
              </a:rPr>
              <a:t>Reportando actos y condiciones subestándar. </a:t>
            </a:r>
          </a:p>
          <a:p>
            <a:pPr marL="715646" marR="0" lvl="1" indent="-171450" algn="l" defTabSz="914400" rtl="0" fontAlgn="auto" hangingPunct="1">
              <a:lnSpc>
                <a:spcPct val="100000"/>
              </a:lnSpc>
              <a:spcBef>
                <a:spcPts val="470"/>
              </a:spcBef>
              <a:spcAft>
                <a:spcPts val="0"/>
              </a:spcAft>
              <a:buSzPct val="100000"/>
              <a:buFont typeface="Arial" pitchFamily="34"/>
              <a:buChar char="•"/>
              <a:tabLst/>
              <a:defRPr sz="1800" b="0" i="0" u="none" strike="noStrike" kern="0" cap="none" spc="0" baseline="0">
                <a:solidFill>
                  <a:srgbClr val="000000"/>
                </a:solidFill>
                <a:uFillTx/>
              </a:defRPr>
            </a:pPr>
            <a:r>
              <a:rPr lang="es-PE" sz="1000" b="0" i="0" u="none" strike="noStrike" kern="1200" cap="none" spc="0" baseline="0" dirty="0">
                <a:solidFill>
                  <a:srgbClr val="000000"/>
                </a:solidFill>
                <a:uFillTx/>
                <a:latin typeface="Poppins" pitchFamily="2"/>
                <a:ea typeface="Arial" pitchFamily="34"/>
                <a:cs typeface="Poppins" pitchFamily="2"/>
              </a:rPr>
              <a:t>Cumpliendo con mi </a:t>
            </a:r>
            <a:r>
              <a:rPr lang="es-PE" sz="1000" b="1" i="0" u="none" strike="noStrike" kern="1200" cap="none" spc="0" baseline="0" dirty="0">
                <a:solidFill>
                  <a:srgbClr val="72A8BE"/>
                </a:solidFill>
                <a:uFillTx/>
                <a:latin typeface="Poppins" pitchFamily="2"/>
                <a:ea typeface="Arial" pitchFamily="34"/>
                <a:cs typeface="Poppins" pitchFamily="2"/>
              </a:rPr>
              <a:t>ROL</a:t>
            </a:r>
            <a:r>
              <a:rPr lang="es-PE" sz="1000" b="0" i="0" u="none" strike="noStrike" kern="1200" cap="none" spc="0" baseline="0" dirty="0">
                <a:solidFill>
                  <a:srgbClr val="000000"/>
                </a:solidFill>
                <a:uFillTx/>
                <a:latin typeface="Poppins" pitchFamily="2"/>
                <a:ea typeface="Arial" pitchFamily="34"/>
                <a:cs typeface="Poppins" pitchFamily="2"/>
              </a:rPr>
              <a:t>, asumiendo su responsabilidad personal y de mis compañeros.   </a:t>
            </a:r>
            <a:endParaRPr lang="en-US" sz="1000" b="0" i="0" u="none" strike="noStrike" kern="1200" cap="none" spc="0" baseline="0" dirty="0">
              <a:solidFill>
                <a:srgbClr val="000000"/>
              </a:solidFill>
              <a:uFillTx/>
              <a:latin typeface="Poppins" pitchFamily="2"/>
              <a:ea typeface="Arial" pitchFamily="34"/>
              <a:cs typeface="Poppins" pitchFamily="2"/>
            </a:endParaRPr>
          </a:p>
        </p:txBody>
      </p:sp>
      <p:sp>
        <p:nvSpPr>
          <p:cNvPr id="6" name="TextBox 20">
            <a:extLst>
              <a:ext uri="{FF2B5EF4-FFF2-40B4-BE49-F238E27FC236}">
                <a16:creationId xmlns:a16="http://schemas.microsoft.com/office/drawing/2014/main" id="{D8D3E2F5-5643-92F9-1CA3-BD3748DC07B1}"/>
              </a:ext>
            </a:extLst>
          </p:cNvPr>
          <p:cNvSpPr txBox="1"/>
          <p:nvPr/>
        </p:nvSpPr>
        <p:spPr>
          <a:xfrm>
            <a:off x="565117" y="4649001"/>
            <a:ext cx="9599819" cy="1554272"/>
          </a:xfrm>
          <a:prstGeom prst="rect">
            <a:avLst/>
          </a:prstGeom>
          <a:noFill/>
          <a:ln cap="flat">
            <a:noFill/>
          </a:ln>
        </p:spPr>
        <p:txBody>
          <a:bodyPr vert="horz" wrap="square" lIns="91440" tIns="45720" rIns="91440" bIns="45720" anchor="t" anchorCtr="0" compatLnSpc="1">
            <a:spAutoFit/>
          </a:bodyPr>
          <a:lstStyle/>
          <a:p>
            <a:pPr marL="258446" marR="0" lvl="0" indent="-171450" algn="l" defTabSz="914400" rtl="0" fontAlgn="auto" hangingPunct="1">
              <a:lnSpc>
                <a:spcPct val="100000"/>
              </a:lnSpc>
              <a:spcBef>
                <a:spcPts val="470"/>
              </a:spcBef>
              <a:spcAft>
                <a:spcPts val="0"/>
              </a:spcAft>
              <a:buSzPct val="100000"/>
              <a:buFont typeface="Wingdings" pitchFamily="2"/>
              <a:buChar char="è"/>
              <a:tabLst/>
              <a:defRPr sz="1800" b="0" i="0" u="none" strike="noStrike" kern="0" cap="none" spc="0" baseline="0">
                <a:solidFill>
                  <a:srgbClr val="000000"/>
                </a:solidFill>
                <a:uFillTx/>
              </a:defRPr>
            </a:pPr>
            <a:r>
              <a:rPr lang="es-PE" sz="1000" b="0" i="0" u="none" strike="noStrike" kern="1200" cap="none" spc="0" baseline="0" dirty="0">
                <a:solidFill>
                  <a:srgbClr val="000000"/>
                </a:solidFill>
                <a:uFillTx/>
                <a:latin typeface="Poppins" pitchFamily="2"/>
                <a:ea typeface="Arial" pitchFamily="34"/>
                <a:cs typeface="Poppins" pitchFamily="2"/>
              </a:rPr>
              <a:t>Por medio de desarrollo de diferentes actividades, entre ellas tenemos: </a:t>
            </a:r>
          </a:p>
          <a:p>
            <a:pPr marL="715646" marR="0" lvl="1" indent="-171450" algn="l" defTabSz="914400" rtl="0" fontAlgn="auto" hangingPunct="1">
              <a:lnSpc>
                <a:spcPct val="100000"/>
              </a:lnSpc>
              <a:spcBef>
                <a:spcPts val="470"/>
              </a:spcBef>
              <a:spcAft>
                <a:spcPts val="0"/>
              </a:spcAft>
              <a:buSzPct val="100000"/>
              <a:buFont typeface="Arial" pitchFamily="34"/>
              <a:buChar char="•"/>
              <a:tabLst/>
              <a:defRPr sz="1800" b="0" i="0" u="none" strike="noStrike" kern="0" cap="none" spc="0" baseline="0">
                <a:solidFill>
                  <a:srgbClr val="000000"/>
                </a:solidFill>
                <a:uFillTx/>
              </a:defRPr>
            </a:pPr>
            <a:r>
              <a:rPr lang="es-PE" sz="1000" b="0" i="0" u="none" strike="noStrike" kern="1200" cap="none" spc="0" baseline="0" dirty="0">
                <a:solidFill>
                  <a:srgbClr val="000000"/>
                </a:solidFill>
                <a:uFillTx/>
                <a:latin typeface="Poppins" pitchFamily="2"/>
                <a:ea typeface="Arial" pitchFamily="34"/>
                <a:cs typeface="Poppins" pitchFamily="2"/>
              </a:rPr>
              <a:t>Las charlas diarias de Salud y Seguridad que recibimos. </a:t>
            </a:r>
          </a:p>
          <a:p>
            <a:pPr marL="715646" marR="0" lvl="1" indent="-171450" algn="l" defTabSz="914400" rtl="0" fontAlgn="auto" hangingPunct="1">
              <a:lnSpc>
                <a:spcPct val="100000"/>
              </a:lnSpc>
              <a:spcBef>
                <a:spcPts val="470"/>
              </a:spcBef>
              <a:spcAft>
                <a:spcPts val="0"/>
              </a:spcAft>
              <a:buSzPct val="100000"/>
              <a:buFont typeface="Arial" pitchFamily="34"/>
              <a:buChar char="•"/>
              <a:tabLst/>
              <a:defRPr sz="1800" b="0" i="0" u="none" strike="noStrike" kern="0" cap="none" spc="0" baseline="0">
                <a:solidFill>
                  <a:srgbClr val="000000"/>
                </a:solidFill>
                <a:uFillTx/>
              </a:defRPr>
            </a:pPr>
            <a:r>
              <a:rPr lang="es-PE" sz="1000" b="0" i="0" u="none" strike="noStrike" kern="1200" cap="none" spc="0" baseline="0" dirty="0">
                <a:solidFill>
                  <a:srgbClr val="000000"/>
                </a:solidFill>
                <a:uFillTx/>
                <a:latin typeface="Poppins" pitchFamily="2"/>
                <a:ea typeface="Arial" pitchFamily="34"/>
                <a:cs typeface="Poppins" pitchFamily="2"/>
              </a:rPr>
              <a:t>Las capacitaciones en cursos obligatorios y condicionantes en Salud y Seguridad.</a:t>
            </a:r>
          </a:p>
          <a:p>
            <a:pPr marL="715646" marR="0" lvl="1" indent="-171450" algn="l" defTabSz="914400" rtl="0" fontAlgn="auto" hangingPunct="1">
              <a:lnSpc>
                <a:spcPct val="100000"/>
              </a:lnSpc>
              <a:spcBef>
                <a:spcPts val="470"/>
              </a:spcBef>
              <a:spcAft>
                <a:spcPts val="0"/>
              </a:spcAft>
              <a:buSzPct val="100000"/>
              <a:buFont typeface="Arial" pitchFamily="34"/>
              <a:buChar char="•"/>
              <a:tabLst/>
              <a:defRPr sz="1800" b="0" i="0" u="none" strike="noStrike" kern="0" cap="none" spc="0" baseline="0">
                <a:solidFill>
                  <a:srgbClr val="000000"/>
                </a:solidFill>
                <a:uFillTx/>
              </a:defRPr>
            </a:pPr>
            <a:r>
              <a:rPr lang="es-PE" sz="1000" b="0" i="0" u="none" strike="noStrike" kern="1200" cap="none" spc="0" baseline="0" dirty="0">
                <a:solidFill>
                  <a:srgbClr val="000000"/>
                </a:solidFill>
                <a:uFillTx/>
                <a:latin typeface="Poppins" pitchFamily="2"/>
                <a:ea typeface="Arial" pitchFamily="34"/>
                <a:cs typeface="Poppins" pitchFamily="2"/>
              </a:rPr>
              <a:t>Participación en las Auditorías Operativas y Auditorías de Controles Críticos.</a:t>
            </a:r>
          </a:p>
          <a:p>
            <a:pPr marL="715646" marR="0" lvl="1" indent="-171450" algn="l" defTabSz="914400" rtl="0" fontAlgn="auto" hangingPunct="1">
              <a:lnSpc>
                <a:spcPct val="100000"/>
              </a:lnSpc>
              <a:spcBef>
                <a:spcPts val="470"/>
              </a:spcBef>
              <a:spcAft>
                <a:spcPts val="0"/>
              </a:spcAft>
              <a:buSzPct val="100000"/>
              <a:buFont typeface="Arial" pitchFamily="34"/>
              <a:buChar char="•"/>
              <a:tabLst/>
              <a:defRPr sz="1800" b="0" i="0" u="none" strike="noStrike" kern="0" cap="none" spc="0" baseline="0">
                <a:solidFill>
                  <a:srgbClr val="000000"/>
                </a:solidFill>
                <a:uFillTx/>
              </a:defRPr>
            </a:pPr>
            <a:r>
              <a:rPr lang="es-PE" sz="1000" b="0" i="0" u="none" strike="noStrike" kern="1200" cap="none" spc="0" baseline="0" dirty="0">
                <a:solidFill>
                  <a:srgbClr val="000000"/>
                </a:solidFill>
                <a:uFillTx/>
                <a:latin typeface="Poppins" pitchFamily="2"/>
                <a:ea typeface="Arial" pitchFamily="34"/>
                <a:cs typeface="Poppins" pitchFamily="2"/>
              </a:rPr>
              <a:t>Participación en inspecciones planeadas y no planeadas. </a:t>
            </a:r>
          </a:p>
          <a:p>
            <a:pPr marL="715646" marR="0" lvl="1" indent="-171450" algn="l" defTabSz="914400" rtl="0" fontAlgn="auto" hangingPunct="1">
              <a:lnSpc>
                <a:spcPct val="100000"/>
              </a:lnSpc>
              <a:spcBef>
                <a:spcPts val="470"/>
              </a:spcBef>
              <a:spcAft>
                <a:spcPts val="0"/>
              </a:spcAft>
              <a:buSzPct val="100000"/>
              <a:buFont typeface="Arial" pitchFamily="34"/>
              <a:buChar char="•"/>
              <a:tabLst/>
              <a:defRPr sz="1800" b="0" i="0" u="none" strike="noStrike" kern="0" cap="none" spc="0" baseline="0">
                <a:solidFill>
                  <a:srgbClr val="000000"/>
                </a:solidFill>
                <a:uFillTx/>
              </a:defRPr>
            </a:pPr>
            <a:r>
              <a:rPr lang="es-PE" sz="1000" dirty="0">
                <a:solidFill>
                  <a:srgbClr val="000000"/>
                </a:solidFill>
                <a:latin typeface="Poppins" pitchFamily="2"/>
                <a:ea typeface="Arial" pitchFamily="34"/>
                <a:cs typeface="Poppins" pitchFamily="2"/>
              </a:rPr>
              <a:t>Desarrollando a consciencia las </a:t>
            </a:r>
            <a:r>
              <a:rPr lang="es-PE" sz="1000" b="0" i="0" u="none" strike="noStrike" kern="1200" cap="none" spc="0" baseline="0" dirty="0">
                <a:solidFill>
                  <a:srgbClr val="000000"/>
                </a:solidFill>
                <a:uFillTx/>
                <a:latin typeface="Poppins" pitchFamily="2"/>
                <a:ea typeface="Arial" pitchFamily="34"/>
                <a:cs typeface="Poppins" pitchFamily="2"/>
              </a:rPr>
              <a:t>herramientas de gestión en el día a día (IPERC continuo, PETAR, Permisos de Trabajo, entre otros)</a:t>
            </a:r>
          </a:p>
          <a:p>
            <a:pPr marL="715646" marR="0" lvl="1" indent="-171450" algn="l" defTabSz="914400" rtl="0" fontAlgn="auto" hangingPunct="1">
              <a:lnSpc>
                <a:spcPct val="100000"/>
              </a:lnSpc>
              <a:spcBef>
                <a:spcPts val="470"/>
              </a:spcBef>
              <a:spcAft>
                <a:spcPts val="0"/>
              </a:spcAft>
              <a:buSzPct val="100000"/>
              <a:buFont typeface="Arial" pitchFamily="34"/>
              <a:buChar char="•"/>
              <a:tabLst/>
              <a:defRPr sz="1800" b="0" i="0" u="none" strike="noStrike" kern="0" cap="none" spc="0" baseline="0">
                <a:solidFill>
                  <a:srgbClr val="000000"/>
                </a:solidFill>
                <a:uFillTx/>
              </a:defRPr>
            </a:pPr>
            <a:r>
              <a:rPr lang="es-PE" sz="1000" b="0" i="0" u="none" strike="noStrike" kern="1200" cap="none" spc="0" baseline="0" dirty="0">
                <a:solidFill>
                  <a:srgbClr val="000000"/>
                </a:solidFill>
                <a:uFillTx/>
                <a:latin typeface="Poppins" pitchFamily="2"/>
                <a:ea typeface="Arial" pitchFamily="34"/>
                <a:cs typeface="Poppins" pitchFamily="2"/>
              </a:rPr>
              <a:t>Reportando y participando en la investigación de incidentes. </a:t>
            </a:r>
            <a:endParaRPr lang="en-US" sz="1000" b="0" i="0" u="none" strike="noStrike" kern="1200" cap="none" spc="0" baseline="0" dirty="0">
              <a:solidFill>
                <a:srgbClr val="000000"/>
              </a:solidFill>
              <a:uFillTx/>
              <a:latin typeface="Poppins" pitchFamily="2"/>
              <a:ea typeface="Arial" pitchFamily="34"/>
              <a:cs typeface="Poppins" pitchFamily="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9E4B0-887F-1598-E4F1-C6B1A035AED1}"/>
              </a:ext>
            </a:extLst>
          </p:cNvPr>
          <p:cNvSpPr txBox="1"/>
          <p:nvPr/>
        </p:nvSpPr>
        <p:spPr>
          <a:xfrm>
            <a:off x="452810" y="2558710"/>
            <a:ext cx="5317400" cy="1740569"/>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80000"/>
              </a:lnSpc>
              <a:spcBef>
                <a:spcPts val="0"/>
              </a:spcBef>
              <a:spcAft>
                <a:spcPts val="0"/>
              </a:spcAft>
              <a:buNone/>
              <a:tabLst/>
              <a:defRPr sz="1500" b="0" i="0" u="none" strike="noStrike" kern="0" cap="none" spc="0" baseline="0">
                <a:solidFill>
                  <a:srgbClr val="000000"/>
                </a:solidFill>
                <a:uFillTx/>
              </a:defRPr>
            </a:pPr>
            <a:r>
              <a:rPr lang="es-ES" sz="2400" b="1" i="0" u="none" strike="noStrike" kern="1200" cap="none" spc="0" baseline="0">
                <a:solidFill>
                  <a:srgbClr val="FFFFFF"/>
                </a:solidFill>
                <a:uFillTx/>
                <a:latin typeface="Poppins SemiBold" pitchFamily="2"/>
                <a:cs typeface="Poppins SemiBold" pitchFamily="2"/>
              </a:rPr>
              <a:t>IDENTIFICACIÓN DE PELIGROS Y RIESGOS DE SALUD Y SEGURIDAD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132B31-29FB-7C85-1A29-DC188E6416A5}"/>
              </a:ext>
            </a:extLst>
          </p:cNvPr>
          <p:cNvSpPr txBox="1">
            <a:spLocks noGrp="1"/>
          </p:cNvSpPr>
          <p:nvPr>
            <p:ph type="title"/>
          </p:nvPr>
        </p:nvSpPr>
        <p:spPr>
          <a:xfrm>
            <a:off x="130631" y="291053"/>
            <a:ext cx="9027331" cy="789867"/>
          </a:xfrm>
          <a:prstGeom prst="rect">
            <a:avLst/>
          </a:prstGeom>
          <a:noFill/>
          <a:ln>
            <a:noFill/>
          </a:ln>
        </p:spPr>
        <p:txBody>
          <a:bodyPr vert="horz" wrap="square" lIns="91440" tIns="45720" rIns="91440" bIns="45720" anchor="ctr" anchorCtr="0" compatLnSpc="1">
            <a:normAutofit/>
          </a:bodyPr>
          <a:lstStyle/>
          <a:p>
            <a:pPr lvl="0"/>
            <a:r>
              <a:rPr lang="es-ES" dirty="0">
                <a:latin typeface="Abadi" pitchFamily="34"/>
              </a:rPr>
              <a:t>Matriz de Gestión de Riesgos de Seguridad</a:t>
            </a:r>
            <a:endParaRPr lang="es-PE" dirty="0">
              <a:latin typeface="Poppins SemiBold" pitchFamily="2"/>
              <a:cs typeface="Poppins SemiBold" pitchFamily="2"/>
            </a:endParaRPr>
          </a:p>
        </p:txBody>
      </p:sp>
      <p:sp>
        <p:nvSpPr>
          <p:cNvPr id="3" name="TextBox 2">
            <a:extLst>
              <a:ext uri="{FF2B5EF4-FFF2-40B4-BE49-F238E27FC236}">
                <a16:creationId xmlns:a16="http://schemas.microsoft.com/office/drawing/2014/main" id="{03ECE590-D5E0-F54B-8DEC-23FBBAAF6D95}"/>
              </a:ext>
            </a:extLst>
          </p:cNvPr>
          <p:cNvSpPr txBox="1"/>
          <p:nvPr/>
        </p:nvSpPr>
        <p:spPr>
          <a:xfrm>
            <a:off x="707169" y="1343043"/>
            <a:ext cx="7878689" cy="282851"/>
          </a:xfrm>
          <a:prstGeom prst="rect">
            <a:avLst/>
          </a:prstGeom>
          <a:solidFill>
            <a:srgbClr val="72A8BE"/>
          </a:solidFill>
          <a:ln w="19046" cap="flat">
            <a:solidFill>
              <a:srgbClr val="72A8BE"/>
            </a:solidFill>
            <a:prstDash val="solid"/>
            <a:miter/>
          </a:ln>
        </p:spPr>
        <p:txBody>
          <a:bodyPr vert="horz" wrap="square" lIns="91440" tIns="45720" rIns="91440" bIns="45720" anchor="ctr" anchorCtr="0" compatLnSpc="1">
            <a:no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PE" sz="1600" b="0" i="0" u="none" strike="noStrike" kern="1200" cap="none" spc="0" baseline="0" dirty="0">
                <a:solidFill>
                  <a:srgbClr val="FFFFFF"/>
                </a:solidFill>
                <a:uFillTx/>
                <a:latin typeface="Poppins Medium" pitchFamily="2"/>
                <a:cs typeface="Poppins Medium" pitchFamily="2"/>
              </a:rPr>
              <a:t>¿Cómo identifica los peligros y riesgos de seguridad y cómo los controla?</a:t>
            </a:r>
          </a:p>
        </p:txBody>
      </p:sp>
      <p:sp>
        <p:nvSpPr>
          <p:cNvPr id="4" name="TextBox 3">
            <a:extLst>
              <a:ext uri="{FF2B5EF4-FFF2-40B4-BE49-F238E27FC236}">
                <a16:creationId xmlns:a16="http://schemas.microsoft.com/office/drawing/2014/main" id="{E20F7B7F-0633-0C40-7705-92C120FB104F}"/>
              </a:ext>
            </a:extLst>
          </p:cNvPr>
          <p:cNvSpPr txBox="1"/>
          <p:nvPr/>
        </p:nvSpPr>
        <p:spPr>
          <a:xfrm>
            <a:off x="661248" y="1745671"/>
            <a:ext cx="9599819" cy="833557"/>
          </a:xfrm>
          <a:prstGeom prst="rect">
            <a:avLst/>
          </a:prstGeom>
          <a:noFill/>
          <a:ln cap="flat">
            <a:noFill/>
          </a:ln>
        </p:spPr>
        <p:txBody>
          <a:bodyPr vert="horz" wrap="square" lIns="91440" tIns="45720" rIns="91440" bIns="45720" anchor="t" anchorCtr="0" compatLnSpc="1">
            <a:spAutoFit/>
          </a:bodyPr>
          <a:lstStyle/>
          <a:p>
            <a:pPr marL="258446" marR="0" lvl="0" indent="-171450" algn="l" defTabSz="914400" rtl="0" fontAlgn="auto" hangingPunct="1">
              <a:lnSpc>
                <a:spcPct val="100000"/>
              </a:lnSpc>
              <a:spcBef>
                <a:spcPts val="470"/>
              </a:spcBef>
              <a:spcAft>
                <a:spcPts val="0"/>
              </a:spcAft>
              <a:buSzPct val="100000"/>
              <a:buFont typeface="Wingdings" pitchFamily="2"/>
              <a:buChar char="è"/>
              <a:tabLst/>
              <a:defRPr sz="1800" b="0" i="0" u="none" strike="noStrike" kern="0" cap="none" spc="0" baseline="0">
                <a:solidFill>
                  <a:srgbClr val="000000"/>
                </a:solidFill>
                <a:uFillTx/>
              </a:defRPr>
            </a:pPr>
            <a:r>
              <a:rPr lang="es-PE" sz="1100" b="0" i="0" u="none" strike="noStrike" kern="1200" cap="none" spc="0" baseline="0" dirty="0">
                <a:solidFill>
                  <a:srgbClr val="000000"/>
                </a:solidFill>
                <a:uFillTx/>
                <a:latin typeface="Poppins" pitchFamily="2"/>
                <a:ea typeface="Arial" pitchFamily="34"/>
                <a:cs typeface="Poppins" pitchFamily="2"/>
              </a:rPr>
              <a:t>Los peligros y riesgos de seguridad son determinados en la Matriz de Gestión de Riesgos de Seguridad de cada área y a partir de ahí, se identifican los peligros, se evalúan los riesgos y se establecen controles que se deben implementa durante las actividades. </a:t>
            </a:r>
          </a:p>
          <a:p>
            <a:pPr marL="258446" marR="0" lvl="0" indent="-171450" algn="l" defTabSz="914400" rtl="0" fontAlgn="auto" hangingPunct="1">
              <a:lnSpc>
                <a:spcPct val="100000"/>
              </a:lnSpc>
              <a:spcBef>
                <a:spcPts val="470"/>
              </a:spcBef>
              <a:spcAft>
                <a:spcPts val="0"/>
              </a:spcAft>
              <a:buSzPct val="100000"/>
              <a:buFont typeface="Wingdings" pitchFamily="2"/>
              <a:buChar char="è"/>
              <a:tabLst/>
              <a:defRPr sz="1800" b="0" i="0" u="none" strike="noStrike" kern="0" cap="none" spc="0" baseline="0">
                <a:solidFill>
                  <a:srgbClr val="000000"/>
                </a:solidFill>
                <a:uFillTx/>
              </a:defRPr>
            </a:pPr>
            <a:r>
              <a:rPr lang="es-PE" sz="1100" b="0" i="0" u="none" strike="noStrike" kern="1200" cap="none" spc="0" baseline="0" dirty="0">
                <a:solidFill>
                  <a:srgbClr val="000000"/>
                </a:solidFill>
                <a:uFillTx/>
                <a:latin typeface="Poppins" pitchFamily="2"/>
                <a:ea typeface="Arial" pitchFamily="34"/>
                <a:cs typeface="Poppins" pitchFamily="2"/>
              </a:rPr>
              <a:t>Para evaluar los riesgos, se utiliza la Matriz de Evaluación de riesgos corporativa, con ella determinamos el nivel de riesgo y aplicamos las medidas de control, tomando en cuenta la jerarquía de controles. </a:t>
            </a:r>
            <a:endParaRPr lang="en-US" sz="1100" b="0" i="0" u="none" strike="noStrike" kern="1200" cap="none" spc="0" baseline="0" dirty="0">
              <a:solidFill>
                <a:srgbClr val="000000"/>
              </a:solidFill>
              <a:uFillTx/>
              <a:latin typeface="Poppins" pitchFamily="2"/>
              <a:ea typeface="Arial" pitchFamily="34"/>
              <a:cs typeface="Poppins" pitchFamily="2"/>
            </a:endParaRPr>
          </a:p>
        </p:txBody>
      </p:sp>
      <p:pic>
        <p:nvPicPr>
          <p:cNvPr id="5" name="Imagen 4" descr="Interfaz de usuario gráfica, Aplicación, Tabla&#10;&#10;El contenido generado por IA puede ser incorrecto.">
            <a:extLst>
              <a:ext uri="{FF2B5EF4-FFF2-40B4-BE49-F238E27FC236}">
                <a16:creationId xmlns:a16="http://schemas.microsoft.com/office/drawing/2014/main" id="{A4AC88C0-F3AA-BDA5-64F0-3D2F372A265F}"/>
              </a:ext>
            </a:extLst>
          </p:cNvPr>
          <p:cNvPicPr>
            <a:picLocks noChangeAspect="1"/>
          </p:cNvPicPr>
          <p:nvPr/>
        </p:nvPicPr>
        <p:blipFill>
          <a:blip r:embed="rId3"/>
          <a:stretch>
            <a:fillRect/>
          </a:stretch>
        </p:blipFill>
        <p:spPr>
          <a:xfrm>
            <a:off x="322729" y="2829756"/>
            <a:ext cx="11734800" cy="3371182"/>
          </a:xfrm>
          <a:prstGeom prst="rect">
            <a:avLst/>
          </a:prstGeom>
        </p:spPr>
      </p:pic>
      <p:sp>
        <p:nvSpPr>
          <p:cNvPr id="8" name="Rectangle 6">
            <a:extLst>
              <a:ext uri="{FF2B5EF4-FFF2-40B4-BE49-F238E27FC236}">
                <a16:creationId xmlns:a16="http://schemas.microsoft.com/office/drawing/2014/main" id="{4A087A55-6446-DA2C-CCB0-405A5F60BDE5}"/>
              </a:ext>
            </a:extLst>
          </p:cNvPr>
          <p:cNvSpPr/>
          <p:nvPr/>
        </p:nvSpPr>
        <p:spPr>
          <a:xfrm>
            <a:off x="1179979" y="3771560"/>
            <a:ext cx="766764" cy="249485"/>
          </a:xfrm>
          <a:prstGeom prst="rect">
            <a:avLst/>
          </a:prstGeom>
          <a:solidFill>
            <a:srgbClr val="72A8BE"/>
          </a:solidFill>
          <a:ln>
            <a:solidFill>
              <a:srgbClr val="72A8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sz="1200" dirty="0">
                <a:solidFill>
                  <a:schemeClr val="bg1"/>
                </a:solidFill>
                <a:latin typeface="Poppins Medium" panose="020B0502040204020203" pitchFamily="2" charset="0"/>
                <a:cs typeface="Poppins Medium" panose="020B0502040204020203" pitchFamily="2" charset="0"/>
              </a:rPr>
              <a:t>TAREAS</a:t>
            </a:r>
            <a:endParaRPr lang="en-US" sz="1400" dirty="0">
              <a:solidFill>
                <a:schemeClr val="bg1"/>
              </a:solidFill>
              <a:latin typeface="Poppins Medium" panose="020B0502040204020203" pitchFamily="2" charset="0"/>
              <a:cs typeface="Poppins Medium" panose="020B0502040204020203" pitchFamily="2" charset="0"/>
            </a:endParaRPr>
          </a:p>
        </p:txBody>
      </p:sp>
      <p:sp>
        <p:nvSpPr>
          <p:cNvPr id="13" name="Rectangle 6">
            <a:extLst>
              <a:ext uri="{FF2B5EF4-FFF2-40B4-BE49-F238E27FC236}">
                <a16:creationId xmlns:a16="http://schemas.microsoft.com/office/drawing/2014/main" id="{7A33D828-7961-9202-F45C-A7EF02D3981E}"/>
              </a:ext>
            </a:extLst>
          </p:cNvPr>
          <p:cNvSpPr/>
          <p:nvPr/>
        </p:nvSpPr>
        <p:spPr>
          <a:xfrm>
            <a:off x="2970479" y="3663470"/>
            <a:ext cx="1104382" cy="355708"/>
          </a:xfrm>
          <a:prstGeom prst="rect">
            <a:avLst/>
          </a:prstGeom>
          <a:solidFill>
            <a:srgbClr val="72A8BE"/>
          </a:solidFill>
          <a:ln>
            <a:solidFill>
              <a:srgbClr val="72A8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sz="1200" dirty="0">
                <a:solidFill>
                  <a:schemeClr val="bg1"/>
                </a:solidFill>
                <a:latin typeface="Poppins Medium" panose="020B0502040204020203" pitchFamily="2" charset="0"/>
                <a:cs typeface="Poppins Medium" panose="020B0502040204020203" pitchFamily="2" charset="0"/>
              </a:rPr>
              <a:t>PELIGROS Y RIESGOS</a:t>
            </a:r>
            <a:endParaRPr lang="en-US" sz="1200" dirty="0">
              <a:solidFill>
                <a:schemeClr val="bg1"/>
              </a:solidFill>
              <a:latin typeface="Poppins Medium" panose="020B0502040204020203" pitchFamily="2" charset="0"/>
              <a:cs typeface="Poppins Medium" panose="020B0502040204020203" pitchFamily="2" charset="0"/>
            </a:endParaRPr>
          </a:p>
        </p:txBody>
      </p:sp>
      <p:sp>
        <p:nvSpPr>
          <p:cNvPr id="15" name="Rectangle 6">
            <a:extLst>
              <a:ext uri="{FF2B5EF4-FFF2-40B4-BE49-F238E27FC236}">
                <a16:creationId xmlns:a16="http://schemas.microsoft.com/office/drawing/2014/main" id="{F44FB500-70C3-88A6-8BBF-A03B9E007654}"/>
              </a:ext>
            </a:extLst>
          </p:cNvPr>
          <p:cNvSpPr/>
          <p:nvPr/>
        </p:nvSpPr>
        <p:spPr>
          <a:xfrm>
            <a:off x="4594493" y="3663470"/>
            <a:ext cx="842434" cy="355708"/>
          </a:xfrm>
          <a:prstGeom prst="rect">
            <a:avLst/>
          </a:prstGeom>
          <a:solidFill>
            <a:srgbClr val="72A8BE"/>
          </a:solidFill>
          <a:ln>
            <a:solidFill>
              <a:srgbClr val="72A8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sz="1200" dirty="0">
                <a:solidFill>
                  <a:schemeClr val="bg1"/>
                </a:solidFill>
                <a:latin typeface="Poppins Medium" panose="020B0502040204020203" pitchFamily="2" charset="0"/>
                <a:cs typeface="Poppins Medium" panose="020B0502040204020203" pitchFamily="2" charset="0"/>
              </a:rPr>
              <a:t>RIESGO INICIAL</a:t>
            </a:r>
            <a:endParaRPr lang="en-US" sz="1200" dirty="0">
              <a:solidFill>
                <a:schemeClr val="bg1"/>
              </a:solidFill>
              <a:latin typeface="Poppins Medium" panose="020B0502040204020203" pitchFamily="2" charset="0"/>
              <a:cs typeface="Poppins Medium" panose="020B0502040204020203" pitchFamily="2" charset="0"/>
            </a:endParaRPr>
          </a:p>
        </p:txBody>
      </p:sp>
      <p:sp>
        <p:nvSpPr>
          <p:cNvPr id="16" name="Rectangle 6">
            <a:extLst>
              <a:ext uri="{FF2B5EF4-FFF2-40B4-BE49-F238E27FC236}">
                <a16:creationId xmlns:a16="http://schemas.microsoft.com/office/drawing/2014/main" id="{40CC8A18-4108-8BFC-7B88-0F70CEBE82F9}"/>
              </a:ext>
            </a:extLst>
          </p:cNvPr>
          <p:cNvSpPr/>
          <p:nvPr/>
        </p:nvSpPr>
        <p:spPr>
          <a:xfrm>
            <a:off x="7468397" y="3733376"/>
            <a:ext cx="1104382" cy="278150"/>
          </a:xfrm>
          <a:prstGeom prst="rect">
            <a:avLst/>
          </a:prstGeom>
          <a:solidFill>
            <a:srgbClr val="72A8BE"/>
          </a:solidFill>
          <a:ln>
            <a:solidFill>
              <a:srgbClr val="72A8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sz="1200" dirty="0">
                <a:solidFill>
                  <a:schemeClr val="bg1"/>
                </a:solidFill>
                <a:latin typeface="Poppins Medium" panose="020B0502040204020203" pitchFamily="2" charset="0"/>
                <a:cs typeface="Poppins Medium" panose="020B0502040204020203" pitchFamily="2" charset="0"/>
              </a:rPr>
              <a:t>CONTROLES</a:t>
            </a:r>
            <a:endParaRPr lang="en-US" sz="1200" dirty="0">
              <a:solidFill>
                <a:schemeClr val="bg1"/>
              </a:solidFill>
              <a:latin typeface="Poppins Medium" panose="020B0502040204020203" pitchFamily="2" charset="0"/>
              <a:cs typeface="Poppins Medium" panose="020B0502040204020203" pitchFamily="2" charset="0"/>
            </a:endParaRPr>
          </a:p>
        </p:txBody>
      </p:sp>
      <p:sp>
        <p:nvSpPr>
          <p:cNvPr id="17" name="Rectangle 6">
            <a:extLst>
              <a:ext uri="{FF2B5EF4-FFF2-40B4-BE49-F238E27FC236}">
                <a16:creationId xmlns:a16="http://schemas.microsoft.com/office/drawing/2014/main" id="{8E1F4588-5CB6-33E8-69F6-595AB898DE9E}"/>
              </a:ext>
            </a:extLst>
          </p:cNvPr>
          <p:cNvSpPr/>
          <p:nvPr/>
        </p:nvSpPr>
        <p:spPr>
          <a:xfrm>
            <a:off x="9934845" y="3653949"/>
            <a:ext cx="907719" cy="357577"/>
          </a:xfrm>
          <a:prstGeom prst="rect">
            <a:avLst/>
          </a:prstGeom>
          <a:solidFill>
            <a:srgbClr val="72A8BE"/>
          </a:solidFill>
          <a:ln>
            <a:solidFill>
              <a:srgbClr val="72A8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PE" sz="1200" dirty="0">
                <a:solidFill>
                  <a:schemeClr val="bg1"/>
                </a:solidFill>
                <a:latin typeface="Poppins Medium" panose="020B0502040204020203" pitchFamily="2" charset="0"/>
                <a:cs typeface="Poppins Medium" panose="020B0502040204020203" pitchFamily="2" charset="0"/>
              </a:rPr>
              <a:t>RIESGO RESIDUAL</a:t>
            </a:r>
            <a:endParaRPr lang="en-US" sz="1200" dirty="0">
              <a:solidFill>
                <a:schemeClr val="bg1"/>
              </a:solidFill>
              <a:latin typeface="Poppins Medium" panose="020B0502040204020203" pitchFamily="2" charset="0"/>
              <a:cs typeface="Poppins Medium" panose="020B0502040204020203" pitchFamily="2" charset="0"/>
            </a:endParaRPr>
          </a:p>
        </p:txBody>
      </p:sp>
      <p:sp>
        <p:nvSpPr>
          <p:cNvPr id="18" name="Abrir llave 17">
            <a:extLst>
              <a:ext uri="{FF2B5EF4-FFF2-40B4-BE49-F238E27FC236}">
                <a16:creationId xmlns:a16="http://schemas.microsoft.com/office/drawing/2014/main" id="{DEE1D485-E1B0-4AF5-1F5E-2C752CE22C88}"/>
              </a:ext>
            </a:extLst>
          </p:cNvPr>
          <p:cNvSpPr/>
          <p:nvPr/>
        </p:nvSpPr>
        <p:spPr>
          <a:xfrm rot="5400000">
            <a:off x="7905818" y="2387515"/>
            <a:ext cx="119061" cy="3386137"/>
          </a:xfrm>
          <a:prstGeom prst="leftBrace">
            <a:avLst>
              <a:gd name="adj1" fmla="val 8333"/>
              <a:gd name="adj2" fmla="val 4916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PE"/>
          </a:p>
        </p:txBody>
      </p:sp>
      <p:sp>
        <p:nvSpPr>
          <p:cNvPr id="19" name="Abrir llave 18">
            <a:extLst>
              <a:ext uri="{FF2B5EF4-FFF2-40B4-BE49-F238E27FC236}">
                <a16:creationId xmlns:a16="http://schemas.microsoft.com/office/drawing/2014/main" id="{9824E057-A478-EA09-1D18-BC13C511F255}"/>
              </a:ext>
            </a:extLst>
          </p:cNvPr>
          <p:cNvSpPr/>
          <p:nvPr/>
        </p:nvSpPr>
        <p:spPr>
          <a:xfrm rot="5400000">
            <a:off x="4897110" y="3392913"/>
            <a:ext cx="119061" cy="1371599"/>
          </a:xfrm>
          <a:prstGeom prst="leftBrace">
            <a:avLst>
              <a:gd name="adj1" fmla="val 8333"/>
              <a:gd name="adj2" fmla="val 4916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PE"/>
          </a:p>
        </p:txBody>
      </p:sp>
      <p:sp>
        <p:nvSpPr>
          <p:cNvPr id="20" name="Abrir llave 19">
            <a:extLst>
              <a:ext uri="{FF2B5EF4-FFF2-40B4-BE49-F238E27FC236}">
                <a16:creationId xmlns:a16="http://schemas.microsoft.com/office/drawing/2014/main" id="{2D594DBF-CEF1-BE34-CB49-6131070175AF}"/>
              </a:ext>
            </a:extLst>
          </p:cNvPr>
          <p:cNvSpPr/>
          <p:nvPr/>
        </p:nvSpPr>
        <p:spPr>
          <a:xfrm rot="5400000">
            <a:off x="3427780" y="3300142"/>
            <a:ext cx="119061" cy="1557139"/>
          </a:xfrm>
          <a:prstGeom prst="leftBrace">
            <a:avLst>
              <a:gd name="adj1" fmla="val 8333"/>
              <a:gd name="adj2" fmla="val 4916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PE"/>
          </a:p>
        </p:txBody>
      </p:sp>
      <p:sp>
        <p:nvSpPr>
          <p:cNvPr id="21" name="Abrir llave 20">
            <a:extLst>
              <a:ext uri="{FF2B5EF4-FFF2-40B4-BE49-F238E27FC236}">
                <a16:creationId xmlns:a16="http://schemas.microsoft.com/office/drawing/2014/main" id="{948C8734-F0B2-6468-C745-24EDAFA54ACA}"/>
              </a:ext>
            </a:extLst>
          </p:cNvPr>
          <p:cNvSpPr/>
          <p:nvPr/>
        </p:nvSpPr>
        <p:spPr>
          <a:xfrm rot="5400000">
            <a:off x="1486449" y="3743155"/>
            <a:ext cx="119061" cy="655803"/>
          </a:xfrm>
          <a:prstGeom prst="leftBrace">
            <a:avLst>
              <a:gd name="adj1" fmla="val 8333"/>
              <a:gd name="adj2" fmla="val 4916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PE"/>
          </a:p>
        </p:txBody>
      </p:sp>
      <p:sp>
        <p:nvSpPr>
          <p:cNvPr id="22" name="Abrir llave 21">
            <a:extLst>
              <a:ext uri="{FF2B5EF4-FFF2-40B4-BE49-F238E27FC236}">
                <a16:creationId xmlns:a16="http://schemas.microsoft.com/office/drawing/2014/main" id="{06C13F1F-B36F-75AD-5005-82CD06589BD4}"/>
              </a:ext>
            </a:extLst>
          </p:cNvPr>
          <p:cNvSpPr/>
          <p:nvPr/>
        </p:nvSpPr>
        <p:spPr>
          <a:xfrm rot="5400000">
            <a:off x="10310286" y="3372758"/>
            <a:ext cx="119061" cy="1396599"/>
          </a:xfrm>
          <a:prstGeom prst="leftBrace">
            <a:avLst>
              <a:gd name="adj1" fmla="val 8333"/>
              <a:gd name="adj2" fmla="val 4916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PE"/>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64CED2-0B3A-2360-5493-5FCD688EB74E}"/>
              </a:ext>
            </a:extLst>
          </p:cNvPr>
          <p:cNvSpPr txBox="1">
            <a:spLocks noGrp="1"/>
          </p:cNvSpPr>
          <p:nvPr>
            <p:ph type="title"/>
          </p:nvPr>
        </p:nvSpPr>
        <p:spPr>
          <a:xfrm>
            <a:off x="130631" y="291053"/>
            <a:ext cx="9027331" cy="789867"/>
          </a:xfrm>
          <a:prstGeom prst="rect">
            <a:avLst/>
          </a:prstGeom>
          <a:noFill/>
          <a:ln>
            <a:noFill/>
          </a:ln>
        </p:spPr>
        <p:txBody>
          <a:bodyPr vert="horz" wrap="square" lIns="91440" tIns="45720" rIns="91440" bIns="45720" anchor="ctr" anchorCtr="0" compatLnSpc="1">
            <a:normAutofit/>
          </a:bodyPr>
          <a:lstStyle/>
          <a:p>
            <a:pPr lvl="0"/>
            <a:r>
              <a:rPr lang="es-ES">
                <a:latin typeface="Abadi" pitchFamily="34"/>
              </a:rPr>
              <a:t>Jerarquía de Controles</a:t>
            </a:r>
            <a:endParaRPr lang="es-PE">
              <a:latin typeface="Poppins SemiBold" pitchFamily="2"/>
              <a:cs typeface="Poppins SemiBold" pitchFamily="2"/>
            </a:endParaRPr>
          </a:p>
        </p:txBody>
      </p:sp>
      <p:sp>
        <p:nvSpPr>
          <p:cNvPr id="4" name="TextBox 3">
            <a:extLst>
              <a:ext uri="{FF2B5EF4-FFF2-40B4-BE49-F238E27FC236}">
                <a16:creationId xmlns:a16="http://schemas.microsoft.com/office/drawing/2014/main" id="{BC405B7F-D0C9-C0F1-0A99-3AC8F68CF9B2}"/>
              </a:ext>
            </a:extLst>
          </p:cNvPr>
          <p:cNvSpPr txBox="1"/>
          <p:nvPr/>
        </p:nvSpPr>
        <p:spPr>
          <a:xfrm>
            <a:off x="130631" y="1341647"/>
            <a:ext cx="4744144" cy="268422"/>
          </a:xfrm>
          <a:prstGeom prst="rect">
            <a:avLst/>
          </a:prstGeom>
          <a:solidFill>
            <a:srgbClr val="72A8BE"/>
          </a:solidFill>
          <a:ln w="19046" cap="flat">
            <a:solidFill>
              <a:srgbClr val="72A8BE"/>
            </a:solidFill>
            <a:prstDash val="solid"/>
            <a:miter/>
          </a:ln>
        </p:spPr>
        <p:txBody>
          <a:bodyPr vert="horz" wrap="square" lIns="91440" tIns="45720" rIns="91440" bIns="45720" anchor="ctr" anchorCtr="0" compatLnSpc="1">
            <a:no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PE" sz="1600" b="0" i="0" u="none" strike="noStrike" kern="1200" cap="none" spc="0" baseline="0" dirty="0">
                <a:solidFill>
                  <a:srgbClr val="FFFFFF"/>
                </a:solidFill>
                <a:uFillTx/>
                <a:latin typeface="Poppins Medium" pitchFamily="2"/>
                <a:cs typeface="Poppins Medium" pitchFamily="2"/>
              </a:rPr>
              <a:t>¿En qué consiste la Jerarquía de Controles?</a:t>
            </a:r>
          </a:p>
        </p:txBody>
      </p:sp>
      <p:pic>
        <p:nvPicPr>
          <p:cNvPr id="1026" name="Picture 2" descr="¿Cómo aplicar la jerarquía de controles? - Alerta de Prevención de Riesgos">
            <a:extLst>
              <a:ext uri="{FF2B5EF4-FFF2-40B4-BE49-F238E27FC236}">
                <a16:creationId xmlns:a16="http://schemas.microsoft.com/office/drawing/2014/main" id="{62609A04-FA2F-85AA-4165-C02E372340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9827" y="2429152"/>
            <a:ext cx="3832490" cy="28743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2">
            <a:extLst>
              <a:ext uri="{FF2B5EF4-FFF2-40B4-BE49-F238E27FC236}">
                <a16:creationId xmlns:a16="http://schemas.microsoft.com/office/drawing/2014/main" id="{0F4196DF-C7B7-E445-A506-C0FC022E6A58}"/>
              </a:ext>
            </a:extLst>
          </p:cNvPr>
          <p:cNvSpPr txBox="1"/>
          <p:nvPr/>
        </p:nvSpPr>
        <p:spPr>
          <a:xfrm>
            <a:off x="130631" y="1781024"/>
            <a:ext cx="7762862" cy="4785923"/>
          </a:xfrm>
          <a:prstGeom prst="rect">
            <a:avLst/>
          </a:prstGeom>
          <a:noFill/>
          <a:ln cap="flat">
            <a:noFill/>
          </a:ln>
        </p:spPr>
        <p:txBody>
          <a:bodyPr vert="horz" wrap="square" lIns="91440" tIns="45720" rIns="91440" bIns="45720" anchor="t" anchorCtr="0" compatLnSpc="1">
            <a:spAutoFit/>
          </a:bodyPr>
          <a:lstStyle/>
          <a:p>
            <a:pPr marL="258446" marR="0" lvl="0" indent="-171450" algn="l" defTabSz="914400" rtl="0" fontAlgn="auto" hangingPunct="1">
              <a:lnSpc>
                <a:spcPct val="100000"/>
              </a:lnSpc>
              <a:spcBef>
                <a:spcPts val="470"/>
              </a:spcBef>
              <a:spcAft>
                <a:spcPts val="0"/>
              </a:spcAft>
              <a:buSzPct val="100000"/>
              <a:buFont typeface="Wingdings" pitchFamily="2"/>
              <a:buChar char="è"/>
              <a:tabLst/>
              <a:defRPr sz="1800" b="0" i="0" u="none" strike="noStrike" kern="0" cap="none" spc="0" baseline="0">
                <a:solidFill>
                  <a:srgbClr val="000000"/>
                </a:solidFill>
                <a:uFillTx/>
              </a:defRPr>
            </a:pPr>
            <a:r>
              <a:rPr lang="es-PE" sz="1400" b="0" i="0" u="none" strike="noStrike" kern="1200" cap="none" spc="0" baseline="0" dirty="0">
                <a:solidFill>
                  <a:srgbClr val="000000"/>
                </a:solidFill>
                <a:uFillTx/>
                <a:latin typeface="Poppins" pitchFamily="2"/>
                <a:ea typeface="Arial" pitchFamily="34"/>
                <a:cs typeface="Poppins" pitchFamily="2"/>
              </a:rPr>
              <a:t>Para determinar los controles, se deben tener en cuenta desde los controles más efectivos (eliminación) hasta los menos efectivos (uso de EPP). La jerarquía siguiente describe en detalle cada uno de los grupos de control: </a:t>
            </a:r>
          </a:p>
          <a:p>
            <a:pPr marL="715646" marR="0" lvl="1" indent="-171450" algn="l" defTabSz="914400" rtl="0" fontAlgn="auto" hangingPunct="1">
              <a:lnSpc>
                <a:spcPct val="100000"/>
              </a:lnSpc>
              <a:spcBef>
                <a:spcPts val="470"/>
              </a:spcBef>
              <a:spcAft>
                <a:spcPts val="0"/>
              </a:spcAft>
              <a:buSzPct val="100000"/>
              <a:buFont typeface="Arial" pitchFamily="34"/>
              <a:buChar char="•"/>
              <a:tabLst/>
              <a:defRPr sz="1800" b="0" i="0" u="none" strike="noStrike" kern="0" cap="none" spc="0" baseline="0">
                <a:solidFill>
                  <a:srgbClr val="000000"/>
                </a:solidFill>
                <a:uFillTx/>
              </a:defRPr>
            </a:pPr>
            <a:r>
              <a:rPr lang="es-PE" sz="1400" b="1" i="0" u="none" strike="noStrike" kern="1200" cap="none" spc="0" baseline="0" dirty="0">
                <a:solidFill>
                  <a:srgbClr val="72A8BE"/>
                </a:solidFill>
                <a:uFillTx/>
                <a:latin typeface="Poppins" pitchFamily="2"/>
                <a:ea typeface="Arial" pitchFamily="34"/>
                <a:cs typeface="Poppins" pitchFamily="2"/>
              </a:rPr>
              <a:t>ELIMINACIÓN</a:t>
            </a:r>
            <a:r>
              <a:rPr lang="es-PE" sz="1400" b="0" i="0" u="none" strike="noStrike" kern="1200" cap="none" spc="0" baseline="0" dirty="0">
                <a:solidFill>
                  <a:srgbClr val="72A8BE"/>
                </a:solidFill>
                <a:uFillTx/>
                <a:latin typeface="Poppins" pitchFamily="2"/>
                <a:ea typeface="Arial" pitchFamily="34"/>
                <a:cs typeface="Poppins" pitchFamily="2"/>
              </a:rPr>
              <a:t>: </a:t>
            </a:r>
            <a:r>
              <a:rPr lang="es-PE" sz="1400" b="0" i="0" u="none" strike="noStrike" kern="1200" cap="none" spc="0" baseline="0" dirty="0">
                <a:solidFill>
                  <a:srgbClr val="000000"/>
                </a:solidFill>
                <a:uFillTx/>
                <a:latin typeface="Poppins" pitchFamily="2"/>
                <a:ea typeface="Arial" pitchFamily="34"/>
                <a:cs typeface="Poppins" pitchFamily="2"/>
              </a:rPr>
              <a:t>Modificación o cambio de maquinaria, equipo, herramientas o incluso los métodos de trabajo que permiten eliminar un peligro. </a:t>
            </a:r>
          </a:p>
          <a:p>
            <a:pPr marL="715646" marR="0" lvl="1" indent="-171450" algn="l" defTabSz="914400" rtl="0" fontAlgn="auto" hangingPunct="1">
              <a:lnSpc>
                <a:spcPct val="100000"/>
              </a:lnSpc>
              <a:spcBef>
                <a:spcPts val="470"/>
              </a:spcBef>
              <a:spcAft>
                <a:spcPts val="0"/>
              </a:spcAft>
              <a:buSzPct val="100000"/>
              <a:buFont typeface="Arial" pitchFamily="34"/>
              <a:buChar char="•"/>
              <a:tabLst/>
              <a:defRPr sz="1800" b="0" i="0" u="none" strike="noStrike" kern="0" cap="none" spc="0" baseline="0">
                <a:solidFill>
                  <a:srgbClr val="000000"/>
                </a:solidFill>
                <a:uFillTx/>
              </a:defRPr>
            </a:pPr>
            <a:r>
              <a:rPr lang="es-PE" sz="1400" b="1" i="0" u="none" strike="noStrike" kern="1200" cap="none" spc="0" baseline="0" dirty="0">
                <a:solidFill>
                  <a:srgbClr val="72A8BE"/>
                </a:solidFill>
                <a:uFillTx/>
                <a:latin typeface="Poppins" pitchFamily="2"/>
                <a:ea typeface="Arial" pitchFamily="34"/>
                <a:cs typeface="Poppins" pitchFamily="2"/>
              </a:rPr>
              <a:t>SUSTITUCIÓN: </a:t>
            </a:r>
            <a:r>
              <a:rPr lang="es-PE" sz="1400" b="0" i="0" u="none" strike="noStrike" kern="1200" cap="none" spc="0" baseline="0" dirty="0">
                <a:solidFill>
                  <a:srgbClr val="000000"/>
                </a:solidFill>
                <a:uFillTx/>
                <a:latin typeface="Poppins" pitchFamily="2"/>
                <a:ea typeface="Arial" pitchFamily="34"/>
                <a:cs typeface="Poppins" pitchFamily="2"/>
              </a:rPr>
              <a:t>Cambio de materiales por otros de menor peligro, reducción de la energía de los sistemas de trabajo (mecánica, eléctrica, potencial, etc.)</a:t>
            </a:r>
          </a:p>
          <a:p>
            <a:pPr marL="715646" marR="0" lvl="1" indent="-171450" algn="l" defTabSz="914400" rtl="0" fontAlgn="auto" hangingPunct="1">
              <a:lnSpc>
                <a:spcPct val="100000"/>
              </a:lnSpc>
              <a:spcBef>
                <a:spcPts val="470"/>
              </a:spcBef>
              <a:spcAft>
                <a:spcPts val="0"/>
              </a:spcAft>
              <a:buSzPct val="100000"/>
              <a:buFont typeface="Arial" pitchFamily="34"/>
              <a:buChar char="•"/>
              <a:tabLst/>
              <a:defRPr sz="1800" b="0" i="0" u="none" strike="noStrike" kern="0" cap="none" spc="0" baseline="0">
                <a:solidFill>
                  <a:srgbClr val="000000"/>
                </a:solidFill>
                <a:uFillTx/>
              </a:defRPr>
            </a:pPr>
            <a:r>
              <a:rPr lang="es-PE" sz="1400" b="1" i="0" u="none" strike="noStrike" kern="1200" cap="none" spc="0" baseline="0" dirty="0">
                <a:solidFill>
                  <a:srgbClr val="72A8BE"/>
                </a:solidFill>
                <a:uFillTx/>
                <a:latin typeface="Poppins" pitchFamily="2"/>
                <a:ea typeface="Arial" pitchFamily="34"/>
                <a:cs typeface="Poppins" pitchFamily="2"/>
              </a:rPr>
              <a:t>CONTROLES DE INGENIERÍA</a:t>
            </a:r>
            <a:r>
              <a:rPr lang="es-PE" sz="1400" b="0" i="0" u="none" strike="noStrike" kern="1200" cap="none" spc="0" baseline="0" dirty="0">
                <a:solidFill>
                  <a:srgbClr val="72A8BE"/>
                </a:solidFill>
                <a:uFillTx/>
                <a:latin typeface="Poppins" pitchFamily="2"/>
                <a:ea typeface="Arial" pitchFamily="34"/>
                <a:cs typeface="Poppins" pitchFamily="2"/>
              </a:rPr>
              <a:t>: </a:t>
            </a:r>
            <a:r>
              <a:rPr lang="es-PE" sz="1400" b="0" i="0" u="none" strike="noStrike" kern="1200" cap="none" spc="0" baseline="0" dirty="0">
                <a:solidFill>
                  <a:srgbClr val="000000"/>
                </a:solidFill>
                <a:uFillTx/>
                <a:latin typeface="Poppins" pitchFamily="2"/>
                <a:ea typeface="Arial" pitchFamily="34"/>
                <a:cs typeface="Poppins" pitchFamily="2"/>
              </a:rPr>
              <a:t>Aislamiento de la fuente, protecciones de maquinaria, guardas, insonorización, ventilación; sin afectar el diseño original. </a:t>
            </a:r>
          </a:p>
          <a:p>
            <a:pPr marL="715646" marR="0" lvl="1" indent="-171450" algn="l" defTabSz="914400" rtl="0" fontAlgn="auto" hangingPunct="1">
              <a:lnSpc>
                <a:spcPct val="100000"/>
              </a:lnSpc>
              <a:spcBef>
                <a:spcPts val="470"/>
              </a:spcBef>
              <a:spcAft>
                <a:spcPts val="0"/>
              </a:spcAft>
              <a:buSzPct val="100000"/>
              <a:buFont typeface="Arial" pitchFamily="34"/>
              <a:buChar char="•"/>
              <a:tabLst/>
              <a:defRPr sz="1800" b="0" i="0" u="none" strike="noStrike" kern="0" cap="none" spc="0" baseline="0">
                <a:solidFill>
                  <a:srgbClr val="000000"/>
                </a:solidFill>
                <a:uFillTx/>
              </a:defRPr>
            </a:pPr>
            <a:r>
              <a:rPr lang="es-PE" sz="1400" b="1" i="0" u="none" strike="noStrike" kern="1200" cap="none" spc="0" baseline="0" dirty="0">
                <a:solidFill>
                  <a:srgbClr val="72A8BE"/>
                </a:solidFill>
                <a:uFillTx/>
                <a:latin typeface="Poppins" pitchFamily="2"/>
                <a:ea typeface="Arial" pitchFamily="34"/>
                <a:cs typeface="Poppins" pitchFamily="2"/>
              </a:rPr>
              <a:t>CONTROLES ADMINISTRATIVOS</a:t>
            </a:r>
            <a:r>
              <a:rPr lang="es-PE" sz="1400" b="0" i="0" u="none" strike="noStrike" kern="1200" cap="none" spc="0" baseline="0" dirty="0">
                <a:solidFill>
                  <a:srgbClr val="72A8BE"/>
                </a:solidFill>
                <a:uFillTx/>
                <a:latin typeface="Poppins" pitchFamily="2"/>
                <a:ea typeface="Arial" pitchFamily="34"/>
                <a:cs typeface="Poppins" pitchFamily="2"/>
              </a:rPr>
              <a:t>: </a:t>
            </a:r>
            <a:r>
              <a:rPr lang="es-PE" sz="1400" b="0" i="0" u="none" strike="noStrike" kern="1200" cap="none" spc="0" baseline="0" dirty="0">
                <a:solidFill>
                  <a:srgbClr val="000000"/>
                </a:solidFill>
                <a:uFillTx/>
                <a:latin typeface="Poppins" pitchFamily="2"/>
                <a:ea typeface="Arial" pitchFamily="34"/>
                <a:cs typeface="Poppins" pitchFamily="2"/>
              </a:rPr>
              <a:t>Políticas, reglamentos, estándares, PETS entre otros documentos que complementan a lo establecido en los procedimientos de las tareas. Asimismo, se consideran a los permisos de trabajo, inspecciones, capacitación, entrenamiento, sensibilización, programas de mantenimiento, etc. </a:t>
            </a:r>
          </a:p>
          <a:p>
            <a:pPr marL="715646" marR="0" lvl="1" indent="-171450" algn="l" defTabSz="914400" rtl="0" fontAlgn="auto" hangingPunct="1">
              <a:lnSpc>
                <a:spcPct val="100000"/>
              </a:lnSpc>
              <a:spcBef>
                <a:spcPts val="470"/>
              </a:spcBef>
              <a:spcAft>
                <a:spcPts val="0"/>
              </a:spcAft>
              <a:buSzPct val="100000"/>
              <a:buFont typeface="Arial" pitchFamily="34"/>
              <a:buChar char="•"/>
              <a:tabLst/>
              <a:defRPr sz="1800" b="0" i="0" u="none" strike="noStrike" kern="0" cap="none" spc="0" baseline="0">
                <a:solidFill>
                  <a:srgbClr val="000000"/>
                </a:solidFill>
                <a:uFillTx/>
              </a:defRPr>
            </a:pPr>
            <a:r>
              <a:rPr lang="es-PE" sz="1400" b="1" i="0" u="none" strike="noStrike" kern="1200" cap="none" spc="0" baseline="0" dirty="0">
                <a:solidFill>
                  <a:srgbClr val="72A8BE"/>
                </a:solidFill>
                <a:uFillTx/>
                <a:latin typeface="Poppins" pitchFamily="2"/>
                <a:ea typeface="Arial" pitchFamily="34"/>
                <a:cs typeface="Poppins" pitchFamily="2"/>
              </a:rPr>
              <a:t>SEÑALIZACIÓN / ADVERTENCIAS: </a:t>
            </a:r>
            <a:r>
              <a:rPr lang="es-PE" sz="1400" b="0" i="0" u="none" strike="noStrike" kern="1200" cap="none" spc="0" baseline="0" dirty="0">
                <a:solidFill>
                  <a:srgbClr val="000000"/>
                </a:solidFill>
                <a:uFillTx/>
                <a:latin typeface="Poppins" pitchFamily="2"/>
                <a:ea typeface="Arial" pitchFamily="34"/>
                <a:cs typeface="Poppins" pitchFamily="2"/>
              </a:rPr>
              <a:t>Señales, alarmas, sirenas, luces o cualquier otro elemento que avise o que indique la presencia de peligros y riesgos. </a:t>
            </a:r>
          </a:p>
          <a:p>
            <a:pPr marL="715646" marR="0" lvl="1" indent="-171450" algn="l" defTabSz="914400" rtl="0" fontAlgn="auto" hangingPunct="1">
              <a:lnSpc>
                <a:spcPct val="100000"/>
              </a:lnSpc>
              <a:spcBef>
                <a:spcPts val="470"/>
              </a:spcBef>
              <a:spcAft>
                <a:spcPts val="0"/>
              </a:spcAft>
              <a:buSzPct val="100000"/>
              <a:buFont typeface="Arial" pitchFamily="34"/>
              <a:buChar char="•"/>
              <a:tabLst/>
              <a:defRPr sz="1800" b="0" i="0" u="none" strike="noStrike" kern="0" cap="none" spc="0" baseline="0">
                <a:solidFill>
                  <a:srgbClr val="000000"/>
                </a:solidFill>
                <a:uFillTx/>
              </a:defRPr>
            </a:pPr>
            <a:r>
              <a:rPr lang="es-PE" sz="1400" b="1" i="0" u="none" strike="noStrike" kern="1200" cap="none" spc="0" baseline="0" dirty="0">
                <a:solidFill>
                  <a:srgbClr val="72A8BE"/>
                </a:solidFill>
                <a:uFillTx/>
                <a:latin typeface="Poppins" pitchFamily="2"/>
                <a:ea typeface="Arial" pitchFamily="34"/>
                <a:cs typeface="Poppins" pitchFamily="2"/>
              </a:rPr>
              <a:t>EQUIPO DE PROTECCIÓN PERSONAL (EPP): </a:t>
            </a:r>
            <a:r>
              <a:rPr lang="es-PE" sz="1400" b="0" i="0" u="none" strike="noStrike" kern="1200" cap="none" spc="0" baseline="0" dirty="0">
                <a:solidFill>
                  <a:srgbClr val="000000"/>
                </a:solidFill>
                <a:uFillTx/>
                <a:latin typeface="Poppins" pitchFamily="2"/>
                <a:ea typeface="Arial" pitchFamily="34"/>
                <a:cs typeface="Poppins" pitchFamily="2"/>
              </a:rPr>
              <a:t>Básico o específico, dependiendo del tipo de tarea que se vaya a realizar. </a:t>
            </a:r>
            <a:endParaRPr lang="en-US" sz="1400" b="0" i="0" u="none" strike="noStrike" kern="1200" cap="none" spc="0" baseline="0" dirty="0">
              <a:solidFill>
                <a:srgbClr val="000000"/>
              </a:solidFill>
              <a:uFillTx/>
              <a:latin typeface="Poppins" pitchFamily="2"/>
              <a:ea typeface="Arial" pitchFamily="34"/>
              <a:cs typeface="Poppins" pitchFamily="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C2CA7-7720-55C0-9F72-E1C6936C6A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AC75EA-9437-BF11-2B8D-FB942234644B}"/>
              </a:ext>
            </a:extLst>
          </p:cNvPr>
          <p:cNvSpPr txBox="1"/>
          <p:nvPr/>
        </p:nvSpPr>
        <p:spPr>
          <a:xfrm>
            <a:off x="252919" y="2558715"/>
            <a:ext cx="5317400" cy="1740569"/>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80000"/>
              </a:lnSpc>
              <a:spcBef>
                <a:spcPts val="0"/>
              </a:spcBef>
              <a:spcAft>
                <a:spcPts val="0"/>
              </a:spcAft>
              <a:buNone/>
              <a:tabLst/>
              <a:defRPr sz="1500" b="0" i="0" u="none" strike="noStrike" kern="0" cap="none" spc="0" baseline="0">
                <a:solidFill>
                  <a:srgbClr val="000000"/>
                </a:solidFill>
                <a:uFillTx/>
              </a:defRPr>
            </a:pPr>
            <a:r>
              <a:rPr lang="es-ES" sz="2400" b="1" dirty="0">
                <a:solidFill>
                  <a:srgbClr val="FFFFFF"/>
                </a:solidFill>
                <a:latin typeface="Poppins SemiBold" pitchFamily="2"/>
                <a:cs typeface="Poppins SemiBold" pitchFamily="2"/>
              </a:rPr>
              <a:t>IPERC CONTINUO</a:t>
            </a:r>
            <a:endParaRPr lang="es-ES" sz="2400" b="1" i="0" u="none" strike="noStrike" kern="1200" cap="none" spc="0" baseline="0" dirty="0">
              <a:solidFill>
                <a:srgbClr val="FFFFFF"/>
              </a:solidFill>
              <a:uFillTx/>
              <a:latin typeface="Poppins SemiBold" pitchFamily="2"/>
              <a:cs typeface="Poppins SemiBold" pitchFamily="2"/>
            </a:endParaRPr>
          </a:p>
        </p:txBody>
      </p:sp>
    </p:spTree>
    <p:extLst>
      <p:ext uri="{BB962C8B-B14F-4D97-AF65-F5344CB8AC3E}">
        <p14:creationId xmlns:p14="http://schemas.microsoft.com/office/powerpoint/2010/main" val="1300016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7060D98C-277D-9BE6-A35C-C03AB08163AE}"/>
              </a:ext>
            </a:extLst>
          </p:cNvPr>
          <p:cNvSpPr txBox="1">
            <a:spLocks/>
          </p:cNvSpPr>
          <p:nvPr/>
        </p:nvSpPr>
        <p:spPr>
          <a:xfrm>
            <a:off x="130631" y="291053"/>
            <a:ext cx="9027331" cy="789867"/>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90000"/>
              </a:lnSpc>
              <a:spcBef>
                <a:spcPts val="0"/>
              </a:spcBef>
              <a:spcAft>
                <a:spcPts val="0"/>
              </a:spcAft>
              <a:buNone/>
              <a:tabLst/>
              <a:defRPr lang="en-US" sz="3200" b="1" i="0" u="none" strike="noStrike" kern="1200" cap="none" spc="0" baseline="0">
                <a:solidFill>
                  <a:srgbClr val="FFFFFF"/>
                </a:solidFill>
                <a:uFillTx/>
                <a:latin typeface="Arial" pitchFamily="34"/>
                <a:cs typeface="Arial" pitchFamily="34"/>
              </a:defRPr>
            </a:lvl1pPr>
          </a:lstStyle>
          <a:p>
            <a:r>
              <a:rPr lang="es-ES" dirty="0">
                <a:latin typeface="Abadi" pitchFamily="34"/>
              </a:rPr>
              <a:t>IPERC CONTINUO</a:t>
            </a:r>
            <a:endParaRPr lang="es-PE" dirty="0">
              <a:latin typeface="Poppins SemiBold" pitchFamily="2"/>
              <a:cs typeface="Poppins SemiBold" pitchFamily="2"/>
            </a:endParaRPr>
          </a:p>
        </p:txBody>
      </p:sp>
      <p:sp>
        <p:nvSpPr>
          <p:cNvPr id="6" name="TextBox 3">
            <a:extLst>
              <a:ext uri="{FF2B5EF4-FFF2-40B4-BE49-F238E27FC236}">
                <a16:creationId xmlns:a16="http://schemas.microsoft.com/office/drawing/2014/main" id="{079BF407-82F2-72FC-1341-F58DB38FDC28}"/>
              </a:ext>
            </a:extLst>
          </p:cNvPr>
          <p:cNvSpPr txBox="1"/>
          <p:nvPr/>
        </p:nvSpPr>
        <p:spPr>
          <a:xfrm>
            <a:off x="437872" y="1351580"/>
            <a:ext cx="4744144" cy="268422"/>
          </a:xfrm>
          <a:prstGeom prst="rect">
            <a:avLst/>
          </a:prstGeom>
          <a:solidFill>
            <a:srgbClr val="72A8BE"/>
          </a:solidFill>
          <a:ln w="19046" cap="flat">
            <a:solidFill>
              <a:srgbClr val="72A8BE"/>
            </a:solidFill>
            <a:prstDash val="solid"/>
            <a:miter/>
          </a:ln>
        </p:spPr>
        <p:txBody>
          <a:bodyPr vert="horz" wrap="square" lIns="91440" tIns="45720" rIns="91440" bIns="45720" anchor="ctr" anchorCtr="0" compatLnSpc="1">
            <a:no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PE" sz="1600" b="0" i="0" u="none" strike="noStrike" kern="1200" cap="none" spc="0" baseline="0" dirty="0">
                <a:solidFill>
                  <a:srgbClr val="FFFFFF"/>
                </a:solidFill>
                <a:uFillTx/>
                <a:latin typeface="Poppins Medium" pitchFamily="2"/>
                <a:cs typeface="Poppins Medium" pitchFamily="2"/>
              </a:rPr>
              <a:t>¿</a:t>
            </a:r>
            <a:r>
              <a:rPr lang="es-PE" sz="1600" dirty="0">
                <a:solidFill>
                  <a:srgbClr val="FFFFFF"/>
                </a:solidFill>
                <a:latin typeface="Poppins Medium" pitchFamily="2"/>
                <a:cs typeface="Poppins Medium" pitchFamily="2"/>
              </a:rPr>
              <a:t>Qué es un IPERC</a:t>
            </a:r>
            <a:r>
              <a:rPr lang="es-PE" sz="1600" b="0" i="0" u="none" strike="noStrike" kern="1200" cap="none" spc="0" baseline="0" dirty="0">
                <a:solidFill>
                  <a:srgbClr val="FFFFFF"/>
                </a:solidFill>
                <a:uFillTx/>
                <a:latin typeface="Poppins Medium" pitchFamily="2"/>
                <a:cs typeface="Poppins Medium" pitchFamily="2"/>
              </a:rPr>
              <a:t>?</a:t>
            </a:r>
          </a:p>
        </p:txBody>
      </p:sp>
      <p:sp>
        <p:nvSpPr>
          <p:cNvPr id="7" name="TextBox 3">
            <a:extLst>
              <a:ext uri="{FF2B5EF4-FFF2-40B4-BE49-F238E27FC236}">
                <a16:creationId xmlns:a16="http://schemas.microsoft.com/office/drawing/2014/main" id="{F2A4E6C2-BA0C-7098-532B-246C46F43CD7}"/>
              </a:ext>
            </a:extLst>
          </p:cNvPr>
          <p:cNvSpPr txBox="1"/>
          <p:nvPr/>
        </p:nvSpPr>
        <p:spPr>
          <a:xfrm>
            <a:off x="437872" y="1707820"/>
            <a:ext cx="11098345" cy="728405"/>
          </a:xfrm>
          <a:prstGeom prst="rect">
            <a:avLst/>
          </a:prstGeom>
          <a:noFill/>
          <a:ln cap="flat">
            <a:noFill/>
          </a:ln>
        </p:spPr>
        <p:txBody>
          <a:bodyPr vert="horz" wrap="square" lIns="91440" tIns="45720" rIns="91440" bIns="45720" anchor="t" anchorCtr="0" compatLnSpc="1">
            <a:spAutoFit/>
          </a:bodyPr>
          <a:lstStyle/>
          <a:p>
            <a:pPr marL="258446" marR="0" lvl="0" indent="-171450" algn="l" defTabSz="914400" rtl="0" fontAlgn="auto" hangingPunct="1">
              <a:lnSpc>
                <a:spcPct val="100000"/>
              </a:lnSpc>
              <a:spcBef>
                <a:spcPts val="470"/>
              </a:spcBef>
              <a:spcAft>
                <a:spcPts val="0"/>
              </a:spcAft>
              <a:buSzPct val="100000"/>
              <a:buFont typeface="Wingdings" pitchFamily="2"/>
              <a:buChar char="è"/>
              <a:tabLst/>
              <a:defRPr sz="1800" b="0" i="0" u="none" strike="noStrike" kern="0" cap="none" spc="0" baseline="0">
                <a:solidFill>
                  <a:srgbClr val="000000"/>
                </a:solidFill>
                <a:uFillTx/>
              </a:defRPr>
            </a:pPr>
            <a:r>
              <a:rPr lang="es-PE" sz="1100" b="0" i="0" u="none" strike="noStrike" kern="1200" cap="none" spc="0" baseline="0" dirty="0">
                <a:solidFill>
                  <a:srgbClr val="000000"/>
                </a:solidFill>
                <a:uFillTx/>
                <a:latin typeface="Poppins" pitchFamily="2"/>
                <a:ea typeface="Arial" pitchFamily="34"/>
                <a:cs typeface="Poppins" pitchFamily="2"/>
              </a:rPr>
              <a:t>Es una herramienta de gestión de riesgos de seguridad en cumplimiento de la normativa vigente. </a:t>
            </a:r>
          </a:p>
          <a:p>
            <a:pPr marL="258446" marR="0" lvl="0" indent="-171450" algn="l" defTabSz="914400" rtl="0" fontAlgn="auto" hangingPunct="1">
              <a:lnSpc>
                <a:spcPct val="100000"/>
              </a:lnSpc>
              <a:spcBef>
                <a:spcPts val="470"/>
              </a:spcBef>
              <a:spcAft>
                <a:spcPts val="0"/>
              </a:spcAft>
              <a:buSzPct val="100000"/>
              <a:buFont typeface="Wingdings" pitchFamily="2"/>
              <a:buChar char="è"/>
              <a:tabLst/>
              <a:defRPr sz="1800" b="0" i="0" u="none" strike="noStrike" kern="0" cap="none" spc="0" baseline="0">
                <a:solidFill>
                  <a:srgbClr val="000000"/>
                </a:solidFill>
                <a:uFillTx/>
              </a:defRPr>
            </a:pPr>
            <a:r>
              <a:rPr lang="es-PE" sz="1100" b="0" i="0" u="none" strike="noStrike" kern="1200" cap="none" spc="0" baseline="0" dirty="0">
                <a:solidFill>
                  <a:srgbClr val="000000"/>
                </a:solidFill>
                <a:uFillTx/>
                <a:latin typeface="Poppins" pitchFamily="2"/>
                <a:ea typeface="Arial" pitchFamily="34"/>
                <a:cs typeface="Poppins" pitchFamily="2"/>
              </a:rPr>
              <a:t>A través del IPERC Continuo realizamos la evaluación permanente de peligros y riesgos</a:t>
            </a:r>
            <a:r>
              <a:rPr lang="es-PE" sz="1100" kern="0" dirty="0">
                <a:solidFill>
                  <a:srgbClr val="000000"/>
                </a:solidFill>
                <a:latin typeface="Poppins" pitchFamily="2"/>
                <a:ea typeface="Arial" pitchFamily="34"/>
                <a:cs typeface="Poppins" pitchFamily="2"/>
              </a:rPr>
              <a:t>, y determinamos sus controles. </a:t>
            </a:r>
            <a:endParaRPr lang="es-PE" sz="1100" b="0" i="0" u="none" strike="noStrike" kern="1200" cap="none" spc="0" baseline="0" dirty="0">
              <a:solidFill>
                <a:srgbClr val="000000"/>
              </a:solidFill>
              <a:uFillTx/>
              <a:latin typeface="Poppins" pitchFamily="2"/>
              <a:ea typeface="Arial" pitchFamily="34"/>
              <a:cs typeface="Poppins" pitchFamily="2"/>
            </a:endParaRPr>
          </a:p>
          <a:p>
            <a:pPr marL="258446" marR="0" lvl="0" indent="-171450" algn="l" defTabSz="914400" rtl="0" fontAlgn="auto" hangingPunct="1">
              <a:lnSpc>
                <a:spcPct val="100000"/>
              </a:lnSpc>
              <a:spcBef>
                <a:spcPts val="470"/>
              </a:spcBef>
              <a:spcAft>
                <a:spcPts val="0"/>
              </a:spcAft>
              <a:buSzPct val="100000"/>
              <a:buFont typeface="Wingdings" pitchFamily="2"/>
              <a:buChar char="è"/>
              <a:tabLst/>
              <a:defRPr sz="1800" b="0" i="0" u="none" strike="noStrike" kern="0" cap="none" spc="0" baseline="0">
                <a:solidFill>
                  <a:srgbClr val="000000"/>
                </a:solidFill>
                <a:uFillTx/>
              </a:defRPr>
            </a:pPr>
            <a:r>
              <a:rPr lang="es-PE" sz="1100" dirty="0">
                <a:solidFill>
                  <a:srgbClr val="000000"/>
                </a:solidFill>
                <a:latin typeface="Poppins" pitchFamily="2"/>
                <a:ea typeface="Arial" pitchFamily="34"/>
                <a:cs typeface="Poppins" pitchFamily="2"/>
              </a:rPr>
              <a:t>L</a:t>
            </a:r>
            <a:r>
              <a:rPr lang="es-PE" sz="1100" b="0" i="0" u="none" strike="noStrike" kern="1200" cap="none" spc="0" baseline="0" dirty="0">
                <a:solidFill>
                  <a:srgbClr val="000000"/>
                </a:solidFill>
                <a:uFillTx/>
                <a:latin typeface="Poppins" pitchFamily="2"/>
                <a:ea typeface="Arial" pitchFamily="34"/>
                <a:cs typeface="Poppins" pitchFamily="2"/>
              </a:rPr>
              <a:t>a evaluación se realiza en campo antes de iniciar nuestras tareas y debe ser ratificada por el supervisor asignado.</a:t>
            </a:r>
          </a:p>
        </p:txBody>
      </p:sp>
      <p:pic>
        <p:nvPicPr>
          <p:cNvPr id="11" name="Imagen 10" descr="Interfaz de usuario gráfica, Aplicación, Tabla&#10;&#10;El contenido generado por IA puede ser incorrecto.">
            <a:extLst>
              <a:ext uri="{FF2B5EF4-FFF2-40B4-BE49-F238E27FC236}">
                <a16:creationId xmlns:a16="http://schemas.microsoft.com/office/drawing/2014/main" id="{9B7EEA3E-3830-3EF5-C36B-38291C8C272C}"/>
              </a:ext>
            </a:extLst>
          </p:cNvPr>
          <p:cNvPicPr>
            <a:picLocks noChangeAspect="1"/>
          </p:cNvPicPr>
          <p:nvPr/>
        </p:nvPicPr>
        <p:blipFill>
          <a:blip r:embed="rId3"/>
          <a:stretch>
            <a:fillRect/>
          </a:stretch>
        </p:blipFill>
        <p:spPr>
          <a:xfrm>
            <a:off x="130631" y="2524043"/>
            <a:ext cx="5895803" cy="39629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Imagen 12" descr="Interfaz de usuario gráfica, Aplicación, Tabla&#10;&#10;El contenido generado por IA puede ser incorrecto.">
            <a:extLst>
              <a:ext uri="{FF2B5EF4-FFF2-40B4-BE49-F238E27FC236}">
                <a16:creationId xmlns:a16="http://schemas.microsoft.com/office/drawing/2014/main" id="{6D20E43E-5A33-4504-318C-06E1DAA6FE7B}"/>
              </a:ext>
            </a:extLst>
          </p:cNvPr>
          <p:cNvPicPr>
            <a:picLocks noChangeAspect="1"/>
          </p:cNvPicPr>
          <p:nvPr/>
        </p:nvPicPr>
        <p:blipFill>
          <a:blip r:embed="rId4"/>
          <a:stretch>
            <a:fillRect/>
          </a:stretch>
        </p:blipFill>
        <p:spPr>
          <a:xfrm>
            <a:off x="6276363" y="2524043"/>
            <a:ext cx="5763197" cy="40351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3">
            <a:extLst>
              <a:ext uri="{FF2B5EF4-FFF2-40B4-BE49-F238E27FC236}">
                <a16:creationId xmlns:a16="http://schemas.microsoft.com/office/drawing/2014/main" id="{20B78D8E-3899-3C55-CA16-74177E0C7EF9}"/>
              </a:ext>
            </a:extLst>
          </p:cNvPr>
          <p:cNvSpPr txBox="1"/>
          <p:nvPr/>
        </p:nvSpPr>
        <p:spPr>
          <a:xfrm>
            <a:off x="2325976" y="6548067"/>
            <a:ext cx="967937" cy="230832"/>
          </a:xfrm>
          <a:prstGeom prst="rect">
            <a:avLst/>
          </a:prstGeom>
          <a:noFill/>
          <a:ln cap="flat">
            <a:noFill/>
          </a:ln>
        </p:spPr>
        <p:txBody>
          <a:bodyPr vert="horz" wrap="square" lIns="91440" tIns="45720" rIns="91440" bIns="45720" anchor="t" anchorCtr="0" compatLnSpc="1">
            <a:spAutoFit/>
          </a:bodyPr>
          <a:lstStyle/>
          <a:p>
            <a:pPr marL="86996" marR="0" lvl="0" algn="l" defTabSz="914400" rtl="0" fontAlgn="auto" hangingPunct="1">
              <a:lnSpc>
                <a:spcPct val="100000"/>
              </a:lnSpc>
              <a:spcBef>
                <a:spcPts val="470"/>
              </a:spcBef>
              <a:spcAft>
                <a:spcPts val="0"/>
              </a:spcAft>
              <a:buSzPct val="100000"/>
              <a:tabLst/>
              <a:defRPr sz="1800" b="0" i="0" u="none" strike="noStrike" kern="0" cap="none" spc="0" baseline="0">
                <a:solidFill>
                  <a:srgbClr val="000000"/>
                </a:solidFill>
                <a:uFillTx/>
              </a:defRPr>
            </a:pPr>
            <a:r>
              <a:rPr lang="es-PE" sz="900" dirty="0">
                <a:solidFill>
                  <a:srgbClr val="000000"/>
                </a:solidFill>
                <a:latin typeface="Poppins" pitchFamily="2"/>
                <a:ea typeface="Arial" pitchFamily="34"/>
                <a:cs typeface="Poppins" pitchFamily="2"/>
              </a:rPr>
              <a:t>(anverso)</a:t>
            </a:r>
            <a:endParaRPr lang="es-PE" sz="900" b="0" i="0" u="none" strike="noStrike" kern="1200" cap="none" spc="0" baseline="0" dirty="0">
              <a:solidFill>
                <a:srgbClr val="000000"/>
              </a:solidFill>
              <a:uFillTx/>
              <a:latin typeface="Poppins" pitchFamily="2"/>
              <a:ea typeface="Arial" pitchFamily="34"/>
              <a:cs typeface="Poppins" pitchFamily="2"/>
            </a:endParaRPr>
          </a:p>
        </p:txBody>
      </p:sp>
      <p:sp>
        <p:nvSpPr>
          <p:cNvPr id="15" name="TextBox 3">
            <a:extLst>
              <a:ext uri="{FF2B5EF4-FFF2-40B4-BE49-F238E27FC236}">
                <a16:creationId xmlns:a16="http://schemas.microsoft.com/office/drawing/2014/main" id="{E0B71768-6C0C-631A-B8DB-99BF94799F5A}"/>
              </a:ext>
            </a:extLst>
          </p:cNvPr>
          <p:cNvSpPr txBox="1"/>
          <p:nvPr/>
        </p:nvSpPr>
        <p:spPr>
          <a:xfrm>
            <a:off x="8980776" y="6553079"/>
            <a:ext cx="967937" cy="230832"/>
          </a:xfrm>
          <a:prstGeom prst="rect">
            <a:avLst/>
          </a:prstGeom>
          <a:noFill/>
          <a:ln cap="flat">
            <a:noFill/>
          </a:ln>
        </p:spPr>
        <p:txBody>
          <a:bodyPr vert="horz" wrap="square" lIns="91440" tIns="45720" rIns="91440" bIns="45720" anchor="t" anchorCtr="0" compatLnSpc="1">
            <a:spAutoFit/>
          </a:bodyPr>
          <a:lstStyle/>
          <a:p>
            <a:pPr marL="86996" marR="0" lvl="0" algn="l" defTabSz="914400" rtl="0" fontAlgn="auto" hangingPunct="1">
              <a:lnSpc>
                <a:spcPct val="100000"/>
              </a:lnSpc>
              <a:spcBef>
                <a:spcPts val="470"/>
              </a:spcBef>
              <a:spcAft>
                <a:spcPts val="0"/>
              </a:spcAft>
              <a:buSzPct val="100000"/>
              <a:tabLst/>
              <a:defRPr sz="1800" b="0" i="0" u="none" strike="noStrike" kern="0" cap="none" spc="0" baseline="0">
                <a:solidFill>
                  <a:srgbClr val="000000"/>
                </a:solidFill>
                <a:uFillTx/>
              </a:defRPr>
            </a:pPr>
            <a:r>
              <a:rPr lang="es-PE" sz="900" dirty="0">
                <a:solidFill>
                  <a:srgbClr val="000000"/>
                </a:solidFill>
                <a:latin typeface="Poppins" pitchFamily="2"/>
                <a:ea typeface="Arial" pitchFamily="34"/>
                <a:cs typeface="Poppins" pitchFamily="2"/>
              </a:rPr>
              <a:t>(reverso)</a:t>
            </a:r>
            <a:endParaRPr lang="es-PE" sz="900" b="0" i="0" u="none" strike="noStrike" kern="1200" cap="none" spc="0" baseline="0" dirty="0">
              <a:solidFill>
                <a:srgbClr val="000000"/>
              </a:solidFill>
              <a:uFillTx/>
              <a:latin typeface="Poppins" pitchFamily="2"/>
              <a:ea typeface="Arial" pitchFamily="34"/>
              <a:cs typeface="Poppins" pitchFamily="2"/>
            </a:endParaRPr>
          </a:p>
        </p:txBody>
      </p:sp>
    </p:spTree>
    <p:extLst>
      <p:ext uri="{BB962C8B-B14F-4D97-AF65-F5344CB8AC3E}">
        <p14:creationId xmlns:p14="http://schemas.microsoft.com/office/powerpoint/2010/main" val="2345014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5D76E-7F39-D510-E73A-C5906DCA922C}"/>
              </a:ext>
            </a:extLst>
          </p:cNvPr>
          <p:cNvSpPr txBox="1"/>
          <p:nvPr/>
        </p:nvSpPr>
        <p:spPr>
          <a:xfrm>
            <a:off x="452810" y="2558710"/>
            <a:ext cx="5317400" cy="1740569"/>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80000"/>
              </a:lnSpc>
              <a:spcBef>
                <a:spcPts val="0"/>
              </a:spcBef>
              <a:spcAft>
                <a:spcPts val="0"/>
              </a:spcAft>
              <a:buNone/>
              <a:tabLst/>
              <a:defRPr sz="1500" b="0" i="0" u="none" strike="noStrike" kern="0" cap="none" spc="0" baseline="0">
                <a:solidFill>
                  <a:srgbClr val="000000"/>
                </a:solidFill>
                <a:uFillTx/>
              </a:defRPr>
            </a:pPr>
            <a:r>
              <a:rPr lang="es-ES" sz="2400" b="1" i="0" u="none" strike="noStrike" kern="1200" cap="none" spc="0" baseline="0">
                <a:solidFill>
                  <a:srgbClr val="FFFFFF"/>
                </a:solidFill>
                <a:uFillTx/>
                <a:latin typeface="Poppins SemiBold" pitchFamily="2"/>
                <a:cs typeface="Poppins SemiBold" pitchFamily="2"/>
              </a:rPr>
              <a:t>MAPA DE RIESGOS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E71605-B5B0-3881-3A93-2E3685F1B07A}"/>
              </a:ext>
            </a:extLst>
          </p:cNvPr>
          <p:cNvSpPr txBox="1">
            <a:spLocks noGrp="1"/>
          </p:cNvSpPr>
          <p:nvPr>
            <p:ph type="title"/>
          </p:nvPr>
        </p:nvSpPr>
        <p:spPr>
          <a:xfrm>
            <a:off x="130631" y="291053"/>
            <a:ext cx="9027331" cy="789867"/>
          </a:xfrm>
          <a:prstGeom prst="rect">
            <a:avLst/>
          </a:prstGeom>
          <a:noFill/>
          <a:ln>
            <a:noFill/>
          </a:ln>
        </p:spPr>
        <p:txBody>
          <a:bodyPr vert="horz" wrap="square" lIns="91440" tIns="45720" rIns="91440" bIns="45720" anchor="ctr" anchorCtr="0" compatLnSpc="1">
            <a:normAutofit/>
          </a:bodyPr>
          <a:lstStyle/>
          <a:p>
            <a:pPr lvl="0"/>
            <a:r>
              <a:rPr lang="es-ES" dirty="0">
                <a:latin typeface="Abadi" pitchFamily="34"/>
              </a:rPr>
              <a:t>MAPA DE RIESGOS</a:t>
            </a:r>
            <a:endParaRPr lang="es-PE" dirty="0">
              <a:latin typeface="Poppins SemiBold" pitchFamily="2"/>
              <a:cs typeface="Poppins SemiBold" pitchFamily="2"/>
            </a:endParaRPr>
          </a:p>
        </p:txBody>
      </p:sp>
      <p:sp>
        <p:nvSpPr>
          <p:cNvPr id="4" name="Rectangle 3">
            <a:extLst>
              <a:ext uri="{FF2B5EF4-FFF2-40B4-BE49-F238E27FC236}">
                <a16:creationId xmlns:a16="http://schemas.microsoft.com/office/drawing/2014/main" id="{178D1DCA-252F-5CE7-1A03-1185CC1F654B}"/>
              </a:ext>
            </a:extLst>
          </p:cNvPr>
          <p:cNvSpPr/>
          <p:nvPr/>
        </p:nvSpPr>
        <p:spPr>
          <a:xfrm>
            <a:off x="450780" y="1873221"/>
            <a:ext cx="5042824" cy="1555778"/>
          </a:xfrm>
          <a:prstGeom prst="rect">
            <a:avLst/>
          </a:prstGeom>
          <a:noFill/>
          <a:ln w="28575" cap="flat">
            <a:solidFill>
              <a:srgbClr val="72A8BE"/>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sp>
        <p:nvSpPr>
          <p:cNvPr id="6" name="TextBox 5">
            <a:extLst>
              <a:ext uri="{FF2B5EF4-FFF2-40B4-BE49-F238E27FC236}">
                <a16:creationId xmlns:a16="http://schemas.microsoft.com/office/drawing/2014/main" id="{3ECD08AB-FAE0-347D-D304-085ED02999ED}"/>
              </a:ext>
            </a:extLst>
          </p:cNvPr>
          <p:cNvSpPr txBox="1"/>
          <p:nvPr/>
        </p:nvSpPr>
        <p:spPr>
          <a:xfrm>
            <a:off x="1704898" y="1408943"/>
            <a:ext cx="2534588" cy="273789"/>
          </a:xfrm>
          <a:prstGeom prst="rect">
            <a:avLst/>
          </a:prstGeom>
          <a:solidFill>
            <a:srgbClr val="72A8BE"/>
          </a:solidFill>
          <a:ln w="19046" cap="flat">
            <a:solidFill>
              <a:srgbClr val="72A8BE"/>
            </a:solidFill>
            <a:prstDash val="solid"/>
            <a:miter/>
          </a:ln>
        </p:spPr>
        <p:txBody>
          <a:bodyPr vert="horz" wrap="square" lIns="91440" tIns="45720" rIns="91440" bIns="45720" anchor="ctr" anchorCtr="0" compatLnSpc="1">
            <a:no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PE" sz="1200" b="0" i="0" u="none" strike="noStrike" kern="1200" cap="none" spc="0" baseline="0" dirty="0">
                <a:solidFill>
                  <a:srgbClr val="FFFFFF"/>
                </a:solidFill>
                <a:uFillTx/>
                <a:latin typeface="Poppins Medium" pitchFamily="2"/>
                <a:cs typeface="Poppins Medium" pitchFamily="2"/>
              </a:rPr>
              <a:t>¿Qué es el mapa de Riesgos?</a:t>
            </a:r>
          </a:p>
        </p:txBody>
      </p:sp>
      <p:sp>
        <p:nvSpPr>
          <p:cNvPr id="7" name="TextBox 6">
            <a:extLst>
              <a:ext uri="{FF2B5EF4-FFF2-40B4-BE49-F238E27FC236}">
                <a16:creationId xmlns:a16="http://schemas.microsoft.com/office/drawing/2014/main" id="{88BB7597-5F49-CADD-6C6F-514566A51C49}"/>
              </a:ext>
            </a:extLst>
          </p:cNvPr>
          <p:cNvSpPr txBox="1"/>
          <p:nvPr/>
        </p:nvSpPr>
        <p:spPr>
          <a:xfrm>
            <a:off x="546694" y="1980411"/>
            <a:ext cx="5042824" cy="1341397"/>
          </a:xfrm>
          <a:prstGeom prst="rect">
            <a:avLst/>
          </a:prstGeom>
          <a:noFill/>
          <a:ln cap="flat">
            <a:noFill/>
          </a:ln>
        </p:spPr>
        <p:txBody>
          <a:bodyPr vert="horz" wrap="square" lIns="91440" tIns="45720" rIns="91440" bIns="45720" anchor="t" anchorCtr="0" compatLnSpc="1">
            <a:spAutoFit/>
          </a:bodyPr>
          <a:lstStyle/>
          <a:p>
            <a:pPr marL="86996" marR="0" lvl="0" indent="0" algn="l" defTabSz="914400" rtl="0" fontAlgn="auto" hangingPunct="1">
              <a:lnSpc>
                <a:spcPct val="100000"/>
              </a:lnSpc>
              <a:spcBef>
                <a:spcPts val="470"/>
              </a:spcBef>
              <a:spcAft>
                <a:spcPts val="0"/>
              </a:spcAft>
              <a:buNone/>
              <a:tabLst/>
              <a:defRPr sz="1800" b="0" i="0" u="none" strike="noStrike" kern="0" cap="none" spc="0" baseline="0">
                <a:solidFill>
                  <a:srgbClr val="000000"/>
                </a:solidFill>
                <a:uFillTx/>
              </a:defRPr>
            </a:pPr>
            <a:r>
              <a:rPr lang="es-PE" sz="1100" b="0" i="0" u="none" strike="noStrike" kern="1200" cap="none" spc="0" baseline="0" dirty="0">
                <a:solidFill>
                  <a:srgbClr val="000000"/>
                </a:solidFill>
                <a:uFillTx/>
                <a:latin typeface="Poppins" pitchFamily="2"/>
                <a:ea typeface="Arial" pitchFamily="34"/>
                <a:cs typeface="Poppins" pitchFamily="2"/>
              </a:rPr>
              <a:t>Es un plano de las condiciones de trabajo, es una herramienta participativa, preventiva y necesaria para llevar a cabo las actividades de localizar y representar en forma gráfica, los agentes generadores de riesgos que ocasionan accidentes, incidentes peligrosos, otros incidentes, enfermedades ocupacionales en el trabajo. </a:t>
            </a:r>
          </a:p>
          <a:p>
            <a:pPr marL="86996" marR="0" lvl="0" indent="0" algn="l" defTabSz="914400" rtl="0" fontAlgn="auto" hangingPunct="1">
              <a:lnSpc>
                <a:spcPct val="100000"/>
              </a:lnSpc>
              <a:spcBef>
                <a:spcPts val="470"/>
              </a:spcBef>
              <a:spcAft>
                <a:spcPts val="0"/>
              </a:spcAft>
              <a:buNone/>
              <a:tabLst/>
              <a:defRPr sz="1800" b="0" i="0" u="none" strike="noStrike" kern="0" cap="none" spc="0" baseline="0">
                <a:solidFill>
                  <a:srgbClr val="000000"/>
                </a:solidFill>
                <a:uFillTx/>
              </a:defRPr>
            </a:pPr>
            <a:r>
              <a:rPr lang="es-PE" sz="1100" b="0" i="0" u="none" strike="noStrike" kern="1200" cap="none" spc="0" baseline="0" dirty="0">
                <a:solidFill>
                  <a:srgbClr val="000000"/>
                </a:solidFill>
                <a:uFillTx/>
                <a:latin typeface="Poppins" pitchFamily="2"/>
                <a:ea typeface="Arial" pitchFamily="34"/>
                <a:cs typeface="Poppins" pitchFamily="2"/>
              </a:rPr>
              <a:t>Muestra también los EPP obligatorios según sea el caso. </a:t>
            </a:r>
          </a:p>
        </p:txBody>
      </p:sp>
      <p:pic>
        <p:nvPicPr>
          <p:cNvPr id="8" name="Picture 7">
            <a:extLst>
              <a:ext uri="{FF2B5EF4-FFF2-40B4-BE49-F238E27FC236}">
                <a16:creationId xmlns:a16="http://schemas.microsoft.com/office/drawing/2014/main" id="{2323580C-3854-F451-5706-E9B81AC67EB9}"/>
              </a:ext>
            </a:extLst>
          </p:cNvPr>
          <p:cNvPicPr>
            <a:picLocks noChangeAspect="1"/>
          </p:cNvPicPr>
          <p:nvPr/>
        </p:nvPicPr>
        <p:blipFill>
          <a:blip r:embed="rId3"/>
          <a:stretch>
            <a:fillRect/>
          </a:stretch>
        </p:blipFill>
        <p:spPr>
          <a:xfrm>
            <a:off x="1072376" y="3619488"/>
            <a:ext cx="4015062" cy="2869721"/>
          </a:xfrm>
          <a:prstGeom prst="rect">
            <a:avLst/>
          </a:prstGeom>
          <a:noFill/>
          <a:ln w="88897" cap="sq">
            <a:solidFill>
              <a:srgbClr val="000000"/>
            </a:solidFill>
            <a:prstDash val="solid"/>
            <a:miter/>
          </a:ln>
        </p:spPr>
      </p:pic>
      <p:sp>
        <p:nvSpPr>
          <p:cNvPr id="3" name="Rectangle 2">
            <a:extLst>
              <a:ext uri="{FF2B5EF4-FFF2-40B4-BE49-F238E27FC236}">
                <a16:creationId xmlns:a16="http://schemas.microsoft.com/office/drawing/2014/main" id="{71B0D977-8425-D501-793A-9E67EC3EC288}"/>
              </a:ext>
            </a:extLst>
          </p:cNvPr>
          <p:cNvSpPr/>
          <p:nvPr/>
        </p:nvSpPr>
        <p:spPr>
          <a:xfrm>
            <a:off x="6833201" y="3305958"/>
            <a:ext cx="4583365" cy="1054449"/>
          </a:xfrm>
          <a:prstGeom prst="rect">
            <a:avLst/>
          </a:prstGeom>
          <a:noFill/>
          <a:ln w="28575" cap="flat">
            <a:solidFill>
              <a:srgbClr val="72A8BE"/>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sp>
        <p:nvSpPr>
          <p:cNvPr id="9" name="Rectangle 4">
            <a:extLst>
              <a:ext uri="{FF2B5EF4-FFF2-40B4-BE49-F238E27FC236}">
                <a16:creationId xmlns:a16="http://schemas.microsoft.com/office/drawing/2014/main" id="{8A7E2E96-0223-5677-9292-C556E1F3FE21}"/>
              </a:ext>
            </a:extLst>
          </p:cNvPr>
          <p:cNvSpPr/>
          <p:nvPr/>
        </p:nvSpPr>
        <p:spPr>
          <a:xfrm>
            <a:off x="7162796" y="5332954"/>
            <a:ext cx="4029696" cy="801608"/>
          </a:xfrm>
          <a:prstGeom prst="rect">
            <a:avLst/>
          </a:prstGeom>
          <a:noFill/>
          <a:ln w="28575" cap="flat">
            <a:solidFill>
              <a:srgbClr val="72A8BE"/>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sp>
        <p:nvSpPr>
          <p:cNvPr id="10" name="TextBox 8">
            <a:extLst>
              <a:ext uri="{FF2B5EF4-FFF2-40B4-BE49-F238E27FC236}">
                <a16:creationId xmlns:a16="http://schemas.microsoft.com/office/drawing/2014/main" id="{79DC2CB6-409D-5EF1-E859-64242FFA9EE8}"/>
              </a:ext>
            </a:extLst>
          </p:cNvPr>
          <p:cNvSpPr txBox="1"/>
          <p:nvPr/>
        </p:nvSpPr>
        <p:spPr>
          <a:xfrm>
            <a:off x="7506986" y="5156548"/>
            <a:ext cx="3423733" cy="268422"/>
          </a:xfrm>
          <a:prstGeom prst="rect">
            <a:avLst/>
          </a:prstGeom>
          <a:solidFill>
            <a:srgbClr val="72A8BE"/>
          </a:solidFill>
          <a:ln w="19046" cap="flat">
            <a:solidFill>
              <a:srgbClr val="72A8BE"/>
            </a:solidFill>
            <a:prstDash val="solid"/>
            <a:miter/>
          </a:ln>
        </p:spPr>
        <p:txBody>
          <a:bodyPr vert="horz" wrap="square" lIns="91440" tIns="45720" rIns="91440" bIns="45720" anchor="ctr" anchorCtr="0" compatLnSpc="1">
            <a:no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PE" sz="1200" b="0" i="0" u="none" strike="noStrike" kern="1200" cap="none" spc="0" baseline="0">
                <a:solidFill>
                  <a:srgbClr val="FFFFFF"/>
                </a:solidFill>
                <a:uFillTx/>
                <a:latin typeface="Poppins Medium" pitchFamily="2"/>
                <a:cs typeface="Poppins Medium" pitchFamily="2"/>
              </a:rPr>
              <a:t>¿Dónde debe exhibirse mapa de Riesgos?</a:t>
            </a:r>
          </a:p>
        </p:txBody>
      </p:sp>
      <p:sp>
        <p:nvSpPr>
          <p:cNvPr id="11" name="TextBox 9">
            <a:extLst>
              <a:ext uri="{FF2B5EF4-FFF2-40B4-BE49-F238E27FC236}">
                <a16:creationId xmlns:a16="http://schemas.microsoft.com/office/drawing/2014/main" id="{B2083C44-0C7A-2FD5-DF14-E230E402E9DD}"/>
              </a:ext>
            </a:extLst>
          </p:cNvPr>
          <p:cNvSpPr txBox="1"/>
          <p:nvPr/>
        </p:nvSpPr>
        <p:spPr>
          <a:xfrm>
            <a:off x="7506986" y="5527877"/>
            <a:ext cx="3612638" cy="430883"/>
          </a:xfrm>
          <a:prstGeom prst="rect">
            <a:avLst/>
          </a:prstGeom>
          <a:noFill/>
          <a:ln cap="flat">
            <a:noFill/>
          </a:ln>
        </p:spPr>
        <p:txBody>
          <a:bodyPr vert="horz" wrap="square" lIns="91440" tIns="45720" rIns="91440" bIns="45720" anchor="t" anchorCtr="0" compatLnSpc="1">
            <a:spAutoFit/>
          </a:bodyPr>
          <a:lstStyle/>
          <a:p>
            <a:pPr marL="86996" marR="0" lvl="0" indent="0" algn="l" defTabSz="914400" rtl="0" fontAlgn="auto" hangingPunct="1">
              <a:lnSpc>
                <a:spcPct val="100000"/>
              </a:lnSpc>
              <a:spcBef>
                <a:spcPts val="470"/>
              </a:spcBef>
              <a:spcAft>
                <a:spcPts val="0"/>
              </a:spcAft>
              <a:buNone/>
              <a:tabLst/>
              <a:defRPr sz="1800" b="0" i="0" u="none" strike="noStrike" kern="0" cap="none" spc="0" baseline="0">
                <a:solidFill>
                  <a:srgbClr val="000000"/>
                </a:solidFill>
                <a:uFillTx/>
              </a:defRPr>
            </a:pPr>
            <a:r>
              <a:rPr lang="es-PE" sz="1100" b="0" i="0" u="none" strike="noStrike" kern="1200" cap="none" spc="0" baseline="0">
                <a:solidFill>
                  <a:srgbClr val="000000"/>
                </a:solidFill>
                <a:uFillTx/>
                <a:latin typeface="Poppins" pitchFamily="2"/>
                <a:ea typeface="Arial" pitchFamily="34"/>
                <a:cs typeface="Poppins" pitchFamily="2"/>
              </a:rPr>
              <a:t>El mapa de Riesgos debe exhibirse en el lugar de trabajo.</a:t>
            </a:r>
            <a:endParaRPr lang="en-US" sz="1100" b="0" i="0" u="none" strike="noStrike" kern="1200" cap="none" spc="0" baseline="0">
              <a:solidFill>
                <a:srgbClr val="000000"/>
              </a:solidFill>
              <a:uFillTx/>
              <a:latin typeface="Poppins" pitchFamily="2"/>
              <a:ea typeface="Arial" pitchFamily="34"/>
              <a:cs typeface="Poppins" pitchFamily="2"/>
            </a:endParaRPr>
          </a:p>
        </p:txBody>
      </p:sp>
      <p:sp>
        <p:nvSpPr>
          <p:cNvPr id="12" name="TextBox 10">
            <a:extLst>
              <a:ext uri="{FF2B5EF4-FFF2-40B4-BE49-F238E27FC236}">
                <a16:creationId xmlns:a16="http://schemas.microsoft.com/office/drawing/2014/main" id="{BAEDAA67-7AE0-7A9C-FD78-B135A07C52F4}"/>
              </a:ext>
            </a:extLst>
          </p:cNvPr>
          <p:cNvSpPr txBox="1"/>
          <p:nvPr/>
        </p:nvSpPr>
        <p:spPr>
          <a:xfrm>
            <a:off x="6940094" y="3171751"/>
            <a:ext cx="4363397" cy="268422"/>
          </a:xfrm>
          <a:prstGeom prst="rect">
            <a:avLst/>
          </a:prstGeom>
          <a:solidFill>
            <a:srgbClr val="72A8BE"/>
          </a:solidFill>
          <a:ln w="19046" cap="flat">
            <a:solidFill>
              <a:srgbClr val="72A8BE"/>
            </a:solidFill>
            <a:prstDash val="solid"/>
            <a:miter/>
          </a:ln>
        </p:spPr>
        <p:txBody>
          <a:bodyPr vert="horz" wrap="square" lIns="91440" tIns="45720" rIns="91440" bIns="45720" anchor="ctr" anchorCtr="0" compatLnSpc="1">
            <a:no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PE" sz="1200" b="0" i="0" u="none" strike="noStrike" kern="1200" cap="none" spc="0" baseline="0">
                <a:solidFill>
                  <a:srgbClr val="FFFFFF"/>
                </a:solidFill>
                <a:uFillTx/>
                <a:latin typeface="Poppins Medium" pitchFamily="2"/>
                <a:cs typeface="Poppins Medium" pitchFamily="2"/>
              </a:rPr>
              <a:t>¿Qué hacer cuando se actualiza el Mapa de Riesgos?</a:t>
            </a:r>
          </a:p>
        </p:txBody>
      </p:sp>
      <p:sp>
        <p:nvSpPr>
          <p:cNvPr id="13" name="TextBox 11">
            <a:extLst>
              <a:ext uri="{FF2B5EF4-FFF2-40B4-BE49-F238E27FC236}">
                <a16:creationId xmlns:a16="http://schemas.microsoft.com/office/drawing/2014/main" id="{BCFB8CA7-9EA8-B07A-E160-48D249E47374}"/>
              </a:ext>
            </a:extLst>
          </p:cNvPr>
          <p:cNvSpPr txBox="1"/>
          <p:nvPr/>
        </p:nvSpPr>
        <p:spPr>
          <a:xfrm>
            <a:off x="6983483" y="3527462"/>
            <a:ext cx="4481913" cy="769440"/>
          </a:xfrm>
          <a:prstGeom prst="rect">
            <a:avLst/>
          </a:prstGeom>
          <a:noFill/>
          <a:ln cap="flat">
            <a:noFill/>
          </a:ln>
        </p:spPr>
        <p:txBody>
          <a:bodyPr vert="horz" wrap="square" lIns="91440" tIns="45720" rIns="91440" bIns="45720" anchor="t" anchorCtr="0" compatLnSpc="1">
            <a:spAutoFit/>
          </a:bodyPr>
          <a:lstStyle/>
          <a:p>
            <a:pPr marL="86996" marR="0" lvl="0" indent="0" algn="l" defTabSz="914400" rtl="0" fontAlgn="auto" hangingPunct="1">
              <a:lnSpc>
                <a:spcPct val="100000"/>
              </a:lnSpc>
              <a:spcBef>
                <a:spcPts val="470"/>
              </a:spcBef>
              <a:spcAft>
                <a:spcPts val="0"/>
              </a:spcAft>
              <a:buNone/>
              <a:tabLst/>
              <a:defRPr sz="1800" b="0" i="0" u="none" strike="noStrike" kern="0" cap="none" spc="0" baseline="0">
                <a:solidFill>
                  <a:srgbClr val="000000"/>
                </a:solidFill>
                <a:uFillTx/>
              </a:defRPr>
            </a:pPr>
            <a:r>
              <a:rPr lang="es-PE" sz="1100" b="0" i="0" u="none" strike="noStrike" kern="1200" cap="none" spc="0" baseline="0">
                <a:solidFill>
                  <a:srgbClr val="000000"/>
                </a:solidFill>
                <a:uFillTx/>
                <a:latin typeface="Poppins" pitchFamily="2"/>
                <a:ea typeface="Arial" pitchFamily="34"/>
                <a:cs typeface="Poppins" pitchFamily="2"/>
              </a:rPr>
              <a:t>Cada responsable de área de SMCV. Cuando genere cambios y/o modificaciones en sus instalaciones en caso aplique debe enviar al área de ingeniería el documento actualizado. </a:t>
            </a:r>
          </a:p>
        </p:txBody>
      </p:sp>
      <p:sp>
        <p:nvSpPr>
          <p:cNvPr id="14" name="Rectangle 12">
            <a:extLst>
              <a:ext uri="{FF2B5EF4-FFF2-40B4-BE49-F238E27FC236}">
                <a16:creationId xmlns:a16="http://schemas.microsoft.com/office/drawing/2014/main" id="{1CE1202D-C211-556B-C04A-F727A280D8FE}"/>
              </a:ext>
            </a:extLst>
          </p:cNvPr>
          <p:cNvSpPr/>
          <p:nvPr/>
        </p:nvSpPr>
        <p:spPr>
          <a:xfrm>
            <a:off x="6833201" y="1659251"/>
            <a:ext cx="4583365" cy="786027"/>
          </a:xfrm>
          <a:prstGeom prst="rect">
            <a:avLst/>
          </a:prstGeom>
          <a:noFill/>
          <a:ln w="28575" cap="flat">
            <a:solidFill>
              <a:srgbClr val="72A8BE"/>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sp>
        <p:nvSpPr>
          <p:cNvPr id="15" name="TextBox 13">
            <a:extLst>
              <a:ext uri="{FF2B5EF4-FFF2-40B4-BE49-F238E27FC236}">
                <a16:creationId xmlns:a16="http://schemas.microsoft.com/office/drawing/2014/main" id="{C178645C-0AF3-CB94-500E-E0BD9BC46454}"/>
              </a:ext>
            </a:extLst>
          </p:cNvPr>
          <p:cNvSpPr txBox="1"/>
          <p:nvPr/>
        </p:nvSpPr>
        <p:spPr>
          <a:xfrm>
            <a:off x="6940094" y="1525045"/>
            <a:ext cx="4363397" cy="268422"/>
          </a:xfrm>
          <a:prstGeom prst="rect">
            <a:avLst/>
          </a:prstGeom>
          <a:solidFill>
            <a:srgbClr val="72A8BE"/>
          </a:solidFill>
          <a:ln w="19046" cap="flat">
            <a:solidFill>
              <a:srgbClr val="72A8BE"/>
            </a:solidFill>
            <a:prstDash val="solid"/>
            <a:miter/>
          </a:ln>
        </p:spPr>
        <p:txBody>
          <a:bodyPr vert="horz" wrap="square" lIns="91440" tIns="45720" rIns="91440" bIns="45720" anchor="ctr" anchorCtr="0" compatLnSpc="1">
            <a:no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PE" sz="1200" b="0" i="0" u="none" strike="noStrike" kern="1200" cap="none" spc="0" baseline="0">
                <a:solidFill>
                  <a:srgbClr val="FFFFFF"/>
                </a:solidFill>
                <a:uFillTx/>
                <a:latin typeface="Poppins Medium" pitchFamily="2"/>
                <a:cs typeface="Poppins Medium" pitchFamily="2"/>
              </a:rPr>
              <a:t>¿Cada cuanto se debe actualizar un Mapa de Riesgo?</a:t>
            </a:r>
          </a:p>
        </p:txBody>
      </p:sp>
      <p:sp>
        <p:nvSpPr>
          <p:cNvPr id="16" name="TextBox 14">
            <a:extLst>
              <a:ext uri="{FF2B5EF4-FFF2-40B4-BE49-F238E27FC236}">
                <a16:creationId xmlns:a16="http://schemas.microsoft.com/office/drawing/2014/main" id="{A605101C-B221-F061-88D7-2043DD7BF66A}"/>
              </a:ext>
            </a:extLst>
          </p:cNvPr>
          <p:cNvSpPr txBox="1"/>
          <p:nvPr/>
        </p:nvSpPr>
        <p:spPr>
          <a:xfrm>
            <a:off x="6983483" y="1880756"/>
            <a:ext cx="4481913" cy="430883"/>
          </a:xfrm>
          <a:prstGeom prst="rect">
            <a:avLst/>
          </a:prstGeom>
          <a:noFill/>
          <a:ln cap="flat">
            <a:noFill/>
          </a:ln>
        </p:spPr>
        <p:txBody>
          <a:bodyPr vert="horz" wrap="square" lIns="91440" tIns="45720" rIns="91440" bIns="45720" anchor="t" anchorCtr="0" compatLnSpc="1">
            <a:spAutoFit/>
          </a:bodyPr>
          <a:lstStyle/>
          <a:p>
            <a:pPr marL="86996" marR="0" lvl="0" indent="0" algn="l" defTabSz="914400" rtl="0" fontAlgn="auto" hangingPunct="1">
              <a:lnSpc>
                <a:spcPct val="100000"/>
              </a:lnSpc>
              <a:spcBef>
                <a:spcPts val="470"/>
              </a:spcBef>
              <a:spcAft>
                <a:spcPts val="0"/>
              </a:spcAft>
              <a:buNone/>
              <a:tabLst/>
              <a:defRPr sz="1800" b="0" i="0" u="none" strike="noStrike" kern="0" cap="none" spc="0" baseline="0">
                <a:solidFill>
                  <a:srgbClr val="000000"/>
                </a:solidFill>
                <a:uFillTx/>
              </a:defRPr>
            </a:pPr>
            <a:r>
              <a:rPr lang="es-PE" sz="1100" b="0" i="0" u="none" strike="noStrike" kern="1200" cap="none" spc="0" baseline="0">
                <a:solidFill>
                  <a:srgbClr val="000000"/>
                </a:solidFill>
                <a:uFillTx/>
                <a:latin typeface="Poppins" pitchFamily="2"/>
                <a:ea typeface="Arial" pitchFamily="34"/>
                <a:cs typeface="Poppins" pitchFamily="2"/>
              </a:rPr>
              <a:t>Por lo menos anualmente o cuando las condiciones operativas cambien.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96CA0-663B-E232-E71E-427942BC218D}"/>
              </a:ext>
            </a:extLst>
          </p:cNvPr>
          <p:cNvSpPr txBox="1"/>
          <p:nvPr/>
        </p:nvSpPr>
        <p:spPr>
          <a:xfrm>
            <a:off x="452810" y="2558710"/>
            <a:ext cx="5317400" cy="1740569"/>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80000"/>
              </a:lnSpc>
              <a:spcBef>
                <a:spcPts val="0"/>
              </a:spcBef>
              <a:spcAft>
                <a:spcPts val="0"/>
              </a:spcAft>
              <a:buNone/>
              <a:tabLst/>
              <a:defRPr sz="1500" b="0" i="0" u="none" strike="noStrike" kern="0" cap="none" spc="0" baseline="0">
                <a:solidFill>
                  <a:srgbClr val="000000"/>
                </a:solidFill>
                <a:uFillTx/>
              </a:defRPr>
            </a:pPr>
            <a:r>
              <a:rPr lang="es-ES" sz="2400" b="1" i="0" u="none" strike="noStrike" kern="1200" cap="none" spc="0" baseline="0" dirty="0">
                <a:solidFill>
                  <a:srgbClr val="FFFFFF"/>
                </a:solidFill>
                <a:uFillTx/>
                <a:latin typeface="Poppins SemiBold" pitchFamily="2"/>
                <a:cs typeface="Poppins SemiBold" pitchFamily="2"/>
              </a:rPr>
              <a:t>Procedimientos Escritos de Trabajo Seguro (PETS)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F89B824D-D582-5D38-86DA-4BF9E198C830}"/>
              </a:ext>
            </a:extLst>
          </p:cNvPr>
          <p:cNvSpPr/>
          <p:nvPr/>
        </p:nvSpPr>
        <p:spPr>
          <a:xfrm rot="5400013">
            <a:off x="5153549" y="1665799"/>
            <a:ext cx="692584" cy="831518"/>
          </a:xfrm>
          <a:custGeom>
            <a:avLst/>
            <a:gdLst>
              <a:gd name="f0" fmla="val 10800000"/>
              <a:gd name="f1" fmla="val 5400000"/>
              <a:gd name="f2" fmla="val 180"/>
              <a:gd name="f3" fmla="val w"/>
              <a:gd name="f4" fmla="val h"/>
              <a:gd name="f5" fmla="val 0"/>
              <a:gd name="f6" fmla="val 2556"/>
              <a:gd name="f7" fmla="val 2555"/>
              <a:gd name="f8" fmla="val 1277"/>
              <a:gd name="f9" fmla="val 1983"/>
              <a:gd name="f10" fmla="val 1982"/>
              <a:gd name="f11" fmla="val 572"/>
              <a:gd name="f12" fmla="+- 0 0 -90"/>
              <a:gd name="f13" fmla="*/ f3 1 2556"/>
              <a:gd name="f14" fmla="*/ f4 1 2556"/>
              <a:gd name="f15" fmla="+- f6 0 f5"/>
              <a:gd name="f16" fmla="*/ f12 f0 1"/>
              <a:gd name="f17" fmla="*/ f15 1 2556"/>
              <a:gd name="f18" fmla="*/ 2147483646 f15 1"/>
              <a:gd name="f19" fmla="*/ 0 f15 1"/>
              <a:gd name="f20" fmla="*/ f16 1 f2"/>
              <a:gd name="f21" fmla="*/ f18 1 2556"/>
              <a:gd name="f22" fmla="*/ f19 1 2556"/>
              <a:gd name="f23" fmla="*/ 0 1 f17"/>
              <a:gd name="f24" fmla="*/ f6 1 f17"/>
              <a:gd name="f25" fmla="+- f20 0 f1"/>
              <a:gd name="f26" fmla="*/ f21 1 f17"/>
              <a:gd name="f27" fmla="*/ f22 1 f17"/>
              <a:gd name="f28" fmla="*/ f23 f13 1"/>
              <a:gd name="f29" fmla="*/ f24 f13 1"/>
              <a:gd name="f30" fmla="*/ f24 f14 1"/>
              <a:gd name="f31" fmla="*/ f23 f14 1"/>
              <a:gd name="f32" fmla="*/ f26 f13 1"/>
              <a:gd name="f33" fmla="*/ f26 f14 1"/>
              <a:gd name="f34" fmla="*/ f27 f13 1"/>
              <a:gd name="f35" fmla="*/ f27 f14 1"/>
            </a:gdLst>
            <a:ahLst/>
            <a:cxnLst>
              <a:cxn ang="3cd4">
                <a:pos x="hc" y="t"/>
              </a:cxn>
              <a:cxn ang="0">
                <a:pos x="r" y="vc"/>
              </a:cxn>
              <a:cxn ang="cd4">
                <a:pos x="hc" y="b"/>
              </a:cxn>
              <a:cxn ang="cd2">
                <a:pos x="l" y="vc"/>
              </a:cxn>
              <a:cxn ang="f25">
                <a:pos x="f32" y="f33"/>
              </a:cxn>
              <a:cxn ang="f25">
                <a:pos x="f32" y="f33"/>
              </a:cxn>
              <a:cxn ang="f25">
                <a:pos x="f34" y="f33"/>
              </a:cxn>
              <a:cxn ang="f25">
                <a:pos x="f32" y="f35"/>
              </a:cxn>
              <a:cxn ang="f25">
                <a:pos x="f32" y="f33"/>
              </a:cxn>
            </a:cxnLst>
            <a:rect l="f28" t="f31" r="f29" b="f30"/>
            <a:pathLst>
              <a:path w="2556" h="2556">
                <a:moveTo>
                  <a:pt x="f7" y="f8"/>
                </a:moveTo>
                <a:cubicBezTo>
                  <a:pt x="f7" y="f9"/>
                  <a:pt x="f10" y="f7"/>
                  <a:pt x="f8" y="f7"/>
                </a:cubicBezTo>
                <a:cubicBezTo>
                  <a:pt x="f11" y="f7"/>
                  <a:pt x="f5" y="f9"/>
                  <a:pt x="f5" y="f8"/>
                </a:cubicBezTo>
                <a:cubicBezTo>
                  <a:pt x="f5" y="f11"/>
                  <a:pt x="f11" y="f5"/>
                  <a:pt x="f8" y="f5"/>
                </a:cubicBezTo>
                <a:cubicBezTo>
                  <a:pt x="f10" y="f5"/>
                  <a:pt x="f7" y="f11"/>
                  <a:pt x="f7" y="f8"/>
                </a:cubicBez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700" b="0" i="0" u="none" strike="noStrike" kern="1200" cap="none" spc="0" baseline="0">
              <a:solidFill>
                <a:srgbClr val="000000"/>
              </a:solidFill>
              <a:uFillTx/>
              <a:latin typeface="Aptos"/>
            </a:endParaRPr>
          </a:p>
        </p:txBody>
      </p:sp>
      <p:sp>
        <p:nvSpPr>
          <p:cNvPr id="3" name="Título 1">
            <a:extLst>
              <a:ext uri="{FF2B5EF4-FFF2-40B4-BE49-F238E27FC236}">
                <a16:creationId xmlns:a16="http://schemas.microsoft.com/office/drawing/2014/main" id="{97541AC2-63B6-E732-F1BD-3F5FEC7322C4}"/>
              </a:ext>
            </a:extLst>
          </p:cNvPr>
          <p:cNvSpPr txBox="1">
            <a:spLocks noGrp="1"/>
          </p:cNvSpPr>
          <p:nvPr>
            <p:ph type="title"/>
          </p:nvPr>
        </p:nvSpPr>
        <p:spPr>
          <a:xfrm>
            <a:off x="130631" y="291053"/>
            <a:ext cx="9027331" cy="789867"/>
          </a:xfrm>
          <a:prstGeom prst="rect">
            <a:avLst/>
          </a:prstGeom>
          <a:noFill/>
          <a:ln>
            <a:noFill/>
          </a:ln>
        </p:spPr>
        <p:txBody>
          <a:bodyPr vert="horz" wrap="square" lIns="91440" tIns="45720" rIns="91440" bIns="45720" anchor="ctr" anchorCtr="0" compatLnSpc="1">
            <a:normAutofit/>
          </a:bodyPr>
          <a:lstStyle/>
          <a:p>
            <a:pPr lvl="0"/>
            <a:r>
              <a:rPr lang="es-ES" sz="2900" dirty="0">
                <a:latin typeface="Abadi" pitchFamily="34"/>
              </a:rPr>
              <a:t>Procedimientos Escritos de Trabajo Seguro (PETS)</a:t>
            </a:r>
            <a:endParaRPr lang="es-PE" sz="2900" dirty="0">
              <a:latin typeface="Poppins SemiBold" pitchFamily="2"/>
              <a:cs typeface="Poppins SemiBold" pitchFamily="2"/>
            </a:endParaRPr>
          </a:p>
        </p:txBody>
      </p:sp>
      <p:sp>
        <p:nvSpPr>
          <p:cNvPr id="4" name="TextBox 55">
            <a:extLst>
              <a:ext uri="{FF2B5EF4-FFF2-40B4-BE49-F238E27FC236}">
                <a16:creationId xmlns:a16="http://schemas.microsoft.com/office/drawing/2014/main" id="{3DA0BDFA-9630-CF12-1AF9-A5FBD3E96E4D}"/>
              </a:ext>
            </a:extLst>
          </p:cNvPr>
          <p:cNvSpPr txBox="1"/>
          <p:nvPr/>
        </p:nvSpPr>
        <p:spPr>
          <a:xfrm>
            <a:off x="5269339" y="2640878"/>
            <a:ext cx="4057521" cy="253919"/>
          </a:xfrm>
          <a:prstGeom prst="rect">
            <a:avLst/>
          </a:prstGeom>
          <a:noFill/>
          <a:ln cap="flat">
            <a:noFill/>
          </a:ln>
        </p:spPr>
        <p:txBody>
          <a:bodyPr vert="horz" wrap="none" lIns="91440" tIns="45720" rIns="91440" bIns="45720" anchor="b"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1" i="0" u="none" strike="noStrike" kern="1200" cap="none" spc="0" baseline="0" dirty="0">
                <a:solidFill>
                  <a:srgbClr val="0E2841"/>
                </a:solidFill>
                <a:uFillTx/>
                <a:latin typeface="Poppins SemiBold" pitchFamily="2"/>
                <a:ea typeface="League Spartan"/>
                <a:cs typeface="Poppins SemiBold" pitchFamily="2"/>
              </a:rPr>
              <a:t>¿</a:t>
            </a:r>
            <a:r>
              <a:rPr lang="en-US" sz="1050" b="1" i="0" u="none" strike="noStrike" kern="1200" cap="none" spc="0" baseline="0" dirty="0" err="1">
                <a:solidFill>
                  <a:srgbClr val="0E2841"/>
                </a:solidFill>
                <a:uFillTx/>
                <a:latin typeface="Poppins SemiBold" pitchFamily="2"/>
                <a:ea typeface="League Spartan"/>
                <a:cs typeface="Poppins SemiBold" pitchFamily="2"/>
              </a:rPr>
              <a:t>Quién</a:t>
            </a:r>
            <a:r>
              <a:rPr lang="en-US" sz="1050" b="1" i="0" u="none" strike="noStrike" kern="1200" cap="none" spc="0" baseline="0" dirty="0">
                <a:solidFill>
                  <a:srgbClr val="0E2841"/>
                </a:solidFill>
                <a:uFillTx/>
                <a:latin typeface="Poppins SemiBold" pitchFamily="2"/>
                <a:ea typeface="League Spartan"/>
                <a:cs typeface="Poppins SemiBold" pitchFamily="2"/>
              </a:rPr>
              <a:t> es </a:t>
            </a:r>
            <a:r>
              <a:rPr lang="en-US" sz="1050" b="1" i="0" u="none" strike="noStrike" kern="1200" cap="none" spc="0" baseline="0" dirty="0" err="1">
                <a:solidFill>
                  <a:srgbClr val="0E2841"/>
                </a:solidFill>
                <a:uFillTx/>
                <a:latin typeface="Poppins SemiBold" pitchFamily="2"/>
                <a:ea typeface="League Spartan"/>
                <a:cs typeface="Poppins SemiBold" pitchFamily="2"/>
              </a:rPr>
              <a:t>el</a:t>
            </a:r>
            <a:r>
              <a:rPr lang="en-US" sz="1050" b="1" i="0" u="none" strike="noStrike" kern="1200" cap="none" spc="0" baseline="0" dirty="0">
                <a:solidFill>
                  <a:srgbClr val="0E2841"/>
                </a:solidFill>
                <a:uFillTx/>
                <a:latin typeface="Poppins SemiBold" pitchFamily="2"/>
                <a:ea typeface="League Spartan"/>
                <a:cs typeface="Poppins SemiBold" pitchFamily="2"/>
              </a:rPr>
              <a:t> </a:t>
            </a:r>
            <a:r>
              <a:rPr lang="en-US" sz="1050" b="1" i="0" u="none" strike="noStrike" kern="1200" cap="none" spc="0" baseline="0" dirty="0" err="1">
                <a:solidFill>
                  <a:srgbClr val="0E2841"/>
                </a:solidFill>
                <a:uFillTx/>
                <a:latin typeface="Poppins SemiBold" pitchFamily="2"/>
                <a:ea typeface="League Spartan"/>
                <a:cs typeface="Poppins SemiBold" pitchFamily="2"/>
              </a:rPr>
              <a:t>encargado</a:t>
            </a:r>
            <a:r>
              <a:rPr lang="en-US" sz="1050" b="1" i="0" u="none" strike="noStrike" kern="1200" cap="none" spc="0" baseline="0" dirty="0">
                <a:solidFill>
                  <a:srgbClr val="0E2841"/>
                </a:solidFill>
                <a:uFillTx/>
                <a:latin typeface="Poppins SemiBold" pitchFamily="2"/>
                <a:ea typeface="League Spartan"/>
                <a:cs typeface="Poppins SemiBold" pitchFamily="2"/>
              </a:rPr>
              <a:t> de </a:t>
            </a:r>
            <a:r>
              <a:rPr lang="en-US" sz="1050" b="1" i="0" u="none" strike="noStrike" kern="1200" cap="none" spc="0" baseline="0" dirty="0" err="1">
                <a:solidFill>
                  <a:srgbClr val="0E2841"/>
                </a:solidFill>
                <a:uFillTx/>
                <a:latin typeface="Poppins SemiBold" pitchFamily="2"/>
                <a:ea typeface="League Spartan"/>
                <a:cs typeface="Poppins SemiBold" pitchFamily="2"/>
              </a:rPr>
              <a:t>Instruir</a:t>
            </a:r>
            <a:r>
              <a:rPr lang="en-US" sz="1050" b="1" i="0" u="none" strike="noStrike" kern="1200" cap="none" spc="0" baseline="0" dirty="0">
                <a:solidFill>
                  <a:srgbClr val="0E2841"/>
                </a:solidFill>
                <a:uFillTx/>
                <a:latin typeface="Poppins SemiBold" pitchFamily="2"/>
                <a:ea typeface="League Spartan"/>
                <a:cs typeface="Poppins SemiBold" pitchFamily="2"/>
              </a:rPr>
              <a:t> y </a:t>
            </a:r>
            <a:r>
              <a:rPr lang="en-US" sz="1050" b="1" i="0" u="none" strike="noStrike" kern="1200" cap="none" spc="0" baseline="0" dirty="0" err="1">
                <a:solidFill>
                  <a:srgbClr val="0E2841"/>
                </a:solidFill>
                <a:uFillTx/>
                <a:latin typeface="Poppins SemiBold" pitchFamily="2"/>
                <a:ea typeface="League Spartan"/>
                <a:cs typeface="Poppins SemiBold" pitchFamily="2"/>
              </a:rPr>
              <a:t>Verificar</a:t>
            </a:r>
            <a:r>
              <a:rPr lang="en-US" sz="1050" b="1" i="0" u="none" strike="noStrike" kern="1200" cap="none" spc="0" baseline="0" dirty="0">
                <a:solidFill>
                  <a:srgbClr val="0E2841"/>
                </a:solidFill>
                <a:uFillTx/>
                <a:latin typeface="Poppins SemiBold" pitchFamily="2"/>
                <a:ea typeface="League Spartan"/>
                <a:cs typeface="Poppins SemiBold" pitchFamily="2"/>
              </a:rPr>
              <a:t> </a:t>
            </a:r>
            <a:r>
              <a:rPr lang="en-US" sz="1050" b="1" i="0" u="none" strike="noStrike" kern="1200" cap="none" spc="0" baseline="0" dirty="0" err="1">
                <a:solidFill>
                  <a:srgbClr val="0E2841"/>
                </a:solidFill>
                <a:uFillTx/>
                <a:latin typeface="Poppins SemiBold" pitchFamily="2"/>
                <a:ea typeface="League Spartan"/>
                <a:cs typeface="Poppins SemiBold" pitchFamily="2"/>
              </a:rPr>
              <a:t>los</a:t>
            </a:r>
            <a:r>
              <a:rPr lang="en-US" sz="1050" b="1" i="0" u="none" strike="noStrike" kern="1200" cap="none" spc="0" baseline="0" dirty="0">
                <a:solidFill>
                  <a:srgbClr val="0E2841"/>
                </a:solidFill>
                <a:uFillTx/>
                <a:latin typeface="Poppins SemiBold" pitchFamily="2"/>
                <a:ea typeface="League Spartan"/>
                <a:cs typeface="Poppins SemiBold" pitchFamily="2"/>
              </a:rPr>
              <a:t> PETS??</a:t>
            </a:r>
          </a:p>
        </p:txBody>
      </p:sp>
      <p:sp>
        <p:nvSpPr>
          <p:cNvPr id="5" name="Subtitle 2">
            <a:extLst>
              <a:ext uri="{FF2B5EF4-FFF2-40B4-BE49-F238E27FC236}">
                <a16:creationId xmlns:a16="http://schemas.microsoft.com/office/drawing/2014/main" id="{2EA0FBB6-8507-90AB-8A94-EB567BFB4692}"/>
              </a:ext>
            </a:extLst>
          </p:cNvPr>
          <p:cNvSpPr txBox="1"/>
          <p:nvPr/>
        </p:nvSpPr>
        <p:spPr>
          <a:xfrm>
            <a:off x="5269339" y="2928091"/>
            <a:ext cx="4098669" cy="446272"/>
          </a:xfrm>
          <a:prstGeom prst="rect">
            <a:avLst/>
          </a:prstGeom>
          <a:noFill/>
          <a:ln cap="flat">
            <a:noFill/>
          </a:ln>
        </p:spPr>
        <p:txBody>
          <a:bodyPr vert="horz" wrap="square" lIns="91440" tIns="45720" rIns="91440" bIns="91440" anchor="t" anchorCtr="0" compatLnSpc="1">
            <a:spAutoFit/>
          </a:bodyPr>
          <a:lstStyle/>
          <a:p>
            <a:pPr marL="0" marR="0" lvl="0" indent="0" algn="l" defTabSz="1087633" rtl="0" fontAlgn="auto" hangingPunct="1">
              <a:lnSpc>
                <a:spcPct val="100000"/>
              </a:lnSpc>
              <a:spcBef>
                <a:spcPts val="200"/>
              </a:spcBef>
              <a:spcAft>
                <a:spcPts val="0"/>
              </a:spcAft>
              <a:buNone/>
              <a:tabLst/>
              <a:defRPr sz="1800" b="0" i="0" u="none" strike="noStrike" kern="0" cap="none" spc="0" baseline="0">
                <a:solidFill>
                  <a:srgbClr val="000000"/>
                </a:solidFill>
                <a:uFillTx/>
              </a:defRPr>
            </a:pPr>
            <a:r>
              <a:rPr lang="en-US" sz="1000" b="0" i="0" u="none" strike="noStrike" kern="1200" cap="none" spc="0" baseline="0" dirty="0">
                <a:solidFill>
                  <a:srgbClr val="000000"/>
                </a:solidFill>
                <a:uFillTx/>
                <a:latin typeface="Open Sans Light" pitchFamily="34"/>
                <a:ea typeface="Open Sans Light" pitchFamily="34"/>
                <a:cs typeface="Open Sans Light" pitchFamily="34"/>
              </a:rPr>
              <a:t>El supervisor es </a:t>
            </a:r>
            <a:r>
              <a:rPr lang="en-US" sz="1000" b="0" i="0" u="none" strike="noStrike" kern="1200" cap="none" spc="0" baseline="0" dirty="0" err="1">
                <a:solidFill>
                  <a:srgbClr val="000000"/>
                </a:solidFill>
                <a:uFillTx/>
                <a:latin typeface="Open Sans Light" pitchFamily="34"/>
                <a:ea typeface="Open Sans Light" pitchFamily="34"/>
                <a:cs typeface="Open Sans Light" pitchFamily="34"/>
              </a:rPr>
              <a:t>el</a:t>
            </a:r>
            <a:r>
              <a:rPr lang="en-US" sz="1000" b="0" i="0" u="none" strike="noStrike" kern="1200" cap="none" spc="0" baseline="0" dirty="0">
                <a:solidFill>
                  <a:srgbClr val="000000"/>
                </a:solidFill>
                <a:uFillTx/>
                <a:latin typeface="Open Sans Light" pitchFamily="34"/>
                <a:ea typeface="Open Sans Light" pitchFamily="34"/>
                <a:cs typeface="Open Sans Light" pitchFamily="34"/>
              </a:rPr>
              <a:t> </a:t>
            </a:r>
            <a:r>
              <a:rPr lang="en-US" sz="1000" b="0" i="0" u="none" strike="noStrike" kern="1200" cap="none" spc="0" baseline="0" dirty="0" err="1">
                <a:solidFill>
                  <a:srgbClr val="000000"/>
                </a:solidFill>
                <a:uFillTx/>
                <a:latin typeface="Open Sans Light" pitchFamily="34"/>
                <a:ea typeface="Open Sans Light" pitchFamily="34"/>
                <a:cs typeface="Open Sans Light" pitchFamily="34"/>
              </a:rPr>
              <a:t>encargado</a:t>
            </a:r>
            <a:r>
              <a:rPr lang="en-US" sz="1000" b="0" i="0" u="none" strike="noStrike" kern="1200" cap="none" spc="0" baseline="0" dirty="0">
                <a:solidFill>
                  <a:srgbClr val="000000"/>
                </a:solidFill>
                <a:uFillTx/>
                <a:latin typeface="Open Sans Light" pitchFamily="34"/>
                <a:ea typeface="Open Sans Light" pitchFamily="34"/>
                <a:cs typeface="Open Sans Light" pitchFamily="34"/>
              </a:rPr>
              <a:t> de </a:t>
            </a:r>
            <a:r>
              <a:rPr lang="en-US" sz="1000" b="0" i="0" u="none" strike="noStrike" kern="1200" cap="none" spc="0" baseline="0" dirty="0" err="1">
                <a:solidFill>
                  <a:srgbClr val="000000"/>
                </a:solidFill>
                <a:uFillTx/>
                <a:latin typeface="Open Sans Light" pitchFamily="34"/>
                <a:ea typeface="Open Sans Light" pitchFamily="34"/>
                <a:cs typeface="Open Sans Light" pitchFamily="34"/>
              </a:rPr>
              <a:t>i</a:t>
            </a:r>
            <a:r>
              <a:rPr lang="es-ES" sz="1000" b="0" i="0" u="none" strike="noStrike" kern="1200" cap="none" spc="0" baseline="0" dirty="0" err="1">
                <a:solidFill>
                  <a:srgbClr val="000000"/>
                </a:solidFill>
                <a:uFillTx/>
                <a:latin typeface="Open Sans Light" pitchFamily="34"/>
                <a:ea typeface="Open Sans Light" pitchFamily="34"/>
                <a:cs typeface="Open Sans Light" pitchFamily="34"/>
              </a:rPr>
              <a:t>nstruir</a:t>
            </a:r>
            <a:r>
              <a:rPr lang="es-ES" sz="1000" b="0" i="0" u="none" strike="noStrike" kern="1200" cap="none" spc="0" baseline="0" dirty="0">
                <a:solidFill>
                  <a:srgbClr val="000000"/>
                </a:solidFill>
                <a:uFillTx/>
                <a:latin typeface="Open Sans Light" pitchFamily="34"/>
                <a:ea typeface="Open Sans Light" pitchFamily="34"/>
                <a:cs typeface="Open Sans Light" pitchFamily="34"/>
              </a:rPr>
              <a:t> y verificar que los trabajadores conozcan y cumplan con los estándares y PETS.</a:t>
            </a:r>
            <a:endParaRPr lang="en-US" sz="1000" b="0" i="0" u="none" strike="noStrike" kern="1200" cap="none" spc="0" baseline="0" dirty="0">
              <a:solidFill>
                <a:srgbClr val="000000"/>
              </a:solidFill>
              <a:uFillTx/>
              <a:latin typeface="Open Sans Light" pitchFamily="34"/>
              <a:ea typeface="Open Sans Light" pitchFamily="34"/>
              <a:cs typeface="Open Sans Light" pitchFamily="34"/>
            </a:endParaRPr>
          </a:p>
        </p:txBody>
      </p:sp>
      <p:sp>
        <p:nvSpPr>
          <p:cNvPr id="6" name="TextBox 55">
            <a:extLst>
              <a:ext uri="{FF2B5EF4-FFF2-40B4-BE49-F238E27FC236}">
                <a16:creationId xmlns:a16="http://schemas.microsoft.com/office/drawing/2014/main" id="{25C41F57-D33C-E5CF-EB66-DC8F227FF5C8}"/>
              </a:ext>
            </a:extLst>
          </p:cNvPr>
          <p:cNvSpPr txBox="1"/>
          <p:nvPr/>
        </p:nvSpPr>
        <p:spPr>
          <a:xfrm>
            <a:off x="6430124" y="1291846"/>
            <a:ext cx="1463862" cy="253919"/>
          </a:xfrm>
          <a:prstGeom prst="rect">
            <a:avLst/>
          </a:prstGeom>
          <a:noFill/>
          <a:ln cap="flat">
            <a:noFill/>
          </a:ln>
        </p:spPr>
        <p:txBody>
          <a:bodyPr vert="horz" wrap="none" lIns="91440" tIns="45720" rIns="91440" bIns="45720" anchor="b"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1" i="0" u="none" strike="noStrike" kern="1200" cap="none" spc="0" baseline="0" dirty="0">
                <a:solidFill>
                  <a:srgbClr val="0E2841"/>
                </a:solidFill>
                <a:uFillTx/>
                <a:latin typeface="Poppins SemiBold" pitchFamily="2"/>
                <a:ea typeface="League Spartan"/>
                <a:cs typeface="Poppins SemiBold" pitchFamily="2"/>
              </a:rPr>
              <a:t>¿</a:t>
            </a:r>
            <a:r>
              <a:rPr lang="en-US" sz="1050" b="1" i="0" u="none" strike="noStrike" kern="1200" cap="none" spc="0" baseline="0" dirty="0" err="1">
                <a:solidFill>
                  <a:srgbClr val="0E2841"/>
                </a:solidFill>
                <a:uFillTx/>
                <a:latin typeface="Poppins SemiBold" pitchFamily="2"/>
                <a:ea typeface="League Spartan"/>
                <a:cs typeface="Poppins SemiBold" pitchFamily="2"/>
              </a:rPr>
              <a:t>Qué</a:t>
            </a:r>
            <a:r>
              <a:rPr lang="en-US" sz="1050" b="1" i="0" u="none" strike="noStrike" kern="1200" cap="none" spc="0" baseline="0" dirty="0">
                <a:solidFill>
                  <a:srgbClr val="0E2841"/>
                </a:solidFill>
                <a:uFillTx/>
                <a:latin typeface="Poppins SemiBold" pitchFamily="2"/>
                <a:ea typeface="League Spartan"/>
                <a:cs typeface="Poppins SemiBold" pitchFamily="2"/>
              </a:rPr>
              <a:t> son </a:t>
            </a:r>
            <a:r>
              <a:rPr lang="en-US" sz="1050" b="1" i="0" u="none" strike="noStrike" kern="1200" cap="none" spc="0" baseline="0" dirty="0" err="1">
                <a:solidFill>
                  <a:srgbClr val="0E2841"/>
                </a:solidFill>
                <a:uFillTx/>
                <a:latin typeface="Poppins SemiBold" pitchFamily="2"/>
                <a:ea typeface="League Spartan"/>
                <a:cs typeface="Poppins SemiBold" pitchFamily="2"/>
              </a:rPr>
              <a:t>los</a:t>
            </a:r>
            <a:r>
              <a:rPr lang="en-US" sz="1050" b="1" i="0" u="none" strike="noStrike" kern="1200" cap="none" spc="0" baseline="0" dirty="0">
                <a:solidFill>
                  <a:srgbClr val="0E2841"/>
                </a:solidFill>
                <a:uFillTx/>
                <a:latin typeface="Poppins SemiBold" pitchFamily="2"/>
                <a:ea typeface="League Spartan"/>
                <a:cs typeface="Poppins SemiBold" pitchFamily="2"/>
              </a:rPr>
              <a:t> PETS?</a:t>
            </a:r>
          </a:p>
        </p:txBody>
      </p:sp>
      <p:sp>
        <p:nvSpPr>
          <p:cNvPr id="7" name="Subtitle 2">
            <a:extLst>
              <a:ext uri="{FF2B5EF4-FFF2-40B4-BE49-F238E27FC236}">
                <a16:creationId xmlns:a16="http://schemas.microsoft.com/office/drawing/2014/main" id="{8FA10CD4-975A-6E36-1F00-BE3AF8057BDE}"/>
              </a:ext>
            </a:extLst>
          </p:cNvPr>
          <p:cNvSpPr txBox="1"/>
          <p:nvPr/>
        </p:nvSpPr>
        <p:spPr>
          <a:xfrm>
            <a:off x="6367241" y="1585953"/>
            <a:ext cx="5050057" cy="754050"/>
          </a:xfrm>
          <a:prstGeom prst="rect">
            <a:avLst/>
          </a:prstGeom>
          <a:noFill/>
          <a:ln cap="flat">
            <a:noFill/>
          </a:ln>
        </p:spPr>
        <p:txBody>
          <a:bodyPr vert="horz" wrap="square" lIns="91440" tIns="45720" rIns="91440" bIns="91440" anchor="t" anchorCtr="0" compatLnSpc="1">
            <a:spAutoFit/>
          </a:bodyPr>
          <a:lstStyle/>
          <a:p>
            <a:pPr marL="0" marR="0" lvl="0" indent="0" algn="l" defTabSz="1087633" rtl="0" fontAlgn="auto" hangingPunct="1">
              <a:lnSpc>
                <a:spcPct val="100000"/>
              </a:lnSpc>
              <a:spcBef>
                <a:spcPts val="200"/>
              </a:spcBef>
              <a:spcAft>
                <a:spcPts val="0"/>
              </a:spcAft>
              <a:buNone/>
              <a:tabLst/>
              <a:defRPr sz="1800" b="0" i="0" u="none" strike="noStrike" kern="0" cap="none" spc="0" baseline="0">
                <a:solidFill>
                  <a:srgbClr val="000000"/>
                </a:solidFill>
                <a:uFillTx/>
              </a:defRPr>
            </a:pPr>
            <a:r>
              <a:rPr lang="es-ES" sz="1000" b="0" i="0" u="none" strike="noStrike" kern="1200" cap="none" spc="0" baseline="0" dirty="0">
                <a:solidFill>
                  <a:srgbClr val="000000"/>
                </a:solidFill>
                <a:uFillTx/>
                <a:latin typeface="Open Sans Light" pitchFamily="34"/>
                <a:ea typeface="Open Sans Light" pitchFamily="34"/>
                <a:cs typeface="Open Sans Light" pitchFamily="34"/>
              </a:rPr>
              <a:t>Son documentos que contienen la descripción específica de la forma cómo llevar a cabo o desarrollar una tarea de manera correcta desde el comienzo hasta el final, dividida en un conjunto de pasos consecutivos o sistemáticos. Resuelve la pregunta: ¿Cómo hacer el trabajo/tarea de manera correcta y segura?</a:t>
            </a:r>
            <a:endParaRPr lang="en-US" sz="1000" b="0" i="0" u="none" strike="noStrike" kern="1200" cap="none" spc="0" baseline="0" dirty="0">
              <a:solidFill>
                <a:srgbClr val="000000"/>
              </a:solidFill>
              <a:uFillTx/>
              <a:latin typeface="Open Sans Light" pitchFamily="34"/>
              <a:ea typeface="Open Sans Light" pitchFamily="34"/>
              <a:cs typeface="Open Sans Light" pitchFamily="34"/>
            </a:endParaRPr>
          </a:p>
        </p:txBody>
      </p:sp>
      <p:sp>
        <p:nvSpPr>
          <p:cNvPr id="8" name="TextBox 55">
            <a:extLst>
              <a:ext uri="{FF2B5EF4-FFF2-40B4-BE49-F238E27FC236}">
                <a16:creationId xmlns:a16="http://schemas.microsoft.com/office/drawing/2014/main" id="{E95071B0-86E3-6C9C-D59B-83E278B6D09C}"/>
              </a:ext>
            </a:extLst>
          </p:cNvPr>
          <p:cNvSpPr txBox="1"/>
          <p:nvPr/>
        </p:nvSpPr>
        <p:spPr>
          <a:xfrm>
            <a:off x="5210863" y="3879396"/>
            <a:ext cx="5190847" cy="253919"/>
          </a:xfrm>
          <a:prstGeom prst="rect">
            <a:avLst/>
          </a:prstGeom>
          <a:noFill/>
          <a:ln cap="flat">
            <a:noFill/>
          </a:ln>
        </p:spPr>
        <p:txBody>
          <a:bodyPr vert="horz" wrap="none" lIns="91440" tIns="45720" rIns="91440" bIns="45720" anchor="b"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1" i="0" u="none" strike="noStrike" kern="1200" cap="none" spc="0" baseline="0" dirty="0">
                <a:solidFill>
                  <a:srgbClr val="0E2841"/>
                </a:solidFill>
                <a:uFillTx/>
                <a:latin typeface="Poppins SemiBold" pitchFamily="2"/>
                <a:ea typeface="League Spartan"/>
                <a:cs typeface="Poppins SemiBold" pitchFamily="2"/>
              </a:rPr>
              <a:t>¿</a:t>
            </a:r>
            <a:r>
              <a:rPr lang="en-US" sz="1050" b="1" i="0" u="none" strike="noStrike" kern="1200" cap="none" spc="0" baseline="0" dirty="0" err="1">
                <a:solidFill>
                  <a:srgbClr val="0E2841"/>
                </a:solidFill>
                <a:uFillTx/>
                <a:latin typeface="Poppins SemiBold" pitchFamily="2"/>
                <a:ea typeface="League Spartan"/>
                <a:cs typeface="Poppins SemiBold" pitchFamily="2"/>
              </a:rPr>
              <a:t>Cuáles</a:t>
            </a:r>
            <a:r>
              <a:rPr lang="en-US" sz="1050" b="1" i="0" u="none" strike="noStrike" kern="1200" cap="none" spc="0" baseline="0" dirty="0">
                <a:solidFill>
                  <a:srgbClr val="0E2841"/>
                </a:solidFill>
                <a:uFillTx/>
                <a:latin typeface="Poppins SemiBold" pitchFamily="2"/>
                <a:ea typeface="League Spartan"/>
                <a:cs typeface="Poppins SemiBold" pitchFamily="2"/>
              </a:rPr>
              <a:t> son las </a:t>
            </a:r>
            <a:r>
              <a:rPr lang="en-US" sz="1050" b="1" i="0" u="none" strike="noStrike" kern="1200" cap="none" spc="0" baseline="0" dirty="0" err="1">
                <a:solidFill>
                  <a:srgbClr val="0E2841"/>
                </a:solidFill>
                <a:uFillTx/>
                <a:latin typeface="Poppins SemiBold" pitchFamily="2"/>
                <a:ea typeface="League Spartan"/>
                <a:cs typeface="Poppins SemiBold" pitchFamily="2"/>
              </a:rPr>
              <a:t>obligaciones</a:t>
            </a:r>
            <a:r>
              <a:rPr lang="en-US" sz="1050" b="1" i="0" u="none" strike="noStrike" kern="1200" cap="none" spc="0" baseline="0" dirty="0">
                <a:solidFill>
                  <a:srgbClr val="0E2841"/>
                </a:solidFill>
                <a:uFillTx/>
                <a:latin typeface="Poppins SemiBold" pitchFamily="2"/>
                <a:ea typeface="League Spartan"/>
                <a:cs typeface="Poppins SemiBold" pitchFamily="2"/>
              </a:rPr>
              <a:t> de </a:t>
            </a:r>
            <a:r>
              <a:rPr lang="en-US" sz="1050" b="1" i="0" u="none" strike="noStrike" kern="1200" cap="none" spc="0" baseline="0" dirty="0" err="1">
                <a:solidFill>
                  <a:srgbClr val="0E2841"/>
                </a:solidFill>
                <a:uFillTx/>
                <a:latin typeface="Poppins SemiBold" pitchFamily="2"/>
                <a:ea typeface="League Spartan"/>
                <a:cs typeface="Poppins SemiBold" pitchFamily="2"/>
              </a:rPr>
              <a:t>los</a:t>
            </a:r>
            <a:r>
              <a:rPr lang="en-US" sz="1050" b="1" i="0" u="none" strike="noStrike" kern="1200" cap="none" spc="0" baseline="0" dirty="0">
                <a:solidFill>
                  <a:srgbClr val="0E2841"/>
                </a:solidFill>
                <a:uFillTx/>
                <a:latin typeface="Poppins SemiBold" pitchFamily="2"/>
                <a:ea typeface="League Spartan"/>
                <a:cs typeface="Poppins SemiBold" pitchFamily="2"/>
              </a:rPr>
              <a:t> </a:t>
            </a:r>
            <a:r>
              <a:rPr lang="en-US" sz="1050" b="1" i="0" u="none" strike="noStrike" kern="1200" cap="none" spc="0" baseline="0" dirty="0" err="1">
                <a:solidFill>
                  <a:srgbClr val="0E2841"/>
                </a:solidFill>
                <a:uFillTx/>
                <a:latin typeface="Poppins SemiBold" pitchFamily="2"/>
                <a:ea typeface="League Spartan"/>
                <a:cs typeface="Poppins SemiBold" pitchFamily="2"/>
              </a:rPr>
              <a:t>trabajadores</a:t>
            </a:r>
            <a:r>
              <a:rPr lang="en-US" sz="1050" b="1" i="0" u="none" strike="noStrike" kern="1200" cap="none" spc="0" baseline="0" dirty="0">
                <a:solidFill>
                  <a:srgbClr val="0E2841"/>
                </a:solidFill>
                <a:uFillTx/>
                <a:latin typeface="Poppins SemiBold" pitchFamily="2"/>
                <a:ea typeface="League Spartan"/>
                <a:cs typeface="Poppins SemiBold" pitchFamily="2"/>
              </a:rPr>
              <a:t> con </a:t>
            </a:r>
            <a:r>
              <a:rPr lang="en-US" sz="1050" b="1" i="0" u="none" strike="noStrike" kern="1200" cap="none" spc="0" baseline="0" dirty="0" err="1">
                <a:solidFill>
                  <a:srgbClr val="0E2841"/>
                </a:solidFill>
                <a:uFillTx/>
                <a:latin typeface="Poppins SemiBold" pitchFamily="2"/>
                <a:ea typeface="League Spartan"/>
                <a:cs typeface="Poppins SemiBold" pitchFamily="2"/>
              </a:rPr>
              <a:t>relación</a:t>
            </a:r>
            <a:r>
              <a:rPr lang="en-US" sz="1050" b="1" i="0" u="none" strike="noStrike" kern="1200" cap="none" spc="0" baseline="0" dirty="0">
                <a:solidFill>
                  <a:srgbClr val="0E2841"/>
                </a:solidFill>
                <a:uFillTx/>
                <a:latin typeface="Poppins SemiBold" pitchFamily="2"/>
                <a:ea typeface="League Spartan"/>
                <a:cs typeface="Poppins SemiBold" pitchFamily="2"/>
              </a:rPr>
              <a:t> a </a:t>
            </a:r>
            <a:r>
              <a:rPr lang="en-US" sz="1050" b="1" i="0" u="none" strike="noStrike" kern="1200" cap="none" spc="0" baseline="0" dirty="0" err="1">
                <a:solidFill>
                  <a:srgbClr val="0E2841"/>
                </a:solidFill>
                <a:uFillTx/>
                <a:latin typeface="Poppins SemiBold" pitchFamily="2"/>
                <a:ea typeface="League Spartan"/>
                <a:cs typeface="Poppins SemiBold" pitchFamily="2"/>
              </a:rPr>
              <a:t>los</a:t>
            </a:r>
            <a:r>
              <a:rPr lang="en-US" sz="1050" b="1" i="0" u="none" strike="noStrike" kern="1200" cap="none" spc="0" baseline="0" dirty="0">
                <a:solidFill>
                  <a:srgbClr val="0E2841"/>
                </a:solidFill>
                <a:uFillTx/>
                <a:latin typeface="Poppins SemiBold" pitchFamily="2"/>
                <a:ea typeface="League Spartan"/>
                <a:cs typeface="Poppins SemiBold" pitchFamily="2"/>
              </a:rPr>
              <a:t> PETS?</a:t>
            </a:r>
          </a:p>
        </p:txBody>
      </p:sp>
      <p:sp>
        <p:nvSpPr>
          <p:cNvPr id="9" name="Subtitle 2">
            <a:extLst>
              <a:ext uri="{FF2B5EF4-FFF2-40B4-BE49-F238E27FC236}">
                <a16:creationId xmlns:a16="http://schemas.microsoft.com/office/drawing/2014/main" id="{6420CE98-61E9-26FE-31CC-F1F74816661A}"/>
              </a:ext>
            </a:extLst>
          </p:cNvPr>
          <p:cNvSpPr txBox="1"/>
          <p:nvPr/>
        </p:nvSpPr>
        <p:spPr>
          <a:xfrm>
            <a:off x="5238753" y="4155353"/>
            <a:ext cx="5817915" cy="846386"/>
          </a:xfrm>
          <a:prstGeom prst="rect">
            <a:avLst/>
          </a:prstGeom>
          <a:noFill/>
          <a:ln cap="flat">
            <a:noFill/>
          </a:ln>
        </p:spPr>
        <p:txBody>
          <a:bodyPr vert="horz" wrap="square" lIns="91440" tIns="45720" rIns="91440" bIns="91440" anchor="t" anchorCtr="0" compatLnSpc="1">
            <a:spAutoFit/>
          </a:bodyPr>
          <a:lstStyle/>
          <a:p>
            <a:pPr marL="0" marR="0" lvl="0" indent="0" algn="l" defTabSz="1087633" rtl="0" fontAlgn="auto" hangingPunct="1">
              <a:lnSpc>
                <a:spcPct val="100000"/>
              </a:lnSpc>
              <a:spcBef>
                <a:spcPts val="200"/>
              </a:spcBef>
              <a:spcAft>
                <a:spcPts val="0"/>
              </a:spcAft>
              <a:buNone/>
              <a:tabLst/>
              <a:defRPr sz="1800" b="0" i="0" u="none" strike="noStrike" kern="0" cap="none" spc="0" baseline="0">
                <a:solidFill>
                  <a:srgbClr val="000000"/>
                </a:solidFill>
                <a:uFillTx/>
              </a:defRPr>
            </a:pPr>
            <a:r>
              <a:rPr lang="en-US" sz="1000" b="0" i="0" u="none" strike="noStrike" kern="1200" cap="none" spc="0" baseline="0" dirty="0">
                <a:solidFill>
                  <a:srgbClr val="000000"/>
                </a:solidFill>
                <a:uFillTx/>
                <a:latin typeface="Open Sans Light" pitchFamily="34"/>
                <a:ea typeface="Open Sans Light" pitchFamily="34"/>
                <a:cs typeface="Open Sans Light" pitchFamily="34"/>
              </a:rPr>
              <a:t>Los </a:t>
            </a:r>
            <a:r>
              <a:rPr lang="en-US" sz="1000" b="0" i="0" u="none" strike="noStrike" kern="1200" cap="none" spc="0" baseline="0" dirty="0" err="1">
                <a:solidFill>
                  <a:srgbClr val="000000"/>
                </a:solidFill>
                <a:uFillTx/>
                <a:latin typeface="Open Sans Light" pitchFamily="34"/>
                <a:ea typeface="Open Sans Light" pitchFamily="34"/>
                <a:cs typeface="Open Sans Light" pitchFamily="34"/>
              </a:rPr>
              <a:t>trabajadores</a:t>
            </a:r>
            <a:r>
              <a:rPr lang="en-US" sz="1000" b="0" i="0" u="none" strike="noStrike" kern="1200" cap="none" spc="0" baseline="0" dirty="0">
                <a:solidFill>
                  <a:srgbClr val="000000"/>
                </a:solidFill>
                <a:uFillTx/>
                <a:latin typeface="Open Sans Light" pitchFamily="34"/>
                <a:ea typeface="Open Sans Light" pitchFamily="34"/>
                <a:cs typeface="Open Sans Light" pitchFamily="34"/>
              </a:rPr>
              <a:t> </a:t>
            </a:r>
            <a:r>
              <a:rPr lang="en-US" sz="1000" b="0" i="0" u="none" strike="noStrike" kern="1200" cap="none" spc="0" baseline="0" dirty="0" err="1">
                <a:solidFill>
                  <a:srgbClr val="000000"/>
                </a:solidFill>
                <a:uFillTx/>
                <a:latin typeface="Open Sans Light" pitchFamily="34"/>
                <a:ea typeface="Open Sans Light" pitchFamily="34"/>
                <a:cs typeface="Open Sans Light" pitchFamily="34"/>
              </a:rPr>
              <a:t>están</a:t>
            </a:r>
            <a:r>
              <a:rPr lang="en-US" sz="1000" b="0" i="0" u="none" strike="noStrike" kern="1200" cap="none" spc="0" baseline="0" dirty="0">
                <a:solidFill>
                  <a:srgbClr val="000000"/>
                </a:solidFill>
                <a:uFillTx/>
                <a:latin typeface="Open Sans Light" pitchFamily="34"/>
                <a:ea typeface="Open Sans Light" pitchFamily="34"/>
                <a:cs typeface="Open Sans Light" pitchFamily="34"/>
              </a:rPr>
              <a:t> </a:t>
            </a:r>
            <a:r>
              <a:rPr lang="en-US" sz="1000" b="0" i="0" u="none" strike="noStrike" kern="1200" cap="none" spc="0" baseline="0" dirty="0" err="1">
                <a:solidFill>
                  <a:srgbClr val="000000"/>
                </a:solidFill>
                <a:uFillTx/>
                <a:latin typeface="Open Sans Light" pitchFamily="34"/>
                <a:ea typeface="Open Sans Light" pitchFamily="34"/>
                <a:cs typeface="Open Sans Light" pitchFamily="34"/>
              </a:rPr>
              <a:t>obligados</a:t>
            </a:r>
            <a:r>
              <a:rPr lang="en-US" sz="1000" b="0" i="0" u="none" strike="noStrike" kern="1200" cap="none" spc="0" baseline="0" dirty="0">
                <a:solidFill>
                  <a:srgbClr val="000000"/>
                </a:solidFill>
                <a:uFillTx/>
                <a:latin typeface="Open Sans Light" pitchFamily="34"/>
                <a:ea typeface="Open Sans Light" pitchFamily="34"/>
                <a:cs typeface="Open Sans Light" pitchFamily="34"/>
              </a:rPr>
              <a:t> a: </a:t>
            </a:r>
          </a:p>
          <a:p>
            <a:pPr marL="171450" marR="0" lvl="0" indent="-171450" algn="l" defTabSz="1087633" rtl="0" fontAlgn="auto" hangingPunct="1">
              <a:lnSpc>
                <a:spcPct val="100000"/>
              </a:lnSpc>
              <a:spcBef>
                <a:spcPts val="200"/>
              </a:spcBef>
              <a:spcAft>
                <a:spcPts val="0"/>
              </a:spcAft>
              <a:buSzPct val="100000"/>
              <a:buFont typeface="Arial" pitchFamily="34"/>
              <a:buChar char="•"/>
              <a:tabLst/>
              <a:defRPr sz="1800" b="0" i="0" u="none" strike="noStrike" kern="0" cap="none" spc="0" baseline="0">
                <a:solidFill>
                  <a:srgbClr val="000000"/>
                </a:solidFill>
                <a:uFillTx/>
              </a:defRPr>
            </a:pPr>
            <a:r>
              <a:rPr lang="es-ES" sz="1000" b="0" i="0" u="none" strike="noStrike" kern="1200" cap="none" spc="0" baseline="0" dirty="0">
                <a:solidFill>
                  <a:srgbClr val="000000"/>
                </a:solidFill>
                <a:uFillTx/>
                <a:latin typeface="Open Sans Light"/>
                <a:cs typeface="Open Sans Light"/>
              </a:rPr>
              <a:t>Cumplir con lo descrito en el PETS.</a:t>
            </a:r>
          </a:p>
          <a:p>
            <a:pPr marL="171450" marR="0" lvl="0" indent="-171450" algn="l" defTabSz="1087633" rtl="0" fontAlgn="auto" hangingPunct="1">
              <a:lnSpc>
                <a:spcPct val="100000"/>
              </a:lnSpc>
              <a:spcBef>
                <a:spcPts val="200"/>
              </a:spcBef>
              <a:spcAft>
                <a:spcPts val="0"/>
              </a:spcAft>
              <a:buSzPct val="100000"/>
              <a:buFont typeface="Arial" pitchFamily="34"/>
              <a:buChar char="•"/>
              <a:tabLst/>
              <a:defRPr sz="1800" b="0" i="0" u="none" strike="noStrike" kern="0" cap="none" spc="0" baseline="0">
                <a:solidFill>
                  <a:srgbClr val="000000"/>
                </a:solidFill>
                <a:uFillTx/>
              </a:defRPr>
            </a:pPr>
            <a:r>
              <a:rPr lang="es-ES" sz="1000" b="0" i="0" u="none" strike="noStrike" kern="1200" cap="none" spc="0" baseline="0" dirty="0">
                <a:solidFill>
                  <a:srgbClr val="000000"/>
                </a:solidFill>
                <a:uFillTx/>
                <a:latin typeface="Open Sans Light"/>
                <a:cs typeface="Open Sans Light"/>
              </a:rPr>
              <a:t>Revisar el PETS previo a la ejecución de la tarea.</a:t>
            </a:r>
          </a:p>
          <a:p>
            <a:pPr marL="171450" marR="0" lvl="0" indent="-171450" algn="l" defTabSz="1087633" rtl="0" fontAlgn="auto" hangingPunct="1">
              <a:lnSpc>
                <a:spcPct val="100000"/>
              </a:lnSpc>
              <a:spcBef>
                <a:spcPts val="200"/>
              </a:spcBef>
              <a:spcAft>
                <a:spcPts val="0"/>
              </a:spcAft>
              <a:buSzPct val="100000"/>
              <a:buFont typeface="Arial" pitchFamily="34"/>
              <a:buChar char="•"/>
              <a:tabLst/>
              <a:defRPr sz="1800" b="0" i="0" u="none" strike="noStrike" kern="0" cap="none" spc="0" baseline="0">
                <a:solidFill>
                  <a:srgbClr val="000000"/>
                </a:solidFill>
                <a:uFillTx/>
              </a:defRPr>
            </a:pPr>
            <a:r>
              <a:rPr lang="es-ES" sz="1000" b="0" i="0" u="none" strike="noStrike" kern="1200" cap="none" spc="0" baseline="0" dirty="0">
                <a:solidFill>
                  <a:srgbClr val="000000"/>
                </a:solidFill>
                <a:uFillTx/>
                <a:latin typeface="Open Sans Light"/>
                <a:cs typeface="Open Sans Light"/>
              </a:rPr>
              <a:t>Participar activamente en la actualización de los mismos.</a:t>
            </a:r>
          </a:p>
        </p:txBody>
      </p:sp>
      <p:sp>
        <p:nvSpPr>
          <p:cNvPr id="10" name="TextBox 55">
            <a:extLst>
              <a:ext uri="{FF2B5EF4-FFF2-40B4-BE49-F238E27FC236}">
                <a16:creationId xmlns:a16="http://schemas.microsoft.com/office/drawing/2014/main" id="{05D6156E-5E93-B795-975F-AF395ABFA0FF}"/>
              </a:ext>
            </a:extLst>
          </p:cNvPr>
          <p:cNvSpPr txBox="1"/>
          <p:nvPr/>
        </p:nvSpPr>
        <p:spPr>
          <a:xfrm>
            <a:off x="6367241" y="5467106"/>
            <a:ext cx="2111477" cy="253919"/>
          </a:xfrm>
          <a:prstGeom prst="rect">
            <a:avLst/>
          </a:prstGeom>
          <a:noFill/>
          <a:ln cap="flat">
            <a:noFill/>
          </a:ln>
        </p:spPr>
        <p:txBody>
          <a:bodyPr vert="horz" wrap="none" lIns="91440" tIns="45720" rIns="91440" bIns="45720" anchor="b"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1" i="0" u="none" strike="noStrike" kern="1200" cap="none" spc="0" baseline="0" dirty="0">
                <a:solidFill>
                  <a:srgbClr val="0E2841"/>
                </a:solidFill>
                <a:uFillTx/>
                <a:latin typeface="Poppins SemiBold" pitchFamily="2"/>
                <a:ea typeface="League Spartan"/>
                <a:cs typeface="Poppins SemiBold" pitchFamily="2"/>
              </a:rPr>
              <a:t>¿</a:t>
            </a:r>
            <a:r>
              <a:rPr lang="en-US" sz="1050" b="1" i="0" u="none" strike="noStrike" kern="1200" cap="none" spc="0" baseline="0" dirty="0" err="1">
                <a:solidFill>
                  <a:srgbClr val="0E2841"/>
                </a:solidFill>
                <a:uFillTx/>
                <a:latin typeface="Poppins SemiBold" pitchFamily="2"/>
                <a:ea typeface="League Spartan"/>
                <a:cs typeface="Poppins SemiBold" pitchFamily="2"/>
              </a:rPr>
              <a:t>Qué</a:t>
            </a:r>
            <a:r>
              <a:rPr lang="en-US" sz="1050" b="1" i="0" u="none" strike="noStrike" kern="1200" cap="none" spc="0" baseline="0" dirty="0">
                <a:solidFill>
                  <a:srgbClr val="0E2841"/>
                </a:solidFill>
                <a:uFillTx/>
                <a:latin typeface="Poppins SemiBold" pitchFamily="2"/>
                <a:ea typeface="League Spartan"/>
                <a:cs typeface="Poppins SemiBold" pitchFamily="2"/>
              </a:rPr>
              <a:t> </a:t>
            </a:r>
            <a:r>
              <a:rPr lang="en-US" sz="1050" b="1" i="0" u="none" strike="noStrike" kern="1200" cap="none" spc="0" baseline="0" dirty="0" err="1">
                <a:solidFill>
                  <a:srgbClr val="0E2841"/>
                </a:solidFill>
                <a:uFillTx/>
                <a:latin typeface="Poppins SemiBold" pitchFamily="2"/>
                <a:ea typeface="League Spartan"/>
                <a:cs typeface="Poppins SemiBold" pitchFamily="2"/>
              </a:rPr>
              <a:t>deben</a:t>
            </a:r>
            <a:r>
              <a:rPr lang="en-US" sz="1050" b="1" i="0" u="none" strike="noStrike" kern="1200" cap="none" spc="0" baseline="0" dirty="0">
                <a:solidFill>
                  <a:srgbClr val="0E2841"/>
                </a:solidFill>
                <a:uFillTx/>
                <a:latin typeface="Poppins SemiBold" pitchFamily="2"/>
                <a:ea typeface="League Spartan"/>
                <a:cs typeface="Poppins SemiBold" pitchFamily="2"/>
              </a:rPr>
              <a:t> </a:t>
            </a:r>
            <a:r>
              <a:rPr lang="en-US" sz="1050" b="1" i="0" u="none" strike="noStrike" kern="1200" cap="none" spc="0" baseline="0" dirty="0" err="1">
                <a:solidFill>
                  <a:srgbClr val="0E2841"/>
                </a:solidFill>
                <a:uFillTx/>
                <a:latin typeface="Poppins SemiBold" pitchFamily="2"/>
                <a:ea typeface="League Spartan"/>
                <a:cs typeface="Poppins SemiBold" pitchFamily="2"/>
              </a:rPr>
              <a:t>Incluir</a:t>
            </a:r>
            <a:r>
              <a:rPr lang="en-US" sz="1050" b="1" i="0" u="none" strike="noStrike" kern="1200" cap="none" spc="0" baseline="0" dirty="0">
                <a:solidFill>
                  <a:srgbClr val="0E2841"/>
                </a:solidFill>
                <a:uFillTx/>
                <a:latin typeface="Poppins SemiBold" pitchFamily="2"/>
                <a:ea typeface="League Spartan"/>
                <a:cs typeface="Poppins SemiBold" pitchFamily="2"/>
              </a:rPr>
              <a:t> </a:t>
            </a:r>
            <a:r>
              <a:rPr lang="en-US" sz="1050" b="1" i="0" u="none" strike="noStrike" kern="1200" cap="none" spc="0" baseline="0" dirty="0" err="1">
                <a:solidFill>
                  <a:srgbClr val="0E2841"/>
                </a:solidFill>
                <a:uFillTx/>
                <a:latin typeface="Poppins SemiBold" pitchFamily="2"/>
                <a:ea typeface="League Spartan"/>
                <a:cs typeface="Poppins SemiBold" pitchFamily="2"/>
              </a:rPr>
              <a:t>los</a:t>
            </a:r>
            <a:r>
              <a:rPr lang="en-US" sz="1050" b="1" i="0" u="none" strike="noStrike" kern="1200" cap="none" spc="0" baseline="0" dirty="0">
                <a:solidFill>
                  <a:srgbClr val="0E2841"/>
                </a:solidFill>
                <a:uFillTx/>
                <a:latin typeface="Poppins SemiBold" pitchFamily="2"/>
                <a:ea typeface="League Spartan"/>
                <a:cs typeface="Poppins SemiBold" pitchFamily="2"/>
              </a:rPr>
              <a:t> PETS?</a:t>
            </a:r>
          </a:p>
        </p:txBody>
      </p:sp>
      <p:sp>
        <p:nvSpPr>
          <p:cNvPr id="11" name="Subtitle 2">
            <a:extLst>
              <a:ext uri="{FF2B5EF4-FFF2-40B4-BE49-F238E27FC236}">
                <a16:creationId xmlns:a16="http://schemas.microsoft.com/office/drawing/2014/main" id="{989AE191-28F0-12EE-DBC9-6683597AFD8F}"/>
              </a:ext>
            </a:extLst>
          </p:cNvPr>
          <p:cNvSpPr txBox="1"/>
          <p:nvPr/>
        </p:nvSpPr>
        <p:spPr>
          <a:xfrm>
            <a:off x="6400489" y="5748558"/>
            <a:ext cx="4098669" cy="1031050"/>
          </a:xfrm>
          <a:prstGeom prst="rect">
            <a:avLst/>
          </a:prstGeom>
          <a:noFill/>
          <a:ln cap="flat">
            <a:noFill/>
          </a:ln>
        </p:spPr>
        <p:txBody>
          <a:bodyPr vert="horz" wrap="square" lIns="91440" tIns="45720" rIns="91440" bIns="91440" anchor="t" anchorCtr="0" compatLnSpc="1">
            <a:spAutoFit/>
          </a:bodyPr>
          <a:lstStyle/>
          <a:p>
            <a:pPr marL="228600" marR="0" lvl="0" indent="-228600" algn="l" defTabSz="1087633" rtl="0" fontAlgn="auto" hangingPunct="1">
              <a:lnSpc>
                <a:spcPct val="100000"/>
              </a:lnSpc>
              <a:spcBef>
                <a:spcPts val="200"/>
              </a:spcBef>
              <a:spcAft>
                <a:spcPts val="0"/>
              </a:spcAft>
              <a:buSzPct val="100000"/>
              <a:buFont typeface="Arial"/>
              <a:buAutoNum type="arabicPeriod"/>
              <a:tabLst/>
              <a:defRPr sz="1800" b="0" i="0" u="none" strike="noStrike" kern="0" cap="none" spc="0" baseline="0">
                <a:solidFill>
                  <a:srgbClr val="000000"/>
                </a:solidFill>
                <a:uFillTx/>
              </a:defRPr>
            </a:pPr>
            <a:r>
              <a:rPr lang="en-US" sz="1000" b="0" i="0" u="none" strike="noStrike" kern="1200" cap="none" spc="0" baseline="0" dirty="0" err="1">
                <a:solidFill>
                  <a:srgbClr val="000000"/>
                </a:solidFill>
                <a:uFillTx/>
                <a:latin typeface="Open Sans Light" pitchFamily="34"/>
                <a:ea typeface="Open Sans Light" pitchFamily="34"/>
                <a:cs typeface="Open Sans Light" pitchFamily="34"/>
              </a:rPr>
              <a:t>Requerimiento</a:t>
            </a:r>
            <a:r>
              <a:rPr lang="en-US" sz="1000" b="0" i="0" u="none" strike="noStrike" kern="1200" cap="none" spc="0" baseline="0" dirty="0">
                <a:solidFill>
                  <a:srgbClr val="000000"/>
                </a:solidFill>
                <a:uFillTx/>
                <a:latin typeface="Open Sans Light" pitchFamily="34"/>
                <a:ea typeface="Open Sans Light" pitchFamily="34"/>
                <a:cs typeface="Open Sans Light" pitchFamily="34"/>
              </a:rPr>
              <a:t> de Personal </a:t>
            </a:r>
          </a:p>
          <a:p>
            <a:pPr marL="228600" marR="0" lvl="0" indent="-228600" algn="l" defTabSz="1087633" rtl="0" fontAlgn="auto" hangingPunct="1">
              <a:lnSpc>
                <a:spcPct val="100000"/>
              </a:lnSpc>
              <a:spcBef>
                <a:spcPts val="200"/>
              </a:spcBef>
              <a:spcAft>
                <a:spcPts val="0"/>
              </a:spcAft>
              <a:buSzPct val="100000"/>
              <a:buFont typeface="Arial"/>
              <a:buAutoNum type="arabicPeriod"/>
              <a:tabLst/>
              <a:defRPr sz="1800" b="0" i="0" u="none" strike="noStrike" kern="0" cap="none" spc="0" baseline="0">
                <a:solidFill>
                  <a:srgbClr val="000000"/>
                </a:solidFill>
                <a:uFillTx/>
              </a:defRPr>
            </a:pPr>
            <a:r>
              <a:rPr lang="en-US" sz="1000" b="0" i="0" u="none" strike="noStrike" kern="1200" cap="none" spc="0" baseline="0" dirty="0" err="1">
                <a:solidFill>
                  <a:srgbClr val="000000"/>
                </a:solidFill>
                <a:uFillTx/>
                <a:latin typeface="Open Sans Light" pitchFamily="34"/>
                <a:ea typeface="Open Sans Light" pitchFamily="34"/>
                <a:cs typeface="Open Sans Light" pitchFamily="34"/>
              </a:rPr>
              <a:t>Requerimiento</a:t>
            </a:r>
            <a:r>
              <a:rPr lang="en-US" sz="1000" b="0" i="0" u="none" strike="noStrike" kern="1200" cap="none" spc="0" baseline="0" dirty="0">
                <a:solidFill>
                  <a:srgbClr val="000000"/>
                </a:solidFill>
                <a:uFillTx/>
                <a:latin typeface="Open Sans Light" pitchFamily="34"/>
                <a:ea typeface="Open Sans Light" pitchFamily="34"/>
                <a:cs typeface="Open Sans Light" pitchFamily="34"/>
              </a:rPr>
              <a:t> de </a:t>
            </a:r>
            <a:r>
              <a:rPr lang="en-US" sz="1000" b="0" i="0" u="none" strike="noStrike" kern="1200" cap="none" spc="0" baseline="0" dirty="0" err="1">
                <a:solidFill>
                  <a:srgbClr val="000000"/>
                </a:solidFill>
                <a:uFillTx/>
                <a:latin typeface="Open Sans Light" pitchFamily="34"/>
                <a:ea typeface="Open Sans Light" pitchFamily="34"/>
                <a:cs typeface="Open Sans Light" pitchFamily="34"/>
              </a:rPr>
              <a:t>Equipos</a:t>
            </a:r>
            <a:r>
              <a:rPr lang="en-US" sz="1000" b="0" i="0" u="none" strike="noStrike" kern="1200" cap="none" spc="0" baseline="0" dirty="0">
                <a:solidFill>
                  <a:srgbClr val="000000"/>
                </a:solidFill>
                <a:uFillTx/>
                <a:latin typeface="Open Sans Light" pitchFamily="34"/>
                <a:ea typeface="Open Sans Light" pitchFamily="34"/>
                <a:cs typeface="Open Sans Light" pitchFamily="34"/>
              </a:rPr>
              <a:t> de </a:t>
            </a:r>
            <a:r>
              <a:rPr lang="en-US" sz="1000" b="0" i="0" u="none" strike="noStrike" kern="1200" cap="none" spc="0" baseline="0" dirty="0" err="1">
                <a:solidFill>
                  <a:srgbClr val="000000"/>
                </a:solidFill>
                <a:uFillTx/>
                <a:latin typeface="Open Sans Light" pitchFamily="34"/>
                <a:ea typeface="Open Sans Light" pitchFamily="34"/>
                <a:cs typeface="Open Sans Light" pitchFamily="34"/>
              </a:rPr>
              <a:t>Protección</a:t>
            </a:r>
            <a:r>
              <a:rPr lang="en-US" sz="1000" b="0" i="0" u="none" strike="noStrike" kern="1200" cap="none" spc="0" baseline="0" dirty="0">
                <a:solidFill>
                  <a:srgbClr val="000000"/>
                </a:solidFill>
                <a:uFillTx/>
                <a:latin typeface="Open Sans Light" pitchFamily="34"/>
                <a:ea typeface="Open Sans Light" pitchFamily="34"/>
                <a:cs typeface="Open Sans Light" pitchFamily="34"/>
              </a:rPr>
              <a:t> Personal </a:t>
            </a:r>
          </a:p>
          <a:p>
            <a:pPr marL="228600" marR="0" lvl="0" indent="-228600" algn="l" defTabSz="1087633" rtl="0" fontAlgn="auto" hangingPunct="1">
              <a:lnSpc>
                <a:spcPct val="100000"/>
              </a:lnSpc>
              <a:spcBef>
                <a:spcPts val="200"/>
              </a:spcBef>
              <a:spcAft>
                <a:spcPts val="0"/>
              </a:spcAft>
              <a:buSzPct val="100000"/>
              <a:buFont typeface="Arial"/>
              <a:buAutoNum type="arabicPeriod"/>
              <a:tabLst/>
              <a:defRPr sz="1800" b="0" i="0" u="none" strike="noStrike" kern="0" cap="none" spc="0" baseline="0">
                <a:solidFill>
                  <a:srgbClr val="000000"/>
                </a:solidFill>
                <a:uFillTx/>
              </a:defRPr>
            </a:pPr>
            <a:r>
              <a:rPr lang="en-US" sz="1000" b="0" i="0" u="none" strike="noStrike" kern="1200" cap="none" spc="0" baseline="0" dirty="0" err="1">
                <a:solidFill>
                  <a:srgbClr val="000000"/>
                </a:solidFill>
                <a:uFillTx/>
                <a:latin typeface="Open Sans Light" pitchFamily="34"/>
                <a:ea typeface="Open Sans Light" pitchFamily="34"/>
                <a:cs typeface="Open Sans Light" pitchFamily="34"/>
              </a:rPr>
              <a:t>Requerimiento</a:t>
            </a:r>
            <a:r>
              <a:rPr lang="en-US" sz="1000" b="0" i="0" u="none" strike="noStrike" kern="1200" cap="none" spc="0" baseline="0" dirty="0">
                <a:solidFill>
                  <a:srgbClr val="000000"/>
                </a:solidFill>
                <a:uFillTx/>
                <a:latin typeface="Open Sans Light" pitchFamily="34"/>
                <a:ea typeface="Open Sans Light" pitchFamily="34"/>
                <a:cs typeface="Open Sans Light" pitchFamily="34"/>
              </a:rPr>
              <a:t> de </a:t>
            </a:r>
            <a:r>
              <a:rPr lang="en-US" sz="1000" b="0" i="0" u="none" strike="noStrike" kern="1200" cap="none" spc="0" baseline="0" dirty="0" err="1">
                <a:solidFill>
                  <a:srgbClr val="000000"/>
                </a:solidFill>
                <a:uFillTx/>
                <a:latin typeface="Open Sans Light" pitchFamily="34"/>
                <a:ea typeface="Open Sans Light" pitchFamily="34"/>
                <a:cs typeface="Open Sans Light" pitchFamily="34"/>
              </a:rPr>
              <a:t>Equipos</a:t>
            </a:r>
            <a:r>
              <a:rPr lang="en-US" sz="1000" b="0" i="0" u="none" strike="noStrike" kern="1200" cap="none" spc="0" baseline="0" dirty="0">
                <a:solidFill>
                  <a:srgbClr val="000000"/>
                </a:solidFill>
                <a:uFillTx/>
                <a:latin typeface="Open Sans Light" pitchFamily="34"/>
                <a:ea typeface="Open Sans Light" pitchFamily="34"/>
                <a:cs typeface="Open Sans Light" pitchFamily="34"/>
              </a:rPr>
              <a:t> / </a:t>
            </a:r>
            <a:r>
              <a:rPr lang="en-US" sz="1000" b="0" i="0" u="none" strike="noStrike" kern="1200" cap="none" spc="0" baseline="0" dirty="0" err="1">
                <a:solidFill>
                  <a:srgbClr val="000000"/>
                </a:solidFill>
                <a:uFillTx/>
                <a:latin typeface="Open Sans Light" pitchFamily="34"/>
                <a:ea typeface="Open Sans Light" pitchFamily="34"/>
                <a:cs typeface="Open Sans Light" pitchFamily="34"/>
              </a:rPr>
              <a:t>Herramientas</a:t>
            </a:r>
            <a:r>
              <a:rPr lang="en-US" sz="1000" b="0" i="0" u="none" strike="noStrike" kern="1200" cap="none" spc="0" baseline="0" dirty="0">
                <a:solidFill>
                  <a:srgbClr val="000000"/>
                </a:solidFill>
                <a:uFillTx/>
                <a:latin typeface="Open Sans Light" pitchFamily="34"/>
                <a:ea typeface="Open Sans Light" pitchFamily="34"/>
                <a:cs typeface="Open Sans Light" pitchFamily="34"/>
              </a:rPr>
              <a:t> /</a:t>
            </a:r>
            <a:r>
              <a:rPr lang="en-US" sz="1000" b="0" i="0" u="none" strike="noStrike" kern="1200" cap="none" spc="0" baseline="0" dirty="0" err="1">
                <a:solidFill>
                  <a:srgbClr val="000000"/>
                </a:solidFill>
                <a:uFillTx/>
                <a:latin typeface="Open Sans Light" pitchFamily="34"/>
                <a:ea typeface="Open Sans Light" pitchFamily="34"/>
                <a:cs typeface="Open Sans Light" pitchFamily="34"/>
              </a:rPr>
              <a:t>Materiales</a:t>
            </a:r>
            <a:endParaRPr lang="en-US" sz="1000" b="0" i="0" u="none" strike="noStrike" kern="1200" cap="none" spc="0" baseline="0" dirty="0">
              <a:solidFill>
                <a:srgbClr val="000000"/>
              </a:solidFill>
              <a:uFillTx/>
              <a:latin typeface="Open Sans Light" pitchFamily="34"/>
              <a:ea typeface="Open Sans Light" pitchFamily="34"/>
              <a:cs typeface="Open Sans Light" pitchFamily="34"/>
            </a:endParaRPr>
          </a:p>
          <a:p>
            <a:pPr marL="228600" marR="0" lvl="0" indent="-228600" algn="l" defTabSz="1087633" rtl="0" fontAlgn="auto" hangingPunct="1">
              <a:lnSpc>
                <a:spcPct val="100000"/>
              </a:lnSpc>
              <a:spcBef>
                <a:spcPts val="200"/>
              </a:spcBef>
              <a:spcAft>
                <a:spcPts val="0"/>
              </a:spcAft>
              <a:buSzPct val="100000"/>
              <a:buFont typeface="Arial"/>
              <a:buAutoNum type="arabicPeriod"/>
              <a:tabLst/>
              <a:defRPr sz="1800" b="0" i="0" u="none" strike="noStrike" kern="0" cap="none" spc="0" baseline="0">
                <a:solidFill>
                  <a:srgbClr val="000000"/>
                </a:solidFill>
                <a:uFillTx/>
              </a:defRPr>
            </a:pPr>
            <a:r>
              <a:rPr lang="en-US" sz="1000" b="0" i="0" u="none" strike="noStrike" kern="1200" cap="none" spc="0" baseline="0" dirty="0" err="1">
                <a:solidFill>
                  <a:srgbClr val="000000"/>
                </a:solidFill>
                <a:uFillTx/>
                <a:latin typeface="Open Sans Light" pitchFamily="34"/>
                <a:ea typeface="Open Sans Light" pitchFamily="34"/>
                <a:cs typeface="Open Sans Light" pitchFamily="34"/>
              </a:rPr>
              <a:t>Procedimiento</a:t>
            </a:r>
            <a:r>
              <a:rPr lang="en-US" sz="1000" b="0" i="0" u="none" strike="noStrike" kern="1200" cap="none" spc="0" baseline="0" dirty="0">
                <a:solidFill>
                  <a:srgbClr val="000000"/>
                </a:solidFill>
                <a:uFillTx/>
                <a:latin typeface="Open Sans Light" pitchFamily="34"/>
                <a:ea typeface="Open Sans Light" pitchFamily="34"/>
                <a:cs typeface="Open Sans Light" pitchFamily="34"/>
              </a:rPr>
              <a:t> (</a:t>
            </a:r>
            <a:r>
              <a:rPr lang="en-US" sz="1000" b="0" i="0" u="none" strike="noStrike" kern="1200" cap="none" spc="0" baseline="0" dirty="0" err="1">
                <a:solidFill>
                  <a:srgbClr val="000000"/>
                </a:solidFill>
                <a:uFillTx/>
                <a:latin typeface="Open Sans Light" pitchFamily="34"/>
                <a:ea typeface="Open Sans Light" pitchFamily="34"/>
                <a:cs typeface="Open Sans Light" pitchFamily="34"/>
              </a:rPr>
              <a:t>Detallar</a:t>
            </a:r>
            <a:r>
              <a:rPr lang="en-US" sz="1000" b="0" i="0" u="none" strike="noStrike" kern="1200" cap="none" spc="0" baseline="0" dirty="0">
                <a:solidFill>
                  <a:srgbClr val="000000"/>
                </a:solidFill>
                <a:uFillTx/>
                <a:latin typeface="Open Sans Light" pitchFamily="34"/>
                <a:ea typeface="Open Sans Light" pitchFamily="34"/>
                <a:cs typeface="Open Sans Light" pitchFamily="34"/>
              </a:rPr>
              <a:t> </a:t>
            </a:r>
            <a:r>
              <a:rPr lang="en-US" sz="1000" b="0" i="0" u="none" strike="noStrike" kern="1200" cap="none" spc="0" baseline="0" dirty="0" err="1">
                <a:solidFill>
                  <a:srgbClr val="000000"/>
                </a:solidFill>
                <a:uFillTx/>
                <a:latin typeface="Open Sans Light" pitchFamily="34"/>
                <a:ea typeface="Open Sans Light" pitchFamily="34"/>
                <a:cs typeface="Open Sans Light" pitchFamily="34"/>
              </a:rPr>
              <a:t>el</a:t>
            </a:r>
            <a:r>
              <a:rPr lang="en-US" sz="1000" b="0" i="0" u="none" strike="noStrike" kern="1200" cap="none" spc="0" baseline="0" dirty="0">
                <a:solidFill>
                  <a:srgbClr val="000000"/>
                </a:solidFill>
                <a:uFillTx/>
                <a:latin typeface="Open Sans Light" pitchFamily="34"/>
                <a:ea typeface="Open Sans Light" pitchFamily="34"/>
                <a:cs typeface="Open Sans Light" pitchFamily="34"/>
              </a:rPr>
              <a:t> paso a paso)</a:t>
            </a:r>
          </a:p>
          <a:p>
            <a:pPr marL="228600" marR="0" lvl="0" indent="-228600" algn="l" defTabSz="1087633" rtl="0" fontAlgn="auto" hangingPunct="1">
              <a:lnSpc>
                <a:spcPct val="100000"/>
              </a:lnSpc>
              <a:spcBef>
                <a:spcPts val="200"/>
              </a:spcBef>
              <a:spcAft>
                <a:spcPts val="0"/>
              </a:spcAft>
              <a:buSzPct val="100000"/>
              <a:buFont typeface="Arial"/>
              <a:buAutoNum type="arabicPeriod"/>
              <a:tabLst/>
              <a:defRPr sz="1800" b="0" i="0" u="none" strike="noStrike" kern="0" cap="none" spc="0" baseline="0">
                <a:solidFill>
                  <a:srgbClr val="000000"/>
                </a:solidFill>
                <a:uFillTx/>
              </a:defRPr>
            </a:pPr>
            <a:r>
              <a:rPr lang="en-US" sz="1000" b="0" i="0" u="none" strike="noStrike" kern="1200" cap="none" spc="0" baseline="0" dirty="0" err="1">
                <a:solidFill>
                  <a:srgbClr val="000000"/>
                </a:solidFill>
                <a:uFillTx/>
                <a:latin typeface="Open Sans Light" pitchFamily="34"/>
                <a:ea typeface="Open Sans Light" pitchFamily="34"/>
                <a:cs typeface="Open Sans Light" pitchFamily="34"/>
              </a:rPr>
              <a:t>Restricciones</a:t>
            </a:r>
            <a:endParaRPr lang="en-US" sz="1000" b="0" i="0" u="none" strike="noStrike" kern="1200" cap="none" spc="0" baseline="0" dirty="0">
              <a:solidFill>
                <a:srgbClr val="000000"/>
              </a:solidFill>
              <a:uFillTx/>
              <a:latin typeface="Open Sans Light" pitchFamily="34"/>
              <a:ea typeface="Open Sans Light" pitchFamily="34"/>
              <a:cs typeface="Open Sans Light" pitchFamily="34"/>
            </a:endParaRPr>
          </a:p>
        </p:txBody>
      </p:sp>
      <p:sp>
        <p:nvSpPr>
          <p:cNvPr id="12" name="Flowchart: Delay 112">
            <a:extLst>
              <a:ext uri="{FF2B5EF4-FFF2-40B4-BE49-F238E27FC236}">
                <a16:creationId xmlns:a16="http://schemas.microsoft.com/office/drawing/2014/main" id="{B017DA87-B5AF-058F-9B88-B97558B46BDE}"/>
              </a:ext>
            </a:extLst>
          </p:cNvPr>
          <p:cNvSpPr/>
          <p:nvPr/>
        </p:nvSpPr>
        <p:spPr>
          <a:xfrm>
            <a:off x="688771" y="2559862"/>
            <a:ext cx="2446312" cy="3107679"/>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 2700000 f1 0"/>
              <a:gd name="f12" fmla="?: f8 f3 1"/>
              <a:gd name="f13" fmla="?: f9 f4 1"/>
              <a:gd name="f14" fmla="?: f10 f5 1"/>
              <a:gd name="f15" fmla="+- f11 0 f1"/>
              <a:gd name="f16" fmla="*/ f12 1 21600"/>
              <a:gd name="f17" fmla="*/ f13 1 21600"/>
              <a:gd name="f18" fmla="*/ 21600 f12 1"/>
              <a:gd name="f19" fmla="*/ 21600 f13 1"/>
              <a:gd name="f20" fmla="+- f15 f1 0"/>
              <a:gd name="f21" fmla="min f17 f16"/>
              <a:gd name="f22" fmla="*/ f18 1 f14"/>
              <a:gd name="f23" fmla="*/ f19 1 f14"/>
              <a:gd name="f24" fmla="*/ f20 f7 1"/>
              <a:gd name="f25" fmla="val f22"/>
              <a:gd name="f26" fmla="val f23"/>
              <a:gd name="f27" fmla="*/ f24 1 f0"/>
              <a:gd name="f28" fmla="*/ f6 f21 1"/>
              <a:gd name="f29" fmla="+- f26 0 f6"/>
              <a:gd name="f30" fmla="+- f25 0 f6"/>
              <a:gd name="f31" fmla="+- 0 0 f27"/>
              <a:gd name="f32" fmla="*/ f26 f21 1"/>
              <a:gd name="f33" fmla="*/ f29 1 2"/>
              <a:gd name="f34" fmla="*/ f30 1 2"/>
              <a:gd name="f35" fmla="+- 0 0 f31"/>
              <a:gd name="f36" fmla="+- f6 f33 0"/>
              <a:gd name="f37" fmla="+- f6 f34 0"/>
              <a:gd name="f38" fmla="*/ f35 f0 1"/>
              <a:gd name="f39" fmla="*/ f34 f21 1"/>
              <a:gd name="f40" fmla="*/ f33 f21 1"/>
              <a:gd name="f41" fmla="*/ f38 1 f7"/>
              <a:gd name="f42" fmla="*/ f37 f21 1"/>
              <a:gd name="f43" fmla="+- f41 0 f1"/>
              <a:gd name="f44" fmla="cos 1 f43"/>
              <a:gd name="f45" fmla="sin 1 f43"/>
              <a:gd name="f46" fmla="+- 0 0 f44"/>
              <a:gd name="f47" fmla="+- 0 0 f45"/>
              <a:gd name="f48" fmla="+- 0 0 f46"/>
              <a:gd name="f49" fmla="+- 0 0 f47"/>
              <a:gd name="f50" fmla="val f48"/>
              <a:gd name="f51" fmla="val f49"/>
              <a:gd name="f52" fmla="*/ f50 f34 1"/>
              <a:gd name="f53" fmla="*/ f51 f33 1"/>
              <a:gd name="f54" fmla="+- f37 f52 0"/>
              <a:gd name="f55" fmla="+- f36 0 f53"/>
              <a:gd name="f56" fmla="+- f36 f53 0"/>
              <a:gd name="f57" fmla="*/ f55 f21 1"/>
              <a:gd name="f58" fmla="*/ f54 f21 1"/>
              <a:gd name="f59" fmla="*/ f56 f21 1"/>
            </a:gdLst>
            <a:ahLst/>
            <a:cxnLst>
              <a:cxn ang="3cd4">
                <a:pos x="hc" y="t"/>
              </a:cxn>
              <a:cxn ang="0">
                <a:pos x="r" y="vc"/>
              </a:cxn>
              <a:cxn ang="cd4">
                <a:pos x="hc" y="b"/>
              </a:cxn>
              <a:cxn ang="cd2">
                <a:pos x="l" y="vc"/>
              </a:cxn>
            </a:cxnLst>
            <a:rect l="f28" t="f57" r="f58" b="f59"/>
            <a:pathLst>
              <a:path>
                <a:moveTo>
                  <a:pt x="f28" y="f28"/>
                </a:moveTo>
                <a:lnTo>
                  <a:pt x="f42" y="f28"/>
                </a:lnTo>
                <a:arcTo wR="f39" hR="f40" stAng="f2" swAng="f0"/>
                <a:lnTo>
                  <a:pt x="f28" y="f32"/>
                </a:lnTo>
                <a:close/>
              </a:path>
            </a:pathLst>
          </a:custGeom>
          <a:solidFill>
            <a:srgbClr val="156082"/>
          </a:solidFill>
          <a:ln w="19046" cap="flat">
            <a:solidFill>
              <a:srgbClr val="104862"/>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PE" sz="3200" b="1" i="0" u="none" strike="noStrike" kern="1200" cap="none" spc="0" baseline="0">
                <a:solidFill>
                  <a:srgbClr val="FFFFFF"/>
                </a:solidFill>
                <a:uFillTx/>
                <a:latin typeface="Aptos"/>
              </a:rPr>
              <a:t>PETS</a:t>
            </a:r>
            <a:endParaRPr lang="en-US" sz="3200" b="1" i="0" u="none" strike="noStrike" kern="1200" cap="none" spc="0" baseline="0">
              <a:solidFill>
                <a:srgbClr val="FFFFFF"/>
              </a:solidFill>
              <a:uFillTx/>
              <a:latin typeface="Aptos"/>
            </a:endParaRPr>
          </a:p>
        </p:txBody>
      </p:sp>
      <p:sp>
        <p:nvSpPr>
          <p:cNvPr id="13" name="Oval 113">
            <a:extLst>
              <a:ext uri="{FF2B5EF4-FFF2-40B4-BE49-F238E27FC236}">
                <a16:creationId xmlns:a16="http://schemas.microsoft.com/office/drawing/2014/main" id="{BEDB2198-60AC-E20A-4070-14B6D66D905E}"/>
              </a:ext>
            </a:extLst>
          </p:cNvPr>
          <p:cNvSpPr/>
          <p:nvPr/>
        </p:nvSpPr>
        <p:spPr>
          <a:xfrm>
            <a:off x="5097642" y="1344853"/>
            <a:ext cx="981407" cy="844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2A8BE"/>
          </a:solidFill>
          <a:ln w="19046" cap="flat">
            <a:solidFill>
              <a:srgbClr val="72A8BE"/>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sp>
        <p:nvSpPr>
          <p:cNvPr id="14" name="Oval 115">
            <a:extLst>
              <a:ext uri="{FF2B5EF4-FFF2-40B4-BE49-F238E27FC236}">
                <a16:creationId xmlns:a16="http://schemas.microsoft.com/office/drawing/2014/main" id="{30BCF477-8EAA-7BD2-F6C4-EDF23F8BFE7C}"/>
              </a:ext>
            </a:extLst>
          </p:cNvPr>
          <p:cNvSpPr/>
          <p:nvPr/>
        </p:nvSpPr>
        <p:spPr>
          <a:xfrm>
            <a:off x="3931883" y="2584999"/>
            <a:ext cx="981407" cy="844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F7F7F"/>
          </a:solidFill>
          <a:ln w="19046" cap="flat">
            <a:solidFill>
              <a:srgbClr val="7F7F7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sp>
        <p:nvSpPr>
          <p:cNvPr id="15" name="Oval 116">
            <a:extLst>
              <a:ext uri="{FF2B5EF4-FFF2-40B4-BE49-F238E27FC236}">
                <a16:creationId xmlns:a16="http://schemas.microsoft.com/office/drawing/2014/main" id="{97A669F0-1100-E406-BC60-4082E2A20C24}"/>
              </a:ext>
            </a:extLst>
          </p:cNvPr>
          <p:cNvSpPr/>
          <p:nvPr/>
        </p:nvSpPr>
        <p:spPr>
          <a:xfrm>
            <a:off x="3960604" y="4038246"/>
            <a:ext cx="981407" cy="844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2A8BE"/>
          </a:solidFill>
          <a:ln w="19046" cap="flat">
            <a:solidFill>
              <a:srgbClr val="72A8BE"/>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sp>
        <p:nvSpPr>
          <p:cNvPr id="16" name="Oval 118">
            <a:extLst>
              <a:ext uri="{FF2B5EF4-FFF2-40B4-BE49-F238E27FC236}">
                <a16:creationId xmlns:a16="http://schemas.microsoft.com/office/drawing/2014/main" id="{396752D1-875A-AED2-38AA-C84473A85CB8}"/>
              </a:ext>
            </a:extLst>
          </p:cNvPr>
          <p:cNvSpPr/>
          <p:nvPr/>
        </p:nvSpPr>
        <p:spPr>
          <a:xfrm>
            <a:off x="4858015" y="5645752"/>
            <a:ext cx="981407" cy="8440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F7F7F"/>
          </a:solidFill>
          <a:ln w="19046" cap="flat">
            <a:solidFill>
              <a:srgbClr val="7F7F7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cxnSp>
        <p:nvCxnSpPr>
          <p:cNvPr id="17" name="Straight Connector 120">
            <a:extLst>
              <a:ext uri="{FF2B5EF4-FFF2-40B4-BE49-F238E27FC236}">
                <a16:creationId xmlns:a16="http://schemas.microsoft.com/office/drawing/2014/main" id="{9C5DD58D-E035-A3F8-E69C-49160DCEB5EA}"/>
              </a:ext>
            </a:extLst>
          </p:cNvPr>
          <p:cNvCxnSpPr>
            <a:stCxn id="13" idx="3"/>
          </p:cNvCxnSpPr>
          <p:nvPr/>
        </p:nvCxnSpPr>
        <p:spPr>
          <a:xfrm flipH="1" flipV="1">
            <a:off x="1911928" y="1766849"/>
            <a:ext cx="3185714" cy="9"/>
          </a:xfrm>
          <a:prstGeom prst="straightConnector1">
            <a:avLst/>
          </a:prstGeom>
          <a:noFill/>
          <a:ln w="19046" cap="flat">
            <a:solidFill>
              <a:srgbClr val="72A8BE"/>
            </a:solidFill>
            <a:prstDash val="solid"/>
            <a:miter/>
          </a:ln>
        </p:spPr>
      </p:cxnSp>
      <p:cxnSp>
        <p:nvCxnSpPr>
          <p:cNvPr id="18" name="Straight Connector 122">
            <a:extLst>
              <a:ext uri="{FF2B5EF4-FFF2-40B4-BE49-F238E27FC236}">
                <a16:creationId xmlns:a16="http://schemas.microsoft.com/office/drawing/2014/main" id="{9BF251F0-5196-DDEC-5903-F9FEDA0C0DD1}"/>
              </a:ext>
            </a:extLst>
          </p:cNvPr>
          <p:cNvCxnSpPr/>
          <p:nvPr/>
        </p:nvCxnSpPr>
        <p:spPr>
          <a:xfrm>
            <a:off x="1911928" y="1766849"/>
            <a:ext cx="0" cy="573155"/>
          </a:xfrm>
          <a:prstGeom prst="straightConnector1">
            <a:avLst/>
          </a:prstGeom>
          <a:noFill/>
          <a:ln w="19046" cap="flat">
            <a:solidFill>
              <a:srgbClr val="72A8BE"/>
            </a:solidFill>
            <a:prstDash val="solid"/>
            <a:miter/>
          </a:ln>
        </p:spPr>
      </p:cxnSp>
      <p:sp>
        <p:nvSpPr>
          <p:cNvPr id="19" name="Oval 123">
            <a:extLst>
              <a:ext uri="{FF2B5EF4-FFF2-40B4-BE49-F238E27FC236}">
                <a16:creationId xmlns:a16="http://schemas.microsoft.com/office/drawing/2014/main" id="{C091E110-49CD-740D-46D7-378EB647A4B3}"/>
              </a:ext>
            </a:extLst>
          </p:cNvPr>
          <p:cNvSpPr/>
          <p:nvPr/>
        </p:nvSpPr>
        <p:spPr>
          <a:xfrm>
            <a:off x="1805043" y="2220501"/>
            <a:ext cx="213759" cy="238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2A8BE"/>
          </a:solidFill>
          <a:ln w="19046" cap="flat">
            <a:solidFill>
              <a:srgbClr val="72A8BE"/>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sp>
        <p:nvSpPr>
          <p:cNvPr id="20" name="Oval 124">
            <a:extLst>
              <a:ext uri="{FF2B5EF4-FFF2-40B4-BE49-F238E27FC236}">
                <a16:creationId xmlns:a16="http://schemas.microsoft.com/office/drawing/2014/main" id="{95DD35A7-798D-A510-862E-26784CAB2AE6}"/>
              </a:ext>
            </a:extLst>
          </p:cNvPr>
          <p:cNvSpPr/>
          <p:nvPr/>
        </p:nvSpPr>
        <p:spPr>
          <a:xfrm>
            <a:off x="3191585" y="4354436"/>
            <a:ext cx="213759" cy="238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2A8BE"/>
          </a:solidFill>
          <a:ln w="19046" cap="flat">
            <a:solidFill>
              <a:srgbClr val="72A8BE"/>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sp>
        <p:nvSpPr>
          <p:cNvPr id="21" name="Oval 125">
            <a:extLst>
              <a:ext uri="{FF2B5EF4-FFF2-40B4-BE49-F238E27FC236}">
                <a16:creationId xmlns:a16="http://schemas.microsoft.com/office/drawing/2014/main" id="{D50C5F78-D028-A32D-4BA3-05DD32607AE6}"/>
              </a:ext>
            </a:extLst>
          </p:cNvPr>
          <p:cNvSpPr/>
          <p:nvPr/>
        </p:nvSpPr>
        <p:spPr>
          <a:xfrm>
            <a:off x="3191585" y="2895584"/>
            <a:ext cx="213759" cy="238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F7F7F"/>
          </a:solidFill>
          <a:ln w="19046" cap="flat">
            <a:solidFill>
              <a:srgbClr val="7F7F7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sp>
        <p:nvSpPr>
          <p:cNvPr id="22" name="Oval 126">
            <a:extLst>
              <a:ext uri="{FF2B5EF4-FFF2-40B4-BE49-F238E27FC236}">
                <a16:creationId xmlns:a16="http://schemas.microsoft.com/office/drawing/2014/main" id="{974EACA8-1C57-DDE9-BE82-2704F8582419}"/>
              </a:ext>
            </a:extLst>
          </p:cNvPr>
          <p:cNvSpPr/>
          <p:nvPr/>
        </p:nvSpPr>
        <p:spPr>
          <a:xfrm>
            <a:off x="1805043" y="6025091"/>
            <a:ext cx="213759" cy="238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F7F7F"/>
          </a:solidFill>
          <a:ln w="19046" cap="flat">
            <a:solidFill>
              <a:srgbClr val="7F7F7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cxnSp>
        <p:nvCxnSpPr>
          <p:cNvPr id="23" name="Straight Connector 128">
            <a:extLst>
              <a:ext uri="{FF2B5EF4-FFF2-40B4-BE49-F238E27FC236}">
                <a16:creationId xmlns:a16="http://schemas.microsoft.com/office/drawing/2014/main" id="{FEFD9B43-E3DC-2290-C850-E4B93F157801}"/>
              </a:ext>
            </a:extLst>
          </p:cNvPr>
          <p:cNvCxnSpPr>
            <a:stCxn id="14" idx="3"/>
            <a:endCxn id="21" idx="1"/>
          </p:cNvCxnSpPr>
          <p:nvPr/>
        </p:nvCxnSpPr>
        <p:spPr>
          <a:xfrm flipH="1">
            <a:off x="3405344" y="3006999"/>
            <a:ext cx="526539" cy="8083"/>
          </a:xfrm>
          <a:prstGeom prst="straightConnector1">
            <a:avLst/>
          </a:prstGeom>
          <a:noFill/>
          <a:ln w="19046" cap="flat">
            <a:solidFill>
              <a:srgbClr val="7F7F7F"/>
            </a:solidFill>
            <a:prstDash val="solid"/>
            <a:miter/>
          </a:ln>
        </p:spPr>
      </p:cxnSp>
      <p:cxnSp>
        <p:nvCxnSpPr>
          <p:cNvPr id="24" name="Straight Connector 130">
            <a:extLst>
              <a:ext uri="{FF2B5EF4-FFF2-40B4-BE49-F238E27FC236}">
                <a16:creationId xmlns:a16="http://schemas.microsoft.com/office/drawing/2014/main" id="{82822128-E775-DA75-D346-A440BC7F4B51}"/>
              </a:ext>
            </a:extLst>
          </p:cNvPr>
          <p:cNvCxnSpPr>
            <a:stCxn id="15" idx="3"/>
            <a:endCxn id="20" idx="1"/>
          </p:cNvCxnSpPr>
          <p:nvPr/>
        </p:nvCxnSpPr>
        <p:spPr>
          <a:xfrm flipH="1">
            <a:off x="3405344" y="4460246"/>
            <a:ext cx="555260" cy="13688"/>
          </a:xfrm>
          <a:prstGeom prst="straightConnector1">
            <a:avLst/>
          </a:prstGeom>
          <a:noFill/>
          <a:ln w="19046" cap="flat">
            <a:solidFill>
              <a:srgbClr val="72A8BE"/>
            </a:solidFill>
            <a:prstDash val="solid"/>
            <a:miter/>
          </a:ln>
        </p:spPr>
      </p:cxnSp>
      <p:cxnSp>
        <p:nvCxnSpPr>
          <p:cNvPr id="25" name="Straight Connector 132">
            <a:extLst>
              <a:ext uri="{FF2B5EF4-FFF2-40B4-BE49-F238E27FC236}">
                <a16:creationId xmlns:a16="http://schemas.microsoft.com/office/drawing/2014/main" id="{9AC7D3CF-0CC2-6E8B-DC1A-FEDB1F9DE93F}"/>
              </a:ext>
            </a:extLst>
          </p:cNvPr>
          <p:cNvCxnSpPr>
            <a:stCxn id="22" idx="1"/>
          </p:cNvCxnSpPr>
          <p:nvPr/>
        </p:nvCxnSpPr>
        <p:spPr>
          <a:xfrm>
            <a:off x="2018803" y="6144585"/>
            <a:ext cx="2923208" cy="0"/>
          </a:xfrm>
          <a:prstGeom prst="straightConnector1">
            <a:avLst/>
          </a:prstGeom>
          <a:noFill/>
          <a:ln w="19046" cap="flat">
            <a:solidFill>
              <a:srgbClr val="7F7F7F"/>
            </a:solidFill>
            <a:prstDash val="solid"/>
            <a:miter/>
          </a:ln>
        </p:spPr>
      </p:cxnSp>
      <p:cxnSp>
        <p:nvCxnSpPr>
          <p:cNvPr id="26" name="Straight Connector 134">
            <a:extLst>
              <a:ext uri="{FF2B5EF4-FFF2-40B4-BE49-F238E27FC236}">
                <a16:creationId xmlns:a16="http://schemas.microsoft.com/office/drawing/2014/main" id="{87A5C90E-9856-62CD-F396-7388AF53AB3F}"/>
              </a:ext>
            </a:extLst>
          </p:cNvPr>
          <p:cNvCxnSpPr/>
          <p:nvPr/>
        </p:nvCxnSpPr>
        <p:spPr>
          <a:xfrm>
            <a:off x="6282046" y="1291846"/>
            <a:ext cx="0" cy="1048158"/>
          </a:xfrm>
          <a:prstGeom prst="straightConnector1">
            <a:avLst/>
          </a:prstGeom>
          <a:noFill/>
          <a:ln w="19046" cap="flat">
            <a:solidFill>
              <a:srgbClr val="72A8BE"/>
            </a:solidFill>
            <a:prstDash val="solid"/>
            <a:miter/>
          </a:ln>
        </p:spPr>
      </p:cxnSp>
      <p:cxnSp>
        <p:nvCxnSpPr>
          <p:cNvPr id="27" name="Straight Connector 135">
            <a:extLst>
              <a:ext uri="{FF2B5EF4-FFF2-40B4-BE49-F238E27FC236}">
                <a16:creationId xmlns:a16="http://schemas.microsoft.com/office/drawing/2014/main" id="{25C74758-61DD-96DA-FFFF-911D96402426}"/>
              </a:ext>
            </a:extLst>
          </p:cNvPr>
          <p:cNvCxnSpPr/>
          <p:nvPr/>
        </p:nvCxnSpPr>
        <p:spPr>
          <a:xfrm>
            <a:off x="5153357" y="3879396"/>
            <a:ext cx="0" cy="1048159"/>
          </a:xfrm>
          <a:prstGeom prst="straightConnector1">
            <a:avLst/>
          </a:prstGeom>
          <a:noFill/>
          <a:ln w="19046" cap="flat">
            <a:solidFill>
              <a:srgbClr val="72A8BE"/>
            </a:solidFill>
            <a:prstDash val="solid"/>
            <a:miter/>
          </a:ln>
        </p:spPr>
      </p:cxnSp>
      <p:cxnSp>
        <p:nvCxnSpPr>
          <p:cNvPr id="28" name="Straight Connector 136">
            <a:extLst>
              <a:ext uri="{FF2B5EF4-FFF2-40B4-BE49-F238E27FC236}">
                <a16:creationId xmlns:a16="http://schemas.microsoft.com/office/drawing/2014/main" id="{BD6A3A05-EADF-C96A-1FD3-CB10B8EA29EC}"/>
              </a:ext>
            </a:extLst>
          </p:cNvPr>
          <p:cNvCxnSpPr/>
          <p:nvPr/>
        </p:nvCxnSpPr>
        <p:spPr>
          <a:xfrm>
            <a:off x="5153357" y="2482925"/>
            <a:ext cx="0" cy="1048149"/>
          </a:xfrm>
          <a:prstGeom prst="straightConnector1">
            <a:avLst/>
          </a:prstGeom>
          <a:noFill/>
          <a:ln w="19046" cap="flat">
            <a:solidFill>
              <a:srgbClr val="7F7F7F"/>
            </a:solidFill>
            <a:prstDash val="solid"/>
            <a:miter/>
          </a:ln>
        </p:spPr>
      </p:cxnSp>
      <p:cxnSp>
        <p:nvCxnSpPr>
          <p:cNvPr id="29" name="Straight Connector 137">
            <a:extLst>
              <a:ext uri="{FF2B5EF4-FFF2-40B4-BE49-F238E27FC236}">
                <a16:creationId xmlns:a16="http://schemas.microsoft.com/office/drawing/2014/main" id="{AE18407A-5E99-3648-3286-00777AD326FC}"/>
              </a:ext>
            </a:extLst>
          </p:cNvPr>
          <p:cNvCxnSpPr/>
          <p:nvPr/>
        </p:nvCxnSpPr>
        <p:spPr>
          <a:xfrm>
            <a:off x="6282046" y="5467106"/>
            <a:ext cx="0" cy="1206825"/>
          </a:xfrm>
          <a:prstGeom prst="straightConnector1">
            <a:avLst/>
          </a:prstGeom>
          <a:noFill/>
          <a:ln w="19046" cap="flat">
            <a:solidFill>
              <a:srgbClr val="7F7F7F"/>
            </a:solidFill>
            <a:prstDash val="solid"/>
            <a:miter/>
          </a:ln>
        </p:spPr>
      </p:cxnSp>
      <p:sp>
        <p:nvSpPr>
          <p:cNvPr id="30" name="Shape 2538">
            <a:extLst>
              <a:ext uri="{FF2B5EF4-FFF2-40B4-BE49-F238E27FC236}">
                <a16:creationId xmlns:a16="http://schemas.microsoft.com/office/drawing/2014/main" id="{A5746D73-9013-6BCA-D3BD-3C5C895F804B}"/>
              </a:ext>
            </a:extLst>
          </p:cNvPr>
          <p:cNvSpPr/>
          <p:nvPr/>
        </p:nvSpPr>
        <p:spPr>
          <a:xfrm>
            <a:off x="5374349" y="1505724"/>
            <a:ext cx="465072" cy="473448"/>
          </a:xfrm>
          <a:custGeom>
            <a:avLst/>
            <a:gdLst>
              <a:gd name="f0" fmla="val 10800000"/>
              <a:gd name="f1" fmla="val 5400000"/>
              <a:gd name="f2" fmla="val 180"/>
              <a:gd name="f3" fmla="val w"/>
              <a:gd name="f4" fmla="val h"/>
              <a:gd name="f5" fmla="val 0"/>
              <a:gd name="f6" fmla="val 21600"/>
              <a:gd name="f7" fmla="val 20400"/>
              <a:gd name="f8" fmla="val 5891"/>
              <a:gd name="f9" fmla="val 1200"/>
              <a:gd name="f10" fmla="val 3927"/>
              <a:gd name="f11" fmla="val 6000"/>
              <a:gd name="f12" fmla="val 4469"/>
              <a:gd name="f13" fmla="val 6538"/>
              <a:gd name="f14" fmla="val 4909"/>
              <a:gd name="f15" fmla="val 7200"/>
              <a:gd name="f16" fmla="val 14400"/>
              <a:gd name="f17" fmla="val 15062"/>
              <a:gd name="f18" fmla="val 15600"/>
              <a:gd name="f19" fmla="val 20618"/>
              <a:gd name="f20" fmla="val 6873"/>
              <a:gd name="f21" fmla="val 1964"/>
              <a:gd name="f22" fmla="val 2945"/>
              <a:gd name="f23" fmla="val 1422"/>
              <a:gd name="f24" fmla="val 982"/>
              <a:gd name="f25" fmla="val 12000"/>
              <a:gd name="f26" fmla="val 440"/>
              <a:gd name="f27" fmla="val 11462"/>
              <a:gd name="f28" fmla="val 10800"/>
              <a:gd name="f29" fmla="val 10138"/>
              <a:gd name="f30" fmla="val 9600"/>
              <a:gd name="f31" fmla="val 538"/>
              <a:gd name="f32" fmla="val 3386"/>
              <a:gd name="f33" fmla="val 21160"/>
              <a:gd name="f34" fmla="val 21062"/>
              <a:gd name="f35" fmla="val 4200"/>
              <a:gd name="f36" fmla="val 16691"/>
              <a:gd name="f37" fmla="val 15000"/>
              <a:gd name="f38" fmla="val 15331"/>
              <a:gd name="f39" fmla="val 16472"/>
              <a:gd name="f40" fmla="val 16200"/>
              <a:gd name="f41" fmla="val 15929"/>
              <a:gd name="f42" fmla="val 15709"/>
              <a:gd name="f43" fmla="val 3869"/>
              <a:gd name="f44" fmla="val 3600"/>
              <a:gd name="f45" fmla="val 13745"/>
              <a:gd name="f46" fmla="val 17400"/>
              <a:gd name="f47" fmla="val 17731"/>
              <a:gd name="f48" fmla="val 18000"/>
              <a:gd name="f49" fmla="val 13526"/>
              <a:gd name="f50" fmla="val 13255"/>
              <a:gd name="f51" fmla="val 12984"/>
              <a:gd name="f52" fmla="val 12764"/>
              <a:gd name="f53" fmla="val 11400"/>
              <a:gd name="f54" fmla="val 11731"/>
              <a:gd name="f55" fmla="val 10581"/>
              <a:gd name="f56" fmla="val 10309"/>
              <a:gd name="f57" fmla="val 10038"/>
              <a:gd name="f58" fmla="val 9818"/>
              <a:gd name="f59" fmla="+- 0 0 -90"/>
              <a:gd name="f60" fmla="+- 0 0 -180"/>
              <a:gd name="f61" fmla="+- 0 0 -270"/>
              <a:gd name="f62" fmla="+- 0 0 -360"/>
              <a:gd name="f63" fmla="*/ f3 1 21600"/>
              <a:gd name="f64" fmla="*/ f4 1 21600"/>
              <a:gd name="f65" fmla="+- f6 0 f5"/>
              <a:gd name="f66" fmla="*/ f59 f0 1"/>
              <a:gd name="f67" fmla="*/ f60 f0 1"/>
              <a:gd name="f68" fmla="*/ f61 f0 1"/>
              <a:gd name="f69" fmla="*/ f62 f0 1"/>
              <a:gd name="f70" fmla="*/ f65 1 2"/>
              <a:gd name="f71" fmla="*/ f65 1 21600"/>
              <a:gd name="f72" fmla="*/ f66 1 f2"/>
              <a:gd name="f73" fmla="*/ f67 1 f2"/>
              <a:gd name="f74" fmla="*/ f68 1 f2"/>
              <a:gd name="f75" fmla="*/ f69 1 f2"/>
              <a:gd name="f76" fmla="*/ f70 1 f71"/>
              <a:gd name="f77" fmla="*/ 0 1 f71"/>
              <a:gd name="f78" fmla="*/ f6 1 f71"/>
              <a:gd name="f79" fmla="+- f72 0 f1"/>
              <a:gd name="f80" fmla="+- f73 0 f1"/>
              <a:gd name="f81" fmla="+- f74 0 f1"/>
              <a:gd name="f82" fmla="+- f75 0 f1"/>
              <a:gd name="f83" fmla="*/ f77 f63 1"/>
              <a:gd name="f84" fmla="*/ f78 f63 1"/>
              <a:gd name="f85" fmla="*/ f78 f64 1"/>
              <a:gd name="f86" fmla="*/ f77 f64 1"/>
              <a:gd name="f87" fmla="*/ f76 f63 1"/>
              <a:gd name="f88" fmla="*/ f76 f64 1"/>
            </a:gdLst>
            <a:ahLst/>
            <a:cxnLst>
              <a:cxn ang="3cd4">
                <a:pos x="hc" y="t"/>
              </a:cxn>
              <a:cxn ang="0">
                <a:pos x="r" y="vc"/>
              </a:cxn>
              <a:cxn ang="cd4">
                <a:pos x="hc" y="b"/>
              </a:cxn>
              <a:cxn ang="cd2">
                <a:pos x="l" y="vc"/>
              </a:cxn>
              <a:cxn ang="f79">
                <a:pos x="f87" y="f88"/>
              </a:cxn>
              <a:cxn ang="f80">
                <a:pos x="f87" y="f88"/>
              </a:cxn>
              <a:cxn ang="f81">
                <a:pos x="f87" y="f88"/>
              </a:cxn>
              <a:cxn ang="f82">
                <a:pos x="f87" y="f88"/>
              </a:cxn>
            </a:cxnLst>
            <a:rect l="f83" t="f86" r="f84" b="f85"/>
            <a:pathLst>
              <a:path w="21600" h="21600">
                <a:moveTo>
                  <a:pt x="f7" y="f8"/>
                </a:moveTo>
                <a:lnTo>
                  <a:pt x="f9" y="f8"/>
                </a:lnTo>
                <a:lnTo>
                  <a:pt x="f9" y="f10"/>
                </a:lnTo>
                <a:lnTo>
                  <a:pt x="f11" y="f10"/>
                </a:lnTo>
                <a:cubicBezTo>
                  <a:pt x="f11" y="f12"/>
                  <a:pt x="f13" y="f14"/>
                  <a:pt x="f15" y="f14"/>
                </a:cubicBezTo>
                <a:lnTo>
                  <a:pt x="f16" y="f14"/>
                </a:lnTo>
                <a:cubicBezTo>
                  <a:pt x="f17" y="f14"/>
                  <a:pt x="f18" y="f12"/>
                  <a:pt x="f18" y="f10"/>
                </a:cubicBezTo>
                <a:lnTo>
                  <a:pt x="f7" y="f10"/>
                </a:lnTo>
                <a:cubicBezTo>
                  <a:pt x="f7" y="f10"/>
                  <a:pt x="f7" y="f8"/>
                  <a:pt x="f7" y="f8"/>
                </a:cubicBezTo>
                <a:close/>
                <a:moveTo>
                  <a:pt x="f7" y="f19"/>
                </a:moveTo>
                <a:lnTo>
                  <a:pt x="f9" y="f19"/>
                </a:lnTo>
                <a:lnTo>
                  <a:pt x="f9" y="f20"/>
                </a:lnTo>
                <a:lnTo>
                  <a:pt x="f7" y="f20"/>
                </a:lnTo>
                <a:cubicBezTo>
                  <a:pt x="f7" y="f20"/>
                  <a:pt x="f7" y="f19"/>
                  <a:pt x="f7" y="f19"/>
                </a:cubicBezTo>
                <a:close/>
                <a:moveTo>
                  <a:pt x="f15" y="f21"/>
                </a:moveTo>
                <a:lnTo>
                  <a:pt x="f16" y="f21"/>
                </a:lnTo>
                <a:lnTo>
                  <a:pt x="f16" y="f10"/>
                </a:lnTo>
                <a:lnTo>
                  <a:pt x="f15" y="f10"/>
                </a:lnTo>
                <a:cubicBezTo>
                  <a:pt x="f15" y="f10"/>
                  <a:pt x="f15" y="f21"/>
                  <a:pt x="f15" y="f21"/>
                </a:cubicBezTo>
                <a:close/>
                <a:moveTo>
                  <a:pt x="f7" y="f22"/>
                </a:moveTo>
                <a:lnTo>
                  <a:pt x="f18" y="f22"/>
                </a:lnTo>
                <a:lnTo>
                  <a:pt x="f18" y="f21"/>
                </a:lnTo>
                <a:cubicBezTo>
                  <a:pt x="f18" y="f23"/>
                  <a:pt x="f17" y="f24"/>
                  <a:pt x="f16" y="f24"/>
                </a:cubicBezTo>
                <a:lnTo>
                  <a:pt x="f25" y="f24"/>
                </a:lnTo>
                <a:cubicBezTo>
                  <a:pt x="f25" y="f26"/>
                  <a:pt x="f27" y="f5"/>
                  <a:pt x="f28" y="f5"/>
                </a:cubicBezTo>
                <a:cubicBezTo>
                  <a:pt x="f29" y="f5"/>
                  <a:pt x="f30" y="f26"/>
                  <a:pt x="f30" y="f24"/>
                </a:cubicBezTo>
                <a:lnTo>
                  <a:pt x="f15" y="f24"/>
                </a:lnTo>
                <a:cubicBezTo>
                  <a:pt x="f13" y="f24"/>
                  <a:pt x="f11" y="f23"/>
                  <a:pt x="f11" y="f21"/>
                </a:cubicBezTo>
                <a:lnTo>
                  <a:pt x="f11" y="f22"/>
                </a:lnTo>
                <a:lnTo>
                  <a:pt x="f9" y="f22"/>
                </a:lnTo>
                <a:cubicBezTo>
                  <a:pt x="f31" y="f22"/>
                  <a:pt x="f5" y="f32"/>
                  <a:pt x="f5" y="f10"/>
                </a:cubicBezTo>
                <a:lnTo>
                  <a:pt x="f5" y="f19"/>
                </a:lnTo>
                <a:cubicBezTo>
                  <a:pt x="f5" y="f33"/>
                  <a:pt x="f31" y="f6"/>
                  <a:pt x="f9" y="f6"/>
                </a:cubicBezTo>
                <a:lnTo>
                  <a:pt x="f7" y="f6"/>
                </a:lnTo>
                <a:cubicBezTo>
                  <a:pt x="f34" y="f6"/>
                  <a:pt x="f6" y="f33"/>
                  <a:pt x="f6" y="f19"/>
                </a:cubicBezTo>
                <a:lnTo>
                  <a:pt x="f6" y="f10"/>
                </a:lnTo>
                <a:cubicBezTo>
                  <a:pt x="f6" y="f32"/>
                  <a:pt x="f34" y="f22"/>
                  <a:pt x="f7" y="f22"/>
                </a:cubicBezTo>
                <a:moveTo>
                  <a:pt x="f35" y="f36"/>
                </a:moveTo>
                <a:lnTo>
                  <a:pt x="f37" y="f36"/>
                </a:lnTo>
                <a:cubicBezTo>
                  <a:pt x="f38" y="f36"/>
                  <a:pt x="f18" y="f39"/>
                  <a:pt x="f18" y="f40"/>
                </a:cubicBezTo>
                <a:cubicBezTo>
                  <a:pt x="f18" y="f41"/>
                  <a:pt x="f38" y="f42"/>
                  <a:pt x="f37" y="f42"/>
                </a:cubicBezTo>
                <a:lnTo>
                  <a:pt x="f35" y="f42"/>
                </a:lnTo>
                <a:cubicBezTo>
                  <a:pt x="f43" y="f42"/>
                  <a:pt x="f44" y="f41"/>
                  <a:pt x="f44" y="f40"/>
                </a:cubicBezTo>
                <a:cubicBezTo>
                  <a:pt x="f44" y="f39"/>
                  <a:pt x="f43" y="f36"/>
                  <a:pt x="f35" y="f36"/>
                </a:cubicBezTo>
                <a:moveTo>
                  <a:pt x="f35" y="f45"/>
                </a:moveTo>
                <a:lnTo>
                  <a:pt x="f46" y="f45"/>
                </a:lnTo>
                <a:cubicBezTo>
                  <a:pt x="f47" y="f45"/>
                  <a:pt x="f48" y="f49"/>
                  <a:pt x="f48" y="f50"/>
                </a:cubicBezTo>
                <a:cubicBezTo>
                  <a:pt x="f48" y="f51"/>
                  <a:pt x="f47" y="f52"/>
                  <a:pt x="f46" y="f52"/>
                </a:cubicBezTo>
                <a:lnTo>
                  <a:pt x="f35" y="f52"/>
                </a:lnTo>
                <a:cubicBezTo>
                  <a:pt x="f43" y="f52"/>
                  <a:pt x="f44" y="f51"/>
                  <a:pt x="f44" y="f50"/>
                </a:cubicBezTo>
                <a:cubicBezTo>
                  <a:pt x="f44" y="f49"/>
                  <a:pt x="f43" y="f45"/>
                  <a:pt x="f35" y="f45"/>
                </a:cubicBezTo>
                <a:moveTo>
                  <a:pt x="f35" y="f28"/>
                </a:moveTo>
                <a:lnTo>
                  <a:pt x="f53" y="f28"/>
                </a:lnTo>
                <a:cubicBezTo>
                  <a:pt x="f54" y="f28"/>
                  <a:pt x="f25" y="f55"/>
                  <a:pt x="f25" y="f56"/>
                </a:cubicBezTo>
                <a:cubicBezTo>
                  <a:pt x="f25" y="f57"/>
                  <a:pt x="f54" y="f58"/>
                  <a:pt x="f53" y="f58"/>
                </a:cubicBezTo>
                <a:lnTo>
                  <a:pt x="f35" y="f58"/>
                </a:lnTo>
                <a:cubicBezTo>
                  <a:pt x="f43" y="f58"/>
                  <a:pt x="f44" y="f57"/>
                  <a:pt x="f44" y="f56"/>
                </a:cubicBezTo>
                <a:cubicBezTo>
                  <a:pt x="f44" y="f55"/>
                  <a:pt x="f43" y="f28"/>
                  <a:pt x="f35" y="f28"/>
                </a:cubicBezTo>
              </a:path>
            </a:pathLst>
          </a:custGeom>
          <a:noFill/>
          <a:ln cap="flat">
            <a:noFill/>
            <a:prstDash val="solid"/>
          </a:ln>
        </p:spPr>
        <p:txBody>
          <a:bodyPr vert="horz" wrap="square" lIns="38093" tIns="38093" rIns="38093" bIns="38093" anchor="ctr" anchorCtr="0" compatLnSpc="1">
            <a:noAutofit/>
          </a:bodyPr>
          <a:lstStyle/>
          <a:p>
            <a:pPr marL="0" marR="0" lvl="0" indent="0" algn="l" defTabSz="457062" rtl="0" fontAlgn="auto" hangingPunct="1">
              <a:lnSpc>
                <a:spcPct val="100000"/>
              </a:lnSpc>
              <a:spcBef>
                <a:spcPts val="0"/>
              </a:spcBef>
              <a:spcAft>
                <a:spcPts val="0"/>
              </a:spcAft>
              <a:buNone/>
              <a:tabLst/>
              <a:defRPr sz="3000" b="0" i="0" u="none" strike="noStrike" kern="0" cap="none" spc="0" baseline="0">
                <a:solidFill>
                  <a:srgbClr val="FFFFFF"/>
                </a:solidFill>
                <a:effectLst>
                  <a:outerShdw dist="12701" dir="5400000">
                    <a:srgbClr val="000000"/>
                  </a:outerShdw>
                </a:effectLst>
                <a:uFillTx/>
                <a:latin typeface="Gill Sans"/>
                <a:ea typeface="Gill Sans"/>
                <a:cs typeface="Gill Sans"/>
              </a:defRPr>
            </a:pPr>
            <a:endParaRPr lang="es-PE" sz="2800" b="1" i="0" u="none" strike="noStrike" kern="1200" cap="none" spc="0" baseline="0">
              <a:solidFill>
                <a:srgbClr val="FFFFFF"/>
              </a:solidFill>
              <a:effectLst>
                <a:outerShdw dist="12701" dir="5400000">
                  <a:srgbClr val="000000"/>
                </a:outerShdw>
              </a:effectLst>
              <a:uFillTx/>
              <a:latin typeface="Open Sans Semibold"/>
              <a:ea typeface="Open Sans Semibold"/>
              <a:cs typeface="Open Sans Semibold"/>
            </a:endParaRPr>
          </a:p>
        </p:txBody>
      </p:sp>
      <p:sp>
        <p:nvSpPr>
          <p:cNvPr id="31" name="Shape 2527">
            <a:extLst>
              <a:ext uri="{FF2B5EF4-FFF2-40B4-BE49-F238E27FC236}">
                <a16:creationId xmlns:a16="http://schemas.microsoft.com/office/drawing/2014/main" id="{B95E9E69-DAD5-03AD-7A8E-4EF22AEFE1E4}"/>
              </a:ext>
            </a:extLst>
          </p:cNvPr>
          <p:cNvSpPr/>
          <p:nvPr/>
        </p:nvSpPr>
        <p:spPr>
          <a:xfrm>
            <a:off x="4097133" y="2732583"/>
            <a:ext cx="650906" cy="542147"/>
          </a:xfrm>
          <a:custGeom>
            <a:avLst/>
            <a:gdLst>
              <a:gd name="f0" fmla="val 10800000"/>
              <a:gd name="f1" fmla="val 5400000"/>
              <a:gd name="f2" fmla="val 180"/>
              <a:gd name="f3" fmla="val w"/>
              <a:gd name="f4" fmla="val h"/>
              <a:gd name="f5" fmla="val 0"/>
              <a:gd name="f6" fmla="val 21600"/>
              <a:gd name="f7" fmla="val 10800"/>
              <a:gd name="f8" fmla="val 11782"/>
              <a:gd name="f9" fmla="val 10258"/>
              <a:gd name="f10" fmla="val 9818"/>
              <a:gd name="f11" fmla="val 11342"/>
              <a:gd name="f12" fmla="val 14236"/>
              <a:gd name="f13" fmla="val 10309"/>
              <a:gd name="f14" fmla="val 12694"/>
              <a:gd name="f15" fmla="val 12516"/>
              <a:gd name="f16" fmla="val 9622"/>
              <a:gd name="f17" fmla="val 11979"/>
              <a:gd name="f18" fmla="val 9084"/>
              <a:gd name="f19" fmla="val 11291"/>
              <a:gd name="f20" fmla="val 8906"/>
              <a:gd name="f21" fmla="val 5400"/>
              <a:gd name="f22" fmla="val 5129"/>
              <a:gd name="f23" fmla="val 11071"/>
              <a:gd name="f24" fmla="val 4909"/>
              <a:gd name="f25" fmla="val 10529"/>
              <a:gd name="f26" fmla="val 9464"/>
              <a:gd name="f27" fmla="val 9125"/>
              <a:gd name="f28" fmla="val 8836"/>
              <a:gd name="f29" fmla="val 9886"/>
              <a:gd name="f30" fmla="val 11885"/>
              <a:gd name="f31" fmla="val 9716"/>
              <a:gd name="f32" fmla="val 12764"/>
              <a:gd name="f33" fmla="val 11714"/>
              <a:gd name="f34" fmla="val 12476"/>
              <a:gd name="f35" fmla="val 12137"/>
              <a:gd name="f36" fmla="val 14507"/>
              <a:gd name="f37" fmla="val 14727"/>
              <a:gd name="f38" fmla="val 11072"/>
              <a:gd name="f39" fmla="val 20618"/>
              <a:gd name="f40" fmla="val 5377"/>
              <a:gd name="f41" fmla="val 982"/>
              <a:gd name="f42" fmla="val 16223"/>
              <a:gd name="f43" fmla="val 4836"/>
              <a:gd name="f44" fmla="val 16765"/>
              <a:gd name="f45" fmla="val 16764"/>
              <a:gd name="f46" fmla="val 18655"/>
              <a:gd name="f47" fmla="val 6462"/>
              <a:gd name="f48" fmla="val 2945"/>
              <a:gd name="f49" fmla="val 15138"/>
              <a:gd name="f50" fmla="val 1964"/>
              <a:gd name="f51" fmla="val 5920"/>
              <a:gd name="f52" fmla="val 15680"/>
              <a:gd name="f53" fmla="val 19636"/>
              <a:gd name="f54" fmla="+- 0 0 -90"/>
              <a:gd name="f55" fmla="+- 0 0 -180"/>
              <a:gd name="f56" fmla="+- 0 0 -270"/>
              <a:gd name="f57" fmla="+- 0 0 -360"/>
              <a:gd name="f58" fmla="*/ f3 1 21600"/>
              <a:gd name="f59" fmla="*/ f4 1 21600"/>
              <a:gd name="f60" fmla="+- f6 0 f5"/>
              <a:gd name="f61" fmla="*/ f54 f0 1"/>
              <a:gd name="f62" fmla="*/ f55 f0 1"/>
              <a:gd name="f63" fmla="*/ f56 f0 1"/>
              <a:gd name="f64" fmla="*/ f57 f0 1"/>
              <a:gd name="f65" fmla="*/ f60 1 2"/>
              <a:gd name="f66" fmla="*/ f60 1 21600"/>
              <a:gd name="f67" fmla="*/ f61 1 f2"/>
              <a:gd name="f68" fmla="*/ f62 1 f2"/>
              <a:gd name="f69" fmla="*/ f63 1 f2"/>
              <a:gd name="f70" fmla="*/ f64 1 f2"/>
              <a:gd name="f71" fmla="*/ f65 1 f66"/>
              <a:gd name="f72" fmla="*/ 0 1 f66"/>
              <a:gd name="f73" fmla="*/ f6 1 f66"/>
              <a:gd name="f74" fmla="+- f67 0 f1"/>
              <a:gd name="f75" fmla="+- f68 0 f1"/>
              <a:gd name="f76" fmla="+- f69 0 f1"/>
              <a:gd name="f77" fmla="+- f70 0 f1"/>
              <a:gd name="f78" fmla="*/ f72 f58 1"/>
              <a:gd name="f79" fmla="*/ f73 f58 1"/>
              <a:gd name="f80" fmla="*/ f73 f59 1"/>
              <a:gd name="f81" fmla="*/ f72 f59 1"/>
              <a:gd name="f82" fmla="*/ f71 f58 1"/>
              <a:gd name="f83" fmla="*/ f71 f59 1"/>
            </a:gdLst>
            <a:ahLst/>
            <a:cxnLst>
              <a:cxn ang="3cd4">
                <a:pos x="hc" y="t"/>
              </a:cxn>
              <a:cxn ang="0">
                <a:pos x="r" y="vc"/>
              </a:cxn>
              <a:cxn ang="cd4">
                <a:pos x="hc" y="b"/>
              </a:cxn>
              <a:cxn ang="cd2">
                <a:pos x="l" y="vc"/>
              </a:cxn>
              <a:cxn ang="f74">
                <a:pos x="f82" y="f83"/>
              </a:cxn>
              <a:cxn ang="f75">
                <a:pos x="f82" y="f83"/>
              </a:cxn>
              <a:cxn ang="f76">
                <a:pos x="f82" y="f83"/>
              </a:cxn>
              <a:cxn ang="f77">
                <a:pos x="f82" y="f83"/>
              </a:cxn>
            </a:cxnLst>
            <a:rect l="f78" t="f81" r="f79" b="f80"/>
            <a:pathLst>
              <a:path w="21600" h="21600">
                <a:moveTo>
                  <a:pt x="f7" y="f8"/>
                </a:moveTo>
                <a:cubicBezTo>
                  <a:pt x="f9" y="f8"/>
                  <a:pt x="f10" y="f11"/>
                  <a:pt x="f10" y="f7"/>
                </a:cubicBezTo>
                <a:cubicBezTo>
                  <a:pt x="f10" y="f9"/>
                  <a:pt x="f9" y="f10"/>
                  <a:pt x="f7" y="f10"/>
                </a:cubicBezTo>
                <a:cubicBezTo>
                  <a:pt x="f11" y="f10"/>
                  <a:pt x="f8" y="f9"/>
                  <a:pt x="f8" y="f7"/>
                </a:cubicBezTo>
                <a:cubicBezTo>
                  <a:pt x="f8" y="f11"/>
                  <a:pt x="f11" y="f8"/>
                  <a:pt x="f7" y="f8"/>
                </a:cubicBezTo>
                <a:moveTo>
                  <a:pt x="f12" y="f13"/>
                </a:moveTo>
                <a:lnTo>
                  <a:pt x="f14" y="f13"/>
                </a:lnTo>
                <a:cubicBezTo>
                  <a:pt x="f15" y="f16"/>
                  <a:pt x="f17" y="f18"/>
                  <a:pt x="f19" y="f20"/>
                </a:cubicBezTo>
                <a:lnTo>
                  <a:pt x="f19" y="f21"/>
                </a:lnTo>
                <a:cubicBezTo>
                  <a:pt x="f19" y="f22"/>
                  <a:pt x="f23" y="f24"/>
                  <a:pt x="f7" y="f24"/>
                </a:cubicBezTo>
                <a:cubicBezTo>
                  <a:pt x="f25" y="f24"/>
                  <a:pt x="f13" y="f22"/>
                  <a:pt x="f13" y="f21"/>
                </a:cubicBezTo>
                <a:lnTo>
                  <a:pt x="f13" y="f20"/>
                </a:lnTo>
                <a:cubicBezTo>
                  <a:pt x="f26" y="f27"/>
                  <a:pt x="f28" y="f29"/>
                  <a:pt x="f28" y="f7"/>
                </a:cubicBezTo>
                <a:cubicBezTo>
                  <a:pt x="f28" y="f30"/>
                  <a:pt x="f31" y="f32"/>
                  <a:pt x="f7" y="f32"/>
                </a:cubicBezTo>
                <a:cubicBezTo>
                  <a:pt x="f33" y="f32"/>
                  <a:pt x="f34" y="f35"/>
                  <a:pt x="f14" y="f19"/>
                </a:cubicBezTo>
                <a:lnTo>
                  <a:pt x="f12" y="f19"/>
                </a:lnTo>
                <a:cubicBezTo>
                  <a:pt x="f36" y="f19"/>
                  <a:pt x="f37" y="f38"/>
                  <a:pt x="f37" y="f7"/>
                </a:cubicBezTo>
                <a:cubicBezTo>
                  <a:pt x="f37" y="f25"/>
                  <a:pt x="f36" y="f13"/>
                  <a:pt x="f12" y="f13"/>
                </a:cubicBezTo>
                <a:moveTo>
                  <a:pt x="f7" y="f39"/>
                </a:moveTo>
                <a:cubicBezTo>
                  <a:pt x="f40" y="f39"/>
                  <a:pt x="f41" y="f42"/>
                  <a:pt x="f41" y="f7"/>
                </a:cubicBezTo>
                <a:cubicBezTo>
                  <a:pt x="f41" y="f40"/>
                  <a:pt x="f40" y="f41"/>
                  <a:pt x="f7" y="f41"/>
                </a:cubicBezTo>
                <a:cubicBezTo>
                  <a:pt x="f42" y="f41"/>
                  <a:pt x="f39" y="f40"/>
                  <a:pt x="f39" y="f7"/>
                </a:cubicBezTo>
                <a:cubicBezTo>
                  <a:pt x="f39" y="f42"/>
                  <a:pt x="f42" y="f39"/>
                  <a:pt x="f7" y="f39"/>
                </a:cubicBezTo>
                <a:moveTo>
                  <a:pt x="f7" y="f5"/>
                </a:moveTo>
                <a:cubicBezTo>
                  <a:pt x="f43" y="f5"/>
                  <a:pt x="f5" y="f43"/>
                  <a:pt x="f5" y="f7"/>
                </a:cubicBezTo>
                <a:cubicBezTo>
                  <a:pt x="f5" y="f44"/>
                  <a:pt x="f43" y="f6"/>
                  <a:pt x="f7" y="f6"/>
                </a:cubicBezTo>
                <a:cubicBezTo>
                  <a:pt x="f45" y="f6"/>
                  <a:pt x="f6" y="f44"/>
                  <a:pt x="f6" y="f7"/>
                </a:cubicBezTo>
                <a:cubicBezTo>
                  <a:pt x="f6" y="f43"/>
                  <a:pt x="f45" y="f5"/>
                  <a:pt x="f7" y="f5"/>
                </a:cubicBezTo>
                <a:moveTo>
                  <a:pt x="f7" y="f46"/>
                </a:moveTo>
                <a:cubicBezTo>
                  <a:pt x="f47" y="f46"/>
                  <a:pt x="f48" y="f49"/>
                  <a:pt x="f48" y="f7"/>
                </a:cubicBezTo>
                <a:cubicBezTo>
                  <a:pt x="f48" y="f47"/>
                  <a:pt x="f47" y="f48"/>
                  <a:pt x="f7" y="f48"/>
                </a:cubicBezTo>
                <a:cubicBezTo>
                  <a:pt x="f49" y="f48"/>
                  <a:pt x="f46" y="f47"/>
                  <a:pt x="f46" y="f7"/>
                </a:cubicBezTo>
                <a:cubicBezTo>
                  <a:pt x="f46" y="f49"/>
                  <a:pt x="f49" y="f46"/>
                  <a:pt x="f7" y="f46"/>
                </a:cubicBezTo>
                <a:moveTo>
                  <a:pt x="f7" y="f50"/>
                </a:moveTo>
                <a:cubicBezTo>
                  <a:pt x="f51" y="f50"/>
                  <a:pt x="f50" y="f51"/>
                  <a:pt x="f50" y="f7"/>
                </a:cubicBezTo>
                <a:cubicBezTo>
                  <a:pt x="f50" y="f52"/>
                  <a:pt x="f51" y="f53"/>
                  <a:pt x="f7" y="f53"/>
                </a:cubicBezTo>
                <a:cubicBezTo>
                  <a:pt x="f52" y="f53"/>
                  <a:pt x="f53" y="f52"/>
                  <a:pt x="f53" y="f7"/>
                </a:cubicBezTo>
                <a:cubicBezTo>
                  <a:pt x="f53" y="f51"/>
                  <a:pt x="f52" y="f50"/>
                  <a:pt x="f7" y="f50"/>
                </a:cubicBezTo>
              </a:path>
            </a:pathLst>
          </a:custGeom>
          <a:noFill/>
          <a:ln cap="flat">
            <a:noFill/>
            <a:prstDash val="solid"/>
          </a:ln>
        </p:spPr>
        <p:txBody>
          <a:bodyPr vert="horz" wrap="square" lIns="38093" tIns="38093" rIns="38093" bIns="38093" anchor="ctr" anchorCtr="0" compatLnSpc="1">
            <a:noAutofit/>
          </a:bodyPr>
          <a:lstStyle/>
          <a:p>
            <a:pPr marL="0" marR="0" lvl="0" indent="0" algn="l" defTabSz="457062" rtl="0" fontAlgn="auto" hangingPunct="1">
              <a:lnSpc>
                <a:spcPct val="100000"/>
              </a:lnSpc>
              <a:spcBef>
                <a:spcPts val="0"/>
              </a:spcBef>
              <a:spcAft>
                <a:spcPts val="0"/>
              </a:spcAft>
              <a:buNone/>
              <a:tabLst/>
              <a:defRPr sz="3000" b="0" i="0" u="none" strike="noStrike" kern="0" cap="none" spc="0" baseline="0">
                <a:solidFill>
                  <a:srgbClr val="FFFFFF"/>
                </a:solidFill>
                <a:effectLst>
                  <a:outerShdw dist="12701" dir="5400000">
                    <a:srgbClr val="000000"/>
                  </a:outerShdw>
                </a:effectLst>
                <a:uFillTx/>
                <a:latin typeface="Gill Sans"/>
                <a:ea typeface="Gill Sans"/>
                <a:cs typeface="Gill Sans"/>
              </a:defRPr>
            </a:pPr>
            <a:endParaRPr lang="es-PE" sz="2800" b="1" i="0" u="none" strike="noStrike" kern="1200" cap="none" spc="0" baseline="0">
              <a:solidFill>
                <a:srgbClr val="FFFFFF"/>
              </a:solidFill>
              <a:effectLst>
                <a:outerShdw dist="12701" dir="5400000">
                  <a:srgbClr val="000000"/>
                </a:outerShdw>
              </a:effectLst>
              <a:uFillTx/>
              <a:latin typeface="Open Sans Semibold"/>
              <a:ea typeface="Open Sans Semibold"/>
              <a:cs typeface="Open Sans Semibold"/>
            </a:endParaRPr>
          </a:p>
        </p:txBody>
      </p:sp>
      <p:sp>
        <p:nvSpPr>
          <p:cNvPr id="32" name="Shape 2546">
            <a:extLst>
              <a:ext uri="{FF2B5EF4-FFF2-40B4-BE49-F238E27FC236}">
                <a16:creationId xmlns:a16="http://schemas.microsoft.com/office/drawing/2014/main" id="{757C4066-D5DF-8C7B-B97F-964AE6B27070}"/>
              </a:ext>
            </a:extLst>
          </p:cNvPr>
          <p:cNvSpPr/>
          <p:nvPr/>
        </p:nvSpPr>
        <p:spPr>
          <a:xfrm>
            <a:off x="4171940" y="4247150"/>
            <a:ext cx="551986" cy="376165"/>
          </a:xfrm>
          <a:custGeom>
            <a:avLst/>
            <a:gdLst>
              <a:gd name="f0" fmla="val 10800000"/>
              <a:gd name="f1" fmla="val 5400000"/>
              <a:gd name="f2" fmla="val 180"/>
              <a:gd name="f3" fmla="val w"/>
              <a:gd name="f4" fmla="val h"/>
              <a:gd name="f5" fmla="val 0"/>
              <a:gd name="f6" fmla="val 21600"/>
              <a:gd name="f7" fmla="val 20618"/>
              <a:gd name="f8" fmla="val 20400"/>
              <a:gd name="f9" fmla="val 18655"/>
              <a:gd name="f10" fmla="val 1200"/>
              <a:gd name="f11" fmla="val 21109"/>
              <a:gd name="f12" fmla="val 18164"/>
              <a:gd name="f13" fmla="val 17893"/>
              <a:gd name="f14" fmla="val 17673"/>
              <a:gd name="f15" fmla="val 269"/>
              <a:gd name="f16" fmla="val 600"/>
              <a:gd name="f17" fmla="val 21000"/>
              <a:gd name="f18" fmla="val 21332"/>
              <a:gd name="f19" fmla="val 21380"/>
              <a:gd name="f20" fmla="val 8836"/>
              <a:gd name="f21" fmla="val 6873"/>
              <a:gd name="f22" fmla="val 3600"/>
              <a:gd name="f23" fmla="val 9327"/>
              <a:gd name="f24" fmla="val 2400"/>
              <a:gd name="f25" fmla="val 6382"/>
              <a:gd name="f26" fmla="val 6111"/>
              <a:gd name="f27" fmla="val 5891"/>
              <a:gd name="f28" fmla="val 2669"/>
              <a:gd name="f29" fmla="val 3000"/>
              <a:gd name="f30" fmla="val 9598"/>
              <a:gd name="f31" fmla="val 9818"/>
              <a:gd name="f32" fmla="val 14727"/>
              <a:gd name="f33" fmla="val 12764"/>
              <a:gd name="f34" fmla="val 10800"/>
              <a:gd name="f35" fmla="val 15218"/>
              <a:gd name="f36" fmla="val 9600"/>
              <a:gd name="f37" fmla="val 12273"/>
              <a:gd name="f38" fmla="val 12002"/>
              <a:gd name="f39" fmla="val 11782"/>
              <a:gd name="f40" fmla="val 9869"/>
              <a:gd name="f41" fmla="val 10200"/>
              <a:gd name="f42" fmla="val 15489"/>
              <a:gd name="f43" fmla="val 15709"/>
              <a:gd name="f44" fmla="val 2945"/>
              <a:gd name="f45" fmla="val 982"/>
              <a:gd name="f46" fmla="val 14400"/>
              <a:gd name="f47" fmla="val 3436"/>
              <a:gd name="f48" fmla="val 13200"/>
              <a:gd name="f49" fmla="val 491"/>
              <a:gd name="f50" fmla="val 220"/>
              <a:gd name="f51" fmla="val 13469"/>
              <a:gd name="f52" fmla="val 13800"/>
              <a:gd name="f53" fmla="val 3707"/>
              <a:gd name="f54" fmla="val 3927"/>
              <a:gd name="f55" fmla="+- 0 0 -90"/>
              <a:gd name="f56" fmla="+- 0 0 -180"/>
              <a:gd name="f57" fmla="+- 0 0 -270"/>
              <a:gd name="f58" fmla="+- 0 0 -360"/>
              <a:gd name="f59" fmla="*/ f3 1 21600"/>
              <a:gd name="f60" fmla="*/ f4 1 21600"/>
              <a:gd name="f61" fmla="+- f6 0 f5"/>
              <a:gd name="f62" fmla="*/ f55 f0 1"/>
              <a:gd name="f63" fmla="*/ f56 f0 1"/>
              <a:gd name="f64" fmla="*/ f57 f0 1"/>
              <a:gd name="f65" fmla="*/ f58 f0 1"/>
              <a:gd name="f66" fmla="*/ f61 1 2"/>
              <a:gd name="f67" fmla="*/ f61 1 21600"/>
              <a:gd name="f68" fmla="*/ f62 1 f2"/>
              <a:gd name="f69" fmla="*/ f63 1 f2"/>
              <a:gd name="f70" fmla="*/ f64 1 f2"/>
              <a:gd name="f71" fmla="*/ f65 1 f2"/>
              <a:gd name="f72" fmla="*/ f66 1 f67"/>
              <a:gd name="f73" fmla="*/ 0 1 f67"/>
              <a:gd name="f74" fmla="*/ f6 1 f67"/>
              <a:gd name="f75" fmla="+- f68 0 f1"/>
              <a:gd name="f76" fmla="+- f69 0 f1"/>
              <a:gd name="f77" fmla="+- f70 0 f1"/>
              <a:gd name="f78" fmla="+- f71 0 f1"/>
              <a:gd name="f79" fmla="*/ f73 f59 1"/>
              <a:gd name="f80" fmla="*/ f74 f59 1"/>
              <a:gd name="f81" fmla="*/ f74 f60 1"/>
              <a:gd name="f82" fmla="*/ f73 f60 1"/>
              <a:gd name="f83" fmla="*/ f72 f59 1"/>
              <a:gd name="f84" fmla="*/ f72 f60 1"/>
            </a:gdLst>
            <a:ahLst/>
            <a:cxnLst>
              <a:cxn ang="3cd4">
                <a:pos x="hc" y="t"/>
              </a:cxn>
              <a:cxn ang="0">
                <a:pos x="r" y="vc"/>
              </a:cxn>
              <a:cxn ang="cd4">
                <a:pos x="hc" y="b"/>
              </a:cxn>
              <a:cxn ang="cd2">
                <a:pos x="l" y="vc"/>
              </a:cxn>
              <a:cxn ang="f75">
                <a:pos x="f83" y="f84"/>
              </a:cxn>
              <a:cxn ang="f76">
                <a:pos x="f83" y="f84"/>
              </a:cxn>
              <a:cxn ang="f77">
                <a:pos x="f83" y="f84"/>
              </a:cxn>
              <a:cxn ang="f78">
                <a:pos x="f83" y="f84"/>
              </a:cxn>
            </a:cxnLst>
            <a:rect l="f79" t="f82" r="f80" b="f81"/>
            <a:pathLst>
              <a:path w="21600" h="21600">
                <a:moveTo>
                  <a:pt x="f7" y="f8"/>
                </a:moveTo>
                <a:lnTo>
                  <a:pt x="f9" y="f8"/>
                </a:lnTo>
                <a:lnTo>
                  <a:pt x="f9" y="f10"/>
                </a:lnTo>
                <a:lnTo>
                  <a:pt x="f7" y="f10"/>
                </a:lnTo>
                <a:cubicBezTo>
                  <a:pt x="f7" y="f10"/>
                  <a:pt x="f7" y="f8"/>
                  <a:pt x="f7" y="f8"/>
                </a:cubicBezTo>
                <a:close/>
                <a:moveTo>
                  <a:pt x="f11" y="f5"/>
                </a:moveTo>
                <a:lnTo>
                  <a:pt x="f12" y="f5"/>
                </a:lnTo>
                <a:cubicBezTo>
                  <a:pt x="f13" y="f5"/>
                  <a:pt x="f14" y="f15"/>
                  <a:pt x="f14" y="f16"/>
                </a:cubicBezTo>
                <a:lnTo>
                  <a:pt x="f14" y="f17"/>
                </a:lnTo>
                <a:cubicBezTo>
                  <a:pt x="f14" y="f18"/>
                  <a:pt x="f13" y="f6"/>
                  <a:pt x="f12" y="f6"/>
                </a:cubicBezTo>
                <a:lnTo>
                  <a:pt x="f11" y="f6"/>
                </a:lnTo>
                <a:cubicBezTo>
                  <a:pt x="f19" y="f6"/>
                  <a:pt x="f6" y="f18"/>
                  <a:pt x="f6" y="f17"/>
                </a:cubicBezTo>
                <a:lnTo>
                  <a:pt x="f6" y="f16"/>
                </a:lnTo>
                <a:cubicBezTo>
                  <a:pt x="f6" y="f15"/>
                  <a:pt x="f19" y="f5"/>
                  <a:pt x="f11" y="f5"/>
                </a:cubicBezTo>
                <a:moveTo>
                  <a:pt x="f20" y="f8"/>
                </a:moveTo>
                <a:lnTo>
                  <a:pt x="f21" y="f8"/>
                </a:lnTo>
                <a:lnTo>
                  <a:pt x="f21" y="f22"/>
                </a:lnTo>
                <a:lnTo>
                  <a:pt x="f20" y="f22"/>
                </a:lnTo>
                <a:cubicBezTo>
                  <a:pt x="f20" y="f22"/>
                  <a:pt x="f20" y="f8"/>
                  <a:pt x="f20" y="f8"/>
                </a:cubicBezTo>
                <a:close/>
                <a:moveTo>
                  <a:pt x="f23" y="f24"/>
                </a:moveTo>
                <a:lnTo>
                  <a:pt x="f25" y="f24"/>
                </a:lnTo>
                <a:cubicBezTo>
                  <a:pt x="f26" y="f24"/>
                  <a:pt x="f27" y="f28"/>
                  <a:pt x="f27" y="f29"/>
                </a:cubicBezTo>
                <a:lnTo>
                  <a:pt x="f27" y="f17"/>
                </a:lnTo>
                <a:cubicBezTo>
                  <a:pt x="f27" y="f18"/>
                  <a:pt x="f26" y="f6"/>
                  <a:pt x="f25" y="f6"/>
                </a:cubicBezTo>
                <a:lnTo>
                  <a:pt x="f23" y="f6"/>
                </a:lnTo>
                <a:cubicBezTo>
                  <a:pt x="f30" y="f6"/>
                  <a:pt x="f31" y="f18"/>
                  <a:pt x="f31" y="f17"/>
                </a:cubicBezTo>
                <a:lnTo>
                  <a:pt x="f31" y="f29"/>
                </a:lnTo>
                <a:cubicBezTo>
                  <a:pt x="f31" y="f28"/>
                  <a:pt x="f30" y="f24"/>
                  <a:pt x="f23" y="f24"/>
                </a:cubicBezTo>
                <a:moveTo>
                  <a:pt x="f32" y="f8"/>
                </a:moveTo>
                <a:lnTo>
                  <a:pt x="f33" y="f8"/>
                </a:lnTo>
                <a:lnTo>
                  <a:pt x="f33" y="f34"/>
                </a:lnTo>
                <a:lnTo>
                  <a:pt x="f32" y="f34"/>
                </a:lnTo>
                <a:cubicBezTo>
                  <a:pt x="f32" y="f34"/>
                  <a:pt x="f32" y="f8"/>
                  <a:pt x="f32" y="f8"/>
                </a:cubicBezTo>
                <a:close/>
                <a:moveTo>
                  <a:pt x="f35" y="f36"/>
                </a:moveTo>
                <a:lnTo>
                  <a:pt x="f37" y="f36"/>
                </a:lnTo>
                <a:cubicBezTo>
                  <a:pt x="f38" y="f36"/>
                  <a:pt x="f39" y="f40"/>
                  <a:pt x="f39" y="f41"/>
                </a:cubicBezTo>
                <a:lnTo>
                  <a:pt x="f39" y="f17"/>
                </a:lnTo>
                <a:cubicBezTo>
                  <a:pt x="f39" y="f18"/>
                  <a:pt x="f38" y="f6"/>
                  <a:pt x="f37" y="f6"/>
                </a:cubicBezTo>
                <a:lnTo>
                  <a:pt x="f35" y="f6"/>
                </a:lnTo>
                <a:cubicBezTo>
                  <a:pt x="f42" y="f6"/>
                  <a:pt x="f43" y="f18"/>
                  <a:pt x="f43" y="f17"/>
                </a:cubicBezTo>
                <a:lnTo>
                  <a:pt x="f43" y="f41"/>
                </a:lnTo>
                <a:cubicBezTo>
                  <a:pt x="f43" y="f40"/>
                  <a:pt x="f42" y="f36"/>
                  <a:pt x="f35" y="f36"/>
                </a:cubicBezTo>
                <a:moveTo>
                  <a:pt x="f44" y="f8"/>
                </a:moveTo>
                <a:lnTo>
                  <a:pt x="f45" y="f8"/>
                </a:lnTo>
                <a:lnTo>
                  <a:pt x="f45" y="f46"/>
                </a:lnTo>
                <a:lnTo>
                  <a:pt x="f44" y="f46"/>
                </a:lnTo>
                <a:cubicBezTo>
                  <a:pt x="f44" y="f46"/>
                  <a:pt x="f44" y="f8"/>
                  <a:pt x="f44" y="f8"/>
                </a:cubicBezTo>
                <a:close/>
                <a:moveTo>
                  <a:pt x="f47" y="f48"/>
                </a:moveTo>
                <a:lnTo>
                  <a:pt x="f49" y="f48"/>
                </a:lnTo>
                <a:cubicBezTo>
                  <a:pt x="f50" y="f48"/>
                  <a:pt x="f5" y="f51"/>
                  <a:pt x="f5" y="f52"/>
                </a:cubicBezTo>
                <a:lnTo>
                  <a:pt x="f5" y="f17"/>
                </a:lnTo>
                <a:cubicBezTo>
                  <a:pt x="f5" y="f18"/>
                  <a:pt x="f50" y="f6"/>
                  <a:pt x="f49" y="f6"/>
                </a:cubicBezTo>
                <a:lnTo>
                  <a:pt x="f47" y="f6"/>
                </a:lnTo>
                <a:cubicBezTo>
                  <a:pt x="f53" y="f6"/>
                  <a:pt x="f54" y="f18"/>
                  <a:pt x="f54" y="f17"/>
                </a:cubicBezTo>
                <a:lnTo>
                  <a:pt x="f54" y="f52"/>
                </a:lnTo>
                <a:cubicBezTo>
                  <a:pt x="f54" y="f51"/>
                  <a:pt x="f53" y="f48"/>
                  <a:pt x="f47" y="f48"/>
                </a:cubicBezTo>
              </a:path>
            </a:pathLst>
          </a:custGeom>
          <a:noFill/>
          <a:ln cap="flat">
            <a:noFill/>
            <a:prstDash val="solid"/>
          </a:ln>
        </p:spPr>
        <p:txBody>
          <a:bodyPr vert="horz" wrap="square" lIns="38093" tIns="38093" rIns="38093" bIns="38093" anchor="ctr" anchorCtr="0" compatLnSpc="1">
            <a:noAutofit/>
          </a:bodyPr>
          <a:lstStyle/>
          <a:p>
            <a:pPr marL="0" marR="0" lvl="0" indent="0" algn="l" defTabSz="457062" rtl="0" fontAlgn="auto" hangingPunct="1">
              <a:lnSpc>
                <a:spcPct val="100000"/>
              </a:lnSpc>
              <a:spcBef>
                <a:spcPts val="0"/>
              </a:spcBef>
              <a:spcAft>
                <a:spcPts val="0"/>
              </a:spcAft>
              <a:buNone/>
              <a:tabLst/>
              <a:defRPr sz="3000" b="0" i="0" u="none" strike="noStrike" kern="0" cap="none" spc="0" baseline="0">
                <a:solidFill>
                  <a:srgbClr val="FFFFFF"/>
                </a:solidFill>
                <a:effectLst>
                  <a:outerShdw dist="12701" dir="5400000">
                    <a:srgbClr val="000000"/>
                  </a:outerShdw>
                </a:effectLst>
                <a:uFillTx/>
                <a:latin typeface="Gill Sans"/>
                <a:ea typeface="Gill Sans"/>
                <a:cs typeface="Gill Sans"/>
              </a:defRPr>
            </a:pPr>
            <a:endParaRPr lang="es-PE" sz="2800" b="1" i="0" u="none" strike="noStrike" kern="1200" cap="none" spc="0" baseline="0">
              <a:solidFill>
                <a:srgbClr val="FFFFFF"/>
              </a:solidFill>
              <a:effectLst>
                <a:outerShdw dist="12701" dir="5400000">
                  <a:srgbClr val="000000"/>
                </a:outerShdw>
              </a:effectLst>
              <a:uFillTx/>
              <a:latin typeface="Open Sans Semibold"/>
              <a:ea typeface="Open Sans Semibold"/>
              <a:cs typeface="Open Sans Semibold"/>
            </a:endParaRPr>
          </a:p>
        </p:txBody>
      </p:sp>
      <p:sp>
        <p:nvSpPr>
          <p:cNvPr id="33" name="Shape 2623">
            <a:extLst>
              <a:ext uri="{FF2B5EF4-FFF2-40B4-BE49-F238E27FC236}">
                <a16:creationId xmlns:a16="http://schemas.microsoft.com/office/drawing/2014/main" id="{76CB73E9-DC54-6726-0EF6-5359296E826E}"/>
              </a:ext>
            </a:extLst>
          </p:cNvPr>
          <p:cNvSpPr/>
          <p:nvPr/>
        </p:nvSpPr>
        <p:spPr>
          <a:xfrm>
            <a:off x="5084082" y="5823959"/>
            <a:ext cx="558250" cy="464972"/>
          </a:xfrm>
          <a:custGeom>
            <a:avLst/>
            <a:gdLst>
              <a:gd name="f0" fmla="val 10800000"/>
              <a:gd name="f1" fmla="val 5400000"/>
              <a:gd name="f2" fmla="val 180"/>
              <a:gd name="f3" fmla="val w"/>
              <a:gd name="f4" fmla="val h"/>
              <a:gd name="f5" fmla="val 0"/>
              <a:gd name="f6" fmla="val 21600"/>
              <a:gd name="f7" fmla="val 7364"/>
              <a:gd name="f8" fmla="val 13255"/>
              <a:gd name="f9" fmla="val 5400"/>
              <a:gd name="f10" fmla="val 15218"/>
              <a:gd name="f11" fmla="val 16691"/>
              <a:gd name="f12" fmla="val 18655"/>
              <a:gd name="f13" fmla="val 9818"/>
              <a:gd name="f14" fmla="val 11782"/>
              <a:gd name="f15" fmla="val 4418"/>
              <a:gd name="f16" fmla="val 2455"/>
              <a:gd name="f17" fmla="val 20618"/>
              <a:gd name="f18" fmla="val 6873"/>
              <a:gd name="f19" fmla="val 982"/>
              <a:gd name="f20" fmla="val 3928"/>
              <a:gd name="f21" fmla="val 3385"/>
              <a:gd name="f22" fmla="val 1422"/>
              <a:gd name="f23" fmla="val 2945"/>
              <a:gd name="f24" fmla="val 1964"/>
              <a:gd name="f25" fmla="val 3927"/>
              <a:gd name="f26" fmla="val 4690"/>
              <a:gd name="f27" fmla="val 4147"/>
              <a:gd name="f28" fmla="val 4909"/>
              <a:gd name="f29" fmla="val 16910"/>
              <a:gd name="f30" fmla="val 17182"/>
              <a:gd name="f31" fmla="val 17453"/>
              <a:gd name="f32" fmla="val 17673"/>
              <a:gd name="f33" fmla="val 19636"/>
              <a:gd name="f34" fmla="val 20178"/>
              <a:gd name="f35" fmla="val 7855"/>
              <a:gd name="f36" fmla="val 491"/>
              <a:gd name="f37" fmla="val 220"/>
              <a:gd name="f38" fmla="val 879"/>
              <a:gd name="f39" fmla="val 2843"/>
              <a:gd name="f40" fmla="val 20721"/>
              <a:gd name="f41" fmla="val 10309"/>
              <a:gd name="f42" fmla="val 8345"/>
              <a:gd name="f43" fmla="val 19145"/>
              <a:gd name="f44" fmla="val 16200"/>
              <a:gd name="f45" fmla="val 14236"/>
              <a:gd name="f46" fmla="val 11291"/>
              <a:gd name="f47" fmla="+- 0 0 -90"/>
              <a:gd name="f48" fmla="+- 0 0 -180"/>
              <a:gd name="f49" fmla="+- 0 0 -270"/>
              <a:gd name="f50" fmla="+- 0 0 -360"/>
              <a:gd name="f51" fmla="*/ f3 1 21600"/>
              <a:gd name="f52" fmla="*/ f4 1 21600"/>
              <a:gd name="f53" fmla="+- f6 0 f5"/>
              <a:gd name="f54" fmla="*/ f47 f0 1"/>
              <a:gd name="f55" fmla="*/ f48 f0 1"/>
              <a:gd name="f56" fmla="*/ f49 f0 1"/>
              <a:gd name="f57" fmla="*/ f50 f0 1"/>
              <a:gd name="f58" fmla="*/ f53 1 2"/>
              <a:gd name="f59" fmla="*/ f53 1 21600"/>
              <a:gd name="f60" fmla="*/ f54 1 f2"/>
              <a:gd name="f61" fmla="*/ f55 1 f2"/>
              <a:gd name="f62" fmla="*/ f56 1 f2"/>
              <a:gd name="f63" fmla="*/ f57 1 f2"/>
              <a:gd name="f64" fmla="*/ f58 1 f59"/>
              <a:gd name="f65" fmla="*/ 0 1 f59"/>
              <a:gd name="f66" fmla="*/ f6 1 f59"/>
              <a:gd name="f67" fmla="+- f60 0 f1"/>
              <a:gd name="f68" fmla="+- f61 0 f1"/>
              <a:gd name="f69" fmla="+- f62 0 f1"/>
              <a:gd name="f70" fmla="+- f63 0 f1"/>
              <a:gd name="f71" fmla="*/ f65 f51 1"/>
              <a:gd name="f72" fmla="*/ f66 f51 1"/>
              <a:gd name="f73" fmla="*/ f66 f52 1"/>
              <a:gd name="f74" fmla="*/ f65 f52 1"/>
              <a:gd name="f75" fmla="*/ f64 f51 1"/>
              <a:gd name="f76" fmla="*/ f64 f52 1"/>
            </a:gdLst>
            <a:ahLst/>
            <a:cxnLst>
              <a:cxn ang="3cd4">
                <a:pos x="hc" y="t"/>
              </a:cxn>
              <a:cxn ang="0">
                <a:pos x="r" y="vc"/>
              </a:cxn>
              <a:cxn ang="cd4">
                <a:pos x="hc" y="b"/>
              </a:cxn>
              <a:cxn ang="cd2">
                <a:pos x="l" y="vc"/>
              </a:cxn>
              <a:cxn ang="f67">
                <a:pos x="f75" y="f76"/>
              </a:cxn>
              <a:cxn ang="f68">
                <a:pos x="f75" y="f76"/>
              </a:cxn>
              <a:cxn ang="f69">
                <a:pos x="f75" y="f76"/>
              </a:cxn>
              <a:cxn ang="f70">
                <a:pos x="f75" y="f76"/>
              </a:cxn>
            </a:cxnLst>
            <a:rect l="f71" t="f74" r="f72" b="f73"/>
            <a:pathLst>
              <a:path w="21600" h="21600">
                <a:moveTo>
                  <a:pt x="f7" y="f8"/>
                </a:moveTo>
                <a:lnTo>
                  <a:pt x="f9" y="f8"/>
                </a:lnTo>
                <a:lnTo>
                  <a:pt x="f9" y="f10"/>
                </a:lnTo>
                <a:lnTo>
                  <a:pt x="f7" y="f10"/>
                </a:lnTo>
                <a:cubicBezTo>
                  <a:pt x="f7" y="f10"/>
                  <a:pt x="f7" y="f8"/>
                  <a:pt x="f7" y="f8"/>
                </a:cubicBezTo>
                <a:close/>
                <a:moveTo>
                  <a:pt x="f7" y="f11"/>
                </a:moveTo>
                <a:lnTo>
                  <a:pt x="f9" y="f11"/>
                </a:lnTo>
                <a:lnTo>
                  <a:pt x="f9" y="f12"/>
                </a:lnTo>
                <a:lnTo>
                  <a:pt x="f7" y="f12"/>
                </a:lnTo>
                <a:cubicBezTo>
                  <a:pt x="f7" y="f12"/>
                  <a:pt x="f7" y="f11"/>
                  <a:pt x="f7" y="f11"/>
                </a:cubicBezTo>
                <a:close/>
                <a:moveTo>
                  <a:pt x="f7" y="f13"/>
                </a:moveTo>
                <a:lnTo>
                  <a:pt x="f9" y="f13"/>
                </a:lnTo>
                <a:lnTo>
                  <a:pt x="f9" y="f14"/>
                </a:lnTo>
                <a:lnTo>
                  <a:pt x="f7" y="f14"/>
                </a:lnTo>
                <a:cubicBezTo>
                  <a:pt x="f7" y="f14"/>
                  <a:pt x="f7" y="f13"/>
                  <a:pt x="f7" y="f13"/>
                </a:cubicBezTo>
                <a:close/>
                <a:moveTo>
                  <a:pt x="f15" y="f11"/>
                </a:moveTo>
                <a:lnTo>
                  <a:pt x="f16" y="f11"/>
                </a:lnTo>
                <a:lnTo>
                  <a:pt x="f16" y="f12"/>
                </a:lnTo>
                <a:lnTo>
                  <a:pt x="f15" y="f12"/>
                </a:lnTo>
                <a:cubicBezTo>
                  <a:pt x="f15" y="f12"/>
                  <a:pt x="f15" y="f11"/>
                  <a:pt x="f15" y="f11"/>
                </a:cubicBezTo>
                <a:close/>
                <a:moveTo>
                  <a:pt x="f17" y="f18"/>
                </a:moveTo>
                <a:lnTo>
                  <a:pt x="f19" y="f18"/>
                </a:lnTo>
                <a:lnTo>
                  <a:pt x="f19" y="f20"/>
                </a:lnTo>
                <a:cubicBezTo>
                  <a:pt x="f19" y="f21"/>
                  <a:pt x="f22" y="f23"/>
                  <a:pt x="f24" y="f23"/>
                </a:cubicBezTo>
                <a:lnTo>
                  <a:pt x="f25" y="f23"/>
                </a:lnTo>
                <a:lnTo>
                  <a:pt x="f25" y="f15"/>
                </a:lnTo>
                <a:cubicBezTo>
                  <a:pt x="f25" y="f26"/>
                  <a:pt x="f27" y="f28"/>
                  <a:pt x="f15" y="f28"/>
                </a:cubicBezTo>
                <a:cubicBezTo>
                  <a:pt x="f26" y="f28"/>
                  <a:pt x="f28" y="f26"/>
                  <a:pt x="f28" y="f15"/>
                </a:cubicBezTo>
                <a:lnTo>
                  <a:pt x="f28" y="f23"/>
                </a:lnTo>
                <a:lnTo>
                  <a:pt x="f11" y="f23"/>
                </a:lnTo>
                <a:lnTo>
                  <a:pt x="f11" y="f15"/>
                </a:lnTo>
                <a:cubicBezTo>
                  <a:pt x="f11" y="f26"/>
                  <a:pt x="f29" y="f28"/>
                  <a:pt x="f30" y="f28"/>
                </a:cubicBezTo>
                <a:cubicBezTo>
                  <a:pt x="f31" y="f28"/>
                  <a:pt x="f32" y="f26"/>
                  <a:pt x="f32" y="f15"/>
                </a:cubicBezTo>
                <a:lnTo>
                  <a:pt x="f32" y="f23"/>
                </a:lnTo>
                <a:lnTo>
                  <a:pt x="f33" y="f23"/>
                </a:lnTo>
                <a:cubicBezTo>
                  <a:pt x="f34" y="f23"/>
                  <a:pt x="f17" y="f21"/>
                  <a:pt x="f17" y="f20"/>
                </a:cubicBezTo>
                <a:cubicBezTo>
                  <a:pt x="f17" y="f20"/>
                  <a:pt x="f17" y="f18"/>
                  <a:pt x="f17" y="f18"/>
                </a:cubicBezTo>
                <a:close/>
                <a:moveTo>
                  <a:pt x="f17" y="f33"/>
                </a:moveTo>
                <a:cubicBezTo>
                  <a:pt x="f17" y="f34"/>
                  <a:pt x="f34" y="f17"/>
                  <a:pt x="f33" y="f17"/>
                </a:cubicBezTo>
                <a:lnTo>
                  <a:pt x="f24" y="f17"/>
                </a:lnTo>
                <a:cubicBezTo>
                  <a:pt x="f22" y="f17"/>
                  <a:pt x="f19" y="f34"/>
                  <a:pt x="f19" y="f33"/>
                </a:cubicBezTo>
                <a:lnTo>
                  <a:pt x="f19" y="f35"/>
                </a:lnTo>
                <a:lnTo>
                  <a:pt x="f17" y="f35"/>
                </a:lnTo>
                <a:cubicBezTo>
                  <a:pt x="f17" y="f35"/>
                  <a:pt x="f17" y="f33"/>
                  <a:pt x="f17" y="f33"/>
                </a:cubicBezTo>
                <a:close/>
                <a:moveTo>
                  <a:pt x="f33" y="f24"/>
                </a:moveTo>
                <a:lnTo>
                  <a:pt x="f32" y="f24"/>
                </a:lnTo>
                <a:lnTo>
                  <a:pt x="f32" y="f36"/>
                </a:lnTo>
                <a:cubicBezTo>
                  <a:pt x="f32" y="f37"/>
                  <a:pt x="f31" y="f5"/>
                  <a:pt x="f30" y="f5"/>
                </a:cubicBezTo>
                <a:cubicBezTo>
                  <a:pt x="f29" y="f5"/>
                  <a:pt x="f11" y="f37"/>
                  <a:pt x="f11" y="f36"/>
                </a:cubicBezTo>
                <a:lnTo>
                  <a:pt x="f11" y="f24"/>
                </a:lnTo>
                <a:lnTo>
                  <a:pt x="f28" y="f24"/>
                </a:lnTo>
                <a:lnTo>
                  <a:pt x="f28" y="f36"/>
                </a:lnTo>
                <a:cubicBezTo>
                  <a:pt x="f28" y="f37"/>
                  <a:pt x="f26" y="f5"/>
                  <a:pt x="f15" y="f5"/>
                </a:cubicBezTo>
                <a:cubicBezTo>
                  <a:pt x="f27" y="f5"/>
                  <a:pt x="f25" y="f37"/>
                  <a:pt x="f25" y="f36"/>
                </a:cubicBezTo>
                <a:lnTo>
                  <a:pt x="f25" y="f24"/>
                </a:lnTo>
                <a:lnTo>
                  <a:pt x="f24" y="f24"/>
                </a:lnTo>
                <a:cubicBezTo>
                  <a:pt x="f38" y="f24"/>
                  <a:pt x="f5" y="f39"/>
                  <a:pt x="f5" y="f20"/>
                </a:cubicBezTo>
                <a:lnTo>
                  <a:pt x="f5" y="f33"/>
                </a:lnTo>
                <a:cubicBezTo>
                  <a:pt x="f5" y="f40"/>
                  <a:pt x="f38" y="f6"/>
                  <a:pt x="f24" y="f6"/>
                </a:cubicBezTo>
                <a:lnTo>
                  <a:pt x="f33" y="f6"/>
                </a:lnTo>
                <a:cubicBezTo>
                  <a:pt x="f40" y="f6"/>
                  <a:pt x="f6" y="f40"/>
                  <a:pt x="f6" y="f33"/>
                </a:cubicBezTo>
                <a:lnTo>
                  <a:pt x="f6" y="f20"/>
                </a:lnTo>
                <a:cubicBezTo>
                  <a:pt x="f6" y="f39"/>
                  <a:pt x="f40" y="f24"/>
                  <a:pt x="f33" y="f24"/>
                </a:cubicBezTo>
                <a:moveTo>
                  <a:pt x="f15" y="f13"/>
                </a:moveTo>
                <a:lnTo>
                  <a:pt x="f16" y="f13"/>
                </a:lnTo>
                <a:lnTo>
                  <a:pt x="f16" y="f14"/>
                </a:lnTo>
                <a:lnTo>
                  <a:pt x="f15" y="f14"/>
                </a:lnTo>
                <a:cubicBezTo>
                  <a:pt x="f15" y="f14"/>
                  <a:pt x="f15" y="f13"/>
                  <a:pt x="f15" y="f13"/>
                </a:cubicBezTo>
                <a:close/>
                <a:moveTo>
                  <a:pt x="f15" y="f8"/>
                </a:moveTo>
                <a:lnTo>
                  <a:pt x="f16" y="f8"/>
                </a:lnTo>
                <a:lnTo>
                  <a:pt x="f16" y="f10"/>
                </a:lnTo>
                <a:lnTo>
                  <a:pt x="f15" y="f10"/>
                </a:lnTo>
                <a:cubicBezTo>
                  <a:pt x="f15" y="f10"/>
                  <a:pt x="f15" y="f8"/>
                  <a:pt x="f15" y="f8"/>
                </a:cubicBezTo>
                <a:close/>
                <a:moveTo>
                  <a:pt x="f41" y="f11"/>
                </a:moveTo>
                <a:lnTo>
                  <a:pt x="f42" y="f11"/>
                </a:lnTo>
                <a:lnTo>
                  <a:pt x="f42" y="f12"/>
                </a:lnTo>
                <a:lnTo>
                  <a:pt x="f41" y="f12"/>
                </a:lnTo>
                <a:cubicBezTo>
                  <a:pt x="f41" y="f12"/>
                  <a:pt x="f41" y="f11"/>
                  <a:pt x="f41" y="f11"/>
                </a:cubicBezTo>
                <a:close/>
                <a:moveTo>
                  <a:pt x="f41" y="f13"/>
                </a:moveTo>
                <a:lnTo>
                  <a:pt x="f42" y="f13"/>
                </a:lnTo>
                <a:lnTo>
                  <a:pt x="f42" y="f14"/>
                </a:lnTo>
                <a:lnTo>
                  <a:pt x="f41" y="f14"/>
                </a:lnTo>
                <a:cubicBezTo>
                  <a:pt x="f41" y="f14"/>
                  <a:pt x="f41" y="f13"/>
                  <a:pt x="f41" y="f13"/>
                </a:cubicBezTo>
                <a:close/>
                <a:moveTo>
                  <a:pt x="f41" y="f8"/>
                </a:moveTo>
                <a:lnTo>
                  <a:pt x="f42" y="f8"/>
                </a:lnTo>
                <a:lnTo>
                  <a:pt x="f42" y="f10"/>
                </a:lnTo>
                <a:lnTo>
                  <a:pt x="f41" y="f10"/>
                </a:lnTo>
                <a:cubicBezTo>
                  <a:pt x="f41" y="f10"/>
                  <a:pt x="f41" y="f8"/>
                  <a:pt x="f41" y="f8"/>
                </a:cubicBezTo>
                <a:close/>
                <a:moveTo>
                  <a:pt x="f43" y="f8"/>
                </a:moveTo>
                <a:lnTo>
                  <a:pt x="f30" y="f8"/>
                </a:lnTo>
                <a:lnTo>
                  <a:pt x="f30" y="f10"/>
                </a:lnTo>
                <a:lnTo>
                  <a:pt x="f43" y="f10"/>
                </a:lnTo>
                <a:cubicBezTo>
                  <a:pt x="f43" y="f10"/>
                  <a:pt x="f43" y="f8"/>
                  <a:pt x="f43" y="f8"/>
                </a:cubicBezTo>
                <a:close/>
                <a:moveTo>
                  <a:pt x="f44" y="f8"/>
                </a:moveTo>
                <a:lnTo>
                  <a:pt x="f45" y="f8"/>
                </a:lnTo>
                <a:lnTo>
                  <a:pt x="f45" y="f10"/>
                </a:lnTo>
                <a:lnTo>
                  <a:pt x="f44" y="f10"/>
                </a:lnTo>
                <a:cubicBezTo>
                  <a:pt x="f44" y="f10"/>
                  <a:pt x="f44" y="f8"/>
                  <a:pt x="f44" y="f8"/>
                </a:cubicBezTo>
                <a:close/>
                <a:moveTo>
                  <a:pt x="f43" y="f13"/>
                </a:moveTo>
                <a:lnTo>
                  <a:pt x="f30" y="f13"/>
                </a:lnTo>
                <a:lnTo>
                  <a:pt x="f30" y="f14"/>
                </a:lnTo>
                <a:lnTo>
                  <a:pt x="f43" y="f14"/>
                </a:lnTo>
                <a:cubicBezTo>
                  <a:pt x="f43" y="f14"/>
                  <a:pt x="f43" y="f13"/>
                  <a:pt x="f43" y="f13"/>
                </a:cubicBezTo>
                <a:close/>
                <a:moveTo>
                  <a:pt x="f44" y="f13"/>
                </a:moveTo>
                <a:lnTo>
                  <a:pt x="f45" y="f13"/>
                </a:lnTo>
                <a:lnTo>
                  <a:pt x="f45" y="f14"/>
                </a:lnTo>
                <a:lnTo>
                  <a:pt x="f44" y="f14"/>
                </a:lnTo>
                <a:cubicBezTo>
                  <a:pt x="f44" y="f14"/>
                  <a:pt x="f44" y="f13"/>
                  <a:pt x="f44" y="f13"/>
                </a:cubicBezTo>
                <a:close/>
                <a:moveTo>
                  <a:pt x="f8" y="f11"/>
                </a:moveTo>
                <a:lnTo>
                  <a:pt x="f46" y="f11"/>
                </a:lnTo>
                <a:lnTo>
                  <a:pt x="f46" y="f12"/>
                </a:lnTo>
                <a:lnTo>
                  <a:pt x="f8" y="f12"/>
                </a:lnTo>
                <a:cubicBezTo>
                  <a:pt x="f8" y="f12"/>
                  <a:pt x="f8" y="f11"/>
                  <a:pt x="f8" y="f11"/>
                </a:cubicBezTo>
                <a:close/>
                <a:moveTo>
                  <a:pt x="f8" y="f13"/>
                </a:moveTo>
                <a:lnTo>
                  <a:pt x="f46" y="f13"/>
                </a:lnTo>
                <a:lnTo>
                  <a:pt x="f46" y="f14"/>
                </a:lnTo>
                <a:lnTo>
                  <a:pt x="f8" y="f14"/>
                </a:lnTo>
                <a:cubicBezTo>
                  <a:pt x="f8" y="f14"/>
                  <a:pt x="f8" y="f13"/>
                  <a:pt x="f8" y="f13"/>
                </a:cubicBezTo>
                <a:close/>
                <a:moveTo>
                  <a:pt x="f8" y="f8"/>
                </a:moveTo>
                <a:lnTo>
                  <a:pt x="f46" y="f8"/>
                </a:lnTo>
                <a:lnTo>
                  <a:pt x="f46" y="f10"/>
                </a:lnTo>
                <a:lnTo>
                  <a:pt x="f8" y="f10"/>
                </a:lnTo>
                <a:cubicBezTo>
                  <a:pt x="f8" y="f10"/>
                  <a:pt x="f8" y="f8"/>
                  <a:pt x="f8" y="f8"/>
                </a:cubicBezTo>
                <a:close/>
              </a:path>
            </a:pathLst>
          </a:custGeom>
          <a:solidFill>
            <a:srgbClr val="FFFFFF"/>
          </a:solidFill>
          <a:ln cap="flat">
            <a:noFill/>
            <a:prstDash val="solid"/>
          </a:ln>
        </p:spPr>
        <p:txBody>
          <a:bodyPr vert="horz" wrap="square" lIns="38093" tIns="38093" rIns="38093" bIns="38093" anchor="ctr" anchorCtr="0" compatLnSpc="1">
            <a:noAutofit/>
          </a:bodyPr>
          <a:lstStyle/>
          <a:p>
            <a:pPr marL="0" marR="0" lvl="0" indent="0" algn="l" defTabSz="457062" rtl="0" fontAlgn="auto" hangingPunct="1">
              <a:lnSpc>
                <a:spcPct val="100000"/>
              </a:lnSpc>
              <a:spcBef>
                <a:spcPts val="0"/>
              </a:spcBef>
              <a:spcAft>
                <a:spcPts val="0"/>
              </a:spcAft>
              <a:buNone/>
              <a:tabLst/>
              <a:defRPr sz="3000" b="0" i="0" u="none" strike="noStrike" kern="0" cap="none" spc="0" baseline="0">
                <a:solidFill>
                  <a:srgbClr val="FFFFFF"/>
                </a:solidFill>
                <a:effectLst>
                  <a:outerShdw dist="12701" dir="5400000">
                    <a:srgbClr val="000000"/>
                  </a:outerShdw>
                </a:effectLst>
                <a:uFillTx/>
                <a:latin typeface="Gill Sans"/>
                <a:ea typeface="Gill Sans"/>
                <a:cs typeface="Gill Sans"/>
              </a:defRPr>
            </a:pPr>
            <a:endParaRPr lang="es-PE" sz="2800" b="1" i="0" u="none" strike="noStrike" kern="1200" cap="none" spc="0" baseline="0">
              <a:solidFill>
                <a:srgbClr val="FFFFFF"/>
              </a:solidFill>
              <a:effectLst>
                <a:outerShdw dist="12701" dir="5400000">
                  <a:srgbClr val="000000"/>
                </a:outerShdw>
              </a:effectLst>
              <a:uFillTx/>
              <a:latin typeface="Open Sans Semibold"/>
              <a:ea typeface="Open Sans Semibold"/>
              <a:cs typeface="Open Sans Semibold"/>
            </a:endParaRPr>
          </a:p>
        </p:txBody>
      </p:sp>
      <p:sp>
        <p:nvSpPr>
          <p:cNvPr id="34" name="Shape 2623">
            <a:extLst>
              <a:ext uri="{FF2B5EF4-FFF2-40B4-BE49-F238E27FC236}">
                <a16:creationId xmlns:a16="http://schemas.microsoft.com/office/drawing/2014/main" id="{9C3FECE7-141D-24AF-C2BB-3792A10D227B}"/>
              </a:ext>
            </a:extLst>
          </p:cNvPr>
          <p:cNvSpPr/>
          <p:nvPr/>
        </p:nvSpPr>
        <p:spPr>
          <a:xfrm>
            <a:off x="4159757" y="4247140"/>
            <a:ext cx="558250" cy="464972"/>
          </a:xfrm>
          <a:custGeom>
            <a:avLst/>
            <a:gdLst>
              <a:gd name="f0" fmla="val 10800000"/>
              <a:gd name="f1" fmla="val 5400000"/>
              <a:gd name="f2" fmla="val 180"/>
              <a:gd name="f3" fmla="val w"/>
              <a:gd name="f4" fmla="val h"/>
              <a:gd name="f5" fmla="val 0"/>
              <a:gd name="f6" fmla="val 21600"/>
              <a:gd name="f7" fmla="val 7364"/>
              <a:gd name="f8" fmla="val 13255"/>
              <a:gd name="f9" fmla="val 5400"/>
              <a:gd name="f10" fmla="val 15218"/>
              <a:gd name="f11" fmla="val 16691"/>
              <a:gd name="f12" fmla="val 18655"/>
              <a:gd name="f13" fmla="val 9818"/>
              <a:gd name="f14" fmla="val 11782"/>
              <a:gd name="f15" fmla="val 4418"/>
              <a:gd name="f16" fmla="val 2455"/>
              <a:gd name="f17" fmla="val 20618"/>
              <a:gd name="f18" fmla="val 6873"/>
              <a:gd name="f19" fmla="val 982"/>
              <a:gd name="f20" fmla="val 3928"/>
              <a:gd name="f21" fmla="val 3385"/>
              <a:gd name="f22" fmla="val 1422"/>
              <a:gd name="f23" fmla="val 2945"/>
              <a:gd name="f24" fmla="val 1964"/>
              <a:gd name="f25" fmla="val 3927"/>
              <a:gd name="f26" fmla="val 4690"/>
              <a:gd name="f27" fmla="val 4147"/>
              <a:gd name="f28" fmla="val 4909"/>
              <a:gd name="f29" fmla="val 16910"/>
              <a:gd name="f30" fmla="val 17182"/>
              <a:gd name="f31" fmla="val 17453"/>
              <a:gd name="f32" fmla="val 17673"/>
              <a:gd name="f33" fmla="val 19636"/>
              <a:gd name="f34" fmla="val 20178"/>
              <a:gd name="f35" fmla="val 7855"/>
              <a:gd name="f36" fmla="val 491"/>
              <a:gd name="f37" fmla="val 220"/>
              <a:gd name="f38" fmla="val 879"/>
              <a:gd name="f39" fmla="val 2843"/>
              <a:gd name="f40" fmla="val 20721"/>
              <a:gd name="f41" fmla="val 10309"/>
              <a:gd name="f42" fmla="val 8345"/>
              <a:gd name="f43" fmla="val 19145"/>
              <a:gd name="f44" fmla="val 16200"/>
              <a:gd name="f45" fmla="val 14236"/>
              <a:gd name="f46" fmla="val 11291"/>
              <a:gd name="f47" fmla="+- 0 0 -90"/>
              <a:gd name="f48" fmla="+- 0 0 -180"/>
              <a:gd name="f49" fmla="+- 0 0 -270"/>
              <a:gd name="f50" fmla="+- 0 0 -360"/>
              <a:gd name="f51" fmla="*/ f3 1 21600"/>
              <a:gd name="f52" fmla="*/ f4 1 21600"/>
              <a:gd name="f53" fmla="+- f6 0 f5"/>
              <a:gd name="f54" fmla="*/ f47 f0 1"/>
              <a:gd name="f55" fmla="*/ f48 f0 1"/>
              <a:gd name="f56" fmla="*/ f49 f0 1"/>
              <a:gd name="f57" fmla="*/ f50 f0 1"/>
              <a:gd name="f58" fmla="*/ f53 1 2"/>
              <a:gd name="f59" fmla="*/ f53 1 21600"/>
              <a:gd name="f60" fmla="*/ f54 1 f2"/>
              <a:gd name="f61" fmla="*/ f55 1 f2"/>
              <a:gd name="f62" fmla="*/ f56 1 f2"/>
              <a:gd name="f63" fmla="*/ f57 1 f2"/>
              <a:gd name="f64" fmla="*/ f58 1 f59"/>
              <a:gd name="f65" fmla="*/ 0 1 f59"/>
              <a:gd name="f66" fmla="*/ f6 1 f59"/>
              <a:gd name="f67" fmla="+- f60 0 f1"/>
              <a:gd name="f68" fmla="+- f61 0 f1"/>
              <a:gd name="f69" fmla="+- f62 0 f1"/>
              <a:gd name="f70" fmla="+- f63 0 f1"/>
              <a:gd name="f71" fmla="*/ f65 f51 1"/>
              <a:gd name="f72" fmla="*/ f66 f51 1"/>
              <a:gd name="f73" fmla="*/ f66 f52 1"/>
              <a:gd name="f74" fmla="*/ f65 f52 1"/>
              <a:gd name="f75" fmla="*/ f64 f51 1"/>
              <a:gd name="f76" fmla="*/ f64 f52 1"/>
            </a:gdLst>
            <a:ahLst/>
            <a:cxnLst>
              <a:cxn ang="3cd4">
                <a:pos x="hc" y="t"/>
              </a:cxn>
              <a:cxn ang="0">
                <a:pos x="r" y="vc"/>
              </a:cxn>
              <a:cxn ang="cd4">
                <a:pos x="hc" y="b"/>
              </a:cxn>
              <a:cxn ang="cd2">
                <a:pos x="l" y="vc"/>
              </a:cxn>
              <a:cxn ang="f67">
                <a:pos x="f75" y="f76"/>
              </a:cxn>
              <a:cxn ang="f68">
                <a:pos x="f75" y="f76"/>
              </a:cxn>
              <a:cxn ang="f69">
                <a:pos x="f75" y="f76"/>
              </a:cxn>
              <a:cxn ang="f70">
                <a:pos x="f75" y="f76"/>
              </a:cxn>
            </a:cxnLst>
            <a:rect l="f71" t="f74" r="f72" b="f73"/>
            <a:pathLst>
              <a:path w="21600" h="21600">
                <a:moveTo>
                  <a:pt x="f7" y="f8"/>
                </a:moveTo>
                <a:lnTo>
                  <a:pt x="f9" y="f8"/>
                </a:lnTo>
                <a:lnTo>
                  <a:pt x="f9" y="f10"/>
                </a:lnTo>
                <a:lnTo>
                  <a:pt x="f7" y="f10"/>
                </a:lnTo>
                <a:cubicBezTo>
                  <a:pt x="f7" y="f10"/>
                  <a:pt x="f7" y="f8"/>
                  <a:pt x="f7" y="f8"/>
                </a:cubicBezTo>
                <a:close/>
                <a:moveTo>
                  <a:pt x="f7" y="f11"/>
                </a:moveTo>
                <a:lnTo>
                  <a:pt x="f9" y="f11"/>
                </a:lnTo>
                <a:lnTo>
                  <a:pt x="f9" y="f12"/>
                </a:lnTo>
                <a:lnTo>
                  <a:pt x="f7" y="f12"/>
                </a:lnTo>
                <a:cubicBezTo>
                  <a:pt x="f7" y="f12"/>
                  <a:pt x="f7" y="f11"/>
                  <a:pt x="f7" y="f11"/>
                </a:cubicBezTo>
                <a:close/>
                <a:moveTo>
                  <a:pt x="f7" y="f13"/>
                </a:moveTo>
                <a:lnTo>
                  <a:pt x="f9" y="f13"/>
                </a:lnTo>
                <a:lnTo>
                  <a:pt x="f9" y="f14"/>
                </a:lnTo>
                <a:lnTo>
                  <a:pt x="f7" y="f14"/>
                </a:lnTo>
                <a:cubicBezTo>
                  <a:pt x="f7" y="f14"/>
                  <a:pt x="f7" y="f13"/>
                  <a:pt x="f7" y="f13"/>
                </a:cubicBezTo>
                <a:close/>
                <a:moveTo>
                  <a:pt x="f15" y="f11"/>
                </a:moveTo>
                <a:lnTo>
                  <a:pt x="f16" y="f11"/>
                </a:lnTo>
                <a:lnTo>
                  <a:pt x="f16" y="f12"/>
                </a:lnTo>
                <a:lnTo>
                  <a:pt x="f15" y="f12"/>
                </a:lnTo>
                <a:cubicBezTo>
                  <a:pt x="f15" y="f12"/>
                  <a:pt x="f15" y="f11"/>
                  <a:pt x="f15" y="f11"/>
                </a:cubicBezTo>
                <a:close/>
                <a:moveTo>
                  <a:pt x="f17" y="f18"/>
                </a:moveTo>
                <a:lnTo>
                  <a:pt x="f19" y="f18"/>
                </a:lnTo>
                <a:lnTo>
                  <a:pt x="f19" y="f20"/>
                </a:lnTo>
                <a:cubicBezTo>
                  <a:pt x="f19" y="f21"/>
                  <a:pt x="f22" y="f23"/>
                  <a:pt x="f24" y="f23"/>
                </a:cubicBezTo>
                <a:lnTo>
                  <a:pt x="f25" y="f23"/>
                </a:lnTo>
                <a:lnTo>
                  <a:pt x="f25" y="f15"/>
                </a:lnTo>
                <a:cubicBezTo>
                  <a:pt x="f25" y="f26"/>
                  <a:pt x="f27" y="f28"/>
                  <a:pt x="f15" y="f28"/>
                </a:cubicBezTo>
                <a:cubicBezTo>
                  <a:pt x="f26" y="f28"/>
                  <a:pt x="f28" y="f26"/>
                  <a:pt x="f28" y="f15"/>
                </a:cubicBezTo>
                <a:lnTo>
                  <a:pt x="f28" y="f23"/>
                </a:lnTo>
                <a:lnTo>
                  <a:pt x="f11" y="f23"/>
                </a:lnTo>
                <a:lnTo>
                  <a:pt x="f11" y="f15"/>
                </a:lnTo>
                <a:cubicBezTo>
                  <a:pt x="f11" y="f26"/>
                  <a:pt x="f29" y="f28"/>
                  <a:pt x="f30" y="f28"/>
                </a:cubicBezTo>
                <a:cubicBezTo>
                  <a:pt x="f31" y="f28"/>
                  <a:pt x="f32" y="f26"/>
                  <a:pt x="f32" y="f15"/>
                </a:cubicBezTo>
                <a:lnTo>
                  <a:pt x="f32" y="f23"/>
                </a:lnTo>
                <a:lnTo>
                  <a:pt x="f33" y="f23"/>
                </a:lnTo>
                <a:cubicBezTo>
                  <a:pt x="f34" y="f23"/>
                  <a:pt x="f17" y="f21"/>
                  <a:pt x="f17" y="f20"/>
                </a:cubicBezTo>
                <a:cubicBezTo>
                  <a:pt x="f17" y="f20"/>
                  <a:pt x="f17" y="f18"/>
                  <a:pt x="f17" y="f18"/>
                </a:cubicBezTo>
                <a:close/>
                <a:moveTo>
                  <a:pt x="f17" y="f33"/>
                </a:moveTo>
                <a:cubicBezTo>
                  <a:pt x="f17" y="f34"/>
                  <a:pt x="f34" y="f17"/>
                  <a:pt x="f33" y="f17"/>
                </a:cubicBezTo>
                <a:lnTo>
                  <a:pt x="f24" y="f17"/>
                </a:lnTo>
                <a:cubicBezTo>
                  <a:pt x="f22" y="f17"/>
                  <a:pt x="f19" y="f34"/>
                  <a:pt x="f19" y="f33"/>
                </a:cubicBezTo>
                <a:lnTo>
                  <a:pt x="f19" y="f35"/>
                </a:lnTo>
                <a:lnTo>
                  <a:pt x="f17" y="f35"/>
                </a:lnTo>
                <a:cubicBezTo>
                  <a:pt x="f17" y="f35"/>
                  <a:pt x="f17" y="f33"/>
                  <a:pt x="f17" y="f33"/>
                </a:cubicBezTo>
                <a:close/>
                <a:moveTo>
                  <a:pt x="f33" y="f24"/>
                </a:moveTo>
                <a:lnTo>
                  <a:pt x="f32" y="f24"/>
                </a:lnTo>
                <a:lnTo>
                  <a:pt x="f32" y="f36"/>
                </a:lnTo>
                <a:cubicBezTo>
                  <a:pt x="f32" y="f37"/>
                  <a:pt x="f31" y="f5"/>
                  <a:pt x="f30" y="f5"/>
                </a:cubicBezTo>
                <a:cubicBezTo>
                  <a:pt x="f29" y="f5"/>
                  <a:pt x="f11" y="f37"/>
                  <a:pt x="f11" y="f36"/>
                </a:cubicBezTo>
                <a:lnTo>
                  <a:pt x="f11" y="f24"/>
                </a:lnTo>
                <a:lnTo>
                  <a:pt x="f28" y="f24"/>
                </a:lnTo>
                <a:lnTo>
                  <a:pt x="f28" y="f36"/>
                </a:lnTo>
                <a:cubicBezTo>
                  <a:pt x="f28" y="f37"/>
                  <a:pt x="f26" y="f5"/>
                  <a:pt x="f15" y="f5"/>
                </a:cubicBezTo>
                <a:cubicBezTo>
                  <a:pt x="f27" y="f5"/>
                  <a:pt x="f25" y="f37"/>
                  <a:pt x="f25" y="f36"/>
                </a:cubicBezTo>
                <a:lnTo>
                  <a:pt x="f25" y="f24"/>
                </a:lnTo>
                <a:lnTo>
                  <a:pt x="f24" y="f24"/>
                </a:lnTo>
                <a:cubicBezTo>
                  <a:pt x="f38" y="f24"/>
                  <a:pt x="f5" y="f39"/>
                  <a:pt x="f5" y="f20"/>
                </a:cubicBezTo>
                <a:lnTo>
                  <a:pt x="f5" y="f33"/>
                </a:lnTo>
                <a:cubicBezTo>
                  <a:pt x="f5" y="f40"/>
                  <a:pt x="f38" y="f6"/>
                  <a:pt x="f24" y="f6"/>
                </a:cubicBezTo>
                <a:lnTo>
                  <a:pt x="f33" y="f6"/>
                </a:lnTo>
                <a:cubicBezTo>
                  <a:pt x="f40" y="f6"/>
                  <a:pt x="f6" y="f40"/>
                  <a:pt x="f6" y="f33"/>
                </a:cubicBezTo>
                <a:lnTo>
                  <a:pt x="f6" y="f20"/>
                </a:lnTo>
                <a:cubicBezTo>
                  <a:pt x="f6" y="f39"/>
                  <a:pt x="f40" y="f24"/>
                  <a:pt x="f33" y="f24"/>
                </a:cubicBezTo>
                <a:moveTo>
                  <a:pt x="f15" y="f13"/>
                </a:moveTo>
                <a:lnTo>
                  <a:pt x="f16" y="f13"/>
                </a:lnTo>
                <a:lnTo>
                  <a:pt x="f16" y="f14"/>
                </a:lnTo>
                <a:lnTo>
                  <a:pt x="f15" y="f14"/>
                </a:lnTo>
                <a:cubicBezTo>
                  <a:pt x="f15" y="f14"/>
                  <a:pt x="f15" y="f13"/>
                  <a:pt x="f15" y="f13"/>
                </a:cubicBezTo>
                <a:close/>
                <a:moveTo>
                  <a:pt x="f15" y="f8"/>
                </a:moveTo>
                <a:lnTo>
                  <a:pt x="f16" y="f8"/>
                </a:lnTo>
                <a:lnTo>
                  <a:pt x="f16" y="f10"/>
                </a:lnTo>
                <a:lnTo>
                  <a:pt x="f15" y="f10"/>
                </a:lnTo>
                <a:cubicBezTo>
                  <a:pt x="f15" y="f10"/>
                  <a:pt x="f15" y="f8"/>
                  <a:pt x="f15" y="f8"/>
                </a:cubicBezTo>
                <a:close/>
                <a:moveTo>
                  <a:pt x="f41" y="f11"/>
                </a:moveTo>
                <a:lnTo>
                  <a:pt x="f42" y="f11"/>
                </a:lnTo>
                <a:lnTo>
                  <a:pt x="f42" y="f12"/>
                </a:lnTo>
                <a:lnTo>
                  <a:pt x="f41" y="f12"/>
                </a:lnTo>
                <a:cubicBezTo>
                  <a:pt x="f41" y="f12"/>
                  <a:pt x="f41" y="f11"/>
                  <a:pt x="f41" y="f11"/>
                </a:cubicBezTo>
                <a:close/>
                <a:moveTo>
                  <a:pt x="f41" y="f13"/>
                </a:moveTo>
                <a:lnTo>
                  <a:pt x="f42" y="f13"/>
                </a:lnTo>
                <a:lnTo>
                  <a:pt x="f42" y="f14"/>
                </a:lnTo>
                <a:lnTo>
                  <a:pt x="f41" y="f14"/>
                </a:lnTo>
                <a:cubicBezTo>
                  <a:pt x="f41" y="f14"/>
                  <a:pt x="f41" y="f13"/>
                  <a:pt x="f41" y="f13"/>
                </a:cubicBezTo>
                <a:close/>
                <a:moveTo>
                  <a:pt x="f41" y="f8"/>
                </a:moveTo>
                <a:lnTo>
                  <a:pt x="f42" y="f8"/>
                </a:lnTo>
                <a:lnTo>
                  <a:pt x="f42" y="f10"/>
                </a:lnTo>
                <a:lnTo>
                  <a:pt x="f41" y="f10"/>
                </a:lnTo>
                <a:cubicBezTo>
                  <a:pt x="f41" y="f10"/>
                  <a:pt x="f41" y="f8"/>
                  <a:pt x="f41" y="f8"/>
                </a:cubicBezTo>
                <a:close/>
                <a:moveTo>
                  <a:pt x="f43" y="f8"/>
                </a:moveTo>
                <a:lnTo>
                  <a:pt x="f30" y="f8"/>
                </a:lnTo>
                <a:lnTo>
                  <a:pt x="f30" y="f10"/>
                </a:lnTo>
                <a:lnTo>
                  <a:pt x="f43" y="f10"/>
                </a:lnTo>
                <a:cubicBezTo>
                  <a:pt x="f43" y="f10"/>
                  <a:pt x="f43" y="f8"/>
                  <a:pt x="f43" y="f8"/>
                </a:cubicBezTo>
                <a:close/>
                <a:moveTo>
                  <a:pt x="f44" y="f8"/>
                </a:moveTo>
                <a:lnTo>
                  <a:pt x="f45" y="f8"/>
                </a:lnTo>
                <a:lnTo>
                  <a:pt x="f45" y="f10"/>
                </a:lnTo>
                <a:lnTo>
                  <a:pt x="f44" y="f10"/>
                </a:lnTo>
                <a:cubicBezTo>
                  <a:pt x="f44" y="f10"/>
                  <a:pt x="f44" y="f8"/>
                  <a:pt x="f44" y="f8"/>
                </a:cubicBezTo>
                <a:close/>
                <a:moveTo>
                  <a:pt x="f43" y="f13"/>
                </a:moveTo>
                <a:lnTo>
                  <a:pt x="f30" y="f13"/>
                </a:lnTo>
                <a:lnTo>
                  <a:pt x="f30" y="f14"/>
                </a:lnTo>
                <a:lnTo>
                  <a:pt x="f43" y="f14"/>
                </a:lnTo>
                <a:cubicBezTo>
                  <a:pt x="f43" y="f14"/>
                  <a:pt x="f43" y="f13"/>
                  <a:pt x="f43" y="f13"/>
                </a:cubicBezTo>
                <a:close/>
                <a:moveTo>
                  <a:pt x="f44" y="f13"/>
                </a:moveTo>
                <a:lnTo>
                  <a:pt x="f45" y="f13"/>
                </a:lnTo>
                <a:lnTo>
                  <a:pt x="f45" y="f14"/>
                </a:lnTo>
                <a:lnTo>
                  <a:pt x="f44" y="f14"/>
                </a:lnTo>
                <a:cubicBezTo>
                  <a:pt x="f44" y="f14"/>
                  <a:pt x="f44" y="f13"/>
                  <a:pt x="f44" y="f13"/>
                </a:cubicBezTo>
                <a:close/>
                <a:moveTo>
                  <a:pt x="f8" y="f11"/>
                </a:moveTo>
                <a:lnTo>
                  <a:pt x="f46" y="f11"/>
                </a:lnTo>
                <a:lnTo>
                  <a:pt x="f46" y="f12"/>
                </a:lnTo>
                <a:lnTo>
                  <a:pt x="f8" y="f12"/>
                </a:lnTo>
                <a:cubicBezTo>
                  <a:pt x="f8" y="f12"/>
                  <a:pt x="f8" y="f11"/>
                  <a:pt x="f8" y="f11"/>
                </a:cubicBezTo>
                <a:close/>
                <a:moveTo>
                  <a:pt x="f8" y="f13"/>
                </a:moveTo>
                <a:lnTo>
                  <a:pt x="f46" y="f13"/>
                </a:lnTo>
                <a:lnTo>
                  <a:pt x="f46" y="f14"/>
                </a:lnTo>
                <a:lnTo>
                  <a:pt x="f8" y="f14"/>
                </a:lnTo>
                <a:cubicBezTo>
                  <a:pt x="f8" y="f14"/>
                  <a:pt x="f8" y="f13"/>
                  <a:pt x="f8" y="f13"/>
                </a:cubicBezTo>
                <a:close/>
                <a:moveTo>
                  <a:pt x="f8" y="f8"/>
                </a:moveTo>
                <a:lnTo>
                  <a:pt x="f46" y="f8"/>
                </a:lnTo>
                <a:lnTo>
                  <a:pt x="f46" y="f10"/>
                </a:lnTo>
                <a:lnTo>
                  <a:pt x="f8" y="f10"/>
                </a:lnTo>
                <a:cubicBezTo>
                  <a:pt x="f8" y="f10"/>
                  <a:pt x="f8" y="f8"/>
                  <a:pt x="f8" y="f8"/>
                </a:cubicBezTo>
                <a:close/>
              </a:path>
            </a:pathLst>
          </a:custGeom>
          <a:solidFill>
            <a:srgbClr val="FFFFFF"/>
          </a:solidFill>
          <a:ln cap="flat">
            <a:noFill/>
            <a:prstDash val="solid"/>
          </a:ln>
        </p:spPr>
        <p:txBody>
          <a:bodyPr vert="horz" wrap="square" lIns="38093" tIns="38093" rIns="38093" bIns="38093" anchor="ctr" anchorCtr="0" compatLnSpc="1">
            <a:noAutofit/>
          </a:bodyPr>
          <a:lstStyle/>
          <a:p>
            <a:pPr marL="0" marR="0" lvl="0" indent="0" algn="l" defTabSz="457062" rtl="0" fontAlgn="auto" hangingPunct="1">
              <a:lnSpc>
                <a:spcPct val="100000"/>
              </a:lnSpc>
              <a:spcBef>
                <a:spcPts val="0"/>
              </a:spcBef>
              <a:spcAft>
                <a:spcPts val="0"/>
              </a:spcAft>
              <a:buNone/>
              <a:tabLst/>
              <a:defRPr sz="3000" b="0" i="0" u="none" strike="noStrike" kern="0" cap="none" spc="0" baseline="0">
                <a:solidFill>
                  <a:srgbClr val="FFFFFF"/>
                </a:solidFill>
                <a:effectLst>
                  <a:outerShdw dist="12701" dir="5400000">
                    <a:srgbClr val="000000"/>
                  </a:outerShdw>
                </a:effectLst>
                <a:uFillTx/>
                <a:latin typeface="Gill Sans"/>
                <a:ea typeface="Gill Sans"/>
                <a:cs typeface="Gill Sans"/>
              </a:defRPr>
            </a:pPr>
            <a:endParaRPr lang="es-PE" sz="2800" b="1" i="0" u="none" strike="noStrike" kern="1200" cap="none" spc="0" baseline="0">
              <a:solidFill>
                <a:srgbClr val="FFFFFF"/>
              </a:solidFill>
              <a:effectLst>
                <a:outerShdw dist="12701" dir="5400000">
                  <a:srgbClr val="000000"/>
                </a:outerShdw>
              </a:effectLst>
              <a:uFillTx/>
              <a:latin typeface="Open Sans Semibold"/>
              <a:ea typeface="Open Sans Semibold"/>
              <a:cs typeface="Open Sans Semibold"/>
            </a:endParaRPr>
          </a:p>
        </p:txBody>
      </p:sp>
      <p:sp>
        <p:nvSpPr>
          <p:cNvPr id="35" name="Shape 2623">
            <a:extLst>
              <a:ext uri="{FF2B5EF4-FFF2-40B4-BE49-F238E27FC236}">
                <a16:creationId xmlns:a16="http://schemas.microsoft.com/office/drawing/2014/main" id="{9E304DAB-0FE5-8949-214D-ECA1BFD5596C}"/>
              </a:ext>
            </a:extLst>
          </p:cNvPr>
          <p:cNvSpPr/>
          <p:nvPr/>
        </p:nvSpPr>
        <p:spPr>
          <a:xfrm>
            <a:off x="4148950" y="2756371"/>
            <a:ext cx="558250" cy="464972"/>
          </a:xfrm>
          <a:custGeom>
            <a:avLst/>
            <a:gdLst>
              <a:gd name="f0" fmla="val 10800000"/>
              <a:gd name="f1" fmla="val 5400000"/>
              <a:gd name="f2" fmla="val 180"/>
              <a:gd name="f3" fmla="val w"/>
              <a:gd name="f4" fmla="val h"/>
              <a:gd name="f5" fmla="val 0"/>
              <a:gd name="f6" fmla="val 21600"/>
              <a:gd name="f7" fmla="val 7364"/>
              <a:gd name="f8" fmla="val 13255"/>
              <a:gd name="f9" fmla="val 5400"/>
              <a:gd name="f10" fmla="val 15218"/>
              <a:gd name="f11" fmla="val 16691"/>
              <a:gd name="f12" fmla="val 18655"/>
              <a:gd name="f13" fmla="val 9818"/>
              <a:gd name="f14" fmla="val 11782"/>
              <a:gd name="f15" fmla="val 4418"/>
              <a:gd name="f16" fmla="val 2455"/>
              <a:gd name="f17" fmla="val 20618"/>
              <a:gd name="f18" fmla="val 6873"/>
              <a:gd name="f19" fmla="val 982"/>
              <a:gd name="f20" fmla="val 3928"/>
              <a:gd name="f21" fmla="val 3385"/>
              <a:gd name="f22" fmla="val 1422"/>
              <a:gd name="f23" fmla="val 2945"/>
              <a:gd name="f24" fmla="val 1964"/>
              <a:gd name="f25" fmla="val 3927"/>
              <a:gd name="f26" fmla="val 4690"/>
              <a:gd name="f27" fmla="val 4147"/>
              <a:gd name="f28" fmla="val 4909"/>
              <a:gd name="f29" fmla="val 16910"/>
              <a:gd name="f30" fmla="val 17182"/>
              <a:gd name="f31" fmla="val 17453"/>
              <a:gd name="f32" fmla="val 17673"/>
              <a:gd name="f33" fmla="val 19636"/>
              <a:gd name="f34" fmla="val 20178"/>
              <a:gd name="f35" fmla="val 7855"/>
              <a:gd name="f36" fmla="val 491"/>
              <a:gd name="f37" fmla="val 220"/>
              <a:gd name="f38" fmla="val 879"/>
              <a:gd name="f39" fmla="val 2843"/>
              <a:gd name="f40" fmla="val 20721"/>
              <a:gd name="f41" fmla="val 10309"/>
              <a:gd name="f42" fmla="val 8345"/>
              <a:gd name="f43" fmla="val 19145"/>
              <a:gd name="f44" fmla="val 16200"/>
              <a:gd name="f45" fmla="val 14236"/>
              <a:gd name="f46" fmla="val 11291"/>
              <a:gd name="f47" fmla="+- 0 0 -90"/>
              <a:gd name="f48" fmla="+- 0 0 -180"/>
              <a:gd name="f49" fmla="+- 0 0 -270"/>
              <a:gd name="f50" fmla="+- 0 0 -360"/>
              <a:gd name="f51" fmla="*/ f3 1 21600"/>
              <a:gd name="f52" fmla="*/ f4 1 21600"/>
              <a:gd name="f53" fmla="+- f6 0 f5"/>
              <a:gd name="f54" fmla="*/ f47 f0 1"/>
              <a:gd name="f55" fmla="*/ f48 f0 1"/>
              <a:gd name="f56" fmla="*/ f49 f0 1"/>
              <a:gd name="f57" fmla="*/ f50 f0 1"/>
              <a:gd name="f58" fmla="*/ f53 1 2"/>
              <a:gd name="f59" fmla="*/ f53 1 21600"/>
              <a:gd name="f60" fmla="*/ f54 1 f2"/>
              <a:gd name="f61" fmla="*/ f55 1 f2"/>
              <a:gd name="f62" fmla="*/ f56 1 f2"/>
              <a:gd name="f63" fmla="*/ f57 1 f2"/>
              <a:gd name="f64" fmla="*/ f58 1 f59"/>
              <a:gd name="f65" fmla="*/ 0 1 f59"/>
              <a:gd name="f66" fmla="*/ f6 1 f59"/>
              <a:gd name="f67" fmla="+- f60 0 f1"/>
              <a:gd name="f68" fmla="+- f61 0 f1"/>
              <a:gd name="f69" fmla="+- f62 0 f1"/>
              <a:gd name="f70" fmla="+- f63 0 f1"/>
              <a:gd name="f71" fmla="*/ f65 f51 1"/>
              <a:gd name="f72" fmla="*/ f66 f51 1"/>
              <a:gd name="f73" fmla="*/ f66 f52 1"/>
              <a:gd name="f74" fmla="*/ f65 f52 1"/>
              <a:gd name="f75" fmla="*/ f64 f51 1"/>
              <a:gd name="f76" fmla="*/ f64 f52 1"/>
            </a:gdLst>
            <a:ahLst/>
            <a:cxnLst>
              <a:cxn ang="3cd4">
                <a:pos x="hc" y="t"/>
              </a:cxn>
              <a:cxn ang="0">
                <a:pos x="r" y="vc"/>
              </a:cxn>
              <a:cxn ang="cd4">
                <a:pos x="hc" y="b"/>
              </a:cxn>
              <a:cxn ang="cd2">
                <a:pos x="l" y="vc"/>
              </a:cxn>
              <a:cxn ang="f67">
                <a:pos x="f75" y="f76"/>
              </a:cxn>
              <a:cxn ang="f68">
                <a:pos x="f75" y="f76"/>
              </a:cxn>
              <a:cxn ang="f69">
                <a:pos x="f75" y="f76"/>
              </a:cxn>
              <a:cxn ang="f70">
                <a:pos x="f75" y="f76"/>
              </a:cxn>
            </a:cxnLst>
            <a:rect l="f71" t="f74" r="f72" b="f73"/>
            <a:pathLst>
              <a:path w="21600" h="21600">
                <a:moveTo>
                  <a:pt x="f7" y="f8"/>
                </a:moveTo>
                <a:lnTo>
                  <a:pt x="f9" y="f8"/>
                </a:lnTo>
                <a:lnTo>
                  <a:pt x="f9" y="f10"/>
                </a:lnTo>
                <a:lnTo>
                  <a:pt x="f7" y="f10"/>
                </a:lnTo>
                <a:cubicBezTo>
                  <a:pt x="f7" y="f10"/>
                  <a:pt x="f7" y="f8"/>
                  <a:pt x="f7" y="f8"/>
                </a:cubicBezTo>
                <a:close/>
                <a:moveTo>
                  <a:pt x="f7" y="f11"/>
                </a:moveTo>
                <a:lnTo>
                  <a:pt x="f9" y="f11"/>
                </a:lnTo>
                <a:lnTo>
                  <a:pt x="f9" y="f12"/>
                </a:lnTo>
                <a:lnTo>
                  <a:pt x="f7" y="f12"/>
                </a:lnTo>
                <a:cubicBezTo>
                  <a:pt x="f7" y="f12"/>
                  <a:pt x="f7" y="f11"/>
                  <a:pt x="f7" y="f11"/>
                </a:cubicBezTo>
                <a:close/>
                <a:moveTo>
                  <a:pt x="f7" y="f13"/>
                </a:moveTo>
                <a:lnTo>
                  <a:pt x="f9" y="f13"/>
                </a:lnTo>
                <a:lnTo>
                  <a:pt x="f9" y="f14"/>
                </a:lnTo>
                <a:lnTo>
                  <a:pt x="f7" y="f14"/>
                </a:lnTo>
                <a:cubicBezTo>
                  <a:pt x="f7" y="f14"/>
                  <a:pt x="f7" y="f13"/>
                  <a:pt x="f7" y="f13"/>
                </a:cubicBezTo>
                <a:close/>
                <a:moveTo>
                  <a:pt x="f15" y="f11"/>
                </a:moveTo>
                <a:lnTo>
                  <a:pt x="f16" y="f11"/>
                </a:lnTo>
                <a:lnTo>
                  <a:pt x="f16" y="f12"/>
                </a:lnTo>
                <a:lnTo>
                  <a:pt x="f15" y="f12"/>
                </a:lnTo>
                <a:cubicBezTo>
                  <a:pt x="f15" y="f12"/>
                  <a:pt x="f15" y="f11"/>
                  <a:pt x="f15" y="f11"/>
                </a:cubicBezTo>
                <a:close/>
                <a:moveTo>
                  <a:pt x="f17" y="f18"/>
                </a:moveTo>
                <a:lnTo>
                  <a:pt x="f19" y="f18"/>
                </a:lnTo>
                <a:lnTo>
                  <a:pt x="f19" y="f20"/>
                </a:lnTo>
                <a:cubicBezTo>
                  <a:pt x="f19" y="f21"/>
                  <a:pt x="f22" y="f23"/>
                  <a:pt x="f24" y="f23"/>
                </a:cubicBezTo>
                <a:lnTo>
                  <a:pt x="f25" y="f23"/>
                </a:lnTo>
                <a:lnTo>
                  <a:pt x="f25" y="f15"/>
                </a:lnTo>
                <a:cubicBezTo>
                  <a:pt x="f25" y="f26"/>
                  <a:pt x="f27" y="f28"/>
                  <a:pt x="f15" y="f28"/>
                </a:cubicBezTo>
                <a:cubicBezTo>
                  <a:pt x="f26" y="f28"/>
                  <a:pt x="f28" y="f26"/>
                  <a:pt x="f28" y="f15"/>
                </a:cubicBezTo>
                <a:lnTo>
                  <a:pt x="f28" y="f23"/>
                </a:lnTo>
                <a:lnTo>
                  <a:pt x="f11" y="f23"/>
                </a:lnTo>
                <a:lnTo>
                  <a:pt x="f11" y="f15"/>
                </a:lnTo>
                <a:cubicBezTo>
                  <a:pt x="f11" y="f26"/>
                  <a:pt x="f29" y="f28"/>
                  <a:pt x="f30" y="f28"/>
                </a:cubicBezTo>
                <a:cubicBezTo>
                  <a:pt x="f31" y="f28"/>
                  <a:pt x="f32" y="f26"/>
                  <a:pt x="f32" y="f15"/>
                </a:cubicBezTo>
                <a:lnTo>
                  <a:pt x="f32" y="f23"/>
                </a:lnTo>
                <a:lnTo>
                  <a:pt x="f33" y="f23"/>
                </a:lnTo>
                <a:cubicBezTo>
                  <a:pt x="f34" y="f23"/>
                  <a:pt x="f17" y="f21"/>
                  <a:pt x="f17" y="f20"/>
                </a:cubicBezTo>
                <a:cubicBezTo>
                  <a:pt x="f17" y="f20"/>
                  <a:pt x="f17" y="f18"/>
                  <a:pt x="f17" y="f18"/>
                </a:cubicBezTo>
                <a:close/>
                <a:moveTo>
                  <a:pt x="f17" y="f33"/>
                </a:moveTo>
                <a:cubicBezTo>
                  <a:pt x="f17" y="f34"/>
                  <a:pt x="f34" y="f17"/>
                  <a:pt x="f33" y="f17"/>
                </a:cubicBezTo>
                <a:lnTo>
                  <a:pt x="f24" y="f17"/>
                </a:lnTo>
                <a:cubicBezTo>
                  <a:pt x="f22" y="f17"/>
                  <a:pt x="f19" y="f34"/>
                  <a:pt x="f19" y="f33"/>
                </a:cubicBezTo>
                <a:lnTo>
                  <a:pt x="f19" y="f35"/>
                </a:lnTo>
                <a:lnTo>
                  <a:pt x="f17" y="f35"/>
                </a:lnTo>
                <a:cubicBezTo>
                  <a:pt x="f17" y="f35"/>
                  <a:pt x="f17" y="f33"/>
                  <a:pt x="f17" y="f33"/>
                </a:cubicBezTo>
                <a:close/>
                <a:moveTo>
                  <a:pt x="f33" y="f24"/>
                </a:moveTo>
                <a:lnTo>
                  <a:pt x="f32" y="f24"/>
                </a:lnTo>
                <a:lnTo>
                  <a:pt x="f32" y="f36"/>
                </a:lnTo>
                <a:cubicBezTo>
                  <a:pt x="f32" y="f37"/>
                  <a:pt x="f31" y="f5"/>
                  <a:pt x="f30" y="f5"/>
                </a:cubicBezTo>
                <a:cubicBezTo>
                  <a:pt x="f29" y="f5"/>
                  <a:pt x="f11" y="f37"/>
                  <a:pt x="f11" y="f36"/>
                </a:cubicBezTo>
                <a:lnTo>
                  <a:pt x="f11" y="f24"/>
                </a:lnTo>
                <a:lnTo>
                  <a:pt x="f28" y="f24"/>
                </a:lnTo>
                <a:lnTo>
                  <a:pt x="f28" y="f36"/>
                </a:lnTo>
                <a:cubicBezTo>
                  <a:pt x="f28" y="f37"/>
                  <a:pt x="f26" y="f5"/>
                  <a:pt x="f15" y="f5"/>
                </a:cubicBezTo>
                <a:cubicBezTo>
                  <a:pt x="f27" y="f5"/>
                  <a:pt x="f25" y="f37"/>
                  <a:pt x="f25" y="f36"/>
                </a:cubicBezTo>
                <a:lnTo>
                  <a:pt x="f25" y="f24"/>
                </a:lnTo>
                <a:lnTo>
                  <a:pt x="f24" y="f24"/>
                </a:lnTo>
                <a:cubicBezTo>
                  <a:pt x="f38" y="f24"/>
                  <a:pt x="f5" y="f39"/>
                  <a:pt x="f5" y="f20"/>
                </a:cubicBezTo>
                <a:lnTo>
                  <a:pt x="f5" y="f33"/>
                </a:lnTo>
                <a:cubicBezTo>
                  <a:pt x="f5" y="f40"/>
                  <a:pt x="f38" y="f6"/>
                  <a:pt x="f24" y="f6"/>
                </a:cubicBezTo>
                <a:lnTo>
                  <a:pt x="f33" y="f6"/>
                </a:lnTo>
                <a:cubicBezTo>
                  <a:pt x="f40" y="f6"/>
                  <a:pt x="f6" y="f40"/>
                  <a:pt x="f6" y="f33"/>
                </a:cubicBezTo>
                <a:lnTo>
                  <a:pt x="f6" y="f20"/>
                </a:lnTo>
                <a:cubicBezTo>
                  <a:pt x="f6" y="f39"/>
                  <a:pt x="f40" y="f24"/>
                  <a:pt x="f33" y="f24"/>
                </a:cubicBezTo>
                <a:moveTo>
                  <a:pt x="f15" y="f13"/>
                </a:moveTo>
                <a:lnTo>
                  <a:pt x="f16" y="f13"/>
                </a:lnTo>
                <a:lnTo>
                  <a:pt x="f16" y="f14"/>
                </a:lnTo>
                <a:lnTo>
                  <a:pt x="f15" y="f14"/>
                </a:lnTo>
                <a:cubicBezTo>
                  <a:pt x="f15" y="f14"/>
                  <a:pt x="f15" y="f13"/>
                  <a:pt x="f15" y="f13"/>
                </a:cubicBezTo>
                <a:close/>
                <a:moveTo>
                  <a:pt x="f15" y="f8"/>
                </a:moveTo>
                <a:lnTo>
                  <a:pt x="f16" y="f8"/>
                </a:lnTo>
                <a:lnTo>
                  <a:pt x="f16" y="f10"/>
                </a:lnTo>
                <a:lnTo>
                  <a:pt x="f15" y="f10"/>
                </a:lnTo>
                <a:cubicBezTo>
                  <a:pt x="f15" y="f10"/>
                  <a:pt x="f15" y="f8"/>
                  <a:pt x="f15" y="f8"/>
                </a:cubicBezTo>
                <a:close/>
                <a:moveTo>
                  <a:pt x="f41" y="f11"/>
                </a:moveTo>
                <a:lnTo>
                  <a:pt x="f42" y="f11"/>
                </a:lnTo>
                <a:lnTo>
                  <a:pt x="f42" y="f12"/>
                </a:lnTo>
                <a:lnTo>
                  <a:pt x="f41" y="f12"/>
                </a:lnTo>
                <a:cubicBezTo>
                  <a:pt x="f41" y="f12"/>
                  <a:pt x="f41" y="f11"/>
                  <a:pt x="f41" y="f11"/>
                </a:cubicBezTo>
                <a:close/>
                <a:moveTo>
                  <a:pt x="f41" y="f13"/>
                </a:moveTo>
                <a:lnTo>
                  <a:pt x="f42" y="f13"/>
                </a:lnTo>
                <a:lnTo>
                  <a:pt x="f42" y="f14"/>
                </a:lnTo>
                <a:lnTo>
                  <a:pt x="f41" y="f14"/>
                </a:lnTo>
                <a:cubicBezTo>
                  <a:pt x="f41" y="f14"/>
                  <a:pt x="f41" y="f13"/>
                  <a:pt x="f41" y="f13"/>
                </a:cubicBezTo>
                <a:close/>
                <a:moveTo>
                  <a:pt x="f41" y="f8"/>
                </a:moveTo>
                <a:lnTo>
                  <a:pt x="f42" y="f8"/>
                </a:lnTo>
                <a:lnTo>
                  <a:pt x="f42" y="f10"/>
                </a:lnTo>
                <a:lnTo>
                  <a:pt x="f41" y="f10"/>
                </a:lnTo>
                <a:cubicBezTo>
                  <a:pt x="f41" y="f10"/>
                  <a:pt x="f41" y="f8"/>
                  <a:pt x="f41" y="f8"/>
                </a:cubicBezTo>
                <a:close/>
                <a:moveTo>
                  <a:pt x="f43" y="f8"/>
                </a:moveTo>
                <a:lnTo>
                  <a:pt x="f30" y="f8"/>
                </a:lnTo>
                <a:lnTo>
                  <a:pt x="f30" y="f10"/>
                </a:lnTo>
                <a:lnTo>
                  <a:pt x="f43" y="f10"/>
                </a:lnTo>
                <a:cubicBezTo>
                  <a:pt x="f43" y="f10"/>
                  <a:pt x="f43" y="f8"/>
                  <a:pt x="f43" y="f8"/>
                </a:cubicBezTo>
                <a:close/>
                <a:moveTo>
                  <a:pt x="f44" y="f8"/>
                </a:moveTo>
                <a:lnTo>
                  <a:pt x="f45" y="f8"/>
                </a:lnTo>
                <a:lnTo>
                  <a:pt x="f45" y="f10"/>
                </a:lnTo>
                <a:lnTo>
                  <a:pt x="f44" y="f10"/>
                </a:lnTo>
                <a:cubicBezTo>
                  <a:pt x="f44" y="f10"/>
                  <a:pt x="f44" y="f8"/>
                  <a:pt x="f44" y="f8"/>
                </a:cubicBezTo>
                <a:close/>
                <a:moveTo>
                  <a:pt x="f43" y="f13"/>
                </a:moveTo>
                <a:lnTo>
                  <a:pt x="f30" y="f13"/>
                </a:lnTo>
                <a:lnTo>
                  <a:pt x="f30" y="f14"/>
                </a:lnTo>
                <a:lnTo>
                  <a:pt x="f43" y="f14"/>
                </a:lnTo>
                <a:cubicBezTo>
                  <a:pt x="f43" y="f14"/>
                  <a:pt x="f43" y="f13"/>
                  <a:pt x="f43" y="f13"/>
                </a:cubicBezTo>
                <a:close/>
                <a:moveTo>
                  <a:pt x="f44" y="f13"/>
                </a:moveTo>
                <a:lnTo>
                  <a:pt x="f45" y="f13"/>
                </a:lnTo>
                <a:lnTo>
                  <a:pt x="f45" y="f14"/>
                </a:lnTo>
                <a:lnTo>
                  <a:pt x="f44" y="f14"/>
                </a:lnTo>
                <a:cubicBezTo>
                  <a:pt x="f44" y="f14"/>
                  <a:pt x="f44" y="f13"/>
                  <a:pt x="f44" y="f13"/>
                </a:cubicBezTo>
                <a:close/>
                <a:moveTo>
                  <a:pt x="f8" y="f11"/>
                </a:moveTo>
                <a:lnTo>
                  <a:pt x="f46" y="f11"/>
                </a:lnTo>
                <a:lnTo>
                  <a:pt x="f46" y="f12"/>
                </a:lnTo>
                <a:lnTo>
                  <a:pt x="f8" y="f12"/>
                </a:lnTo>
                <a:cubicBezTo>
                  <a:pt x="f8" y="f12"/>
                  <a:pt x="f8" y="f11"/>
                  <a:pt x="f8" y="f11"/>
                </a:cubicBezTo>
                <a:close/>
                <a:moveTo>
                  <a:pt x="f8" y="f13"/>
                </a:moveTo>
                <a:lnTo>
                  <a:pt x="f46" y="f13"/>
                </a:lnTo>
                <a:lnTo>
                  <a:pt x="f46" y="f14"/>
                </a:lnTo>
                <a:lnTo>
                  <a:pt x="f8" y="f14"/>
                </a:lnTo>
                <a:cubicBezTo>
                  <a:pt x="f8" y="f14"/>
                  <a:pt x="f8" y="f13"/>
                  <a:pt x="f8" y="f13"/>
                </a:cubicBezTo>
                <a:close/>
                <a:moveTo>
                  <a:pt x="f8" y="f8"/>
                </a:moveTo>
                <a:lnTo>
                  <a:pt x="f46" y="f8"/>
                </a:lnTo>
                <a:lnTo>
                  <a:pt x="f46" y="f10"/>
                </a:lnTo>
                <a:lnTo>
                  <a:pt x="f8" y="f10"/>
                </a:lnTo>
                <a:cubicBezTo>
                  <a:pt x="f8" y="f10"/>
                  <a:pt x="f8" y="f8"/>
                  <a:pt x="f8" y="f8"/>
                </a:cubicBezTo>
                <a:close/>
              </a:path>
            </a:pathLst>
          </a:custGeom>
          <a:solidFill>
            <a:srgbClr val="FFFFFF"/>
          </a:solidFill>
          <a:ln cap="flat">
            <a:noFill/>
            <a:prstDash val="solid"/>
          </a:ln>
        </p:spPr>
        <p:txBody>
          <a:bodyPr vert="horz" wrap="square" lIns="38093" tIns="38093" rIns="38093" bIns="38093" anchor="ctr" anchorCtr="0" compatLnSpc="1">
            <a:noAutofit/>
          </a:bodyPr>
          <a:lstStyle/>
          <a:p>
            <a:pPr marL="0" marR="0" lvl="0" indent="0" algn="l" defTabSz="457062" rtl="0" fontAlgn="auto" hangingPunct="1">
              <a:lnSpc>
                <a:spcPct val="100000"/>
              </a:lnSpc>
              <a:spcBef>
                <a:spcPts val="0"/>
              </a:spcBef>
              <a:spcAft>
                <a:spcPts val="0"/>
              </a:spcAft>
              <a:buNone/>
              <a:tabLst/>
              <a:defRPr sz="3000" b="0" i="0" u="none" strike="noStrike" kern="0" cap="none" spc="0" baseline="0">
                <a:solidFill>
                  <a:srgbClr val="FFFFFF"/>
                </a:solidFill>
                <a:effectLst>
                  <a:outerShdw dist="12701" dir="5400000">
                    <a:srgbClr val="000000"/>
                  </a:outerShdw>
                </a:effectLst>
                <a:uFillTx/>
                <a:latin typeface="Gill Sans"/>
                <a:ea typeface="Gill Sans"/>
                <a:cs typeface="Gill Sans"/>
              </a:defRPr>
            </a:pPr>
            <a:endParaRPr lang="es-PE" sz="2800" b="1" i="0" u="none" strike="noStrike" kern="1200" cap="none" spc="0" baseline="0">
              <a:solidFill>
                <a:srgbClr val="FFFFFF"/>
              </a:solidFill>
              <a:effectLst>
                <a:outerShdw dist="12701" dir="5400000">
                  <a:srgbClr val="000000"/>
                </a:outerShdw>
              </a:effectLst>
              <a:uFillTx/>
              <a:latin typeface="Open Sans Semibold"/>
              <a:ea typeface="Open Sans Semibold"/>
              <a:cs typeface="Open Sans Semibold"/>
            </a:endParaRPr>
          </a:p>
        </p:txBody>
      </p:sp>
      <p:sp>
        <p:nvSpPr>
          <p:cNvPr id="36" name="Shape 2623">
            <a:extLst>
              <a:ext uri="{FF2B5EF4-FFF2-40B4-BE49-F238E27FC236}">
                <a16:creationId xmlns:a16="http://schemas.microsoft.com/office/drawing/2014/main" id="{DB252D4B-8E70-E5B4-673F-E1265A1005C1}"/>
              </a:ext>
            </a:extLst>
          </p:cNvPr>
          <p:cNvSpPr/>
          <p:nvPr/>
        </p:nvSpPr>
        <p:spPr>
          <a:xfrm>
            <a:off x="5323398" y="1516706"/>
            <a:ext cx="558250" cy="464972"/>
          </a:xfrm>
          <a:custGeom>
            <a:avLst/>
            <a:gdLst>
              <a:gd name="f0" fmla="val 10800000"/>
              <a:gd name="f1" fmla="val 5400000"/>
              <a:gd name="f2" fmla="val 180"/>
              <a:gd name="f3" fmla="val w"/>
              <a:gd name="f4" fmla="val h"/>
              <a:gd name="f5" fmla="val 0"/>
              <a:gd name="f6" fmla="val 21600"/>
              <a:gd name="f7" fmla="val 7364"/>
              <a:gd name="f8" fmla="val 13255"/>
              <a:gd name="f9" fmla="val 5400"/>
              <a:gd name="f10" fmla="val 15218"/>
              <a:gd name="f11" fmla="val 16691"/>
              <a:gd name="f12" fmla="val 18655"/>
              <a:gd name="f13" fmla="val 9818"/>
              <a:gd name="f14" fmla="val 11782"/>
              <a:gd name="f15" fmla="val 4418"/>
              <a:gd name="f16" fmla="val 2455"/>
              <a:gd name="f17" fmla="val 20618"/>
              <a:gd name="f18" fmla="val 6873"/>
              <a:gd name="f19" fmla="val 982"/>
              <a:gd name="f20" fmla="val 3928"/>
              <a:gd name="f21" fmla="val 3385"/>
              <a:gd name="f22" fmla="val 1422"/>
              <a:gd name="f23" fmla="val 2945"/>
              <a:gd name="f24" fmla="val 1964"/>
              <a:gd name="f25" fmla="val 3927"/>
              <a:gd name="f26" fmla="val 4690"/>
              <a:gd name="f27" fmla="val 4147"/>
              <a:gd name="f28" fmla="val 4909"/>
              <a:gd name="f29" fmla="val 16910"/>
              <a:gd name="f30" fmla="val 17182"/>
              <a:gd name="f31" fmla="val 17453"/>
              <a:gd name="f32" fmla="val 17673"/>
              <a:gd name="f33" fmla="val 19636"/>
              <a:gd name="f34" fmla="val 20178"/>
              <a:gd name="f35" fmla="val 7855"/>
              <a:gd name="f36" fmla="val 491"/>
              <a:gd name="f37" fmla="val 220"/>
              <a:gd name="f38" fmla="val 879"/>
              <a:gd name="f39" fmla="val 2843"/>
              <a:gd name="f40" fmla="val 20721"/>
              <a:gd name="f41" fmla="val 10309"/>
              <a:gd name="f42" fmla="val 8345"/>
              <a:gd name="f43" fmla="val 19145"/>
              <a:gd name="f44" fmla="val 16200"/>
              <a:gd name="f45" fmla="val 14236"/>
              <a:gd name="f46" fmla="val 11291"/>
              <a:gd name="f47" fmla="+- 0 0 -90"/>
              <a:gd name="f48" fmla="+- 0 0 -180"/>
              <a:gd name="f49" fmla="+- 0 0 -270"/>
              <a:gd name="f50" fmla="+- 0 0 -360"/>
              <a:gd name="f51" fmla="*/ f3 1 21600"/>
              <a:gd name="f52" fmla="*/ f4 1 21600"/>
              <a:gd name="f53" fmla="+- f6 0 f5"/>
              <a:gd name="f54" fmla="*/ f47 f0 1"/>
              <a:gd name="f55" fmla="*/ f48 f0 1"/>
              <a:gd name="f56" fmla="*/ f49 f0 1"/>
              <a:gd name="f57" fmla="*/ f50 f0 1"/>
              <a:gd name="f58" fmla="*/ f53 1 2"/>
              <a:gd name="f59" fmla="*/ f53 1 21600"/>
              <a:gd name="f60" fmla="*/ f54 1 f2"/>
              <a:gd name="f61" fmla="*/ f55 1 f2"/>
              <a:gd name="f62" fmla="*/ f56 1 f2"/>
              <a:gd name="f63" fmla="*/ f57 1 f2"/>
              <a:gd name="f64" fmla="*/ f58 1 f59"/>
              <a:gd name="f65" fmla="*/ 0 1 f59"/>
              <a:gd name="f66" fmla="*/ f6 1 f59"/>
              <a:gd name="f67" fmla="+- f60 0 f1"/>
              <a:gd name="f68" fmla="+- f61 0 f1"/>
              <a:gd name="f69" fmla="+- f62 0 f1"/>
              <a:gd name="f70" fmla="+- f63 0 f1"/>
              <a:gd name="f71" fmla="*/ f65 f51 1"/>
              <a:gd name="f72" fmla="*/ f66 f51 1"/>
              <a:gd name="f73" fmla="*/ f66 f52 1"/>
              <a:gd name="f74" fmla="*/ f65 f52 1"/>
              <a:gd name="f75" fmla="*/ f64 f51 1"/>
              <a:gd name="f76" fmla="*/ f64 f52 1"/>
            </a:gdLst>
            <a:ahLst/>
            <a:cxnLst>
              <a:cxn ang="3cd4">
                <a:pos x="hc" y="t"/>
              </a:cxn>
              <a:cxn ang="0">
                <a:pos x="r" y="vc"/>
              </a:cxn>
              <a:cxn ang="cd4">
                <a:pos x="hc" y="b"/>
              </a:cxn>
              <a:cxn ang="cd2">
                <a:pos x="l" y="vc"/>
              </a:cxn>
              <a:cxn ang="f67">
                <a:pos x="f75" y="f76"/>
              </a:cxn>
              <a:cxn ang="f68">
                <a:pos x="f75" y="f76"/>
              </a:cxn>
              <a:cxn ang="f69">
                <a:pos x="f75" y="f76"/>
              </a:cxn>
              <a:cxn ang="f70">
                <a:pos x="f75" y="f76"/>
              </a:cxn>
            </a:cxnLst>
            <a:rect l="f71" t="f74" r="f72" b="f73"/>
            <a:pathLst>
              <a:path w="21600" h="21600">
                <a:moveTo>
                  <a:pt x="f7" y="f8"/>
                </a:moveTo>
                <a:lnTo>
                  <a:pt x="f9" y="f8"/>
                </a:lnTo>
                <a:lnTo>
                  <a:pt x="f9" y="f10"/>
                </a:lnTo>
                <a:lnTo>
                  <a:pt x="f7" y="f10"/>
                </a:lnTo>
                <a:cubicBezTo>
                  <a:pt x="f7" y="f10"/>
                  <a:pt x="f7" y="f8"/>
                  <a:pt x="f7" y="f8"/>
                </a:cubicBezTo>
                <a:close/>
                <a:moveTo>
                  <a:pt x="f7" y="f11"/>
                </a:moveTo>
                <a:lnTo>
                  <a:pt x="f9" y="f11"/>
                </a:lnTo>
                <a:lnTo>
                  <a:pt x="f9" y="f12"/>
                </a:lnTo>
                <a:lnTo>
                  <a:pt x="f7" y="f12"/>
                </a:lnTo>
                <a:cubicBezTo>
                  <a:pt x="f7" y="f12"/>
                  <a:pt x="f7" y="f11"/>
                  <a:pt x="f7" y="f11"/>
                </a:cubicBezTo>
                <a:close/>
                <a:moveTo>
                  <a:pt x="f7" y="f13"/>
                </a:moveTo>
                <a:lnTo>
                  <a:pt x="f9" y="f13"/>
                </a:lnTo>
                <a:lnTo>
                  <a:pt x="f9" y="f14"/>
                </a:lnTo>
                <a:lnTo>
                  <a:pt x="f7" y="f14"/>
                </a:lnTo>
                <a:cubicBezTo>
                  <a:pt x="f7" y="f14"/>
                  <a:pt x="f7" y="f13"/>
                  <a:pt x="f7" y="f13"/>
                </a:cubicBezTo>
                <a:close/>
                <a:moveTo>
                  <a:pt x="f15" y="f11"/>
                </a:moveTo>
                <a:lnTo>
                  <a:pt x="f16" y="f11"/>
                </a:lnTo>
                <a:lnTo>
                  <a:pt x="f16" y="f12"/>
                </a:lnTo>
                <a:lnTo>
                  <a:pt x="f15" y="f12"/>
                </a:lnTo>
                <a:cubicBezTo>
                  <a:pt x="f15" y="f12"/>
                  <a:pt x="f15" y="f11"/>
                  <a:pt x="f15" y="f11"/>
                </a:cubicBezTo>
                <a:close/>
                <a:moveTo>
                  <a:pt x="f17" y="f18"/>
                </a:moveTo>
                <a:lnTo>
                  <a:pt x="f19" y="f18"/>
                </a:lnTo>
                <a:lnTo>
                  <a:pt x="f19" y="f20"/>
                </a:lnTo>
                <a:cubicBezTo>
                  <a:pt x="f19" y="f21"/>
                  <a:pt x="f22" y="f23"/>
                  <a:pt x="f24" y="f23"/>
                </a:cubicBezTo>
                <a:lnTo>
                  <a:pt x="f25" y="f23"/>
                </a:lnTo>
                <a:lnTo>
                  <a:pt x="f25" y="f15"/>
                </a:lnTo>
                <a:cubicBezTo>
                  <a:pt x="f25" y="f26"/>
                  <a:pt x="f27" y="f28"/>
                  <a:pt x="f15" y="f28"/>
                </a:cubicBezTo>
                <a:cubicBezTo>
                  <a:pt x="f26" y="f28"/>
                  <a:pt x="f28" y="f26"/>
                  <a:pt x="f28" y="f15"/>
                </a:cubicBezTo>
                <a:lnTo>
                  <a:pt x="f28" y="f23"/>
                </a:lnTo>
                <a:lnTo>
                  <a:pt x="f11" y="f23"/>
                </a:lnTo>
                <a:lnTo>
                  <a:pt x="f11" y="f15"/>
                </a:lnTo>
                <a:cubicBezTo>
                  <a:pt x="f11" y="f26"/>
                  <a:pt x="f29" y="f28"/>
                  <a:pt x="f30" y="f28"/>
                </a:cubicBezTo>
                <a:cubicBezTo>
                  <a:pt x="f31" y="f28"/>
                  <a:pt x="f32" y="f26"/>
                  <a:pt x="f32" y="f15"/>
                </a:cubicBezTo>
                <a:lnTo>
                  <a:pt x="f32" y="f23"/>
                </a:lnTo>
                <a:lnTo>
                  <a:pt x="f33" y="f23"/>
                </a:lnTo>
                <a:cubicBezTo>
                  <a:pt x="f34" y="f23"/>
                  <a:pt x="f17" y="f21"/>
                  <a:pt x="f17" y="f20"/>
                </a:cubicBezTo>
                <a:cubicBezTo>
                  <a:pt x="f17" y="f20"/>
                  <a:pt x="f17" y="f18"/>
                  <a:pt x="f17" y="f18"/>
                </a:cubicBezTo>
                <a:close/>
                <a:moveTo>
                  <a:pt x="f17" y="f33"/>
                </a:moveTo>
                <a:cubicBezTo>
                  <a:pt x="f17" y="f34"/>
                  <a:pt x="f34" y="f17"/>
                  <a:pt x="f33" y="f17"/>
                </a:cubicBezTo>
                <a:lnTo>
                  <a:pt x="f24" y="f17"/>
                </a:lnTo>
                <a:cubicBezTo>
                  <a:pt x="f22" y="f17"/>
                  <a:pt x="f19" y="f34"/>
                  <a:pt x="f19" y="f33"/>
                </a:cubicBezTo>
                <a:lnTo>
                  <a:pt x="f19" y="f35"/>
                </a:lnTo>
                <a:lnTo>
                  <a:pt x="f17" y="f35"/>
                </a:lnTo>
                <a:cubicBezTo>
                  <a:pt x="f17" y="f35"/>
                  <a:pt x="f17" y="f33"/>
                  <a:pt x="f17" y="f33"/>
                </a:cubicBezTo>
                <a:close/>
                <a:moveTo>
                  <a:pt x="f33" y="f24"/>
                </a:moveTo>
                <a:lnTo>
                  <a:pt x="f32" y="f24"/>
                </a:lnTo>
                <a:lnTo>
                  <a:pt x="f32" y="f36"/>
                </a:lnTo>
                <a:cubicBezTo>
                  <a:pt x="f32" y="f37"/>
                  <a:pt x="f31" y="f5"/>
                  <a:pt x="f30" y="f5"/>
                </a:cubicBezTo>
                <a:cubicBezTo>
                  <a:pt x="f29" y="f5"/>
                  <a:pt x="f11" y="f37"/>
                  <a:pt x="f11" y="f36"/>
                </a:cubicBezTo>
                <a:lnTo>
                  <a:pt x="f11" y="f24"/>
                </a:lnTo>
                <a:lnTo>
                  <a:pt x="f28" y="f24"/>
                </a:lnTo>
                <a:lnTo>
                  <a:pt x="f28" y="f36"/>
                </a:lnTo>
                <a:cubicBezTo>
                  <a:pt x="f28" y="f37"/>
                  <a:pt x="f26" y="f5"/>
                  <a:pt x="f15" y="f5"/>
                </a:cubicBezTo>
                <a:cubicBezTo>
                  <a:pt x="f27" y="f5"/>
                  <a:pt x="f25" y="f37"/>
                  <a:pt x="f25" y="f36"/>
                </a:cubicBezTo>
                <a:lnTo>
                  <a:pt x="f25" y="f24"/>
                </a:lnTo>
                <a:lnTo>
                  <a:pt x="f24" y="f24"/>
                </a:lnTo>
                <a:cubicBezTo>
                  <a:pt x="f38" y="f24"/>
                  <a:pt x="f5" y="f39"/>
                  <a:pt x="f5" y="f20"/>
                </a:cubicBezTo>
                <a:lnTo>
                  <a:pt x="f5" y="f33"/>
                </a:lnTo>
                <a:cubicBezTo>
                  <a:pt x="f5" y="f40"/>
                  <a:pt x="f38" y="f6"/>
                  <a:pt x="f24" y="f6"/>
                </a:cubicBezTo>
                <a:lnTo>
                  <a:pt x="f33" y="f6"/>
                </a:lnTo>
                <a:cubicBezTo>
                  <a:pt x="f40" y="f6"/>
                  <a:pt x="f6" y="f40"/>
                  <a:pt x="f6" y="f33"/>
                </a:cubicBezTo>
                <a:lnTo>
                  <a:pt x="f6" y="f20"/>
                </a:lnTo>
                <a:cubicBezTo>
                  <a:pt x="f6" y="f39"/>
                  <a:pt x="f40" y="f24"/>
                  <a:pt x="f33" y="f24"/>
                </a:cubicBezTo>
                <a:moveTo>
                  <a:pt x="f15" y="f13"/>
                </a:moveTo>
                <a:lnTo>
                  <a:pt x="f16" y="f13"/>
                </a:lnTo>
                <a:lnTo>
                  <a:pt x="f16" y="f14"/>
                </a:lnTo>
                <a:lnTo>
                  <a:pt x="f15" y="f14"/>
                </a:lnTo>
                <a:cubicBezTo>
                  <a:pt x="f15" y="f14"/>
                  <a:pt x="f15" y="f13"/>
                  <a:pt x="f15" y="f13"/>
                </a:cubicBezTo>
                <a:close/>
                <a:moveTo>
                  <a:pt x="f15" y="f8"/>
                </a:moveTo>
                <a:lnTo>
                  <a:pt x="f16" y="f8"/>
                </a:lnTo>
                <a:lnTo>
                  <a:pt x="f16" y="f10"/>
                </a:lnTo>
                <a:lnTo>
                  <a:pt x="f15" y="f10"/>
                </a:lnTo>
                <a:cubicBezTo>
                  <a:pt x="f15" y="f10"/>
                  <a:pt x="f15" y="f8"/>
                  <a:pt x="f15" y="f8"/>
                </a:cubicBezTo>
                <a:close/>
                <a:moveTo>
                  <a:pt x="f41" y="f11"/>
                </a:moveTo>
                <a:lnTo>
                  <a:pt x="f42" y="f11"/>
                </a:lnTo>
                <a:lnTo>
                  <a:pt x="f42" y="f12"/>
                </a:lnTo>
                <a:lnTo>
                  <a:pt x="f41" y="f12"/>
                </a:lnTo>
                <a:cubicBezTo>
                  <a:pt x="f41" y="f12"/>
                  <a:pt x="f41" y="f11"/>
                  <a:pt x="f41" y="f11"/>
                </a:cubicBezTo>
                <a:close/>
                <a:moveTo>
                  <a:pt x="f41" y="f13"/>
                </a:moveTo>
                <a:lnTo>
                  <a:pt x="f42" y="f13"/>
                </a:lnTo>
                <a:lnTo>
                  <a:pt x="f42" y="f14"/>
                </a:lnTo>
                <a:lnTo>
                  <a:pt x="f41" y="f14"/>
                </a:lnTo>
                <a:cubicBezTo>
                  <a:pt x="f41" y="f14"/>
                  <a:pt x="f41" y="f13"/>
                  <a:pt x="f41" y="f13"/>
                </a:cubicBezTo>
                <a:close/>
                <a:moveTo>
                  <a:pt x="f41" y="f8"/>
                </a:moveTo>
                <a:lnTo>
                  <a:pt x="f42" y="f8"/>
                </a:lnTo>
                <a:lnTo>
                  <a:pt x="f42" y="f10"/>
                </a:lnTo>
                <a:lnTo>
                  <a:pt x="f41" y="f10"/>
                </a:lnTo>
                <a:cubicBezTo>
                  <a:pt x="f41" y="f10"/>
                  <a:pt x="f41" y="f8"/>
                  <a:pt x="f41" y="f8"/>
                </a:cubicBezTo>
                <a:close/>
                <a:moveTo>
                  <a:pt x="f43" y="f8"/>
                </a:moveTo>
                <a:lnTo>
                  <a:pt x="f30" y="f8"/>
                </a:lnTo>
                <a:lnTo>
                  <a:pt x="f30" y="f10"/>
                </a:lnTo>
                <a:lnTo>
                  <a:pt x="f43" y="f10"/>
                </a:lnTo>
                <a:cubicBezTo>
                  <a:pt x="f43" y="f10"/>
                  <a:pt x="f43" y="f8"/>
                  <a:pt x="f43" y="f8"/>
                </a:cubicBezTo>
                <a:close/>
                <a:moveTo>
                  <a:pt x="f44" y="f8"/>
                </a:moveTo>
                <a:lnTo>
                  <a:pt x="f45" y="f8"/>
                </a:lnTo>
                <a:lnTo>
                  <a:pt x="f45" y="f10"/>
                </a:lnTo>
                <a:lnTo>
                  <a:pt x="f44" y="f10"/>
                </a:lnTo>
                <a:cubicBezTo>
                  <a:pt x="f44" y="f10"/>
                  <a:pt x="f44" y="f8"/>
                  <a:pt x="f44" y="f8"/>
                </a:cubicBezTo>
                <a:close/>
                <a:moveTo>
                  <a:pt x="f43" y="f13"/>
                </a:moveTo>
                <a:lnTo>
                  <a:pt x="f30" y="f13"/>
                </a:lnTo>
                <a:lnTo>
                  <a:pt x="f30" y="f14"/>
                </a:lnTo>
                <a:lnTo>
                  <a:pt x="f43" y="f14"/>
                </a:lnTo>
                <a:cubicBezTo>
                  <a:pt x="f43" y="f14"/>
                  <a:pt x="f43" y="f13"/>
                  <a:pt x="f43" y="f13"/>
                </a:cubicBezTo>
                <a:close/>
                <a:moveTo>
                  <a:pt x="f44" y="f13"/>
                </a:moveTo>
                <a:lnTo>
                  <a:pt x="f45" y="f13"/>
                </a:lnTo>
                <a:lnTo>
                  <a:pt x="f45" y="f14"/>
                </a:lnTo>
                <a:lnTo>
                  <a:pt x="f44" y="f14"/>
                </a:lnTo>
                <a:cubicBezTo>
                  <a:pt x="f44" y="f14"/>
                  <a:pt x="f44" y="f13"/>
                  <a:pt x="f44" y="f13"/>
                </a:cubicBezTo>
                <a:close/>
                <a:moveTo>
                  <a:pt x="f8" y="f11"/>
                </a:moveTo>
                <a:lnTo>
                  <a:pt x="f46" y="f11"/>
                </a:lnTo>
                <a:lnTo>
                  <a:pt x="f46" y="f12"/>
                </a:lnTo>
                <a:lnTo>
                  <a:pt x="f8" y="f12"/>
                </a:lnTo>
                <a:cubicBezTo>
                  <a:pt x="f8" y="f12"/>
                  <a:pt x="f8" y="f11"/>
                  <a:pt x="f8" y="f11"/>
                </a:cubicBezTo>
                <a:close/>
                <a:moveTo>
                  <a:pt x="f8" y="f13"/>
                </a:moveTo>
                <a:lnTo>
                  <a:pt x="f46" y="f13"/>
                </a:lnTo>
                <a:lnTo>
                  <a:pt x="f46" y="f14"/>
                </a:lnTo>
                <a:lnTo>
                  <a:pt x="f8" y="f14"/>
                </a:lnTo>
                <a:cubicBezTo>
                  <a:pt x="f8" y="f14"/>
                  <a:pt x="f8" y="f13"/>
                  <a:pt x="f8" y="f13"/>
                </a:cubicBezTo>
                <a:close/>
                <a:moveTo>
                  <a:pt x="f8" y="f8"/>
                </a:moveTo>
                <a:lnTo>
                  <a:pt x="f46" y="f8"/>
                </a:lnTo>
                <a:lnTo>
                  <a:pt x="f46" y="f10"/>
                </a:lnTo>
                <a:lnTo>
                  <a:pt x="f8" y="f10"/>
                </a:lnTo>
                <a:cubicBezTo>
                  <a:pt x="f8" y="f10"/>
                  <a:pt x="f8" y="f8"/>
                  <a:pt x="f8" y="f8"/>
                </a:cubicBezTo>
                <a:close/>
              </a:path>
            </a:pathLst>
          </a:custGeom>
          <a:solidFill>
            <a:srgbClr val="FFFFFF"/>
          </a:solidFill>
          <a:ln cap="flat">
            <a:noFill/>
            <a:prstDash val="solid"/>
          </a:ln>
        </p:spPr>
        <p:txBody>
          <a:bodyPr vert="horz" wrap="square" lIns="38093" tIns="38093" rIns="38093" bIns="38093" anchor="ctr" anchorCtr="0" compatLnSpc="1">
            <a:noAutofit/>
          </a:bodyPr>
          <a:lstStyle/>
          <a:p>
            <a:pPr marL="0" marR="0" lvl="0" indent="0" algn="l" defTabSz="457062" rtl="0" fontAlgn="auto" hangingPunct="1">
              <a:lnSpc>
                <a:spcPct val="100000"/>
              </a:lnSpc>
              <a:spcBef>
                <a:spcPts val="0"/>
              </a:spcBef>
              <a:spcAft>
                <a:spcPts val="0"/>
              </a:spcAft>
              <a:buNone/>
              <a:tabLst/>
              <a:defRPr sz="3000" b="0" i="0" u="none" strike="noStrike" kern="0" cap="none" spc="0" baseline="0">
                <a:solidFill>
                  <a:srgbClr val="FFFFFF"/>
                </a:solidFill>
                <a:effectLst>
                  <a:outerShdw dist="12701" dir="5400000">
                    <a:srgbClr val="000000"/>
                  </a:outerShdw>
                </a:effectLst>
                <a:uFillTx/>
                <a:latin typeface="Gill Sans"/>
                <a:ea typeface="Gill Sans"/>
                <a:cs typeface="Gill Sans"/>
              </a:defRPr>
            </a:pPr>
            <a:endParaRPr lang="es-PE" sz="2800" b="1" i="0" u="none" strike="noStrike" kern="1200" cap="none" spc="0" baseline="0">
              <a:solidFill>
                <a:srgbClr val="FFFFFF"/>
              </a:solidFill>
              <a:effectLst>
                <a:outerShdw dist="12701" dir="5400000">
                  <a:srgbClr val="000000"/>
                </a:outerShdw>
              </a:effectLst>
              <a:uFillTx/>
              <a:latin typeface="Open Sans Semibold"/>
              <a:ea typeface="Open Sans Semibold"/>
              <a:cs typeface="Open Sans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5E1C34-D90A-89C5-193C-B1FEB6320C8A}"/>
              </a:ext>
            </a:extLst>
          </p:cNvPr>
          <p:cNvSpPr txBox="1">
            <a:spLocks noGrp="1"/>
          </p:cNvSpPr>
          <p:nvPr>
            <p:ph type="title" idx="4294967295"/>
          </p:nvPr>
        </p:nvSpPr>
        <p:spPr>
          <a:xfrm>
            <a:off x="0" y="323850"/>
            <a:ext cx="9026525" cy="788988"/>
          </a:xfrm>
          <a:prstGeom prst="rect">
            <a:avLst/>
          </a:prstGeom>
          <a:noFill/>
          <a:ln>
            <a:noFill/>
          </a:ln>
        </p:spPr>
        <p:txBody>
          <a:bodyPr vert="horz" wrap="square" lIns="91440" tIns="45720" rIns="91440" bIns="45720" anchor="ctr" anchorCtr="0" compatLnSpc="1">
            <a:normAutofit/>
          </a:bodyPr>
          <a:lstStyle/>
          <a:p>
            <a:pPr lvl="0"/>
            <a:r>
              <a:rPr lang="es-PE">
                <a:latin typeface="Abadi" pitchFamily="34"/>
              </a:rPr>
              <a:t>DATOS GENERALES:</a:t>
            </a:r>
            <a:endParaRPr lang="es-PE">
              <a:latin typeface="Poppins SemiBold" pitchFamily="2"/>
              <a:cs typeface="Poppins SemiBold" pitchFamily="2"/>
            </a:endParaRPr>
          </a:p>
        </p:txBody>
      </p:sp>
      <p:sp>
        <p:nvSpPr>
          <p:cNvPr id="3" name="Content Placeholder 2">
            <a:extLst>
              <a:ext uri="{FF2B5EF4-FFF2-40B4-BE49-F238E27FC236}">
                <a16:creationId xmlns:a16="http://schemas.microsoft.com/office/drawing/2014/main" id="{B78FAB61-2F43-6004-869B-0EEBE5BA8866}"/>
              </a:ext>
            </a:extLst>
          </p:cNvPr>
          <p:cNvSpPr txBox="1"/>
          <p:nvPr/>
        </p:nvSpPr>
        <p:spPr>
          <a:xfrm>
            <a:off x="388857" y="2205103"/>
            <a:ext cx="6414717" cy="2942246"/>
          </a:xfrm>
          <a:prstGeom prst="rect">
            <a:avLst/>
          </a:prstGeom>
          <a:noFill/>
          <a:ln cap="flat">
            <a:noFill/>
          </a:ln>
        </p:spPr>
        <p:txBody>
          <a:bodyPr vert="horz" wrap="square" lIns="91440" tIns="45720" rIns="91440" bIns="45720" anchor="t" anchorCtr="0" compatLnSpc="1">
            <a:noAutofit/>
          </a:bodyPr>
          <a:lstStyle/>
          <a:p>
            <a:pPr marL="372746" marR="0" lvl="0" indent="-285750" algn="l" defTabSz="914400" rtl="0" fontAlgn="auto" hangingPunct="1">
              <a:lnSpc>
                <a:spcPct val="150000"/>
              </a:lnSpc>
              <a:spcBef>
                <a:spcPts val="1000"/>
              </a:spcBef>
              <a:spcAft>
                <a:spcPts val="0"/>
              </a:spcAft>
              <a:buClr>
                <a:srgbClr val="72A8BE"/>
              </a:buClr>
              <a:buSzPct val="110000"/>
              <a:buFont typeface="Arial" pitchFamily="34"/>
              <a:buChar char="•"/>
              <a:tabLst/>
              <a:defRPr sz="1800" b="0" i="0" u="none" strike="noStrike" kern="0" cap="none" spc="0" baseline="0">
                <a:solidFill>
                  <a:srgbClr val="000000"/>
                </a:solidFill>
                <a:uFillTx/>
              </a:defRPr>
            </a:pPr>
            <a:r>
              <a:rPr lang="es-ES" sz="1800" b="1" i="0" u="none" strike="noStrike" kern="0" cap="none" spc="0" baseline="0" dirty="0">
                <a:solidFill>
                  <a:srgbClr val="72A8BE"/>
                </a:solidFill>
                <a:uFillTx/>
                <a:latin typeface="Poppins" pitchFamily="2"/>
                <a:cs typeface="Poppins" pitchFamily="2"/>
              </a:rPr>
              <a:t>F</a:t>
            </a:r>
            <a:r>
              <a:rPr lang="es-ES" sz="1800" b="1" i="0" u="none" strike="noStrike" kern="1200" cap="none" spc="0" baseline="0" dirty="0">
                <a:solidFill>
                  <a:srgbClr val="72A8BE"/>
                </a:solidFill>
                <a:uFillTx/>
                <a:latin typeface="Poppins" pitchFamily="2"/>
                <a:cs typeface="Poppins" pitchFamily="2"/>
              </a:rPr>
              <a:t>ECHA DE LA AUDITORIA: </a:t>
            </a:r>
            <a:r>
              <a:rPr lang="es-ES" sz="1800" b="0" i="0" u="none" strike="noStrike" kern="1200" cap="none" spc="0" baseline="0" dirty="0">
                <a:solidFill>
                  <a:srgbClr val="092033"/>
                </a:solidFill>
                <a:uFillTx/>
                <a:latin typeface="Poppins" pitchFamily="2"/>
                <a:cs typeface="Poppins" pitchFamily="2"/>
              </a:rPr>
              <a:t>18 – 20 Marzo 2026</a:t>
            </a:r>
          </a:p>
          <a:p>
            <a:pPr marL="372746" marR="0" lvl="0" indent="-285750" algn="l" defTabSz="914400" rtl="0" fontAlgn="auto" hangingPunct="1">
              <a:lnSpc>
                <a:spcPct val="150000"/>
              </a:lnSpc>
              <a:spcBef>
                <a:spcPts val="1000"/>
              </a:spcBef>
              <a:spcAft>
                <a:spcPts val="0"/>
              </a:spcAft>
              <a:buClr>
                <a:srgbClr val="72A8BE"/>
              </a:buClr>
              <a:buSzPct val="110000"/>
              <a:buFont typeface="Arial" pitchFamily="34"/>
              <a:buChar char="•"/>
              <a:tabLst/>
              <a:defRPr sz="1800" b="0" i="0" u="none" strike="noStrike" kern="0" cap="none" spc="0" baseline="0">
                <a:solidFill>
                  <a:srgbClr val="000000"/>
                </a:solidFill>
                <a:uFillTx/>
              </a:defRPr>
            </a:pPr>
            <a:r>
              <a:rPr lang="es-ES" sz="1800" b="1" i="0" u="none" strike="noStrike" kern="1200" cap="none" spc="0" baseline="0" dirty="0">
                <a:solidFill>
                  <a:srgbClr val="72A8BE"/>
                </a:solidFill>
                <a:uFillTx/>
                <a:latin typeface="Poppins" pitchFamily="2"/>
                <a:cs typeface="Poppins" pitchFamily="2"/>
              </a:rPr>
              <a:t>EMPRESA AUDITORA: </a:t>
            </a:r>
            <a:r>
              <a:rPr lang="es-ES" sz="1800" b="0" i="0" u="none" strike="noStrike" kern="1200" cap="none" spc="0" baseline="0" dirty="0">
                <a:solidFill>
                  <a:srgbClr val="092033"/>
                </a:solidFill>
                <a:uFillTx/>
                <a:latin typeface="Poppins" pitchFamily="2"/>
                <a:ea typeface="Arial" pitchFamily="34"/>
                <a:cs typeface="Poppins" pitchFamily="2"/>
              </a:rPr>
              <a:t>ORION GPE</a:t>
            </a:r>
          </a:p>
          <a:p>
            <a:pPr marL="372746" marR="0" lvl="0" indent="-285750" algn="l" defTabSz="914400" rtl="0" fontAlgn="auto" hangingPunct="1">
              <a:lnSpc>
                <a:spcPct val="150000"/>
              </a:lnSpc>
              <a:spcBef>
                <a:spcPts val="1000"/>
              </a:spcBef>
              <a:spcAft>
                <a:spcPts val="0"/>
              </a:spcAft>
              <a:buClr>
                <a:srgbClr val="72A8BE"/>
              </a:buClr>
              <a:buSzPct val="110000"/>
              <a:buFont typeface="Arial" pitchFamily="34"/>
              <a:buChar char="•"/>
              <a:tabLst/>
              <a:defRPr sz="1800" b="0" i="0" u="none" strike="noStrike" kern="0" cap="none" spc="0" baseline="0">
                <a:solidFill>
                  <a:srgbClr val="000000"/>
                </a:solidFill>
                <a:uFillTx/>
              </a:defRPr>
            </a:pPr>
            <a:r>
              <a:rPr lang="es-ES" sz="1800" b="1" i="0" u="none" strike="noStrike" kern="1200" cap="none" spc="0" baseline="0" dirty="0">
                <a:solidFill>
                  <a:srgbClr val="72A8BE"/>
                </a:solidFill>
                <a:uFillTx/>
                <a:latin typeface="Poppins" pitchFamily="2"/>
                <a:cs typeface="Poppins" pitchFamily="2"/>
              </a:rPr>
              <a:t>EQUIPO AUDITOR: </a:t>
            </a:r>
            <a:r>
              <a:rPr lang="es-ES" sz="1800" b="0" i="0" u="none" strike="noStrike" kern="1200" cap="none" spc="0" baseline="0" dirty="0">
                <a:solidFill>
                  <a:srgbClr val="092033"/>
                </a:solidFill>
                <a:uFillTx/>
                <a:latin typeface="Poppins" pitchFamily="2"/>
                <a:ea typeface="Arial" pitchFamily="34"/>
                <a:cs typeface="Poppins" pitchFamily="2"/>
              </a:rPr>
              <a:t>02 AUDITORES </a:t>
            </a:r>
          </a:p>
          <a:p>
            <a:pPr marL="372746" indent="-285750">
              <a:lnSpc>
                <a:spcPct val="150000"/>
              </a:lnSpc>
              <a:spcBef>
                <a:spcPts val="1000"/>
              </a:spcBef>
              <a:buClr>
                <a:srgbClr val="72A8BE"/>
              </a:buClr>
              <a:buSzPct val="110000"/>
              <a:buFont typeface="Arial" pitchFamily="34"/>
              <a:buChar char="•"/>
              <a:defRPr sz="1800" b="0" i="0" u="none" strike="noStrike" kern="0" cap="none" spc="0" baseline="0">
                <a:solidFill>
                  <a:srgbClr val="000000"/>
                </a:solidFill>
                <a:uFillTx/>
              </a:defRPr>
            </a:pPr>
            <a:r>
              <a:rPr lang="es-ES" b="1" dirty="0">
                <a:solidFill>
                  <a:srgbClr val="72A8BE"/>
                </a:solidFill>
                <a:latin typeface="Poppins" pitchFamily="2"/>
                <a:cs typeface="Poppins" pitchFamily="2"/>
              </a:rPr>
              <a:t>ALCANCE: </a:t>
            </a:r>
            <a:r>
              <a:rPr lang="es-ES" dirty="0">
                <a:solidFill>
                  <a:srgbClr val="092033"/>
                </a:solidFill>
                <a:latin typeface="Poppins" pitchFamily="2"/>
                <a:ea typeface="Arial" pitchFamily="34"/>
                <a:cs typeface="Poppins" pitchFamily="2"/>
              </a:rPr>
              <a:t>DS-024-2016-EM y </a:t>
            </a:r>
            <a:r>
              <a:rPr lang="es-ES" dirty="0" err="1">
                <a:solidFill>
                  <a:srgbClr val="092033"/>
                </a:solidFill>
                <a:latin typeface="Poppins" pitchFamily="2"/>
                <a:ea typeface="Arial" pitchFamily="34"/>
                <a:cs typeface="Poppins" pitchFamily="2"/>
              </a:rPr>
              <a:t>modif</a:t>
            </a:r>
            <a:r>
              <a:rPr lang="es-ES" dirty="0">
                <a:solidFill>
                  <a:srgbClr val="092033"/>
                </a:solidFill>
                <a:latin typeface="Poppins" pitchFamily="2"/>
                <a:ea typeface="Arial" pitchFamily="34"/>
                <a:cs typeface="Poppins" pitchFamily="2"/>
              </a:rPr>
              <a:t>.</a:t>
            </a:r>
          </a:p>
          <a:p>
            <a:pPr marL="372746" marR="0" lvl="0" indent="-285750" algn="l" defTabSz="914400" rtl="0" fontAlgn="auto" hangingPunct="1">
              <a:lnSpc>
                <a:spcPct val="150000"/>
              </a:lnSpc>
              <a:spcBef>
                <a:spcPts val="1000"/>
              </a:spcBef>
              <a:spcAft>
                <a:spcPts val="0"/>
              </a:spcAft>
              <a:buClr>
                <a:srgbClr val="72A8BE"/>
              </a:buClr>
              <a:buSzPct val="110000"/>
              <a:buFont typeface="Arial" pitchFamily="34"/>
              <a:buChar char="•"/>
              <a:tabLst/>
              <a:defRPr sz="1800" b="0" i="0" u="none" strike="noStrike" kern="0" cap="none" spc="0" baseline="0">
                <a:solidFill>
                  <a:srgbClr val="000000"/>
                </a:solidFill>
                <a:uFillTx/>
              </a:defRPr>
            </a:pPr>
            <a:r>
              <a:rPr lang="es-ES" sz="1800" b="1" i="0" u="none" strike="noStrike" kern="1200" cap="none" spc="0" baseline="0" dirty="0">
                <a:solidFill>
                  <a:srgbClr val="72A8BE"/>
                </a:solidFill>
                <a:uFillTx/>
                <a:latin typeface="Poppins" pitchFamily="2"/>
                <a:cs typeface="Poppins" pitchFamily="2"/>
              </a:rPr>
              <a:t>MODALIDAD: </a:t>
            </a:r>
            <a:r>
              <a:rPr lang="es-ES" sz="1800" b="0" i="0" u="none" strike="noStrike" kern="1200" cap="none" spc="0" baseline="0" dirty="0">
                <a:solidFill>
                  <a:srgbClr val="092033"/>
                </a:solidFill>
                <a:uFillTx/>
                <a:latin typeface="Poppins" pitchFamily="2"/>
                <a:cs typeface="Poppins" pitchFamily="2"/>
              </a:rPr>
              <a:t>REVISIÓN DOCUMENTARIA, VISITAS A CAMPO, ENTREVISTA A TRABAJADORES PROPIOS Y TERCEROS</a:t>
            </a:r>
          </a:p>
        </p:txBody>
      </p:sp>
      <p:sp>
        <p:nvSpPr>
          <p:cNvPr id="4" name="AutoShape 2" descr="Calendario Marzo 2026 - Para imprimir gratis">
            <a:extLst>
              <a:ext uri="{FF2B5EF4-FFF2-40B4-BE49-F238E27FC236}">
                <a16:creationId xmlns:a16="http://schemas.microsoft.com/office/drawing/2014/main" id="{D271EE35-18C8-C709-94B3-979BB8BF92D4}"/>
              </a:ext>
            </a:extLst>
          </p:cNvPr>
          <p:cNvSpPr/>
          <p:nvPr/>
        </p:nvSpPr>
        <p:spPr>
          <a:xfrm>
            <a:off x="5943600" y="3276596"/>
            <a:ext cx="3212278" cy="3212278"/>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ptos"/>
            </a:endParaRPr>
          </a:p>
        </p:txBody>
      </p:sp>
      <p:sp>
        <p:nvSpPr>
          <p:cNvPr id="5" name="AutoShape 6" descr="Calendario Marzo 2026 - Para imprimir gratis">
            <a:extLst>
              <a:ext uri="{FF2B5EF4-FFF2-40B4-BE49-F238E27FC236}">
                <a16:creationId xmlns:a16="http://schemas.microsoft.com/office/drawing/2014/main" id="{BECFEC63-5F2F-AB1C-318C-5A3DEA2BA93F}"/>
              </a:ext>
            </a:extLst>
          </p:cNvPr>
          <p:cNvSpPr/>
          <p:nvPr/>
        </p:nvSpPr>
        <p:spPr>
          <a:xfrm>
            <a:off x="5943600" y="3276596"/>
            <a:ext cx="2119743" cy="2119743"/>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ptos"/>
            </a:endParaRPr>
          </a:p>
        </p:txBody>
      </p:sp>
      <p:pic>
        <p:nvPicPr>
          <p:cNvPr id="6" name="Picture 9">
            <a:extLst>
              <a:ext uri="{FF2B5EF4-FFF2-40B4-BE49-F238E27FC236}">
                <a16:creationId xmlns:a16="http://schemas.microsoft.com/office/drawing/2014/main" id="{8115C6C3-9229-B932-CDBA-959827A9C31E}"/>
              </a:ext>
            </a:extLst>
          </p:cNvPr>
          <p:cNvPicPr>
            <a:picLocks noChangeAspect="1"/>
          </p:cNvPicPr>
          <p:nvPr/>
        </p:nvPicPr>
        <p:blipFill>
          <a:blip r:embed="rId3"/>
          <a:stretch>
            <a:fillRect/>
          </a:stretch>
        </p:blipFill>
        <p:spPr>
          <a:xfrm>
            <a:off x="6572990" y="1788346"/>
            <a:ext cx="4884541" cy="3775749"/>
          </a:xfrm>
          <a:prstGeom prst="rect">
            <a:avLst/>
          </a:prstGeom>
          <a:noFill/>
          <a:ln cap="flat">
            <a:noFill/>
          </a:ln>
        </p:spPr>
      </p:pic>
      <p:sp>
        <p:nvSpPr>
          <p:cNvPr id="7" name="Multiplication Sign 10">
            <a:extLst>
              <a:ext uri="{FF2B5EF4-FFF2-40B4-BE49-F238E27FC236}">
                <a16:creationId xmlns:a16="http://schemas.microsoft.com/office/drawing/2014/main" id="{A3D7733D-62CB-DB6D-E3BA-8ADBC7758571}"/>
              </a:ext>
            </a:extLst>
          </p:cNvPr>
          <p:cNvSpPr/>
          <p:nvPr/>
        </p:nvSpPr>
        <p:spPr>
          <a:xfrm>
            <a:off x="8779593" y="3752807"/>
            <a:ext cx="411900" cy="463134"/>
          </a:xfrm>
          <a:custGeom>
            <a:avLst/>
            <a:gdLst>
              <a:gd name="f0" fmla="val 10800000"/>
              <a:gd name="f1" fmla="val 5400000"/>
              <a:gd name="f2" fmla="val 180"/>
              <a:gd name="f3" fmla="val w"/>
              <a:gd name="f4" fmla="val h"/>
              <a:gd name="f5" fmla="val ss"/>
              <a:gd name="f6" fmla="val 0"/>
              <a:gd name="f7" fmla="*/ 5419351 1 1725033"/>
              <a:gd name="f8" fmla="*/ 0 0 1"/>
              <a:gd name="f9" fmla="val 23520"/>
              <a:gd name="f10" fmla="+- 0 0 -270"/>
              <a:gd name="f11" fmla="+- 0 0 -360"/>
              <a:gd name="f12" fmla="+- 0 0 -90"/>
              <a:gd name="f13" fmla="+- 0 0 -180"/>
              <a:gd name="f14" fmla="abs f3"/>
              <a:gd name="f15" fmla="abs f4"/>
              <a:gd name="f16" fmla="abs f5"/>
              <a:gd name="f17" fmla="*/ f10 f0 1"/>
              <a:gd name="f18" fmla="*/ f11 f0 1"/>
              <a:gd name="f19" fmla="*/ f12 f0 1"/>
              <a:gd name="f20" fmla="*/ f13 f0 1"/>
              <a:gd name="f21" fmla="?: f14 f3 1"/>
              <a:gd name="f22" fmla="?: f15 f4 1"/>
              <a:gd name="f23" fmla="?: f16 f5 1"/>
              <a:gd name="f24" fmla="*/ f17 1 f2"/>
              <a:gd name="f25" fmla="*/ f18 1 f2"/>
              <a:gd name="f26" fmla="*/ f19 1 f2"/>
              <a:gd name="f27" fmla="*/ f20 1 f2"/>
              <a:gd name="f28" fmla="*/ f21 1 21600"/>
              <a:gd name="f29" fmla="*/ f22 1 21600"/>
              <a:gd name="f30" fmla="*/ 21600 f21 1"/>
              <a:gd name="f31" fmla="*/ 21600 f22 1"/>
              <a:gd name="f32" fmla="+- f24 0 f1"/>
              <a:gd name="f33" fmla="+- f25 0 f1"/>
              <a:gd name="f34" fmla="+- f26 0 f1"/>
              <a:gd name="f35" fmla="+- f27 0 f1"/>
              <a:gd name="f36" fmla="min f29 f28"/>
              <a:gd name="f37" fmla="*/ f30 1 f23"/>
              <a:gd name="f38" fmla="*/ f31 1 f23"/>
              <a:gd name="f39" fmla="val f37"/>
              <a:gd name="f40" fmla="val f38"/>
              <a:gd name="f41" fmla="+- f40 0 f6"/>
              <a:gd name="f42" fmla="+- f39 0 f6"/>
              <a:gd name="f43" fmla="*/ f41 1 2"/>
              <a:gd name="f44" fmla="*/ f42 1 2"/>
              <a:gd name="f45" fmla="min f42 f41"/>
              <a:gd name="f46" fmla="+- 0 0 f42"/>
              <a:gd name="f47" fmla="+- 0 0 f41"/>
              <a:gd name="f48" fmla="*/ f42 f42 1"/>
              <a:gd name="f49" fmla="*/ f41 f41 1"/>
              <a:gd name="f50" fmla="+- f6 f43 0"/>
              <a:gd name="f51" fmla="+- f6 f44 0"/>
              <a:gd name="f52" fmla="*/ f45 f9 1"/>
              <a:gd name="f53" fmla="+- f48 f49 0"/>
              <a:gd name="f54" fmla="+- 0 0 f46"/>
              <a:gd name="f55" fmla="+- 0 0 f47"/>
              <a:gd name="f56" fmla="*/ f52 1 100000"/>
              <a:gd name="f57" fmla="at2 f54 f55"/>
              <a:gd name="f58" fmla="+- f53 f8 0"/>
              <a:gd name="f59" fmla="*/ f51 f36 1"/>
              <a:gd name="f60" fmla="*/ f50 f36 1"/>
              <a:gd name="f61" fmla="+- f57 f1 0"/>
              <a:gd name="f62" fmla="sqrt f58"/>
              <a:gd name="f63" fmla="*/ f61 f7 1"/>
              <a:gd name="f64" fmla="*/ f62 51965 1"/>
              <a:gd name="f65" fmla="*/ f63 1 f0"/>
              <a:gd name="f66" fmla="*/ f64 1 100000"/>
              <a:gd name="f67" fmla="+- 0 0 f65"/>
              <a:gd name="f68" fmla="+- f62 0 f66"/>
              <a:gd name="f69" fmla="val f67"/>
              <a:gd name="f70" fmla="+- 0 0 f69"/>
              <a:gd name="f71" fmla="*/ f70 f0 1"/>
              <a:gd name="f72" fmla="*/ f71 1 f7"/>
              <a:gd name="f73" fmla="+- f72 0 f1"/>
              <a:gd name="f74" fmla="+- f73 f1 0"/>
              <a:gd name="f75" fmla="*/ f74 f7 1"/>
              <a:gd name="f76" fmla="*/ f75 1 f0"/>
              <a:gd name="f77" fmla="+- 0 0 f76"/>
              <a:gd name="f78" fmla="+- 0 0 f77"/>
              <a:gd name="f79" fmla="*/ f78 f0 1"/>
              <a:gd name="f80" fmla="*/ f79 1 f7"/>
              <a:gd name="f81" fmla="+- f80 0 f1"/>
              <a:gd name="f82" fmla="sin 1 f81"/>
              <a:gd name="f83" fmla="cos 1 f81"/>
              <a:gd name="f84" fmla="tan 1 f81"/>
              <a:gd name="f85" fmla="+- 0 0 f82"/>
              <a:gd name="f86" fmla="+- 0 0 f83"/>
              <a:gd name="f87" fmla="*/ 1 1 f84"/>
              <a:gd name="f88" fmla="+- 0 0 f85"/>
              <a:gd name="f89" fmla="+- 0 0 f86"/>
              <a:gd name="f90" fmla="*/ 1 1 f87"/>
              <a:gd name="f91" fmla="val f88"/>
              <a:gd name="f92" fmla="val f89"/>
              <a:gd name="f93" fmla="*/ f92 f68 1"/>
              <a:gd name="f94" fmla="*/ f91 f68 1"/>
              <a:gd name="f95" fmla="*/ f91 f56 1"/>
              <a:gd name="f96" fmla="*/ f92 f56 1"/>
              <a:gd name="f97" fmla="*/ f93 1 2"/>
              <a:gd name="f98" fmla="*/ f94 1 2"/>
              <a:gd name="f99" fmla="*/ f95 1 2"/>
              <a:gd name="f100" fmla="*/ f96 1 2"/>
              <a:gd name="f101" fmla="+- f97 0 f99"/>
              <a:gd name="f102" fmla="+- f98 f100 0"/>
              <a:gd name="f103" fmla="+- f97 f99 0"/>
              <a:gd name="f104" fmla="+- f98 0 f100"/>
              <a:gd name="f105" fmla="+- f39 0 f97"/>
              <a:gd name="f106" fmla="+- f40 0 f98"/>
              <a:gd name="f107" fmla="*/ f97 f36 1"/>
              <a:gd name="f108" fmla="*/ f98 f36 1"/>
              <a:gd name="f109" fmla="+- f51 0 f103"/>
              <a:gd name="f110" fmla="+- f39 0 f103"/>
              <a:gd name="f111" fmla="+- f39 0 f101"/>
              <a:gd name="f112" fmla="+- f50 0 f102"/>
              <a:gd name="f113" fmla="+- f40 0 f102"/>
              <a:gd name="f114" fmla="+- f40 0 f104"/>
              <a:gd name="f115" fmla="*/ f101 f36 1"/>
              <a:gd name="f116" fmla="*/ f104 f36 1"/>
              <a:gd name="f117" fmla="*/ f102 f36 1"/>
              <a:gd name="f118" fmla="*/ f103 f36 1"/>
              <a:gd name="f119" fmla="*/ f105 f36 1"/>
              <a:gd name="f120" fmla="*/ f106 f36 1"/>
              <a:gd name="f121" fmla="*/ f109 f90 1"/>
              <a:gd name="f122" fmla="*/ f112 1 f90"/>
              <a:gd name="f123" fmla="*/ f111 f36 1"/>
              <a:gd name="f124" fmla="*/ f114 f36 1"/>
              <a:gd name="f125" fmla="*/ f110 f36 1"/>
              <a:gd name="f126" fmla="*/ f113 f36 1"/>
              <a:gd name="f127" fmla="+- f121 f104 0"/>
              <a:gd name="f128" fmla="+- f111 0 f122"/>
              <a:gd name="f129" fmla="+- f101 f122 0"/>
              <a:gd name="f130" fmla="+- f40 0 f127"/>
              <a:gd name="f131" fmla="*/ f127 f36 1"/>
              <a:gd name="f132" fmla="*/ f128 f36 1"/>
              <a:gd name="f133" fmla="*/ f129 f36 1"/>
              <a:gd name="f134" fmla="*/ f130 f36 1"/>
            </a:gdLst>
            <a:ahLst/>
            <a:cxnLst>
              <a:cxn ang="3cd4">
                <a:pos x="hc" y="t"/>
              </a:cxn>
              <a:cxn ang="0">
                <a:pos x="r" y="vc"/>
              </a:cxn>
              <a:cxn ang="cd4">
                <a:pos x="hc" y="b"/>
              </a:cxn>
              <a:cxn ang="cd2">
                <a:pos x="l" y="vc"/>
              </a:cxn>
              <a:cxn ang="f32">
                <a:pos x="f107" y="f108"/>
              </a:cxn>
              <a:cxn ang="f33">
                <a:pos x="f119" y="f108"/>
              </a:cxn>
              <a:cxn ang="f34">
                <a:pos x="f119" y="f120"/>
              </a:cxn>
              <a:cxn ang="f35">
                <a:pos x="f107" y="f120"/>
              </a:cxn>
            </a:cxnLst>
            <a:rect l="f115" t="f116" r="f123" b="f124"/>
            <a:pathLst>
              <a:path>
                <a:moveTo>
                  <a:pt x="f115" y="f117"/>
                </a:moveTo>
                <a:lnTo>
                  <a:pt x="f118" y="f116"/>
                </a:lnTo>
                <a:lnTo>
                  <a:pt x="f59" y="f131"/>
                </a:lnTo>
                <a:lnTo>
                  <a:pt x="f125" y="f116"/>
                </a:lnTo>
                <a:lnTo>
                  <a:pt x="f123" y="f117"/>
                </a:lnTo>
                <a:lnTo>
                  <a:pt x="f132" y="f60"/>
                </a:lnTo>
                <a:lnTo>
                  <a:pt x="f123" y="f126"/>
                </a:lnTo>
                <a:lnTo>
                  <a:pt x="f125" y="f124"/>
                </a:lnTo>
                <a:lnTo>
                  <a:pt x="f59" y="f134"/>
                </a:lnTo>
                <a:lnTo>
                  <a:pt x="f118" y="f124"/>
                </a:lnTo>
                <a:lnTo>
                  <a:pt x="f115" y="f126"/>
                </a:lnTo>
                <a:lnTo>
                  <a:pt x="f133" y="f60"/>
                </a:lnTo>
                <a:close/>
              </a:path>
            </a:pathLst>
          </a:custGeom>
          <a:solidFill>
            <a:srgbClr val="156082"/>
          </a:solidFill>
          <a:ln w="19046" cap="flat">
            <a:solidFill>
              <a:srgbClr val="04243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sp>
        <p:nvSpPr>
          <p:cNvPr id="8" name="Multiplication Sign 11">
            <a:extLst>
              <a:ext uri="{FF2B5EF4-FFF2-40B4-BE49-F238E27FC236}">
                <a16:creationId xmlns:a16="http://schemas.microsoft.com/office/drawing/2014/main" id="{8426AD8D-CD1F-5553-6150-AAC8A36AFD67}"/>
              </a:ext>
            </a:extLst>
          </p:cNvPr>
          <p:cNvSpPr/>
          <p:nvPr/>
        </p:nvSpPr>
        <p:spPr>
          <a:xfrm>
            <a:off x="9408983" y="3752807"/>
            <a:ext cx="411900" cy="463134"/>
          </a:xfrm>
          <a:custGeom>
            <a:avLst/>
            <a:gdLst>
              <a:gd name="f0" fmla="val 10800000"/>
              <a:gd name="f1" fmla="val 5400000"/>
              <a:gd name="f2" fmla="val 180"/>
              <a:gd name="f3" fmla="val w"/>
              <a:gd name="f4" fmla="val h"/>
              <a:gd name="f5" fmla="val ss"/>
              <a:gd name="f6" fmla="val 0"/>
              <a:gd name="f7" fmla="*/ 5419351 1 1725033"/>
              <a:gd name="f8" fmla="*/ 0 0 1"/>
              <a:gd name="f9" fmla="val 23520"/>
              <a:gd name="f10" fmla="+- 0 0 -270"/>
              <a:gd name="f11" fmla="+- 0 0 -360"/>
              <a:gd name="f12" fmla="+- 0 0 -90"/>
              <a:gd name="f13" fmla="+- 0 0 -180"/>
              <a:gd name="f14" fmla="abs f3"/>
              <a:gd name="f15" fmla="abs f4"/>
              <a:gd name="f16" fmla="abs f5"/>
              <a:gd name="f17" fmla="*/ f10 f0 1"/>
              <a:gd name="f18" fmla="*/ f11 f0 1"/>
              <a:gd name="f19" fmla="*/ f12 f0 1"/>
              <a:gd name="f20" fmla="*/ f13 f0 1"/>
              <a:gd name="f21" fmla="?: f14 f3 1"/>
              <a:gd name="f22" fmla="?: f15 f4 1"/>
              <a:gd name="f23" fmla="?: f16 f5 1"/>
              <a:gd name="f24" fmla="*/ f17 1 f2"/>
              <a:gd name="f25" fmla="*/ f18 1 f2"/>
              <a:gd name="f26" fmla="*/ f19 1 f2"/>
              <a:gd name="f27" fmla="*/ f20 1 f2"/>
              <a:gd name="f28" fmla="*/ f21 1 21600"/>
              <a:gd name="f29" fmla="*/ f22 1 21600"/>
              <a:gd name="f30" fmla="*/ 21600 f21 1"/>
              <a:gd name="f31" fmla="*/ 21600 f22 1"/>
              <a:gd name="f32" fmla="+- f24 0 f1"/>
              <a:gd name="f33" fmla="+- f25 0 f1"/>
              <a:gd name="f34" fmla="+- f26 0 f1"/>
              <a:gd name="f35" fmla="+- f27 0 f1"/>
              <a:gd name="f36" fmla="min f29 f28"/>
              <a:gd name="f37" fmla="*/ f30 1 f23"/>
              <a:gd name="f38" fmla="*/ f31 1 f23"/>
              <a:gd name="f39" fmla="val f37"/>
              <a:gd name="f40" fmla="val f38"/>
              <a:gd name="f41" fmla="+- f40 0 f6"/>
              <a:gd name="f42" fmla="+- f39 0 f6"/>
              <a:gd name="f43" fmla="*/ f41 1 2"/>
              <a:gd name="f44" fmla="*/ f42 1 2"/>
              <a:gd name="f45" fmla="min f42 f41"/>
              <a:gd name="f46" fmla="+- 0 0 f42"/>
              <a:gd name="f47" fmla="+- 0 0 f41"/>
              <a:gd name="f48" fmla="*/ f42 f42 1"/>
              <a:gd name="f49" fmla="*/ f41 f41 1"/>
              <a:gd name="f50" fmla="+- f6 f43 0"/>
              <a:gd name="f51" fmla="+- f6 f44 0"/>
              <a:gd name="f52" fmla="*/ f45 f9 1"/>
              <a:gd name="f53" fmla="+- f48 f49 0"/>
              <a:gd name="f54" fmla="+- 0 0 f46"/>
              <a:gd name="f55" fmla="+- 0 0 f47"/>
              <a:gd name="f56" fmla="*/ f52 1 100000"/>
              <a:gd name="f57" fmla="at2 f54 f55"/>
              <a:gd name="f58" fmla="+- f53 f8 0"/>
              <a:gd name="f59" fmla="*/ f51 f36 1"/>
              <a:gd name="f60" fmla="*/ f50 f36 1"/>
              <a:gd name="f61" fmla="+- f57 f1 0"/>
              <a:gd name="f62" fmla="sqrt f58"/>
              <a:gd name="f63" fmla="*/ f61 f7 1"/>
              <a:gd name="f64" fmla="*/ f62 51965 1"/>
              <a:gd name="f65" fmla="*/ f63 1 f0"/>
              <a:gd name="f66" fmla="*/ f64 1 100000"/>
              <a:gd name="f67" fmla="+- 0 0 f65"/>
              <a:gd name="f68" fmla="+- f62 0 f66"/>
              <a:gd name="f69" fmla="val f67"/>
              <a:gd name="f70" fmla="+- 0 0 f69"/>
              <a:gd name="f71" fmla="*/ f70 f0 1"/>
              <a:gd name="f72" fmla="*/ f71 1 f7"/>
              <a:gd name="f73" fmla="+- f72 0 f1"/>
              <a:gd name="f74" fmla="+- f73 f1 0"/>
              <a:gd name="f75" fmla="*/ f74 f7 1"/>
              <a:gd name="f76" fmla="*/ f75 1 f0"/>
              <a:gd name="f77" fmla="+- 0 0 f76"/>
              <a:gd name="f78" fmla="+- 0 0 f77"/>
              <a:gd name="f79" fmla="*/ f78 f0 1"/>
              <a:gd name="f80" fmla="*/ f79 1 f7"/>
              <a:gd name="f81" fmla="+- f80 0 f1"/>
              <a:gd name="f82" fmla="sin 1 f81"/>
              <a:gd name="f83" fmla="cos 1 f81"/>
              <a:gd name="f84" fmla="tan 1 f81"/>
              <a:gd name="f85" fmla="+- 0 0 f82"/>
              <a:gd name="f86" fmla="+- 0 0 f83"/>
              <a:gd name="f87" fmla="*/ 1 1 f84"/>
              <a:gd name="f88" fmla="+- 0 0 f85"/>
              <a:gd name="f89" fmla="+- 0 0 f86"/>
              <a:gd name="f90" fmla="*/ 1 1 f87"/>
              <a:gd name="f91" fmla="val f88"/>
              <a:gd name="f92" fmla="val f89"/>
              <a:gd name="f93" fmla="*/ f92 f68 1"/>
              <a:gd name="f94" fmla="*/ f91 f68 1"/>
              <a:gd name="f95" fmla="*/ f91 f56 1"/>
              <a:gd name="f96" fmla="*/ f92 f56 1"/>
              <a:gd name="f97" fmla="*/ f93 1 2"/>
              <a:gd name="f98" fmla="*/ f94 1 2"/>
              <a:gd name="f99" fmla="*/ f95 1 2"/>
              <a:gd name="f100" fmla="*/ f96 1 2"/>
              <a:gd name="f101" fmla="+- f97 0 f99"/>
              <a:gd name="f102" fmla="+- f98 f100 0"/>
              <a:gd name="f103" fmla="+- f97 f99 0"/>
              <a:gd name="f104" fmla="+- f98 0 f100"/>
              <a:gd name="f105" fmla="+- f39 0 f97"/>
              <a:gd name="f106" fmla="+- f40 0 f98"/>
              <a:gd name="f107" fmla="*/ f97 f36 1"/>
              <a:gd name="f108" fmla="*/ f98 f36 1"/>
              <a:gd name="f109" fmla="+- f51 0 f103"/>
              <a:gd name="f110" fmla="+- f39 0 f103"/>
              <a:gd name="f111" fmla="+- f39 0 f101"/>
              <a:gd name="f112" fmla="+- f50 0 f102"/>
              <a:gd name="f113" fmla="+- f40 0 f102"/>
              <a:gd name="f114" fmla="+- f40 0 f104"/>
              <a:gd name="f115" fmla="*/ f101 f36 1"/>
              <a:gd name="f116" fmla="*/ f104 f36 1"/>
              <a:gd name="f117" fmla="*/ f102 f36 1"/>
              <a:gd name="f118" fmla="*/ f103 f36 1"/>
              <a:gd name="f119" fmla="*/ f105 f36 1"/>
              <a:gd name="f120" fmla="*/ f106 f36 1"/>
              <a:gd name="f121" fmla="*/ f109 f90 1"/>
              <a:gd name="f122" fmla="*/ f112 1 f90"/>
              <a:gd name="f123" fmla="*/ f111 f36 1"/>
              <a:gd name="f124" fmla="*/ f114 f36 1"/>
              <a:gd name="f125" fmla="*/ f110 f36 1"/>
              <a:gd name="f126" fmla="*/ f113 f36 1"/>
              <a:gd name="f127" fmla="+- f121 f104 0"/>
              <a:gd name="f128" fmla="+- f111 0 f122"/>
              <a:gd name="f129" fmla="+- f101 f122 0"/>
              <a:gd name="f130" fmla="+- f40 0 f127"/>
              <a:gd name="f131" fmla="*/ f127 f36 1"/>
              <a:gd name="f132" fmla="*/ f128 f36 1"/>
              <a:gd name="f133" fmla="*/ f129 f36 1"/>
              <a:gd name="f134" fmla="*/ f130 f36 1"/>
            </a:gdLst>
            <a:ahLst/>
            <a:cxnLst>
              <a:cxn ang="3cd4">
                <a:pos x="hc" y="t"/>
              </a:cxn>
              <a:cxn ang="0">
                <a:pos x="r" y="vc"/>
              </a:cxn>
              <a:cxn ang="cd4">
                <a:pos x="hc" y="b"/>
              </a:cxn>
              <a:cxn ang="cd2">
                <a:pos x="l" y="vc"/>
              </a:cxn>
              <a:cxn ang="f32">
                <a:pos x="f107" y="f108"/>
              </a:cxn>
              <a:cxn ang="f33">
                <a:pos x="f119" y="f108"/>
              </a:cxn>
              <a:cxn ang="f34">
                <a:pos x="f119" y="f120"/>
              </a:cxn>
              <a:cxn ang="f35">
                <a:pos x="f107" y="f120"/>
              </a:cxn>
            </a:cxnLst>
            <a:rect l="f115" t="f116" r="f123" b="f124"/>
            <a:pathLst>
              <a:path>
                <a:moveTo>
                  <a:pt x="f115" y="f117"/>
                </a:moveTo>
                <a:lnTo>
                  <a:pt x="f118" y="f116"/>
                </a:lnTo>
                <a:lnTo>
                  <a:pt x="f59" y="f131"/>
                </a:lnTo>
                <a:lnTo>
                  <a:pt x="f125" y="f116"/>
                </a:lnTo>
                <a:lnTo>
                  <a:pt x="f123" y="f117"/>
                </a:lnTo>
                <a:lnTo>
                  <a:pt x="f132" y="f60"/>
                </a:lnTo>
                <a:lnTo>
                  <a:pt x="f123" y="f126"/>
                </a:lnTo>
                <a:lnTo>
                  <a:pt x="f125" y="f124"/>
                </a:lnTo>
                <a:lnTo>
                  <a:pt x="f59" y="f134"/>
                </a:lnTo>
                <a:lnTo>
                  <a:pt x="f118" y="f124"/>
                </a:lnTo>
                <a:lnTo>
                  <a:pt x="f115" y="f126"/>
                </a:lnTo>
                <a:lnTo>
                  <a:pt x="f133" y="f60"/>
                </a:lnTo>
                <a:close/>
              </a:path>
            </a:pathLst>
          </a:custGeom>
          <a:solidFill>
            <a:srgbClr val="156082"/>
          </a:solidFill>
          <a:ln w="19046" cap="flat">
            <a:solidFill>
              <a:srgbClr val="04243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sp>
        <p:nvSpPr>
          <p:cNvPr id="9" name="Multiplication Sign 12">
            <a:extLst>
              <a:ext uri="{FF2B5EF4-FFF2-40B4-BE49-F238E27FC236}">
                <a16:creationId xmlns:a16="http://schemas.microsoft.com/office/drawing/2014/main" id="{00D43803-BC5B-A1AA-6B6F-1DC1BA225C7D}"/>
              </a:ext>
            </a:extLst>
          </p:cNvPr>
          <p:cNvSpPr/>
          <p:nvPr/>
        </p:nvSpPr>
        <p:spPr>
          <a:xfrm>
            <a:off x="10038383" y="3752807"/>
            <a:ext cx="411900" cy="463134"/>
          </a:xfrm>
          <a:custGeom>
            <a:avLst/>
            <a:gdLst>
              <a:gd name="f0" fmla="val 10800000"/>
              <a:gd name="f1" fmla="val 5400000"/>
              <a:gd name="f2" fmla="val 180"/>
              <a:gd name="f3" fmla="val w"/>
              <a:gd name="f4" fmla="val h"/>
              <a:gd name="f5" fmla="val ss"/>
              <a:gd name="f6" fmla="val 0"/>
              <a:gd name="f7" fmla="*/ 5419351 1 1725033"/>
              <a:gd name="f8" fmla="*/ 0 0 1"/>
              <a:gd name="f9" fmla="val 23520"/>
              <a:gd name="f10" fmla="+- 0 0 -270"/>
              <a:gd name="f11" fmla="+- 0 0 -360"/>
              <a:gd name="f12" fmla="+- 0 0 -90"/>
              <a:gd name="f13" fmla="+- 0 0 -180"/>
              <a:gd name="f14" fmla="abs f3"/>
              <a:gd name="f15" fmla="abs f4"/>
              <a:gd name="f16" fmla="abs f5"/>
              <a:gd name="f17" fmla="*/ f10 f0 1"/>
              <a:gd name="f18" fmla="*/ f11 f0 1"/>
              <a:gd name="f19" fmla="*/ f12 f0 1"/>
              <a:gd name="f20" fmla="*/ f13 f0 1"/>
              <a:gd name="f21" fmla="?: f14 f3 1"/>
              <a:gd name="f22" fmla="?: f15 f4 1"/>
              <a:gd name="f23" fmla="?: f16 f5 1"/>
              <a:gd name="f24" fmla="*/ f17 1 f2"/>
              <a:gd name="f25" fmla="*/ f18 1 f2"/>
              <a:gd name="f26" fmla="*/ f19 1 f2"/>
              <a:gd name="f27" fmla="*/ f20 1 f2"/>
              <a:gd name="f28" fmla="*/ f21 1 21600"/>
              <a:gd name="f29" fmla="*/ f22 1 21600"/>
              <a:gd name="f30" fmla="*/ 21600 f21 1"/>
              <a:gd name="f31" fmla="*/ 21600 f22 1"/>
              <a:gd name="f32" fmla="+- f24 0 f1"/>
              <a:gd name="f33" fmla="+- f25 0 f1"/>
              <a:gd name="f34" fmla="+- f26 0 f1"/>
              <a:gd name="f35" fmla="+- f27 0 f1"/>
              <a:gd name="f36" fmla="min f29 f28"/>
              <a:gd name="f37" fmla="*/ f30 1 f23"/>
              <a:gd name="f38" fmla="*/ f31 1 f23"/>
              <a:gd name="f39" fmla="val f37"/>
              <a:gd name="f40" fmla="val f38"/>
              <a:gd name="f41" fmla="+- f40 0 f6"/>
              <a:gd name="f42" fmla="+- f39 0 f6"/>
              <a:gd name="f43" fmla="*/ f41 1 2"/>
              <a:gd name="f44" fmla="*/ f42 1 2"/>
              <a:gd name="f45" fmla="min f42 f41"/>
              <a:gd name="f46" fmla="+- 0 0 f42"/>
              <a:gd name="f47" fmla="+- 0 0 f41"/>
              <a:gd name="f48" fmla="*/ f42 f42 1"/>
              <a:gd name="f49" fmla="*/ f41 f41 1"/>
              <a:gd name="f50" fmla="+- f6 f43 0"/>
              <a:gd name="f51" fmla="+- f6 f44 0"/>
              <a:gd name="f52" fmla="*/ f45 f9 1"/>
              <a:gd name="f53" fmla="+- f48 f49 0"/>
              <a:gd name="f54" fmla="+- 0 0 f46"/>
              <a:gd name="f55" fmla="+- 0 0 f47"/>
              <a:gd name="f56" fmla="*/ f52 1 100000"/>
              <a:gd name="f57" fmla="at2 f54 f55"/>
              <a:gd name="f58" fmla="+- f53 f8 0"/>
              <a:gd name="f59" fmla="*/ f51 f36 1"/>
              <a:gd name="f60" fmla="*/ f50 f36 1"/>
              <a:gd name="f61" fmla="+- f57 f1 0"/>
              <a:gd name="f62" fmla="sqrt f58"/>
              <a:gd name="f63" fmla="*/ f61 f7 1"/>
              <a:gd name="f64" fmla="*/ f62 51965 1"/>
              <a:gd name="f65" fmla="*/ f63 1 f0"/>
              <a:gd name="f66" fmla="*/ f64 1 100000"/>
              <a:gd name="f67" fmla="+- 0 0 f65"/>
              <a:gd name="f68" fmla="+- f62 0 f66"/>
              <a:gd name="f69" fmla="val f67"/>
              <a:gd name="f70" fmla="+- 0 0 f69"/>
              <a:gd name="f71" fmla="*/ f70 f0 1"/>
              <a:gd name="f72" fmla="*/ f71 1 f7"/>
              <a:gd name="f73" fmla="+- f72 0 f1"/>
              <a:gd name="f74" fmla="+- f73 f1 0"/>
              <a:gd name="f75" fmla="*/ f74 f7 1"/>
              <a:gd name="f76" fmla="*/ f75 1 f0"/>
              <a:gd name="f77" fmla="+- 0 0 f76"/>
              <a:gd name="f78" fmla="+- 0 0 f77"/>
              <a:gd name="f79" fmla="*/ f78 f0 1"/>
              <a:gd name="f80" fmla="*/ f79 1 f7"/>
              <a:gd name="f81" fmla="+- f80 0 f1"/>
              <a:gd name="f82" fmla="sin 1 f81"/>
              <a:gd name="f83" fmla="cos 1 f81"/>
              <a:gd name="f84" fmla="tan 1 f81"/>
              <a:gd name="f85" fmla="+- 0 0 f82"/>
              <a:gd name="f86" fmla="+- 0 0 f83"/>
              <a:gd name="f87" fmla="*/ 1 1 f84"/>
              <a:gd name="f88" fmla="+- 0 0 f85"/>
              <a:gd name="f89" fmla="+- 0 0 f86"/>
              <a:gd name="f90" fmla="*/ 1 1 f87"/>
              <a:gd name="f91" fmla="val f88"/>
              <a:gd name="f92" fmla="val f89"/>
              <a:gd name="f93" fmla="*/ f92 f68 1"/>
              <a:gd name="f94" fmla="*/ f91 f68 1"/>
              <a:gd name="f95" fmla="*/ f91 f56 1"/>
              <a:gd name="f96" fmla="*/ f92 f56 1"/>
              <a:gd name="f97" fmla="*/ f93 1 2"/>
              <a:gd name="f98" fmla="*/ f94 1 2"/>
              <a:gd name="f99" fmla="*/ f95 1 2"/>
              <a:gd name="f100" fmla="*/ f96 1 2"/>
              <a:gd name="f101" fmla="+- f97 0 f99"/>
              <a:gd name="f102" fmla="+- f98 f100 0"/>
              <a:gd name="f103" fmla="+- f97 f99 0"/>
              <a:gd name="f104" fmla="+- f98 0 f100"/>
              <a:gd name="f105" fmla="+- f39 0 f97"/>
              <a:gd name="f106" fmla="+- f40 0 f98"/>
              <a:gd name="f107" fmla="*/ f97 f36 1"/>
              <a:gd name="f108" fmla="*/ f98 f36 1"/>
              <a:gd name="f109" fmla="+- f51 0 f103"/>
              <a:gd name="f110" fmla="+- f39 0 f103"/>
              <a:gd name="f111" fmla="+- f39 0 f101"/>
              <a:gd name="f112" fmla="+- f50 0 f102"/>
              <a:gd name="f113" fmla="+- f40 0 f102"/>
              <a:gd name="f114" fmla="+- f40 0 f104"/>
              <a:gd name="f115" fmla="*/ f101 f36 1"/>
              <a:gd name="f116" fmla="*/ f104 f36 1"/>
              <a:gd name="f117" fmla="*/ f102 f36 1"/>
              <a:gd name="f118" fmla="*/ f103 f36 1"/>
              <a:gd name="f119" fmla="*/ f105 f36 1"/>
              <a:gd name="f120" fmla="*/ f106 f36 1"/>
              <a:gd name="f121" fmla="*/ f109 f90 1"/>
              <a:gd name="f122" fmla="*/ f112 1 f90"/>
              <a:gd name="f123" fmla="*/ f111 f36 1"/>
              <a:gd name="f124" fmla="*/ f114 f36 1"/>
              <a:gd name="f125" fmla="*/ f110 f36 1"/>
              <a:gd name="f126" fmla="*/ f113 f36 1"/>
              <a:gd name="f127" fmla="+- f121 f104 0"/>
              <a:gd name="f128" fmla="+- f111 0 f122"/>
              <a:gd name="f129" fmla="+- f101 f122 0"/>
              <a:gd name="f130" fmla="+- f40 0 f127"/>
              <a:gd name="f131" fmla="*/ f127 f36 1"/>
              <a:gd name="f132" fmla="*/ f128 f36 1"/>
              <a:gd name="f133" fmla="*/ f129 f36 1"/>
              <a:gd name="f134" fmla="*/ f130 f36 1"/>
            </a:gdLst>
            <a:ahLst/>
            <a:cxnLst>
              <a:cxn ang="3cd4">
                <a:pos x="hc" y="t"/>
              </a:cxn>
              <a:cxn ang="0">
                <a:pos x="r" y="vc"/>
              </a:cxn>
              <a:cxn ang="cd4">
                <a:pos x="hc" y="b"/>
              </a:cxn>
              <a:cxn ang="cd2">
                <a:pos x="l" y="vc"/>
              </a:cxn>
              <a:cxn ang="f32">
                <a:pos x="f107" y="f108"/>
              </a:cxn>
              <a:cxn ang="f33">
                <a:pos x="f119" y="f108"/>
              </a:cxn>
              <a:cxn ang="f34">
                <a:pos x="f119" y="f120"/>
              </a:cxn>
              <a:cxn ang="f35">
                <a:pos x="f107" y="f120"/>
              </a:cxn>
            </a:cxnLst>
            <a:rect l="f115" t="f116" r="f123" b="f124"/>
            <a:pathLst>
              <a:path>
                <a:moveTo>
                  <a:pt x="f115" y="f117"/>
                </a:moveTo>
                <a:lnTo>
                  <a:pt x="f118" y="f116"/>
                </a:lnTo>
                <a:lnTo>
                  <a:pt x="f59" y="f131"/>
                </a:lnTo>
                <a:lnTo>
                  <a:pt x="f125" y="f116"/>
                </a:lnTo>
                <a:lnTo>
                  <a:pt x="f123" y="f117"/>
                </a:lnTo>
                <a:lnTo>
                  <a:pt x="f132" y="f60"/>
                </a:lnTo>
                <a:lnTo>
                  <a:pt x="f123" y="f126"/>
                </a:lnTo>
                <a:lnTo>
                  <a:pt x="f125" y="f124"/>
                </a:lnTo>
                <a:lnTo>
                  <a:pt x="f59" y="f134"/>
                </a:lnTo>
                <a:lnTo>
                  <a:pt x="f118" y="f124"/>
                </a:lnTo>
                <a:lnTo>
                  <a:pt x="f115" y="f126"/>
                </a:lnTo>
                <a:lnTo>
                  <a:pt x="f133" y="f60"/>
                </a:lnTo>
                <a:close/>
              </a:path>
            </a:pathLst>
          </a:custGeom>
          <a:solidFill>
            <a:srgbClr val="156082"/>
          </a:solidFill>
          <a:ln w="19046" cap="flat">
            <a:solidFill>
              <a:srgbClr val="04243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Apto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4A201-817F-F9C5-2487-A71261BF3A6A}"/>
              </a:ext>
            </a:extLst>
          </p:cNvPr>
          <p:cNvSpPr txBox="1"/>
          <p:nvPr/>
        </p:nvSpPr>
        <p:spPr>
          <a:xfrm>
            <a:off x="452810" y="2558710"/>
            <a:ext cx="5317400" cy="1740569"/>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80000"/>
              </a:lnSpc>
              <a:spcBef>
                <a:spcPts val="0"/>
              </a:spcBef>
              <a:spcAft>
                <a:spcPts val="0"/>
              </a:spcAft>
              <a:buNone/>
              <a:tabLst/>
              <a:defRPr sz="1500" b="0" i="0" u="none" strike="noStrike" kern="0" cap="none" spc="0" baseline="0">
                <a:solidFill>
                  <a:srgbClr val="000000"/>
                </a:solidFill>
                <a:uFillTx/>
              </a:defRPr>
            </a:pPr>
            <a:r>
              <a:rPr lang="es-ES" sz="2400" b="1" i="0" u="none" strike="noStrike" kern="1200" cap="none" spc="0" baseline="0">
                <a:solidFill>
                  <a:srgbClr val="FFFFFF"/>
                </a:solidFill>
                <a:uFillTx/>
                <a:latin typeface="Poppins SemiBold" pitchFamily="2"/>
                <a:cs typeface="Poppins SemiBold" pitchFamily="2"/>
              </a:rPr>
              <a:t>COMITÉ SSO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2DF59-3971-C68C-2D12-9B4FE44CDD5B}"/>
              </a:ext>
            </a:extLst>
          </p:cNvPr>
          <p:cNvSpPr txBox="1">
            <a:spLocks noGrp="1"/>
          </p:cNvSpPr>
          <p:nvPr>
            <p:ph type="title"/>
          </p:nvPr>
        </p:nvSpPr>
        <p:spPr>
          <a:xfrm>
            <a:off x="130631" y="291053"/>
            <a:ext cx="9027331" cy="789867"/>
          </a:xfrm>
          <a:prstGeom prst="rect">
            <a:avLst/>
          </a:prstGeom>
          <a:noFill/>
          <a:ln>
            <a:noFill/>
          </a:ln>
        </p:spPr>
        <p:txBody>
          <a:bodyPr vert="horz" wrap="square" lIns="91440" tIns="45720" rIns="91440" bIns="45720" anchor="ctr" anchorCtr="0" compatLnSpc="1">
            <a:normAutofit/>
          </a:bodyPr>
          <a:lstStyle/>
          <a:p>
            <a:pPr lvl="0"/>
            <a:r>
              <a:rPr lang="es-ES">
                <a:latin typeface="Abadi" pitchFamily="34"/>
              </a:rPr>
              <a:t>COMITÉ SSO</a:t>
            </a:r>
            <a:endParaRPr lang="es-PE">
              <a:latin typeface="Poppins SemiBold" pitchFamily="2"/>
              <a:cs typeface="Poppins SemiBold" pitchFamily="2"/>
            </a:endParaRPr>
          </a:p>
        </p:txBody>
      </p:sp>
      <p:pic>
        <p:nvPicPr>
          <p:cNvPr id="3074" name="Picture 2">
            <a:extLst>
              <a:ext uri="{FF2B5EF4-FFF2-40B4-BE49-F238E27FC236}">
                <a16:creationId xmlns:a16="http://schemas.microsoft.com/office/drawing/2014/main" id="{63D0497E-5D0B-E586-2107-A914C2428A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0110" y="2261163"/>
            <a:ext cx="4140216" cy="31051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TextBox 46">
            <a:extLst>
              <a:ext uri="{FF2B5EF4-FFF2-40B4-BE49-F238E27FC236}">
                <a16:creationId xmlns:a16="http://schemas.microsoft.com/office/drawing/2014/main" id="{2B4E645D-0599-4920-BB25-B6A2D95040D5}"/>
              </a:ext>
            </a:extLst>
          </p:cNvPr>
          <p:cNvSpPr txBox="1"/>
          <p:nvPr/>
        </p:nvSpPr>
        <p:spPr>
          <a:xfrm>
            <a:off x="405755" y="1469588"/>
            <a:ext cx="4513021" cy="248195"/>
          </a:xfrm>
          <a:prstGeom prst="rect">
            <a:avLst/>
          </a:prstGeom>
          <a:solidFill>
            <a:srgbClr val="72A8BE"/>
          </a:solidFill>
          <a:ln w="19046" cap="flat">
            <a:solidFill>
              <a:srgbClr val="72A8BE"/>
            </a:solidFill>
            <a:prstDash val="solid"/>
            <a:miter/>
          </a:ln>
        </p:spPr>
        <p:txBody>
          <a:bodyPr vert="horz" wrap="square" lIns="91440" tIns="45720" rIns="91440" bIns="45720" anchor="ctr" anchorCtr="0" compatLnSpc="1">
            <a:no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PE" sz="1100" b="0" i="0" u="none" strike="noStrike" kern="1200" cap="none" spc="0" baseline="0">
                <a:solidFill>
                  <a:srgbClr val="FFFFFF"/>
                </a:solidFill>
                <a:uFillTx/>
                <a:latin typeface="Poppins Light" pitchFamily="2"/>
                <a:cs typeface="Poppins Light" pitchFamily="2"/>
              </a:rPr>
              <a:t>¿Qué es Comité de Seguridad y Salud Ocupacional?</a:t>
            </a:r>
          </a:p>
        </p:txBody>
      </p:sp>
      <p:sp>
        <p:nvSpPr>
          <p:cNvPr id="8" name="TextBox 47">
            <a:extLst>
              <a:ext uri="{FF2B5EF4-FFF2-40B4-BE49-F238E27FC236}">
                <a16:creationId xmlns:a16="http://schemas.microsoft.com/office/drawing/2014/main" id="{18EEA86F-96FD-A294-E35D-19F71BA28E75}"/>
              </a:ext>
            </a:extLst>
          </p:cNvPr>
          <p:cNvSpPr txBox="1"/>
          <p:nvPr/>
        </p:nvSpPr>
        <p:spPr>
          <a:xfrm>
            <a:off x="405755" y="2000473"/>
            <a:ext cx="7006166" cy="707886"/>
          </a:xfrm>
          <a:prstGeom prst="rect">
            <a:avLst/>
          </a:prstGeom>
          <a:noFill/>
          <a:ln cap="flat">
            <a:noFill/>
          </a:ln>
        </p:spPr>
        <p:txBody>
          <a:bodyPr vert="horz" wrap="square" lIns="91440" tIns="45720" rIns="91440" bIns="45720" anchor="t" anchorCtr="0" compatLnSpc="1">
            <a:spAutoFit/>
          </a:bodyPr>
          <a:lstStyle/>
          <a:p>
            <a:pPr marL="86996" marR="0" lvl="0" indent="0" algn="l" defTabSz="914400" rtl="0" fontAlgn="auto" hangingPunct="1">
              <a:lnSpc>
                <a:spcPct val="100000"/>
              </a:lnSpc>
              <a:spcBef>
                <a:spcPts val="470"/>
              </a:spcBef>
              <a:spcAft>
                <a:spcPts val="0"/>
              </a:spcAft>
              <a:buNone/>
              <a:tabLst/>
              <a:defRPr sz="1800" b="0" i="0" u="none" strike="noStrike" kern="0" cap="none" spc="0" baseline="0">
                <a:solidFill>
                  <a:srgbClr val="000000"/>
                </a:solidFill>
                <a:uFillTx/>
              </a:defRPr>
            </a:pPr>
            <a:r>
              <a:rPr lang="es-ES" sz="1000" b="0" i="0" u="none" strike="noStrike" kern="1200" cap="none" spc="0" baseline="0" dirty="0">
                <a:solidFill>
                  <a:srgbClr val="000000"/>
                </a:solidFill>
                <a:uFillTx/>
                <a:latin typeface="Poppins" pitchFamily="2"/>
                <a:ea typeface="Arial" pitchFamily="34"/>
                <a:cs typeface="Poppins" pitchFamily="2"/>
              </a:rPr>
              <a:t>Es un Órgano bipartito y paritario constituido por representantes del empleador y de los trabajadores, con las facultades y obligaciones previstas por la legislación y la práctica nacional, destinado a la consulta regular y periódica de las actuaciones del empleador en materia de prevención de riesgos en Seguridad y Salud Ocupacional.</a:t>
            </a:r>
            <a:endParaRPr lang="en-US" sz="1000" b="0" i="0" u="none" strike="noStrike" kern="1200" cap="none" spc="0" baseline="0" dirty="0">
              <a:solidFill>
                <a:srgbClr val="000000"/>
              </a:solidFill>
              <a:uFillTx/>
              <a:latin typeface="Poppins" pitchFamily="2"/>
              <a:ea typeface="Arial" pitchFamily="34"/>
              <a:cs typeface="Poppins" pitchFamily="2"/>
            </a:endParaRPr>
          </a:p>
        </p:txBody>
      </p:sp>
      <p:sp>
        <p:nvSpPr>
          <p:cNvPr id="9" name="TextBox 48">
            <a:extLst>
              <a:ext uri="{FF2B5EF4-FFF2-40B4-BE49-F238E27FC236}">
                <a16:creationId xmlns:a16="http://schemas.microsoft.com/office/drawing/2014/main" id="{17FF8F7C-5BC8-4293-4CFE-8D4FAD892D34}"/>
              </a:ext>
            </a:extLst>
          </p:cNvPr>
          <p:cNvSpPr txBox="1"/>
          <p:nvPr/>
        </p:nvSpPr>
        <p:spPr>
          <a:xfrm>
            <a:off x="405755" y="2989310"/>
            <a:ext cx="6272136" cy="248195"/>
          </a:xfrm>
          <a:prstGeom prst="rect">
            <a:avLst/>
          </a:prstGeom>
          <a:solidFill>
            <a:srgbClr val="72A8BE"/>
          </a:solidFill>
          <a:ln w="19046" cap="flat">
            <a:solidFill>
              <a:srgbClr val="72A8BE"/>
            </a:solidFill>
            <a:prstDash val="solid"/>
            <a:miter/>
          </a:ln>
        </p:spPr>
        <p:txBody>
          <a:bodyPr vert="horz" wrap="square" lIns="91440" tIns="45720" rIns="91440" bIns="45720" anchor="ctr" anchorCtr="0" compatLnSpc="1">
            <a:no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PE" sz="1100" b="0" i="0" u="none" strike="noStrike" kern="1200" cap="none" spc="0" baseline="0" dirty="0">
                <a:solidFill>
                  <a:srgbClr val="FFFFFF"/>
                </a:solidFill>
                <a:uFillTx/>
                <a:latin typeface="Poppins Light" pitchFamily="2"/>
                <a:cs typeface="Poppins Light" pitchFamily="2"/>
              </a:rPr>
              <a:t>¿Cuáles son las principales funciones del Comité de Seguridad y Salud Ocupacional?</a:t>
            </a:r>
          </a:p>
        </p:txBody>
      </p:sp>
      <p:sp>
        <p:nvSpPr>
          <p:cNvPr id="10" name="TextBox 49">
            <a:extLst>
              <a:ext uri="{FF2B5EF4-FFF2-40B4-BE49-F238E27FC236}">
                <a16:creationId xmlns:a16="http://schemas.microsoft.com/office/drawing/2014/main" id="{1F742060-264B-2825-A0C1-FECFC308DA49}"/>
              </a:ext>
            </a:extLst>
          </p:cNvPr>
          <p:cNvSpPr txBox="1"/>
          <p:nvPr/>
        </p:nvSpPr>
        <p:spPr>
          <a:xfrm>
            <a:off x="501674" y="3429000"/>
            <a:ext cx="6591854" cy="2721258"/>
          </a:xfrm>
          <a:prstGeom prst="rect">
            <a:avLst/>
          </a:prstGeom>
          <a:noFill/>
          <a:ln cap="flat">
            <a:noFill/>
          </a:ln>
        </p:spPr>
        <p:txBody>
          <a:bodyPr vert="horz" wrap="square" lIns="91440" tIns="45720" rIns="91440" bIns="45720" anchor="t" anchorCtr="0" compatLnSpc="1">
            <a:spAutoFit/>
          </a:bodyPr>
          <a:lstStyle/>
          <a:p>
            <a:pPr marL="315596" marR="0" lvl="0" indent="-228600" algn="l" defTabSz="914400" rtl="0" fontAlgn="auto" hangingPunct="1">
              <a:lnSpc>
                <a:spcPct val="100000"/>
              </a:lnSpc>
              <a:spcBef>
                <a:spcPts val="470"/>
              </a:spcBef>
              <a:spcAft>
                <a:spcPts val="0"/>
              </a:spcAft>
              <a:buSzPct val="100000"/>
              <a:buFont typeface="Aptos Display"/>
              <a:buAutoNum type="alphaLcPeriod"/>
              <a:tabLst/>
              <a:defRPr sz="1800" b="0" i="0" u="none" strike="noStrike" kern="0" cap="none" spc="0" baseline="0">
                <a:solidFill>
                  <a:srgbClr val="000000"/>
                </a:solidFill>
                <a:uFillTx/>
              </a:defRPr>
            </a:pPr>
            <a:r>
              <a:rPr lang="es-ES" sz="1000" b="0" i="0" u="none" strike="noStrike" kern="1200" cap="none" spc="0" baseline="0" dirty="0">
                <a:solidFill>
                  <a:srgbClr val="000000"/>
                </a:solidFill>
                <a:uFillTx/>
                <a:latin typeface="Poppins" pitchFamily="2"/>
                <a:ea typeface="Arial" pitchFamily="34"/>
                <a:cs typeface="Poppins" pitchFamily="2"/>
              </a:rPr>
              <a:t>Aprobar el Programa Anual de Seguridad y Salud Ocupacional. </a:t>
            </a:r>
          </a:p>
          <a:p>
            <a:pPr marL="315596" marR="0" lvl="0" indent="-228600" algn="l" defTabSz="914400" rtl="0" fontAlgn="auto" hangingPunct="1">
              <a:lnSpc>
                <a:spcPct val="100000"/>
              </a:lnSpc>
              <a:spcBef>
                <a:spcPts val="470"/>
              </a:spcBef>
              <a:spcAft>
                <a:spcPts val="0"/>
              </a:spcAft>
              <a:buSzPct val="100000"/>
              <a:buFont typeface="Aptos Display"/>
              <a:buAutoNum type="alphaLcPeriod"/>
              <a:tabLst/>
              <a:defRPr sz="1800" b="0" i="0" u="none" strike="noStrike" kern="0" cap="none" spc="0" baseline="0">
                <a:solidFill>
                  <a:srgbClr val="000000"/>
                </a:solidFill>
                <a:uFillTx/>
              </a:defRPr>
            </a:pPr>
            <a:r>
              <a:rPr lang="es-ES" sz="1000" b="0" i="0" u="none" strike="noStrike" kern="1200" cap="none" spc="0" baseline="0" dirty="0">
                <a:solidFill>
                  <a:srgbClr val="000000"/>
                </a:solidFill>
                <a:uFillTx/>
                <a:latin typeface="Poppins" pitchFamily="2"/>
                <a:ea typeface="Arial" pitchFamily="34"/>
                <a:cs typeface="Poppins" pitchFamily="2"/>
              </a:rPr>
              <a:t>Programar las reuniones mensuales ordinarias del Comité de Seguridad y Salud Ocupacional que se llevan a cabo dentro de los primeros diez (10) días calendario de cada mes, para analizar y evaluar los resultados del mes anterior, así como el avance de los objetivos y metas establecidos en el Programa Anual de Seguridad y Salud Ocupacional; La programación de reuniones extraordinarias se efectúa para analizar los accidentes mortales o cuando las circunstancias lo exijan. </a:t>
            </a:r>
          </a:p>
          <a:p>
            <a:pPr marL="315596" marR="0" lvl="0" indent="-228600" algn="l" defTabSz="914400" rtl="0" fontAlgn="auto" hangingPunct="1">
              <a:lnSpc>
                <a:spcPct val="100000"/>
              </a:lnSpc>
              <a:spcBef>
                <a:spcPts val="470"/>
              </a:spcBef>
              <a:spcAft>
                <a:spcPts val="0"/>
              </a:spcAft>
              <a:buSzPct val="100000"/>
              <a:buFont typeface="Aptos Display"/>
              <a:buAutoNum type="alphaLcPeriod"/>
              <a:tabLst/>
              <a:defRPr sz="1800" b="0" i="0" u="none" strike="noStrike" kern="0" cap="none" spc="0" baseline="0">
                <a:solidFill>
                  <a:srgbClr val="000000"/>
                </a:solidFill>
                <a:uFillTx/>
              </a:defRPr>
            </a:pPr>
            <a:r>
              <a:rPr lang="es-ES" sz="1000" b="0" i="0" u="none" strike="noStrike" kern="1200" cap="none" spc="0" baseline="0" dirty="0">
                <a:solidFill>
                  <a:srgbClr val="000000"/>
                </a:solidFill>
                <a:uFillTx/>
                <a:latin typeface="Poppins" pitchFamily="2"/>
                <a:ea typeface="Arial" pitchFamily="34"/>
                <a:cs typeface="Poppins" pitchFamily="2"/>
              </a:rPr>
              <a:t>Aprobar el Reglamento Interno de Seguridad y Salud Ocupacional, el cual debe ser distribuido a todos los trabajadores. </a:t>
            </a:r>
          </a:p>
          <a:p>
            <a:pPr marL="315596" marR="0" lvl="0" indent="-228600" algn="l" defTabSz="914400" rtl="0" fontAlgn="auto" hangingPunct="1">
              <a:lnSpc>
                <a:spcPct val="100000"/>
              </a:lnSpc>
              <a:spcBef>
                <a:spcPts val="470"/>
              </a:spcBef>
              <a:spcAft>
                <a:spcPts val="0"/>
              </a:spcAft>
              <a:buSzPct val="100000"/>
              <a:buFont typeface="Aptos Display"/>
              <a:buAutoNum type="alphaLcPeriod"/>
              <a:tabLst/>
              <a:defRPr sz="1800" b="0" i="0" u="none" strike="noStrike" kern="0" cap="none" spc="0" baseline="0">
                <a:solidFill>
                  <a:srgbClr val="000000"/>
                </a:solidFill>
                <a:uFillTx/>
              </a:defRPr>
            </a:pPr>
            <a:r>
              <a:rPr lang="es-ES" sz="1000" b="0" i="0" u="none" strike="noStrike" kern="1200" cap="none" spc="0" baseline="0" dirty="0">
                <a:solidFill>
                  <a:srgbClr val="000000"/>
                </a:solidFill>
                <a:uFillTx/>
                <a:latin typeface="Poppins" pitchFamily="2"/>
                <a:ea typeface="Arial" pitchFamily="34"/>
                <a:cs typeface="Poppins" pitchFamily="2"/>
              </a:rPr>
              <a:t>Aprobar y revisar mensualmente el Programa Anual de Capacitación. </a:t>
            </a:r>
          </a:p>
          <a:p>
            <a:pPr marL="315596" marR="0" lvl="0" indent="-228600" algn="l" defTabSz="914400" rtl="0" fontAlgn="auto" hangingPunct="1">
              <a:lnSpc>
                <a:spcPct val="100000"/>
              </a:lnSpc>
              <a:spcBef>
                <a:spcPts val="470"/>
              </a:spcBef>
              <a:spcAft>
                <a:spcPts val="0"/>
              </a:spcAft>
              <a:buSzPct val="100000"/>
              <a:buFont typeface="Aptos Display"/>
              <a:buAutoNum type="alphaLcPeriod"/>
              <a:tabLst/>
              <a:defRPr sz="1800" b="0" i="0" u="none" strike="noStrike" kern="0" cap="none" spc="0" baseline="0">
                <a:solidFill>
                  <a:srgbClr val="000000"/>
                </a:solidFill>
                <a:uFillTx/>
              </a:defRPr>
            </a:pPr>
            <a:r>
              <a:rPr lang="es-ES" sz="1000" b="0" i="0" u="none" strike="noStrike" kern="1200" cap="none" spc="0" baseline="0" dirty="0">
                <a:solidFill>
                  <a:srgbClr val="000000"/>
                </a:solidFill>
                <a:uFillTx/>
                <a:latin typeface="Poppins" pitchFamily="2"/>
                <a:ea typeface="Arial" pitchFamily="34"/>
                <a:cs typeface="Poppins" pitchFamily="2"/>
              </a:rPr>
              <a:t>Analizar mensualmente las causas y las estadísticas de los incidentes, incidentes peligrosos, accidentes de trabajo y enfermedades ocupacionales, emitiendo las recomendaciones pertinentes. </a:t>
            </a:r>
          </a:p>
          <a:p>
            <a:pPr marL="315596" marR="0" lvl="0" indent="-228600" algn="l" defTabSz="914400" rtl="0" fontAlgn="auto" hangingPunct="1">
              <a:lnSpc>
                <a:spcPct val="100000"/>
              </a:lnSpc>
              <a:spcBef>
                <a:spcPts val="470"/>
              </a:spcBef>
              <a:spcAft>
                <a:spcPts val="0"/>
              </a:spcAft>
              <a:buSzPct val="100000"/>
              <a:buFont typeface="Aptos Display"/>
              <a:buAutoNum type="alphaLcPeriod"/>
              <a:tabLst/>
              <a:defRPr sz="1800" b="0" i="0" u="none" strike="noStrike" kern="0" cap="none" spc="0" baseline="0">
                <a:solidFill>
                  <a:srgbClr val="000000"/>
                </a:solidFill>
                <a:uFillTx/>
              </a:defRPr>
            </a:pPr>
            <a:r>
              <a:rPr lang="es-ES" sz="1000" b="0" i="0" u="none" strike="noStrike" kern="1200" cap="none" spc="0" baseline="0" dirty="0">
                <a:solidFill>
                  <a:srgbClr val="000000"/>
                </a:solidFill>
                <a:uFillTx/>
                <a:latin typeface="Poppins" pitchFamily="2"/>
                <a:ea typeface="Arial" pitchFamily="34"/>
                <a:cs typeface="Poppins" pitchFamily="2"/>
              </a:rPr>
              <a:t>Promover que los trabajadores nuevos reciban la correspondiente capacitación en los temas de prevención de riesgos.</a:t>
            </a:r>
            <a:endParaRPr lang="en-US" sz="1000" b="0" i="0" u="none" strike="noStrike" kern="1200" cap="none" spc="0" baseline="0" dirty="0">
              <a:solidFill>
                <a:srgbClr val="000000"/>
              </a:solidFill>
              <a:uFillTx/>
              <a:latin typeface="Poppins" pitchFamily="2"/>
              <a:ea typeface="Arial" pitchFamily="34"/>
              <a:cs typeface="Poppins" pitchFamily="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CB527-9BB1-1B6A-E97C-F53642720BAF}"/>
              </a:ext>
            </a:extLst>
          </p:cNvPr>
          <p:cNvSpPr txBox="1"/>
          <p:nvPr/>
        </p:nvSpPr>
        <p:spPr>
          <a:xfrm>
            <a:off x="452810" y="2558710"/>
            <a:ext cx="5317400" cy="1740569"/>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80000"/>
              </a:lnSpc>
              <a:spcBef>
                <a:spcPts val="0"/>
              </a:spcBef>
              <a:spcAft>
                <a:spcPts val="0"/>
              </a:spcAft>
              <a:buNone/>
              <a:tabLst/>
              <a:defRPr sz="1500" b="0" i="0" u="none" strike="noStrike" kern="0" cap="none" spc="0" baseline="0">
                <a:solidFill>
                  <a:srgbClr val="000000"/>
                </a:solidFill>
                <a:uFillTx/>
              </a:defRPr>
            </a:pPr>
            <a:r>
              <a:rPr lang="es-ES" sz="2400" b="1" i="0" u="none" strike="noStrike" kern="1200" cap="none" spc="0" baseline="0">
                <a:solidFill>
                  <a:srgbClr val="FFFFFF"/>
                </a:solidFill>
                <a:uFillTx/>
                <a:latin typeface="Poppins SemiBold" pitchFamily="2"/>
                <a:cs typeface="Poppins SemiBold" pitchFamily="2"/>
              </a:rPr>
              <a:t>REPORTE DE INCIDENTES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57F814-1DCA-ADB4-5ADD-7CF02EDAF33C}"/>
              </a:ext>
            </a:extLst>
          </p:cNvPr>
          <p:cNvSpPr txBox="1">
            <a:spLocks noGrp="1"/>
          </p:cNvSpPr>
          <p:nvPr>
            <p:ph type="title"/>
          </p:nvPr>
        </p:nvSpPr>
        <p:spPr>
          <a:xfrm>
            <a:off x="130631" y="291053"/>
            <a:ext cx="9027331" cy="789867"/>
          </a:xfrm>
          <a:prstGeom prst="rect">
            <a:avLst/>
          </a:prstGeom>
          <a:noFill/>
          <a:ln>
            <a:noFill/>
          </a:ln>
        </p:spPr>
        <p:txBody>
          <a:bodyPr vert="horz" wrap="square" lIns="91440" tIns="45720" rIns="91440" bIns="45720" anchor="ctr" anchorCtr="0" compatLnSpc="1">
            <a:normAutofit/>
          </a:bodyPr>
          <a:lstStyle/>
          <a:p>
            <a:pPr lvl="0"/>
            <a:r>
              <a:rPr lang="es-ES">
                <a:latin typeface="Abadi" pitchFamily="34"/>
              </a:rPr>
              <a:t>REPORTE OPORTUNO DE INCIDENTES</a:t>
            </a:r>
            <a:endParaRPr lang="es-PE">
              <a:latin typeface="Poppins SemiBold" pitchFamily="2"/>
              <a:cs typeface="Poppins SemiBold" pitchFamily="2"/>
            </a:endParaRPr>
          </a:p>
        </p:txBody>
      </p:sp>
      <p:sp>
        <p:nvSpPr>
          <p:cNvPr id="3" name="Content Placeholder 2">
            <a:extLst>
              <a:ext uri="{FF2B5EF4-FFF2-40B4-BE49-F238E27FC236}">
                <a16:creationId xmlns:a16="http://schemas.microsoft.com/office/drawing/2014/main" id="{25335E8E-4F18-1A25-417F-0B6F3EFDFCA0}"/>
              </a:ext>
            </a:extLst>
          </p:cNvPr>
          <p:cNvSpPr txBox="1"/>
          <p:nvPr/>
        </p:nvSpPr>
        <p:spPr>
          <a:xfrm>
            <a:off x="5147733" y="2440359"/>
            <a:ext cx="6378909" cy="4417640"/>
          </a:xfrm>
          <a:prstGeom prst="rect">
            <a:avLst/>
          </a:prstGeom>
          <a:noFill/>
          <a:ln cap="flat">
            <a:noFill/>
          </a:ln>
        </p:spPr>
        <p:txBody>
          <a:bodyPr vert="horz" wrap="square" lIns="91440" tIns="45720" rIns="91440" bIns="45720" anchor="t" anchorCtr="0" compatLnSpc="1">
            <a:noAutofit/>
          </a:bodyPr>
          <a:lstStyle/>
          <a:p>
            <a:pPr marL="0" marR="0" lvl="0" indent="0" algn="just" defTabSz="914400" rtl="0" fontAlgn="auto" hangingPunct="1">
              <a:lnSpc>
                <a:spcPct val="90000"/>
              </a:lnSpc>
              <a:spcBef>
                <a:spcPts val="1000"/>
              </a:spcBef>
              <a:spcAft>
                <a:spcPts val="75"/>
              </a:spcAft>
              <a:buNone/>
              <a:tabLst/>
              <a:defRPr sz="1800" b="0" i="0" u="none" strike="noStrike" kern="0" cap="none" spc="0" baseline="0">
                <a:solidFill>
                  <a:srgbClr val="000000"/>
                </a:solidFill>
                <a:uFillTx/>
              </a:defRPr>
            </a:pPr>
            <a:r>
              <a:rPr lang="es-PE" sz="2800" b="1" i="0" u="none" strike="noStrike" kern="1200" cap="none" spc="0" baseline="0" dirty="0">
                <a:solidFill>
                  <a:srgbClr val="72A8BE"/>
                </a:solidFill>
                <a:uFillTx/>
                <a:latin typeface="Calibri" pitchFamily="34"/>
                <a:ea typeface="Calibri" pitchFamily="34"/>
                <a:cs typeface="Calibri" pitchFamily="34"/>
              </a:rPr>
              <a:t>RECUERDA:</a:t>
            </a:r>
          </a:p>
          <a:p>
            <a:pPr marL="228600" marR="0" lvl="0" indent="-228600" algn="just" defTabSz="914400" rtl="0" fontAlgn="auto" hangingPunct="1">
              <a:lnSpc>
                <a:spcPct val="90000"/>
              </a:lnSpc>
              <a:spcBef>
                <a:spcPts val="1000"/>
              </a:spcBef>
              <a:spcAft>
                <a:spcPts val="75"/>
              </a:spcAft>
              <a:buClr>
                <a:srgbClr val="D37321"/>
              </a:buClr>
              <a:buSzPct val="110000"/>
              <a:buFont typeface="Arial" pitchFamily="34"/>
              <a:buChar char="•"/>
              <a:tabLst/>
              <a:defRPr sz="1800" b="0" i="0" u="none" strike="noStrike" kern="0" cap="none" spc="0" baseline="0">
                <a:solidFill>
                  <a:srgbClr val="000000"/>
                </a:solidFill>
                <a:uFillTx/>
              </a:defRPr>
            </a:pPr>
            <a:r>
              <a:rPr lang="es-PE" sz="1800" b="0" i="0" u="none" strike="noStrike" kern="1200" cap="none" spc="0" baseline="0" dirty="0">
                <a:solidFill>
                  <a:srgbClr val="000000"/>
                </a:solidFill>
                <a:uFillTx/>
                <a:latin typeface="Calibri" pitchFamily="34"/>
                <a:ea typeface="Calibri" pitchFamily="34"/>
                <a:cs typeface="Calibri" pitchFamily="34"/>
              </a:rPr>
              <a:t>Ante cualquier duda respecto a si una situación o suceso anormal debe ser considerado como “incidente”, debes de consultar inmediatamente con tu supervisor inmediato y con el supervisor de seguridad del área. </a:t>
            </a:r>
            <a:endParaRPr lang="es-PE" sz="1800" b="0" i="0" u="none" strike="noStrike" kern="1200" cap="none" spc="0" baseline="0" dirty="0">
              <a:solidFill>
                <a:srgbClr val="092033"/>
              </a:solidFill>
              <a:uFillTx/>
              <a:latin typeface="Calibri" pitchFamily="34"/>
              <a:ea typeface="Calibri" pitchFamily="34"/>
              <a:cs typeface="Arial" pitchFamily="34"/>
            </a:endParaRPr>
          </a:p>
          <a:p>
            <a:pPr marL="228600" marR="0" lvl="0" indent="-228600" algn="just" defTabSz="914400" rtl="0" fontAlgn="auto" hangingPunct="1">
              <a:lnSpc>
                <a:spcPct val="90000"/>
              </a:lnSpc>
              <a:spcBef>
                <a:spcPts val="1000"/>
              </a:spcBef>
              <a:spcAft>
                <a:spcPts val="0"/>
              </a:spcAft>
              <a:buClr>
                <a:srgbClr val="D37321"/>
              </a:buClr>
              <a:buSzPct val="110000"/>
              <a:buFont typeface="Arial" pitchFamily="34"/>
              <a:buChar char="•"/>
              <a:tabLst/>
              <a:defRPr sz="1800" b="0" i="0" u="none" strike="noStrike" kern="0" cap="none" spc="0" baseline="0">
                <a:solidFill>
                  <a:srgbClr val="000000"/>
                </a:solidFill>
                <a:uFillTx/>
              </a:defRPr>
            </a:pPr>
            <a:r>
              <a:rPr lang="es-PE" sz="1800" b="0" i="0" u="none" strike="noStrike" kern="1200" cap="none" spc="0" baseline="0" dirty="0">
                <a:solidFill>
                  <a:srgbClr val="000000"/>
                </a:solidFill>
                <a:uFillTx/>
                <a:latin typeface="Calibri" pitchFamily="34"/>
                <a:ea typeface="Calibri" pitchFamily="34"/>
                <a:cs typeface="Calibri" pitchFamily="34"/>
              </a:rPr>
              <a:t>Si presenciaste o estuviste involucrado en cualquier tipo de incidente, ya sea con </a:t>
            </a:r>
            <a:r>
              <a:rPr lang="es-PE" sz="1800" b="1" i="0" u="none" strike="noStrike" kern="1200" cap="none" spc="0" baseline="0" dirty="0">
                <a:solidFill>
                  <a:srgbClr val="72A8BE"/>
                </a:solidFill>
                <a:uFillTx/>
                <a:latin typeface="Calibri" pitchFamily="34"/>
                <a:ea typeface="Calibri" pitchFamily="34"/>
                <a:cs typeface="Calibri" pitchFamily="34"/>
              </a:rPr>
              <a:t>lesión, daño a la propiedad o cercano a pérdida</a:t>
            </a:r>
            <a:r>
              <a:rPr lang="es-PE" sz="1800" b="0" i="0" u="none" strike="noStrike" kern="1200" cap="none" spc="0" baseline="0" dirty="0">
                <a:solidFill>
                  <a:srgbClr val="000000"/>
                </a:solidFill>
                <a:uFillTx/>
                <a:latin typeface="Calibri" pitchFamily="34"/>
                <a:ea typeface="Calibri" pitchFamily="34"/>
                <a:cs typeface="Calibri" pitchFamily="34"/>
              </a:rPr>
              <a:t>; obligatoriamente debes de comunicar a tu supervisor de forma inmediata y </a:t>
            </a:r>
            <a:r>
              <a:rPr lang="es-PE" sz="1800" b="1" i="0" u="none" strike="noStrike" kern="1200" cap="none" spc="0" baseline="0" dirty="0">
                <a:solidFill>
                  <a:srgbClr val="0E2841"/>
                </a:solidFill>
                <a:uFillTx/>
                <a:latin typeface="Calibri" pitchFamily="34"/>
                <a:ea typeface="Calibri" pitchFamily="34"/>
                <a:cs typeface="Calibri" pitchFamily="34"/>
              </a:rPr>
              <a:t>sin ningún temor. </a:t>
            </a:r>
            <a:endParaRPr lang="es-PE" sz="1800" b="1" i="0" u="none" strike="noStrike" kern="1200" cap="none" spc="0" baseline="0" dirty="0">
              <a:solidFill>
                <a:srgbClr val="0E2841"/>
              </a:solidFill>
              <a:uFillTx/>
              <a:latin typeface="Calibri" pitchFamily="34"/>
              <a:ea typeface="Calibri" pitchFamily="34"/>
              <a:cs typeface="Arial" pitchFamily="34"/>
            </a:endParaRPr>
          </a:p>
          <a:p>
            <a:pPr marL="0" marR="0" lvl="0" indent="0" algn="just"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endParaRPr lang="es-PE" sz="1800" b="0" i="0" u="none" strike="noStrike" kern="1200" cap="none" spc="0" baseline="0" dirty="0">
              <a:solidFill>
                <a:srgbClr val="092033"/>
              </a:solidFill>
              <a:uFillTx/>
              <a:latin typeface="Calibri" pitchFamily="34"/>
              <a:ea typeface="Calibri" pitchFamily="34"/>
              <a:cs typeface="Arial" pitchFamily="34"/>
            </a:endParaRPr>
          </a:p>
          <a:p>
            <a:pPr marL="0" marR="0" lvl="0" indent="0" algn="ctr"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es-PE" sz="1800" b="1" i="0" u="none" strike="noStrike" kern="1200" cap="none" spc="0" baseline="0" dirty="0">
                <a:solidFill>
                  <a:srgbClr val="72A8BE"/>
                </a:solidFill>
                <a:uFillTx/>
                <a:latin typeface="Calibri" pitchFamily="34"/>
                <a:ea typeface="Calibri" pitchFamily="34"/>
                <a:cs typeface="Calibri" pitchFamily="34"/>
              </a:rPr>
              <a:t>El reportar un incidente brinda la oportunidad de poder realizar un análisis para identificar la causa raíz que lo originó y poder implementar las acciones correctivas y preventivas para prevenir su recurrencia.</a:t>
            </a:r>
            <a:endParaRPr lang="es-PE" sz="1800" b="1" i="0" u="none" strike="noStrike" kern="1200" cap="none" spc="0" baseline="0" dirty="0">
              <a:solidFill>
                <a:srgbClr val="72A8BE"/>
              </a:solidFill>
              <a:uFillTx/>
              <a:latin typeface="Calibri" pitchFamily="34"/>
              <a:ea typeface="Calibri" pitchFamily="34"/>
              <a:cs typeface="Arial" pitchFamily="34"/>
            </a:endParaRPr>
          </a:p>
          <a:p>
            <a:pPr marL="228600" marR="0" lvl="0" indent="-228600" algn="l" defTabSz="914400" rtl="0" fontAlgn="auto" hangingPunct="1">
              <a:lnSpc>
                <a:spcPct val="90000"/>
              </a:lnSpc>
              <a:spcBef>
                <a:spcPts val="1000"/>
              </a:spcBef>
              <a:spcAft>
                <a:spcPts val="0"/>
              </a:spcAft>
              <a:buClr>
                <a:srgbClr val="D37321"/>
              </a:buClr>
              <a:buSzPct val="110000"/>
              <a:buFont typeface="Arial" pitchFamily="34"/>
              <a:buChar char="•"/>
              <a:tabLst/>
              <a:defRPr sz="1800" b="0" i="0" u="none" strike="noStrike" kern="0" cap="none" spc="0" baseline="0">
                <a:solidFill>
                  <a:srgbClr val="000000"/>
                </a:solidFill>
                <a:uFillTx/>
              </a:defRPr>
            </a:pPr>
            <a:endParaRPr lang="es-PE" sz="2800" b="0" i="0" u="none" strike="noStrike" kern="1200" cap="none" spc="0" baseline="0" dirty="0">
              <a:solidFill>
                <a:srgbClr val="092033"/>
              </a:solidFill>
              <a:uFillTx/>
              <a:latin typeface="Arial" pitchFamily="34"/>
              <a:cs typeface="Arial" pitchFamily="34"/>
            </a:endParaRPr>
          </a:p>
        </p:txBody>
      </p:sp>
      <p:sp>
        <p:nvSpPr>
          <p:cNvPr id="4" name="TextBox 3">
            <a:extLst>
              <a:ext uri="{FF2B5EF4-FFF2-40B4-BE49-F238E27FC236}">
                <a16:creationId xmlns:a16="http://schemas.microsoft.com/office/drawing/2014/main" id="{5C659E51-3CB5-16D8-F0EC-D5C1ECF1343F}"/>
              </a:ext>
            </a:extLst>
          </p:cNvPr>
          <p:cNvSpPr txBox="1"/>
          <p:nvPr/>
        </p:nvSpPr>
        <p:spPr>
          <a:xfrm>
            <a:off x="410007" y="1417832"/>
            <a:ext cx="11353016" cy="83099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PE" sz="1600" b="1" i="0" u="none" strike="noStrike" kern="1200" cap="none" spc="0" baseline="0">
                <a:solidFill>
                  <a:srgbClr val="72A8BE"/>
                </a:solidFill>
                <a:uFillTx/>
                <a:latin typeface="Open Sans" pitchFamily="34"/>
                <a:ea typeface="Open Sans" pitchFamily="34"/>
                <a:cs typeface="Open Sans" pitchFamily="34"/>
              </a:rPr>
              <a:t>Contamos con el Procedimiento: SSOpr0004 Reporte y Análisis de Incidentes, para los lineamientos y metodología de reporte, investigación y análisis de incidentes en SMCV, aplica tanto a trabajadores propios  como terceros.</a:t>
            </a:r>
          </a:p>
        </p:txBody>
      </p:sp>
      <p:pic>
        <p:nvPicPr>
          <p:cNvPr id="7" name="Imagen 6" descr="Tabla&#10;&#10;El contenido generado por IA puede ser incorrecto.">
            <a:extLst>
              <a:ext uri="{FF2B5EF4-FFF2-40B4-BE49-F238E27FC236}">
                <a16:creationId xmlns:a16="http://schemas.microsoft.com/office/drawing/2014/main" id="{2B7C6240-DF7D-D769-1F3B-62B1643A6FD5}"/>
              </a:ext>
            </a:extLst>
          </p:cNvPr>
          <p:cNvPicPr>
            <a:picLocks noChangeAspect="1"/>
          </p:cNvPicPr>
          <p:nvPr/>
        </p:nvPicPr>
        <p:blipFill>
          <a:blip r:embed="rId3"/>
          <a:srcRect b="6142"/>
          <a:stretch>
            <a:fillRect/>
          </a:stretch>
        </p:blipFill>
        <p:spPr>
          <a:xfrm>
            <a:off x="1173017" y="2029585"/>
            <a:ext cx="3177309" cy="4667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88CC4-4E65-FEE9-2E5F-F7D4EDD926B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1FE9678-A76E-CDC9-44D5-D2790BC1F866}"/>
              </a:ext>
            </a:extLst>
          </p:cNvPr>
          <p:cNvSpPr txBox="1">
            <a:spLocks noGrp="1"/>
          </p:cNvSpPr>
          <p:nvPr>
            <p:ph type="title"/>
          </p:nvPr>
        </p:nvSpPr>
        <p:spPr>
          <a:xfrm>
            <a:off x="130631" y="291053"/>
            <a:ext cx="9027331" cy="789867"/>
          </a:xfrm>
          <a:prstGeom prst="rect">
            <a:avLst/>
          </a:prstGeom>
          <a:noFill/>
          <a:ln>
            <a:noFill/>
          </a:ln>
        </p:spPr>
        <p:txBody>
          <a:bodyPr vert="horz" wrap="square" lIns="91440" tIns="45720" rIns="91440" bIns="45720" anchor="ctr" anchorCtr="0" compatLnSpc="1">
            <a:normAutofit/>
          </a:bodyPr>
          <a:lstStyle/>
          <a:p>
            <a:pPr lvl="0"/>
            <a:r>
              <a:rPr lang="es-ES">
                <a:latin typeface="Abadi" pitchFamily="34"/>
              </a:rPr>
              <a:t>Gestion de Incidentes de SSO</a:t>
            </a:r>
            <a:endParaRPr lang="es-PE">
              <a:latin typeface="Poppins SemiBold" pitchFamily="2"/>
              <a:cs typeface="Poppins SemiBold" pitchFamily="2"/>
            </a:endParaRPr>
          </a:p>
        </p:txBody>
      </p:sp>
      <p:sp>
        <p:nvSpPr>
          <p:cNvPr id="48" name="TextBox 47">
            <a:extLst>
              <a:ext uri="{FF2B5EF4-FFF2-40B4-BE49-F238E27FC236}">
                <a16:creationId xmlns:a16="http://schemas.microsoft.com/office/drawing/2014/main" id="{9D9C7271-0CDE-5083-B7DE-A63FF470B5B0}"/>
              </a:ext>
            </a:extLst>
          </p:cNvPr>
          <p:cNvSpPr txBox="1"/>
          <p:nvPr/>
        </p:nvSpPr>
        <p:spPr>
          <a:xfrm>
            <a:off x="3206992" y="1428740"/>
            <a:ext cx="5685995" cy="58477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PE" sz="1600" b="1" i="0" u="none" strike="noStrike" kern="1200" cap="none" spc="0" baseline="0">
                <a:solidFill>
                  <a:srgbClr val="72A8BE"/>
                </a:solidFill>
                <a:uFillTx/>
                <a:latin typeface="Open Sans" pitchFamily="34"/>
                <a:ea typeface="Open Sans" pitchFamily="34"/>
                <a:cs typeface="Open Sans" pitchFamily="34"/>
              </a:rPr>
              <a:t>Procedimiento: SSOpr0004 Reporte y Análisis de Incidentes</a:t>
            </a:r>
          </a:p>
        </p:txBody>
      </p:sp>
      <p:sp>
        <p:nvSpPr>
          <p:cNvPr id="49" name="Arrow: Pentagon 48">
            <a:extLst>
              <a:ext uri="{FF2B5EF4-FFF2-40B4-BE49-F238E27FC236}">
                <a16:creationId xmlns:a16="http://schemas.microsoft.com/office/drawing/2014/main" id="{D616FA9C-F4BF-B220-3843-827EDC1600C9}"/>
              </a:ext>
            </a:extLst>
          </p:cNvPr>
          <p:cNvSpPr/>
          <p:nvPr/>
        </p:nvSpPr>
        <p:spPr>
          <a:xfrm rot="20214364">
            <a:off x="441820" y="3038030"/>
            <a:ext cx="1691822" cy="581796"/>
          </a:xfrm>
          <a:custGeom>
            <a:avLst/>
            <a:gdLst>
              <a:gd name="f0" fmla="val 10800000"/>
              <a:gd name="f1" fmla="val 5400000"/>
              <a:gd name="f2" fmla="val 180"/>
              <a:gd name="f3" fmla="val w"/>
              <a:gd name="f4" fmla="val h"/>
              <a:gd name="f5" fmla="val ss"/>
              <a:gd name="f6" fmla="val 0"/>
              <a:gd name="f7" fmla="val 50000"/>
              <a:gd name="f8" fmla="+- 0 0 -360"/>
              <a:gd name="f9" fmla="+- 0 0 -180"/>
              <a:gd name="f10" fmla="abs f3"/>
              <a:gd name="f11" fmla="abs f4"/>
              <a:gd name="f12" fmla="abs f5"/>
              <a:gd name="f13" fmla="*/ f8 f0 1"/>
              <a:gd name="f14" fmla="*/ f9 f0 1"/>
              <a:gd name="f15" fmla="?: f10 f3 1"/>
              <a:gd name="f16" fmla="?: f11 f4 1"/>
              <a:gd name="f17" fmla="?: f12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30 0 f6"/>
              <a:gd name="f33" fmla="+- f29 0 f6"/>
              <a:gd name="f34" fmla="*/ f30 f26 1"/>
              <a:gd name="f35" fmla="*/ f29 f26 1"/>
              <a:gd name="f36" fmla="*/ f32 1 2"/>
              <a:gd name="f37" fmla="min f33 f32"/>
              <a:gd name="f38" fmla="+- f6 f36 0"/>
              <a:gd name="f39" fmla="*/ f37 f7 1"/>
              <a:gd name="f40" fmla="*/ f39 1 100000"/>
              <a:gd name="f41" fmla="*/ f38 f26 1"/>
              <a:gd name="f42" fmla="+- f29 0 f40"/>
              <a:gd name="f43" fmla="+- f42 f29 0"/>
              <a:gd name="f44" fmla="*/ f42 1 2"/>
              <a:gd name="f45" fmla="*/ f42 f26 1"/>
              <a:gd name="f46" fmla="*/ f43 1 2"/>
              <a:gd name="f47" fmla="*/ f44 f26 1"/>
              <a:gd name="f48" fmla="*/ f46 f26 1"/>
            </a:gdLst>
            <a:ahLst/>
            <a:cxnLst>
              <a:cxn ang="3cd4">
                <a:pos x="hc" y="t"/>
              </a:cxn>
              <a:cxn ang="0">
                <a:pos x="r" y="vc"/>
              </a:cxn>
              <a:cxn ang="cd4">
                <a:pos x="hc" y="b"/>
              </a:cxn>
              <a:cxn ang="cd2">
                <a:pos x="l" y="vc"/>
              </a:cxn>
              <a:cxn ang="f24">
                <a:pos x="f47" y="f31"/>
              </a:cxn>
              <a:cxn ang="f25">
                <a:pos x="f47" y="f34"/>
              </a:cxn>
            </a:cxnLst>
            <a:rect l="f31" t="f31" r="f48" b="f34"/>
            <a:pathLst>
              <a:path>
                <a:moveTo>
                  <a:pt x="f31" y="f31"/>
                </a:moveTo>
                <a:lnTo>
                  <a:pt x="f45" y="f31"/>
                </a:lnTo>
                <a:lnTo>
                  <a:pt x="f35" y="f41"/>
                </a:lnTo>
                <a:lnTo>
                  <a:pt x="f45" y="f34"/>
                </a:lnTo>
                <a:lnTo>
                  <a:pt x="f31" y="f34"/>
                </a:lnTo>
                <a:close/>
              </a:path>
            </a:pathLst>
          </a:custGeom>
          <a:solidFill>
            <a:srgbClr val="72A8BE"/>
          </a:solidFill>
          <a:ln w="19046" cap="flat">
            <a:solidFill>
              <a:srgbClr val="72A8BE"/>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sp>
        <p:nvSpPr>
          <p:cNvPr id="50" name="Arrow: Pentagon 49">
            <a:extLst>
              <a:ext uri="{FF2B5EF4-FFF2-40B4-BE49-F238E27FC236}">
                <a16:creationId xmlns:a16="http://schemas.microsoft.com/office/drawing/2014/main" id="{7FB25AAE-16F1-79BC-49D2-3D501AD4D4F3}"/>
              </a:ext>
            </a:extLst>
          </p:cNvPr>
          <p:cNvSpPr/>
          <p:nvPr/>
        </p:nvSpPr>
        <p:spPr>
          <a:xfrm>
            <a:off x="2316806" y="2652272"/>
            <a:ext cx="1773003" cy="581796"/>
          </a:xfrm>
          <a:custGeom>
            <a:avLst/>
            <a:gdLst>
              <a:gd name="f0" fmla="val 10800000"/>
              <a:gd name="f1" fmla="val 5400000"/>
              <a:gd name="f2" fmla="val 180"/>
              <a:gd name="f3" fmla="val w"/>
              <a:gd name="f4" fmla="val h"/>
              <a:gd name="f5" fmla="val ss"/>
              <a:gd name="f6" fmla="val 0"/>
              <a:gd name="f7" fmla="val 50000"/>
              <a:gd name="f8" fmla="+- 0 0 -360"/>
              <a:gd name="f9" fmla="+- 0 0 -180"/>
              <a:gd name="f10" fmla="abs f3"/>
              <a:gd name="f11" fmla="abs f4"/>
              <a:gd name="f12" fmla="abs f5"/>
              <a:gd name="f13" fmla="*/ f8 f0 1"/>
              <a:gd name="f14" fmla="*/ f9 f0 1"/>
              <a:gd name="f15" fmla="?: f10 f3 1"/>
              <a:gd name="f16" fmla="?: f11 f4 1"/>
              <a:gd name="f17" fmla="?: f12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30 0 f6"/>
              <a:gd name="f33" fmla="+- f29 0 f6"/>
              <a:gd name="f34" fmla="*/ f30 f26 1"/>
              <a:gd name="f35" fmla="*/ f29 f26 1"/>
              <a:gd name="f36" fmla="*/ f32 1 2"/>
              <a:gd name="f37" fmla="min f33 f32"/>
              <a:gd name="f38" fmla="+- f6 f36 0"/>
              <a:gd name="f39" fmla="*/ f37 f7 1"/>
              <a:gd name="f40" fmla="*/ f39 1 100000"/>
              <a:gd name="f41" fmla="*/ f38 f26 1"/>
              <a:gd name="f42" fmla="+- f29 0 f40"/>
              <a:gd name="f43" fmla="+- f42 f29 0"/>
              <a:gd name="f44" fmla="*/ f42 1 2"/>
              <a:gd name="f45" fmla="*/ f42 f26 1"/>
              <a:gd name="f46" fmla="*/ f43 1 2"/>
              <a:gd name="f47" fmla="*/ f44 f26 1"/>
              <a:gd name="f48" fmla="*/ f46 f26 1"/>
            </a:gdLst>
            <a:ahLst/>
            <a:cxnLst>
              <a:cxn ang="3cd4">
                <a:pos x="hc" y="t"/>
              </a:cxn>
              <a:cxn ang="0">
                <a:pos x="r" y="vc"/>
              </a:cxn>
              <a:cxn ang="cd4">
                <a:pos x="hc" y="b"/>
              </a:cxn>
              <a:cxn ang="cd2">
                <a:pos x="l" y="vc"/>
              </a:cxn>
              <a:cxn ang="f24">
                <a:pos x="f47" y="f31"/>
              </a:cxn>
              <a:cxn ang="f25">
                <a:pos x="f47" y="f34"/>
              </a:cxn>
            </a:cxnLst>
            <a:rect l="f31" t="f31" r="f48" b="f34"/>
            <a:pathLst>
              <a:path>
                <a:moveTo>
                  <a:pt x="f31" y="f31"/>
                </a:moveTo>
                <a:lnTo>
                  <a:pt x="f45" y="f31"/>
                </a:lnTo>
                <a:lnTo>
                  <a:pt x="f35" y="f41"/>
                </a:lnTo>
                <a:lnTo>
                  <a:pt x="f45" y="f34"/>
                </a:lnTo>
                <a:lnTo>
                  <a:pt x="f31" y="f34"/>
                </a:lnTo>
                <a:close/>
              </a:path>
            </a:pathLst>
          </a:custGeom>
          <a:solidFill>
            <a:srgbClr val="7F7F7F"/>
          </a:solidFill>
          <a:ln w="19046" cap="flat">
            <a:solidFill>
              <a:srgbClr val="7F7F7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sp>
        <p:nvSpPr>
          <p:cNvPr id="51" name="Arrow: Pentagon 50">
            <a:extLst>
              <a:ext uri="{FF2B5EF4-FFF2-40B4-BE49-F238E27FC236}">
                <a16:creationId xmlns:a16="http://schemas.microsoft.com/office/drawing/2014/main" id="{CC4D724D-E19A-FA67-6345-58803B26117D}"/>
              </a:ext>
            </a:extLst>
          </p:cNvPr>
          <p:cNvSpPr/>
          <p:nvPr/>
        </p:nvSpPr>
        <p:spPr>
          <a:xfrm rot="1089628">
            <a:off x="4405506" y="3045747"/>
            <a:ext cx="1766492" cy="581796"/>
          </a:xfrm>
          <a:custGeom>
            <a:avLst/>
            <a:gdLst>
              <a:gd name="f0" fmla="val 10800000"/>
              <a:gd name="f1" fmla="val 5400000"/>
              <a:gd name="f2" fmla="val 180"/>
              <a:gd name="f3" fmla="val w"/>
              <a:gd name="f4" fmla="val h"/>
              <a:gd name="f5" fmla="val ss"/>
              <a:gd name="f6" fmla="val 0"/>
              <a:gd name="f7" fmla="val 50000"/>
              <a:gd name="f8" fmla="+- 0 0 -360"/>
              <a:gd name="f9" fmla="+- 0 0 -180"/>
              <a:gd name="f10" fmla="abs f3"/>
              <a:gd name="f11" fmla="abs f4"/>
              <a:gd name="f12" fmla="abs f5"/>
              <a:gd name="f13" fmla="*/ f8 f0 1"/>
              <a:gd name="f14" fmla="*/ f9 f0 1"/>
              <a:gd name="f15" fmla="?: f10 f3 1"/>
              <a:gd name="f16" fmla="?: f11 f4 1"/>
              <a:gd name="f17" fmla="?: f12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30 0 f6"/>
              <a:gd name="f33" fmla="+- f29 0 f6"/>
              <a:gd name="f34" fmla="*/ f30 f26 1"/>
              <a:gd name="f35" fmla="*/ f29 f26 1"/>
              <a:gd name="f36" fmla="*/ f32 1 2"/>
              <a:gd name="f37" fmla="min f33 f32"/>
              <a:gd name="f38" fmla="+- f6 f36 0"/>
              <a:gd name="f39" fmla="*/ f37 f7 1"/>
              <a:gd name="f40" fmla="*/ f39 1 100000"/>
              <a:gd name="f41" fmla="*/ f38 f26 1"/>
              <a:gd name="f42" fmla="+- f29 0 f40"/>
              <a:gd name="f43" fmla="+- f42 f29 0"/>
              <a:gd name="f44" fmla="*/ f42 1 2"/>
              <a:gd name="f45" fmla="*/ f42 f26 1"/>
              <a:gd name="f46" fmla="*/ f43 1 2"/>
              <a:gd name="f47" fmla="*/ f44 f26 1"/>
              <a:gd name="f48" fmla="*/ f46 f26 1"/>
            </a:gdLst>
            <a:ahLst/>
            <a:cxnLst>
              <a:cxn ang="3cd4">
                <a:pos x="hc" y="t"/>
              </a:cxn>
              <a:cxn ang="0">
                <a:pos x="r" y="vc"/>
              </a:cxn>
              <a:cxn ang="cd4">
                <a:pos x="hc" y="b"/>
              </a:cxn>
              <a:cxn ang="cd2">
                <a:pos x="l" y="vc"/>
              </a:cxn>
              <a:cxn ang="f24">
                <a:pos x="f47" y="f31"/>
              </a:cxn>
              <a:cxn ang="f25">
                <a:pos x="f47" y="f34"/>
              </a:cxn>
            </a:cxnLst>
            <a:rect l="f31" t="f31" r="f48" b="f34"/>
            <a:pathLst>
              <a:path>
                <a:moveTo>
                  <a:pt x="f31" y="f31"/>
                </a:moveTo>
                <a:lnTo>
                  <a:pt x="f45" y="f31"/>
                </a:lnTo>
                <a:lnTo>
                  <a:pt x="f35" y="f41"/>
                </a:lnTo>
                <a:lnTo>
                  <a:pt x="f45" y="f34"/>
                </a:lnTo>
                <a:lnTo>
                  <a:pt x="f31" y="f34"/>
                </a:lnTo>
                <a:close/>
              </a:path>
            </a:pathLst>
          </a:custGeom>
          <a:solidFill>
            <a:srgbClr val="72A8BE"/>
          </a:solidFill>
          <a:ln w="19046" cap="flat">
            <a:solidFill>
              <a:srgbClr val="72A8BE"/>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sp>
        <p:nvSpPr>
          <p:cNvPr id="52" name="Arrow: Pentagon 51">
            <a:extLst>
              <a:ext uri="{FF2B5EF4-FFF2-40B4-BE49-F238E27FC236}">
                <a16:creationId xmlns:a16="http://schemas.microsoft.com/office/drawing/2014/main" id="{1F1AA4F7-33B8-E9FA-C1E6-1237D5170ADE}"/>
              </a:ext>
            </a:extLst>
          </p:cNvPr>
          <p:cNvSpPr/>
          <p:nvPr/>
        </p:nvSpPr>
        <p:spPr>
          <a:xfrm>
            <a:off x="6411489" y="3468465"/>
            <a:ext cx="1806342" cy="581796"/>
          </a:xfrm>
          <a:custGeom>
            <a:avLst/>
            <a:gdLst>
              <a:gd name="f0" fmla="val 10800000"/>
              <a:gd name="f1" fmla="val 5400000"/>
              <a:gd name="f2" fmla="val 180"/>
              <a:gd name="f3" fmla="val w"/>
              <a:gd name="f4" fmla="val h"/>
              <a:gd name="f5" fmla="val ss"/>
              <a:gd name="f6" fmla="val 0"/>
              <a:gd name="f7" fmla="val 50000"/>
              <a:gd name="f8" fmla="+- 0 0 -360"/>
              <a:gd name="f9" fmla="+- 0 0 -180"/>
              <a:gd name="f10" fmla="abs f3"/>
              <a:gd name="f11" fmla="abs f4"/>
              <a:gd name="f12" fmla="abs f5"/>
              <a:gd name="f13" fmla="*/ f8 f0 1"/>
              <a:gd name="f14" fmla="*/ f9 f0 1"/>
              <a:gd name="f15" fmla="?: f10 f3 1"/>
              <a:gd name="f16" fmla="?: f11 f4 1"/>
              <a:gd name="f17" fmla="?: f12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30 0 f6"/>
              <a:gd name="f33" fmla="+- f29 0 f6"/>
              <a:gd name="f34" fmla="*/ f30 f26 1"/>
              <a:gd name="f35" fmla="*/ f29 f26 1"/>
              <a:gd name="f36" fmla="*/ f32 1 2"/>
              <a:gd name="f37" fmla="min f33 f32"/>
              <a:gd name="f38" fmla="+- f6 f36 0"/>
              <a:gd name="f39" fmla="*/ f37 f7 1"/>
              <a:gd name="f40" fmla="*/ f39 1 100000"/>
              <a:gd name="f41" fmla="*/ f38 f26 1"/>
              <a:gd name="f42" fmla="+- f29 0 f40"/>
              <a:gd name="f43" fmla="+- f42 f29 0"/>
              <a:gd name="f44" fmla="*/ f42 1 2"/>
              <a:gd name="f45" fmla="*/ f42 f26 1"/>
              <a:gd name="f46" fmla="*/ f43 1 2"/>
              <a:gd name="f47" fmla="*/ f44 f26 1"/>
              <a:gd name="f48" fmla="*/ f46 f26 1"/>
            </a:gdLst>
            <a:ahLst/>
            <a:cxnLst>
              <a:cxn ang="3cd4">
                <a:pos x="hc" y="t"/>
              </a:cxn>
              <a:cxn ang="0">
                <a:pos x="r" y="vc"/>
              </a:cxn>
              <a:cxn ang="cd4">
                <a:pos x="hc" y="b"/>
              </a:cxn>
              <a:cxn ang="cd2">
                <a:pos x="l" y="vc"/>
              </a:cxn>
              <a:cxn ang="f24">
                <a:pos x="f47" y="f31"/>
              </a:cxn>
              <a:cxn ang="f25">
                <a:pos x="f47" y="f34"/>
              </a:cxn>
            </a:cxnLst>
            <a:rect l="f31" t="f31" r="f48" b="f34"/>
            <a:pathLst>
              <a:path>
                <a:moveTo>
                  <a:pt x="f31" y="f31"/>
                </a:moveTo>
                <a:lnTo>
                  <a:pt x="f45" y="f31"/>
                </a:lnTo>
                <a:lnTo>
                  <a:pt x="f35" y="f41"/>
                </a:lnTo>
                <a:lnTo>
                  <a:pt x="f45" y="f34"/>
                </a:lnTo>
                <a:lnTo>
                  <a:pt x="f31" y="f34"/>
                </a:lnTo>
                <a:close/>
              </a:path>
            </a:pathLst>
          </a:custGeom>
          <a:solidFill>
            <a:srgbClr val="7F7F7F"/>
          </a:solidFill>
          <a:ln w="19046" cap="flat">
            <a:solidFill>
              <a:srgbClr val="7F7F7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sp>
        <p:nvSpPr>
          <p:cNvPr id="53" name="Arrow: Pentagon 52">
            <a:extLst>
              <a:ext uri="{FF2B5EF4-FFF2-40B4-BE49-F238E27FC236}">
                <a16:creationId xmlns:a16="http://schemas.microsoft.com/office/drawing/2014/main" id="{351BF1EA-8C7E-0223-EC87-6B5D8320C29A}"/>
              </a:ext>
            </a:extLst>
          </p:cNvPr>
          <p:cNvSpPr/>
          <p:nvPr/>
        </p:nvSpPr>
        <p:spPr>
          <a:xfrm rot="20422072">
            <a:off x="8442033" y="3112133"/>
            <a:ext cx="1823624" cy="581796"/>
          </a:xfrm>
          <a:custGeom>
            <a:avLst/>
            <a:gdLst>
              <a:gd name="f0" fmla="val 10800000"/>
              <a:gd name="f1" fmla="val 5400000"/>
              <a:gd name="f2" fmla="val 180"/>
              <a:gd name="f3" fmla="val w"/>
              <a:gd name="f4" fmla="val h"/>
              <a:gd name="f5" fmla="val ss"/>
              <a:gd name="f6" fmla="val 0"/>
              <a:gd name="f7" fmla="val 50000"/>
              <a:gd name="f8" fmla="+- 0 0 -360"/>
              <a:gd name="f9" fmla="+- 0 0 -180"/>
              <a:gd name="f10" fmla="abs f3"/>
              <a:gd name="f11" fmla="abs f4"/>
              <a:gd name="f12" fmla="abs f5"/>
              <a:gd name="f13" fmla="*/ f8 f0 1"/>
              <a:gd name="f14" fmla="*/ f9 f0 1"/>
              <a:gd name="f15" fmla="?: f10 f3 1"/>
              <a:gd name="f16" fmla="?: f11 f4 1"/>
              <a:gd name="f17" fmla="?: f12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30 0 f6"/>
              <a:gd name="f33" fmla="+- f29 0 f6"/>
              <a:gd name="f34" fmla="*/ f30 f26 1"/>
              <a:gd name="f35" fmla="*/ f29 f26 1"/>
              <a:gd name="f36" fmla="*/ f32 1 2"/>
              <a:gd name="f37" fmla="min f33 f32"/>
              <a:gd name="f38" fmla="+- f6 f36 0"/>
              <a:gd name="f39" fmla="*/ f37 f7 1"/>
              <a:gd name="f40" fmla="*/ f39 1 100000"/>
              <a:gd name="f41" fmla="*/ f38 f26 1"/>
              <a:gd name="f42" fmla="+- f29 0 f40"/>
              <a:gd name="f43" fmla="+- f42 f29 0"/>
              <a:gd name="f44" fmla="*/ f42 1 2"/>
              <a:gd name="f45" fmla="*/ f42 f26 1"/>
              <a:gd name="f46" fmla="*/ f43 1 2"/>
              <a:gd name="f47" fmla="*/ f44 f26 1"/>
              <a:gd name="f48" fmla="*/ f46 f26 1"/>
            </a:gdLst>
            <a:ahLst/>
            <a:cxnLst>
              <a:cxn ang="3cd4">
                <a:pos x="hc" y="t"/>
              </a:cxn>
              <a:cxn ang="0">
                <a:pos x="r" y="vc"/>
              </a:cxn>
              <a:cxn ang="cd4">
                <a:pos x="hc" y="b"/>
              </a:cxn>
              <a:cxn ang="cd2">
                <a:pos x="l" y="vc"/>
              </a:cxn>
              <a:cxn ang="f24">
                <a:pos x="f47" y="f31"/>
              </a:cxn>
              <a:cxn ang="f25">
                <a:pos x="f47" y="f34"/>
              </a:cxn>
            </a:cxnLst>
            <a:rect l="f31" t="f31" r="f48" b="f34"/>
            <a:pathLst>
              <a:path>
                <a:moveTo>
                  <a:pt x="f31" y="f31"/>
                </a:moveTo>
                <a:lnTo>
                  <a:pt x="f45" y="f31"/>
                </a:lnTo>
                <a:lnTo>
                  <a:pt x="f35" y="f41"/>
                </a:lnTo>
                <a:lnTo>
                  <a:pt x="f45" y="f34"/>
                </a:lnTo>
                <a:lnTo>
                  <a:pt x="f31" y="f34"/>
                </a:lnTo>
                <a:close/>
              </a:path>
            </a:pathLst>
          </a:custGeom>
          <a:solidFill>
            <a:srgbClr val="72A8BE"/>
          </a:solidFill>
          <a:ln w="19046" cap="flat">
            <a:solidFill>
              <a:srgbClr val="72A8BE"/>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sp>
        <p:nvSpPr>
          <p:cNvPr id="54" name="Arrow: Pentagon 53">
            <a:extLst>
              <a:ext uri="{FF2B5EF4-FFF2-40B4-BE49-F238E27FC236}">
                <a16:creationId xmlns:a16="http://schemas.microsoft.com/office/drawing/2014/main" id="{54694754-2DC1-455B-2B2B-006B32A70430}"/>
              </a:ext>
            </a:extLst>
          </p:cNvPr>
          <p:cNvSpPr/>
          <p:nvPr/>
        </p:nvSpPr>
        <p:spPr>
          <a:xfrm rot="19920436">
            <a:off x="10393996" y="2236722"/>
            <a:ext cx="1643487" cy="569040"/>
          </a:xfrm>
          <a:custGeom>
            <a:avLst/>
            <a:gdLst>
              <a:gd name="f0" fmla="val 10800000"/>
              <a:gd name="f1" fmla="val 5400000"/>
              <a:gd name="f2" fmla="val 180"/>
              <a:gd name="f3" fmla="val w"/>
              <a:gd name="f4" fmla="val h"/>
              <a:gd name="f5" fmla="val ss"/>
              <a:gd name="f6" fmla="val 0"/>
              <a:gd name="f7" fmla="val 50000"/>
              <a:gd name="f8" fmla="+- 0 0 -360"/>
              <a:gd name="f9" fmla="+- 0 0 -180"/>
              <a:gd name="f10" fmla="abs f3"/>
              <a:gd name="f11" fmla="abs f4"/>
              <a:gd name="f12" fmla="abs f5"/>
              <a:gd name="f13" fmla="*/ f8 f0 1"/>
              <a:gd name="f14" fmla="*/ f9 f0 1"/>
              <a:gd name="f15" fmla="?: f10 f3 1"/>
              <a:gd name="f16" fmla="?: f11 f4 1"/>
              <a:gd name="f17" fmla="?: f12 f5 1"/>
              <a:gd name="f18" fmla="*/ f13 1 f2"/>
              <a:gd name="f19" fmla="*/ f14 1 f2"/>
              <a:gd name="f20" fmla="*/ f15 1 21600"/>
              <a:gd name="f21" fmla="*/ f16 1 21600"/>
              <a:gd name="f22" fmla="*/ 21600 f15 1"/>
              <a:gd name="f23" fmla="*/ 21600 f16 1"/>
              <a:gd name="f24" fmla="+- f18 0 f1"/>
              <a:gd name="f25" fmla="+- f19 0 f1"/>
              <a:gd name="f26" fmla="min f21 f20"/>
              <a:gd name="f27" fmla="*/ f22 1 f17"/>
              <a:gd name="f28" fmla="*/ f23 1 f17"/>
              <a:gd name="f29" fmla="val f27"/>
              <a:gd name="f30" fmla="val f28"/>
              <a:gd name="f31" fmla="*/ f6 f26 1"/>
              <a:gd name="f32" fmla="+- f30 0 f6"/>
              <a:gd name="f33" fmla="+- f29 0 f6"/>
              <a:gd name="f34" fmla="*/ f30 f26 1"/>
              <a:gd name="f35" fmla="*/ f29 f26 1"/>
              <a:gd name="f36" fmla="*/ f32 1 2"/>
              <a:gd name="f37" fmla="min f33 f32"/>
              <a:gd name="f38" fmla="+- f6 f36 0"/>
              <a:gd name="f39" fmla="*/ f37 f7 1"/>
              <a:gd name="f40" fmla="*/ f39 1 100000"/>
              <a:gd name="f41" fmla="*/ f38 f26 1"/>
              <a:gd name="f42" fmla="+- f29 0 f40"/>
              <a:gd name="f43" fmla="+- f42 f29 0"/>
              <a:gd name="f44" fmla="*/ f42 1 2"/>
              <a:gd name="f45" fmla="*/ f42 f26 1"/>
              <a:gd name="f46" fmla="*/ f43 1 2"/>
              <a:gd name="f47" fmla="*/ f44 f26 1"/>
              <a:gd name="f48" fmla="*/ f46 f26 1"/>
            </a:gdLst>
            <a:ahLst/>
            <a:cxnLst>
              <a:cxn ang="3cd4">
                <a:pos x="hc" y="t"/>
              </a:cxn>
              <a:cxn ang="0">
                <a:pos x="r" y="vc"/>
              </a:cxn>
              <a:cxn ang="cd4">
                <a:pos x="hc" y="b"/>
              </a:cxn>
              <a:cxn ang="cd2">
                <a:pos x="l" y="vc"/>
              </a:cxn>
              <a:cxn ang="f24">
                <a:pos x="f47" y="f31"/>
              </a:cxn>
              <a:cxn ang="f25">
                <a:pos x="f47" y="f34"/>
              </a:cxn>
            </a:cxnLst>
            <a:rect l="f31" t="f31" r="f48" b="f34"/>
            <a:pathLst>
              <a:path>
                <a:moveTo>
                  <a:pt x="f31" y="f31"/>
                </a:moveTo>
                <a:lnTo>
                  <a:pt x="f45" y="f31"/>
                </a:lnTo>
                <a:lnTo>
                  <a:pt x="f35" y="f41"/>
                </a:lnTo>
                <a:lnTo>
                  <a:pt x="f45" y="f34"/>
                </a:lnTo>
                <a:lnTo>
                  <a:pt x="f31" y="f34"/>
                </a:lnTo>
                <a:close/>
              </a:path>
            </a:pathLst>
          </a:custGeom>
          <a:solidFill>
            <a:srgbClr val="7F7F7F"/>
          </a:solidFill>
          <a:ln w="19046" cap="flat">
            <a:solidFill>
              <a:srgbClr val="7F7F7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sp>
        <p:nvSpPr>
          <p:cNvPr id="55" name="Oval 54">
            <a:extLst>
              <a:ext uri="{FF2B5EF4-FFF2-40B4-BE49-F238E27FC236}">
                <a16:creationId xmlns:a16="http://schemas.microsoft.com/office/drawing/2014/main" id="{0712E84C-A58B-FD7A-5F06-782A58730654}"/>
              </a:ext>
            </a:extLst>
          </p:cNvPr>
          <p:cNvSpPr/>
          <p:nvPr/>
        </p:nvSpPr>
        <p:spPr>
          <a:xfrm>
            <a:off x="1386495" y="3872291"/>
            <a:ext cx="213759" cy="238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2A8BE"/>
          </a:solidFill>
          <a:ln w="19046" cap="flat">
            <a:solidFill>
              <a:srgbClr val="72A8BE"/>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sp>
        <p:nvSpPr>
          <p:cNvPr id="56" name="Oval 55">
            <a:extLst>
              <a:ext uri="{FF2B5EF4-FFF2-40B4-BE49-F238E27FC236}">
                <a16:creationId xmlns:a16="http://schemas.microsoft.com/office/drawing/2014/main" id="{D2733812-1155-DA6E-A352-F45CF230D0F0}"/>
              </a:ext>
            </a:extLst>
          </p:cNvPr>
          <p:cNvSpPr/>
          <p:nvPr/>
        </p:nvSpPr>
        <p:spPr>
          <a:xfrm>
            <a:off x="5079327" y="3985549"/>
            <a:ext cx="213759" cy="238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2A8BE"/>
          </a:solidFill>
          <a:ln w="19046" cap="flat">
            <a:solidFill>
              <a:srgbClr val="72A8BE"/>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sp>
        <p:nvSpPr>
          <p:cNvPr id="57" name="Oval 56">
            <a:extLst>
              <a:ext uri="{FF2B5EF4-FFF2-40B4-BE49-F238E27FC236}">
                <a16:creationId xmlns:a16="http://schemas.microsoft.com/office/drawing/2014/main" id="{D5586082-33D5-0104-7BAF-B63C4F2A3E50}"/>
              </a:ext>
            </a:extLst>
          </p:cNvPr>
          <p:cNvSpPr/>
          <p:nvPr/>
        </p:nvSpPr>
        <p:spPr>
          <a:xfrm>
            <a:off x="9082936" y="4195459"/>
            <a:ext cx="213759" cy="238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2A8BE"/>
          </a:solidFill>
          <a:ln w="19046" cap="flat">
            <a:solidFill>
              <a:srgbClr val="72A8BE"/>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sp>
        <p:nvSpPr>
          <p:cNvPr id="58" name="Oval 57">
            <a:extLst>
              <a:ext uri="{FF2B5EF4-FFF2-40B4-BE49-F238E27FC236}">
                <a16:creationId xmlns:a16="http://schemas.microsoft.com/office/drawing/2014/main" id="{C04FE713-414F-3252-B674-B1125D081137}"/>
              </a:ext>
            </a:extLst>
          </p:cNvPr>
          <p:cNvSpPr/>
          <p:nvPr/>
        </p:nvSpPr>
        <p:spPr>
          <a:xfrm>
            <a:off x="3039931" y="4599230"/>
            <a:ext cx="213759" cy="238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F7F7F"/>
          </a:solidFill>
          <a:ln w="19046" cap="flat">
            <a:solidFill>
              <a:srgbClr val="7F7F7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sp>
        <p:nvSpPr>
          <p:cNvPr id="59" name="Oval 58">
            <a:extLst>
              <a:ext uri="{FF2B5EF4-FFF2-40B4-BE49-F238E27FC236}">
                <a16:creationId xmlns:a16="http://schemas.microsoft.com/office/drawing/2014/main" id="{33AE2ABE-546F-2F94-B54C-52DFDFE9D716}"/>
              </a:ext>
            </a:extLst>
          </p:cNvPr>
          <p:cNvSpPr/>
          <p:nvPr/>
        </p:nvSpPr>
        <p:spPr>
          <a:xfrm>
            <a:off x="7049438" y="5283165"/>
            <a:ext cx="213759" cy="238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F7F7F"/>
          </a:solidFill>
          <a:ln w="19046" cap="flat">
            <a:solidFill>
              <a:srgbClr val="7F7F7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sp>
        <p:nvSpPr>
          <p:cNvPr id="60" name="Oval 59">
            <a:extLst>
              <a:ext uri="{FF2B5EF4-FFF2-40B4-BE49-F238E27FC236}">
                <a16:creationId xmlns:a16="http://schemas.microsoft.com/office/drawing/2014/main" id="{824D4324-7771-A533-A43C-89338E654850}"/>
              </a:ext>
            </a:extLst>
          </p:cNvPr>
          <p:cNvSpPr/>
          <p:nvPr/>
        </p:nvSpPr>
        <p:spPr>
          <a:xfrm>
            <a:off x="11146206" y="4703289"/>
            <a:ext cx="213759" cy="238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F7F7F"/>
          </a:solidFill>
          <a:ln w="19046" cap="flat">
            <a:solidFill>
              <a:srgbClr val="7F7F7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cxnSp>
        <p:nvCxnSpPr>
          <p:cNvPr id="61" name="Straight Connector 61">
            <a:extLst>
              <a:ext uri="{FF2B5EF4-FFF2-40B4-BE49-F238E27FC236}">
                <a16:creationId xmlns:a16="http://schemas.microsoft.com/office/drawing/2014/main" id="{B4D94441-1DCE-04DA-12A3-07F4A019D635}"/>
              </a:ext>
            </a:extLst>
          </p:cNvPr>
          <p:cNvCxnSpPr>
            <a:stCxn id="55" idx="0"/>
          </p:cNvCxnSpPr>
          <p:nvPr/>
        </p:nvCxnSpPr>
        <p:spPr>
          <a:xfrm flipV="1">
            <a:off x="1493370" y="3690920"/>
            <a:ext cx="0" cy="181371"/>
          </a:xfrm>
          <a:prstGeom prst="straightConnector1">
            <a:avLst/>
          </a:prstGeom>
          <a:noFill/>
          <a:ln w="19046" cap="flat">
            <a:solidFill>
              <a:srgbClr val="72A8BE"/>
            </a:solidFill>
            <a:prstDash val="solid"/>
            <a:miter/>
          </a:ln>
        </p:spPr>
      </p:cxnSp>
      <p:cxnSp>
        <p:nvCxnSpPr>
          <p:cNvPr id="62" name="Straight Connector 64">
            <a:extLst>
              <a:ext uri="{FF2B5EF4-FFF2-40B4-BE49-F238E27FC236}">
                <a16:creationId xmlns:a16="http://schemas.microsoft.com/office/drawing/2014/main" id="{C5A93446-6A4B-F1CC-FB82-5B7C09E4FBDC}"/>
              </a:ext>
            </a:extLst>
          </p:cNvPr>
          <p:cNvCxnSpPr/>
          <p:nvPr/>
        </p:nvCxnSpPr>
        <p:spPr>
          <a:xfrm flipV="1">
            <a:off x="5190518" y="3717465"/>
            <a:ext cx="11311" cy="303078"/>
          </a:xfrm>
          <a:prstGeom prst="straightConnector1">
            <a:avLst/>
          </a:prstGeom>
          <a:noFill/>
          <a:ln w="19046" cap="flat">
            <a:solidFill>
              <a:srgbClr val="72A8BE"/>
            </a:solidFill>
            <a:prstDash val="solid"/>
            <a:miter/>
          </a:ln>
        </p:spPr>
      </p:cxnSp>
      <p:cxnSp>
        <p:nvCxnSpPr>
          <p:cNvPr id="63" name="Straight Connector 66">
            <a:extLst>
              <a:ext uri="{FF2B5EF4-FFF2-40B4-BE49-F238E27FC236}">
                <a16:creationId xmlns:a16="http://schemas.microsoft.com/office/drawing/2014/main" id="{A8FB69C3-4EBE-4BF0-CA22-2DD9DBC35F80}"/>
              </a:ext>
            </a:extLst>
          </p:cNvPr>
          <p:cNvCxnSpPr>
            <a:cxnSpLocks/>
            <a:stCxn id="57" idx="0"/>
          </p:cNvCxnSpPr>
          <p:nvPr/>
        </p:nvCxnSpPr>
        <p:spPr>
          <a:xfrm flipH="1" flipV="1">
            <a:off x="9146141" y="3851004"/>
            <a:ext cx="43675" cy="344455"/>
          </a:xfrm>
          <a:prstGeom prst="straightConnector1">
            <a:avLst/>
          </a:prstGeom>
          <a:noFill/>
          <a:ln w="19046" cap="flat">
            <a:solidFill>
              <a:srgbClr val="72A8BE"/>
            </a:solidFill>
            <a:prstDash val="solid"/>
            <a:miter/>
          </a:ln>
        </p:spPr>
      </p:cxnSp>
      <p:cxnSp>
        <p:nvCxnSpPr>
          <p:cNvPr id="64" name="Straight Connector 68">
            <a:extLst>
              <a:ext uri="{FF2B5EF4-FFF2-40B4-BE49-F238E27FC236}">
                <a16:creationId xmlns:a16="http://schemas.microsoft.com/office/drawing/2014/main" id="{36D53C1A-A937-1F93-FBD0-BDF0D67D6D4D}"/>
              </a:ext>
            </a:extLst>
          </p:cNvPr>
          <p:cNvCxnSpPr>
            <a:stCxn id="58" idx="0"/>
          </p:cNvCxnSpPr>
          <p:nvPr/>
        </p:nvCxnSpPr>
        <p:spPr>
          <a:xfrm flipV="1">
            <a:off x="3146816" y="3462585"/>
            <a:ext cx="0" cy="1136645"/>
          </a:xfrm>
          <a:prstGeom prst="straightConnector1">
            <a:avLst/>
          </a:prstGeom>
          <a:noFill/>
          <a:ln w="19046" cap="flat">
            <a:solidFill>
              <a:srgbClr val="7F7F7F"/>
            </a:solidFill>
            <a:prstDash val="solid"/>
            <a:miter/>
          </a:ln>
        </p:spPr>
      </p:cxnSp>
      <p:cxnSp>
        <p:nvCxnSpPr>
          <p:cNvPr id="65" name="Straight Connector 70">
            <a:extLst>
              <a:ext uri="{FF2B5EF4-FFF2-40B4-BE49-F238E27FC236}">
                <a16:creationId xmlns:a16="http://schemas.microsoft.com/office/drawing/2014/main" id="{DA9E8DB1-DCDA-5004-C22A-CE5485FB3C70}"/>
              </a:ext>
            </a:extLst>
          </p:cNvPr>
          <p:cNvCxnSpPr/>
          <p:nvPr/>
        </p:nvCxnSpPr>
        <p:spPr>
          <a:xfrm flipV="1">
            <a:off x="7158480" y="4157886"/>
            <a:ext cx="19980" cy="1207209"/>
          </a:xfrm>
          <a:prstGeom prst="straightConnector1">
            <a:avLst/>
          </a:prstGeom>
          <a:noFill/>
          <a:ln w="19046" cap="flat">
            <a:solidFill>
              <a:srgbClr val="7F7F7F"/>
            </a:solidFill>
            <a:prstDash val="solid"/>
            <a:miter/>
          </a:ln>
        </p:spPr>
      </p:cxnSp>
      <p:cxnSp>
        <p:nvCxnSpPr>
          <p:cNvPr id="66" name="Straight Connector 72">
            <a:extLst>
              <a:ext uri="{FF2B5EF4-FFF2-40B4-BE49-F238E27FC236}">
                <a16:creationId xmlns:a16="http://schemas.microsoft.com/office/drawing/2014/main" id="{47FF04FE-6CC0-9132-61E2-4969EE2DDAE0}"/>
              </a:ext>
            </a:extLst>
          </p:cNvPr>
          <p:cNvCxnSpPr>
            <a:stCxn id="60" idx="0"/>
          </p:cNvCxnSpPr>
          <p:nvPr/>
        </p:nvCxnSpPr>
        <p:spPr>
          <a:xfrm flipH="1" flipV="1">
            <a:off x="11248400" y="3067757"/>
            <a:ext cx="4691" cy="1635532"/>
          </a:xfrm>
          <a:prstGeom prst="straightConnector1">
            <a:avLst/>
          </a:prstGeom>
          <a:noFill/>
          <a:ln w="19046" cap="flat">
            <a:solidFill>
              <a:srgbClr val="7F7F7F"/>
            </a:solidFill>
            <a:prstDash val="solid"/>
            <a:miter/>
          </a:ln>
        </p:spPr>
      </p:cxnSp>
      <p:sp>
        <p:nvSpPr>
          <p:cNvPr id="67" name="Subtitle 2">
            <a:extLst>
              <a:ext uri="{FF2B5EF4-FFF2-40B4-BE49-F238E27FC236}">
                <a16:creationId xmlns:a16="http://schemas.microsoft.com/office/drawing/2014/main" id="{9CDD9F92-1C68-75FC-F2CD-8A9925B1454A}"/>
              </a:ext>
            </a:extLst>
          </p:cNvPr>
          <p:cNvSpPr txBox="1"/>
          <p:nvPr/>
        </p:nvSpPr>
        <p:spPr>
          <a:xfrm>
            <a:off x="532775" y="4257987"/>
            <a:ext cx="1840760" cy="646334"/>
          </a:xfrm>
          <a:prstGeom prst="rect">
            <a:avLst/>
          </a:prstGeom>
          <a:noFill/>
          <a:ln cap="flat">
            <a:noFill/>
          </a:ln>
        </p:spPr>
        <p:txBody>
          <a:bodyPr vert="horz" wrap="square" lIns="91440" tIns="45720" rIns="91440" bIns="45720" anchor="t" anchorCtr="1" compatLnSpc="1">
            <a:spAutoFit/>
          </a:bodyPr>
          <a:lstStyle/>
          <a:p>
            <a:pPr marL="0" marR="0" lvl="0" indent="0" algn="ctr" defTabSz="1087633"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en-US" sz="1200" b="1" i="0" u="none" strike="noStrike" kern="1200" cap="none" spc="0" baseline="0" dirty="0">
                <a:solidFill>
                  <a:srgbClr val="72A8BE"/>
                </a:solidFill>
                <a:uFillTx/>
                <a:latin typeface="Poppins SemiBold" pitchFamily="2"/>
                <a:ea typeface="Open Sans Light" pitchFamily="34"/>
                <a:cs typeface="Poppins SemiBold" pitchFamily="2"/>
              </a:rPr>
              <a:t>REPORTA</a:t>
            </a:r>
            <a:r>
              <a:rPr lang="en-US" sz="1200" b="0" i="0" u="none" strike="noStrike" kern="1200" cap="none" spc="0" baseline="0" dirty="0">
                <a:solidFill>
                  <a:srgbClr val="000000"/>
                </a:solidFill>
                <a:uFillTx/>
                <a:latin typeface="Open Sans Light" pitchFamily="34"/>
                <a:ea typeface="Open Sans Light" pitchFamily="34"/>
                <a:cs typeface="Open Sans Light" pitchFamily="34"/>
              </a:rPr>
              <a:t> </a:t>
            </a:r>
            <a:r>
              <a:rPr lang="es-ES" sz="1200" b="0" i="0" u="none" strike="noStrike" kern="1200" cap="none" spc="0" baseline="0" dirty="0">
                <a:solidFill>
                  <a:srgbClr val="000000"/>
                </a:solidFill>
                <a:uFillTx/>
                <a:latin typeface="Open Sans Light" pitchFamily="34"/>
                <a:ea typeface="Open Sans Light" pitchFamily="34"/>
                <a:cs typeface="Open Sans Light" pitchFamily="34"/>
              </a:rPr>
              <a:t>el incidente en forma </a:t>
            </a:r>
            <a:r>
              <a:rPr lang="es-ES" sz="1200" b="1" i="0" u="none" strike="noStrike" kern="1200" cap="none" spc="0" baseline="0" dirty="0">
                <a:solidFill>
                  <a:srgbClr val="72A8BE"/>
                </a:solidFill>
                <a:uFillTx/>
                <a:latin typeface="Poppins SemiBold" pitchFamily="2"/>
                <a:ea typeface="Open Sans Light" pitchFamily="34"/>
                <a:cs typeface="Poppins SemiBold" pitchFamily="2"/>
              </a:rPr>
              <a:t>Inmediata</a:t>
            </a:r>
            <a:r>
              <a:rPr lang="es-ES" sz="1200" b="0" i="0" u="none" strike="noStrike" kern="1200" cap="none" spc="0" baseline="0" dirty="0">
                <a:solidFill>
                  <a:srgbClr val="000000"/>
                </a:solidFill>
                <a:uFillTx/>
                <a:latin typeface="Open Sans Light" pitchFamily="34"/>
                <a:ea typeface="Open Sans Light" pitchFamily="34"/>
                <a:cs typeface="Open Sans Light" pitchFamily="34"/>
              </a:rPr>
              <a:t> a su </a:t>
            </a:r>
            <a:r>
              <a:rPr lang="es-ES" sz="1200" b="1" i="0" u="none" strike="noStrike" kern="1200" cap="none" spc="0" baseline="0" dirty="0">
                <a:solidFill>
                  <a:srgbClr val="72A8BE"/>
                </a:solidFill>
                <a:uFillTx/>
                <a:latin typeface="Poppins SemiBold" pitchFamily="2"/>
                <a:ea typeface="Open Sans Light" pitchFamily="34"/>
                <a:cs typeface="Poppins SemiBold" pitchFamily="2"/>
              </a:rPr>
              <a:t>Supervisor</a:t>
            </a:r>
            <a:r>
              <a:rPr lang="es-ES" sz="1200" b="0" i="0" u="none" strike="noStrike" kern="1200" cap="none" spc="0" baseline="0" dirty="0">
                <a:solidFill>
                  <a:srgbClr val="72A8BE"/>
                </a:solidFill>
                <a:uFillTx/>
                <a:latin typeface="Open Sans Light" pitchFamily="34"/>
                <a:ea typeface="Open Sans Light" pitchFamily="34"/>
                <a:cs typeface="Open Sans Light" pitchFamily="34"/>
              </a:rPr>
              <a:t>.</a:t>
            </a:r>
            <a:endParaRPr lang="en-US" sz="1200" b="0" i="0" u="none" strike="noStrike" kern="1200" cap="none" spc="0" baseline="0" dirty="0">
              <a:solidFill>
                <a:srgbClr val="72A8BE"/>
              </a:solidFill>
              <a:uFillTx/>
              <a:latin typeface="Open Sans Light" pitchFamily="34"/>
              <a:ea typeface="Open Sans Light" pitchFamily="34"/>
              <a:cs typeface="Open Sans Light" pitchFamily="34"/>
            </a:endParaRPr>
          </a:p>
        </p:txBody>
      </p:sp>
      <p:sp>
        <p:nvSpPr>
          <p:cNvPr id="68" name="TextBox 16">
            <a:extLst>
              <a:ext uri="{FF2B5EF4-FFF2-40B4-BE49-F238E27FC236}">
                <a16:creationId xmlns:a16="http://schemas.microsoft.com/office/drawing/2014/main" id="{9552B8EC-9913-85C7-7429-324C710E4F60}"/>
              </a:ext>
            </a:extLst>
          </p:cNvPr>
          <p:cNvSpPr txBox="1"/>
          <p:nvPr/>
        </p:nvSpPr>
        <p:spPr>
          <a:xfrm>
            <a:off x="785895" y="2555641"/>
            <a:ext cx="441472"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dirty="0">
                <a:solidFill>
                  <a:srgbClr val="0E2841"/>
                </a:solidFill>
                <a:uFillTx/>
                <a:latin typeface="Poppins SemiBold" pitchFamily="2"/>
                <a:cs typeface="Poppins SemiBold" pitchFamily="2"/>
              </a:rPr>
              <a:t>01</a:t>
            </a:r>
            <a:endParaRPr lang="en-US" sz="1800" b="0" i="0" u="none" strike="noStrike" kern="1200" cap="none" spc="0" baseline="0" dirty="0">
              <a:solidFill>
                <a:srgbClr val="000000"/>
              </a:solidFill>
              <a:uFillTx/>
              <a:latin typeface="Aptos"/>
            </a:endParaRPr>
          </a:p>
        </p:txBody>
      </p:sp>
      <p:sp>
        <p:nvSpPr>
          <p:cNvPr id="69" name="TextBox 16">
            <a:extLst>
              <a:ext uri="{FF2B5EF4-FFF2-40B4-BE49-F238E27FC236}">
                <a16:creationId xmlns:a16="http://schemas.microsoft.com/office/drawing/2014/main" id="{C3C3299F-085F-1162-3F8D-95C1967CF3B7}"/>
              </a:ext>
            </a:extLst>
          </p:cNvPr>
          <p:cNvSpPr txBox="1"/>
          <p:nvPr/>
        </p:nvSpPr>
        <p:spPr>
          <a:xfrm>
            <a:off x="2790533" y="2115451"/>
            <a:ext cx="611574" cy="369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dirty="0">
                <a:solidFill>
                  <a:srgbClr val="0E2841"/>
                </a:solidFill>
                <a:uFillTx/>
                <a:latin typeface="Poppins SemiBold" pitchFamily="2"/>
                <a:cs typeface="Poppins SemiBold" pitchFamily="2"/>
              </a:rPr>
              <a:t>02</a:t>
            </a:r>
            <a:endParaRPr lang="en-US" sz="1800" b="0" i="0" u="none" strike="noStrike" kern="1200" cap="none" spc="0" baseline="0" dirty="0">
              <a:solidFill>
                <a:srgbClr val="000000"/>
              </a:solidFill>
              <a:uFillTx/>
              <a:latin typeface="Aptos"/>
            </a:endParaRPr>
          </a:p>
        </p:txBody>
      </p:sp>
      <p:sp>
        <p:nvSpPr>
          <p:cNvPr id="70" name="TextBox 16">
            <a:extLst>
              <a:ext uri="{FF2B5EF4-FFF2-40B4-BE49-F238E27FC236}">
                <a16:creationId xmlns:a16="http://schemas.microsoft.com/office/drawing/2014/main" id="{BF6716C5-DCBC-F994-820A-A0B8E1094DFB}"/>
              </a:ext>
            </a:extLst>
          </p:cNvPr>
          <p:cNvSpPr txBox="1"/>
          <p:nvPr/>
        </p:nvSpPr>
        <p:spPr>
          <a:xfrm>
            <a:off x="5086999" y="2537890"/>
            <a:ext cx="611574" cy="369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dirty="0">
                <a:solidFill>
                  <a:srgbClr val="0E2841"/>
                </a:solidFill>
                <a:uFillTx/>
                <a:latin typeface="Poppins SemiBold" pitchFamily="2"/>
                <a:cs typeface="Poppins SemiBold" pitchFamily="2"/>
              </a:rPr>
              <a:t>0</a:t>
            </a:r>
            <a:r>
              <a:rPr lang="en-US" b="1" dirty="0">
                <a:solidFill>
                  <a:srgbClr val="0E2841"/>
                </a:solidFill>
                <a:latin typeface="Poppins SemiBold" pitchFamily="2"/>
                <a:cs typeface="Poppins SemiBold" pitchFamily="2"/>
              </a:rPr>
              <a:t>3</a:t>
            </a:r>
            <a:endParaRPr lang="en-US" sz="1800" b="0" i="0" u="none" strike="noStrike" kern="1200" cap="none" spc="0" baseline="0" dirty="0">
              <a:solidFill>
                <a:srgbClr val="000000"/>
              </a:solidFill>
              <a:uFillTx/>
              <a:latin typeface="Aptos"/>
            </a:endParaRPr>
          </a:p>
        </p:txBody>
      </p:sp>
      <p:sp>
        <p:nvSpPr>
          <p:cNvPr id="71" name="TextBox 16">
            <a:extLst>
              <a:ext uri="{FF2B5EF4-FFF2-40B4-BE49-F238E27FC236}">
                <a16:creationId xmlns:a16="http://schemas.microsoft.com/office/drawing/2014/main" id="{0774F9B7-3D7C-BD85-14DA-F5D71734150E}"/>
              </a:ext>
            </a:extLst>
          </p:cNvPr>
          <p:cNvSpPr txBox="1"/>
          <p:nvPr/>
        </p:nvSpPr>
        <p:spPr>
          <a:xfrm>
            <a:off x="6920609" y="2959596"/>
            <a:ext cx="611574" cy="369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dirty="0">
                <a:solidFill>
                  <a:srgbClr val="0E2841"/>
                </a:solidFill>
                <a:uFillTx/>
                <a:latin typeface="Poppins SemiBold" pitchFamily="2"/>
                <a:cs typeface="Poppins SemiBold" pitchFamily="2"/>
              </a:rPr>
              <a:t>04</a:t>
            </a:r>
            <a:endParaRPr lang="en-US" sz="1800" b="0" i="0" u="none" strike="noStrike" kern="1200" cap="none" spc="0" baseline="0" dirty="0">
              <a:solidFill>
                <a:srgbClr val="000000"/>
              </a:solidFill>
              <a:uFillTx/>
              <a:latin typeface="Aptos"/>
            </a:endParaRPr>
          </a:p>
        </p:txBody>
      </p:sp>
      <p:sp>
        <p:nvSpPr>
          <p:cNvPr id="72" name="TextBox 16">
            <a:extLst>
              <a:ext uri="{FF2B5EF4-FFF2-40B4-BE49-F238E27FC236}">
                <a16:creationId xmlns:a16="http://schemas.microsoft.com/office/drawing/2014/main" id="{22B50753-2E8B-7829-A4FD-339FBE651A2C}"/>
              </a:ext>
            </a:extLst>
          </p:cNvPr>
          <p:cNvSpPr txBox="1"/>
          <p:nvPr/>
        </p:nvSpPr>
        <p:spPr>
          <a:xfrm>
            <a:off x="8747827" y="2722556"/>
            <a:ext cx="611574" cy="369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dirty="0">
                <a:solidFill>
                  <a:srgbClr val="0E2841"/>
                </a:solidFill>
                <a:uFillTx/>
                <a:latin typeface="Poppins SemiBold" pitchFamily="2"/>
                <a:cs typeface="Poppins SemiBold" pitchFamily="2"/>
              </a:rPr>
              <a:t>05</a:t>
            </a:r>
            <a:endParaRPr lang="en-US" sz="1800" b="0" i="0" u="none" strike="noStrike" kern="1200" cap="none" spc="0" baseline="0" dirty="0">
              <a:solidFill>
                <a:srgbClr val="000000"/>
              </a:solidFill>
              <a:uFillTx/>
              <a:latin typeface="Aptos"/>
            </a:endParaRPr>
          </a:p>
        </p:txBody>
      </p:sp>
      <p:sp>
        <p:nvSpPr>
          <p:cNvPr id="73" name="TextBox 16">
            <a:extLst>
              <a:ext uri="{FF2B5EF4-FFF2-40B4-BE49-F238E27FC236}">
                <a16:creationId xmlns:a16="http://schemas.microsoft.com/office/drawing/2014/main" id="{A227B7EC-49C5-1FB9-4668-9B3F48BCF063}"/>
              </a:ext>
            </a:extLst>
          </p:cNvPr>
          <p:cNvSpPr txBox="1"/>
          <p:nvPr/>
        </p:nvSpPr>
        <p:spPr>
          <a:xfrm>
            <a:off x="10631518" y="1828851"/>
            <a:ext cx="611574" cy="369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dirty="0">
                <a:solidFill>
                  <a:srgbClr val="0E2841"/>
                </a:solidFill>
                <a:uFillTx/>
                <a:latin typeface="Poppins SemiBold" pitchFamily="2"/>
                <a:cs typeface="Poppins SemiBold" pitchFamily="2"/>
              </a:rPr>
              <a:t>06</a:t>
            </a:r>
            <a:endParaRPr lang="en-US" sz="1800" b="0" i="0" u="none" strike="noStrike" kern="1200" cap="none" spc="0" baseline="0" dirty="0">
              <a:solidFill>
                <a:srgbClr val="000000"/>
              </a:solidFill>
              <a:uFillTx/>
              <a:latin typeface="Aptos"/>
            </a:endParaRPr>
          </a:p>
        </p:txBody>
      </p:sp>
      <p:sp>
        <p:nvSpPr>
          <p:cNvPr id="74" name="Subtitle 2">
            <a:extLst>
              <a:ext uri="{FF2B5EF4-FFF2-40B4-BE49-F238E27FC236}">
                <a16:creationId xmlns:a16="http://schemas.microsoft.com/office/drawing/2014/main" id="{DFC8014C-4987-90D3-BDB6-FB55C16EACE6}"/>
              </a:ext>
            </a:extLst>
          </p:cNvPr>
          <p:cNvSpPr txBox="1"/>
          <p:nvPr/>
        </p:nvSpPr>
        <p:spPr>
          <a:xfrm>
            <a:off x="2336268" y="5022983"/>
            <a:ext cx="1708931" cy="1200332"/>
          </a:xfrm>
          <a:prstGeom prst="rect">
            <a:avLst/>
          </a:prstGeom>
          <a:noFill/>
          <a:ln cap="flat">
            <a:noFill/>
          </a:ln>
        </p:spPr>
        <p:txBody>
          <a:bodyPr vert="horz" wrap="square" lIns="91440" tIns="45720" rIns="91440" bIns="45720" anchor="t" anchorCtr="1" compatLnSpc="1">
            <a:spAutoFit/>
          </a:bodyPr>
          <a:lstStyle/>
          <a:p>
            <a:pPr marL="0" marR="0" lvl="0" indent="0" algn="ctr" defTabSz="1087633"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es-ES" sz="1200" b="1" i="0" u="none" strike="noStrike" kern="1200" cap="none" spc="0" baseline="0" dirty="0">
                <a:solidFill>
                  <a:srgbClr val="72A8BE"/>
                </a:solidFill>
                <a:uFillTx/>
                <a:latin typeface="Poppins SemiBold" pitchFamily="2"/>
                <a:ea typeface="Open Sans Light" pitchFamily="34"/>
                <a:cs typeface="Poppins SemiBold" pitchFamily="2"/>
              </a:rPr>
              <a:t>ASEGURA</a:t>
            </a:r>
            <a:r>
              <a:rPr lang="es-ES" sz="1200" b="0" i="0" u="none" strike="noStrike" kern="1200" cap="none" spc="0" baseline="0" dirty="0">
                <a:solidFill>
                  <a:srgbClr val="000000"/>
                </a:solidFill>
                <a:uFillTx/>
                <a:latin typeface="Open Sans Light" pitchFamily="34"/>
                <a:ea typeface="Open Sans Light" pitchFamily="34"/>
                <a:cs typeface="Open Sans Light" pitchFamily="34"/>
              </a:rPr>
              <a:t> integridad física del trabajador/ área de trabajo  y </a:t>
            </a:r>
            <a:r>
              <a:rPr lang="es-ES" sz="1200" b="1" i="0" u="none" strike="noStrike" kern="1200" cap="none" spc="0" baseline="0" dirty="0">
                <a:solidFill>
                  <a:srgbClr val="72A8BE"/>
                </a:solidFill>
                <a:uFillTx/>
                <a:latin typeface="Poppins SemiBold" pitchFamily="2"/>
                <a:ea typeface="Open Sans Light" pitchFamily="34"/>
                <a:cs typeface="Poppins SemiBold" pitchFamily="2"/>
              </a:rPr>
              <a:t>COMUNICA</a:t>
            </a:r>
            <a:r>
              <a:rPr lang="es-ES" sz="1200" b="0" i="0" u="none" strike="noStrike" kern="1200" cap="none" spc="0" baseline="0" dirty="0">
                <a:solidFill>
                  <a:srgbClr val="000000"/>
                </a:solidFill>
                <a:uFillTx/>
                <a:latin typeface="Open Sans Light" pitchFamily="34"/>
                <a:ea typeface="Open Sans Light" pitchFamily="34"/>
                <a:cs typeface="Open Sans Light" pitchFamily="34"/>
              </a:rPr>
              <a:t> de forma inmediata al </a:t>
            </a:r>
            <a:r>
              <a:rPr lang="es-ES" sz="1200" b="1" i="0" u="none" strike="noStrike" kern="1200" cap="none" spc="0" baseline="0" dirty="0" err="1">
                <a:solidFill>
                  <a:srgbClr val="72A8BE"/>
                </a:solidFill>
                <a:uFillTx/>
                <a:latin typeface="Poppins SemiBold" pitchFamily="2"/>
                <a:ea typeface="Open Sans Light" pitchFamily="34"/>
                <a:cs typeface="Poppins SemiBold" pitchFamily="2"/>
              </a:rPr>
              <a:t>Sup</a:t>
            </a:r>
            <a:r>
              <a:rPr lang="es-ES" sz="1200" b="1" i="0" u="none" strike="noStrike" kern="1200" cap="none" spc="0" baseline="0" dirty="0">
                <a:solidFill>
                  <a:srgbClr val="72A8BE"/>
                </a:solidFill>
                <a:uFillTx/>
                <a:latin typeface="Poppins SemiBold" pitchFamily="2"/>
                <a:ea typeface="Open Sans Light" pitchFamily="34"/>
                <a:cs typeface="Poppins SemiBold" pitchFamily="2"/>
              </a:rPr>
              <a:t>. SSO </a:t>
            </a:r>
            <a:endParaRPr lang="en-US" sz="1200" b="1" i="0" u="none" strike="noStrike" kern="1200" cap="none" spc="0" baseline="0" dirty="0">
              <a:solidFill>
                <a:srgbClr val="72A8BE"/>
              </a:solidFill>
              <a:uFillTx/>
              <a:latin typeface="Poppins SemiBold" pitchFamily="2"/>
              <a:ea typeface="Open Sans Light" pitchFamily="34"/>
              <a:cs typeface="Poppins SemiBold" pitchFamily="2"/>
            </a:endParaRPr>
          </a:p>
        </p:txBody>
      </p:sp>
      <p:sp>
        <p:nvSpPr>
          <p:cNvPr id="75" name="Subtitle 2">
            <a:extLst>
              <a:ext uri="{FF2B5EF4-FFF2-40B4-BE49-F238E27FC236}">
                <a16:creationId xmlns:a16="http://schemas.microsoft.com/office/drawing/2014/main" id="{CF2EC794-55A2-10F9-242F-27F4D8F84FE3}"/>
              </a:ext>
            </a:extLst>
          </p:cNvPr>
          <p:cNvSpPr txBox="1"/>
          <p:nvPr/>
        </p:nvSpPr>
        <p:spPr>
          <a:xfrm>
            <a:off x="4281293" y="4382920"/>
            <a:ext cx="2033717" cy="1200332"/>
          </a:xfrm>
          <a:prstGeom prst="rect">
            <a:avLst/>
          </a:prstGeom>
          <a:noFill/>
          <a:ln cap="flat">
            <a:noFill/>
          </a:ln>
        </p:spPr>
        <p:txBody>
          <a:bodyPr vert="horz" wrap="square" lIns="91440" tIns="45720" rIns="91440" bIns="45720" anchor="t" anchorCtr="1" compatLnSpc="1">
            <a:spAutoFit/>
          </a:bodyPr>
          <a:lstStyle/>
          <a:p>
            <a:pPr marL="0" marR="0" lvl="0" indent="0" algn="ctr" defTabSz="1087633"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es-ES" sz="1200" b="1" i="0" u="none" strike="noStrike" kern="1200" cap="none" spc="0" baseline="0" dirty="0">
                <a:solidFill>
                  <a:srgbClr val="72A8BE"/>
                </a:solidFill>
                <a:uFillTx/>
                <a:latin typeface="Poppins SemiBold" pitchFamily="2"/>
                <a:ea typeface="Open Sans Light" pitchFamily="34"/>
                <a:cs typeface="Poppins SemiBold" pitchFamily="2"/>
              </a:rPr>
              <a:t>REALIZA</a:t>
            </a:r>
            <a:r>
              <a:rPr lang="es-ES" sz="1200" b="1" i="0" u="none" strike="noStrike" kern="1200" cap="none" spc="0" baseline="0" dirty="0">
                <a:solidFill>
                  <a:srgbClr val="0E2841"/>
                </a:solidFill>
                <a:uFillTx/>
                <a:latin typeface="Poppins SemiBold" pitchFamily="2"/>
                <a:ea typeface="Open Sans Light" pitchFamily="34"/>
                <a:cs typeface="Poppins SemiBold" pitchFamily="2"/>
              </a:rPr>
              <a:t> </a:t>
            </a:r>
            <a:r>
              <a:rPr lang="es-ES" sz="1200" b="0" i="0" u="none" strike="noStrike" kern="1200" cap="none" spc="0" baseline="0" dirty="0">
                <a:solidFill>
                  <a:srgbClr val="000000"/>
                </a:solidFill>
                <a:uFillTx/>
                <a:latin typeface="Open Sans Light" pitchFamily="34"/>
                <a:ea typeface="Open Sans Light" pitchFamily="34"/>
                <a:cs typeface="Open Sans Light" pitchFamily="34"/>
              </a:rPr>
              <a:t>junto al </a:t>
            </a:r>
            <a:r>
              <a:rPr lang="es-ES" sz="1200" b="1" i="0" u="none" strike="noStrike" kern="1200" cap="none" spc="0" baseline="0" dirty="0">
                <a:solidFill>
                  <a:srgbClr val="72A8BE"/>
                </a:solidFill>
                <a:uFillTx/>
                <a:latin typeface="Poppins SemiBold" pitchFamily="2"/>
                <a:ea typeface="Open Sans Light" pitchFamily="34"/>
                <a:cs typeface="Poppins SemiBold" pitchFamily="2"/>
              </a:rPr>
              <a:t>Supervisor</a:t>
            </a:r>
            <a:r>
              <a:rPr lang="es-ES" sz="1200" b="0" i="0" u="none" strike="noStrike" kern="1200" cap="none" spc="0" baseline="0" dirty="0">
                <a:solidFill>
                  <a:srgbClr val="000000"/>
                </a:solidFill>
                <a:uFillTx/>
                <a:latin typeface="Open Sans Light" pitchFamily="34"/>
                <a:ea typeface="Open Sans Light" pitchFamily="34"/>
                <a:cs typeface="Open Sans Light" pitchFamily="34"/>
              </a:rPr>
              <a:t> la evaluación del Riesgo Potencial. Además, </a:t>
            </a:r>
            <a:r>
              <a:rPr lang="es-ES" sz="1200" b="1" i="0" u="none" strike="noStrike" kern="1200" cap="none" spc="0" baseline="0" dirty="0">
                <a:solidFill>
                  <a:srgbClr val="72A8BE"/>
                </a:solidFill>
                <a:uFillTx/>
                <a:latin typeface="Poppins SemiBold" pitchFamily="2"/>
                <a:ea typeface="Open Sans Light" pitchFamily="34"/>
                <a:cs typeface="Poppins SemiBold" pitchFamily="2"/>
              </a:rPr>
              <a:t>COMPLETAN</a:t>
            </a:r>
            <a:r>
              <a:rPr lang="es-ES" sz="1200" b="1" i="0" u="none" strike="noStrike" kern="1200" cap="none" spc="0" baseline="0" dirty="0">
                <a:solidFill>
                  <a:srgbClr val="0E2841"/>
                </a:solidFill>
                <a:uFillTx/>
                <a:latin typeface="Poppins SemiBold" pitchFamily="2"/>
                <a:ea typeface="Open Sans Light" pitchFamily="34"/>
                <a:cs typeface="Poppins SemiBold" pitchFamily="2"/>
              </a:rPr>
              <a:t> </a:t>
            </a:r>
            <a:r>
              <a:rPr lang="es-ES" sz="1200" b="0" i="0" u="none" strike="noStrike" kern="1200" cap="none" spc="0" baseline="0" dirty="0">
                <a:solidFill>
                  <a:srgbClr val="000000"/>
                </a:solidFill>
                <a:uFillTx/>
                <a:latin typeface="Open Sans Light" pitchFamily="34"/>
                <a:ea typeface="Open Sans Light" pitchFamily="34"/>
                <a:cs typeface="Open Sans Light" pitchFamily="34"/>
              </a:rPr>
              <a:t>la “Notificación Preliminar del Incidente”</a:t>
            </a:r>
            <a:endParaRPr lang="en-US" sz="1200" b="0" i="0" u="none" strike="noStrike" kern="1200" cap="none" spc="0" baseline="0" dirty="0">
              <a:solidFill>
                <a:srgbClr val="000000"/>
              </a:solidFill>
              <a:uFillTx/>
              <a:latin typeface="Open Sans Light" pitchFamily="34"/>
              <a:ea typeface="Open Sans Light" pitchFamily="34"/>
              <a:cs typeface="Open Sans Light" pitchFamily="34"/>
            </a:endParaRPr>
          </a:p>
        </p:txBody>
      </p:sp>
      <p:sp>
        <p:nvSpPr>
          <p:cNvPr id="76" name="Subtitle 2">
            <a:extLst>
              <a:ext uri="{FF2B5EF4-FFF2-40B4-BE49-F238E27FC236}">
                <a16:creationId xmlns:a16="http://schemas.microsoft.com/office/drawing/2014/main" id="{DB0DE462-A5F2-78D2-B853-F154BA956D94}"/>
              </a:ext>
            </a:extLst>
          </p:cNvPr>
          <p:cNvSpPr txBox="1"/>
          <p:nvPr/>
        </p:nvSpPr>
        <p:spPr>
          <a:xfrm>
            <a:off x="6147776" y="5657667"/>
            <a:ext cx="2033717" cy="1200332"/>
          </a:xfrm>
          <a:prstGeom prst="rect">
            <a:avLst/>
          </a:prstGeom>
          <a:noFill/>
          <a:ln cap="flat">
            <a:noFill/>
          </a:ln>
        </p:spPr>
        <p:txBody>
          <a:bodyPr vert="horz" wrap="square" lIns="91440" tIns="45720" rIns="91440" bIns="45720" anchor="t" anchorCtr="1" compatLnSpc="1">
            <a:spAutoFit/>
          </a:bodyPr>
          <a:lstStyle/>
          <a:p>
            <a:pPr marL="0" marR="0" lvl="0" indent="0" algn="ctr" defTabSz="1087633"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es-ES" sz="1200" b="1" i="0" u="none" strike="noStrike" kern="1200" cap="none" spc="0" baseline="0" dirty="0">
                <a:solidFill>
                  <a:srgbClr val="72A8BE"/>
                </a:solidFill>
                <a:uFillTx/>
                <a:latin typeface="Poppins SemiBold" pitchFamily="2"/>
                <a:ea typeface="Open Sans Light" pitchFamily="34"/>
                <a:cs typeface="Poppins SemiBold" pitchFamily="2"/>
              </a:rPr>
              <a:t>RECOPILAN</a:t>
            </a:r>
            <a:r>
              <a:rPr lang="es-ES" sz="1200" b="1" i="0" u="none" strike="noStrike" kern="1200" cap="none" spc="0" baseline="0" dirty="0">
                <a:solidFill>
                  <a:srgbClr val="0E2841"/>
                </a:solidFill>
                <a:uFillTx/>
                <a:latin typeface="Poppins SemiBold" pitchFamily="2"/>
                <a:ea typeface="Open Sans Light" pitchFamily="34"/>
                <a:cs typeface="Poppins SemiBold" pitchFamily="2"/>
              </a:rPr>
              <a:t> </a:t>
            </a:r>
            <a:r>
              <a:rPr lang="es-ES" sz="1200" b="0" i="0" u="none" strike="noStrike" kern="1200" cap="none" spc="0" baseline="0" dirty="0">
                <a:solidFill>
                  <a:srgbClr val="000000"/>
                </a:solidFill>
                <a:uFillTx/>
                <a:latin typeface="Open Sans Light" pitchFamily="34"/>
                <a:ea typeface="Open Sans Light" pitchFamily="34"/>
                <a:cs typeface="Open Sans Light" pitchFamily="34"/>
              </a:rPr>
              <a:t>información del evento y </a:t>
            </a:r>
            <a:r>
              <a:rPr lang="es-ES" sz="1200" b="1" i="0" u="none" strike="noStrike" kern="1200" cap="none" spc="0" baseline="0" dirty="0">
                <a:solidFill>
                  <a:srgbClr val="72A8BE"/>
                </a:solidFill>
                <a:uFillTx/>
                <a:latin typeface="Poppins SemiBold" pitchFamily="2"/>
                <a:ea typeface="Open Sans Light" pitchFamily="34"/>
                <a:cs typeface="Poppins SemiBold" pitchFamily="2"/>
              </a:rPr>
              <a:t>EN EQUIPO ANALIZAN </a:t>
            </a:r>
            <a:r>
              <a:rPr lang="es-ES" sz="1200" b="0" i="0" u="none" strike="noStrike" kern="1200" cap="none" spc="0" baseline="0" dirty="0">
                <a:solidFill>
                  <a:srgbClr val="000000"/>
                </a:solidFill>
                <a:uFillTx/>
                <a:latin typeface="Open Sans Light" pitchFamily="34"/>
                <a:ea typeface="Open Sans Light" pitchFamily="34"/>
                <a:cs typeface="Open Sans Light" pitchFamily="34"/>
              </a:rPr>
              <a:t>la Causa-Raíz del incidente y </a:t>
            </a:r>
            <a:r>
              <a:rPr lang="es-ES" sz="1200" b="1" i="0" u="none" strike="noStrike" kern="1200" cap="none" spc="0" baseline="0" dirty="0">
                <a:solidFill>
                  <a:srgbClr val="72A8BE"/>
                </a:solidFill>
                <a:uFillTx/>
                <a:latin typeface="Poppins SemiBold" pitchFamily="2"/>
                <a:ea typeface="Open Sans Light" pitchFamily="34"/>
                <a:cs typeface="Poppins SemiBold" pitchFamily="2"/>
              </a:rPr>
              <a:t>ELABORAN</a:t>
            </a:r>
            <a:r>
              <a:rPr lang="es-ES" sz="1200" b="1" i="0" u="none" strike="noStrike" kern="1200" cap="none" spc="0" baseline="0" dirty="0">
                <a:solidFill>
                  <a:srgbClr val="0E2841"/>
                </a:solidFill>
                <a:uFillTx/>
                <a:latin typeface="Poppins SemiBold" pitchFamily="2"/>
                <a:ea typeface="Open Sans Light" pitchFamily="34"/>
                <a:cs typeface="Poppins SemiBold" pitchFamily="2"/>
              </a:rPr>
              <a:t> </a:t>
            </a:r>
            <a:r>
              <a:rPr lang="es-ES" sz="1200" b="0" i="0" u="none" strike="noStrike" kern="1200" cap="none" spc="0" baseline="0" dirty="0">
                <a:solidFill>
                  <a:srgbClr val="000000"/>
                </a:solidFill>
                <a:uFillTx/>
                <a:latin typeface="Open Sans Light" pitchFamily="34"/>
                <a:ea typeface="Open Sans Light" pitchFamily="34"/>
                <a:cs typeface="Open Sans Light" pitchFamily="34"/>
              </a:rPr>
              <a:t>el informe del incidente y planes de acción.</a:t>
            </a:r>
            <a:endParaRPr lang="en-US" sz="1200" b="1" i="0" u="none" strike="noStrike" kern="1200" cap="none" spc="0" baseline="0" dirty="0">
              <a:solidFill>
                <a:srgbClr val="0E2841"/>
              </a:solidFill>
              <a:uFillTx/>
              <a:latin typeface="Poppins SemiBold" pitchFamily="2"/>
              <a:ea typeface="Open Sans Light" pitchFamily="34"/>
              <a:cs typeface="Poppins SemiBold" pitchFamily="2"/>
            </a:endParaRPr>
          </a:p>
        </p:txBody>
      </p:sp>
      <p:sp>
        <p:nvSpPr>
          <p:cNvPr id="77" name="Subtitle 2">
            <a:extLst>
              <a:ext uri="{FF2B5EF4-FFF2-40B4-BE49-F238E27FC236}">
                <a16:creationId xmlns:a16="http://schemas.microsoft.com/office/drawing/2014/main" id="{06050538-634A-44F0-A434-E94A8FB7B809}"/>
              </a:ext>
            </a:extLst>
          </p:cNvPr>
          <p:cNvSpPr txBox="1"/>
          <p:nvPr/>
        </p:nvSpPr>
        <p:spPr>
          <a:xfrm>
            <a:off x="8322874" y="4515153"/>
            <a:ext cx="2033717" cy="1015660"/>
          </a:xfrm>
          <a:prstGeom prst="rect">
            <a:avLst/>
          </a:prstGeom>
          <a:noFill/>
          <a:ln cap="flat">
            <a:noFill/>
          </a:ln>
        </p:spPr>
        <p:txBody>
          <a:bodyPr vert="horz" wrap="square" lIns="91440" tIns="45720" rIns="91440" bIns="45720" anchor="t" anchorCtr="1" compatLnSpc="1">
            <a:spAutoFit/>
          </a:bodyPr>
          <a:lstStyle/>
          <a:p>
            <a:pPr marL="0" marR="0" lvl="0" indent="0" algn="ctr" defTabSz="1087633"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es-ES" sz="1200" b="1" i="0" u="none" strike="noStrike" kern="1200" cap="none" spc="0" baseline="0" dirty="0">
                <a:solidFill>
                  <a:srgbClr val="72A8BE"/>
                </a:solidFill>
                <a:uFillTx/>
                <a:latin typeface="Poppins SemiBold" pitchFamily="2"/>
                <a:ea typeface="Open Sans Light" pitchFamily="34"/>
                <a:cs typeface="Poppins SemiBold" pitchFamily="2"/>
              </a:rPr>
              <a:t>VALIDA</a:t>
            </a:r>
            <a:r>
              <a:rPr lang="es-ES" sz="1200" b="1" i="0" u="none" strike="noStrike" kern="1200" cap="none" spc="0" baseline="0" dirty="0">
                <a:solidFill>
                  <a:srgbClr val="0E2841"/>
                </a:solidFill>
                <a:uFillTx/>
                <a:latin typeface="Poppins SemiBold" pitchFamily="2"/>
                <a:ea typeface="Open Sans Light" pitchFamily="34"/>
                <a:cs typeface="Poppins SemiBold" pitchFamily="2"/>
              </a:rPr>
              <a:t> </a:t>
            </a:r>
            <a:r>
              <a:rPr lang="es-ES" sz="1200" b="0" i="0" u="none" strike="noStrike" kern="1200" cap="none" spc="0" baseline="0" dirty="0">
                <a:solidFill>
                  <a:srgbClr val="000000"/>
                </a:solidFill>
                <a:uFillTx/>
                <a:latin typeface="Open Sans Light" pitchFamily="34"/>
                <a:ea typeface="Open Sans Light" pitchFamily="34"/>
                <a:cs typeface="Open Sans Light" pitchFamily="34"/>
              </a:rPr>
              <a:t>las acciones correctivas propuestas y las gestiona hasta el cierre de las mismas a través del </a:t>
            </a:r>
            <a:r>
              <a:rPr lang="es-ES" sz="1200" b="1" i="0" u="none" strike="noStrike" kern="1200" cap="none" spc="0" baseline="0" dirty="0">
                <a:solidFill>
                  <a:srgbClr val="72A8BE"/>
                </a:solidFill>
                <a:uFillTx/>
                <a:latin typeface="Poppins SemiBold" pitchFamily="2"/>
                <a:ea typeface="Open Sans Light" pitchFamily="34"/>
                <a:cs typeface="Poppins SemiBold" pitchFamily="2"/>
              </a:rPr>
              <a:t>REPORTE SEMANAL.</a:t>
            </a:r>
            <a:endParaRPr lang="en-US" sz="1200" b="0" i="0" u="none" strike="noStrike" kern="1200" cap="none" spc="0" baseline="0" dirty="0">
              <a:solidFill>
                <a:srgbClr val="72A8BE"/>
              </a:solidFill>
              <a:uFillTx/>
              <a:latin typeface="Open Sans Light" pitchFamily="34"/>
              <a:ea typeface="Open Sans Light" pitchFamily="34"/>
              <a:cs typeface="Open Sans Light" pitchFamily="34"/>
            </a:endParaRPr>
          </a:p>
        </p:txBody>
      </p:sp>
      <p:sp>
        <p:nvSpPr>
          <p:cNvPr id="78" name="Subtitle 2">
            <a:extLst>
              <a:ext uri="{FF2B5EF4-FFF2-40B4-BE49-F238E27FC236}">
                <a16:creationId xmlns:a16="http://schemas.microsoft.com/office/drawing/2014/main" id="{DBA57858-FC50-206D-2DBE-B39BFEC71B7B}"/>
              </a:ext>
            </a:extLst>
          </p:cNvPr>
          <p:cNvSpPr txBox="1"/>
          <p:nvPr/>
        </p:nvSpPr>
        <p:spPr>
          <a:xfrm>
            <a:off x="10387494" y="5115319"/>
            <a:ext cx="1774731" cy="646331"/>
          </a:xfrm>
          <a:prstGeom prst="rect">
            <a:avLst/>
          </a:prstGeom>
          <a:noFill/>
          <a:ln cap="flat">
            <a:noFill/>
          </a:ln>
        </p:spPr>
        <p:txBody>
          <a:bodyPr vert="horz" wrap="square" lIns="91440" tIns="45720" rIns="91440" bIns="45720" anchor="t" anchorCtr="1" compatLnSpc="1">
            <a:spAutoFit/>
          </a:bodyPr>
          <a:lstStyle/>
          <a:p>
            <a:pPr marL="0" marR="0" lvl="0" indent="0" algn="ctr" defTabSz="1087633"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es-ES" sz="1200" b="1" i="0" u="none" strike="noStrike" kern="1200" cap="none" spc="0" baseline="0" dirty="0">
                <a:solidFill>
                  <a:srgbClr val="72A8BE"/>
                </a:solidFill>
                <a:uFillTx/>
                <a:latin typeface="Poppins SemiBold" pitchFamily="2"/>
                <a:ea typeface="Open Sans Light" pitchFamily="34"/>
                <a:cs typeface="Poppins SemiBold" pitchFamily="2"/>
              </a:rPr>
              <a:t>REVISA</a:t>
            </a:r>
            <a:r>
              <a:rPr lang="es-ES" sz="1200" b="1" i="0" u="none" strike="noStrike" kern="1200" cap="none" spc="0" baseline="0" dirty="0">
                <a:solidFill>
                  <a:srgbClr val="0E2841"/>
                </a:solidFill>
                <a:uFillTx/>
                <a:latin typeface="Poppins SemiBold" pitchFamily="2"/>
                <a:ea typeface="Open Sans Light" pitchFamily="34"/>
                <a:cs typeface="Poppins SemiBold" pitchFamily="2"/>
              </a:rPr>
              <a:t> </a:t>
            </a:r>
            <a:r>
              <a:rPr lang="es-ES" sz="1200" b="0" i="0" u="none" strike="noStrike" kern="1200" cap="none" spc="0" baseline="0" dirty="0">
                <a:solidFill>
                  <a:srgbClr val="000000"/>
                </a:solidFill>
                <a:uFillTx/>
                <a:latin typeface="Open Sans Light" pitchFamily="34"/>
                <a:ea typeface="Open Sans Light" pitchFamily="34"/>
                <a:cs typeface="Open Sans Light" pitchFamily="34"/>
              </a:rPr>
              <a:t>que los planes de acción hayan sido eficaces.</a:t>
            </a:r>
            <a:endParaRPr lang="en-US" sz="1200" b="1" i="0" u="none" strike="noStrike" kern="1200" cap="none" spc="0" baseline="0" dirty="0">
              <a:solidFill>
                <a:srgbClr val="72A8BE"/>
              </a:solidFill>
              <a:uFillTx/>
              <a:latin typeface="Poppins SemiBold" pitchFamily="2"/>
              <a:ea typeface="Open Sans Light" pitchFamily="34"/>
              <a:cs typeface="Poppins SemiBold" pitchFamily="2"/>
            </a:endParaRPr>
          </a:p>
        </p:txBody>
      </p:sp>
    </p:spTree>
    <p:extLst>
      <p:ext uri="{BB962C8B-B14F-4D97-AF65-F5344CB8AC3E}">
        <p14:creationId xmlns:p14="http://schemas.microsoft.com/office/powerpoint/2010/main" val="787910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3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695EF-A12A-872A-5425-81C47346D393}"/>
              </a:ext>
            </a:extLst>
          </p:cNvPr>
          <p:cNvSpPr txBox="1"/>
          <p:nvPr/>
        </p:nvSpPr>
        <p:spPr>
          <a:xfrm>
            <a:off x="452810" y="2558710"/>
            <a:ext cx="5317400" cy="1740569"/>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80000"/>
              </a:lnSpc>
              <a:spcBef>
                <a:spcPts val="0"/>
              </a:spcBef>
              <a:spcAft>
                <a:spcPts val="0"/>
              </a:spcAft>
              <a:buNone/>
              <a:tabLst/>
              <a:defRPr sz="1500" b="0" i="0" u="none" strike="noStrike" kern="0" cap="none" spc="0" baseline="0">
                <a:solidFill>
                  <a:srgbClr val="000000"/>
                </a:solidFill>
                <a:uFillTx/>
              </a:defRPr>
            </a:pPr>
            <a:r>
              <a:rPr lang="es-ES" sz="2400" b="1" i="0" u="none" strike="noStrike" kern="1200" cap="none" spc="0" baseline="0">
                <a:solidFill>
                  <a:srgbClr val="FFFFFF"/>
                </a:solidFill>
                <a:uFillTx/>
                <a:latin typeface="Poppins SemiBold" pitchFamily="2"/>
                <a:cs typeface="Poppins SemiBold" pitchFamily="2"/>
              </a:rPr>
              <a:t>REPORTE DE EMERGENCIAS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33">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3B89A3-8FF5-C748-C7C7-563C2B6E4657}"/>
              </a:ext>
            </a:extLst>
          </p:cNvPr>
          <p:cNvSpPr txBox="1">
            <a:spLocks noGrp="1"/>
          </p:cNvSpPr>
          <p:nvPr>
            <p:ph type="title"/>
          </p:nvPr>
        </p:nvSpPr>
        <p:spPr>
          <a:xfrm>
            <a:off x="130631" y="291053"/>
            <a:ext cx="9027331" cy="789867"/>
          </a:xfrm>
          <a:prstGeom prst="rect">
            <a:avLst/>
          </a:prstGeom>
          <a:noFill/>
          <a:ln>
            <a:noFill/>
          </a:ln>
        </p:spPr>
        <p:txBody>
          <a:bodyPr vert="horz" wrap="square" lIns="91440" tIns="45720" rIns="91440" bIns="45720" anchor="ctr" anchorCtr="0" compatLnSpc="1">
            <a:normAutofit/>
          </a:bodyPr>
          <a:lstStyle/>
          <a:p>
            <a:pPr lvl="0"/>
            <a:r>
              <a:rPr lang="en-US" dirty="0"/>
              <a:t>¿</a:t>
            </a:r>
            <a:r>
              <a:rPr lang="en-US" dirty="0" err="1"/>
              <a:t>Cómo</a:t>
            </a:r>
            <a:r>
              <a:rPr lang="en-US" dirty="0"/>
              <a:t> </a:t>
            </a:r>
            <a:r>
              <a:rPr lang="en-US" dirty="0" err="1"/>
              <a:t>reportar</a:t>
            </a:r>
            <a:r>
              <a:rPr lang="en-US" dirty="0"/>
              <a:t> </a:t>
            </a:r>
            <a:r>
              <a:rPr lang="en-US" dirty="0" err="1"/>
              <a:t>una</a:t>
            </a:r>
            <a:r>
              <a:rPr lang="en-US" dirty="0"/>
              <a:t> </a:t>
            </a:r>
            <a:r>
              <a:rPr lang="en-US" dirty="0" err="1"/>
              <a:t>Emergencia</a:t>
            </a:r>
            <a:r>
              <a:rPr lang="en-US" dirty="0"/>
              <a:t>?</a:t>
            </a:r>
            <a:endParaRPr lang="es-PE" dirty="0">
              <a:latin typeface="Poppins SemiBold" pitchFamily="2"/>
              <a:cs typeface="Poppins SemiBold" pitchFamily="2"/>
            </a:endParaRPr>
          </a:p>
        </p:txBody>
      </p:sp>
      <p:sp>
        <p:nvSpPr>
          <p:cNvPr id="3" name="Rectangle: Rounded Corners 4">
            <a:extLst>
              <a:ext uri="{FF2B5EF4-FFF2-40B4-BE49-F238E27FC236}">
                <a16:creationId xmlns:a16="http://schemas.microsoft.com/office/drawing/2014/main" id="{830D5491-2653-A54A-6007-BC7F7CAF9CD3}"/>
              </a:ext>
            </a:extLst>
          </p:cNvPr>
          <p:cNvSpPr/>
          <p:nvPr/>
        </p:nvSpPr>
        <p:spPr>
          <a:xfrm>
            <a:off x="4359484" y="1300651"/>
            <a:ext cx="3987798" cy="374574"/>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72A8BE"/>
          </a:solidFill>
          <a:ln w="9528" cap="flat">
            <a:solidFill>
              <a:srgbClr val="72A8BE"/>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PE" sz="1600" b="0" i="0" u="none" strike="noStrike" kern="1200" cap="none" spc="0" baseline="0" dirty="0">
                <a:solidFill>
                  <a:srgbClr val="FFFFFF"/>
                </a:solidFill>
                <a:uFillTx/>
                <a:latin typeface="Poppins SemiBold" pitchFamily="2"/>
                <a:ea typeface="Open Sans" pitchFamily="34"/>
                <a:cs typeface="Poppins SemiBold" pitchFamily="2"/>
              </a:rPr>
              <a:t>Vía Radial (Sistema Troncalizado)</a:t>
            </a:r>
            <a:endParaRPr lang="en-US" sz="1600" b="0" i="0" u="none" strike="noStrike" kern="1200" cap="none" spc="0" baseline="0" dirty="0">
              <a:solidFill>
                <a:srgbClr val="FFFFFF"/>
              </a:solidFill>
              <a:uFillTx/>
              <a:latin typeface="Poppins SemiBold" pitchFamily="2"/>
              <a:ea typeface="Open Sans" pitchFamily="34"/>
              <a:cs typeface="Poppins SemiBold" pitchFamily="2"/>
            </a:endParaRPr>
          </a:p>
        </p:txBody>
      </p:sp>
      <p:sp>
        <p:nvSpPr>
          <p:cNvPr id="4" name="Rectangle: Rounded Corners 5">
            <a:extLst>
              <a:ext uri="{FF2B5EF4-FFF2-40B4-BE49-F238E27FC236}">
                <a16:creationId xmlns:a16="http://schemas.microsoft.com/office/drawing/2014/main" id="{0B3D0168-8ACF-8AED-8681-D11BBA5F5F47}"/>
              </a:ext>
            </a:extLst>
          </p:cNvPr>
          <p:cNvSpPr/>
          <p:nvPr/>
        </p:nvSpPr>
        <p:spPr>
          <a:xfrm>
            <a:off x="8751338" y="3241712"/>
            <a:ext cx="2796820" cy="374574"/>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72A8BE"/>
          </a:solidFill>
          <a:ln w="9528" cap="flat">
            <a:solidFill>
              <a:srgbClr val="72A8BE"/>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PE" sz="1600" b="0" i="0" u="none" strike="noStrike" kern="1200" cap="none" spc="0" baseline="0" dirty="0">
                <a:solidFill>
                  <a:srgbClr val="FFFFFF"/>
                </a:solidFill>
                <a:uFillTx/>
                <a:latin typeface="Poppins SemiBold" pitchFamily="2"/>
                <a:ea typeface="Open Sans" pitchFamily="34"/>
                <a:cs typeface="Poppins SemiBold" pitchFamily="2"/>
              </a:rPr>
              <a:t>Vía Telefónica</a:t>
            </a:r>
            <a:endParaRPr lang="en-US" sz="1600" b="0" i="0" u="none" strike="noStrike" kern="1200" cap="none" spc="0" baseline="0" dirty="0">
              <a:solidFill>
                <a:srgbClr val="FFFFFF"/>
              </a:solidFill>
              <a:uFillTx/>
              <a:latin typeface="Poppins SemiBold" pitchFamily="2"/>
              <a:ea typeface="Open Sans" pitchFamily="34"/>
              <a:cs typeface="Poppins SemiBold" pitchFamily="2"/>
            </a:endParaRPr>
          </a:p>
        </p:txBody>
      </p:sp>
      <p:pic>
        <p:nvPicPr>
          <p:cNvPr id="5" name="Picture 6">
            <a:extLst>
              <a:ext uri="{FF2B5EF4-FFF2-40B4-BE49-F238E27FC236}">
                <a16:creationId xmlns:a16="http://schemas.microsoft.com/office/drawing/2014/main" id="{29241486-D4E8-2635-A3BA-0D2E524F4F89}"/>
              </a:ext>
            </a:extLst>
          </p:cNvPr>
          <p:cNvPicPr>
            <a:picLocks noChangeAspect="1"/>
          </p:cNvPicPr>
          <p:nvPr/>
        </p:nvPicPr>
        <p:blipFill>
          <a:blip r:embed="rId3"/>
          <a:stretch>
            <a:fillRect/>
          </a:stretch>
        </p:blipFill>
        <p:spPr>
          <a:xfrm>
            <a:off x="4530797" y="1786618"/>
            <a:ext cx="3645182" cy="3262222"/>
          </a:xfrm>
          <a:prstGeom prst="rect">
            <a:avLst/>
          </a:prstGeom>
          <a:noFill/>
          <a:ln w="38103" cap="sq">
            <a:solidFill>
              <a:srgbClr val="72A8BE"/>
            </a:solidFill>
            <a:prstDash val="solid"/>
            <a:miter/>
          </a:ln>
        </p:spPr>
      </p:pic>
      <p:grpSp>
        <p:nvGrpSpPr>
          <p:cNvPr id="6" name="Group 7">
            <a:extLst>
              <a:ext uri="{FF2B5EF4-FFF2-40B4-BE49-F238E27FC236}">
                <a16:creationId xmlns:a16="http://schemas.microsoft.com/office/drawing/2014/main" id="{0CF2ED5F-E5A9-93E5-80A6-2564CBE2A289}"/>
              </a:ext>
            </a:extLst>
          </p:cNvPr>
          <p:cNvGrpSpPr/>
          <p:nvPr/>
        </p:nvGrpSpPr>
        <p:grpSpPr>
          <a:xfrm>
            <a:off x="8313011" y="3836017"/>
            <a:ext cx="3737765" cy="2778971"/>
            <a:chOff x="8313011" y="3836017"/>
            <a:chExt cx="3737765" cy="2778971"/>
          </a:xfrm>
        </p:grpSpPr>
        <p:pic>
          <p:nvPicPr>
            <p:cNvPr id="7" name="Picture 8">
              <a:extLst>
                <a:ext uri="{FF2B5EF4-FFF2-40B4-BE49-F238E27FC236}">
                  <a16:creationId xmlns:a16="http://schemas.microsoft.com/office/drawing/2014/main" id="{02B68FB8-112F-245A-5A46-99B17B744B19}"/>
                </a:ext>
              </a:extLst>
            </p:cNvPr>
            <p:cNvPicPr>
              <a:picLocks noChangeAspect="1"/>
            </p:cNvPicPr>
            <p:nvPr/>
          </p:nvPicPr>
          <p:blipFill>
            <a:blip r:embed="rId4"/>
            <a:srcRect r="-293" b="77271"/>
            <a:stretch>
              <a:fillRect/>
            </a:stretch>
          </p:blipFill>
          <p:spPr>
            <a:xfrm>
              <a:off x="8313011" y="3836017"/>
              <a:ext cx="3737765" cy="1144545"/>
            </a:xfrm>
            <a:prstGeom prst="rect">
              <a:avLst/>
            </a:prstGeom>
            <a:noFill/>
            <a:ln w="38103" cap="sq">
              <a:solidFill>
                <a:srgbClr val="72A8BE"/>
              </a:solidFill>
              <a:prstDash val="solid"/>
              <a:miter/>
            </a:ln>
          </p:spPr>
        </p:pic>
        <p:pic>
          <p:nvPicPr>
            <p:cNvPr id="8" name="Picture 9">
              <a:extLst>
                <a:ext uri="{FF2B5EF4-FFF2-40B4-BE49-F238E27FC236}">
                  <a16:creationId xmlns:a16="http://schemas.microsoft.com/office/drawing/2014/main" id="{49E5057D-691F-0AB0-48ED-6696C231C977}"/>
                </a:ext>
              </a:extLst>
            </p:cNvPr>
            <p:cNvPicPr>
              <a:picLocks noChangeAspect="1"/>
            </p:cNvPicPr>
            <p:nvPr/>
          </p:nvPicPr>
          <p:blipFill>
            <a:blip r:embed="rId4"/>
            <a:srcRect t="60698"/>
            <a:stretch>
              <a:fillRect/>
            </a:stretch>
          </p:blipFill>
          <p:spPr>
            <a:xfrm>
              <a:off x="8313011" y="5048841"/>
              <a:ext cx="3736851" cy="1566147"/>
            </a:xfrm>
            <a:prstGeom prst="rect">
              <a:avLst/>
            </a:prstGeom>
            <a:noFill/>
            <a:ln w="38103" cap="sq">
              <a:solidFill>
                <a:srgbClr val="72A8BE"/>
              </a:solidFill>
              <a:prstDash val="solid"/>
              <a:miter/>
            </a:ln>
          </p:spPr>
        </p:pic>
      </p:grpSp>
      <p:sp>
        <p:nvSpPr>
          <p:cNvPr id="10" name="Rectangle 12">
            <a:extLst>
              <a:ext uri="{FF2B5EF4-FFF2-40B4-BE49-F238E27FC236}">
                <a16:creationId xmlns:a16="http://schemas.microsoft.com/office/drawing/2014/main" id="{3B951B9F-637F-EB3E-F0C4-6FA41AB8F024}"/>
              </a:ext>
            </a:extLst>
          </p:cNvPr>
          <p:cNvSpPr/>
          <p:nvPr/>
        </p:nvSpPr>
        <p:spPr>
          <a:xfrm>
            <a:off x="8313011" y="4980563"/>
            <a:ext cx="3736851" cy="68278"/>
          </a:xfrm>
          <a:prstGeom prst="rect">
            <a:avLst/>
          </a:prstGeom>
          <a:solidFill>
            <a:srgbClr val="FFFFFF"/>
          </a:solidFill>
          <a:ln w="19046" cap="flat">
            <a:solidFill>
              <a:srgbClr val="FFFFF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ptos"/>
            </a:endParaRPr>
          </a:p>
        </p:txBody>
      </p:sp>
      <p:pic>
        <p:nvPicPr>
          <p:cNvPr id="12" name="Imagen 11" descr="Imagen que contiene Diagrama&#10;&#10;El contenido generado por IA puede ser incorrecto.">
            <a:extLst>
              <a:ext uri="{FF2B5EF4-FFF2-40B4-BE49-F238E27FC236}">
                <a16:creationId xmlns:a16="http://schemas.microsoft.com/office/drawing/2014/main" id="{194CA59F-C371-6458-491C-34FB0F38F6EF}"/>
              </a:ext>
            </a:extLst>
          </p:cNvPr>
          <p:cNvPicPr>
            <a:picLocks noChangeAspect="1"/>
          </p:cNvPicPr>
          <p:nvPr/>
        </p:nvPicPr>
        <p:blipFill>
          <a:blip r:embed="rId5"/>
          <a:stretch>
            <a:fillRect/>
          </a:stretch>
        </p:blipFill>
        <p:spPr>
          <a:xfrm>
            <a:off x="643842" y="1487938"/>
            <a:ext cx="3463397" cy="48610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CE810B-0DFA-DE98-66AA-7864EF7BC96D}"/>
              </a:ext>
            </a:extLst>
          </p:cNvPr>
          <p:cNvSpPr txBox="1"/>
          <p:nvPr/>
        </p:nvSpPr>
        <p:spPr>
          <a:xfrm>
            <a:off x="2041236" y="2004963"/>
            <a:ext cx="4370121" cy="4031873"/>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PE" sz="1600" b="0" i="0" u="none" strike="noStrike" kern="1200" cap="none" spc="0" baseline="0" dirty="0">
                <a:solidFill>
                  <a:schemeClr val="accent1"/>
                </a:solidFill>
                <a:uFillTx/>
                <a:latin typeface="Poppins SemiBold" pitchFamily="2"/>
                <a:ea typeface="Open Sans" pitchFamily="34"/>
                <a:cs typeface="Poppins SemiBold" pitchFamily="2"/>
              </a:rPr>
              <a:t>La seguridad es parte de nuestra cultura de alto rendimiento.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PE" sz="1600" b="0" i="0" u="none" strike="noStrike" kern="1200" cap="none" spc="0" baseline="0" dirty="0">
                <a:solidFill>
                  <a:schemeClr val="accent1"/>
                </a:solidFill>
                <a:uFillTx/>
                <a:latin typeface="Poppins SemiBold" pitchFamily="2"/>
                <a:ea typeface="Open Sans" pitchFamily="34"/>
                <a:cs typeface="Poppins SemiBold" pitchFamily="2"/>
              </a:rPr>
              <a:t>Cada decisión, cada reporte, cada control aplicado y cada conversación en campo, refleja nuestros valores corporativos: responsabilidad, integridad, trabajo en equipo y compromiso con la vida.</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600" b="0" i="0" u="none" strike="noStrike" kern="1200" cap="none" spc="0" baseline="0" dirty="0">
              <a:solidFill>
                <a:schemeClr val="accent1"/>
              </a:solidFill>
              <a:uFillTx/>
              <a:latin typeface="Poppins SemiBold" pitchFamily="2"/>
              <a:ea typeface="Open Sans" pitchFamily="34"/>
              <a:cs typeface="Poppins SemiBold" pitchFamily="2"/>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600" b="0" i="0" u="none" strike="noStrike" kern="1200" cap="none" spc="0" baseline="0" dirty="0">
              <a:solidFill>
                <a:schemeClr val="accent1"/>
              </a:solidFill>
              <a:uFillTx/>
              <a:latin typeface="Poppins SemiBold" pitchFamily="2"/>
              <a:ea typeface="Open Sans" pitchFamily="34"/>
              <a:cs typeface="Poppins SemiBold"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PE" sz="1600" b="0" i="0" u="none" strike="noStrike" kern="1200" cap="none" spc="0" baseline="0" dirty="0">
                <a:solidFill>
                  <a:schemeClr val="accent1"/>
                </a:solidFill>
                <a:uFillTx/>
                <a:latin typeface="Poppins SemiBold" pitchFamily="2"/>
                <a:ea typeface="Open Sans" pitchFamily="34"/>
                <a:cs typeface="Poppins SemiBold" pitchFamily="2"/>
              </a:rPr>
              <a:t>Hoy más que nunca, necesitamos mantenernos atentos, actuar con disciplina y prestar atención a los detalles, demostrando que somos una organización que hace las cosas bien, incluso cuando nadie está mirando. </a:t>
            </a:r>
          </a:p>
        </p:txBody>
      </p:sp>
      <p:sp>
        <p:nvSpPr>
          <p:cNvPr id="5" name="Título 1">
            <a:extLst>
              <a:ext uri="{FF2B5EF4-FFF2-40B4-BE49-F238E27FC236}">
                <a16:creationId xmlns:a16="http://schemas.microsoft.com/office/drawing/2014/main" id="{D67BF489-5050-015B-09A6-DD419FB97900}"/>
              </a:ext>
            </a:extLst>
          </p:cNvPr>
          <p:cNvSpPr txBox="1">
            <a:spLocks/>
          </p:cNvSpPr>
          <p:nvPr/>
        </p:nvSpPr>
        <p:spPr>
          <a:xfrm>
            <a:off x="287649" y="281818"/>
            <a:ext cx="9027331" cy="789867"/>
          </a:xfrm>
          <a:prstGeom prst="rect">
            <a:avLst/>
          </a:prstGeom>
          <a:noFill/>
          <a:ln>
            <a:noFill/>
          </a:ln>
        </p:spPr>
        <p:txBody>
          <a:bodyPr vert="horz" wrap="square" lIns="91440" tIns="45720" rIns="91440" bIns="45720" anchor="ctr" anchorCtr="0" compatLnSpc="1">
            <a:normAutofit/>
          </a:bodyPr>
          <a:lstStyle>
            <a:lvl1pPr marL="0" marR="0" lvl="0" indent="0" algn="l" defTabSz="914400" rtl="0" fontAlgn="auto" hangingPunct="1">
              <a:lnSpc>
                <a:spcPct val="90000"/>
              </a:lnSpc>
              <a:spcBef>
                <a:spcPts val="0"/>
              </a:spcBef>
              <a:spcAft>
                <a:spcPts val="0"/>
              </a:spcAft>
              <a:buNone/>
              <a:tabLst/>
              <a:defRPr lang="en-US" sz="3200" b="1" i="0" u="none" strike="noStrike" kern="1200" cap="none" spc="0" baseline="0">
                <a:solidFill>
                  <a:srgbClr val="FFFFFF"/>
                </a:solidFill>
                <a:uFillTx/>
                <a:latin typeface="Arial" pitchFamily="34"/>
                <a:cs typeface="Arial" pitchFamily="34"/>
              </a:defRPr>
            </a:lvl1pPr>
          </a:lstStyle>
          <a:p>
            <a:r>
              <a:rPr lang="es-PE" dirty="0">
                <a:latin typeface="Poppins SemiBold" pitchFamily="2"/>
                <a:cs typeface="Poppins SemiBold" pitchFamily="2"/>
              </a:rPr>
              <a:t>EXCELENCIA EN PRODUCCIÓN SEGURA </a:t>
            </a:r>
          </a:p>
        </p:txBody>
      </p:sp>
      <p:pic>
        <p:nvPicPr>
          <p:cNvPr id="1042" name="Picture 18">
            <a:extLst>
              <a:ext uri="{FF2B5EF4-FFF2-40B4-BE49-F238E27FC236}">
                <a16:creationId xmlns:a16="http://schemas.microsoft.com/office/drawing/2014/main" id="{6D6F4B49-7421-53CD-5BEE-450A779F990C}"/>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2104439" y="1199713"/>
            <a:ext cx="8613836" cy="5658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555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4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317B5-8BBD-7C99-CEC3-937B13E867F9}"/>
              </a:ext>
            </a:extLst>
          </p:cNvPr>
          <p:cNvSpPr txBox="1"/>
          <p:nvPr/>
        </p:nvSpPr>
        <p:spPr>
          <a:xfrm>
            <a:off x="351569" y="3213465"/>
            <a:ext cx="6245979" cy="1740569"/>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80000"/>
              </a:lnSpc>
              <a:spcBef>
                <a:spcPts val="0"/>
              </a:spcBef>
              <a:spcAft>
                <a:spcPts val="0"/>
              </a:spcAft>
              <a:buNone/>
              <a:tabLst/>
              <a:defRPr sz="1500" b="0" i="0" u="none" strike="noStrike" kern="0" cap="none" spc="0" baseline="0">
                <a:solidFill>
                  <a:srgbClr val="000000"/>
                </a:solidFill>
                <a:uFillTx/>
              </a:defRPr>
            </a:pPr>
            <a:r>
              <a:rPr lang="es-ES" sz="3600" b="1" i="0" u="none" strike="noStrike" kern="1200" cap="none" spc="0" baseline="0" dirty="0">
                <a:solidFill>
                  <a:srgbClr val="FFFFFF"/>
                </a:solidFill>
                <a:uFillTx/>
                <a:latin typeface="Poppins SemiBold" pitchFamily="2"/>
                <a:cs typeface="Poppins SemiBold" pitchFamily="2"/>
              </a:rPr>
              <a:t>Gracias</a:t>
            </a:r>
          </a:p>
          <a:p>
            <a:pPr marL="0" marR="0" lvl="0" indent="0" algn="l" defTabSz="914400" rtl="0" fontAlgn="auto" hangingPunct="1">
              <a:lnSpc>
                <a:spcPct val="80000"/>
              </a:lnSpc>
              <a:spcBef>
                <a:spcPts val="0"/>
              </a:spcBef>
              <a:spcAft>
                <a:spcPts val="0"/>
              </a:spcAft>
              <a:buNone/>
              <a:tabLst/>
              <a:defRPr sz="1500" b="0" i="0" u="none" strike="noStrike" kern="0" cap="none" spc="0" baseline="0">
                <a:solidFill>
                  <a:srgbClr val="000000"/>
                </a:solidFill>
                <a:uFillTx/>
              </a:defRPr>
            </a:pPr>
            <a:endParaRPr lang="es-ES" sz="3600" b="1" dirty="0">
              <a:solidFill>
                <a:srgbClr val="FFFFFF"/>
              </a:solidFill>
              <a:latin typeface="Poppins SemiBold" pitchFamily="2"/>
              <a:cs typeface="Poppins SemiBold" pitchFamily="2"/>
            </a:endParaRPr>
          </a:p>
          <a:p>
            <a:pPr marL="0" marR="0" lvl="0" indent="0" algn="l" defTabSz="914400" rtl="0" fontAlgn="auto" hangingPunct="1">
              <a:lnSpc>
                <a:spcPct val="80000"/>
              </a:lnSpc>
              <a:spcBef>
                <a:spcPts val="0"/>
              </a:spcBef>
              <a:spcAft>
                <a:spcPts val="0"/>
              </a:spcAft>
              <a:buNone/>
              <a:tabLst/>
              <a:defRPr sz="1500" b="0" i="0" u="none" strike="noStrike" kern="0" cap="none" spc="0" baseline="0">
                <a:solidFill>
                  <a:srgbClr val="000000"/>
                </a:solidFill>
                <a:uFillTx/>
              </a:defRPr>
            </a:pPr>
            <a:endParaRPr lang="es-ES" sz="3600" b="1" dirty="0">
              <a:solidFill>
                <a:srgbClr val="FFFFFF"/>
              </a:solidFill>
              <a:latin typeface="Poppins SemiBold" pitchFamily="2"/>
              <a:cs typeface="Poppins SemiBold" pitchFamily="2"/>
            </a:endParaRPr>
          </a:p>
          <a:p>
            <a:pPr marL="0" marR="0" lvl="0" indent="0" algn="l" defTabSz="914400" rtl="0" fontAlgn="auto" hangingPunct="1">
              <a:lnSpc>
                <a:spcPct val="80000"/>
              </a:lnSpc>
              <a:spcBef>
                <a:spcPts val="0"/>
              </a:spcBef>
              <a:spcAft>
                <a:spcPts val="0"/>
              </a:spcAft>
              <a:buNone/>
              <a:tabLst/>
              <a:defRPr sz="1500" b="0" i="0" u="none" strike="noStrike" kern="0" cap="none" spc="0" baseline="0">
                <a:solidFill>
                  <a:srgbClr val="000000"/>
                </a:solidFill>
                <a:uFillTx/>
              </a:defRPr>
            </a:pPr>
            <a:r>
              <a:rPr lang="es-ES" sz="900" b="1" i="0" u="none" strike="noStrike" kern="1200" cap="none" spc="0" baseline="0" dirty="0">
                <a:solidFill>
                  <a:srgbClr val="FFFFFF"/>
                </a:solidFill>
                <a:uFillTx/>
                <a:latin typeface="Poppins SemiBold" pitchFamily="2"/>
                <a:cs typeface="Poppins SemiBold" pitchFamily="2"/>
              </a:rPr>
              <a:t>Dudas o consultas: Eva Cáceres – 932 103 031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03188-300C-7BFF-F2EE-241AB48343CC}"/>
              </a:ext>
            </a:extLst>
          </p:cNvPr>
          <p:cNvSpPr txBox="1"/>
          <p:nvPr/>
        </p:nvSpPr>
        <p:spPr>
          <a:xfrm>
            <a:off x="452810" y="2558710"/>
            <a:ext cx="5317400" cy="1740569"/>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s-ES" sz="2800" b="1" i="0" u="none" strike="noStrike" kern="1200" cap="none" spc="0" baseline="0">
                <a:solidFill>
                  <a:srgbClr val="FFFFFF"/>
                </a:solidFill>
                <a:uFillTx/>
                <a:latin typeface="Poppins SemiBold" pitchFamily="2"/>
                <a:cs typeface="Poppins SemiBold" pitchFamily="2"/>
              </a:rPr>
              <a:t>Información acerca del Sistema de Gestión de Seguridad y Salud Ocupacional</a:t>
            </a:r>
          </a:p>
        </p:txBody>
      </p:sp>
      <p:sp>
        <p:nvSpPr>
          <p:cNvPr id="3" name="Subtitle 2">
            <a:extLst>
              <a:ext uri="{FF2B5EF4-FFF2-40B4-BE49-F238E27FC236}">
                <a16:creationId xmlns:a16="http://schemas.microsoft.com/office/drawing/2014/main" id="{24DFD24D-A1C2-6D90-123A-CDA4AAF33594}"/>
              </a:ext>
            </a:extLst>
          </p:cNvPr>
          <p:cNvSpPr txBox="1"/>
          <p:nvPr/>
        </p:nvSpPr>
        <p:spPr>
          <a:xfrm>
            <a:off x="452810" y="4570838"/>
            <a:ext cx="5500692" cy="581028"/>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es-PE" sz="1800" b="0" i="0" u="none" strike="noStrike" kern="1200" cap="none" spc="0" baseline="0">
                <a:solidFill>
                  <a:srgbClr val="FFFFFF"/>
                </a:solidFill>
                <a:uFillTx/>
                <a:latin typeface="Arial" pitchFamily="34"/>
                <a:cs typeface="Arial" pitchFamily="34"/>
              </a:rPr>
              <a:t>ISO 45001:2018</a:t>
            </a:r>
            <a:endParaRPr lang="en-US" sz="1800" b="0" i="0" u="none" strike="noStrike" kern="1200" cap="none" spc="0" baseline="0">
              <a:solidFill>
                <a:srgbClr val="FFFFFF"/>
              </a:solidFill>
              <a:uFillTx/>
              <a:latin typeface="Arial" pitchFamily="34"/>
              <a:cs typeface="Arial" pitchFamily="3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Elipse 33">
            <a:extLst>
              <a:ext uri="{FF2B5EF4-FFF2-40B4-BE49-F238E27FC236}">
                <a16:creationId xmlns:a16="http://schemas.microsoft.com/office/drawing/2014/main" id="{24ED3793-CE4D-E1C7-AB36-369ADC6D3550}"/>
              </a:ext>
            </a:extLst>
          </p:cNvPr>
          <p:cNvSpPr/>
          <p:nvPr/>
        </p:nvSpPr>
        <p:spPr>
          <a:xfrm>
            <a:off x="3797320" y="2973445"/>
            <a:ext cx="3023335" cy="262844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9046" cap="flat">
            <a:solidFill>
              <a:srgbClr val="72A8BE"/>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00" b="0" i="0" u="none" strike="noStrike" kern="1200" cap="none" spc="0" baseline="0">
              <a:solidFill>
                <a:srgbClr val="000000"/>
              </a:solidFill>
              <a:uFillTx/>
              <a:latin typeface="Aptos"/>
            </a:endParaRPr>
          </a:p>
        </p:txBody>
      </p:sp>
      <p:sp>
        <p:nvSpPr>
          <p:cNvPr id="3" name="Elipse 32">
            <a:extLst>
              <a:ext uri="{FF2B5EF4-FFF2-40B4-BE49-F238E27FC236}">
                <a16:creationId xmlns:a16="http://schemas.microsoft.com/office/drawing/2014/main" id="{5FD6B4E1-C931-3F46-EDB5-ECAAFDAC5CBE}"/>
              </a:ext>
            </a:extLst>
          </p:cNvPr>
          <p:cNvSpPr/>
          <p:nvPr/>
        </p:nvSpPr>
        <p:spPr>
          <a:xfrm>
            <a:off x="4075965" y="3265642"/>
            <a:ext cx="2471751" cy="204733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72A8BE">
              <a:alpha val="50000"/>
            </a:srgbClr>
          </a:solidFill>
          <a:ln w="9528" cap="flat">
            <a:solidFill>
              <a:srgbClr val="72A8BE"/>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800" b="0" i="0" u="none" strike="noStrike" kern="1200" cap="none" spc="0" baseline="0">
              <a:solidFill>
                <a:srgbClr val="FFFFFF"/>
              </a:solidFill>
              <a:uFillTx/>
              <a:latin typeface="Aptos"/>
            </a:endParaRPr>
          </a:p>
        </p:txBody>
      </p:sp>
      <p:sp>
        <p:nvSpPr>
          <p:cNvPr id="4" name="Título 1">
            <a:extLst>
              <a:ext uri="{FF2B5EF4-FFF2-40B4-BE49-F238E27FC236}">
                <a16:creationId xmlns:a16="http://schemas.microsoft.com/office/drawing/2014/main" id="{BD11F3BB-457D-E29A-4483-903D24E309CF}"/>
              </a:ext>
            </a:extLst>
          </p:cNvPr>
          <p:cNvSpPr txBox="1">
            <a:spLocks noGrp="1"/>
          </p:cNvSpPr>
          <p:nvPr>
            <p:ph type="title"/>
          </p:nvPr>
        </p:nvSpPr>
        <p:spPr>
          <a:xfrm>
            <a:off x="130631" y="291053"/>
            <a:ext cx="9027331" cy="789867"/>
          </a:xfrm>
          <a:prstGeom prst="rect">
            <a:avLst/>
          </a:prstGeom>
          <a:noFill/>
          <a:ln>
            <a:noFill/>
          </a:ln>
        </p:spPr>
        <p:txBody>
          <a:bodyPr vert="horz" wrap="square" lIns="91440" tIns="45720" rIns="91440" bIns="45720" anchor="ctr" anchorCtr="0" compatLnSpc="1">
            <a:normAutofit/>
          </a:bodyPr>
          <a:lstStyle/>
          <a:p>
            <a:pPr lvl="0"/>
            <a:r>
              <a:rPr lang="es-MX" sz="2300" dirty="0"/>
              <a:t>Sistema de Gestión de Seguridad y Salud Ocupacional SMCV</a:t>
            </a:r>
            <a:endParaRPr lang="es-PE" sz="2300" dirty="0">
              <a:latin typeface="Poppins SemiBold" pitchFamily="2"/>
              <a:cs typeface="Poppins SemiBold" pitchFamily="2"/>
            </a:endParaRPr>
          </a:p>
        </p:txBody>
      </p:sp>
      <p:sp>
        <p:nvSpPr>
          <p:cNvPr id="5" name="Rectángulo: esquinas redondeadas 2">
            <a:extLst>
              <a:ext uri="{FF2B5EF4-FFF2-40B4-BE49-F238E27FC236}">
                <a16:creationId xmlns:a16="http://schemas.microsoft.com/office/drawing/2014/main" id="{59B13693-218A-32C6-5F29-A72C6CF26FCA}"/>
              </a:ext>
            </a:extLst>
          </p:cNvPr>
          <p:cNvSpPr/>
          <p:nvPr/>
        </p:nvSpPr>
        <p:spPr>
          <a:xfrm>
            <a:off x="153664" y="1211717"/>
            <a:ext cx="1385187" cy="5146069"/>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BE3D6">
              <a:alpha val="3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900" b="0" i="0" u="none" strike="noStrike" kern="1200" cap="none" spc="0" baseline="0">
              <a:solidFill>
                <a:srgbClr val="FFFFFF"/>
              </a:solidFill>
              <a:uFillTx/>
              <a:latin typeface="Aptos"/>
            </a:endParaRPr>
          </a:p>
        </p:txBody>
      </p:sp>
      <p:sp>
        <p:nvSpPr>
          <p:cNvPr id="6" name="Rectángulo: esquinas redondeadas 3">
            <a:extLst>
              <a:ext uri="{FF2B5EF4-FFF2-40B4-BE49-F238E27FC236}">
                <a16:creationId xmlns:a16="http://schemas.microsoft.com/office/drawing/2014/main" id="{8770A6A9-C209-6DA1-23EB-F21635A263C5}"/>
              </a:ext>
            </a:extLst>
          </p:cNvPr>
          <p:cNvSpPr/>
          <p:nvPr/>
        </p:nvSpPr>
        <p:spPr>
          <a:xfrm>
            <a:off x="10653153" y="1405432"/>
            <a:ext cx="1385187" cy="5146069"/>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BE3D6">
              <a:alpha val="3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900" b="0" i="0" u="none" strike="noStrike" kern="1200" cap="none" spc="0" baseline="0">
              <a:solidFill>
                <a:srgbClr val="FFFFFF"/>
              </a:solidFill>
              <a:uFillTx/>
              <a:latin typeface="Aptos"/>
            </a:endParaRPr>
          </a:p>
        </p:txBody>
      </p:sp>
      <p:sp>
        <p:nvSpPr>
          <p:cNvPr id="7" name="TextBox 67">
            <a:extLst>
              <a:ext uri="{FF2B5EF4-FFF2-40B4-BE49-F238E27FC236}">
                <a16:creationId xmlns:a16="http://schemas.microsoft.com/office/drawing/2014/main" id="{1A3B2B69-E407-6263-1C06-AA42C9E1A7D1}"/>
              </a:ext>
            </a:extLst>
          </p:cNvPr>
          <p:cNvSpPr txBox="1"/>
          <p:nvPr/>
        </p:nvSpPr>
        <p:spPr>
          <a:xfrm>
            <a:off x="6588050" y="4664257"/>
            <a:ext cx="1504325" cy="461665"/>
          </a:xfrm>
          <a:prstGeom prst="rect">
            <a:avLst/>
          </a:prstGeom>
          <a:noFill/>
          <a:ln cap="flat">
            <a:noFill/>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PE" sz="2400" b="1" i="0" u="none" strike="noStrike" kern="1200" cap="none" spc="0" baseline="0" dirty="0">
                <a:solidFill>
                  <a:srgbClr val="0D0D0D"/>
                </a:solidFill>
                <a:uFillTx/>
                <a:latin typeface="Poppins SemiBold" pitchFamily="2"/>
                <a:ea typeface="League Spartan"/>
                <a:cs typeface="Poppins SemiBold" pitchFamily="2"/>
              </a:rPr>
              <a:t>V</a:t>
            </a:r>
            <a:r>
              <a:rPr lang="es-PE" sz="1400" b="1" i="0" u="none" strike="noStrike" kern="1200" cap="none" spc="0" baseline="0" dirty="0">
                <a:solidFill>
                  <a:srgbClr val="0D0D0D"/>
                </a:solidFill>
                <a:uFillTx/>
                <a:latin typeface="Poppins SemiBold" pitchFamily="2"/>
                <a:ea typeface="League Spartan"/>
                <a:cs typeface="Poppins SemiBold" pitchFamily="2"/>
              </a:rPr>
              <a:t>erificar</a:t>
            </a:r>
            <a:endParaRPr lang="en-US" sz="1400" b="1" i="0" u="none" strike="noStrike" kern="1200" cap="none" spc="0" baseline="0" dirty="0">
              <a:solidFill>
                <a:srgbClr val="0D0D0D"/>
              </a:solidFill>
              <a:uFillTx/>
              <a:latin typeface="Poppins SemiBold" pitchFamily="2"/>
              <a:ea typeface="League Spartan"/>
              <a:cs typeface="Poppins SemiBold" pitchFamily="2"/>
            </a:endParaRPr>
          </a:p>
        </p:txBody>
      </p:sp>
      <p:sp>
        <p:nvSpPr>
          <p:cNvPr id="8" name="TextBox 67">
            <a:extLst>
              <a:ext uri="{FF2B5EF4-FFF2-40B4-BE49-F238E27FC236}">
                <a16:creationId xmlns:a16="http://schemas.microsoft.com/office/drawing/2014/main" id="{C2912A50-26FB-BF14-8C2D-EF8AE496356F}"/>
              </a:ext>
            </a:extLst>
          </p:cNvPr>
          <p:cNvSpPr txBox="1"/>
          <p:nvPr/>
        </p:nvSpPr>
        <p:spPr>
          <a:xfrm>
            <a:off x="4303191" y="5709700"/>
            <a:ext cx="893193" cy="461665"/>
          </a:xfrm>
          <a:prstGeom prst="rect">
            <a:avLst/>
          </a:prstGeom>
          <a:noFill/>
          <a:ln cap="flat">
            <a:noFill/>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PE" sz="2400" b="1" i="0" u="none" strike="noStrike" kern="1200" cap="none" spc="0" baseline="0" dirty="0">
                <a:solidFill>
                  <a:srgbClr val="0D0D0D"/>
                </a:solidFill>
                <a:uFillTx/>
                <a:latin typeface="Poppins SemiBold" pitchFamily="2"/>
                <a:ea typeface="League Spartan"/>
                <a:cs typeface="Poppins SemiBold" pitchFamily="2"/>
              </a:rPr>
              <a:t>A</a:t>
            </a:r>
            <a:r>
              <a:rPr lang="es-PE" sz="1400" b="1" i="0" u="none" strike="noStrike" kern="1200" cap="none" spc="0" baseline="0" dirty="0">
                <a:solidFill>
                  <a:srgbClr val="0D0D0D"/>
                </a:solidFill>
                <a:uFillTx/>
                <a:latin typeface="Poppins SemiBold" pitchFamily="2"/>
                <a:ea typeface="League Spartan"/>
                <a:cs typeface="Poppins SemiBold" pitchFamily="2"/>
              </a:rPr>
              <a:t>ctuar</a:t>
            </a:r>
            <a:endParaRPr lang="en-US" sz="1400" b="1" i="0" u="none" strike="noStrike" kern="1200" cap="none" spc="0" baseline="0" dirty="0">
              <a:solidFill>
                <a:srgbClr val="0D0D0D"/>
              </a:solidFill>
              <a:uFillTx/>
              <a:latin typeface="Poppins SemiBold" pitchFamily="2"/>
              <a:ea typeface="League Spartan"/>
              <a:cs typeface="Poppins SemiBold" pitchFamily="2"/>
            </a:endParaRPr>
          </a:p>
        </p:txBody>
      </p:sp>
      <p:sp>
        <p:nvSpPr>
          <p:cNvPr id="9" name="TextBox 67">
            <a:extLst>
              <a:ext uri="{FF2B5EF4-FFF2-40B4-BE49-F238E27FC236}">
                <a16:creationId xmlns:a16="http://schemas.microsoft.com/office/drawing/2014/main" id="{7FA00A98-D908-AB70-3433-F3DC7C6DBBC2}"/>
              </a:ext>
            </a:extLst>
          </p:cNvPr>
          <p:cNvSpPr txBox="1"/>
          <p:nvPr/>
        </p:nvSpPr>
        <p:spPr>
          <a:xfrm>
            <a:off x="2490633" y="3414016"/>
            <a:ext cx="1125629" cy="461665"/>
          </a:xfrm>
          <a:prstGeom prst="rect">
            <a:avLst/>
          </a:prstGeom>
          <a:noFill/>
          <a:ln cap="flat">
            <a:noFill/>
          </a:ln>
        </p:spPr>
        <p:txBody>
          <a:bodyPr vert="horz" wrap="non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PE" sz="2400" b="0" i="0" u="none" strike="noStrike" kern="1200" cap="none" spc="0" baseline="0" dirty="0">
                <a:solidFill>
                  <a:srgbClr val="0D0D0D"/>
                </a:solidFill>
                <a:uFillTx/>
                <a:latin typeface="Poppins SemiBold" pitchFamily="2"/>
                <a:ea typeface="League Spartan"/>
                <a:cs typeface="Poppins SemiBold" pitchFamily="2"/>
              </a:rPr>
              <a:t>P</a:t>
            </a:r>
            <a:r>
              <a:rPr lang="es-PE" sz="1400" b="0" i="0" u="none" strike="noStrike" kern="1200" cap="none" spc="0" baseline="0" dirty="0">
                <a:solidFill>
                  <a:srgbClr val="0D0D0D"/>
                </a:solidFill>
                <a:uFillTx/>
                <a:latin typeface="Poppins SemiBold" pitchFamily="2"/>
                <a:ea typeface="League Spartan"/>
                <a:cs typeface="Poppins SemiBold" pitchFamily="2"/>
              </a:rPr>
              <a:t>lanificar</a:t>
            </a:r>
            <a:endParaRPr lang="en-US" sz="1400" b="0" i="0" u="none" strike="noStrike" kern="1200" cap="none" spc="0" baseline="0" dirty="0">
              <a:solidFill>
                <a:srgbClr val="0D0D0D"/>
              </a:solidFill>
              <a:uFillTx/>
              <a:latin typeface="Poppins SemiBold" pitchFamily="2"/>
              <a:ea typeface="League Spartan"/>
              <a:cs typeface="Poppins SemiBold" pitchFamily="2"/>
            </a:endParaRPr>
          </a:p>
        </p:txBody>
      </p:sp>
      <p:sp>
        <p:nvSpPr>
          <p:cNvPr id="10" name="TextBox 67">
            <a:extLst>
              <a:ext uri="{FF2B5EF4-FFF2-40B4-BE49-F238E27FC236}">
                <a16:creationId xmlns:a16="http://schemas.microsoft.com/office/drawing/2014/main" id="{3C684A37-1AB7-B515-2FEB-654AC181912A}"/>
              </a:ext>
            </a:extLst>
          </p:cNvPr>
          <p:cNvSpPr txBox="1"/>
          <p:nvPr/>
        </p:nvSpPr>
        <p:spPr>
          <a:xfrm>
            <a:off x="4756269" y="2529145"/>
            <a:ext cx="906965" cy="461665"/>
          </a:xfrm>
          <a:prstGeom prst="rect">
            <a:avLst/>
          </a:prstGeom>
          <a:noFill/>
          <a:ln cap="flat">
            <a:noFill/>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PE" sz="2400" b="1" i="0" u="none" strike="noStrike" kern="1200" cap="none" spc="0" baseline="0" dirty="0">
                <a:solidFill>
                  <a:srgbClr val="0D0D0D"/>
                </a:solidFill>
                <a:uFillTx/>
                <a:latin typeface="Poppins SemiBold" pitchFamily="2"/>
                <a:ea typeface="League Spartan"/>
                <a:cs typeface="Poppins SemiBold" pitchFamily="2"/>
              </a:rPr>
              <a:t>H</a:t>
            </a:r>
            <a:r>
              <a:rPr lang="es-PE" sz="1400" b="1" i="0" u="none" strike="noStrike" kern="1200" cap="none" spc="0" baseline="0" dirty="0">
                <a:solidFill>
                  <a:srgbClr val="0D0D0D"/>
                </a:solidFill>
                <a:uFillTx/>
                <a:latin typeface="Poppins SemiBold" pitchFamily="2"/>
                <a:ea typeface="League Spartan"/>
                <a:cs typeface="Poppins SemiBold" pitchFamily="2"/>
              </a:rPr>
              <a:t>acer</a:t>
            </a:r>
            <a:endParaRPr lang="en-US" sz="1400" b="1" i="0" u="none" strike="noStrike" kern="1200" cap="none" spc="0" baseline="0" dirty="0">
              <a:solidFill>
                <a:srgbClr val="0D0D0D"/>
              </a:solidFill>
              <a:uFillTx/>
              <a:latin typeface="Poppins SemiBold" pitchFamily="2"/>
              <a:ea typeface="League Spartan"/>
              <a:cs typeface="Poppins SemiBold" pitchFamily="2"/>
            </a:endParaRPr>
          </a:p>
        </p:txBody>
      </p:sp>
      <p:sp>
        <p:nvSpPr>
          <p:cNvPr id="11" name="Subtitle 2">
            <a:extLst>
              <a:ext uri="{FF2B5EF4-FFF2-40B4-BE49-F238E27FC236}">
                <a16:creationId xmlns:a16="http://schemas.microsoft.com/office/drawing/2014/main" id="{F49692AD-07D6-F3E7-0C36-11F0D6593C80}"/>
              </a:ext>
            </a:extLst>
          </p:cNvPr>
          <p:cNvSpPr txBox="1"/>
          <p:nvPr/>
        </p:nvSpPr>
        <p:spPr>
          <a:xfrm>
            <a:off x="6726362" y="1329376"/>
            <a:ext cx="3023335" cy="2239074"/>
          </a:xfrm>
          <a:prstGeom prst="rect">
            <a:avLst/>
          </a:prstGeom>
          <a:solidFill>
            <a:srgbClr val="F2F2F2"/>
          </a:solidFill>
          <a:ln cap="flat">
            <a:noFill/>
          </a:ln>
        </p:spPr>
        <p:txBody>
          <a:bodyPr vert="horz" wrap="square" lIns="45720" tIns="22860" rIns="45720" bIns="22860" anchor="ctr" anchorCtr="0" compatLnSpc="1">
            <a:spAutoFit/>
          </a:bodyPr>
          <a:lstStyle/>
          <a:p>
            <a:pPr marL="171450" marR="0" lvl="0" indent="-171450" algn="l" defTabSz="1087633" rtl="0" fontAlgn="auto" hangingPunct="1">
              <a:lnSpc>
                <a:spcPct val="100000"/>
              </a:lnSpc>
              <a:spcBef>
                <a:spcPts val="300"/>
              </a:spcBef>
              <a:spcAft>
                <a:spcPts val="0"/>
              </a:spcAft>
              <a:buSzPct val="100000"/>
              <a:buFont typeface="Arial" pitchFamily="34"/>
              <a:buChar char="•"/>
              <a:tabLst/>
              <a:defRPr sz="1800" b="0" i="0" u="none" strike="noStrike" kern="0" cap="none" spc="0" baseline="0">
                <a:solidFill>
                  <a:srgbClr val="000000"/>
                </a:solidFill>
                <a:uFillTx/>
              </a:defRPr>
            </a:pPr>
            <a:r>
              <a:rPr lang="es-PE" sz="1250" b="0" i="0" u="none" strike="noStrike" kern="1200" cap="none" spc="0" baseline="0" dirty="0">
                <a:solidFill>
                  <a:srgbClr val="000000"/>
                </a:solidFill>
                <a:uFillTx/>
                <a:latin typeface="Open Sans Light" pitchFamily="34"/>
                <a:ea typeface="Open Sans Light" pitchFamily="34"/>
                <a:cs typeface="Open Sans Light" pitchFamily="34"/>
              </a:rPr>
              <a:t>Reglas para Vivir</a:t>
            </a:r>
          </a:p>
          <a:p>
            <a:pPr marL="171450" marR="0" lvl="0" indent="-171450" algn="l" defTabSz="1087633" rtl="0" fontAlgn="auto" hangingPunct="1">
              <a:lnSpc>
                <a:spcPct val="100000"/>
              </a:lnSpc>
              <a:spcBef>
                <a:spcPts val="300"/>
              </a:spcBef>
              <a:spcAft>
                <a:spcPts val="0"/>
              </a:spcAft>
              <a:buSzPct val="100000"/>
              <a:buFont typeface="Arial" pitchFamily="34"/>
              <a:buChar char="•"/>
              <a:tabLst/>
              <a:defRPr sz="1800" b="0" i="0" u="none" strike="noStrike" kern="0" cap="none" spc="0" baseline="0">
                <a:solidFill>
                  <a:srgbClr val="000000"/>
                </a:solidFill>
                <a:uFillTx/>
              </a:defRPr>
            </a:pPr>
            <a:r>
              <a:rPr lang="es-PE" sz="1250" b="0" i="0" u="none" strike="noStrike" kern="1200" cap="none" spc="0" baseline="0" dirty="0">
                <a:solidFill>
                  <a:srgbClr val="000000"/>
                </a:solidFill>
                <a:uFillTx/>
                <a:latin typeface="Open Sans Light" pitchFamily="34"/>
                <a:ea typeface="Open Sans Light" pitchFamily="34"/>
                <a:cs typeface="Open Sans Light" pitchFamily="34"/>
              </a:rPr>
              <a:t>Procedimientos</a:t>
            </a:r>
            <a:r>
              <a:rPr lang="es-PE" sz="1250" b="0" i="0" u="none" strike="noStrike" kern="1200" cap="none" spc="0" baseline="0" dirty="0">
                <a:solidFill>
                  <a:srgbClr val="0E2841"/>
                </a:solidFill>
                <a:uFillTx/>
                <a:latin typeface="Open Sans Light" pitchFamily="34"/>
                <a:ea typeface="Open Sans Light" pitchFamily="34"/>
                <a:cs typeface="Open Sans Light" pitchFamily="34"/>
              </a:rPr>
              <a:t> y </a:t>
            </a:r>
            <a:r>
              <a:rPr lang="es-PE" sz="1250" b="0" i="0" u="none" strike="noStrike" kern="1200" cap="none" spc="0" baseline="0" dirty="0">
                <a:solidFill>
                  <a:srgbClr val="000000"/>
                </a:solidFill>
                <a:uFillTx/>
                <a:latin typeface="Open Sans Light" pitchFamily="34"/>
                <a:ea typeface="Open Sans Light" pitchFamily="34"/>
                <a:cs typeface="Open Sans Light" pitchFamily="34"/>
              </a:rPr>
              <a:t>Estándares</a:t>
            </a:r>
          </a:p>
          <a:p>
            <a:pPr marL="171450" marR="0" lvl="0" indent="-171450" algn="l" defTabSz="1087633" rtl="0" fontAlgn="auto" hangingPunct="1">
              <a:lnSpc>
                <a:spcPct val="100000"/>
              </a:lnSpc>
              <a:spcBef>
                <a:spcPts val="300"/>
              </a:spcBef>
              <a:spcAft>
                <a:spcPts val="0"/>
              </a:spcAft>
              <a:buSzPct val="100000"/>
              <a:buFont typeface="Arial" pitchFamily="34"/>
              <a:buChar char="•"/>
              <a:tabLst/>
              <a:defRPr sz="1800" b="0" i="0" u="none" strike="noStrike" kern="0" cap="none" spc="0" baseline="0">
                <a:solidFill>
                  <a:srgbClr val="000000"/>
                </a:solidFill>
                <a:uFillTx/>
              </a:defRPr>
            </a:pPr>
            <a:r>
              <a:rPr lang="es-PE" sz="1250" b="0" i="0" u="none" strike="noStrike" kern="1200" cap="none" spc="0" baseline="0" dirty="0">
                <a:solidFill>
                  <a:srgbClr val="000000"/>
                </a:solidFill>
                <a:uFillTx/>
                <a:latin typeface="Open Sans Light" pitchFamily="34"/>
                <a:ea typeface="Open Sans Light" pitchFamily="34"/>
                <a:cs typeface="Open Sans Light" pitchFamily="34"/>
              </a:rPr>
              <a:t>IPERC Base</a:t>
            </a:r>
          </a:p>
          <a:p>
            <a:pPr marL="171450" marR="0" lvl="0" indent="-171450" algn="l" defTabSz="1087633" rtl="0" fontAlgn="auto" hangingPunct="1">
              <a:lnSpc>
                <a:spcPct val="100000"/>
              </a:lnSpc>
              <a:spcBef>
                <a:spcPts val="300"/>
              </a:spcBef>
              <a:spcAft>
                <a:spcPts val="0"/>
              </a:spcAft>
              <a:buSzPct val="100000"/>
              <a:buFont typeface="Arial" pitchFamily="34"/>
              <a:buChar char="•"/>
              <a:tabLst/>
              <a:defRPr sz="1800" b="0" i="0" u="none" strike="noStrike" kern="0" cap="none" spc="0" baseline="0">
                <a:solidFill>
                  <a:srgbClr val="000000"/>
                </a:solidFill>
                <a:uFillTx/>
              </a:defRPr>
            </a:pPr>
            <a:r>
              <a:rPr lang="es-PE" sz="1250" b="0" i="0" u="none" strike="noStrike" kern="1200" cap="none" spc="0" baseline="0" dirty="0">
                <a:solidFill>
                  <a:srgbClr val="000000"/>
                </a:solidFill>
                <a:uFillTx/>
                <a:latin typeface="Open Sans Light" pitchFamily="34"/>
                <a:ea typeface="Open Sans Light" pitchFamily="34"/>
                <a:cs typeface="Open Sans Light" pitchFamily="34"/>
              </a:rPr>
              <a:t>Herramientas de Gestión (IPERC </a:t>
            </a:r>
            <a:r>
              <a:rPr lang="es-PE" sz="1250" b="0" i="0" u="none" strike="noStrike" kern="1200" cap="none" spc="0" baseline="0" dirty="0" err="1">
                <a:solidFill>
                  <a:srgbClr val="000000"/>
                </a:solidFill>
                <a:uFillTx/>
                <a:latin typeface="Open Sans Light" pitchFamily="34"/>
                <a:ea typeface="Open Sans Light" pitchFamily="34"/>
                <a:cs typeface="Open Sans Light" pitchFamily="34"/>
              </a:rPr>
              <a:t>cont</a:t>
            </a:r>
            <a:r>
              <a:rPr lang="es-PE" sz="1250" b="0" i="0" u="none" strike="noStrike" kern="1200" cap="none" spc="0" baseline="0" dirty="0">
                <a:solidFill>
                  <a:srgbClr val="000000"/>
                </a:solidFill>
                <a:uFillTx/>
                <a:latin typeface="Open Sans Light" pitchFamily="34"/>
                <a:ea typeface="Open Sans Light" pitchFamily="34"/>
                <a:cs typeface="Open Sans Light" pitchFamily="34"/>
              </a:rPr>
              <a:t>, PETAR, Permiso de Trabajo, </a:t>
            </a:r>
            <a:r>
              <a:rPr lang="es-PE" sz="1250" b="0" i="0" u="none" strike="noStrike" kern="1200" cap="none" spc="0" baseline="0" dirty="0" err="1">
                <a:solidFill>
                  <a:srgbClr val="000000"/>
                </a:solidFill>
                <a:uFillTx/>
                <a:latin typeface="Open Sans Light" pitchFamily="34"/>
                <a:ea typeface="Open Sans Light" pitchFamily="34"/>
                <a:cs typeface="Open Sans Light" pitchFamily="34"/>
              </a:rPr>
              <a:t>etc</a:t>
            </a:r>
            <a:r>
              <a:rPr lang="es-PE" sz="1250" b="0" i="0" u="none" strike="noStrike" kern="1200" cap="none" spc="0" baseline="0" dirty="0">
                <a:solidFill>
                  <a:srgbClr val="000000"/>
                </a:solidFill>
                <a:uFillTx/>
                <a:latin typeface="Open Sans Light" pitchFamily="34"/>
                <a:ea typeface="Open Sans Light" pitchFamily="34"/>
                <a:cs typeface="Open Sans Light" pitchFamily="34"/>
              </a:rPr>
              <a:t>)</a:t>
            </a:r>
          </a:p>
          <a:p>
            <a:pPr marL="171450" marR="0" lvl="0" indent="-171450" algn="l" defTabSz="1087633" rtl="0" fontAlgn="auto" hangingPunct="1">
              <a:lnSpc>
                <a:spcPct val="100000"/>
              </a:lnSpc>
              <a:spcBef>
                <a:spcPts val="300"/>
              </a:spcBef>
              <a:spcAft>
                <a:spcPts val="0"/>
              </a:spcAft>
              <a:buSzPct val="100000"/>
              <a:buFont typeface="Arial" pitchFamily="34"/>
              <a:buChar char="•"/>
              <a:tabLst/>
              <a:defRPr sz="1800" b="0" i="0" u="none" strike="noStrike" kern="0" cap="none" spc="0" baseline="0">
                <a:solidFill>
                  <a:srgbClr val="000000"/>
                </a:solidFill>
                <a:uFillTx/>
              </a:defRPr>
            </a:pPr>
            <a:r>
              <a:rPr lang="es-PE" sz="1250" b="0" i="0" u="none" strike="noStrike" kern="1200" cap="none" spc="0" baseline="0" dirty="0">
                <a:solidFill>
                  <a:srgbClr val="000000"/>
                </a:solidFill>
                <a:uFillTx/>
                <a:latin typeface="Open Sans Light" pitchFamily="34"/>
                <a:ea typeface="Open Sans Light" pitchFamily="34"/>
                <a:cs typeface="Open Sans Light" pitchFamily="34"/>
              </a:rPr>
              <a:t>Respuesta a Emergencias / Simulacros</a:t>
            </a:r>
          </a:p>
          <a:p>
            <a:pPr marL="171450" marR="0" lvl="0" indent="-171450" algn="l" defTabSz="1087633" rtl="0" fontAlgn="auto" hangingPunct="1">
              <a:lnSpc>
                <a:spcPct val="100000"/>
              </a:lnSpc>
              <a:spcBef>
                <a:spcPts val="300"/>
              </a:spcBef>
              <a:spcAft>
                <a:spcPts val="0"/>
              </a:spcAft>
              <a:buSzPct val="100000"/>
              <a:buFont typeface="Arial" pitchFamily="34"/>
              <a:buChar char="•"/>
              <a:tabLst/>
              <a:defRPr sz="1800" b="0" i="0" u="none" strike="noStrike" kern="0" cap="none" spc="0" baseline="0">
                <a:solidFill>
                  <a:srgbClr val="000000"/>
                </a:solidFill>
                <a:uFillTx/>
              </a:defRPr>
            </a:pPr>
            <a:r>
              <a:rPr lang="es-PE" sz="1250" b="0" i="0" u="none" strike="noStrike" kern="1200" cap="none" spc="0" baseline="0" dirty="0">
                <a:solidFill>
                  <a:srgbClr val="000000"/>
                </a:solidFill>
                <a:uFillTx/>
                <a:latin typeface="Open Sans Light" pitchFamily="34"/>
                <a:ea typeface="Open Sans Light" pitchFamily="34"/>
                <a:cs typeface="Open Sans Light" pitchFamily="34"/>
              </a:rPr>
              <a:t>Exámenes Médicos /Vigilancia/ Monitoreos</a:t>
            </a:r>
          </a:p>
          <a:p>
            <a:pPr marL="171450" marR="0" lvl="0" indent="-171450" algn="l" defTabSz="1087633" rtl="0" fontAlgn="auto" hangingPunct="1">
              <a:lnSpc>
                <a:spcPct val="100000"/>
              </a:lnSpc>
              <a:spcBef>
                <a:spcPts val="300"/>
              </a:spcBef>
              <a:spcAft>
                <a:spcPts val="0"/>
              </a:spcAft>
              <a:buSzPct val="100000"/>
              <a:buFont typeface="Arial" pitchFamily="34"/>
              <a:buChar char="•"/>
              <a:tabLst/>
              <a:defRPr sz="1800" b="0" i="0" u="none" strike="noStrike" kern="0" cap="none" spc="0" baseline="0">
                <a:solidFill>
                  <a:srgbClr val="000000"/>
                </a:solidFill>
                <a:uFillTx/>
              </a:defRPr>
            </a:pPr>
            <a:r>
              <a:rPr lang="es-PE" sz="1250" b="0" i="0" u="none" strike="noStrike" kern="1200" cap="none" spc="0" baseline="0" dirty="0">
                <a:solidFill>
                  <a:srgbClr val="000000"/>
                </a:solidFill>
                <a:uFillTx/>
                <a:latin typeface="Open Sans Light" pitchFamily="34"/>
                <a:ea typeface="Open Sans Light" pitchFamily="34"/>
                <a:cs typeface="Open Sans Light" pitchFamily="34"/>
              </a:rPr>
              <a:t>Entrenamiento / Acreditaciones</a:t>
            </a:r>
          </a:p>
          <a:p>
            <a:pPr marL="171450" marR="0" lvl="0" indent="-171450" algn="l" defTabSz="1087633" rtl="0" fontAlgn="auto" hangingPunct="1">
              <a:lnSpc>
                <a:spcPct val="100000"/>
              </a:lnSpc>
              <a:spcBef>
                <a:spcPts val="300"/>
              </a:spcBef>
              <a:spcAft>
                <a:spcPts val="0"/>
              </a:spcAft>
              <a:buSzPct val="100000"/>
              <a:buFont typeface="Arial" pitchFamily="34"/>
              <a:buChar char="•"/>
              <a:tabLst/>
              <a:defRPr sz="1800" b="0" i="0" u="none" strike="noStrike" kern="0" cap="none" spc="0" baseline="0">
                <a:solidFill>
                  <a:srgbClr val="000000"/>
                </a:solidFill>
                <a:uFillTx/>
              </a:defRPr>
            </a:pPr>
            <a:r>
              <a:rPr lang="es-PE" sz="1250" b="0" i="0" u="none" strike="noStrike" kern="1200" cap="none" spc="0" baseline="0" dirty="0">
                <a:solidFill>
                  <a:srgbClr val="000000"/>
                </a:solidFill>
                <a:uFillTx/>
                <a:latin typeface="Open Sans Light" pitchFamily="34"/>
                <a:ea typeface="Open Sans Light" pitchFamily="34"/>
                <a:cs typeface="Open Sans Light" pitchFamily="34"/>
              </a:rPr>
              <a:t>Manual de Contratistas</a:t>
            </a:r>
          </a:p>
        </p:txBody>
      </p:sp>
      <p:sp>
        <p:nvSpPr>
          <p:cNvPr id="12" name="Subtitle 2">
            <a:extLst>
              <a:ext uri="{FF2B5EF4-FFF2-40B4-BE49-F238E27FC236}">
                <a16:creationId xmlns:a16="http://schemas.microsoft.com/office/drawing/2014/main" id="{A2754453-D6A5-F5B4-76D2-A0040CDE5D58}"/>
              </a:ext>
            </a:extLst>
          </p:cNvPr>
          <p:cNvSpPr txBox="1"/>
          <p:nvPr/>
        </p:nvSpPr>
        <p:spPr>
          <a:xfrm>
            <a:off x="6707343" y="5165043"/>
            <a:ext cx="2389162" cy="1161854"/>
          </a:xfrm>
          <a:prstGeom prst="rect">
            <a:avLst/>
          </a:prstGeom>
          <a:solidFill>
            <a:srgbClr val="FA8C3A">
              <a:alpha val="24000"/>
            </a:srgbClr>
          </a:solidFill>
          <a:ln cap="flat">
            <a:noFill/>
          </a:ln>
        </p:spPr>
        <p:txBody>
          <a:bodyPr vert="horz" wrap="square" lIns="45720" tIns="22860" rIns="45720" bIns="22860" anchor="ctr" anchorCtr="0" compatLnSpc="1">
            <a:spAutoFit/>
          </a:bodyPr>
          <a:lstStyle/>
          <a:p>
            <a:pPr marL="171450" marR="0" lvl="0" indent="-171450" algn="l" defTabSz="1087633" rtl="0" fontAlgn="auto" hangingPunct="1">
              <a:lnSpc>
                <a:spcPct val="100000"/>
              </a:lnSpc>
              <a:spcBef>
                <a:spcPts val="300"/>
              </a:spcBef>
              <a:spcAft>
                <a:spcPts val="0"/>
              </a:spcAft>
              <a:buSzPct val="100000"/>
              <a:buFont typeface="Arial" pitchFamily="34"/>
              <a:buChar char="•"/>
              <a:tabLst/>
              <a:defRPr sz="1800" b="0" i="0" u="none" strike="noStrike" kern="0" cap="none" spc="0" baseline="0">
                <a:solidFill>
                  <a:srgbClr val="000000"/>
                </a:solidFill>
                <a:uFillTx/>
              </a:defRPr>
            </a:pPr>
            <a:r>
              <a:rPr lang="es-PE" sz="1250" b="0" i="0" u="none" strike="noStrike" kern="1200" cap="none" spc="0" baseline="0" dirty="0">
                <a:solidFill>
                  <a:srgbClr val="000000"/>
                </a:solidFill>
                <a:uFillTx/>
                <a:latin typeface="Open Sans Light" pitchFamily="34"/>
                <a:ea typeface="Open Sans Light" pitchFamily="34"/>
                <a:cs typeface="Open Sans Light" pitchFamily="34"/>
              </a:rPr>
              <a:t>Supervisión en campo</a:t>
            </a:r>
          </a:p>
          <a:p>
            <a:pPr marL="171450" marR="0" lvl="0" indent="-171450" algn="l" defTabSz="1087633" rtl="0" fontAlgn="auto" hangingPunct="1">
              <a:lnSpc>
                <a:spcPct val="100000"/>
              </a:lnSpc>
              <a:spcBef>
                <a:spcPts val="300"/>
              </a:spcBef>
              <a:spcAft>
                <a:spcPts val="0"/>
              </a:spcAft>
              <a:buSzPct val="100000"/>
              <a:buFont typeface="Arial" pitchFamily="34"/>
              <a:buChar char="•"/>
              <a:tabLst/>
              <a:defRPr sz="1800" b="0" i="0" u="none" strike="noStrike" kern="0" cap="none" spc="0" baseline="0">
                <a:solidFill>
                  <a:srgbClr val="000000"/>
                </a:solidFill>
                <a:uFillTx/>
              </a:defRPr>
            </a:pPr>
            <a:r>
              <a:rPr lang="es-PE" sz="1250" b="0" i="0" u="none" strike="noStrike" kern="1200" cap="none" spc="0" baseline="0" dirty="0">
                <a:solidFill>
                  <a:srgbClr val="000000"/>
                </a:solidFill>
                <a:uFillTx/>
                <a:latin typeface="Open Sans Light" pitchFamily="34"/>
                <a:ea typeface="Open Sans Light" pitchFamily="34"/>
                <a:cs typeface="Open Sans Light" pitchFamily="34"/>
              </a:rPr>
              <a:t>Verificaciones a EECC</a:t>
            </a:r>
          </a:p>
          <a:p>
            <a:pPr marL="171450" marR="0" lvl="0" indent="-171450" algn="l" defTabSz="1087633" rtl="0" fontAlgn="auto" hangingPunct="1">
              <a:lnSpc>
                <a:spcPct val="100000"/>
              </a:lnSpc>
              <a:spcBef>
                <a:spcPts val="300"/>
              </a:spcBef>
              <a:spcAft>
                <a:spcPts val="0"/>
              </a:spcAft>
              <a:buSzPct val="100000"/>
              <a:buFont typeface="Arial" pitchFamily="34"/>
              <a:buChar char="•"/>
              <a:tabLst/>
              <a:defRPr sz="1800" b="0" i="0" u="none" strike="noStrike" kern="0" cap="none" spc="0" baseline="0">
                <a:solidFill>
                  <a:srgbClr val="000000"/>
                </a:solidFill>
                <a:uFillTx/>
              </a:defRPr>
            </a:pPr>
            <a:r>
              <a:rPr lang="es-PE" sz="1250" b="0" i="0" u="none" strike="noStrike" kern="1200" cap="none" spc="0" baseline="0" dirty="0">
                <a:solidFill>
                  <a:srgbClr val="000000"/>
                </a:solidFill>
                <a:uFillTx/>
                <a:latin typeface="Open Sans Light" pitchFamily="34"/>
                <a:ea typeface="Open Sans Light" pitchFamily="34"/>
                <a:cs typeface="Open Sans Light" pitchFamily="34"/>
              </a:rPr>
              <a:t>Inspecciones</a:t>
            </a:r>
          </a:p>
          <a:p>
            <a:pPr marL="171450" marR="0" lvl="0" indent="-171450" algn="l" defTabSz="1087633" rtl="0" fontAlgn="auto" hangingPunct="1">
              <a:lnSpc>
                <a:spcPct val="100000"/>
              </a:lnSpc>
              <a:spcBef>
                <a:spcPts val="300"/>
              </a:spcBef>
              <a:spcAft>
                <a:spcPts val="0"/>
              </a:spcAft>
              <a:buSzPct val="100000"/>
              <a:buFont typeface="Arial" pitchFamily="34"/>
              <a:buChar char="•"/>
              <a:tabLst/>
              <a:defRPr sz="1800" b="0" i="0" u="none" strike="noStrike" kern="0" cap="none" spc="0" baseline="0">
                <a:solidFill>
                  <a:srgbClr val="000000"/>
                </a:solidFill>
                <a:uFillTx/>
              </a:defRPr>
            </a:pPr>
            <a:r>
              <a:rPr lang="es-PE" sz="1250" b="0" i="0" u="none" strike="noStrike" kern="1200" cap="none" spc="0" baseline="0" dirty="0">
                <a:solidFill>
                  <a:srgbClr val="000000"/>
                </a:solidFill>
                <a:uFillTx/>
                <a:latin typeface="Open Sans Light" pitchFamily="34"/>
                <a:ea typeface="Open Sans Light" pitchFamily="34"/>
                <a:cs typeface="Open Sans Light" pitchFamily="34"/>
              </a:rPr>
              <a:t>Cumplimiento Legal</a:t>
            </a:r>
          </a:p>
          <a:p>
            <a:pPr marL="171450" marR="0" lvl="0" indent="-171450" algn="l" defTabSz="1087633" rtl="0" fontAlgn="auto" hangingPunct="1">
              <a:lnSpc>
                <a:spcPct val="100000"/>
              </a:lnSpc>
              <a:spcBef>
                <a:spcPts val="300"/>
              </a:spcBef>
              <a:spcAft>
                <a:spcPts val="0"/>
              </a:spcAft>
              <a:buSzPct val="100000"/>
              <a:buFont typeface="Arial" pitchFamily="34"/>
              <a:buChar char="•"/>
              <a:tabLst/>
              <a:defRPr sz="1800" b="0" i="0" u="none" strike="noStrike" kern="0" cap="none" spc="0" baseline="0">
                <a:solidFill>
                  <a:srgbClr val="000000"/>
                </a:solidFill>
                <a:uFillTx/>
              </a:defRPr>
            </a:pPr>
            <a:r>
              <a:rPr lang="es-PE" sz="1250" b="0" i="0" u="none" strike="noStrike" kern="1200" cap="none" spc="0" baseline="0" dirty="0">
                <a:solidFill>
                  <a:srgbClr val="000000"/>
                </a:solidFill>
                <a:uFillTx/>
                <a:latin typeface="Open Sans Light" pitchFamily="34"/>
                <a:ea typeface="Open Sans Light" pitchFamily="34"/>
                <a:cs typeface="Open Sans Light" pitchFamily="34"/>
              </a:rPr>
              <a:t>Auditorías/Fiscalizaciones</a:t>
            </a:r>
          </a:p>
        </p:txBody>
      </p:sp>
      <p:sp>
        <p:nvSpPr>
          <p:cNvPr id="13" name="Subtitle 2">
            <a:extLst>
              <a:ext uri="{FF2B5EF4-FFF2-40B4-BE49-F238E27FC236}">
                <a16:creationId xmlns:a16="http://schemas.microsoft.com/office/drawing/2014/main" id="{3EF734AD-E616-D435-033A-DA47047CB064}"/>
              </a:ext>
            </a:extLst>
          </p:cNvPr>
          <p:cNvSpPr txBox="1"/>
          <p:nvPr/>
        </p:nvSpPr>
        <p:spPr>
          <a:xfrm>
            <a:off x="2063389" y="5511501"/>
            <a:ext cx="2248162" cy="892552"/>
          </a:xfrm>
          <a:prstGeom prst="rect">
            <a:avLst/>
          </a:prstGeom>
          <a:solidFill>
            <a:srgbClr val="E3EBED"/>
          </a:solidFill>
          <a:ln cap="flat">
            <a:noFill/>
          </a:ln>
        </p:spPr>
        <p:txBody>
          <a:bodyPr vert="horz" wrap="square" lIns="45720" tIns="22860" rIns="45720" bIns="22860" anchor="ctr" anchorCtr="0" compatLnSpc="1">
            <a:spAutoFit/>
          </a:bodyPr>
          <a:lstStyle/>
          <a:p>
            <a:pPr marL="171450" marR="0" lvl="0" indent="-171450" algn="r" defTabSz="1087633" rtl="0" fontAlgn="auto" hangingPunct="1">
              <a:lnSpc>
                <a:spcPct val="100000"/>
              </a:lnSpc>
              <a:spcBef>
                <a:spcPts val="300"/>
              </a:spcBef>
              <a:spcAft>
                <a:spcPts val="0"/>
              </a:spcAft>
              <a:buSzPct val="100000"/>
              <a:buFont typeface="Arial" pitchFamily="34"/>
              <a:buChar char="•"/>
              <a:tabLst/>
              <a:defRPr sz="1800" b="0" i="0" u="none" strike="noStrike" kern="0" cap="none" spc="0" baseline="0">
                <a:solidFill>
                  <a:srgbClr val="000000"/>
                </a:solidFill>
                <a:uFillTx/>
              </a:defRPr>
            </a:pPr>
            <a:r>
              <a:rPr lang="es-PE" sz="1250" b="0" i="0" u="none" strike="noStrike" kern="1200" cap="none" spc="0" baseline="0" dirty="0">
                <a:uFillTx/>
                <a:latin typeface="Open Sans Light" pitchFamily="34"/>
                <a:ea typeface="Open Sans Light" pitchFamily="34"/>
                <a:cs typeface="Open Sans Light" pitchFamily="34"/>
              </a:rPr>
              <a:t>Estadística SSO - Incidentes</a:t>
            </a:r>
          </a:p>
          <a:p>
            <a:pPr marL="171450" marR="0" lvl="0" indent="-171450" algn="r" defTabSz="1087633" rtl="0" fontAlgn="auto" hangingPunct="1">
              <a:lnSpc>
                <a:spcPct val="100000"/>
              </a:lnSpc>
              <a:spcBef>
                <a:spcPts val="300"/>
              </a:spcBef>
              <a:spcAft>
                <a:spcPts val="0"/>
              </a:spcAft>
              <a:buSzPct val="100000"/>
              <a:buFont typeface="Arial" pitchFamily="34"/>
              <a:buChar char="•"/>
              <a:tabLst/>
              <a:defRPr sz="1800" b="0" i="0" u="none" strike="noStrike" kern="0" cap="none" spc="0" baseline="0">
                <a:solidFill>
                  <a:srgbClr val="000000"/>
                </a:solidFill>
                <a:uFillTx/>
              </a:defRPr>
            </a:pPr>
            <a:r>
              <a:rPr lang="es-PE" sz="1250" b="0" i="0" u="none" strike="noStrike" kern="1200" cap="none" spc="0" baseline="0" dirty="0">
                <a:solidFill>
                  <a:srgbClr val="000000"/>
                </a:solidFill>
                <a:uFillTx/>
                <a:latin typeface="Open Sans Light" pitchFamily="34"/>
                <a:ea typeface="Open Sans Light" pitchFamily="34"/>
                <a:cs typeface="Open Sans Light" pitchFamily="34"/>
              </a:rPr>
              <a:t>Desviación de controles críticos  </a:t>
            </a:r>
          </a:p>
          <a:p>
            <a:pPr marL="171450" marR="0" lvl="0" indent="-171450" algn="r" defTabSz="1087633" rtl="0" fontAlgn="auto" hangingPunct="1">
              <a:lnSpc>
                <a:spcPct val="100000"/>
              </a:lnSpc>
              <a:spcBef>
                <a:spcPts val="300"/>
              </a:spcBef>
              <a:spcAft>
                <a:spcPts val="0"/>
              </a:spcAft>
              <a:buSzPct val="100000"/>
              <a:buFont typeface="Arial" pitchFamily="34"/>
              <a:buChar char="•"/>
              <a:tabLst/>
              <a:defRPr sz="1800" b="0" i="0" u="none" strike="noStrike" kern="0" cap="none" spc="0" baseline="0">
                <a:solidFill>
                  <a:srgbClr val="000000"/>
                </a:solidFill>
                <a:uFillTx/>
              </a:defRPr>
            </a:pPr>
            <a:r>
              <a:rPr lang="es-PE" sz="1250" b="0" i="0" u="none" strike="noStrike" kern="1200" cap="none" spc="0" baseline="0" dirty="0">
                <a:solidFill>
                  <a:srgbClr val="000000"/>
                </a:solidFill>
                <a:uFillTx/>
                <a:latin typeface="Open Sans Light" pitchFamily="34"/>
                <a:ea typeface="Open Sans Light" pitchFamily="34"/>
                <a:cs typeface="Open Sans Light" pitchFamily="34"/>
              </a:rPr>
              <a:t>Análisis PFE externos</a:t>
            </a:r>
            <a:r>
              <a:rPr lang="es-PE" sz="1250" b="0" i="0" u="none" strike="noStrike" kern="1200" cap="none" spc="0" baseline="0" dirty="0">
                <a:solidFill>
                  <a:srgbClr val="0E2841"/>
                </a:solidFill>
                <a:uFillTx/>
                <a:latin typeface="Open Sans Light" pitchFamily="34"/>
                <a:ea typeface="Open Sans Light" pitchFamily="34"/>
                <a:cs typeface="Open Sans Light" pitchFamily="34"/>
              </a:rPr>
              <a:t>  </a:t>
            </a:r>
          </a:p>
        </p:txBody>
      </p:sp>
      <p:sp>
        <p:nvSpPr>
          <p:cNvPr id="14" name="Subtitle 2">
            <a:extLst>
              <a:ext uri="{FF2B5EF4-FFF2-40B4-BE49-F238E27FC236}">
                <a16:creationId xmlns:a16="http://schemas.microsoft.com/office/drawing/2014/main" id="{78DDE02D-CFF1-9ECC-734D-161967767B66}"/>
              </a:ext>
            </a:extLst>
          </p:cNvPr>
          <p:cNvSpPr txBox="1"/>
          <p:nvPr/>
        </p:nvSpPr>
        <p:spPr>
          <a:xfrm>
            <a:off x="1887330" y="2386162"/>
            <a:ext cx="2266623" cy="700192"/>
          </a:xfrm>
          <a:prstGeom prst="rect">
            <a:avLst/>
          </a:prstGeom>
          <a:solidFill>
            <a:srgbClr val="DDF2F0"/>
          </a:solidFill>
          <a:ln cap="flat">
            <a:noFill/>
          </a:ln>
        </p:spPr>
        <p:txBody>
          <a:bodyPr vert="horz" wrap="square" lIns="45720" tIns="22860" rIns="45720" bIns="22860" anchor="ctr" anchorCtr="0" compatLnSpc="1">
            <a:spAutoFit/>
          </a:bodyPr>
          <a:lstStyle/>
          <a:p>
            <a:pPr marL="171450" marR="0" lvl="0" indent="-171450" algn="r" defTabSz="1087633" rtl="0" fontAlgn="auto" hangingPunct="1">
              <a:lnSpc>
                <a:spcPct val="100000"/>
              </a:lnSpc>
              <a:spcBef>
                <a:spcPts val="300"/>
              </a:spcBef>
              <a:spcAft>
                <a:spcPts val="0"/>
              </a:spcAft>
              <a:buSzPct val="100000"/>
              <a:buFont typeface="Arial" pitchFamily="34"/>
              <a:buChar char="•"/>
              <a:tabLst/>
              <a:defRPr sz="1800" b="0" i="0" u="none" strike="noStrike" kern="0" cap="none" spc="0" baseline="0">
                <a:solidFill>
                  <a:srgbClr val="000000"/>
                </a:solidFill>
                <a:uFillTx/>
              </a:defRPr>
            </a:pPr>
            <a:r>
              <a:rPr lang="es-PE" sz="1250" b="0" i="0" u="none" strike="noStrike" kern="1200" cap="none" spc="0" baseline="0" dirty="0">
                <a:uFillTx/>
                <a:latin typeface="Open Sans Light" pitchFamily="34"/>
                <a:ea typeface="Open Sans Light" pitchFamily="34"/>
                <a:cs typeface="Open Sans Light" pitchFamily="34"/>
              </a:rPr>
              <a:t>Política FCX – SSO</a:t>
            </a:r>
          </a:p>
          <a:p>
            <a:pPr marL="171450" marR="0" lvl="0" indent="-171450" algn="r" defTabSz="1087633" rtl="0" fontAlgn="auto" hangingPunct="1">
              <a:lnSpc>
                <a:spcPct val="100000"/>
              </a:lnSpc>
              <a:spcBef>
                <a:spcPts val="300"/>
              </a:spcBef>
              <a:spcAft>
                <a:spcPts val="0"/>
              </a:spcAft>
              <a:buSzPct val="100000"/>
              <a:buFont typeface="Arial" pitchFamily="34"/>
              <a:buChar char="•"/>
              <a:tabLst/>
              <a:defRPr sz="1800" b="0" i="0" u="none" strike="noStrike" kern="0" cap="none" spc="0" baseline="0">
                <a:solidFill>
                  <a:srgbClr val="000000"/>
                </a:solidFill>
                <a:uFillTx/>
              </a:defRPr>
            </a:pPr>
            <a:r>
              <a:rPr lang="es-PE" sz="1250" b="0" i="0" u="none" strike="noStrike" kern="1200" cap="none" spc="0" baseline="0" dirty="0">
                <a:solidFill>
                  <a:srgbClr val="000000"/>
                </a:solidFill>
                <a:uFillTx/>
                <a:latin typeface="Open Sans Light" pitchFamily="34"/>
                <a:ea typeface="Open Sans Light" pitchFamily="34"/>
                <a:cs typeface="Open Sans Light" pitchFamily="34"/>
              </a:rPr>
              <a:t>Regulación SSO</a:t>
            </a:r>
          </a:p>
          <a:p>
            <a:pPr marL="171450" marR="0" lvl="0" indent="-171450" algn="r" defTabSz="1087633" rtl="0" fontAlgn="auto" hangingPunct="1">
              <a:lnSpc>
                <a:spcPct val="100000"/>
              </a:lnSpc>
              <a:spcBef>
                <a:spcPts val="300"/>
              </a:spcBef>
              <a:spcAft>
                <a:spcPts val="0"/>
              </a:spcAft>
              <a:buSzPct val="100000"/>
              <a:buFont typeface="Arial" pitchFamily="34"/>
              <a:buChar char="•"/>
              <a:tabLst/>
              <a:defRPr sz="1800" b="0" i="0" u="none" strike="noStrike" kern="0" cap="none" spc="0" baseline="0">
                <a:solidFill>
                  <a:srgbClr val="000000"/>
                </a:solidFill>
                <a:uFillTx/>
              </a:defRPr>
            </a:pPr>
            <a:r>
              <a:rPr lang="es-PE" sz="1250" b="0" i="0" u="none" strike="noStrike" kern="1200" cap="none" spc="0" baseline="0" dirty="0">
                <a:solidFill>
                  <a:srgbClr val="000000"/>
                </a:solidFill>
                <a:uFillTx/>
                <a:latin typeface="Open Sans Light" pitchFamily="34"/>
                <a:ea typeface="Open Sans Light" pitchFamily="34"/>
                <a:cs typeface="Open Sans Light" pitchFamily="34"/>
              </a:rPr>
              <a:t>Programas de Gestión SSO</a:t>
            </a:r>
          </a:p>
        </p:txBody>
      </p:sp>
      <p:sp>
        <p:nvSpPr>
          <p:cNvPr id="15" name="Globo: flecha derecha 18">
            <a:extLst>
              <a:ext uri="{FF2B5EF4-FFF2-40B4-BE49-F238E27FC236}">
                <a16:creationId xmlns:a16="http://schemas.microsoft.com/office/drawing/2014/main" id="{EE4B3D2E-A41F-50AE-C311-CDCF3220FA33}"/>
              </a:ext>
            </a:extLst>
          </p:cNvPr>
          <p:cNvSpPr/>
          <p:nvPr/>
        </p:nvSpPr>
        <p:spPr>
          <a:xfrm>
            <a:off x="405266" y="3559796"/>
            <a:ext cx="1838117" cy="739164"/>
          </a:xfrm>
          <a:custGeom>
            <a:avLst/>
            <a:gdLst>
              <a:gd name="f0" fmla="val 10800000"/>
              <a:gd name="f1" fmla="val 5400000"/>
              <a:gd name="f2" fmla="val 180"/>
              <a:gd name="f3" fmla="val w"/>
              <a:gd name="f4" fmla="val h"/>
              <a:gd name="f5" fmla="val ss"/>
              <a:gd name="f6" fmla="val 0"/>
              <a:gd name="f7" fmla="val 17532"/>
              <a:gd name="f8" fmla="val 25000"/>
              <a:gd name="f9" fmla="val 75845"/>
              <a:gd name="f10" fmla="+- 0 0 -360"/>
              <a:gd name="f11" fmla="+- 0 0 -180"/>
              <a:gd name="f12" fmla="abs f3"/>
              <a:gd name="f13" fmla="abs f4"/>
              <a:gd name="f14" fmla="abs f5"/>
              <a:gd name="f15" fmla="*/ f10 f0 1"/>
              <a:gd name="f16" fmla="*/ f11 f0 1"/>
              <a:gd name="f17" fmla="?: f12 f3 1"/>
              <a:gd name="f18" fmla="?: f13 f4 1"/>
              <a:gd name="f19" fmla="?: f14 f5 1"/>
              <a:gd name="f20" fmla="*/ f15 1 f2"/>
              <a:gd name="f21" fmla="*/ f16 1 f2"/>
              <a:gd name="f22" fmla="*/ f17 1 21600"/>
              <a:gd name="f23" fmla="*/ f18 1 21600"/>
              <a:gd name="f24" fmla="*/ 21600 f17 1"/>
              <a:gd name="f25" fmla="*/ 21600 f18 1"/>
              <a:gd name="f26" fmla="+- f20 0 f1"/>
              <a:gd name="f27" fmla="+- f21 0 f1"/>
              <a:gd name="f28" fmla="min f23 f22"/>
              <a:gd name="f29" fmla="*/ f24 1 f19"/>
              <a:gd name="f30" fmla="*/ f25 1 f19"/>
              <a:gd name="f31" fmla="val f29"/>
              <a:gd name="f32" fmla="val f30"/>
              <a:gd name="f33" fmla="*/ f6 f28 1"/>
              <a:gd name="f34" fmla="+- f32 0 f6"/>
              <a:gd name="f35" fmla="+- f31 0 f6"/>
              <a:gd name="f36" fmla="*/ f32 f28 1"/>
              <a:gd name="f37" fmla="*/ f31 f28 1"/>
              <a:gd name="f38" fmla="*/ f34 1 2"/>
              <a:gd name="f39" fmla="min f35 f34"/>
              <a:gd name="f40" fmla="*/ f35 f9 1"/>
              <a:gd name="f41" fmla="+- f6 f38 0"/>
              <a:gd name="f42" fmla="*/ f39 f7 1"/>
              <a:gd name="f43" fmla="*/ f39 f8 1"/>
              <a:gd name="f44" fmla="*/ f40 1 100000"/>
              <a:gd name="f45" fmla="*/ f42 1 100000"/>
              <a:gd name="f46" fmla="*/ f42 1 200000"/>
              <a:gd name="f47" fmla="*/ f43 1 100000"/>
              <a:gd name="f48" fmla="*/ f44 1 2"/>
              <a:gd name="f49" fmla="*/ f44 f28 1"/>
              <a:gd name="f50" fmla="*/ f41 f28 1"/>
              <a:gd name="f51" fmla="+- f41 0 f45"/>
              <a:gd name="f52" fmla="+- f41 0 f46"/>
              <a:gd name="f53" fmla="+- f41 f46 0"/>
              <a:gd name="f54" fmla="+- f41 f45 0"/>
              <a:gd name="f55" fmla="+- f31 0 f47"/>
              <a:gd name="f56" fmla="*/ f48 f28 1"/>
              <a:gd name="f57" fmla="*/ f52 f28 1"/>
              <a:gd name="f58" fmla="*/ f55 f28 1"/>
              <a:gd name="f59" fmla="*/ f51 f28 1"/>
              <a:gd name="f60" fmla="*/ f54 f28 1"/>
              <a:gd name="f61" fmla="*/ f53 f28 1"/>
            </a:gdLst>
            <a:ahLst/>
            <a:cxnLst>
              <a:cxn ang="3cd4">
                <a:pos x="hc" y="t"/>
              </a:cxn>
              <a:cxn ang="0">
                <a:pos x="r" y="vc"/>
              </a:cxn>
              <a:cxn ang="cd4">
                <a:pos x="hc" y="b"/>
              </a:cxn>
              <a:cxn ang="cd2">
                <a:pos x="l" y="vc"/>
              </a:cxn>
              <a:cxn ang="f26">
                <a:pos x="f56" y="f33"/>
              </a:cxn>
              <a:cxn ang="f27">
                <a:pos x="f56" y="f36"/>
              </a:cxn>
            </a:cxnLst>
            <a:rect l="f33" t="f33" r="f49" b="f36"/>
            <a:pathLst>
              <a:path>
                <a:moveTo>
                  <a:pt x="f33" y="f33"/>
                </a:moveTo>
                <a:lnTo>
                  <a:pt x="f49" y="f33"/>
                </a:lnTo>
                <a:lnTo>
                  <a:pt x="f49" y="f57"/>
                </a:lnTo>
                <a:lnTo>
                  <a:pt x="f58" y="f57"/>
                </a:lnTo>
                <a:lnTo>
                  <a:pt x="f58" y="f59"/>
                </a:lnTo>
                <a:lnTo>
                  <a:pt x="f37" y="f50"/>
                </a:lnTo>
                <a:lnTo>
                  <a:pt x="f58" y="f60"/>
                </a:lnTo>
                <a:lnTo>
                  <a:pt x="f58" y="f61"/>
                </a:lnTo>
                <a:lnTo>
                  <a:pt x="f49" y="f61"/>
                </a:lnTo>
                <a:lnTo>
                  <a:pt x="f49" y="f36"/>
                </a:lnTo>
                <a:lnTo>
                  <a:pt x="f33" y="f36"/>
                </a:lnTo>
                <a:close/>
              </a:path>
            </a:pathLst>
          </a:custGeom>
          <a:solidFill>
            <a:srgbClr val="00B050">
              <a:alpha val="78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PE" sz="1400" b="1" i="0" u="none" strike="noStrike" kern="1200" cap="none" spc="0" baseline="0" dirty="0">
                <a:solidFill>
                  <a:srgbClr val="000000"/>
                </a:solidFill>
                <a:uFillTx/>
                <a:latin typeface="Poppins SemiBold" pitchFamily="2"/>
                <a:cs typeface="Poppins SemiBold" pitchFamily="2"/>
              </a:rPr>
              <a:t>Contexto de la organización</a:t>
            </a:r>
          </a:p>
        </p:txBody>
      </p:sp>
      <p:sp>
        <p:nvSpPr>
          <p:cNvPr id="16" name="Globo: flecha derecha 19">
            <a:extLst>
              <a:ext uri="{FF2B5EF4-FFF2-40B4-BE49-F238E27FC236}">
                <a16:creationId xmlns:a16="http://schemas.microsoft.com/office/drawing/2014/main" id="{330C48BD-AF1E-8FEB-95D8-FA2F25B8FBBB}"/>
              </a:ext>
            </a:extLst>
          </p:cNvPr>
          <p:cNvSpPr/>
          <p:nvPr/>
        </p:nvSpPr>
        <p:spPr>
          <a:xfrm>
            <a:off x="9114702" y="3801819"/>
            <a:ext cx="1794180" cy="755961"/>
          </a:xfrm>
          <a:custGeom>
            <a:avLst/>
            <a:gdLst>
              <a:gd name="f0" fmla="val 10800000"/>
              <a:gd name="f1" fmla="val 5400000"/>
              <a:gd name="f2" fmla="val 180"/>
              <a:gd name="f3" fmla="val w"/>
              <a:gd name="f4" fmla="val h"/>
              <a:gd name="f5" fmla="val ss"/>
              <a:gd name="f6" fmla="val 0"/>
              <a:gd name="f7" fmla="val 17532"/>
              <a:gd name="f8" fmla="val 25000"/>
              <a:gd name="f9" fmla="val 77170"/>
              <a:gd name="f10" fmla="+- 0 0 -360"/>
              <a:gd name="f11" fmla="+- 0 0 -180"/>
              <a:gd name="f12" fmla="abs f3"/>
              <a:gd name="f13" fmla="abs f4"/>
              <a:gd name="f14" fmla="abs f5"/>
              <a:gd name="f15" fmla="*/ f10 f0 1"/>
              <a:gd name="f16" fmla="*/ f11 f0 1"/>
              <a:gd name="f17" fmla="?: f12 f3 1"/>
              <a:gd name="f18" fmla="?: f13 f4 1"/>
              <a:gd name="f19" fmla="?: f14 f5 1"/>
              <a:gd name="f20" fmla="*/ f15 1 f2"/>
              <a:gd name="f21" fmla="*/ f16 1 f2"/>
              <a:gd name="f22" fmla="*/ f17 1 21600"/>
              <a:gd name="f23" fmla="*/ f18 1 21600"/>
              <a:gd name="f24" fmla="*/ 21600 f17 1"/>
              <a:gd name="f25" fmla="*/ 21600 f18 1"/>
              <a:gd name="f26" fmla="+- f20 0 f1"/>
              <a:gd name="f27" fmla="+- f21 0 f1"/>
              <a:gd name="f28" fmla="min f23 f22"/>
              <a:gd name="f29" fmla="*/ f24 1 f19"/>
              <a:gd name="f30" fmla="*/ f25 1 f19"/>
              <a:gd name="f31" fmla="val f29"/>
              <a:gd name="f32" fmla="val f30"/>
              <a:gd name="f33" fmla="*/ f6 f28 1"/>
              <a:gd name="f34" fmla="+- f32 0 f6"/>
              <a:gd name="f35" fmla="+- f31 0 f6"/>
              <a:gd name="f36" fmla="*/ f32 f28 1"/>
              <a:gd name="f37" fmla="*/ f31 f28 1"/>
              <a:gd name="f38" fmla="*/ f34 1 2"/>
              <a:gd name="f39" fmla="min f35 f34"/>
              <a:gd name="f40" fmla="*/ f35 f9 1"/>
              <a:gd name="f41" fmla="+- f6 f38 0"/>
              <a:gd name="f42" fmla="*/ f39 f7 1"/>
              <a:gd name="f43" fmla="*/ f39 f8 1"/>
              <a:gd name="f44" fmla="*/ f40 1 100000"/>
              <a:gd name="f45" fmla="*/ f42 1 100000"/>
              <a:gd name="f46" fmla="*/ f42 1 200000"/>
              <a:gd name="f47" fmla="*/ f43 1 100000"/>
              <a:gd name="f48" fmla="*/ f44 1 2"/>
              <a:gd name="f49" fmla="*/ f44 f28 1"/>
              <a:gd name="f50" fmla="*/ f41 f28 1"/>
              <a:gd name="f51" fmla="+- f41 0 f45"/>
              <a:gd name="f52" fmla="+- f41 0 f46"/>
              <a:gd name="f53" fmla="+- f41 f46 0"/>
              <a:gd name="f54" fmla="+- f41 f45 0"/>
              <a:gd name="f55" fmla="+- f31 0 f47"/>
              <a:gd name="f56" fmla="*/ f48 f28 1"/>
              <a:gd name="f57" fmla="*/ f52 f28 1"/>
              <a:gd name="f58" fmla="*/ f55 f28 1"/>
              <a:gd name="f59" fmla="*/ f51 f28 1"/>
              <a:gd name="f60" fmla="*/ f54 f28 1"/>
              <a:gd name="f61" fmla="*/ f53 f28 1"/>
            </a:gdLst>
            <a:ahLst/>
            <a:cxnLst>
              <a:cxn ang="3cd4">
                <a:pos x="hc" y="t"/>
              </a:cxn>
              <a:cxn ang="0">
                <a:pos x="r" y="vc"/>
              </a:cxn>
              <a:cxn ang="cd4">
                <a:pos x="hc" y="b"/>
              </a:cxn>
              <a:cxn ang="cd2">
                <a:pos x="l" y="vc"/>
              </a:cxn>
              <a:cxn ang="f26">
                <a:pos x="f56" y="f33"/>
              </a:cxn>
              <a:cxn ang="f27">
                <a:pos x="f56" y="f36"/>
              </a:cxn>
            </a:cxnLst>
            <a:rect l="f33" t="f33" r="f49" b="f36"/>
            <a:pathLst>
              <a:path>
                <a:moveTo>
                  <a:pt x="f33" y="f33"/>
                </a:moveTo>
                <a:lnTo>
                  <a:pt x="f49" y="f33"/>
                </a:lnTo>
                <a:lnTo>
                  <a:pt x="f49" y="f57"/>
                </a:lnTo>
                <a:lnTo>
                  <a:pt x="f58" y="f57"/>
                </a:lnTo>
                <a:lnTo>
                  <a:pt x="f58" y="f59"/>
                </a:lnTo>
                <a:lnTo>
                  <a:pt x="f37" y="f50"/>
                </a:lnTo>
                <a:lnTo>
                  <a:pt x="f58" y="f60"/>
                </a:lnTo>
                <a:lnTo>
                  <a:pt x="f58" y="f61"/>
                </a:lnTo>
                <a:lnTo>
                  <a:pt x="f49" y="f61"/>
                </a:lnTo>
                <a:lnTo>
                  <a:pt x="f49" y="f36"/>
                </a:lnTo>
                <a:lnTo>
                  <a:pt x="f33" y="f36"/>
                </a:lnTo>
                <a:close/>
              </a:path>
            </a:pathLst>
          </a:custGeom>
          <a:solidFill>
            <a:srgbClr val="00B050">
              <a:alpha val="78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PE" sz="1400" b="1" i="0" u="none" strike="noStrike" kern="1200" cap="none" spc="0" baseline="0">
                <a:solidFill>
                  <a:srgbClr val="000000"/>
                </a:solidFill>
                <a:uFillTx/>
                <a:latin typeface="Poppins SemiBold" pitchFamily="2"/>
                <a:cs typeface="Poppins SemiBold" pitchFamily="2"/>
              </a:rPr>
              <a:t>Resultados Previstos</a:t>
            </a:r>
          </a:p>
        </p:txBody>
      </p:sp>
      <p:sp>
        <p:nvSpPr>
          <p:cNvPr id="17" name="Globo: flecha hacia abajo 20">
            <a:extLst>
              <a:ext uri="{FF2B5EF4-FFF2-40B4-BE49-F238E27FC236}">
                <a16:creationId xmlns:a16="http://schemas.microsoft.com/office/drawing/2014/main" id="{8D0669E4-DE2D-C36D-88AC-ED77236BBA42}"/>
              </a:ext>
            </a:extLst>
          </p:cNvPr>
          <p:cNvSpPr/>
          <p:nvPr/>
        </p:nvSpPr>
        <p:spPr>
          <a:xfrm>
            <a:off x="279056" y="1776231"/>
            <a:ext cx="1176156" cy="1652768"/>
          </a:xfrm>
          <a:custGeom>
            <a:avLst/>
            <a:gdLst>
              <a:gd name="f0" fmla="val 10800000"/>
              <a:gd name="f1" fmla="val 5400000"/>
              <a:gd name="f2" fmla="val 180"/>
              <a:gd name="f3" fmla="val w"/>
              <a:gd name="f4" fmla="val h"/>
              <a:gd name="f5" fmla="val ss"/>
              <a:gd name="f6" fmla="val 0"/>
              <a:gd name="f7" fmla="val 25000"/>
              <a:gd name="f8" fmla="val 64977"/>
              <a:gd name="f9" fmla="+- 0 0 -270"/>
              <a:gd name="f10" fmla="+- 0 0 -90"/>
              <a:gd name="f11" fmla="abs f3"/>
              <a:gd name="f12" fmla="abs f4"/>
              <a:gd name="f13" fmla="abs f5"/>
              <a:gd name="f14" fmla="*/ f9 f0 1"/>
              <a:gd name="f15" fmla="*/ f10 f0 1"/>
              <a:gd name="f16" fmla="?: f11 f3 1"/>
              <a:gd name="f17" fmla="?: f12 f4 1"/>
              <a:gd name="f18" fmla="?: f13 f5 1"/>
              <a:gd name="f19" fmla="*/ f14 1 f2"/>
              <a:gd name="f20" fmla="*/ f15 1 f2"/>
              <a:gd name="f21" fmla="*/ f16 1 21600"/>
              <a:gd name="f22" fmla="*/ f17 1 21600"/>
              <a:gd name="f23" fmla="*/ 21600 f16 1"/>
              <a:gd name="f24" fmla="*/ 21600 f17 1"/>
              <a:gd name="f25" fmla="+- f19 0 f1"/>
              <a:gd name="f26" fmla="+- f20 0 f1"/>
              <a:gd name="f27" fmla="min f22 f21"/>
              <a:gd name="f28" fmla="*/ f23 1 f18"/>
              <a:gd name="f29" fmla="*/ f24 1 f18"/>
              <a:gd name="f30" fmla="val f28"/>
              <a:gd name="f31" fmla="val f29"/>
              <a:gd name="f32" fmla="*/ f6 f27 1"/>
              <a:gd name="f33" fmla="+- f31 0 f6"/>
              <a:gd name="f34" fmla="+- f30 0 f6"/>
              <a:gd name="f35" fmla="*/ f30 f27 1"/>
              <a:gd name="f36" fmla="*/ f31 f27 1"/>
              <a:gd name="f37" fmla="*/ f34 1 2"/>
              <a:gd name="f38" fmla="min f34 f33"/>
              <a:gd name="f39" fmla="*/ f33 f8 1"/>
              <a:gd name="f40" fmla="+- f6 f37 0"/>
              <a:gd name="f41" fmla="*/ f38 f7 1"/>
              <a:gd name="f42" fmla="*/ f39 1 100000"/>
              <a:gd name="f43" fmla="*/ f41 1 100000"/>
              <a:gd name="f44" fmla="*/ f41 1 200000"/>
              <a:gd name="f45" fmla="*/ f42 1 2"/>
              <a:gd name="f46" fmla="*/ f42 f27 1"/>
              <a:gd name="f47" fmla="*/ f40 f27 1"/>
              <a:gd name="f48" fmla="+- f40 0 f43"/>
              <a:gd name="f49" fmla="+- f40 0 f44"/>
              <a:gd name="f50" fmla="+- f40 f44 0"/>
              <a:gd name="f51" fmla="+- f40 f43 0"/>
              <a:gd name="f52" fmla="+- f31 0 f43"/>
              <a:gd name="f53" fmla="*/ f45 f27 1"/>
              <a:gd name="f54" fmla="*/ f50 f27 1"/>
              <a:gd name="f55" fmla="*/ f52 f27 1"/>
              <a:gd name="f56" fmla="*/ f51 f27 1"/>
              <a:gd name="f57" fmla="*/ f48 f27 1"/>
              <a:gd name="f58" fmla="*/ f49 f27 1"/>
            </a:gdLst>
            <a:ahLst/>
            <a:cxnLst>
              <a:cxn ang="3cd4">
                <a:pos x="hc" y="t"/>
              </a:cxn>
              <a:cxn ang="0">
                <a:pos x="r" y="vc"/>
              </a:cxn>
              <a:cxn ang="cd4">
                <a:pos x="hc" y="b"/>
              </a:cxn>
              <a:cxn ang="cd2">
                <a:pos x="l" y="vc"/>
              </a:cxn>
              <a:cxn ang="f25">
                <a:pos x="f32" y="f53"/>
              </a:cxn>
              <a:cxn ang="f26">
                <a:pos x="f35" y="f53"/>
              </a:cxn>
            </a:cxnLst>
            <a:rect l="f32" t="f32" r="f35" b="f46"/>
            <a:pathLst>
              <a:path>
                <a:moveTo>
                  <a:pt x="f32" y="f32"/>
                </a:moveTo>
                <a:lnTo>
                  <a:pt x="f35" y="f32"/>
                </a:lnTo>
                <a:lnTo>
                  <a:pt x="f35" y="f46"/>
                </a:lnTo>
                <a:lnTo>
                  <a:pt x="f54" y="f46"/>
                </a:lnTo>
                <a:lnTo>
                  <a:pt x="f54" y="f55"/>
                </a:lnTo>
                <a:lnTo>
                  <a:pt x="f56" y="f55"/>
                </a:lnTo>
                <a:lnTo>
                  <a:pt x="f47" y="f36"/>
                </a:lnTo>
                <a:lnTo>
                  <a:pt x="f57" y="f55"/>
                </a:lnTo>
                <a:lnTo>
                  <a:pt x="f58" y="f55"/>
                </a:lnTo>
                <a:lnTo>
                  <a:pt x="f58" y="f46"/>
                </a:lnTo>
                <a:lnTo>
                  <a:pt x="f32" y="f46"/>
                </a:lnTo>
                <a:close/>
              </a:path>
            </a:pathLst>
          </a:custGeom>
          <a:solidFill>
            <a:srgbClr val="00B050">
              <a:alpha val="23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PE" sz="1250" b="0" i="0" u="none" strike="noStrike" kern="1200" cap="none" spc="0" baseline="0" dirty="0">
                <a:solidFill>
                  <a:srgbClr val="000000"/>
                </a:solidFill>
                <a:uFillTx/>
                <a:latin typeface="Open Sans Light" pitchFamily="34"/>
                <a:ea typeface="Open Sans Light" pitchFamily="34"/>
                <a:cs typeface="Open Sans Light" pitchFamily="34"/>
              </a:rPr>
              <a:t>Cuestiones </a:t>
            </a:r>
            <a:r>
              <a:rPr lang="es-PE" sz="1250" b="1" i="0" u="none" strike="noStrike" kern="1200" cap="none" spc="0" baseline="0" dirty="0">
                <a:solidFill>
                  <a:srgbClr val="000000"/>
                </a:solidFill>
                <a:uFillTx/>
                <a:latin typeface="Open Sans Light" pitchFamily="34"/>
                <a:ea typeface="Open Sans Light" pitchFamily="34"/>
                <a:cs typeface="Open Sans Light" pitchFamily="34"/>
              </a:rPr>
              <a:t>internas y externas</a:t>
            </a:r>
          </a:p>
        </p:txBody>
      </p:sp>
      <p:sp>
        <p:nvSpPr>
          <p:cNvPr id="18" name="Globo: flecha hacia arriba 21">
            <a:extLst>
              <a:ext uri="{FF2B5EF4-FFF2-40B4-BE49-F238E27FC236}">
                <a16:creationId xmlns:a16="http://schemas.microsoft.com/office/drawing/2014/main" id="{45C7D964-26E1-E9D1-DA9C-5A18B2D7AA25}"/>
              </a:ext>
            </a:extLst>
          </p:cNvPr>
          <p:cNvSpPr/>
          <p:nvPr/>
        </p:nvSpPr>
        <p:spPr>
          <a:xfrm>
            <a:off x="293833" y="4540983"/>
            <a:ext cx="1160163" cy="1652768"/>
          </a:xfrm>
          <a:custGeom>
            <a:avLst/>
            <a:gdLst>
              <a:gd name="f0" fmla="val 10800000"/>
              <a:gd name="f1" fmla="val 5400000"/>
              <a:gd name="f2" fmla="val 180"/>
              <a:gd name="f3" fmla="val w"/>
              <a:gd name="f4" fmla="val h"/>
              <a:gd name="f5" fmla="val ss"/>
              <a:gd name="f6" fmla="val 0"/>
              <a:gd name="f7" fmla="val 25000"/>
              <a:gd name="f8" fmla="val 64977"/>
              <a:gd name="f9" fmla="+- 0 0 -270"/>
              <a:gd name="f10" fmla="+- 0 0 -90"/>
              <a:gd name="f11" fmla="abs f3"/>
              <a:gd name="f12" fmla="abs f4"/>
              <a:gd name="f13" fmla="abs f5"/>
              <a:gd name="f14" fmla="*/ f9 f0 1"/>
              <a:gd name="f15" fmla="*/ f10 f0 1"/>
              <a:gd name="f16" fmla="?: f11 f3 1"/>
              <a:gd name="f17" fmla="?: f12 f4 1"/>
              <a:gd name="f18" fmla="?: f13 f5 1"/>
              <a:gd name="f19" fmla="*/ f14 1 f2"/>
              <a:gd name="f20" fmla="*/ f15 1 f2"/>
              <a:gd name="f21" fmla="*/ f16 1 21600"/>
              <a:gd name="f22" fmla="*/ f17 1 21600"/>
              <a:gd name="f23" fmla="*/ 21600 f16 1"/>
              <a:gd name="f24" fmla="*/ 21600 f17 1"/>
              <a:gd name="f25" fmla="+- f19 0 f1"/>
              <a:gd name="f26" fmla="+- f20 0 f1"/>
              <a:gd name="f27" fmla="min f22 f21"/>
              <a:gd name="f28" fmla="*/ f23 1 f18"/>
              <a:gd name="f29" fmla="*/ f24 1 f18"/>
              <a:gd name="f30" fmla="val f28"/>
              <a:gd name="f31" fmla="val f29"/>
              <a:gd name="f32" fmla="*/ f6 f27 1"/>
              <a:gd name="f33" fmla="+- f31 0 f6"/>
              <a:gd name="f34" fmla="+- f30 0 f6"/>
              <a:gd name="f35" fmla="*/ f30 f27 1"/>
              <a:gd name="f36" fmla="*/ f31 f27 1"/>
              <a:gd name="f37" fmla="*/ f34 1 2"/>
              <a:gd name="f38" fmla="min f34 f33"/>
              <a:gd name="f39" fmla="*/ f33 f8 1"/>
              <a:gd name="f40" fmla="+- f6 f37 0"/>
              <a:gd name="f41" fmla="*/ f38 f7 1"/>
              <a:gd name="f42" fmla="*/ f39 1 100000"/>
              <a:gd name="f43" fmla="*/ f41 1 100000"/>
              <a:gd name="f44" fmla="*/ f41 1 200000"/>
              <a:gd name="f45" fmla="+- f31 0 f42"/>
              <a:gd name="f46" fmla="*/ f40 f27 1"/>
              <a:gd name="f47" fmla="+- f40 0 f43"/>
              <a:gd name="f48" fmla="+- f40 0 f44"/>
              <a:gd name="f49" fmla="+- f40 f44 0"/>
              <a:gd name="f50" fmla="+- f40 f43 0"/>
              <a:gd name="f51" fmla="*/ f45 f27 1"/>
              <a:gd name="f52" fmla="*/ f43 f27 1"/>
              <a:gd name="f53" fmla="*/ f48 f27 1"/>
              <a:gd name="f54" fmla="*/ f47 f27 1"/>
              <a:gd name="f55" fmla="*/ f50 f27 1"/>
              <a:gd name="f56" fmla="*/ f49 f27 1"/>
            </a:gdLst>
            <a:ahLst/>
            <a:cxnLst>
              <a:cxn ang="3cd4">
                <a:pos x="hc" y="t"/>
              </a:cxn>
              <a:cxn ang="0">
                <a:pos x="r" y="vc"/>
              </a:cxn>
              <a:cxn ang="cd4">
                <a:pos x="hc" y="b"/>
              </a:cxn>
              <a:cxn ang="cd2">
                <a:pos x="l" y="vc"/>
              </a:cxn>
              <a:cxn ang="f25">
                <a:pos x="f32" y="f51"/>
              </a:cxn>
              <a:cxn ang="f26">
                <a:pos x="f35" y="f51"/>
              </a:cxn>
            </a:cxnLst>
            <a:rect l="f32" t="f51" r="f35" b="f36"/>
            <a:pathLst>
              <a:path>
                <a:moveTo>
                  <a:pt x="f32" y="f51"/>
                </a:moveTo>
                <a:lnTo>
                  <a:pt x="f53" y="f51"/>
                </a:lnTo>
                <a:lnTo>
                  <a:pt x="f53" y="f52"/>
                </a:lnTo>
                <a:lnTo>
                  <a:pt x="f54" y="f52"/>
                </a:lnTo>
                <a:lnTo>
                  <a:pt x="f46" y="f32"/>
                </a:lnTo>
                <a:lnTo>
                  <a:pt x="f55" y="f52"/>
                </a:lnTo>
                <a:lnTo>
                  <a:pt x="f56" y="f52"/>
                </a:lnTo>
                <a:lnTo>
                  <a:pt x="f56" y="f51"/>
                </a:lnTo>
                <a:lnTo>
                  <a:pt x="f35" y="f51"/>
                </a:lnTo>
                <a:lnTo>
                  <a:pt x="f35" y="f36"/>
                </a:lnTo>
                <a:lnTo>
                  <a:pt x="f32" y="f36"/>
                </a:lnTo>
                <a:close/>
              </a:path>
            </a:pathLst>
          </a:custGeom>
          <a:solidFill>
            <a:srgbClr val="00B050">
              <a:alpha val="23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PE" sz="1250" b="0" i="0" u="none" strike="noStrike" kern="1200" cap="none" spc="0" baseline="0">
                <a:solidFill>
                  <a:srgbClr val="000000"/>
                </a:solidFill>
                <a:uFillTx/>
                <a:latin typeface="Open Sans Light" pitchFamily="34"/>
                <a:ea typeface="Open Sans Light" pitchFamily="34"/>
                <a:cs typeface="Open Sans Light" pitchFamily="34"/>
              </a:rPr>
              <a:t>Necesidades y expectativas de las </a:t>
            </a:r>
            <a:r>
              <a:rPr lang="es-PE" sz="1250" b="1" i="0" u="none" strike="noStrike" kern="1200" cap="none" spc="0" baseline="0">
                <a:solidFill>
                  <a:srgbClr val="000000"/>
                </a:solidFill>
                <a:uFillTx/>
                <a:latin typeface="Open Sans Light" pitchFamily="34"/>
                <a:ea typeface="Open Sans Light" pitchFamily="34"/>
                <a:cs typeface="Open Sans Light" pitchFamily="34"/>
              </a:rPr>
              <a:t>partes interesadas</a:t>
            </a:r>
          </a:p>
        </p:txBody>
      </p:sp>
      <p:sp>
        <p:nvSpPr>
          <p:cNvPr id="20" name="Subtitle 2">
            <a:extLst>
              <a:ext uri="{FF2B5EF4-FFF2-40B4-BE49-F238E27FC236}">
                <a16:creationId xmlns:a16="http://schemas.microsoft.com/office/drawing/2014/main" id="{76BF2FEA-DC23-5C1D-8F12-9AE494118259}"/>
              </a:ext>
            </a:extLst>
          </p:cNvPr>
          <p:cNvSpPr txBox="1"/>
          <p:nvPr/>
        </p:nvSpPr>
        <p:spPr>
          <a:xfrm rot="16200004">
            <a:off x="9278719" y="3716862"/>
            <a:ext cx="4102675" cy="700192"/>
          </a:xfrm>
          <a:prstGeom prst="rect">
            <a:avLst/>
          </a:prstGeom>
          <a:solidFill>
            <a:srgbClr val="00B050">
              <a:alpha val="23000"/>
            </a:srgbClr>
          </a:solidFill>
          <a:ln cap="flat">
            <a:noFill/>
          </a:ln>
        </p:spPr>
        <p:txBody>
          <a:bodyPr vert="horz" wrap="square" lIns="45720" tIns="22860" rIns="45720" bIns="22860" anchor="ctr" anchorCtr="0" compatLnSpc="1">
            <a:spAutoFit/>
          </a:bodyPr>
          <a:lstStyle/>
          <a:p>
            <a:pPr marL="171450" marR="0" lvl="0" indent="-171450" algn="l" defTabSz="1087633" rtl="0" fontAlgn="auto" hangingPunct="1">
              <a:lnSpc>
                <a:spcPct val="100000"/>
              </a:lnSpc>
              <a:spcBef>
                <a:spcPts val="300"/>
              </a:spcBef>
              <a:spcAft>
                <a:spcPts val="0"/>
              </a:spcAft>
              <a:buSzPct val="100000"/>
              <a:buFont typeface="Arial" pitchFamily="34"/>
              <a:buChar char="•"/>
              <a:tabLst/>
              <a:defRPr sz="1800" b="0" i="0" u="none" strike="noStrike" kern="0" cap="none" spc="0" baseline="0">
                <a:solidFill>
                  <a:srgbClr val="000000"/>
                </a:solidFill>
                <a:uFillTx/>
              </a:defRPr>
            </a:pPr>
            <a:r>
              <a:rPr lang="es-PE" sz="1250" b="0" i="0" u="none" strike="noStrike" kern="1200" cap="none" spc="0" baseline="0" dirty="0">
                <a:solidFill>
                  <a:srgbClr val="000000"/>
                </a:solidFill>
                <a:uFillTx/>
                <a:latin typeface="Open Sans Light" pitchFamily="34"/>
                <a:ea typeface="Open Sans Light" pitchFamily="34"/>
                <a:cs typeface="Open Sans Light" pitchFamily="34"/>
              </a:rPr>
              <a:t>Mejora Continua del Desempeño de la SSO</a:t>
            </a:r>
          </a:p>
          <a:p>
            <a:pPr marL="171450" marR="0" lvl="0" indent="-171450" algn="l" defTabSz="1087633" rtl="0" fontAlgn="auto" hangingPunct="1">
              <a:lnSpc>
                <a:spcPct val="100000"/>
              </a:lnSpc>
              <a:spcBef>
                <a:spcPts val="300"/>
              </a:spcBef>
              <a:spcAft>
                <a:spcPts val="0"/>
              </a:spcAft>
              <a:buSzPct val="100000"/>
              <a:buFont typeface="Arial" pitchFamily="34"/>
              <a:buChar char="•"/>
              <a:tabLst/>
              <a:defRPr sz="1800" b="0" i="0" u="none" strike="noStrike" kern="0" cap="none" spc="0" baseline="0">
                <a:solidFill>
                  <a:srgbClr val="000000"/>
                </a:solidFill>
                <a:uFillTx/>
              </a:defRPr>
            </a:pPr>
            <a:r>
              <a:rPr lang="es-PE" sz="1250" b="0" i="0" u="none" strike="noStrike" kern="1200" cap="none" spc="0" baseline="0" dirty="0">
                <a:solidFill>
                  <a:srgbClr val="000000"/>
                </a:solidFill>
                <a:uFillTx/>
                <a:latin typeface="Open Sans Light" pitchFamily="34"/>
                <a:ea typeface="Open Sans Light" pitchFamily="34"/>
                <a:cs typeface="Open Sans Light" pitchFamily="34"/>
              </a:rPr>
              <a:t>Logro de los objetivos  </a:t>
            </a:r>
          </a:p>
          <a:p>
            <a:pPr marL="171450" marR="0" lvl="0" indent="-171450" algn="l" defTabSz="1087633" rtl="0" fontAlgn="auto" hangingPunct="1">
              <a:lnSpc>
                <a:spcPct val="100000"/>
              </a:lnSpc>
              <a:spcBef>
                <a:spcPts val="300"/>
              </a:spcBef>
              <a:spcAft>
                <a:spcPts val="0"/>
              </a:spcAft>
              <a:buSzPct val="100000"/>
              <a:buFont typeface="Arial" pitchFamily="34"/>
              <a:buChar char="•"/>
              <a:tabLst/>
              <a:defRPr sz="1800" b="0" i="0" u="none" strike="noStrike" kern="0" cap="none" spc="0" baseline="0">
                <a:solidFill>
                  <a:srgbClr val="000000"/>
                </a:solidFill>
                <a:uFillTx/>
              </a:defRPr>
            </a:pPr>
            <a:r>
              <a:rPr lang="es-PE" sz="1250" b="0" i="0" u="none" strike="noStrike" kern="1200" cap="none" spc="0" baseline="0" dirty="0">
                <a:solidFill>
                  <a:srgbClr val="000000"/>
                </a:solidFill>
                <a:uFillTx/>
                <a:latin typeface="Open Sans Light" pitchFamily="34"/>
                <a:ea typeface="Open Sans Light" pitchFamily="34"/>
                <a:cs typeface="Open Sans Light" pitchFamily="34"/>
              </a:rPr>
              <a:t>Gestión eficiente de datos</a:t>
            </a:r>
          </a:p>
        </p:txBody>
      </p:sp>
      <p:sp>
        <p:nvSpPr>
          <p:cNvPr id="22" name="Subtitle 2">
            <a:extLst>
              <a:ext uri="{FF2B5EF4-FFF2-40B4-BE49-F238E27FC236}">
                <a16:creationId xmlns:a16="http://schemas.microsoft.com/office/drawing/2014/main" id="{7C4362AF-6398-80B7-5EC8-6CE8ED56CA0C}"/>
              </a:ext>
            </a:extLst>
          </p:cNvPr>
          <p:cNvSpPr txBox="1"/>
          <p:nvPr/>
        </p:nvSpPr>
        <p:spPr>
          <a:xfrm>
            <a:off x="8480109" y="4757440"/>
            <a:ext cx="2015566" cy="477051"/>
          </a:xfrm>
          <a:prstGeom prst="rect">
            <a:avLst/>
          </a:prstGeom>
          <a:solidFill>
            <a:srgbClr val="7F7F7F">
              <a:alpha val="24000"/>
            </a:srgbClr>
          </a:solidFill>
          <a:ln cap="flat">
            <a:noFill/>
          </a:ln>
        </p:spPr>
        <p:txBody>
          <a:bodyPr vert="horz" wrap="square" lIns="45720" tIns="22860" rIns="45720" bIns="22860" anchor="ctr" anchorCtr="1" compatLnSpc="1">
            <a:spAutoFit/>
          </a:bodyPr>
          <a:lstStyle/>
          <a:p>
            <a:pPr marL="0" marR="0" lvl="0" indent="0" algn="ctr" defTabSz="1087633"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es-PE" sz="1400" b="1" i="1" u="none" strike="noStrike" kern="1200" cap="none" spc="0" baseline="0" dirty="0">
                <a:solidFill>
                  <a:srgbClr val="000000"/>
                </a:solidFill>
                <a:uFillTx/>
                <a:latin typeface="Open Sans Light" pitchFamily="34"/>
                <a:ea typeface="Open Sans Light" pitchFamily="34"/>
                <a:cs typeface="Open Sans Light" pitchFamily="34"/>
              </a:rPr>
              <a:t>Supervisión activa y efectiva</a:t>
            </a:r>
          </a:p>
        </p:txBody>
      </p:sp>
      <p:sp>
        <p:nvSpPr>
          <p:cNvPr id="23" name="Subtitle 2">
            <a:extLst>
              <a:ext uri="{FF2B5EF4-FFF2-40B4-BE49-F238E27FC236}">
                <a16:creationId xmlns:a16="http://schemas.microsoft.com/office/drawing/2014/main" id="{8BD1C426-DB39-1A09-66AB-2CCB30FD3972}"/>
              </a:ext>
            </a:extLst>
          </p:cNvPr>
          <p:cNvSpPr txBox="1"/>
          <p:nvPr/>
        </p:nvSpPr>
        <p:spPr>
          <a:xfrm>
            <a:off x="2148949" y="1551371"/>
            <a:ext cx="2015566" cy="477051"/>
          </a:xfrm>
          <a:prstGeom prst="rect">
            <a:avLst/>
          </a:prstGeom>
          <a:solidFill>
            <a:srgbClr val="7F7F7F">
              <a:alpha val="24000"/>
            </a:srgbClr>
          </a:solidFill>
          <a:ln cap="flat">
            <a:noFill/>
          </a:ln>
        </p:spPr>
        <p:txBody>
          <a:bodyPr vert="horz" wrap="square" lIns="45720" tIns="22860" rIns="45720" bIns="22860" anchor="ctr" anchorCtr="1" compatLnSpc="1">
            <a:spAutoFit/>
          </a:bodyPr>
          <a:lstStyle/>
          <a:p>
            <a:pPr marL="0" marR="0" lvl="0" indent="0" algn="ctr" defTabSz="1087633"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es-PE" sz="1400" b="1" i="1" u="none" strike="noStrike" kern="1200" cap="none" spc="0" baseline="0" dirty="0">
                <a:solidFill>
                  <a:srgbClr val="000000"/>
                </a:solidFill>
                <a:uFillTx/>
                <a:latin typeface="Open Sans Light" pitchFamily="34"/>
                <a:ea typeface="Open Sans Light" pitchFamily="34"/>
                <a:cs typeface="Open Sans Light" pitchFamily="34"/>
              </a:rPr>
              <a:t>Cultura de Alto Rendimiento</a:t>
            </a:r>
          </a:p>
        </p:txBody>
      </p:sp>
      <p:sp>
        <p:nvSpPr>
          <p:cNvPr id="25" name="CuadroTexto 41">
            <a:extLst>
              <a:ext uri="{FF2B5EF4-FFF2-40B4-BE49-F238E27FC236}">
                <a16:creationId xmlns:a16="http://schemas.microsoft.com/office/drawing/2014/main" id="{E5C89662-9CD0-288D-F938-404494E2AD46}"/>
              </a:ext>
            </a:extLst>
          </p:cNvPr>
          <p:cNvSpPr txBox="1"/>
          <p:nvPr/>
        </p:nvSpPr>
        <p:spPr>
          <a:xfrm>
            <a:off x="4381301" y="3749670"/>
            <a:ext cx="1724220" cy="73866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PE" sz="1400" b="1" i="0" u="none" strike="noStrike" kern="1200" cap="none" spc="0" baseline="0">
                <a:solidFill>
                  <a:srgbClr val="000000"/>
                </a:solidFill>
                <a:uFillTx/>
                <a:latin typeface="Poppins SemiBold" pitchFamily="2"/>
                <a:cs typeface="Poppins SemiBold" pitchFamily="2"/>
              </a:rPr>
              <a:t>Participación del Liderazgo y de los trabajadores</a:t>
            </a:r>
          </a:p>
        </p:txBody>
      </p:sp>
      <p:sp>
        <p:nvSpPr>
          <p:cNvPr id="26" name="Globo: flecha hacia arriba 24">
            <a:extLst>
              <a:ext uri="{FF2B5EF4-FFF2-40B4-BE49-F238E27FC236}">
                <a16:creationId xmlns:a16="http://schemas.microsoft.com/office/drawing/2014/main" id="{50B4B072-A0B6-0489-7989-D80701675396}"/>
              </a:ext>
            </a:extLst>
          </p:cNvPr>
          <p:cNvSpPr/>
          <p:nvPr/>
        </p:nvSpPr>
        <p:spPr>
          <a:xfrm>
            <a:off x="4943236" y="4468951"/>
            <a:ext cx="728851" cy="557098"/>
          </a:xfrm>
          <a:custGeom>
            <a:avLst/>
            <a:gdLst>
              <a:gd name="f0" fmla="val 10800000"/>
              <a:gd name="f1" fmla="val 5400000"/>
              <a:gd name="f2" fmla="val 180"/>
              <a:gd name="f3" fmla="val w"/>
              <a:gd name="f4" fmla="val h"/>
              <a:gd name="f5" fmla="val ss"/>
              <a:gd name="f6" fmla="val 0"/>
              <a:gd name="f7" fmla="val 25000"/>
              <a:gd name="f8" fmla="val 64977"/>
              <a:gd name="f9" fmla="+- 0 0 -270"/>
              <a:gd name="f10" fmla="+- 0 0 -90"/>
              <a:gd name="f11" fmla="abs f3"/>
              <a:gd name="f12" fmla="abs f4"/>
              <a:gd name="f13" fmla="abs f5"/>
              <a:gd name="f14" fmla="*/ f9 f0 1"/>
              <a:gd name="f15" fmla="*/ f10 f0 1"/>
              <a:gd name="f16" fmla="?: f11 f3 1"/>
              <a:gd name="f17" fmla="?: f12 f4 1"/>
              <a:gd name="f18" fmla="?: f13 f5 1"/>
              <a:gd name="f19" fmla="*/ f14 1 f2"/>
              <a:gd name="f20" fmla="*/ f15 1 f2"/>
              <a:gd name="f21" fmla="*/ f16 1 21600"/>
              <a:gd name="f22" fmla="*/ f17 1 21600"/>
              <a:gd name="f23" fmla="*/ 21600 f16 1"/>
              <a:gd name="f24" fmla="*/ 21600 f17 1"/>
              <a:gd name="f25" fmla="+- f19 0 f1"/>
              <a:gd name="f26" fmla="+- f20 0 f1"/>
              <a:gd name="f27" fmla="min f22 f21"/>
              <a:gd name="f28" fmla="*/ f23 1 f18"/>
              <a:gd name="f29" fmla="*/ f24 1 f18"/>
              <a:gd name="f30" fmla="val f28"/>
              <a:gd name="f31" fmla="val f29"/>
              <a:gd name="f32" fmla="*/ f6 f27 1"/>
              <a:gd name="f33" fmla="+- f31 0 f6"/>
              <a:gd name="f34" fmla="+- f30 0 f6"/>
              <a:gd name="f35" fmla="*/ f30 f27 1"/>
              <a:gd name="f36" fmla="*/ f31 f27 1"/>
              <a:gd name="f37" fmla="*/ f34 1 2"/>
              <a:gd name="f38" fmla="min f34 f33"/>
              <a:gd name="f39" fmla="*/ f33 f8 1"/>
              <a:gd name="f40" fmla="+- f6 f37 0"/>
              <a:gd name="f41" fmla="*/ f38 f7 1"/>
              <a:gd name="f42" fmla="*/ f39 1 100000"/>
              <a:gd name="f43" fmla="*/ f41 1 100000"/>
              <a:gd name="f44" fmla="*/ f41 1 200000"/>
              <a:gd name="f45" fmla="+- f31 0 f42"/>
              <a:gd name="f46" fmla="*/ f40 f27 1"/>
              <a:gd name="f47" fmla="+- f40 0 f43"/>
              <a:gd name="f48" fmla="+- f40 0 f44"/>
              <a:gd name="f49" fmla="+- f40 f44 0"/>
              <a:gd name="f50" fmla="+- f40 f43 0"/>
              <a:gd name="f51" fmla="*/ f45 f27 1"/>
              <a:gd name="f52" fmla="*/ f43 f27 1"/>
              <a:gd name="f53" fmla="*/ f48 f27 1"/>
              <a:gd name="f54" fmla="*/ f47 f27 1"/>
              <a:gd name="f55" fmla="*/ f50 f27 1"/>
              <a:gd name="f56" fmla="*/ f49 f27 1"/>
            </a:gdLst>
            <a:ahLst/>
            <a:cxnLst>
              <a:cxn ang="3cd4">
                <a:pos x="hc" y="t"/>
              </a:cxn>
              <a:cxn ang="0">
                <a:pos x="r" y="vc"/>
              </a:cxn>
              <a:cxn ang="cd4">
                <a:pos x="hc" y="b"/>
              </a:cxn>
              <a:cxn ang="cd2">
                <a:pos x="l" y="vc"/>
              </a:cxn>
              <a:cxn ang="f25">
                <a:pos x="f32" y="f51"/>
              </a:cxn>
              <a:cxn ang="f26">
                <a:pos x="f35" y="f51"/>
              </a:cxn>
            </a:cxnLst>
            <a:rect l="f32" t="f51" r="f35" b="f36"/>
            <a:pathLst>
              <a:path>
                <a:moveTo>
                  <a:pt x="f32" y="f51"/>
                </a:moveTo>
                <a:lnTo>
                  <a:pt x="f53" y="f51"/>
                </a:lnTo>
                <a:lnTo>
                  <a:pt x="f53" y="f52"/>
                </a:lnTo>
                <a:lnTo>
                  <a:pt x="f54" y="f52"/>
                </a:lnTo>
                <a:lnTo>
                  <a:pt x="f46" y="f32"/>
                </a:lnTo>
                <a:lnTo>
                  <a:pt x="f55" y="f52"/>
                </a:lnTo>
                <a:lnTo>
                  <a:pt x="f56" y="f52"/>
                </a:lnTo>
                <a:lnTo>
                  <a:pt x="f56" y="f51"/>
                </a:lnTo>
                <a:lnTo>
                  <a:pt x="f35" y="f51"/>
                </a:lnTo>
                <a:lnTo>
                  <a:pt x="f35" y="f36"/>
                </a:lnTo>
                <a:lnTo>
                  <a:pt x="f32" y="f36"/>
                </a:lnTo>
                <a:close/>
              </a:path>
            </a:pathLst>
          </a:custGeom>
          <a:solidFill>
            <a:srgbClr val="7F7F7F">
              <a:alpha val="10000"/>
            </a:srgbClr>
          </a:solidFill>
          <a:ln w="9528" cap="flat">
            <a:solidFill>
              <a:srgbClr val="7F7F7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PE" sz="1250" b="0" i="0" u="none" strike="noStrike" kern="1200" cap="none" spc="0" baseline="0" dirty="0">
                <a:solidFill>
                  <a:srgbClr val="000000"/>
                </a:solidFill>
                <a:uFillTx/>
                <a:latin typeface="Open Sans Light" pitchFamily="34"/>
                <a:ea typeface="Open Sans Light" pitchFamily="34"/>
                <a:cs typeface="Open Sans Light" pitchFamily="34"/>
              </a:rPr>
              <a:t>Comité SSO</a:t>
            </a:r>
          </a:p>
        </p:txBody>
      </p:sp>
      <p:cxnSp>
        <p:nvCxnSpPr>
          <p:cNvPr id="27" name="Conector recto 36">
            <a:extLst>
              <a:ext uri="{FF2B5EF4-FFF2-40B4-BE49-F238E27FC236}">
                <a16:creationId xmlns:a16="http://schemas.microsoft.com/office/drawing/2014/main" id="{0E5BCEFF-E193-33C3-F465-D43CA13AEE50}"/>
              </a:ext>
            </a:extLst>
          </p:cNvPr>
          <p:cNvCxnSpPr>
            <a:endCxn id="2" idx="0"/>
          </p:cNvCxnSpPr>
          <p:nvPr/>
        </p:nvCxnSpPr>
        <p:spPr>
          <a:xfrm flipV="1">
            <a:off x="5308988" y="2973445"/>
            <a:ext cx="0" cy="292197"/>
          </a:xfrm>
          <a:prstGeom prst="straightConnector1">
            <a:avLst/>
          </a:prstGeom>
          <a:noFill/>
          <a:ln w="19046" cap="flat">
            <a:solidFill>
              <a:srgbClr val="72A8BE"/>
            </a:solidFill>
            <a:prstDash val="solid"/>
            <a:miter/>
          </a:ln>
        </p:spPr>
      </p:cxnSp>
      <p:cxnSp>
        <p:nvCxnSpPr>
          <p:cNvPr id="28" name="Conector recto 38">
            <a:extLst>
              <a:ext uri="{FF2B5EF4-FFF2-40B4-BE49-F238E27FC236}">
                <a16:creationId xmlns:a16="http://schemas.microsoft.com/office/drawing/2014/main" id="{7744A9B1-C932-0F2E-D577-8815ADBBDCB6}"/>
              </a:ext>
            </a:extLst>
          </p:cNvPr>
          <p:cNvCxnSpPr>
            <a:stCxn id="2" idx="1"/>
            <a:endCxn id="3" idx="1"/>
          </p:cNvCxnSpPr>
          <p:nvPr/>
        </p:nvCxnSpPr>
        <p:spPr>
          <a:xfrm flipH="1">
            <a:off x="6547716" y="4287666"/>
            <a:ext cx="272939" cy="1642"/>
          </a:xfrm>
          <a:prstGeom prst="straightConnector1">
            <a:avLst/>
          </a:prstGeom>
          <a:noFill/>
          <a:ln w="19046" cap="flat">
            <a:solidFill>
              <a:srgbClr val="72A8BE"/>
            </a:solidFill>
            <a:prstDash val="solid"/>
            <a:miter/>
          </a:ln>
        </p:spPr>
      </p:cxnSp>
      <p:cxnSp>
        <p:nvCxnSpPr>
          <p:cNvPr id="29" name="Conector recto 40">
            <a:extLst>
              <a:ext uri="{FF2B5EF4-FFF2-40B4-BE49-F238E27FC236}">
                <a16:creationId xmlns:a16="http://schemas.microsoft.com/office/drawing/2014/main" id="{6B030BB8-9D59-2EE8-C25D-FD9645DFCAFE}"/>
              </a:ext>
            </a:extLst>
          </p:cNvPr>
          <p:cNvCxnSpPr>
            <a:stCxn id="2" idx="2"/>
            <a:endCxn id="3" idx="2"/>
          </p:cNvCxnSpPr>
          <p:nvPr/>
        </p:nvCxnSpPr>
        <p:spPr>
          <a:xfrm flipV="1">
            <a:off x="5308988" y="5312974"/>
            <a:ext cx="2853" cy="288913"/>
          </a:xfrm>
          <a:prstGeom prst="straightConnector1">
            <a:avLst/>
          </a:prstGeom>
          <a:noFill/>
          <a:ln w="19046" cap="flat">
            <a:solidFill>
              <a:srgbClr val="72A8BE"/>
            </a:solidFill>
            <a:prstDash val="solid"/>
            <a:miter/>
          </a:ln>
        </p:spPr>
      </p:cxnSp>
      <p:cxnSp>
        <p:nvCxnSpPr>
          <p:cNvPr id="30" name="Conector recto 42">
            <a:extLst>
              <a:ext uri="{FF2B5EF4-FFF2-40B4-BE49-F238E27FC236}">
                <a16:creationId xmlns:a16="http://schemas.microsoft.com/office/drawing/2014/main" id="{B9063485-1E94-9088-EBC7-62514DF91833}"/>
              </a:ext>
            </a:extLst>
          </p:cNvPr>
          <p:cNvCxnSpPr>
            <a:stCxn id="2" idx="3"/>
          </p:cNvCxnSpPr>
          <p:nvPr/>
        </p:nvCxnSpPr>
        <p:spPr>
          <a:xfrm>
            <a:off x="3797320" y="4287667"/>
            <a:ext cx="278645" cy="0"/>
          </a:xfrm>
          <a:prstGeom prst="straightConnector1">
            <a:avLst/>
          </a:prstGeom>
          <a:noFill/>
          <a:ln w="19046" cap="flat">
            <a:solidFill>
              <a:srgbClr val="72A8BE"/>
            </a:solidFill>
            <a:prstDash val="solid"/>
            <a:miter/>
          </a:ln>
        </p:spPr>
      </p:cxnSp>
      <p:pic>
        <p:nvPicPr>
          <p:cNvPr id="31" name="Picture 2" descr="Search ">
            <a:extLst>
              <a:ext uri="{FF2B5EF4-FFF2-40B4-BE49-F238E27FC236}">
                <a16:creationId xmlns:a16="http://schemas.microsoft.com/office/drawing/2014/main" id="{7ECCB740-C5C0-60DC-89C2-5FDFEAB39CBF}"/>
              </a:ext>
            </a:extLst>
          </p:cNvPr>
          <p:cNvPicPr>
            <a:picLocks noChangeAspect="1"/>
          </p:cNvPicPr>
          <p:nvPr/>
        </p:nvPicPr>
        <p:blipFill>
          <a:blip r:embed="rId3"/>
          <a:srcRect/>
          <a:stretch>
            <a:fillRect/>
          </a:stretch>
        </p:blipFill>
        <p:spPr>
          <a:xfrm>
            <a:off x="7340208" y="3818698"/>
            <a:ext cx="856335" cy="856335"/>
          </a:xfrm>
          <a:prstGeom prst="rect">
            <a:avLst/>
          </a:prstGeom>
          <a:noFill/>
          <a:ln cap="flat">
            <a:noFill/>
          </a:ln>
        </p:spPr>
      </p:pic>
      <p:pic>
        <p:nvPicPr>
          <p:cNvPr id="32" name="Picture 4" descr="Note ">
            <a:extLst>
              <a:ext uri="{FF2B5EF4-FFF2-40B4-BE49-F238E27FC236}">
                <a16:creationId xmlns:a16="http://schemas.microsoft.com/office/drawing/2014/main" id="{ED152A97-AC80-ECF8-0CC9-BB5808EC0357}"/>
              </a:ext>
            </a:extLst>
          </p:cNvPr>
          <p:cNvPicPr>
            <a:picLocks noChangeAspect="1"/>
          </p:cNvPicPr>
          <p:nvPr/>
        </p:nvPicPr>
        <p:blipFill>
          <a:blip r:embed="rId4"/>
          <a:srcRect/>
          <a:stretch>
            <a:fillRect/>
          </a:stretch>
        </p:blipFill>
        <p:spPr>
          <a:xfrm>
            <a:off x="5124681" y="1395438"/>
            <a:ext cx="1155088" cy="1155088"/>
          </a:xfrm>
          <a:prstGeom prst="rect">
            <a:avLst/>
          </a:prstGeom>
          <a:noFill/>
          <a:ln cap="flat">
            <a:noFill/>
          </a:ln>
        </p:spPr>
      </p:pic>
      <p:pic>
        <p:nvPicPr>
          <p:cNvPr id="33" name="Picture 6" descr="Implement ">
            <a:extLst>
              <a:ext uri="{FF2B5EF4-FFF2-40B4-BE49-F238E27FC236}">
                <a16:creationId xmlns:a16="http://schemas.microsoft.com/office/drawing/2014/main" id="{7E75749E-70BC-015F-6C39-2E2DACD1CEEC}"/>
              </a:ext>
            </a:extLst>
          </p:cNvPr>
          <p:cNvPicPr>
            <a:picLocks noChangeAspect="1"/>
          </p:cNvPicPr>
          <p:nvPr/>
        </p:nvPicPr>
        <p:blipFill>
          <a:blip r:embed="rId5"/>
          <a:srcRect/>
          <a:stretch>
            <a:fillRect/>
          </a:stretch>
        </p:blipFill>
        <p:spPr>
          <a:xfrm>
            <a:off x="2552629" y="3912973"/>
            <a:ext cx="971751" cy="971751"/>
          </a:xfrm>
          <a:prstGeom prst="rect">
            <a:avLst/>
          </a:prstGeom>
          <a:noFill/>
          <a:ln cap="flat">
            <a:noFill/>
          </a:ln>
        </p:spPr>
      </p:pic>
      <p:pic>
        <p:nvPicPr>
          <p:cNvPr id="34" name="Picture 8" descr="Activities ">
            <a:extLst>
              <a:ext uri="{FF2B5EF4-FFF2-40B4-BE49-F238E27FC236}">
                <a16:creationId xmlns:a16="http://schemas.microsoft.com/office/drawing/2014/main" id="{D8FC5C48-2488-365E-9E67-006925118335}"/>
              </a:ext>
            </a:extLst>
          </p:cNvPr>
          <p:cNvPicPr>
            <a:picLocks noChangeAspect="1"/>
          </p:cNvPicPr>
          <p:nvPr/>
        </p:nvPicPr>
        <p:blipFill>
          <a:blip r:embed="rId6"/>
          <a:srcRect/>
          <a:stretch>
            <a:fillRect/>
          </a:stretch>
        </p:blipFill>
        <p:spPr>
          <a:xfrm>
            <a:off x="5365004" y="5599995"/>
            <a:ext cx="984150" cy="984150"/>
          </a:xfrm>
          <a:prstGeom prst="rect">
            <a:avLst/>
          </a:prstGeom>
          <a:noFill/>
          <a:ln cap="flat">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997F4-F878-0273-EAC2-8A3C098533BE}"/>
              </a:ext>
            </a:extLst>
          </p:cNvPr>
          <p:cNvSpPr txBox="1"/>
          <p:nvPr/>
        </p:nvSpPr>
        <p:spPr>
          <a:xfrm>
            <a:off x="452810" y="2558710"/>
            <a:ext cx="5317400" cy="1740569"/>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s-ES" sz="2800" b="1" i="0" u="none" strike="noStrike" kern="1200" cap="none" spc="0" baseline="0">
                <a:solidFill>
                  <a:srgbClr val="FFFFFF"/>
                </a:solidFill>
                <a:uFillTx/>
                <a:latin typeface="Poppins SemiBold" pitchFamily="2"/>
                <a:cs typeface="Poppins SemiBold" pitchFamily="2"/>
              </a:rPr>
              <a:t>POLÍTICA DE SALUD Y SEGURIDAD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C0807F-4C6B-A207-9BF8-3DDF5D434ADA}"/>
              </a:ext>
            </a:extLst>
          </p:cNvPr>
          <p:cNvSpPr txBox="1">
            <a:spLocks noGrp="1"/>
          </p:cNvSpPr>
          <p:nvPr>
            <p:ph type="title"/>
          </p:nvPr>
        </p:nvSpPr>
        <p:spPr>
          <a:xfrm>
            <a:off x="130631" y="291053"/>
            <a:ext cx="9027331" cy="789867"/>
          </a:xfrm>
          <a:prstGeom prst="rect">
            <a:avLst/>
          </a:prstGeom>
          <a:noFill/>
          <a:ln>
            <a:noFill/>
          </a:ln>
        </p:spPr>
        <p:txBody>
          <a:bodyPr vert="horz" wrap="square" lIns="91440" tIns="45720" rIns="91440" bIns="45720" anchor="ctr" anchorCtr="0" compatLnSpc="1">
            <a:normAutofit/>
          </a:bodyPr>
          <a:lstStyle/>
          <a:p>
            <a:pPr lvl="0"/>
            <a:r>
              <a:rPr lang="es-PE"/>
              <a:t>Política de Salud y Seguridad</a:t>
            </a:r>
            <a:endParaRPr lang="es-PE">
              <a:latin typeface="Poppins SemiBold" pitchFamily="2"/>
              <a:cs typeface="Poppins SemiBold" pitchFamily="2"/>
            </a:endParaRPr>
          </a:p>
        </p:txBody>
      </p:sp>
      <p:sp>
        <p:nvSpPr>
          <p:cNvPr id="3" name="TextBox 2">
            <a:extLst>
              <a:ext uri="{FF2B5EF4-FFF2-40B4-BE49-F238E27FC236}">
                <a16:creationId xmlns:a16="http://schemas.microsoft.com/office/drawing/2014/main" id="{452EE5DD-0613-B6B3-01DE-9F6117F97B41}"/>
              </a:ext>
            </a:extLst>
          </p:cNvPr>
          <p:cNvSpPr txBox="1"/>
          <p:nvPr/>
        </p:nvSpPr>
        <p:spPr>
          <a:xfrm>
            <a:off x="634383" y="3043699"/>
            <a:ext cx="4513021" cy="248195"/>
          </a:xfrm>
          <a:prstGeom prst="rect">
            <a:avLst/>
          </a:prstGeom>
          <a:solidFill>
            <a:srgbClr val="72A8BE"/>
          </a:solidFill>
          <a:ln w="19046" cap="flat">
            <a:solidFill>
              <a:srgbClr val="72A8BE"/>
            </a:solidFill>
            <a:prstDash val="solid"/>
            <a:miter/>
          </a:ln>
        </p:spPr>
        <p:txBody>
          <a:bodyPr vert="horz" wrap="square" lIns="91440" tIns="45720" rIns="91440" bIns="45720" anchor="ctr" anchorCtr="0" compatLnSpc="1">
            <a:no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PE" sz="1100" b="0" i="0" u="none" strike="noStrike" kern="1200" cap="none" spc="0" baseline="0">
                <a:solidFill>
                  <a:srgbClr val="FFFFFF"/>
                </a:solidFill>
                <a:uFillTx/>
                <a:latin typeface="Poppins Light" pitchFamily="2"/>
                <a:cs typeface="Poppins Light" pitchFamily="2"/>
              </a:rPr>
              <a:t>¿Conoce usted la Política de Salud y Seguridad?</a:t>
            </a:r>
          </a:p>
        </p:txBody>
      </p:sp>
      <p:sp>
        <p:nvSpPr>
          <p:cNvPr id="4" name="TextBox 3">
            <a:extLst>
              <a:ext uri="{FF2B5EF4-FFF2-40B4-BE49-F238E27FC236}">
                <a16:creationId xmlns:a16="http://schemas.microsoft.com/office/drawing/2014/main" id="{1C4FE169-7E41-812D-A9F6-2F7082AFBA83}"/>
              </a:ext>
            </a:extLst>
          </p:cNvPr>
          <p:cNvSpPr txBox="1"/>
          <p:nvPr/>
        </p:nvSpPr>
        <p:spPr>
          <a:xfrm>
            <a:off x="590720" y="3376220"/>
            <a:ext cx="5185964" cy="1797929"/>
          </a:xfrm>
          <a:prstGeom prst="rect">
            <a:avLst/>
          </a:prstGeom>
          <a:noFill/>
          <a:ln cap="flat">
            <a:noFill/>
          </a:ln>
        </p:spPr>
        <p:txBody>
          <a:bodyPr vert="horz" wrap="square" lIns="91440" tIns="45720" rIns="91440" bIns="45720" anchor="t" anchorCtr="0" compatLnSpc="1">
            <a:spAutoFit/>
          </a:bodyPr>
          <a:lstStyle/>
          <a:p>
            <a:pPr marL="86996" marR="0" lvl="0" indent="0" algn="just" defTabSz="914400" rtl="0" fontAlgn="auto" hangingPunct="1">
              <a:lnSpc>
                <a:spcPct val="100000"/>
              </a:lnSpc>
              <a:spcBef>
                <a:spcPts val="470"/>
              </a:spcBef>
              <a:spcAft>
                <a:spcPts val="0"/>
              </a:spcAft>
              <a:buNone/>
              <a:tabLst/>
              <a:defRPr sz="1800" b="0" i="0" u="none" strike="noStrike" kern="0" cap="none" spc="0" baseline="0">
                <a:solidFill>
                  <a:srgbClr val="000000"/>
                </a:solidFill>
                <a:uFillTx/>
              </a:defRPr>
            </a:pPr>
            <a:r>
              <a:rPr lang="es-ES" sz="1000" b="0" i="0" u="none" strike="noStrike" kern="1200" cap="none" spc="0" baseline="0" dirty="0">
                <a:solidFill>
                  <a:srgbClr val="000000"/>
                </a:solidFill>
                <a:uFillTx/>
                <a:latin typeface="Poppins" pitchFamily="2"/>
                <a:ea typeface="Arial" pitchFamily="34"/>
                <a:cs typeface="Poppins" pitchFamily="2"/>
              </a:rPr>
              <a:t>Sí, la Política de Salud y Seguridad es  corporativa y contempla los siguientes compromisos: </a:t>
            </a:r>
          </a:p>
          <a:p>
            <a:pPr marL="258446" marR="0" lvl="0" indent="-171450" algn="just" defTabSz="914400" rtl="0" fontAlgn="auto" hangingPunct="1">
              <a:lnSpc>
                <a:spcPct val="100000"/>
              </a:lnSpc>
              <a:spcBef>
                <a:spcPts val="470"/>
              </a:spcBef>
              <a:spcAft>
                <a:spcPts val="0"/>
              </a:spcAft>
              <a:buSzPct val="100000"/>
              <a:buFont typeface="Arial" pitchFamily="34"/>
              <a:buChar char="•"/>
              <a:tabLst/>
              <a:defRPr sz="1800" b="0" i="0" u="none" strike="noStrike" kern="0" cap="none" spc="0" baseline="0">
                <a:solidFill>
                  <a:srgbClr val="000000"/>
                </a:solidFill>
                <a:uFillTx/>
              </a:defRPr>
            </a:pPr>
            <a:r>
              <a:rPr lang="es-ES" sz="1000" b="0" i="0" u="none" strike="noStrike" kern="1200" cap="none" spc="0" baseline="0" dirty="0">
                <a:solidFill>
                  <a:srgbClr val="000000"/>
                </a:solidFill>
                <a:uFillTx/>
                <a:latin typeface="Poppins" pitchFamily="2"/>
                <a:ea typeface="Arial" pitchFamily="34"/>
                <a:cs typeface="Poppins" pitchFamily="2"/>
              </a:rPr>
              <a:t>Proporcionar un entorno laboral seguro y saludable a fin de prevenir lesiones y enfermedades ocupacionales. </a:t>
            </a:r>
          </a:p>
          <a:p>
            <a:pPr marL="258446" marR="0" lvl="0" indent="-171450" algn="just" defTabSz="914400" rtl="0" fontAlgn="auto" hangingPunct="1">
              <a:lnSpc>
                <a:spcPct val="100000"/>
              </a:lnSpc>
              <a:spcBef>
                <a:spcPts val="470"/>
              </a:spcBef>
              <a:spcAft>
                <a:spcPts val="0"/>
              </a:spcAft>
              <a:buSzPct val="100000"/>
              <a:buFont typeface="Arial" pitchFamily="34"/>
              <a:buChar char="•"/>
              <a:tabLst/>
              <a:defRPr sz="1800" b="0" i="0" u="none" strike="noStrike" kern="0" cap="none" spc="0" baseline="0">
                <a:solidFill>
                  <a:srgbClr val="000000"/>
                </a:solidFill>
                <a:uFillTx/>
              </a:defRPr>
            </a:pPr>
            <a:r>
              <a:rPr lang="es-ES" sz="1000" b="0" i="0" u="none" strike="noStrike" kern="1200" cap="none" spc="0" baseline="0" dirty="0">
                <a:solidFill>
                  <a:srgbClr val="000000"/>
                </a:solidFill>
                <a:uFillTx/>
                <a:latin typeface="Poppins" pitchFamily="2"/>
                <a:ea typeface="Arial" pitchFamily="34"/>
                <a:cs typeface="Poppins" pitchFamily="2"/>
              </a:rPr>
              <a:t>Cumplir con requisitos legales y otros requisitos que suscribieran.</a:t>
            </a:r>
          </a:p>
          <a:p>
            <a:pPr marL="258446" marR="0" lvl="0" indent="-171450" algn="just" defTabSz="914400" rtl="0" fontAlgn="auto" hangingPunct="1">
              <a:lnSpc>
                <a:spcPct val="100000"/>
              </a:lnSpc>
              <a:spcBef>
                <a:spcPts val="470"/>
              </a:spcBef>
              <a:spcAft>
                <a:spcPts val="0"/>
              </a:spcAft>
              <a:buSzPct val="100000"/>
              <a:buFont typeface="Arial" pitchFamily="34"/>
              <a:buChar char="•"/>
              <a:tabLst/>
              <a:defRPr sz="1800" b="0" i="0" u="none" strike="noStrike" kern="0" cap="none" spc="0" baseline="0">
                <a:solidFill>
                  <a:srgbClr val="000000"/>
                </a:solidFill>
                <a:uFillTx/>
              </a:defRPr>
            </a:pPr>
            <a:r>
              <a:rPr lang="es-ES" sz="1000" b="0" i="0" u="none" strike="noStrike" kern="1200" cap="none" spc="0" baseline="0" dirty="0">
                <a:solidFill>
                  <a:srgbClr val="000000"/>
                </a:solidFill>
                <a:uFillTx/>
                <a:latin typeface="Poppins" pitchFamily="2"/>
                <a:ea typeface="Arial" pitchFamily="34"/>
                <a:cs typeface="Poppins" pitchFamily="2"/>
              </a:rPr>
              <a:t>Promover la participación y consulta de los trabajadores en materia de SSO. </a:t>
            </a:r>
          </a:p>
          <a:p>
            <a:pPr marL="258446" marR="0" lvl="0" indent="-171450" algn="just" defTabSz="914400" rtl="0" fontAlgn="auto" hangingPunct="1">
              <a:lnSpc>
                <a:spcPct val="100000"/>
              </a:lnSpc>
              <a:spcBef>
                <a:spcPts val="470"/>
              </a:spcBef>
              <a:spcAft>
                <a:spcPts val="0"/>
              </a:spcAft>
              <a:buSzPct val="100000"/>
              <a:buFont typeface="Arial" pitchFamily="34"/>
              <a:buChar char="•"/>
              <a:tabLst/>
              <a:defRPr sz="1800" b="0" i="0" u="none" strike="noStrike" kern="0" cap="none" spc="0" baseline="0">
                <a:solidFill>
                  <a:srgbClr val="000000"/>
                </a:solidFill>
                <a:uFillTx/>
              </a:defRPr>
            </a:pPr>
            <a:r>
              <a:rPr lang="es-ES" sz="1000" b="0" i="0" u="none" strike="noStrike" kern="1200" cap="none" spc="0" baseline="0" dirty="0">
                <a:solidFill>
                  <a:srgbClr val="000000"/>
                </a:solidFill>
                <a:uFillTx/>
                <a:latin typeface="Poppins" pitchFamily="2"/>
                <a:ea typeface="Arial" pitchFamily="34"/>
                <a:cs typeface="Poppins" pitchFamily="2"/>
              </a:rPr>
              <a:t>Asegurar la capacitación de empleados y empresas contratistas. </a:t>
            </a:r>
          </a:p>
          <a:p>
            <a:pPr marL="258446" marR="0" lvl="0" indent="-171450" algn="just" defTabSz="914400" rtl="0" fontAlgn="auto" hangingPunct="1">
              <a:lnSpc>
                <a:spcPct val="100000"/>
              </a:lnSpc>
              <a:spcBef>
                <a:spcPts val="470"/>
              </a:spcBef>
              <a:spcAft>
                <a:spcPts val="0"/>
              </a:spcAft>
              <a:buSzPct val="100000"/>
              <a:buFont typeface="Arial" pitchFamily="34"/>
              <a:buChar char="•"/>
              <a:tabLst/>
              <a:defRPr sz="1800" b="0" i="0" u="none" strike="noStrike" kern="0" cap="none" spc="0" baseline="0">
                <a:solidFill>
                  <a:srgbClr val="000000"/>
                </a:solidFill>
                <a:uFillTx/>
              </a:defRPr>
            </a:pPr>
            <a:r>
              <a:rPr lang="es-ES" sz="1000" b="0" i="0" u="none" strike="noStrike" kern="1200" cap="none" spc="0" baseline="0" dirty="0">
                <a:solidFill>
                  <a:srgbClr val="000000"/>
                </a:solidFill>
                <a:uFillTx/>
                <a:latin typeface="Poppins" pitchFamily="2"/>
                <a:ea typeface="Arial" pitchFamily="34"/>
                <a:cs typeface="Poppins" pitchFamily="2"/>
              </a:rPr>
              <a:t>Incentivar la mejora continua,  </a:t>
            </a:r>
            <a:endParaRPr lang="en-US" sz="1000" b="0" i="0" u="none" strike="noStrike" kern="1200" cap="none" spc="0" baseline="0" dirty="0">
              <a:solidFill>
                <a:srgbClr val="000000"/>
              </a:solidFill>
              <a:uFillTx/>
              <a:latin typeface="Poppins" pitchFamily="2"/>
              <a:ea typeface="Arial" pitchFamily="34"/>
              <a:cs typeface="Poppins" pitchFamily="2"/>
            </a:endParaRPr>
          </a:p>
        </p:txBody>
      </p:sp>
      <p:sp>
        <p:nvSpPr>
          <p:cNvPr id="5" name="TextBox 4">
            <a:extLst>
              <a:ext uri="{FF2B5EF4-FFF2-40B4-BE49-F238E27FC236}">
                <a16:creationId xmlns:a16="http://schemas.microsoft.com/office/drawing/2014/main" id="{0DF4089F-DCBD-C548-BFFC-9145D120E298}"/>
              </a:ext>
            </a:extLst>
          </p:cNvPr>
          <p:cNvSpPr txBox="1"/>
          <p:nvPr/>
        </p:nvSpPr>
        <p:spPr>
          <a:xfrm>
            <a:off x="590720" y="1732376"/>
            <a:ext cx="4513021" cy="248195"/>
          </a:xfrm>
          <a:prstGeom prst="rect">
            <a:avLst/>
          </a:prstGeom>
          <a:solidFill>
            <a:srgbClr val="72A8BE"/>
          </a:solidFill>
          <a:ln w="19046" cap="flat">
            <a:solidFill>
              <a:srgbClr val="72A8BE"/>
            </a:solidFill>
            <a:prstDash val="solid"/>
            <a:miter/>
          </a:ln>
        </p:spPr>
        <p:txBody>
          <a:bodyPr vert="horz" wrap="square" lIns="91440" tIns="45720" rIns="91440" bIns="45720" anchor="ctr" anchorCtr="0" compatLnSpc="1">
            <a:no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PE" sz="1100" b="0" i="0" u="none" strike="noStrike" kern="1200" cap="none" spc="0" baseline="0">
                <a:solidFill>
                  <a:srgbClr val="FFFFFF"/>
                </a:solidFill>
                <a:uFillTx/>
                <a:latin typeface="Poppins Light" pitchFamily="2"/>
                <a:cs typeface="Poppins Light" pitchFamily="2"/>
              </a:rPr>
              <a:t>¿Qué es la Política de Salud y Seguridad?</a:t>
            </a:r>
          </a:p>
        </p:txBody>
      </p:sp>
      <p:sp>
        <p:nvSpPr>
          <p:cNvPr id="6" name="TextBox 5">
            <a:extLst>
              <a:ext uri="{FF2B5EF4-FFF2-40B4-BE49-F238E27FC236}">
                <a16:creationId xmlns:a16="http://schemas.microsoft.com/office/drawing/2014/main" id="{8865B247-836A-E8CC-2AD4-4BFC301B0A3A}"/>
              </a:ext>
            </a:extLst>
          </p:cNvPr>
          <p:cNvSpPr txBox="1"/>
          <p:nvPr/>
        </p:nvSpPr>
        <p:spPr>
          <a:xfrm>
            <a:off x="468931" y="2240837"/>
            <a:ext cx="5307753" cy="553998"/>
          </a:xfrm>
          <a:prstGeom prst="rect">
            <a:avLst/>
          </a:prstGeom>
          <a:noFill/>
          <a:ln cap="flat">
            <a:noFill/>
          </a:ln>
        </p:spPr>
        <p:txBody>
          <a:bodyPr vert="horz" wrap="square" lIns="91440" tIns="45720" rIns="91440" bIns="45720" anchor="t" anchorCtr="0" compatLnSpc="1">
            <a:spAutoFit/>
          </a:bodyPr>
          <a:lstStyle/>
          <a:p>
            <a:pPr marL="86996" marR="0" lvl="0" indent="0" algn="just" defTabSz="914400" rtl="0" fontAlgn="auto" hangingPunct="1">
              <a:lnSpc>
                <a:spcPct val="100000"/>
              </a:lnSpc>
              <a:spcBef>
                <a:spcPts val="470"/>
              </a:spcBef>
              <a:spcAft>
                <a:spcPts val="0"/>
              </a:spcAft>
              <a:buNone/>
              <a:tabLst/>
              <a:defRPr sz="1800" b="0" i="0" u="none" strike="noStrike" kern="0" cap="none" spc="0" baseline="0">
                <a:solidFill>
                  <a:srgbClr val="000000"/>
                </a:solidFill>
                <a:uFillTx/>
              </a:defRPr>
            </a:pPr>
            <a:r>
              <a:rPr lang="es-ES" sz="1000" b="0" i="0" u="none" strike="noStrike" kern="1200" cap="none" spc="0" baseline="0" dirty="0">
                <a:solidFill>
                  <a:srgbClr val="000000"/>
                </a:solidFill>
                <a:uFillTx/>
                <a:latin typeface="Poppins" pitchFamily="2"/>
                <a:ea typeface="Arial" pitchFamily="34"/>
                <a:cs typeface="Poppins" pitchFamily="2"/>
              </a:rPr>
              <a:t>La Política de Salud y Seguridad es la </a:t>
            </a:r>
            <a:r>
              <a:rPr lang="es-ES" sz="1000" b="0" i="0" u="none" strike="noStrike" kern="1200" cap="none" spc="0" baseline="0" dirty="0">
                <a:solidFill>
                  <a:srgbClr val="000000"/>
                </a:solidFill>
                <a:uFillTx/>
                <a:latin typeface="Poppins" pitchFamily="2"/>
                <a:cs typeface="Poppins" pitchFamily="2"/>
              </a:rPr>
              <a:t>Dirección y compromiso de una organización, relacionadas a su desempeño en Seguridad y Salud Ocupacional, expresada formalmente por la Alta Gerencia de la organización.</a:t>
            </a:r>
            <a:endParaRPr lang="en-US" sz="1000" b="0" i="0" u="none" strike="noStrike" kern="1200" cap="none" spc="0" baseline="0" dirty="0">
              <a:solidFill>
                <a:srgbClr val="000000"/>
              </a:solidFill>
              <a:uFillTx/>
              <a:latin typeface="Poppins" pitchFamily="2"/>
              <a:ea typeface="Arial" pitchFamily="34"/>
              <a:cs typeface="Poppins" pitchFamily="2"/>
            </a:endParaRPr>
          </a:p>
        </p:txBody>
      </p:sp>
      <p:sp>
        <p:nvSpPr>
          <p:cNvPr id="7" name="TextBox 6">
            <a:extLst>
              <a:ext uri="{FF2B5EF4-FFF2-40B4-BE49-F238E27FC236}">
                <a16:creationId xmlns:a16="http://schemas.microsoft.com/office/drawing/2014/main" id="{BE73C077-BFB0-E669-49D0-6F810DABD22F}"/>
              </a:ext>
            </a:extLst>
          </p:cNvPr>
          <p:cNvSpPr txBox="1"/>
          <p:nvPr/>
        </p:nvSpPr>
        <p:spPr>
          <a:xfrm>
            <a:off x="634383" y="5367290"/>
            <a:ext cx="4513021" cy="248195"/>
          </a:xfrm>
          <a:prstGeom prst="rect">
            <a:avLst/>
          </a:prstGeom>
          <a:solidFill>
            <a:srgbClr val="72A8BE"/>
          </a:solidFill>
          <a:ln w="19046" cap="flat">
            <a:solidFill>
              <a:srgbClr val="72A8BE"/>
            </a:solidFill>
            <a:prstDash val="solid"/>
            <a:miter/>
          </a:ln>
        </p:spPr>
        <p:txBody>
          <a:bodyPr vert="horz" wrap="square" lIns="91440" tIns="45720" rIns="91440" bIns="45720" anchor="ctr" anchorCtr="0" compatLnSpc="1">
            <a:no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PE" sz="1100" b="0" i="0" u="none" strike="noStrike" kern="1200" cap="none" spc="0" baseline="0">
                <a:solidFill>
                  <a:srgbClr val="FFFFFF"/>
                </a:solidFill>
                <a:uFillTx/>
                <a:latin typeface="Poppins Light" pitchFamily="2"/>
                <a:cs typeface="Poppins Light" pitchFamily="2"/>
              </a:rPr>
              <a:t>¿Cuál es la última versión de la Política Corporativa SSO?</a:t>
            </a:r>
          </a:p>
        </p:txBody>
      </p:sp>
      <p:sp>
        <p:nvSpPr>
          <p:cNvPr id="8" name="TextBox 7">
            <a:extLst>
              <a:ext uri="{FF2B5EF4-FFF2-40B4-BE49-F238E27FC236}">
                <a16:creationId xmlns:a16="http://schemas.microsoft.com/office/drawing/2014/main" id="{09A75F47-9D61-27DF-A55F-90CF55306593}"/>
              </a:ext>
            </a:extLst>
          </p:cNvPr>
          <p:cNvSpPr txBox="1"/>
          <p:nvPr/>
        </p:nvSpPr>
        <p:spPr>
          <a:xfrm>
            <a:off x="590720" y="5778139"/>
            <a:ext cx="5307753" cy="400114"/>
          </a:xfrm>
          <a:prstGeom prst="rect">
            <a:avLst/>
          </a:prstGeom>
          <a:noFill/>
          <a:ln cap="flat">
            <a:noFill/>
          </a:ln>
        </p:spPr>
        <p:txBody>
          <a:bodyPr vert="horz" wrap="square" lIns="91440" tIns="45720" rIns="91440" bIns="45720" anchor="t" anchorCtr="0" compatLnSpc="1">
            <a:spAutoFit/>
          </a:bodyPr>
          <a:lstStyle/>
          <a:p>
            <a:pPr marL="86996" marR="0" lvl="0" indent="0" algn="just" defTabSz="914400" rtl="0" fontAlgn="auto" hangingPunct="1">
              <a:lnSpc>
                <a:spcPct val="100000"/>
              </a:lnSpc>
              <a:spcBef>
                <a:spcPts val="470"/>
              </a:spcBef>
              <a:spcAft>
                <a:spcPts val="0"/>
              </a:spcAft>
              <a:buNone/>
              <a:tabLst/>
              <a:defRPr sz="1800" b="0" i="0" u="none" strike="noStrike" kern="0" cap="none" spc="0" baseline="0">
                <a:solidFill>
                  <a:srgbClr val="000000"/>
                </a:solidFill>
                <a:uFillTx/>
              </a:defRPr>
            </a:pPr>
            <a:r>
              <a:rPr lang="es-PE" sz="1000" b="0" i="0" u="none" strike="noStrike" kern="1200" cap="none" spc="0" baseline="0" dirty="0">
                <a:solidFill>
                  <a:srgbClr val="000000"/>
                </a:solidFill>
                <a:uFillTx/>
                <a:latin typeface="Poppins" pitchFamily="2"/>
                <a:ea typeface="Arial" pitchFamily="34"/>
                <a:cs typeface="Poppins" pitchFamily="2"/>
              </a:rPr>
              <a:t>La última versión fue emitida por la corporación en diciembre 2020 y fue adoptada por Cerro Verde en marzo 2021. </a:t>
            </a:r>
            <a:endParaRPr lang="en-US" sz="1000" b="0" i="0" u="none" strike="noStrike" kern="1200" cap="none" spc="0" baseline="0" dirty="0">
              <a:solidFill>
                <a:srgbClr val="000000"/>
              </a:solidFill>
              <a:uFillTx/>
              <a:latin typeface="Poppins" pitchFamily="2"/>
              <a:ea typeface="Arial" pitchFamily="34"/>
              <a:cs typeface="Poppins" pitchFamily="2"/>
            </a:endParaRPr>
          </a:p>
        </p:txBody>
      </p:sp>
      <p:pic>
        <p:nvPicPr>
          <p:cNvPr id="10" name="Picture 9">
            <a:extLst>
              <a:ext uri="{FF2B5EF4-FFF2-40B4-BE49-F238E27FC236}">
                <a16:creationId xmlns:a16="http://schemas.microsoft.com/office/drawing/2014/main" id="{7B0DF2D3-C7FD-3A29-96F8-D59E8B90FA9E}"/>
              </a:ext>
            </a:extLst>
          </p:cNvPr>
          <p:cNvPicPr>
            <a:picLocks noChangeAspect="1"/>
          </p:cNvPicPr>
          <p:nvPr/>
        </p:nvPicPr>
        <p:blipFill>
          <a:blip r:embed="rId3"/>
          <a:stretch>
            <a:fillRect/>
          </a:stretch>
        </p:blipFill>
        <p:spPr>
          <a:xfrm>
            <a:off x="6934206" y="1272168"/>
            <a:ext cx="2663455" cy="3549600"/>
          </a:xfrm>
          <a:prstGeom prst="rect">
            <a:avLst/>
          </a:prstGeom>
          <a:noFill/>
          <a:ln cap="flat">
            <a:noFill/>
          </a:ln>
        </p:spPr>
      </p:pic>
      <p:pic>
        <p:nvPicPr>
          <p:cNvPr id="11" name="Picture 10">
            <a:extLst>
              <a:ext uri="{FF2B5EF4-FFF2-40B4-BE49-F238E27FC236}">
                <a16:creationId xmlns:a16="http://schemas.microsoft.com/office/drawing/2014/main" id="{89C796D7-9766-77B9-4306-F2D4320574EB}"/>
              </a:ext>
            </a:extLst>
          </p:cNvPr>
          <p:cNvPicPr>
            <a:picLocks noChangeAspect="1"/>
          </p:cNvPicPr>
          <p:nvPr/>
        </p:nvPicPr>
        <p:blipFill>
          <a:blip r:embed="rId4"/>
          <a:stretch>
            <a:fillRect/>
          </a:stretch>
        </p:blipFill>
        <p:spPr>
          <a:xfrm>
            <a:off x="9399009" y="2428596"/>
            <a:ext cx="2712348" cy="3549600"/>
          </a:xfrm>
          <a:prstGeom prst="rect">
            <a:avLst/>
          </a:prstGeom>
          <a:noFill/>
          <a:ln cap="flat">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52D39-77A2-A78A-DCA7-9227F04D3E7B}"/>
              </a:ext>
            </a:extLst>
          </p:cNvPr>
          <p:cNvSpPr txBox="1"/>
          <p:nvPr/>
        </p:nvSpPr>
        <p:spPr>
          <a:xfrm>
            <a:off x="452810" y="2558710"/>
            <a:ext cx="5317400" cy="1740569"/>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80000"/>
              </a:lnSpc>
              <a:spcBef>
                <a:spcPts val="0"/>
              </a:spcBef>
              <a:spcAft>
                <a:spcPts val="0"/>
              </a:spcAft>
              <a:buNone/>
              <a:tabLst/>
              <a:defRPr sz="1500" b="0" i="0" u="none" strike="noStrike" kern="0" cap="none" spc="0" baseline="0">
                <a:solidFill>
                  <a:srgbClr val="000000"/>
                </a:solidFill>
                <a:uFillTx/>
              </a:defRPr>
            </a:pPr>
            <a:r>
              <a:rPr lang="es-ES" sz="2400" b="1" i="0" u="none" strike="noStrike" kern="1200" cap="none" spc="0" baseline="0" dirty="0">
                <a:solidFill>
                  <a:srgbClr val="FFFFFF"/>
                </a:solidFill>
                <a:uFillTx/>
                <a:latin typeface="Poppins SemiBold" pitchFamily="2"/>
                <a:cs typeface="Poppins SemiBold" pitchFamily="2"/>
              </a:rPr>
              <a:t>Planificación de Actividades</a:t>
            </a:r>
          </a:p>
          <a:p>
            <a:pPr marL="0" marR="0" lvl="0" indent="0" algn="l" defTabSz="914400" rtl="0" fontAlgn="auto" hangingPunct="1">
              <a:lnSpc>
                <a:spcPct val="80000"/>
              </a:lnSpc>
              <a:spcBef>
                <a:spcPts val="0"/>
              </a:spcBef>
              <a:spcAft>
                <a:spcPts val="0"/>
              </a:spcAft>
              <a:buNone/>
              <a:tabLst/>
              <a:defRPr sz="1500" b="0" i="0" u="none" strike="noStrike" kern="0" cap="none" spc="0" baseline="0">
                <a:solidFill>
                  <a:srgbClr val="000000"/>
                </a:solidFill>
                <a:uFillTx/>
              </a:defRPr>
            </a:pPr>
            <a:endParaRPr lang="es-ES" sz="2400" b="1" i="0" u="none" strike="noStrike" kern="1200" cap="none" spc="0" baseline="0" dirty="0">
              <a:solidFill>
                <a:srgbClr val="FFFFFF"/>
              </a:solidFill>
              <a:uFillTx/>
              <a:latin typeface="Poppins SemiBold" pitchFamily="2"/>
              <a:cs typeface="Poppins SemiBold" pitchFamily="2"/>
            </a:endParaRPr>
          </a:p>
          <a:p>
            <a:pPr marL="0" marR="0" lvl="0" indent="0" algn="l" defTabSz="914400" rtl="0" fontAlgn="auto" hangingPunct="1">
              <a:lnSpc>
                <a:spcPct val="80000"/>
              </a:lnSpc>
              <a:spcBef>
                <a:spcPts val="0"/>
              </a:spcBef>
              <a:spcAft>
                <a:spcPts val="0"/>
              </a:spcAft>
              <a:buNone/>
              <a:tabLst/>
              <a:defRPr sz="1500" b="0" i="0" u="none" strike="noStrike" kern="0" cap="none" spc="0" baseline="0">
                <a:solidFill>
                  <a:srgbClr val="000000"/>
                </a:solidFill>
                <a:uFillTx/>
              </a:defRPr>
            </a:pPr>
            <a:r>
              <a:rPr lang="es-ES" sz="2400" b="1" i="0" u="none" strike="noStrike" kern="1200" cap="none" spc="0" baseline="0" dirty="0">
                <a:solidFill>
                  <a:srgbClr val="FFFFFF"/>
                </a:solidFill>
                <a:uFillTx/>
                <a:latin typeface="Poppins SemiBold" pitchFamily="2"/>
                <a:cs typeface="Poppins SemiBold" pitchFamily="2"/>
              </a:rPr>
              <a:t> Programa Anual de Salud y Seguridad Ocupacional – PASSO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9DA919F6-750B-6C8A-8679-038082A04CF9}"/>
              </a:ext>
            </a:extLst>
          </p:cNvPr>
          <p:cNvSpPr txBox="1">
            <a:spLocks noGrp="1"/>
          </p:cNvSpPr>
          <p:nvPr>
            <p:ph type="title"/>
          </p:nvPr>
        </p:nvSpPr>
        <p:spPr>
          <a:xfrm>
            <a:off x="130631" y="291053"/>
            <a:ext cx="9027331" cy="789867"/>
          </a:xfrm>
          <a:prstGeom prst="rect">
            <a:avLst/>
          </a:prstGeom>
          <a:noFill/>
          <a:ln>
            <a:noFill/>
          </a:ln>
        </p:spPr>
        <p:txBody>
          <a:bodyPr vert="horz" wrap="square" lIns="91440" tIns="45720" rIns="91440" bIns="45720" anchor="ctr" anchorCtr="0" compatLnSpc="1">
            <a:normAutofit/>
          </a:bodyPr>
          <a:lstStyle/>
          <a:p>
            <a:pPr lvl="0"/>
            <a:r>
              <a:rPr lang="es-PE" sz="2300" dirty="0">
                <a:latin typeface="Abadi" pitchFamily="34"/>
              </a:rPr>
              <a:t>Programa Anual de Salud y Seguridad Ocupacional – PASSO </a:t>
            </a:r>
            <a:endParaRPr lang="es-PE" sz="2300" dirty="0">
              <a:latin typeface="Poppins SemiBold" pitchFamily="2"/>
              <a:cs typeface="Poppins SemiBold" pitchFamily="2"/>
            </a:endParaRPr>
          </a:p>
        </p:txBody>
      </p:sp>
      <p:sp>
        <p:nvSpPr>
          <p:cNvPr id="4" name="Freeform 6">
            <a:extLst>
              <a:ext uri="{FF2B5EF4-FFF2-40B4-BE49-F238E27FC236}">
                <a16:creationId xmlns:a16="http://schemas.microsoft.com/office/drawing/2014/main" id="{BDCF5E66-1163-EF1B-5E8D-69DC21002E4A}"/>
              </a:ext>
            </a:extLst>
          </p:cNvPr>
          <p:cNvSpPr/>
          <p:nvPr/>
        </p:nvSpPr>
        <p:spPr>
          <a:xfrm>
            <a:off x="538060" y="1703115"/>
            <a:ext cx="3492687" cy="4496177"/>
          </a:xfrm>
          <a:custGeom>
            <a:avLst/>
            <a:gdLst>
              <a:gd name="f0" fmla="val 10800000"/>
              <a:gd name="f1" fmla="val 5400000"/>
              <a:gd name="f2" fmla="val 180"/>
              <a:gd name="f3" fmla="val w"/>
              <a:gd name="f4" fmla="val h"/>
              <a:gd name="f5" fmla="val 0"/>
              <a:gd name="f6" fmla="val 5313"/>
              <a:gd name="f7" fmla="val 13784"/>
              <a:gd name="f8" fmla="val 5312"/>
              <a:gd name="f9" fmla="val 13783"/>
              <a:gd name="f10" fmla="+- 0 0 -90"/>
              <a:gd name="f11" fmla="*/ f3 1 5313"/>
              <a:gd name="f12" fmla="*/ f4 1 13784"/>
              <a:gd name="f13" fmla="+- f7 0 f5"/>
              <a:gd name="f14" fmla="+- f6 0 f5"/>
              <a:gd name="f15" fmla="*/ f10 f0 1"/>
              <a:gd name="f16" fmla="*/ f14 1 5313"/>
              <a:gd name="f17" fmla="*/ f13 1 13784"/>
              <a:gd name="f18" fmla="*/ 5312 f14 1"/>
              <a:gd name="f19" fmla="*/ 13783 f13 1"/>
              <a:gd name="f20" fmla="*/ 0 f14 1"/>
              <a:gd name="f21" fmla="*/ 0 f13 1"/>
              <a:gd name="f22" fmla="*/ f15 1 f2"/>
              <a:gd name="f23" fmla="*/ f18 1 5313"/>
              <a:gd name="f24" fmla="*/ f19 1 13784"/>
              <a:gd name="f25" fmla="*/ f20 1 5313"/>
              <a:gd name="f26" fmla="*/ f21 1 13784"/>
              <a:gd name="f27" fmla="*/ 0 1 f16"/>
              <a:gd name="f28" fmla="*/ f6 1 f16"/>
              <a:gd name="f29" fmla="*/ 0 1 f17"/>
              <a:gd name="f30" fmla="*/ f7 1 f17"/>
              <a:gd name="f31" fmla="+- f22 0 f1"/>
              <a:gd name="f32" fmla="*/ f23 1 f16"/>
              <a:gd name="f33" fmla="*/ f24 1 f17"/>
              <a:gd name="f34" fmla="*/ f25 1 f16"/>
              <a:gd name="f35" fmla="*/ f26 1 f17"/>
              <a:gd name="f36" fmla="*/ f27 f11 1"/>
              <a:gd name="f37" fmla="*/ f28 f11 1"/>
              <a:gd name="f38" fmla="*/ f30 f12 1"/>
              <a:gd name="f39" fmla="*/ f29 f12 1"/>
              <a:gd name="f40" fmla="*/ f32 f11 1"/>
              <a:gd name="f41" fmla="*/ f33 f12 1"/>
              <a:gd name="f42" fmla="*/ f34 f11 1"/>
              <a:gd name="f43" fmla="*/ f35 f12 1"/>
            </a:gdLst>
            <a:ahLst/>
            <a:cxnLst>
              <a:cxn ang="3cd4">
                <a:pos x="hc" y="t"/>
              </a:cxn>
              <a:cxn ang="0">
                <a:pos x="r" y="vc"/>
              </a:cxn>
              <a:cxn ang="cd4">
                <a:pos x="hc" y="b"/>
              </a:cxn>
              <a:cxn ang="cd2">
                <a:pos x="l" y="vc"/>
              </a:cxn>
              <a:cxn ang="f31">
                <a:pos x="f40" y="f41"/>
              </a:cxn>
              <a:cxn ang="f31">
                <a:pos x="f42" y="f41"/>
              </a:cxn>
              <a:cxn ang="f31">
                <a:pos x="f42" y="f43"/>
              </a:cxn>
              <a:cxn ang="f31">
                <a:pos x="f40" y="f43"/>
              </a:cxn>
              <a:cxn ang="f31">
                <a:pos x="f40" y="f41"/>
              </a:cxn>
            </a:cxnLst>
            <a:rect l="f36" t="f39" r="f37" b="f38"/>
            <a:pathLst>
              <a:path w="5313" h="13784">
                <a:moveTo>
                  <a:pt x="f8" y="f9"/>
                </a:moveTo>
                <a:lnTo>
                  <a:pt x="f5" y="f9"/>
                </a:lnTo>
                <a:lnTo>
                  <a:pt x="f5" y="f5"/>
                </a:lnTo>
                <a:lnTo>
                  <a:pt x="f8" y="f5"/>
                </a:lnTo>
                <a:lnTo>
                  <a:pt x="f8" y="f9"/>
                </a:ln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200" b="0" i="0" u="none" strike="noStrike" kern="1200" cap="none" spc="0" baseline="0">
              <a:solidFill>
                <a:srgbClr val="000000"/>
              </a:solidFill>
              <a:uFillTx/>
              <a:latin typeface="Aptos"/>
            </a:endParaRPr>
          </a:p>
        </p:txBody>
      </p:sp>
      <p:sp>
        <p:nvSpPr>
          <p:cNvPr id="5" name="Freeform 8">
            <a:extLst>
              <a:ext uri="{FF2B5EF4-FFF2-40B4-BE49-F238E27FC236}">
                <a16:creationId xmlns:a16="http://schemas.microsoft.com/office/drawing/2014/main" id="{A73103FC-EF1A-26C4-5DE7-FC3C3E49AF86}"/>
              </a:ext>
            </a:extLst>
          </p:cNvPr>
          <p:cNvSpPr/>
          <p:nvPr/>
        </p:nvSpPr>
        <p:spPr>
          <a:xfrm>
            <a:off x="529236" y="1499442"/>
            <a:ext cx="2271360" cy="1053077"/>
          </a:xfrm>
          <a:custGeom>
            <a:avLst/>
            <a:gdLst>
              <a:gd name="f0" fmla="val 10800000"/>
              <a:gd name="f1" fmla="val 5400000"/>
              <a:gd name="f2" fmla="val 180"/>
              <a:gd name="f3" fmla="val w"/>
              <a:gd name="f4" fmla="val h"/>
              <a:gd name="f5" fmla="val 0"/>
              <a:gd name="f6" fmla="val 5098"/>
              <a:gd name="f7" fmla="val 2891"/>
              <a:gd name="f8" fmla="val 5097"/>
              <a:gd name="f9" fmla="val 2890"/>
              <a:gd name="f10" fmla="+- 0 0 -90"/>
              <a:gd name="f11" fmla="*/ f3 1 5098"/>
              <a:gd name="f12" fmla="*/ f4 1 2891"/>
              <a:gd name="f13" fmla="+- f7 0 f5"/>
              <a:gd name="f14" fmla="+- f6 0 f5"/>
              <a:gd name="f15" fmla="*/ f10 f0 1"/>
              <a:gd name="f16" fmla="*/ f14 1 5098"/>
              <a:gd name="f17" fmla="*/ f13 1 2891"/>
              <a:gd name="f18" fmla="*/ 5097 f14 1"/>
              <a:gd name="f19" fmla="*/ 2890 f13 1"/>
              <a:gd name="f20" fmla="*/ 0 f14 1"/>
              <a:gd name="f21" fmla="*/ 0 f13 1"/>
              <a:gd name="f22" fmla="*/ f15 1 f2"/>
              <a:gd name="f23" fmla="*/ f18 1 5098"/>
              <a:gd name="f24" fmla="*/ f19 1 2891"/>
              <a:gd name="f25" fmla="*/ f20 1 5098"/>
              <a:gd name="f26" fmla="*/ f21 1 2891"/>
              <a:gd name="f27" fmla="*/ 0 1 f16"/>
              <a:gd name="f28" fmla="*/ f6 1 f16"/>
              <a:gd name="f29" fmla="*/ 0 1 f17"/>
              <a:gd name="f30" fmla="*/ f7 1 f17"/>
              <a:gd name="f31" fmla="+- f22 0 f1"/>
              <a:gd name="f32" fmla="*/ f23 1 f16"/>
              <a:gd name="f33" fmla="*/ f24 1 f17"/>
              <a:gd name="f34" fmla="*/ f25 1 f16"/>
              <a:gd name="f35" fmla="*/ f26 1 f17"/>
              <a:gd name="f36" fmla="*/ f27 f11 1"/>
              <a:gd name="f37" fmla="*/ f28 f11 1"/>
              <a:gd name="f38" fmla="*/ f30 f12 1"/>
              <a:gd name="f39" fmla="*/ f29 f12 1"/>
              <a:gd name="f40" fmla="*/ f32 f11 1"/>
              <a:gd name="f41" fmla="*/ f33 f12 1"/>
              <a:gd name="f42" fmla="*/ f34 f11 1"/>
              <a:gd name="f43" fmla="*/ f35 f12 1"/>
            </a:gdLst>
            <a:ahLst/>
            <a:cxnLst>
              <a:cxn ang="3cd4">
                <a:pos x="hc" y="t"/>
              </a:cxn>
              <a:cxn ang="0">
                <a:pos x="r" y="vc"/>
              </a:cxn>
              <a:cxn ang="cd4">
                <a:pos x="hc" y="b"/>
              </a:cxn>
              <a:cxn ang="cd2">
                <a:pos x="l" y="vc"/>
              </a:cxn>
              <a:cxn ang="f31">
                <a:pos x="f40" y="f41"/>
              </a:cxn>
              <a:cxn ang="f31">
                <a:pos x="f42" y="f41"/>
              </a:cxn>
              <a:cxn ang="f31">
                <a:pos x="f42" y="f43"/>
              </a:cxn>
              <a:cxn ang="f31">
                <a:pos x="f40" y="f43"/>
              </a:cxn>
              <a:cxn ang="f31">
                <a:pos x="f40" y="f41"/>
              </a:cxn>
            </a:cxnLst>
            <a:rect l="f36" t="f39" r="f37" b="f38"/>
            <a:pathLst>
              <a:path w="5098" h="2891">
                <a:moveTo>
                  <a:pt x="f8" y="f9"/>
                </a:moveTo>
                <a:lnTo>
                  <a:pt x="f5" y="f9"/>
                </a:lnTo>
                <a:lnTo>
                  <a:pt x="f5" y="f5"/>
                </a:lnTo>
                <a:lnTo>
                  <a:pt x="f8" y="f5"/>
                </a:lnTo>
                <a:lnTo>
                  <a:pt x="f8" y="f9"/>
                </a:ln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200" b="0" i="0" u="none" strike="noStrike" kern="1200" cap="none" spc="0" baseline="0">
              <a:solidFill>
                <a:srgbClr val="000000"/>
              </a:solidFill>
              <a:uFillTx/>
              <a:latin typeface="Aptos"/>
            </a:endParaRPr>
          </a:p>
        </p:txBody>
      </p:sp>
      <p:sp>
        <p:nvSpPr>
          <p:cNvPr id="7" name="Freeform 12">
            <a:extLst>
              <a:ext uri="{FF2B5EF4-FFF2-40B4-BE49-F238E27FC236}">
                <a16:creationId xmlns:a16="http://schemas.microsoft.com/office/drawing/2014/main" id="{2C1ED2CD-D0A7-3D86-93A8-770D4817C6E1}"/>
              </a:ext>
            </a:extLst>
          </p:cNvPr>
          <p:cNvSpPr/>
          <p:nvPr/>
        </p:nvSpPr>
        <p:spPr>
          <a:xfrm>
            <a:off x="4431246" y="1699732"/>
            <a:ext cx="2367628" cy="1151010"/>
          </a:xfrm>
          <a:custGeom>
            <a:avLst/>
            <a:gdLst>
              <a:gd name="f0" fmla="val 10800000"/>
              <a:gd name="f1" fmla="val 5400000"/>
              <a:gd name="f2" fmla="val 180"/>
              <a:gd name="f3" fmla="val w"/>
              <a:gd name="f4" fmla="val h"/>
              <a:gd name="f5" fmla="val 0"/>
              <a:gd name="f6" fmla="val 5315"/>
              <a:gd name="f7" fmla="val 3160"/>
              <a:gd name="f8" fmla="val 2398"/>
              <a:gd name="f9" fmla="val 5314"/>
              <a:gd name="f10" fmla="val 3159"/>
              <a:gd name="f11" fmla="val 4435"/>
              <a:gd name="f12" fmla="+- 0 0 -90"/>
              <a:gd name="f13" fmla="*/ f3 1 5315"/>
              <a:gd name="f14" fmla="*/ f4 1 3160"/>
              <a:gd name="f15" fmla="+- f7 0 f5"/>
              <a:gd name="f16" fmla="+- f6 0 f5"/>
              <a:gd name="f17" fmla="*/ f12 f0 1"/>
              <a:gd name="f18" fmla="*/ f16 1 5315"/>
              <a:gd name="f19" fmla="*/ f15 1 3160"/>
              <a:gd name="f20" fmla="*/ 0 f16 1"/>
              <a:gd name="f21" fmla="*/ 2398 f15 1"/>
              <a:gd name="f22" fmla="*/ 5314 f16 1"/>
              <a:gd name="f23" fmla="*/ 3159 f15 1"/>
              <a:gd name="f24" fmla="*/ 0 f15 1"/>
              <a:gd name="f25" fmla="*/ 4435 f16 1"/>
              <a:gd name="f26" fmla="*/ f17 1 f2"/>
              <a:gd name="f27" fmla="*/ f20 1 5315"/>
              <a:gd name="f28" fmla="*/ f21 1 3160"/>
              <a:gd name="f29" fmla="*/ f22 1 5315"/>
              <a:gd name="f30" fmla="*/ f23 1 3160"/>
              <a:gd name="f31" fmla="*/ f24 1 3160"/>
              <a:gd name="f32" fmla="*/ f25 1 5315"/>
              <a:gd name="f33" fmla="*/ 0 1 f18"/>
              <a:gd name="f34" fmla="*/ f6 1 f18"/>
              <a:gd name="f35" fmla="*/ 0 1 f19"/>
              <a:gd name="f36" fmla="*/ f7 1 f19"/>
              <a:gd name="f37" fmla="+- f26 0 f1"/>
              <a:gd name="f38" fmla="*/ f27 1 f18"/>
              <a:gd name="f39" fmla="*/ f28 1 f19"/>
              <a:gd name="f40" fmla="*/ f29 1 f18"/>
              <a:gd name="f41" fmla="*/ f30 1 f19"/>
              <a:gd name="f42" fmla="*/ f31 1 f19"/>
              <a:gd name="f43" fmla="*/ f32 1 f18"/>
              <a:gd name="f44" fmla="*/ f33 f13 1"/>
              <a:gd name="f45" fmla="*/ f34 f13 1"/>
              <a:gd name="f46" fmla="*/ f36 f14 1"/>
              <a:gd name="f47" fmla="*/ f35 f14 1"/>
              <a:gd name="f48" fmla="*/ f38 f13 1"/>
              <a:gd name="f49" fmla="*/ f39 f14 1"/>
              <a:gd name="f50" fmla="*/ f40 f13 1"/>
              <a:gd name="f51" fmla="*/ f41 f14 1"/>
              <a:gd name="f52" fmla="*/ f42 f14 1"/>
              <a:gd name="f53" fmla="*/ f43 f13 1"/>
            </a:gdLst>
            <a:ahLst/>
            <a:cxnLst>
              <a:cxn ang="3cd4">
                <a:pos x="hc" y="t"/>
              </a:cxn>
              <a:cxn ang="0">
                <a:pos x="r" y="vc"/>
              </a:cxn>
              <a:cxn ang="cd4">
                <a:pos x="hc" y="b"/>
              </a:cxn>
              <a:cxn ang="cd2">
                <a:pos x="l" y="vc"/>
              </a:cxn>
              <a:cxn ang="f37">
                <a:pos x="f48" y="f49"/>
              </a:cxn>
              <a:cxn ang="f37">
                <a:pos x="f50" y="f51"/>
              </a:cxn>
              <a:cxn ang="f37">
                <a:pos x="f50" y="f52"/>
              </a:cxn>
              <a:cxn ang="f37">
                <a:pos x="f53" y="f52"/>
              </a:cxn>
              <a:cxn ang="f37">
                <a:pos x="f48" y="f49"/>
              </a:cxn>
            </a:cxnLst>
            <a:rect l="f44" t="f47" r="f45" b="f46"/>
            <a:pathLst>
              <a:path w="5315" h="3160">
                <a:moveTo>
                  <a:pt x="f5" y="f8"/>
                </a:moveTo>
                <a:lnTo>
                  <a:pt x="f9" y="f10"/>
                </a:lnTo>
                <a:lnTo>
                  <a:pt x="f9" y="f5"/>
                </a:lnTo>
                <a:lnTo>
                  <a:pt x="f11" y="f5"/>
                </a:lnTo>
                <a:lnTo>
                  <a:pt x="f5" y="f8"/>
                </a:ln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200" b="0" i="0" u="none" strike="noStrike" kern="1200" cap="none" spc="0" baseline="0">
              <a:solidFill>
                <a:srgbClr val="000000"/>
              </a:solidFill>
              <a:uFillTx/>
              <a:latin typeface="Aptos"/>
            </a:endParaRPr>
          </a:p>
        </p:txBody>
      </p:sp>
      <p:sp>
        <p:nvSpPr>
          <p:cNvPr id="8" name="Freeform 11">
            <a:extLst>
              <a:ext uri="{FF2B5EF4-FFF2-40B4-BE49-F238E27FC236}">
                <a16:creationId xmlns:a16="http://schemas.microsoft.com/office/drawing/2014/main" id="{0FF9339F-238D-36F5-2912-89C91F5DAFC7}"/>
              </a:ext>
            </a:extLst>
          </p:cNvPr>
          <p:cNvSpPr/>
          <p:nvPr/>
        </p:nvSpPr>
        <p:spPr>
          <a:xfrm>
            <a:off x="7437821" y="1677631"/>
            <a:ext cx="4305187" cy="4496177"/>
          </a:xfrm>
          <a:custGeom>
            <a:avLst/>
            <a:gdLst>
              <a:gd name="f0" fmla="val 10800000"/>
              <a:gd name="f1" fmla="val 5400000"/>
              <a:gd name="f2" fmla="val 180"/>
              <a:gd name="f3" fmla="val w"/>
              <a:gd name="f4" fmla="val h"/>
              <a:gd name="f5" fmla="val 0"/>
              <a:gd name="f6" fmla="val 5315"/>
              <a:gd name="f7" fmla="val 13784"/>
              <a:gd name="f8" fmla="val 5314"/>
              <a:gd name="f9" fmla="val 13783"/>
              <a:gd name="f10" fmla="+- 0 0 -90"/>
              <a:gd name="f11" fmla="*/ f3 1 5315"/>
              <a:gd name="f12" fmla="*/ f4 1 13784"/>
              <a:gd name="f13" fmla="+- f7 0 f5"/>
              <a:gd name="f14" fmla="+- f6 0 f5"/>
              <a:gd name="f15" fmla="*/ f10 f0 1"/>
              <a:gd name="f16" fmla="*/ f14 1 5315"/>
              <a:gd name="f17" fmla="*/ f13 1 13784"/>
              <a:gd name="f18" fmla="*/ 5314 f14 1"/>
              <a:gd name="f19" fmla="*/ 13783 f13 1"/>
              <a:gd name="f20" fmla="*/ 0 f14 1"/>
              <a:gd name="f21" fmla="*/ 0 f13 1"/>
              <a:gd name="f22" fmla="*/ f15 1 f2"/>
              <a:gd name="f23" fmla="*/ f18 1 5315"/>
              <a:gd name="f24" fmla="*/ f19 1 13784"/>
              <a:gd name="f25" fmla="*/ f20 1 5315"/>
              <a:gd name="f26" fmla="*/ f21 1 13784"/>
              <a:gd name="f27" fmla="*/ 0 1 f16"/>
              <a:gd name="f28" fmla="*/ f6 1 f16"/>
              <a:gd name="f29" fmla="*/ 0 1 f17"/>
              <a:gd name="f30" fmla="*/ f7 1 f17"/>
              <a:gd name="f31" fmla="+- f22 0 f1"/>
              <a:gd name="f32" fmla="*/ f23 1 f16"/>
              <a:gd name="f33" fmla="*/ f24 1 f17"/>
              <a:gd name="f34" fmla="*/ f25 1 f16"/>
              <a:gd name="f35" fmla="*/ f26 1 f17"/>
              <a:gd name="f36" fmla="*/ f27 f11 1"/>
              <a:gd name="f37" fmla="*/ f28 f11 1"/>
              <a:gd name="f38" fmla="*/ f30 f12 1"/>
              <a:gd name="f39" fmla="*/ f29 f12 1"/>
              <a:gd name="f40" fmla="*/ f32 f11 1"/>
              <a:gd name="f41" fmla="*/ f33 f12 1"/>
              <a:gd name="f42" fmla="*/ f34 f11 1"/>
              <a:gd name="f43" fmla="*/ f35 f12 1"/>
            </a:gdLst>
            <a:ahLst/>
            <a:cxnLst>
              <a:cxn ang="3cd4">
                <a:pos x="hc" y="t"/>
              </a:cxn>
              <a:cxn ang="0">
                <a:pos x="r" y="vc"/>
              </a:cxn>
              <a:cxn ang="cd4">
                <a:pos x="hc" y="b"/>
              </a:cxn>
              <a:cxn ang="cd2">
                <a:pos x="l" y="vc"/>
              </a:cxn>
              <a:cxn ang="f31">
                <a:pos x="f40" y="f41"/>
              </a:cxn>
              <a:cxn ang="f31">
                <a:pos x="f42" y="f41"/>
              </a:cxn>
              <a:cxn ang="f31">
                <a:pos x="f42" y="f43"/>
              </a:cxn>
              <a:cxn ang="f31">
                <a:pos x="f40" y="f43"/>
              </a:cxn>
              <a:cxn ang="f31">
                <a:pos x="f40" y="f41"/>
              </a:cxn>
            </a:cxnLst>
            <a:rect l="f36" t="f39" r="f37" b="f38"/>
            <a:pathLst>
              <a:path w="5315" h="13784">
                <a:moveTo>
                  <a:pt x="f8" y="f9"/>
                </a:moveTo>
                <a:lnTo>
                  <a:pt x="f5" y="f9"/>
                </a:lnTo>
                <a:lnTo>
                  <a:pt x="f5" y="f5"/>
                </a:lnTo>
                <a:lnTo>
                  <a:pt x="f8" y="f5"/>
                </a:lnTo>
                <a:lnTo>
                  <a:pt x="f8" y="f9"/>
                </a:ln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200" b="0" i="0" u="none" strike="noStrike" kern="1200" cap="none" spc="0" baseline="0">
              <a:solidFill>
                <a:srgbClr val="000000"/>
              </a:solidFill>
              <a:uFillTx/>
              <a:latin typeface="Aptos"/>
            </a:endParaRPr>
          </a:p>
        </p:txBody>
      </p:sp>
      <p:sp>
        <p:nvSpPr>
          <p:cNvPr id="9" name="Freeform 12">
            <a:extLst>
              <a:ext uri="{FF2B5EF4-FFF2-40B4-BE49-F238E27FC236}">
                <a16:creationId xmlns:a16="http://schemas.microsoft.com/office/drawing/2014/main" id="{A245E6A3-E97B-B7A1-1134-D9DFEF374A18}"/>
              </a:ext>
            </a:extLst>
          </p:cNvPr>
          <p:cNvSpPr/>
          <p:nvPr/>
        </p:nvSpPr>
        <p:spPr>
          <a:xfrm>
            <a:off x="7844546" y="1759168"/>
            <a:ext cx="2367628" cy="1053077"/>
          </a:xfrm>
          <a:custGeom>
            <a:avLst/>
            <a:gdLst>
              <a:gd name="f0" fmla="val 10800000"/>
              <a:gd name="f1" fmla="val 5400000"/>
              <a:gd name="f2" fmla="val 180"/>
              <a:gd name="f3" fmla="val w"/>
              <a:gd name="f4" fmla="val h"/>
              <a:gd name="f5" fmla="val 0"/>
              <a:gd name="f6" fmla="val 5315"/>
              <a:gd name="f7" fmla="val 3160"/>
              <a:gd name="f8" fmla="val 2398"/>
              <a:gd name="f9" fmla="val 5314"/>
              <a:gd name="f10" fmla="val 3159"/>
              <a:gd name="f11" fmla="val 4435"/>
              <a:gd name="f12" fmla="+- 0 0 -90"/>
              <a:gd name="f13" fmla="*/ f3 1 5315"/>
              <a:gd name="f14" fmla="*/ f4 1 3160"/>
              <a:gd name="f15" fmla="+- f7 0 f5"/>
              <a:gd name="f16" fmla="+- f6 0 f5"/>
              <a:gd name="f17" fmla="*/ f12 f0 1"/>
              <a:gd name="f18" fmla="*/ f16 1 5315"/>
              <a:gd name="f19" fmla="*/ f15 1 3160"/>
              <a:gd name="f20" fmla="*/ 0 f16 1"/>
              <a:gd name="f21" fmla="*/ 2398 f15 1"/>
              <a:gd name="f22" fmla="*/ 5314 f16 1"/>
              <a:gd name="f23" fmla="*/ 3159 f15 1"/>
              <a:gd name="f24" fmla="*/ 0 f15 1"/>
              <a:gd name="f25" fmla="*/ 4435 f16 1"/>
              <a:gd name="f26" fmla="*/ f17 1 f2"/>
              <a:gd name="f27" fmla="*/ f20 1 5315"/>
              <a:gd name="f28" fmla="*/ f21 1 3160"/>
              <a:gd name="f29" fmla="*/ f22 1 5315"/>
              <a:gd name="f30" fmla="*/ f23 1 3160"/>
              <a:gd name="f31" fmla="*/ f24 1 3160"/>
              <a:gd name="f32" fmla="*/ f25 1 5315"/>
              <a:gd name="f33" fmla="*/ 0 1 f18"/>
              <a:gd name="f34" fmla="*/ f6 1 f18"/>
              <a:gd name="f35" fmla="*/ 0 1 f19"/>
              <a:gd name="f36" fmla="*/ f7 1 f19"/>
              <a:gd name="f37" fmla="+- f26 0 f1"/>
              <a:gd name="f38" fmla="*/ f27 1 f18"/>
              <a:gd name="f39" fmla="*/ f28 1 f19"/>
              <a:gd name="f40" fmla="*/ f29 1 f18"/>
              <a:gd name="f41" fmla="*/ f30 1 f19"/>
              <a:gd name="f42" fmla="*/ f31 1 f19"/>
              <a:gd name="f43" fmla="*/ f32 1 f18"/>
              <a:gd name="f44" fmla="*/ f33 f13 1"/>
              <a:gd name="f45" fmla="*/ f34 f13 1"/>
              <a:gd name="f46" fmla="*/ f36 f14 1"/>
              <a:gd name="f47" fmla="*/ f35 f14 1"/>
              <a:gd name="f48" fmla="*/ f38 f13 1"/>
              <a:gd name="f49" fmla="*/ f39 f14 1"/>
              <a:gd name="f50" fmla="*/ f40 f13 1"/>
              <a:gd name="f51" fmla="*/ f41 f14 1"/>
              <a:gd name="f52" fmla="*/ f42 f14 1"/>
              <a:gd name="f53" fmla="*/ f43 f13 1"/>
            </a:gdLst>
            <a:ahLst/>
            <a:cxnLst>
              <a:cxn ang="3cd4">
                <a:pos x="hc" y="t"/>
              </a:cxn>
              <a:cxn ang="0">
                <a:pos x="r" y="vc"/>
              </a:cxn>
              <a:cxn ang="cd4">
                <a:pos x="hc" y="b"/>
              </a:cxn>
              <a:cxn ang="cd2">
                <a:pos x="l" y="vc"/>
              </a:cxn>
              <a:cxn ang="f37">
                <a:pos x="f48" y="f49"/>
              </a:cxn>
              <a:cxn ang="f37">
                <a:pos x="f50" y="f51"/>
              </a:cxn>
              <a:cxn ang="f37">
                <a:pos x="f50" y="f52"/>
              </a:cxn>
              <a:cxn ang="f37">
                <a:pos x="f53" y="f52"/>
              </a:cxn>
              <a:cxn ang="f37">
                <a:pos x="f48" y="f49"/>
              </a:cxn>
            </a:cxnLst>
            <a:rect l="f44" t="f47" r="f45" b="f46"/>
            <a:pathLst>
              <a:path w="5315" h="3160">
                <a:moveTo>
                  <a:pt x="f5" y="f8"/>
                </a:moveTo>
                <a:lnTo>
                  <a:pt x="f9" y="f10"/>
                </a:lnTo>
                <a:lnTo>
                  <a:pt x="f9" y="f5"/>
                </a:lnTo>
                <a:lnTo>
                  <a:pt x="f11" y="f5"/>
                </a:lnTo>
                <a:lnTo>
                  <a:pt x="f5" y="f8"/>
                </a:ln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200" b="0" i="0" u="none" strike="noStrike" kern="1200" cap="none" spc="0" baseline="0">
              <a:solidFill>
                <a:srgbClr val="000000"/>
              </a:solidFill>
              <a:uFillTx/>
              <a:latin typeface="Aptos"/>
            </a:endParaRPr>
          </a:p>
        </p:txBody>
      </p:sp>
      <p:sp>
        <p:nvSpPr>
          <p:cNvPr id="10" name="Freeform 7">
            <a:extLst>
              <a:ext uri="{FF2B5EF4-FFF2-40B4-BE49-F238E27FC236}">
                <a16:creationId xmlns:a16="http://schemas.microsoft.com/office/drawing/2014/main" id="{F17D35B9-BDD0-E9B1-E217-DE30206E8D03}"/>
              </a:ext>
            </a:extLst>
          </p:cNvPr>
          <p:cNvSpPr/>
          <p:nvPr/>
        </p:nvSpPr>
        <p:spPr>
          <a:xfrm>
            <a:off x="4558585" y="1666539"/>
            <a:ext cx="1833564" cy="771854"/>
          </a:xfrm>
          <a:custGeom>
            <a:avLst/>
            <a:gdLst>
              <a:gd name="f0" fmla="val 10800000"/>
              <a:gd name="f1" fmla="val 5400000"/>
              <a:gd name="f2" fmla="val 180"/>
              <a:gd name="f3" fmla="val w"/>
              <a:gd name="f4" fmla="val h"/>
              <a:gd name="f5" fmla="val 0"/>
              <a:gd name="f6" fmla="val 5313"/>
              <a:gd name="f7" fmla="val 3160"/>
              <a:gd name="f8" fmla="val 2398"/>
              <a:gd name="f9" fmla="val 5312"/>
              <a:gd name="f10" fmla="val 3159"/>
              <a:gd name="f11" fmla="val 4433"/>
              <a:gd name="f12" fmla="+- 0 0 -90"/>
              <a:gd name="f13" fmla="*/ f3 1 5313"/>
              <a:gd name="f14" fmla="*/ f4 1 3160"/>
              <a:gd name="f15" fmla="+- f7 0 f5"/>
              <a:gd name="f16" fmla="+- f6 0 f5"/>
              <a:gd name="f17" fmla="*/ f12 f0 1"/>
              <a:gd name="f18" fmla="*/ f16 1 5313"/>
              <a:gd name="f19" fmla="*/ f15 1 3160"/>
              <a:gd name="f20" fmla="*/ 0 f16 1"/>
              <a:gd name="f21" fmla="*/ 2398 f15 1"/>
              <a:gd name="f22" fmla="*/ 5312 f16 1"/>
              <a:gd name="f23" fmla="*/ 3159 f15 1"/>
              <a:gd name="f24" fmla="*/ 0 f15 1"/>
              <a:gd name="f25" fmla="*/ 4433 f16 1"/>
              <a:gd name="f26" fmla="*/ f17 1 f2"/>
              <a:gd name="f27" fmla="*/ f20 1 5313"/>
              <a:gd name="f28" fmla="*/ f21 1 3160"/>
              <a:gd name="f29" fmla="*/ f22 1 5313"/>
              <a:gd name="f30" fmla="*/ f23 1 3160"/>
              <a:gd name="f31" fmla="*/ f24 1 3160"/>
              <a:gd name="f32" fmla="*/ f25 1 5313"/>
              <a:gd name="f33" fmla="*/ 0 1 f18"/>
              <a:gd name="f34" fmla="*/ f6 1 f18"/>
              <a:gd name="f35" fmla="*/ 0 1 f19"/>
              <a:gd name="f36" fmla="*/ f7 1 f19"/>
              <a:gd name="f37" fmla="+- f26 0 f1"/>
              <a:gd name="f38" fmla="*/ f27 1 f18"/>
              <a:gd name="f39" fmla="*/ f28 1 f19"/>
              <a:gd name="f40" fmla="*/ f29 1 f18"/>
              <a:gd name="f41" fmla="*/ f30 1 f19"/>
              <a:gd name="f42" fmla="*/ f31 1 f19"/>
              <a:gd name="f43" fmla="*/ f32 1 f18"/>
              <a:gd name="f44" fmla="*/ f33 f13 1"/>
              <a:gd name="f45" fmla="*/ f34 f13 1"/>
              <a:gd name="f46" fmla="*/ f36 f14 1"/>
              <a:gd name="f47" fmla="*/ f35 f14 1"/>
              <a:gd name="f48" fmla="*/ f38 f13 1"/>
              <a:gd name="f49" fmla="*/ f39 f14 1"/>
              <a:gd name="f50" fmla="*/ f40 f13 1"/>
              <a:gd name="f51" fmla="*/ f41 f14 1"/>
              <a:gd name="f52" fmla="*/ f42 f14 1"/>
              <a:gd name="f53" fmla="*/ f43 f13 1"/>
            </a:gdLst>
            <a:ahLst/>
            <a:cxnLst>
              <a:cxn ang="3cd4">
                <a:pos x="hc" y="t"/>
              </a:cxn>
              <a:cxn ang="0">
                <a:pos x="r" y="vc"/>
              </a:cxn>
              <a:cxn ang="cd4">
                <a:pos x="hc" y="b"/>
              </a:cxn>
              <a:cxn ang="cd2">
                <a:pos x="l" y="vc"/>
              </a:cxn>
              <a:cxn ang="f37">
                <a:pos x="f48" y="f49"/>
              </a:cxn>
              <a:cxn ang="f37">
                <a:pos x="f50" y="f51"/>
              </a:cxn>
              <a:cxn ang="f37">
                <a:pos x="f50" y="f52"/>
              </a:cxn>
              <a:cxn ang="f37">
                <a:pos x="f53" y="f52"/>
              </a:cxn>
              <a:cxn ang="f37">
                <a:pos x="f48" y="f49"/>
              </a:cxn>
            </a:cxnLst>
            <a:rect l="f44" t="f47" r="f45" b="f46"/>
            <a:pathLst>
              <a:path w="5313" h="3160">
                <a:moveTo>
                  <a:pt x="f5" y="f8"/>
                </a:moveTo>
                <a:lnTo>
                  <a:pt x="f9" y="f10"/>
                </a:lnTo>
                <a:lnTo>
                  <a:pt x="f9" y="f5"/>
                </a:lnTo>
                <a:lnTo>
                  <a:pt x="f11" y="f5"/>
                </a:lnTo>
                <a:lnTo>
                  <a:pt x="f5" y="f8"/>
                </a:ln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200" b="0" i="0" u="none" strike="noStrike" kern="1200" cap="none" spc="0" baseline="0">
              <a:solidFill>
                <a:srgbClr val="000000"/>
              </a:solidFill>
              <a:uFillTx/>
              <a:latin typeface="Aptos"/>
            </a:endParaRPr>
          </a:p>
        </p:txBody>
      </p:sp>
      <p:sp>
        <p:nvSpPr>
          <p:cNvPr id="12" name="TextBox 16">
            <a:extLst>
              <a:ext uri="{FF2B5EF4-FFF2-40B4-BE49-F238E27FC236}">
                <a16:creationId xmlns:a16="http://schemas.microsoft.com/office/drawing/2014/main" id="{53782CF8-A2DF-F4DA-AFA0-68E698A701DE}"/>
              </a:ext>
            </a:extLst>
          </p:cNvPr>
          <p:cNvSpPr txBox="1"/>
          <p:nvPr/>
        </p:nvSpPr>
        <p:spPr>
          <a:xfrm>
            <a:off x="8438101" y="1387071"/>
            <a:ext cx="2713555" cy="1165448"/>
          </a:xfrm>
          <a:prstGeom prst="rect">
            <a:avLst/>
          </a:prstGeom>
          <a:solidFill>
            <a:srgbClr val="72A8BE"/>
          </a:solidFill>
          <a:ln cap="flat">
            <a:noFill/>
          </a:ln>
        </p:spPr>
        <p:txBody>
          <a:bodyPr vert="horz" wrap="square" lIns="91440" tIns="45720" rIns="91440" bIns="45720" anchor="ctr"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s-ES" sz="1600" b="1" i="0" u="none" strike="noStrike" kern="0" cap="none" spc="0" baseline="0">
                <a:solidFill>
                  <a:srgbClr val="FFFFFF"/>
                </a:solidFill>
                <a:uFillTx/>
                <a:latin typeface="Poppins SemiBold" pitchFamily="2"/>
                <a:ea typeface="League Spartan"/>
                <a:cs typeface="Poppins SemiBold" pitchFamily="2"/>
              </a:rPr>
              <a:t>¿Cuáles son los objetivos del PASSO de SMCV?</a:t>
            </a:r>
          </a:p>
        </p:txBody>
      </p:sp>
      <p:sp>
        <p:nvSpPr>
          <p:cNvPr id="13" name="TextBox 16">
            <a:extLst>
              <a:ext uri="{FF2B5EF4-FFF2-40B4-BE49-F238E27FC236}">
                <a16:creationId xmlns:a16="http://schemas.microsoft.com/office/drawing/2014/main" id="{E9FCBA30-040F-A4CB-4108-7B5122510454}"/>
              </a:ext>
            </a:extLst>
          </p:cNvPr>
          <p:cNvSpPr txBox="1"/>
          <p:nvPr/>
        </p:nvSpPr>
        <p:spPr>
          <a:xfrm>
            <a:off x="654074" y="1704483"/>
            <a:ext cx="2346771" cy="426784"/>
          </a:xfrm>
          <a:prstGeom prst="rect">
            <a:avLst/>
          </a:prstGeom>
          <a:solidFill>
            <a:srgbClr val="72A8BE"/>
          </a:solidFill>
          <a:ln cap="flat">
            <a:noFill/>
          </a:ln>
        </p:spPr>
        <p:txBody>
          <a:bodyPr vert="horz" wrap="square" lIns="91440" tIns="45720" rIns="91440" bIns="45720" anchor="ctr" anchorCtr="0"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US" sz="1600" b="1" i="0" u="none" strike="noStrike" kern="0" cap="none" spc="0" baseline="0" dirty="0">
                <a:solidFill>
                  <a:srgbClr val="FFFFFF"/>
                </a:solidFill>
                <a:uFillTx/>
                <a:latin typeface="Poppins SemiBold" pitchFamily="2"/>
                <a:ea typeface="League Spartan"/>
                <a:cs typeface="Poppins SemiBold" pitchFamily="2"/>
              </a:rPr>
              <a:t>¿</a:t>
            </a:r>
            <a:r>
              <a:rPr lang="en-US" sz="1600" b="1" i="0" u="none" strike="noStrike" kern="0" cap="none" spc="0" baseline="0" dirty="0" err="1">
                <a:solidFill>
                  <a:srgbClr val="FFFFFF"/>
                </a:solidFill>
                <a:uFillTx/>
                <a:latin typeface="Poppins SemiBold" pitchFamily="2"/>
                <a:ea typeface="League Spartan"/>
                <a:cs typeface="Poppins SemiBold" pitchFamily="2"/>
              </a:rPr>
              <a:t>Qué</a:t>
            </a:r>
            <a:r>
              <a:rPr lang="en-US" sz="1600" b="1" i="0" u="none" strike="noStrike" kern="0" cap="none" spc="0" baseline="0" dirty="0">
                <a:solidFill>
                  <a:srgbClr val="FFFFFF"/>
                </a:solidFill>
                <a:uFillTx/>
                <a:latin typeface="Poppins SemiBold" pitchFamily="2"/>
                <a:ea typeface="League Spartan"/>
                <a:cs typeface="Poppins SemiBold" pitchFamily="2"/>
              </a:rPr>
              <a:t> es un PASSO?</a:t>
            </a:r>
            <a:endParaRPr lang="es-ES" sz="1600" b="1" i="0" u="none" strike="noStrike" kern="0" cap="none" spc="0" baseline="0" dirty="0">
              <a:solidFill>
                <a:srgbClr val="000000"/>
              </a:solidFill>
              <a:uFillTx/>
              <a:latin typeface="Poppins SemiBold" pitchFamily="2"/>
              <a:ea typeface="League Spartan"/>
              <a:cs typeface="Poppins SemiBold" pitchFamily="2"/>
            </a:endParaRPr>
          </a:p>
        </p:txBody>
      </p:sp>
      <p:sp>
        <p:nvSpPr>
          <p:cNvPr id="15" name="TextBox 16">
            <a:extLst>
              <a:ext uri="{FF2B5EF4-FFF2-40B4-BE49-F238E27FC236}">
                <a16:creationId xmlns:a16="http://schemas.microsoft.com/office/drawing/2014/main" id="{0523A2B2-2871-327F-8FE9-6973EFE54BDB}"/>
              </a:ext>
            </a:extLst>
          </p:cNvPr>
          <p:cNvSpPr txBox="1"/>
          <p:nvPr/>
        </p:nvSpPr>
        <p:spPr>
          <a:xfrm>
            <a:off x="4735064" y="1502377"/>
            <a:ext cx="2346771" cy="830997"/>
          </a:xfrm>
          <a:prstGeom prst="rect">
            <a:avLst/>
          </a:prstGeom>
          <a:solidFill>
            <a:srgbClr val="7F7F7F"/>
          </a:solidFill>
          <a:ln cap="flat">
            <a:noFill/>
          </a:ln>
        </p:spPr>
        <p:txBody>
          <a:bodyPr vert="horz" wrap="square" lIns="91440" tIns="45720" rIns="91440" bIns="45720" anchor="ctr"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1" i="0" u="none" strike="noStrike" kern="0" cap="none" spc="0" baseline="0" dirty="0">
                <a:solidFill>
                  <a:srgbClr val="FFFFFF"/>
                </a:solidFill>
                <a:uFillTx/>
                <a:latin typeface="Poppins SemiBold" pitchFamily="2"/>
                <a:ea typeface="League Spartan"/>
                <a:cs typeface="Poppins SemiBold" pitchFamily="2"/>
              </a:rPr>
              <a:t>¿</a:t>
            </a:r>
            <a:r>
              <a:rPr lang="en-US" sz="1600" b="1" i="0" u="none" strike="noStrike" kern="0" cap="none" spc="0" baseline="0" dirty="0" err="1">
                <a:solidFill>
                  <a:srgbClr val="FFFFFF"/>
                </a:solidFill>
                <a:uFillTx/>
                <a:latin typeface="Poppins SemiBold" pitchFamily="2"/>
                <a:ea typeface="League Spartan"/>
                <a:cs typeface="Poppins SemiBold" pitchFamily="2"/>
              </a:rPr>
              <a:t>Cómo</a:t>
            </a:r>
            <a:r>
              <a:rPr lang="en-US" sz="1600" b="1" i="0" u="none" strike="noStrike" kern="0" cap="none" spc="0" baseline="0" dirty="0">
                <a:solidFill>
                  <a:srgbClr val="FFFFFF"/>
                </a:solidFill>
                <a:uFillTx/>
                <a:latin typeface="Poppins SemiBold" pitchFamily="2"/>
                <a:ea typeface="League Spartan"/>
                <a:cs typeface="Poppins SemiBold" pitchFamily="2"/>
              </a:rPr>
              <a:t> </a:t>
            </a:r>
            <a:r>
              <a:rPr lang="en-US" sz="1600" b="1" i="0" u="none" strike="noStrike" kern="0" cap="none" spc="0" baseline="0" dirty="0" err="1">
                <a:solidFill>
                  <a:srgbClr val="FFFFFF"/>
                </a:solidFill>
                <a:uFillTx/>
                <a:latin typeface="Poppins SemiBold" pitchFamily="2"/>
                <a:ea typeface="League Spartan"/>
                <a:cs typeface="Poppins SemiBold" pitchFamily="2"/>
              </a:rPr>
              <a:t>está</a:t>
            </a:r>
            <a:r>
              <a:rPr lang="en-US" sz="1600" b="1" i="0" u="none" strike="noStrike" kern="0" cap="none" spc="0" baseline="0" dirty="0">
                <a:solidFill>
                  <a:srgbClr val="FFFFFF"/>
                </a:solidFill>
                <a:uFillTx/>
                <a:latin typeface="Poppins SemiBold" pitchFamily="2"/>
                <a:ea typeface="League Spartan"/>
                <a:cs typeface="Poppins SemiBold" pitchFamily="2"/>
              </a:rPr>
              <a:t> </a:t>
            </a:r>
            <a:r>
              <a:rPr lang="en-US" sz="1600" b="1" i="0" u="none" strike="noStrike" kern="0" cap="none" spc="0" baseline="0" dirty="0" err="1">
                <a:solidFill>
                  <a:srgbClr val="FFFFFF"/>
                </a:solidFill>
                <a:uFillTx/>
                <a:latin typeface="Poppins SemiBold" pitchFamily="2"/>
                <a:ea typeface="League Spartan"/>
                <a:cs typeface="Poppins SemiBold" pitchFamily="2"/>
              </a:rPr>
              <a:t>conformado</a:t>
            </a:r>
            <a:r>
              <a:rPr lang="en-US" sz="1600" b="1" i="0" u="none" strike="noStrike" kern="0" cap="none" spc="0" baseline="0" dirty="0">
                <a:solidFill>
                  <a:srgbClr val="FFFFFF"/>
                </a:solidFill>
                <a:uFillTx/>
                <a:latin typeface="Poppins SemiBold" pitchFamily="2"/>
                <a:ea typeface="League Spartan"/>
                <a:cs typeface="Poppins SemiBold" pitchFamily="2"/>
              </a:rPr>
              <a:t> </a:t>
            </a:r>
            <a:r>
              <a:rPr lang="en-US" sz="1600" b="1" i="0" u="none" strike="noStrike" kern="0" cap="none" spc="0" baseline="0" dirty="0" err="1">
                <a:solidFill>
                  <a:srgbClr val="FFFFFF"/>
                </a:solidFill>
                <a:uFillTx/>
                <a:latin typeface="Poppins SemiBold" pitchFamily="2"/>
                <a:ea typeface="League Spartan"/>
                <a:cs typeface="Poppins SemiBold" pitchFamily="2"/>
              </a:rPr>
              <a:t>el</a:t>
            </a:r>
            <a:r>
              <a:rPr lang="en-US" sz="1600" b="1" i="0" u="none" strike="noStrike" kern="0" cap="none" spc="0" baseline="0" dirty="0">
                <a:solidFill>
                  <a:srgbClr val="FFFFFF"/>
                </a:solidFill>
                <a:uFillTx/>
                <a:latin typeface="Poppins SemiBold" pitchFamily="2"/>
                <a:ea typeface="League Spartan"/>
                <a:cs typeface="Poppins SemiBold" pitchFamily="2"/>
              </a:rPr>
              <a:t> PASSO?</a:t>
            </a:r>
          </a:p>
        </p:txBody>
      </p:sp>
      <p:sp>
        <p:nvSpPr>
          <p:cNvPr id="2" name="TextBox 16">
            <a:extLst>
              <a:ext uri="{FF2B5EF4-FFF2-40B4-BE49-F238E27FC236}">
                <a16:creationId xmlns:a16="http://schemas.microsoft.com/office/drawing/2014/main" id="{CC054068-FED9-6D24-D341-4546B360601A}"/>
              </a:ext>
            </a:extLst>
          </p:cNvPr>
          <p:cNvSpPr txBox="1"/>
          <p:nvPr/>
        </p:nvSpPr>
        <p:spPr>
          <a:xfrm>
            <a:off x="7574276" y="2808049"/>
            <a:ext cx="4305187" cy="3416317"/>
          </a:xfrm>
          <a:prstGeom prst="rect">
            <a:avLst/>
          </a:prstGeom>
          <a:solidFill>
            <a:srgbClr val="72A8BE"/>
          </a:solidFill>
          <a:ln cap="flat">
            <a:noFill/>
          </a:ln>
        </p:spPr>
        <p:txBody>
          <a:bodyPr vert="horz" wrap="square" lIns="91440" tIns="45720" rIns="91440" bIns="45720" anchor="ctr"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200" b="1" i="0" u="none" strike="noStrike" kern="0" cap="none" spc="0" baseline="0">
              <a:solidFill>
                <a:srgbClr val="000000"/>
              </a:solidFill>
              <a:uFillTx/>
              <a:latin typeface="Poppins SemiBold" pitchFamily="2"/>
              <a:ea typeface="League Spartan"/>
              <a:cs typeface="Poppins SemiBold" pitchFamily="2"/>
            </a:endParaRPr>
          </a:p>
          <a:p>
            <a:pPr marL="171450" marR="0" lvl="0" indent="-1714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s-PE" sz="1200" b="1" i="0" u="none" strike="noStrike" kern="1200" cap="none" spc="0" baseline="0">
                <a:solidFill>
                  <a:srgbClr val="000000"/>
                </a:solidFill>
                <a:uFillTx/>
                <a:latin typeface="Poppins SemiBold" pitchFamily="2"/>
                <a:ea typeface="League Spartan"/>
                <a:cs typeface="Poppins SemiBold" pitchFamily="2"/>
              </a:rPr>
              <a:t>Prevenir la ocurrencia de accidentes de trabajo y fatalidades.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200" b="1" i="0" u="none" strike="noStrike" kern="1200" cap="none" spc="0" baseline="0">
              <a:solidFill>
                <a:srgbClr val="000000"/>
              </a:solidFill>
              <a:uFillTx/>
              <a:latin typeface="Poppins SemiBold" pitchFamily="2"/>
              <a:ea typeface="League Spartan"/>
              <a:cs typeface="Poppins SemiBold" pitchFamily="2"/>
            </a:endParaRPr>
          </a:p>
          <a:p>
            <a:pPr marL="171450" marR="0" lvl="0" indent="-1714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s-PE" sz="1200" b="1" i="0" u="none" strike="noStrike" kern="1200" cap="none" spc="0" baseline="0">
                <a:solidFill>
                  <a:srgbClr val="000000"/>
                </a:solidFill>
                <a:uFillTx/>
                <a:latin typeface="Poppins SemiBold" pitchFamily="2"/>
                <a:ea typeface="League Spartan"/>
                <a:cs typeface="Poppins SemiBold" pitchFamily="2"/>
              </a:rPr>
              <a:t>Prevenir la aparición de enfermedades ocupacionales.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200" b="1" i="0" u="none" strike="noStrike" kern="1200" cap="none" spc="0" baseline="0">
              <a:solidFill>
                <a:srgbClr val="000000"/>
              </a:solidFill>
              <a:uFillTx/>
              <a:latin typeface="Poppins SemiBold" pitchFamily="2"/>
              <a:ea typeface="League Spartan"/>
              <a:cs typeface="Poppins SemiBold" pitchFamily="2"/>
            </a:endParaRPr>
          </a:p>
          <a:p>
            <a:pPr marL="171450" marR="0" lvl="0" indent="-1714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s-PE" sz="1200" b="1" i="0" u="none" strike="noStrike" kern="1200" cap="none" spc="0" baseline="0">
                <a:solidFill>
                  <a:srgbClr val="000000"/>
                </a:solidFill>
                <a:uFillTx/>
                <a:latin typeface="Poppins SemiBold" pitchFamily="2"/>
                <a:ea typeface="League Spartan"/>
                <a:cs typeface="Poppins SemiBold" pitchFamily="2"/>
              </a:rPr>
              <a:t>Eliminar los eventos de alto potencial.</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200" b="1" i="0" u="none" strike="noStrike" kern="1200" cap="none" spc="0" baseline="0">
              <a:solidFill>
                <a:srgbClr val="000000"/>
              </a:solidFill>
              <a:uFillTx/>
              <a:latin typeface="Poppins SemiBold" pitchFamily="2"/>
              <a:ea typeface="League Spartan"/>
              <a:cs typeface="Poppins SemiBold" pitchFamily="2"/>
            </a:endParaRPr>
          </a:p>
          <a:p>
            <a:pPr marL="171450" marR="0" lvl="0" indent="-1714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s-PE" sz="1200" b="1" i="0" u="none" strike="noStrike" kern="1200" cap="none" spc="0" baseline="0">
                <a:solidFill>
                  <a:srgbClr val="000000"/>
                </a:solidFill>
                <a:uFillTx/>
                <a:latin typeface="Poppins SemiBold" pitchFamily="2"/>
                <a:ea typeface="League Spartan"/>
                <a:cs typeface="Poppins SemiBold" pitchFamily="2"/>
              </a:rPr>
              <a:t>Formar personal capacitado para el desarrollo de sus actividades de forma segura.</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200" b="1" i="0" u="none" strike="noStrike" kern="1200" cap="none" spc="0" baseline="0">
              <a:solidFill>
                <a:srgbClr val="000000"/>
              </a:solidFill>
              <a:uFillTx/>
              <a:latin typeface="Poppins SemiBold" pitchFamily="2"/>
              <a:ea typeface="League Spartan"/>
              <a:cs typeface="Poppins SemiBold" pitchFamily="2"/>
            </a:endParaRPr>
          </a:p>
          <a:p>
            <a:pPr marL="171450" marR="0" lvl="0" indent="-1714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s-PE" sz="1200" b="1" i="0" u="none" strike="noStrike" kern="1200" cap="none" spc="0" baseline="0">
                <a:solidFill>
                  <a:srgbClr val="000000"/>
                </a:solidFill>
                <a:uFillTx/>
                <a:latin typeface="Poppins SemiBold" pitchFamily="2"/>
                <a:ea typeface="League Spartan"/>
                <a:cs typeface="Poppins SemiBold" pitchFamily="2"/>
              </a:rPr>
              <a:t>Asegurar la eficiencia del SGSSO.</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200" b="1" i="0" u="none" strike="noStrike" kern="1200" cap="none" spc="0" baseline="0">
              <a:solidFill>
                <a:srgbClr val="000000"/>
              </a:solidFill>
              <a:uFillTx/>
              <a:latin typeface="Poppins SemiBold" pitchFamily="2"/>
              <a:ea typeface="League Spartan"/>
              <a:cs typeface="Poppins SemiBold" pitchFamily="2"/>
            </a:endParaRPr>
          </a:p>
          <a:p>
            <a:pPr marL="171450" marR="0" lvl="0" indent="-1714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s-PE" sz="1200" b="1" i="0" u="none" strike="noStrike" kern="1200" cap="none" spc="0" baseline="0">
                <a:solidFill>
                  <a:srgbClr val="000000"/>
                </a:solidFill>
                <a:uFillTx/>
                <a:latin typeface="Poppins SemiBold" pitchFamily="2"/>
                <a:ea typeface="League Spartan"/>
                <a:cs typeface="Poppins SemiBold" pitchFamily="2"/>
              </a:rPr>
              <a:t>Asegurar que las empresas contratistas tengan una participación activa en el cumplimiento del PASSO. </a:t>
            </a:r>
          </a:p>
          <a:p>
            <a:pPr marL="171450" marR="0" lvl="0" indent="-1714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s-PE" sz="1200" b="1" i="0" u="none" strike="noStrike" kern="0" cap="none" spc="0" baseline="0">
              <a:solidFill>
                <a:srgbClr val="000000"/>
              </a:solidFill>
              <a:uFillTx/>
              <a:latin typeface="Poppins SemiBold" pitchFamily="2"/>
              <a:ea typeface="League Spartan"/>
              <a:cs typeface="Poppins SemiBold" pitchFamily="2"/>
            </a:endParaRPr>
          </a:p>
        </p:txBody>
      </p:sp>
      <p:sp>
        <p:nvSpPr>
          <p:cNvPr id="11" name="Freeform 11">
            <a:extLst>
              <a:ext uri="{FF2B5EF4-FFF2-40B4-BE49-F238E27FC236}">
                <a16:creationId xmlns:a16="http://schemas.microsoft.com/office/drawing/2014/main" id="{4A164F05-3DCB-A651-9115-6CB9C368A7CC}"/>
              </a:ext>
            </a:extLst>
          </p:cNvPr>
          <p:cNvSpPr/>
          <p:nvPr/>
        </p:nvSpPr>
        <p:spPr>
          <a:xfrm>
            <a:off x="4460333" y="2850742"/>
            <a:ext cx="2673815" cy="3348551"/>
          </a:xfrm>
          <a:custGeom>
            <a:avLst/>
            <a:gdLst>
              <a:gd name="f0" fmla="val 10800000"/>
              <a:gd name="f1" fmla="val 5400000"/>
              <a:gd name="f2" fmla="val 180"/>
              <a:gd name="f3" fmla="val w"/>
              <a:gd name="f4" fmla="val h"/>
              <a:gd name="f5" fmla="val 0"/>
              <a:gd name="f6" fmla="val 5315"/>
              <a:gd name="f7" fmla="val 13784"/>
              <a:gd name="f8" fmla="val 5314"/>
              <a:gd name="f9" fmla="val 13783"/>
              <a:gd name="f10" fmla="+- 0 0 -90"/>
              <a:gd name="f11" fmla="*/ f3 1 5315"/>
              <a:gd name="f12" fmla="*/ f4 1 13784"/>
              <a:gd name="f13" fmla="+- f7 0 f5"/>
              <a:gd name="f14" fmla="+- f6 0 f5"/>
              <a:gd name="f15" fmla="*/ f10 f0 1"/>
              <a:gd name="f16" fmla="*/ f14 1 5315"/>
              <a:gd name="f17" fmla="*/ f13 1 13784"/>
              <a:gd name="f18" fmla="*/ 5314 f14 1"/>
              <a:gd name="f19" fmla="*/ 13783 f13 1"/>
              <a:gd name="f20" fmla="*/ 0 f14 1"/>
              <a:gd name="f21" fmla="*/ 0 f13 1"/>
              <a:gd name="f22" fmla="*/ f15 1 f2"/>
              <a:gd name="f23" fmla="*/ f18 1 5315"/>
              <a:gd name="f24" fmla="*/ f19 1 13784"/>
              <a:gd name="f25" fmla="*/ f20 1 5315"/>
              <a:gd name="f26" fmla="*/ f21 1 13784"/>
              <a:gd name="f27" fmla="*/ 0 1 f16"/>
              <a:gd name="f28" fmla="*/ f6 1 f16"/>
              <a:gd name="f29" fmla="*/ 0 1 f17"/>
              <a:gd name="f30" fmla="*/ f7 1 f17"/>
              <a:gd name="f31" fmla="+- f22 0 f1"/>
              <a:gd name="f32" fmla="*/ f23 1 f16"/>
              <a:gd name="f33" fmla="*/ f24 1 f17"/>
              <a:gd name="f34" fmla="*/ f25 1 f16"/>
              <a:gd name="f35" fmla="*/ f26 1 f17"/>
              <a:gd name="f36" fmla="*/ f27 f11 1"/>
              <a:gd name="f37" fmla="*/ f28 f11 1"/>
              <a:gd name="f38" fmla="*/ f30 f12 1"/>
              <a:gd name="f39" fmla="*/ f29 f12 1"/>
              <a:gd name="f40" fmla="*/ f32 f11 1"/>
              <a:gd name="f41" fmla="*/ f33 f12 1"/>
              <a:gd name="f42" fmla="*/ f34 f11 1"/>
              <a:gd name="f43" fmla="*/ f35 f12 1"/>
            </a:gdLst>
            <a:ahLst/>
            <a:cxnLst>
              <a:cxn ang="3cd4">
                <a:pos x="hc" y="t"/>
              </a:cxn>
              <a:cxn ang="0">
                <a:pos x="r" y="vc"/>
              </a:cxn>
              <a:cxn ang="cd4">
                <a:pos x="hc" y="b"/>
              </a:cxn>
              <a:cxn ang="cd2">
                <a:pos x="l" y="vc"/>
              </a:cxn>
              <a:cxn ang="f31">
                <a:pos x="f40" y="f41"/>
              </a:cxn>
              <a:cxn ang="f31">
                <a:pos x="f42" y="f41"/>
              </a:cxn>
              <a:cxn ang="f31">
                <a:pos x="f42" y="f43"/>
              </a:cxn>
              <a:cxn ang="f31">
                <a:pos x="f40" y="f43"/>
              </a:cxn>
              <a:cxn ang="f31">
                <a:pos x="f40" y="f41"/>
              </a:cxn>
            </a:cxnLst>
            <a:rect l="f36" t="f39" r="f37" b="f38"/>
            <a:pathLst>
              <a:path w="5315" h="13784">
                <a:moveTo>
                  <a:pt x="f8" y="f9"/>
                </a:moveTo>
                <a:lnTo>
                  <a:pt x="f5" y="f9"/>
                </a:lnTo>
                <a:lnTo>
                  <a:pt x="f5" y="f5"/>
                </a:lnTo>
                <a:lnTo>
                  <a:pt x="f8" y="f5"/>
                </a:lnTo>
                <a:lnTo>
                  <a:pt x="f8" y="f9"/>
                </a:lnTo>
              </a:path>
            </a:pathLst>
          </a:custGeom>
          <a:no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200" b="0" i="0" u="none" strike="noStrike" kern="1200" cap="none" spc="0" baseline="0">
              <a:solidFill>
                <a:srgbClr val="000000"/>
              </a:solidFill>
              <a:uFillTx/>
              <a:latin typeface="Aptos"/>
            </a:endParaRPr>
          </a:p>
        </p:txBody>
      </p:sp>
      <p:sp>
        <p:nvSpPr>
          <p:cNvPr id="14" name="TextBox 16">
            <a:extLst>
              <a:ext uri="{FF2B5EF4-FFF2-40B4-BE49-F238E27FC236}">
                <a16:creationId xmlns:a16="http://schemas.microsoft.com/office/drawing/2014/main" id="{BFDB75C4-7AC5-AA12-BFAC-1558CC6A219E}"/>
              </a:ext>
            </a:extLst>
          </p:cNvPr>
          <p:cNvSpPr txBox="1"/>
          <p:nvPr/>
        </p:nvSpPr>
        <p:spPr>
          <a:xfrm>
            <a:off x="377299" y="2756193"/>
            <a:ext cx="3666241" cy="3508653"/>
          </a:xfrm>
          <a:prstGeom prst="rect">
            <a:avLst/>
          </a:prstGeom>
          <a:solidFill>
            <a:srgbClr val="72A8BE"/>
          </a:solidFill>
          <a:ln cap="flat">
            <a:noFill/>
          </a:ln>
        </p:spPr>
        <p:txBody>
          <a:bodyPr vert="horz" wrap="square" lIns="91440" tIns="45720" rIns="91440" bIns="45720" anchor="ctr"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200" b="1" i="0" u="none" strike="noStrike" kern="0" cap="none" spc="0" baseline="0" dirty="0">
              <a:solidFill>
                <a:srgbClr val="000000"/>
              </a:solidFill>
              <a:uFillTx/>
              <a:latin typeface="Poppins SemiBold" pitchFamily="2"/>
              <a:ea typeface="League Spartan"/>
              <a:cs typeface="Poppins SemiBold" pitchFamily="2"/>
            </a:endParaRPr>
          </a:p>
          <a:p>
            <a:pPr marL="0" marR="0" lvl="0" indent="0" algn="just"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s-ES" sz="1200" b="1" i="0" u="none" strike="noStrike" kern="0" cap="none" spc="0" baseline="0" dirty="0">
                <a:solidFill>
                  <a:srgbClr val="000000"/>
                </a:solidFill>
                <a:uFillTx/>
                <a:latin typeface="Poppins SemiBold" pitchFamily="2"/>
                <a:ea typeface="League Spartan"/>
                <a:cs typeface="Poppins SemiBold" pitchFamily="2"/>
              </a:rPr>
              <a:t>Es el documento que contiene el conjunto de actividades a desarrollar a lo largo de un  año, sobre la base de un diagnóstico del estado actual del cumplimiento del SGSSO, con la finalidad de eliminar o controlar los riesgos para prevenir posibles incidentes y/o enfermedades ocupacionales</a:t>
            </a:r>
          </a:p>
          <a:p>
            <a:pPr marL="0" marR="0" lvl="0" indent="0" algn="just"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s-ES" sz="1200" b="1" i="0" u="none" strike="noStrike" kern="0" cap="none" spc="0" baseline="0" dirty="0">
              <a:solidFill>
                <a:srgbClr val="000000"/>
              </a:solidFill>
              <a:uFillTx/>
              <a:latin typeface="Poppins SemiBold" pitchFamily="2"/>
              <a:ea typeface="League Spartan"/>
              <a:cs typeface="Poppins SemiBold" pitchFamily="2"/>
            </a:endParaRPr>
          </a:p>
          <a:p>
            <a:pPr marL="0" marR="0" lvl="0" indent="0" algn="just"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s-ES" sz="1200" b="1" i="0" u="none" strike="noStrike" kern="0" cap="none" spc="0" baseline="0" dirty="0">
              <a:solidFill>
                <a:srgbClr val="000000"/>
              </a:solidFill>
              <a:uFillTx/>
              <a:latin typeface="Poppins SemiBold" pitchFamily="2"/>
              <a:ea typeface="League Spartan"/>
              <a:cs typeface="Poppins SemiBold" pitchFamily="2"/>
            </a:endParaRPr>
          </a:p>
          <a:p>
            <a:pPr marL="0" marR="0" lvl="0" indent="0" algn="just"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s-ES" sz="1200" b="1" i="0" u="none" strike="noStrike" kern="0" cap="none" spc="0" baseline="0" dirty="0">
              <a:solidFill>
                <a:srgbClr val="000000"/>
              </a:solidFill>
              <a:uFillTx/>
              <a:latin typeface="Poppins SemiBold" pitchFamily="2"/>
              <a:ea typeface="League Spartan"/>
              <a:cs typeface="Poppins SemiBold" pitchFamily="2"/>
            </a:endParaRPr>
          </a:p>
          <a:p>
            <a:pPr marL="0" marR="0" lvl="0" indent="0" algn="just"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US" sz="1200" b="1" i="0" u="none" strike="noStrike" kern="0" cap="none" spc="0" baseline="0" dirty="0">
              <a:solidFill>
                <a:srgbClr val="000000"/>
              </a:solidFill>
              <a:uFillTx/>
              <a:latin typeface="Poppins SemiBold" pitchFamily="2"/>
              <a:ea typeface="League Spartan"/>
              <a:cs typeface="Poppins SemiBold" pitchFamily="2"/>
            </a:endParaRPr>
          </a:p>
          <a:p>
            <a:pPr marL="171450" marR="0" lvl="0" indent="-1714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s-PE" sz="1200" b="1" i="0" u="none" strike="noStrike" kern="0" cap="none" spc="0" baseline="0" dirty="0">
              <a:solidFill>
                <a:srgbClr val="000000"/>
              </a:solidFill>
              <a:uFillTx/>
              <a:latin typeface="Poppins SemiBold" pitchFamily="2"/>
              <a:ea typeface="League Spartan"/>
              <a:cs typeface="Poppins SemiBold" pitchFamily="2"/>
            </a:endParaRPr>
          </a:p>
        </p:txBody>
      </p:sp>
      <p:sp>
        <p:nvSpPr>
          <p:cNvPr id="16" name="TextBox 16">
            <a:extLst>
              <a:ext uri="{FF2B5EF4-FFF2-40B4-BE49-F238E27FC236}">
                <a16:creationId xmlns:a16="http://schemas.microsoft.com/office/drawing/2014/main" id="{A7764EB1-7DC8-0B29-A84D-FD6C67957087}"/>
              </a:ext>
            </a:extLst>
          </p:cNvPr>
          <p:cNvSpPr txBox="1"/>
          <p:nvPr/>
        </p:nvSpPr>
        <p:spPr>
          <a:xfrm>
            <a:off x="4489420" y="2756193"/>
            <a:ext cx="2673815" cy="3508653"/>
          </a:xfrm>
          <a:prstGeom prst="rect">
            <a:avLst/>
          </a:prstGeom>
          <a:solidFill>
            <a:srgbClr val="A6A6A6"/>
          </a:solidFill>
          <a:ln cap="flat">
            <a:noFill/>
          </a:ln>
        </p:spPr>
        <p:txBody>
          <a:bodyPr vert="horz" wrap="square" lIns="91440" tIns="45720" rIns="91440" bIns="45720" anchor="ctr"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200" b="1" i="0" u="none" strike="noStrike" kern="0" cap="none" spc="0" baseline="0">
              <a:solidFill>
                <a:srgbClr val="000000"/>
              </a:solidFill>
              <a:uFillTx/>
              <a:latin typeface="Poppins SemiBold" pitchFamily="2"/>
              <a:ea typeface="League Spartan"/>
              <a:cs typeface="Poppins SemiBold" pitchFamily="2"/>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1" i="0" u="none" strike="noStrike" kern="0" cap="none" spc="0" baseline="0">
              <a:solidFill>
                <a:srgbClr val="000000"/>
              </a:solidFill>
              <a:uFillTx/>
              <a:latin typeface="Poppins SemiBold" pitchFamily="2"/>
              <a:ea typeface="League Spartan"/>
              <a:cs typeface="Poppins SemiBold" pitchFamily="2"/>
            </a:endParaRPr>
          </a:p>
          <a:p>
            <a:pPr marL="171450" marR="0" lvl="0" indent="-1714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200" b="1" i="0" u="none" strike="noStrike" kern="0" cap="none" spc="0" baseline="0">
                <a:solidFill>
                  <a:srgbClr val="000000"/>
                </a:solidFill>
                <a:uFillTx/>
                <a:latin typeface="Poppins SemiBold" pitchFamily="2"/>
                <a:ea typeface="League Spartan"/>
                <a:cs typeface="Poppins SemiBold" pitchFamily="2"/>
              </a:rPr>
              <a:t>Programa de Gestión de Riesgos Crtíticos.</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1" i="0" u="none" strike="noStrike" kern="0" cap="none" spc="0" baseline="0">
              <a:solidFill>
                <a:srgbClr val="000000"/>
              </a:solidFill>
              <a:uFillTx/>
              <a:latin typeface="Poppins SemiBold" pitchFamily="2"/>
              <a:ea typeface="League Spartan"/>
              <a:cs typeface="Poppins SemiBold" pitchFamily="2"/>
            </a:endParaRPr>
          </a:p>
          <a:p>
            <a:pPr marL="171450" marR="0" lvl="0" indent="-1714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200" b="1" i="0" u="none" strike="noStrike" kern="0" cap="none" spc="0" baseline="0">
                <a:solidFill>
                  <a:srgbClr val="000000"/>
                </a:solidFill>
                <a:uFillTx/>
                <a:latin typeface="Poppins SemiBold" pitchFamily="2"/>
                <a:ea typeface="League Spartan"/>
                <a:cs typeface="Poppins SemiBold" pitchFamily="2"/>
              </a:rPr>
              <a:t>Programa de Salud Ocupacional.</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1" i="0" u="none" strike="noStrike" kern="0" cap="none" spc="0" baseline="0">
              <a:solidFill>
                <a:srgbClr val="000000"/>
              </a:solidFill>
              <a:uFillTx/>
              <a:latin typeface="Poppins SemiBold" pitchFamily="2"/>
              <a:ea typeface="League Spartan"/>
              <a:cs typeface="Poppins SemiBold" pitchFamily="2"/>
            </a:endParaRPr>
          </a:p>
          <a:p>
            <a:pPr marL="171450" marR="0" lvl="0" indent="-1714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200" b="1" i="0" u="none" strike="noStrike" kern="0" cap="none" spc="0" baseline="0">
                <a:solidFill>
                  <a:srgbClr val="000000"/>
                </a:solidFill>
                <a:uFillTx/>
                <a:latin typeface="Poppins SemiBold" pitchFamily="2"/>
                <a:ea typeface="League Spartan"/>
                <a:cs typeface="Poppins SemiBold" pitchFamily="2"/>
              </a:rPr>
              <a:t>Programa de Capacitación de SSO.</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1" i="0" u="none" strike="noStrike" kern="0" cap="none" spc="0" baseline="0">
              <a:solidFill>
                <a:srgbClr val="000000"/>
              </a:solidFill>
              <a:uFillTx/>
              <a:latin typeface="Poppins SemiBold" pitchFamily="2"/>
              <a:ea typeface="League Spartan"/>
              <a:cs typeface="Poppins SemiBold" pitchFamily="2"/>
            </a:endParaRPr>
          </a:p>
          <a:p>
            <a:pPr marL="171450" marR="0" lvl="0" indent="-1714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200" b="1" i="0" u="none" strike="noStrike" kern="0" cap="none" spc="0" baseline="0">
                <a:solidFill>
                  <a:srgbClr val="000000"/>
                </a:solidFill>
                <a:uFillTx/>
                <a:latin typeface="Poppins SemiBold" pitchFamily="2"/>
                <a:ea typeface="League Spartan"/>
                <a:cs typeface="Poppins SemiBold" pitchFamily="2"/>
              </a:rPr>
              <a:t>Programa de Gestión de Emergencias y Crisis.</a:t>
            </a:r>
          </a:p>
          <a:p>
            <a:pPr marL="0" marR="0" lvl="0" indent="0" algn="just"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s-ES" sz="1200" b="1" i="0" u="none" strike="noStrike" kern="0" cap="none" spc="0" baseline="0">
              <a:solidFill>
                <a:srgbClr val="000000"/>
              </a:solidFill>
              <a:uFillTx/>
              <a:latin typeface="Poppins SemiBold" pitchFamily="2"/>
              <a:ea typeface="League Spartan"/>
              <a:cs typeface="Poppins SemiBold" pitchFamily="2"/>
            </a:endParaRPr>
          </a:p>
          <a:p>
            <a:pPr marL="0" marR="0" lvl="0" indent="0" algn="just"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s-ES" sz="1200" b="1" i="0" u="none" strike="noStrike" kern="0" cap="none" spc="0" baseline="0">
              <a:solidFill>
                <a:srgbClr val="000000"/>
              </a:solidFill>
              <a:uFillTx/>
              <a:latin typeface="Poppins SemiBold" pitchFamily="2"/>
              <a:ea typeface="League Spartan"/>
              <a:cs typeface="Poppins SemiBold" pitchFamily="2"/>
            </a:endParaRPr>
          </a:p>
          <a:p>
            <a:pPr marL="0" marR="0" lvl="0" indent="0" algn="just"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endParaRPr lang="en-US" sz="1200" b="1" i="0" u="none" strike="noStrike" kern="0" cap="none" spc="0" baseline="0">
              <a:solidFill>
                <a:srgbClr val="000000"/>
              </a:solidFill>
              <a:uFillTx/>
              <a:latin typeface="Poppins SemiBold" pitchFamily="2"/>
              <a:ea typeface="League Spartan"/>
              <a:cs typeface="Poppins SemiBold" pitchFamily="2"/>
            </a:endParaRPr>
          </a:p>
          <a:p>
            <a:pPr marL="171450" marR="0" lvl="0" indent="-17145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s-PE" sz="1200" b="1" i="0" u="none" strike="noStrike" kern="0" cap="none" spc="0" baseline="0">
              <a:solidFill>
                <a:srgbClr val="000000"/>
              </a:solidFill>
              <a:uFillTx/>
              <a:latin typeface="Poppins SemiBold" pitchFamily="2"/>
              <a:ea typeface="League Spartan"/>
              <a:cs typeface="Poppins SemiBold" pitchFamily="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F1F85-C5A6-E6EC-E738-327DDC620DB5}"/>
              </a:ext>
            </a:extLst>
          </p:cNvPr>
          <p:cNvSpPr txBox="1"/>
          <p:nvPr/>
        </p:nvSpPr>
        <p:spPr>
          <a:xfrm>
            <a:off x="452810" y="2558710"/>
            <a:ext cx="5317400" cy="1740569"/>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80000"/>
              </a:lnSpc>
              <a:spcBef>
                <a:spcPts val="0"/>
              </a:spcBef>
              <a:spcAft>
                <a:spcPts val="0"/>
              </a:spcAft>
              <a:buNone/>
              <a:tabLst/>
              <a:defRPr sz="1500" b="0" i="0" u="none" strike="noStrike" kern="0" cap="none" spc="0" baseline="0">
                <a:solidFill>
                  <a:srgbClr val="000000"/>
                </a:solidFill>
                <a:uFillTx/>
              </a:defRPr>
            </a:pPr>
            <a:r>
              <a:rPr lang="es-ES" sz="2400" b="1" i="0" u="none" strike="noStrike" kern="1200" cap="none" spc="0" baseline="0">
                <a:solidFill>
                  <a:srgbClr val="FFFFFF"/>
                </a:solidFill>
                <a:uFillTx/>
                <a:latin typeface="Poppins SemiBold" pitchFamily="2"/>
                <a:cs typeface="Poppins SemiBold" pitchFamily="2"/>
              </a:rPr>
              <a:t>PARTICIPACIÓN EN EL SGSSO</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56f8a036-ae1b-4f85-92d3-f4203c03c43b}" enabled="1" method="Standard" siteId="{5f229ce1-773c-46ed-a6fa-974006fae097}" contentBits="0" removed="0"/>
</clbl:labelList>
</file>

<file path=docProps/app.xml><?xml version="1.0" encoding="utf-8"?>
<Properties xmlns="http://schemas.openxmlformats.org/officeDocument/2006/extended-properties" xmlns:vt="http://schemas.openxmlformats.org/officeDocument/2006/docPropsVTypes">
  <TotalTime>13395</TotalTime>
  <Words>2425</Words>
  <Application>Microsoft Office PowerPoint</Application>
  <PresentationFormat>Panorámica</PresentationFormat>
  <Paragraphs>253</Paragraphs>
  <Slides>28</Slides>
  <Notes>27</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28</vt:i4>
      </vt:variant>
    </vt:vector>
  </HeadingPairs>
  <TitlesOfParts>
    <vt:vector size="43" baseType="lpstr">
      <vt:lpstr>Abadi</vt:lpstr>
      <vt:lpstr>Aptos</vt:lpstr>
      <vt:lpstr>Aptos Display</vt:lpstr>
      <vt:lpstr>Arial</vt:lpstr>
      <vt:lpstr>Calibri</vt:lpstr>
      <vt:lpstr>Courier New</vt:lpstr>
      <vt:lpstr>Open Sans</vt:lpstr>
      <vt:lpstr>Open Sans Light</vt:lpstr>
      <vt:lpstr>Open Sans Semibold</vt:lpstr>
      <vt:lpstr>Poppins</vt:lpstr>
      <vt:lpstr>Poppins Light</vt:lpstr>
      <vt:lpstr>Poppins Medium</vt:lpstr>
      <vt:lpstr>Poppins SemiBold</vt:lpstr>
      <vt:lpstr>Wingdings</vt:lpstr>
      <vt:lpstr>Office Theme</vt:lpstr>
      <vt:lpstr>Presentación de PowerPoint</vt:lpstr>
      <vt:lpstr>DATOS GENERALES:</vt:lpstr>
      <vt:lpstr>Presentación de PowerPoint</vt:lpstr>
      <vt:lpstr>Sistema de Gestión de Seguridad y Salud Ocupacional SMCV</vt:lpstr>
      <vt:lpstr>Presentación de PowerPoint</vt:lpstr>
      <vt:lpstr>Política de Salud y Seguridad</vt:lpstr>
      <vt:lpstr>Presentación de PowerPoint</vt:lpstr>
      <vt:lpstr>Programa Anual de Salud y Seguridad Ocupacional – PASSO </vt:lpstr>
      <vt:lpstr>Presentación de PowerPoint</vt:lpstr>
      <vt:lpstr>Tu participación en el SGSSO</vt:lpstr>
      <vt:lpstr>Presentación de PowerPoint</vt:lpstr>
      <vt:lpstr>Matriz de Gestión de Riesgos de Seguridad</vt:lpstr>
      <vt:lpstr>Jerarquía de Controles</vt:lpstr>
      <vt:lpstr>Presentación de PowerPoint</vt:lpstr>
      <vt:lpstr>Presentación de PowerPoint</vt:lpstr>
      <vt:lpstr>Presentación de PowerPoint</vt:lpstr>
      <vt:lpstr>MAPA DE RIESGOS</vt:lpstr>
      <vt:lpstr>Presentación de PowerPoint</vt:lpstr>
      <vt:lpstr>Procedimientos Escritos de Trabajo Seguro (PETS)</vt:lpstr>
      <vt:lpstr>Presentación de PowerPoint</vt:lpstr>
      <vt:lpstr>COMITÉ SSO</vt:lpstr>
      <vt:lpstr>Presentación de PowerPoint</vt:lpstr>
      <vt:lpstr>REPORTE OPORTUNO DE INCIDENTES</vt:lpstr>
      <vt:lpstr>Gestion de Incidentes de SSO</vt:lpstr>
      <vt:lpstr>Presentación de PowerPoint</vt:lpstr>
      <vt:lpstr>¿Cómo reportar una Emergencia?</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Kelley, Kathy</dc:creator>
  <cp:lastModifiedBy>CACERES SANDOVAL, EVA MARIA</cp:lastModifiedBy>
  <cp:revision>62</cp:revision>
  <dcterms:created xsi:type="dcterms:W3CDTF">2025-02-13T17:32:50Z</dcterms:created>
  <dcterms:modified xsi:type="dcterms:W3CDTF">2026-03-09T17:58:55Z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0x01010046829DE55437B147B48D1766376E3D6B00B88FBAAEE5C20C4C9D69FB6CE39CD566</vt:lpwstr>
  </property>
  <property fmtid="{D5CDD505-2E9C-101B-9397-08002B2CF9AE}" pid="3" name="FM_x0020_Ent_x0020_Taxonomy">
    <vt:lpwstr>2;#Communication|b5cff18d-06e2-4b96-8cca-84145c202a65</vt:lpwstr>
  </property>
  <property fmtid="{D5CDD505-2E9C-101B-9397-08002B2CF9AE}" pid="4" name="FM Retention Category">
    <vt:lpwstr>3;#Community Relations - General|96e133fb-aecf-4fc7-91a1-5dcc9f35a869</vt:lpwstr>
  </property>
  <property fmtid="{D5CDD505-2E9C-101B-9397-08002B2CF9AE}" pid="5" name="FM Doc Type">
    <vt:lpwstr>1;#Communication|ab0814dc-ad79-4add-a59b-e4976d8b9098</vt:lpwstr>
  </property>
  <property fmtid="{D5CDD505-2E9C-101B-9397-08002B2CF9AE}" pid="6" name="FM_x0020_Doc_x0020_Type">
    <vt:lpwstr>1;#Communication|ab0814dc-ad79-4add-a59b-e4976d8b9098</vt:lpwstr>
  </property>
  <property fmtid="{D5CDD505-2E9C-101B-9397-08002B2CF9AE}" pid="7" name="FM_x0020_Retention_x0020_Category">
    <vt:lpwstr>3;#Community Relations - General|96e133fb-aecf-4fc7-91a1-5dcc9f35a869</vt:lpwstr>
  </property>
  <property fmtid="{D5CDD505-2E9C-101B-9397-08002B2CF9AE}" pid="8" name="FM Ent Taxonomy">
    <vt:lpwstr>2;#Communication|b5cff18d-06e2-4b96-8cca-84145c202a65</vt:lpwstr>
  </property>
</Properties>
</file>