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5"/>
    <p:sldMasterId id="2147483742" r:id="rId6"/>
    <p:sldMasterId id="2147483764" r:id="rId7"/>
  </p:sldMasterIdLst>
  <p:notesMasterIdLst>
    <p:notesMasterId r:id="rId9"/>
  </p:notesMasterIdLst>
  <p:sldIdLst>
    <p:sldId id="327" r:id="rId8"/>
  </p:sldIdLst>
  <p:sldSz cx="9144000" cy="6858000" type="screen4x3"/>
  <p:notesSz cx="7010400" cy="92964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133C"/>
    <a:srgbClr val="000000"/>
    <a:srgbClr val="C14628"/>
    <a:srgbClr val="BB5D00"/>
    <a:srgbClr val="842A17"/>
    <a:srgbClr val="722514"/>
    <a:srgbClr val="4A1B0C"/>
    <a:srgbClr val="832916"/>
    <a:srgbClr val="7A2715"/>
    <a:srgbClr val="447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8" autoAdjust="0"/>
  </p:normalViewPr>
  <p:slideViewPr>
    <p:cSldViewPr snapToGrid="0">
      <p:cViewPr varScale="1">
        <p:scale>
          <a:sx n="103" d="100"/>
          <a:sy n="103" d="100"/>
        </p:scale>
        <p:origin x="17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odwin, Diana" userId="7ae0d054-aa41-4eb0-96b5-853a0c5af08d" providerId="ADAL" clId="{E95417FB-E438-45B8-BD79-1325D06A21B7}"/>
    <pc:docChg chg="modSld">
      <pc:chgData name="Goodwin, Diana" userId="7ae0d054-aa41-4eb0-96b5-853a0c5af08d" providerId="ADAL" clId="{E95417FB-E438-45B8-BD79-1325D06A21B7}" dt="2025-03-03T15:50:11.174" v="13" actId="20577"/>
      <pc:docMkLst>
        <pc:docMk/>
      </pc:docMkLst>
      <pc:sldChg chg="modSp mod">
        <pc:chgData name="Goodwin, Diana" userId="7ae0d054-aa41-4eb0-96b5-853a0c5af08d" providerId="ADAL" clId="{E95417FB-E438-45B8-BD79-1325D06A21B7}" dt="2025-03-03T15:50:11.174" v="13" actId="20577"/>
        <pc:sldMkLst>
          <pc:docMk/>
          <pc:sldMk cId="3141150011" sldId="327"/>
        </pc:sldMkLst>
        <pc:spChg chg="mod">
          <ac:chgData name="Goodwin, Diana" userId="7ae0d054-aa41-4eb0-96b5-853a0c5af08d" providerId="ADAL" clId="{E95417FB-E438-45B8-BD79-1325D06A21B7}" dt="2025-02-25T16:49:07.587" v="12" actId="20577"/>
          <ac:spMkLst>
            <pc:docMk/>
            <pc:sldMk cId="3141150011" sldId="327"/>
            <ac:spMk id="4" creationId="{865186D9-1875-71AA-AE29-20B6C377A476}"/>
          </ac:spMkLst>
        </pc:spChg>
        <pc:spChg chg="mod">
          <ac:chgData name="Goodwin, Diana" userId="7ae0d054-aa41-4eb0-96b5-853a0c5af08d" providerId="ADAL" clId="{E95417FB-E438-45B8-BD79-1325D06A21B7}" dt="2025-03-03T15:50:11.174" v="13" actId="20577"/>
          <ac:spMkLst>
            <pc:docMk/>
            <pc:sldMk cId="3141150011" sldId="327"/>
            <ac:spMk id="6" creationId="{9BD1C79C-C791-37E4-887F-847D83D5C5B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color</c:v>
                </c:pt>
              </c:strCache>
            </c:strRef>
          </c:tx>
          <c:spPr>
            <a:solidFill>
              <a:srgbClr val="C14628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0-4747-AEB2-46BA132688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color</c:v>
                </c:pt>
              </c:strCache>
            </c:strRef>
          </c:tx>
          <c:spPr>
            <a:solidFill>
              <a:srgbClr val="FF671C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0-4747-AEB2-46BA132688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color</c:v>
                </c:pt>
              </c:strCache>
            </c:strRef>
          </c:tx>
          <c:spPr>
            <a:solidFill>
              <a:srgbClr val="F8991C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0-4747-AEB2-46BA13268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 color</c:v>
                </c:pt>
              </c:strCache>
            </c:strRef>
          </c:tx>
          <c:spPr>
            <a:solidFill>
              <a:srgbClr val="F8CF9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D0-4747-AEB2-46BA1326881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color</c:v>
                </c:pt>
              </c:strCache>
            </c:strRef>
          </c:tx>
          <c:spPr>
            <a:solidFill>
              <a:srgbClr val="4C709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D0-4747-AEB2-46BA1326881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 color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D0-4747-AEB2-46BA1326881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D0-4747-AEB2-46BA1326881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6D0-4747-AEB2-46BA1326881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 color</c:v>
                </c:pt>
              </c:strCache>
            </c:strRef>
          </c:tx>
          <c:spPr>
            <a:solidFill>
              <a:srgbClr val="8F133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F13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D0-4747-AEB2-46BA1326881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D0-4747-AEB2-46BA13268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063408"/>
        <c:axId val="1298492384"/>
      </c:barChart>
      <c:catAx>
        <c:axId val="107806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8492384"/>
        <c:crosses val="autoZero"/>
        <c:auto val="1"/>
        <c:lblAlgn val="ctr"/>
        <c:lblOffset val="100"/>
        <c:noMultiLvlLbl val="0"/>
      </c:catAx>
      <c:valAx>
        <c:axId val="129849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806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146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52-4194-A01D-CBE87F6C44B1}"/>
              </c:ext>
            </c:extLst>
          </c:dPt>
          <c:dPt>
            <c:idx val="1"/>
            <c:bubble3D val="0"/>
            <c:spPr>
              <a:solidFill>
                <a:srgbClr val="FF671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52-4194-A01D-CBE87F6C44B1}"/>
              </c:ext>
            </c:extLst>
          </c:dPt>
          <c:dPt>
            <c:idx val="2"/>
            <c:bubble3D val="0"/>
            <c:spPr>
              <a:solidFill>
                <a:srgbClr val="F8991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52-4194-A01D-CBE87F6C44B1}"/>
              </c:ext>
            </c:extLst>
          </c:dPt>
          <c:dPt>
            <c:idx val="3"/>
            <c:bubble3D val="0"/>
            <c:spPr>
              <a:solidFill>
                <a:srgbClr val="F8CF9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52-4194-A01D-CBE87F6C44B1}"/>
              </c:ext>
            </c:extLst>
          </c:dPt>
          <c:dPt>
            <c:idx val="4"/>
            <c:bubble3D val="0"/>
            <c:spPr>
              <a:solidFill>
                <a:srgbClr val="4C709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52-4194-A01D-CBE87F6C44B1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52-4194-A01D-CBE87F6C44B1}"/>
              </c:ext>
            </c:extLst>
          </c:dPt>
          <c:dPt>
            <c:idx val="6"/>
            <c:bubble3D val="0"/>
            <c:spPr>
              <a:solidFill>
                <a:srgbClr val="8F133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52-4194-A01D-CBE87F6C44B1}"/>
              </c:ext>
            </c:extLst>
          </c:dPt>
          <c:dPt>
            <c:idx val="7"/>
            <c:bubble3D val="0"/>
            <c:spPr>
              <a:solidFill>
                <a:srgbClr val="447C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52-4194-A01D-CBE87F6C44B1}"/>
              </c:ext>
            </c:extLst>
          </c:dPt>
          <c:cat>
            <c:strRef>
              <c:f>Sheet1!$A$2:$A$9</c:f>
              <c:strCache>
                <c:ptCount val="8"/>
                <c:pt idx="0">
                  <c:v>1 color</c:v>
                </c:pt>
                <c:pt idx="1">
                  <c:v>2 color</c:v>
                </c:pt>
                <c:pt idx="2">
                  <c:v>3 color</c:v>
                </c:pt>
                <c:pt idx="3">
                  <c:v>4 color</c:v>
                </c:pt>
                <c:pt idx="4">
                  <c:v>5 color</c:v>
                </c:pt>
                <c:pt idx="5">
                  <c:v>6 color</c:v>
                </c:pt>
                <c:pt idx="6">
                  <c:v>7 color</c:v>
                </c:pt>
                <c:pt idx="7">
                  <c:v>8 color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752-4194-A01D-CBE87F6C4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color</c:v>
                </c:pt>
              </c:strCache>
            </c:strRef>
          </c:tx>
          <c:spPr>
            <a:solidFill>
              <a:srgbClr val="C14628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0-4747-AEB2-46BA132688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color</c:v>
                </c:pt>
              </c:strCache>
            </c:strRef>
          </c:tx>
          <c:spPr>
            <a:solidFill>
              <a:srgbClr val="FF671C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0-4747-AEB2-46BA132688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color</c:v>
                </c:pt>
              </c:strCache>
            </c:strRef>
          </c:tx>
          <c:spPr>
            <a:solidFill>
              <a:srgbClr val="F8991C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0-4747-AEB2-46BA13268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 color</c:v>
                </c:pt>
              </c:strCache>
            </c:strRef>
          </c:tx>
          <c:spPr>
            <a:solidFill>
              <a:srgbClr val="F8CF9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D0-4747-AEB2-46BA1326881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color</c:v>
                </c:pt>
              </c:strCache>
            </c:strRef>
          </c:tx>
          <c:spPr>
            <a:solidFill>
              <a:srgbClr val="4C709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D0-4747-AEB2-46BA1326881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 color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D0-4747-AEB2-46BA1326881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D0-4747-AEB2-46BA1326881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6D0-4747-AEB2-46BA1326881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 color</c:v>
                </c:pt>
              </c:strCache>
            </c:strRef>
          </c:tx>
          <c:spPr>
            <a:solidFill>
              <a:srgbClr val="8F133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F13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D0-4747-AEB2-46BA1326881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D0-4747-AEB2-46BA13268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063408"/>
        <c:axId val="1298492384"/>
      </c:barChart>
      <c:catAx>
        <c:axId val="107806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8492384"/>
        <c:crosses val="autoZero"/>
        <c:auto val="1"/>
        <c:lblAlgn val="ctr"/>
        <c:lblOffset val="100"/>
        <c:noMultiLvlLbl val="0"/>
      </c:catAx>
      <c:valAx>
        <c:axId val="129849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806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146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52-4194-A01D-CBE87F6C44B1}"/>
              </c:ext>
            </c:extLst>
          </c:dPt>
          <c:dPt>
            <c:idx val="1"/>
            <c:bubble3D val="0"/>
            <c:spPr>
              <a:solidFill>
                <a:srgbClr val="FF671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52-4194-A01D-CBE87F6C44B1}"/>
              </c:ext>
            </c:extLst>
          </c:dPt>
          <c:dPt>
            <c:idx val="2"/>
            <c:bubble3D val="0"/>
            <c:spPr>
              <a:solidFill>
                <a:srgbClr val="F8991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52-4194-A01D-CBE87F6C44B1}"/>
              </c:ext>
            </c:extLst>
          </c:dPt>
          <c:dPt>
            <c:idx val="3"/>
            <c:bubble3D val="0"/>
            <c:spPr>
              <a:solidFill>
                <a:srgbClr val="F8CF9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52-4194-A01D-CBE87F6C44B1}"/>
              </c:ext>
            </c:extLst>
          </c:dPt>
          <c:dPt>
            <c:idx val="4"/>
            <c:bubble3D val="0"/>
            <c:spPr>
              <a:solidFill>
                <a:srgbClr val="4C709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52-4194-A01D-CBE87F6C44B1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52-4194-A01D-CBE87F6C44B1}"/>
              </c:ext>
            </c:extLst>
          </c:dPt>
          <c:dPt>
            <c:idx val="6"/>
            <c:bubble3D val="0"/>
            <c:spPr>
              <a:solidFill>
                <a:srgbClr val="8F133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52-4194-A01D-CBE87F6C44B1}"/>
              </c:ext>
            </c:extLst>
          </c:dPt>
          <c:dPt>
            <c:idx val="7"/>
            <c:bubble3D val="0"/>
            <c:spPr>
              <a:solidFill>
                <a:srgbClr val="447C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52-4194-A01D-CBE87F6C44B1}"/>
              </c:ext>
            </c:extLst>
          </c:dPt>
          <c:cat>
            <c:strRef>
              <c:f>Sheet1!$A$2:$A$9</c:f>
              <c:strCache>
                <c:ptCount val="8"/>
                <c:pt idx="0">
                  <c:v>1 color</c:v>
                </c:pt>
                <c:pt idx="1">
                  <c:v>2 color</c:v>
                </c:pt>
                <c:pt idx="2">
                  <c:v>3 color</c:v>
                </c:pt>
                <c:pt idx="3">
                  <c:v>4 color</c:v>
                </c:pt>
                <c:pt idx="4">
                  <c:v>5 color</c:v>
                </c:pt>
                <c:pt idx="5">
                  <c:v>6 color</c:v>
                </c:pt>
                <c:pt idx="6">
                  <c:v>7 color</c:v>
                </c:pt>
                <c:pt idx="7">
                  <c:v>8 color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752-4194-A01D-CBE87F6C4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EED030-48CC-D340-A246-BA954A3A0B49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880130-CE8D-E640-9639-E0473270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80130-CE8D-E640-9639-E0473270C6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6.emf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5.jpeg"/><Relationship Id="rId7" Type="http://schemas.openxmlformats.org/officeDocument/2006/relationships/image" Target="../media/image10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5.jpeg"/><Relationship Id="rId7" Type="http://schemas.openxmlformats.org/officeDocument/2006/relationships/image" Target="../media/image10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cover_C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F97CAD-A4B6-497D-B24E-7AFBCD7ECD3B}"/>
              </a:ext>
            </a:extLst>
          </p:cNvPr>
          <p:cNvSpPr/>
          <p:nvPr userDrawn="1"/>
        </p:nvSpPr>
        <p:spPr>
          <a:xfrm>
            <a:off x="0" y="-68580"/>
            <a:ext cx="9144000" cy="119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3" name="Picture 22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72D34820-406C-43CD-81D7-AFF464212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500" t="16428" r="12500" b="43098"/>
          <a:stretch/>
        </p:blipFill>
        <p:spPr>
          <a:xfrm>
            <a:off x="0" y="1122829"/>
            <a:ext cx="9144000" cy="461234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318CF3E-4F3E-4272-BC14-7B29107DD74A}"/>
              </a:ext>
            </a:extLst>
          </p:cNvPr>
          <p:cNvSpPr/>
          <p:nvPr userDrawn="1"/>
        </p:nvSpPr>
        <p:spPr>
          <a:xfrm>
            <a:off x="0" y="1757862"/>
            <a:ext cx="9144000" cy="397730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2AC50BD-04DD-4B9E-852D-7B18E03950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767" y="404535"/>
            <a:ext cx="3165507" cy="194715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9842561-822A-4200-B6E2-97D8E733B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9181214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9842561-822A-4200-B6E2-97D8E733B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67" y="1153972"/>
            <a:ext cx="6547527" cy="14182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767" y="2656626"/>
            <a:ext cx="6547527" cy="1519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81B84C1-4218-4AC9-A5F3-389CEC41B15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0000"/>
          </a:blip>
          <a:srcRect/>
          <a:stretch/>
        </p:blipFill>
        <p:spPr>
          <a:xfrm>
            <a:off x="6934386" y="5947822"/>
            <a:ext cx="1955179" cy="54840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3F34DCD-8F58-4ED4-86F9-7A2868F84251}"/>
              </a:ext>
            </a:extLst>
          </p:cNvPr>
          <p:cNvSpPr txBox="1"/>
          <p:nvPr userDrawn="1"/>
        </p:nvSpPr>
        <p:spPr>
          <a:xfrm>
            <a:off x="2568894" y="6090879"/>
            <a:ext cx="772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>
                <a:solidFill>
                  <a:schemeClr val="tx1">
                    <a:alpha val="50098"/>
                  </a:schemeClr>
                </a:solidFill>
                <a:latin typeface="+mj-lt"/>
              </a:rPr>
              <a:t>fcx.com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80E129F-19F1-49E3-B3B0-5F25C9B1C5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1000"/>
          </a:blip>
          <a:srcRect/>
          <a:stretch/>
        </p:blipFill>
        <p:spPr>
          <a:xfrm>
            <a:off x="372935" y="5950669"/>
            <a:ext cx="541374" cy="54339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5D91D4D-E399-4B54-B405-945EFF42DED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0000"/>
          </a:blip>
          <a:srcRect/>
          <a:stretch/>
        </p:blipFill>
        <p:spPr>
          <a:xfrm>
            <a:off x="1385960" y="5959524"/>
            <a:ext cx="789851" cy="5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25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2F7E14-F9CD-4D03-B41A-33F3FEAD42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2022025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2F7E14-F9CD-4D03-B41A-33F3FEAD4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91C27-2F53-EE42-B78B-37814FC58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532051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BB5D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D34AEA-C535-3C48-B0FB-9E5740413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355963"/>
            <a:ext cx="3887391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rgbClr val="DF572A"/>
              </a:buClr>
              <a:defRPr sz="2400"/>
            </a:lvl2pPr>
            <a:lvl3pPr>
              <a:buClr>
                <a:srgbClr val="DF572A"/>
              </a:buClr>
              <a:defRPr sz="2400"/>
            </a:lvl3pPr>
            <a:lvl4pPr>
              <a:buClr>
                <a:srgbClr val="DF572A"/>
              </a:buClr>
              <a:defRPr sz="2400"/>
            </a:lvl4pPr>
            <a:lvl5pPr>
              <a:buClr>
                <a:srgbClr val="DF572A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63FB4CB-CF24-374A-A9FB-91654E21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13" y="356006"/>
            <a:ext cx="7260715" cy="705531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A52495-7B77-4DB9-8E3F-9495782DB1C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A599D75-BE60-4D23-8C36-E6583876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C69C6DC-6153-4195-B4E8-81A149B737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113" y="1504955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BB5D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BA675432-1578-4F06-A50A-43FE8D5E65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113" y="2328867"/>
            <a:ext cx="3887391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rgbClr val="DF572A"/>
              </a:buClr>
              <a:defRPr sz="2400"/>
            </a:lvl2pPr>
            <a:lvl3pPr>
              <a:buClr>
                <a:srgbClr val="DF572A"/>
              </a:buClr>
              <a:defRPr sz="2400"/>
            </a:lvl3pPr>
            <a:lvl4pPr>
              <a:buClr>
                <a:srgbClr val="DF572A"/>
              </a:buClr>
              <a:defRPr sz="2400"/>
            </a:lvl4pPr>
            <a:lvl5pPr>
              <a:buClr>
                <a:srgbClr val="DF572A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35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132DD1-6B33-4309-82A8-752481CA67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0670737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132DD1-6B33-4309-82A8-752481CA6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DF4BA91-A2A2-4736-95CB-1BD645CC23F2}"/>
              </a:ext>
            </a:extLst>
          </p:cNvPr>
          <p:cNvCxnSpPr>
            <a:cxnSpLocks/>
          </p:cNvCxnSpPr>
          <p:nvPr userDrawn="1"/>
        </p:nvCxnSpPr>
        <p:spPr>
          <a:xfrm>
            <a:off x="740047" y="4948280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9998861-0A5F-4954-B8BE-DF0F6A1F4250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539746"/>
            <a:ext cx="0" cy="144610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DB510F7-909D-4B7F-B125-397D73851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2096966" y="3319673"/>
            <a:ext cx="4910346" cy="1402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8"/>
            <a:ext cx="9144000" cy="1738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240752-EDEA-41D7-89DB-252A470E04F4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39967"/>
            <a:ext cx="0" cy="2931388"/>
          </a:xfrm>
          <a:prstGeom prst="line">
            <a:avLst/>
          </a:prstGeom>
          <a:ln w="19050">
            <a:solidFill>
              <a:srgbClr val="FF67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F1FA932B-1BFD-44EB-99B4-5A9C1DB14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4759" y="1286313"/>
            <a:ext cx="4065016" cy="12847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BB5D00"/>
              </a:buClr>
              <a:defRPr sz="1800"/>
            </a:lvl2pPr>
            <a:lvl3pPr>
              <a:buClr>
                <a:srgbClr val="BB5D00"/>
              </a:buClr>
              <a:defRPr sz="18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359" y="6507850"/>
            <a:ext cx="5522983" cy="289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B92207-A3E0-4D30-B754-7BD03F890EA2}"/>
              </a:ext>
            </a:extLst>
          </p:cNvPr>
          <p:cNvSpPr/>
          <p:nvPr userDrawn="1"/>
        </p:nvSpPr>
        <p:spPr>
          <a:xfrm>
            <a:off x="98129" y="5122546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1E0F9B-17A1-4742-BBEA-18FD4100958D}"/>
              </a:ext>
            </a:extLst>
          </p:cNvPr>
          <p:cNvSpPr/>
          <p:nvPr userDrawn="1"/>
        </p:nvSpPr>
        <p:spPr>
          <a:xfrm>
            <a:off x="3504604" y="2695370"/>
            <a:ext cx="2134792" cy="1431131"/>
          </a:xfrm>
          <a:prstGeom prst="rect">
            <a:avLst/>
          </a:prstGeom>
          <a:solidFill>
            <a:srgbClr val="FF6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CDA47430-F8D5-4F07-A45B-86AEC1038F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73459" y="1258703"/>
            <a:ext cx="4031349" cy="13784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BB5D00"/>
              </a:buClr>
              <a:defRPr sz="1800"/>
            </a:lvl2pPr>
            <a:lvl3pPr>
              <a:buClr>
                <a:srgbClr val="BB5D00"/>
              </a:buClr>
              <a:defRPr sz="18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32BF3A96-C10D-481B-B7D7-7378A143A0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2632" y="2858368"/>
            <a:ext cx="1933769" cy="1112509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0F6F3D3-1D9F-4009-91D2-AD6A281F1E70}"/>
              </a:ext>
            </a:extLst>
          </p:cNvPr>
          <p:cNvCxnSpPr>
            <a:cxnSpLocks/>
          </p:cNvCxnSpPr>
          <p:nvPr userDrawn="1"/>
        </p:nvCxnSpPr>
        <p:spPr>
          <a:xfrm>
            <a:off x="2096966" y="3319674"/>
            <a:ext cx="0" cy="19447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DF5748C-833B-4C7D-A7FD-C83C6CBED9B5}"/>
              </a:ext>
            </a:extLst>
          </p:cNvPr>
          <p:cNvSpPr/>
          <p:nvPr userDrawn="1"/>
        </p:nvSpPr>
        <p:spPr>
          <a:xfrm>
            <a:off x="962757" y="3840258"/>
            <a:ext cx="2268416" cy="961292"/>
          </a:xfrm>
          <a:prstGeom prst="rect">
            <a:avLst/>
          </a:prstGeom>
          <a:solidFill>
            <a:srgbClr val="982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6F43AF7-9766-4038-BF82-554F2B07497D}"/>
              </a:ext>
            </a:extLst>
          </p:cNvPr>
          <p:cNvSpPr/>
          <p:nvPr userDrawn="1"/>
        </p:nvSpPr>
        <p:spPr>
          <a:xfrm>
            <a:off x="1455047" y="5122546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73B15DC-252E-4A5A-BF03-D27EDB410F4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081885" y="3893626"/>
            <a:ext cx="203016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DEC8FF88-B71B-41B5-AC00-168A2E5166C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61745" y="5196483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7D216F02-569A-49FD-9C4D-7D73017830D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500872" y="5196483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E157A5-F1FB-4A99-9B17-594E2875C801}"/>
              </a:ext>
            </a:extLst>
          </p:cNvPr>
          <p:cNvCxnSpPr>
            <a:cxnSpLocks/>
          </p:cNvCxnSpPr>
          <p:nvPr userDrawn="1"/>
        </p:nvCxnSpPr>
        <p:spPr>
          <a:xfrm flipH="1">
            <a:off x="740047" y="4960414"/>
            <a:ext cx="270834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A69A6C8-BBBA-4A5A-BD8E-4F2863C7A10B}"/>
              </a:ext>
            </a:extLst>
          </p:cNvPr>
          <p:cNvCxnSpPr>
            <a:cxnSpLocks/>
          </p:cNvCxnSpPr>
          <p:nvPr userDrawn="1"/>
        </p:nvCxnSpPr>
        <p:spPr>
          <a:xfrm>
            <a:off x="3448394" y="4948280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21CD03D-DAF3-4B68-9DAA-9279D235C59F}"/>
              </a:ext>
            </a:extLst>
          </p:cNvPr>
          <p:cNvSpPr/>
          <p:nvPr userDrawn="1"/>
        </p:nvSpPr>
        <p:spPr>
          <a:xfrm>
            <a:off x="2806477" y="5122546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F1E28928-A85C-4454-8E07-56AD06E6BACF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2870092" y="5196483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D2E2D0-8215-46A3-AD69-C5AFAEF00569}"/>
              </a:ext>
            </a:extLst>
          </p:cNvPr>
          <p:cNvCxnSpPr>
            <a:cxnSpLocks/>
          </p:cNvCxnSpPr>
          <p:nvPr userDrawn="1"/>
        </p:nvCxnSpPr>
        <p:spPr>
          <a:xfrm>
            <a:off x="5645572" y="4949116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9F6E2181-ED29-490C-AB34-125262619C19}"/>
              </a:ext>
            </a:extLst>
          </p:cNvPr>
          <p:cNvSpPr/>
          <p:nvPr userDrawn="1"/>
        </p:nvSpPr>
        <p:spPr>
          <a:xfrm>
            <a:off x="5003654" y="5123382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DB5D549-495F-4858-B322-93010E4861D7}"/>
              </a:ext>
            </a:extLst>
          </p:cNvPr>
          <p:cNvCxnSpPr>
            <a:cxnSpLocks/>
          </p:cNvCxnSpPr>
          <p:nvPr userDrawn="1"/>
        </p:nvCxnSpPr>
        <p:spPr>
          <a:xfrm>
            <a:off x="7002491" y="3320510"/>
            <a:ext cx="0" cy="19447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30ED4439-13DE-479E-A463-246F49A524CB}"/>
              </a:ext>
            </a:extLst>
          </p:cNvPr>
          <p:cNvSpPr/>
          <p:nvPr userDrawn="1"/>
        </p:nvSpPr>
        <p:spPr>
          <a:xfrm>
            <a:off x="5868282" y="3841094"/>
            <a:ext cx="2268416" cy="961292"/>
          </a:xfrm>
          <a:prstGeom prst="rect">
            <a:avLst/>
          </a:prstGeom>
          <a:solidFill>
            <a:srgbClr val="982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375DF85-9F61-4788-9BED-D3DBE454A64F}"/>
              </a:ext>
            </a:extLst>
          </p:cNvPr>
          <p:cNvSpPr/>
          <p:nvPr userDrawn="1"/>
        </p:nvSpPr>
        <p:spPr>
          <a:xfrm>
            <a:off x="6360572" y="5123382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EEDAD94D-E1FB-4D24-A8B3-449950C2AE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87410" y="3894462"/>
            <a:ext cx="203016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728B71F6-9F1B-41DB-8D19-B0731D26E2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67270" y="5197319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667487F2-4941-46C6-9FB0-2C531469B3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06397" y="5197319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9A90B50-AEC3-4FC8-980D-AF91F3CBB90E}"/>
              </a:ext>
            </a:extLst>
          </p:cNvPr>
          <p:cNvCxnSpPr>
            <a:cxnSpLocks/>
          </p:cNvCxnSpPr>
          <p:nvPr userDrawn="1"/>
        </p:nvCxnSpPr>
        <p:spPr>
          <a:xfrm flipH="1">
            <a:off x="5645572" y="4961250"/>
            <a:ext cx="270834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6006CEA-F0ED-4ED3-BF84-B157B5ADB00A}"/>
              </a:ext>
            </a:extLst>
          </p:cNvPr>
          <p:cNvCxnSpPr>
            <a:cxnSpLocks/>
          </p:cNvCxnSpPr>
          <p:nvPr userDrawn="1"/>
        </p:nvCxnSpPr>
        <p:spPr>
          <a:xfrm>
            <a:off x="8353919" y="4949116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4B818BFA-42E5-4866-B523-39CFE9BB711E}"/>
              </a:ext>
            </a:extLst>
          </p:cNvPr>
          <p:cNvSpPr/>
          <p:nvPr userDrawn="1"/>
        </p:nvSpPr>
        <p:spPr>
          <a:xfrm>
            <a:off x="7712002" y="5123382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16783C8E-525C-4200-BC40-71437B30C9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75617" y="5197319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0" name="Title Placeholder 1">
            <a:extLst>
              <a:ext uri="{FF2B5EF4-FFF2-40B4-BE49-F238E27FC236}">
                <a16:creationId xmlns:a16="http://schemas.microsoft.com/office/drawing/2014/main" id="{37452136-C22D-4604-ADDF-C87346C98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1320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B77CE24-C6F6-4C55-9986-ACC5659A91C7}"/>
              </a:ext>
            </a:extLst>
          </p:cNvPr>
          <p:cNvSpPr/>
          <p:nvPr userDrawn="1"/>
        </p:nvSpPr>
        <p:spPr>
          <a:xfrm>
            <a:off x="4680663" y="2791459"/>
            <a:ext cx="1285163" cy="3533331"/>
          </a:xfrm>
          <a:prstGeom prst="rect">
            <a:avLst/>
          </a:prstGeom>
          <a:solidFill>
            <a:srgbClr val="C1462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CBDE44-D234-4DFA-90B1-695AF07458B7}"/>
              </a:ext>
            </a:extLst>
          </p:cNvPr>
          <p:cNvSpPr/>
          <p:nvPr userDrawn="1"/>
        </p:nvSpPr>
        <p:spPr>
          <a:xfrm>
            <a:off x="265153" y="2791459"/>
            <a:ext cx="1285163" cy="3533331"/>
          </a:xfrm>
          <a:prstGeom prst="rect">
            <a:avLst/>
          </a:prstGeom>
          <a:solidFill>
            <a:srgbClr val="FBE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A19812-3E96-4571-8400-195B0A995BA8}"/>
              </a:ext>
            </a:extLst>
          </p:cNvPr>
          <p:cNvSpPr/>
          <p:nvPr userDrawn="1"/>
        </p:nvSpPr>
        <p:spPr>
          <a:xfrm>
            <a:off x="1736989" y="2791459"/>
            <a:ext cx="1285163" cy="3533331"/>
          </a:xfrm>
          <a:prstGeom prst="rect">
            <a:avLst/>
          </a:prstGeom>
          <a:solidFill>
            <a:srgbClr val="FBC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B511AE-D6FC-43B1-B105-CE39AC2692E9}"/>
              </a:ext>
            </a:extLst>
          </p:cNvPr>
          <p:cNvSpPr/>
          <p:nvPr userDrawn="1"/>
        </p:nvSpPr>
        <p:spPr>
          <a:xfrm>
            <a:off x="3208826" y="2791459"/>
            <a:ext cx="1285163" cy="3533331"/>
          </a:xfrm>
          <a:prstGeom prst="rect">
            <a:avLst/>
          </a:prstGeom>
          <a:solidFill>
            <a:srgbClr val="FFB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278DD3-7936-4A18-A2FF-D24E250BB003}"/>
              </a:ext>
            </a:extLst>
          </p:cNvPr>
          <p:cNvSpPr/>
          <p:nvPr userDrawn="1"/>
        </p:nvSpPr>
        <p:spPr>
          <a:xfrm>
            <a:off x="6152500" y="2791459"/>
            <a:ext cx="1285163" cy="3533331"/>
          </a:xfrm>
          <a:prstGeom prst="rect">
            <a:avLst/>
          </a:prstGeom>
          <a:solidFill>
            <a:srgbClr val="C58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59B849-BB03-467B-A9F4-6E2FCEDDCA8B}"/>
              </a:ext>
            </a:extLst>
          </p:cNvPr>
          <p:cNvSpPr/>
          <p:nvPr userDrawn="1"/>
        </p:nvSpPr>
        <p:spPr>
          <a:xfrm>
            <a:off x="7624336" y="2791459"/>
            <a:ext cx="1285163" cy="353333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7673586-8545-43F4-B4B0-74EE7F0A07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159367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7673586-8545-43F4-B4B0-74EE7F0A0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7"/>
            <a:ext cx="9144000" cy="1447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F1FA932B-1BFD-44EB-99B4-5A9C1DB14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4759" y="1286314"/>
            <a:ext cx="4189230" cy="12221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BB5D00"/>
              </a:buClr>
              <a:defRPr sz="1800"/>
            </a:lvl2pPr>
            <a:lvl3pPr>
              <a:buClr>
                <a:srgbClr val="BB5D00"/>
              </a:buClr>
              <a:defRPr sz="18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359" y="6507850"/>
            <a:ext cx="5522983" cy="289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9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CDA47430-F8D5-4F07-A45B-86AEC1038F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80664" y="1258703"/>
            <a:ext cx="4228836" cy="12497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BB5D00"/>
              </a:buClr>
              <a:defRPr sz="1800"/>
            </a:lvl2pPr>
            <a:lvl3pPr>
              <a:buClr>
                <a:srgbClr val="BB5D00"/>
              </a:buClr>
              <a:defRPr sz="18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0" name="Content Placeholder 5">
            <a:extLst>
              <a:ext uri="{FF2B5EF4-FFF2-40B4-BE49-F238E27FC236}">
                <a16:creationId xmlns:a16="http://schemas.microsoft.com/office/drawing/2014/main" id="{9B885894-6438-4B2C-ACAE-C131BFE6FB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8440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bg1">
                  <a:lumMod val="65000"/>
                </a:schemeClr>
              </a:buClr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marL="117475" lvl="0" indent="-1174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67" name="Content Placeholder 5">
            <a:extLst>
              <a:ext uri="{FF2B5EF4-FFF2-40B4-BE49-F238E27FC236}">
                <a16:creationId xmlns:a16="http://schemas.microsoft.com/office/drawing/2014/main" id="{7C84AF60-AB61-4C06-8408-F5D1D148785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814633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bg1">
                  <a:lumMod val="65000"/>
                </a:schemeClr>
              </a:buClr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marL="117475" lvl="0" indent="-1174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57C299B1-10F3-4A97-A4DC-31FF1214457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73098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200"/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5">
            <a:extLst>
              <a:ext uri="{FF2B5EF4-FFF2-40B4-BE49-F238E27FC236}">
                <a16:creationId xmlns:a16="http://schemas.microsoft.com/office/drawing/2014/main" id="{6EA5D6E1-A3A3-4C4B-8103-695F71A3D42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49291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2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2D46B905-C63D-4E2A-9141-3CA33DA3A36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25078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2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Content Placeholder 5">
            <a:extLst>
              <a:ext uri="{FF2B5EF4-FFF2-40B4-BE49-F238E27FC236}">
                <a16:creationId xmlns:a16="http://schemas.microsoft.com/office/drawing/2014/main" id="{897FDB16-D210-489B-87C0-CF2FD385CA1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701271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2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F2934-BD51-41D1-BBAC-E2C0CFC681B5}"/>
              </a:ext>
            </a:extLst>
          </p:cNvPr>
          <p:cNvPicPr preferRelativeResize="0"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2508437"/>
            <a:ext cx="9144001" cy="77678"/>
          </a:xfrm>
          <a:prstGeom prst="rect">
            <a:avLst/>
          </a:prstGeom>
        </p:spPr>
      </p:pic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1E3973C-4FA3-4F1F-A657-CD1E94B2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2363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7"/>
            <a:ext cx="9144000" cy="1825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DAD216-0C11-4D70-A38F-9BAB18367B13}"/>
              </a:ext>
            </a:extLst>
          </p:cNvPr>
          <p:cNvSpPr/>
          <p:nvPr userDrawn="1"/>
        </p:nvSpPr>
        <p:spPr>
          <a:xfrm>
            <a:off x="265153" y="1479923"/>
            <a:ext cx="1285163" cy="1142613"/>
          </a:xfrm>
          <a:prstGeom prst="rect">
            <a:avLst/>
          </a:prstGeom>
          <a:solidFill>
            <a:srgbClr val="FBE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A5F751-E869-44D8-8B66-FA510AB156F3}"/>
              </a:ext>
            </a:extLst>
          </p:cNvPr>
          <p:cNvSpPr/>
          <p:nvPr userDrawn="1"/>
        </p:nvSpPr>
        <p:spPr>
          <a:xfrm>
            <a:off x="1736989" y="1479923"/>
            <a:ext cx="1285163" cy="1142613"/>
          </a:xfrm>
          <a:prstGeom prst="rect">
            <a:avLst/>
          </a:prstGeom>
          <a:solidFill>
            <a:srgbClr val="FBC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33C7C6-E901-4D27-B7B3-68B1D0610C69}"/>
              </a:ext>
            </a:extLst>
          </p:cNvPr>
          <p:cNvSpPr/>
          <p:nvPr userDrawn="1"/>
        </p:nvSpPr>
        <p:spPr>
          <a:xfrm>
            <a:off x="3208826" y="1479923"/>
            <a:ext cx="1285163" cy="1142613"/>
          </a:xfrm>
          <a:prstGeom prst="rect">
            <a:avLst/>
          </a:prstGeom>
          <a:solidFill>
            <a:srgbClr val="FFB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120345-A674-4944-A7E7-C3A91C18AD10}"/>
              </a:ext>
            </a:extLst>
          </p:cNvPr>
          <p:cNvSpPr/>
          <p:nvPr userDrawn="1"/>
        </p:nvSpPr>
        <p:spPr>
          <a:xfrm>
            <a:off x="4680663" y="1479923"/>
            <a:ext cx="1285163" cy="1142613"/>
          </a:xfrm>
          <a:prstGeom prst="rect">
            <a:avLst/>
          </a:prstGeom>
          <a:solidFill>
            <a:srgbClr val="DF9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8D2967-2613-4A4B-AB79-1BB3081735B2}"/>
              </a:ext>
            </a:extLst>
          </p:cNvPr>
          <p:cNvSpPr/>
          <p:nvPr userDrawn="1"/>
        </p:nvSpPr>
        <p:spPr>
          <a:xfrm>
            <a:off x="6152500" y="1479923"/>
            <a:ext cx="1285163" cy="1142613"/>
          </a:xfrm>
          <a:prstGeom prst="rect">
            <a:avLst/>
          </a:prstGeom>
          <a:solidFill>
            <a:srgbClr val="C58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11C49D-C64F-4A69-BB88-48CDFA1D32A9}"/>
              </a:ext>
            </a:extLst>
          </p:cNvPr>
          <p:cNvSpPr/>
          <p:nvPr userDrawn="1"/>
        </p:nvSpPr>
        <p:spPr>
          <a:xfrm>
            <a:off x="7624336" y="1479923"/>
            <a:ext cx="1285163" cy="114261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780FEF1-66C7-4B19-978A-B53E1DFFF3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542211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780FEF1-66C7-4B19-978A-B53E1DFFF3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359" y="6507850"/>
            <a:ext cx="5522983" cy="289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60" name="Content Placeholder 5">
            <a:extLst>
              <a:ext uri="{FF2B5EF4-FFF2-40B4-BE49-F238E27FC236}">
                <a16:creationId xmlns:a16="http://schemas.microsoft.com/office/drawing/2014/main" id="{9B885894-6438-4B2C-ACAE-C131BFE6FB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8440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bg1">
                  <a:lumMod val="65000"/>
                </a:schemeClr>
              </a:buClr>
              <a:defRPr lang="en-US" sz="1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marL="117475" lvl="0" indent="-1174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67" name="Content Placeholder 5">
            <a:extLst>
              <a:ext uri="{FF2B5EF4-FFF2-40B4-BE49-F238E27FC236}">
                <a16:creationId xmlns:a16="http://schemas.microsoft.com/office/drawing/2014/main" id="{7C84AF60-AB61-4C06-8408-F5D1D148785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814633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bg1">
                  <a:lumMod val="65000"/>
                </a:schemeClr>
              </a:buClr>
              <a:defRPr lang="en-US" sz="1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marL="117475" lvl="0" indent="-1174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57C299B1-10F3-4A97-A4DC-31FF1214457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73098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000"/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5">
            <a:extLst>
              <a:ext uri="{FF2B5EF4-FFF2-40B4-BE49-F238E27FC236}">
                <a16:creationId xmlns:a16="http://schemas.microsoft.com/office/drawing/2014/main" id="{6EA5D6E1-A3A3-4C4B-8103-695F71A3D42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49291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0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2D46B905-C63D-4E2A-9141-3CA33DA3A36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25078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0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Content Placeholder 5">
            <a:extLst>
              <a:ext uri="{FF2B5EF4-FFF2-40B4-BE49-F238E27FC236}">
                <a16:creationId xmlns:a16="http://schemas.microsoft.com/office/drawing/2014/main" id="{897FDB16-D210-489B-87C0-CF2FD385CA1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701271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0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F2934-BD51-41D1-BBAC-E2C0CFC681B5}"/>
              </a:ext>
            </a:extLst>
          </p:cNvPr>
          <p:cNvPicPr preferRelativeResize="0"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2965634"/>
            <a:ext cx="9144001" cy="7767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84F6A-893D-41EB-9820-C0DAD3A610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5510" y="147955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272F46ED-9343-49DD-9A83-F2DC554F9D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36868" y="148271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4DDCC7AD-5CA6-412B-8BB6-9678E110A2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09305" y="148271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12E12C7-3567-4028-A036-619845DE1E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71886" y="148271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7B56DEC4-21E4-481E-8F54-DB0B52360D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52500" y="148271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C15EE8ED-CCF8-4F15-830D-A740A196AA7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3858" y="1473585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B063E648-C976-4A67-BA43-1782E864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192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AC184B6-8E5F-4DCD-82CC-5E3D357DA5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065274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AC184B6-8E5F-4DCD-82CC-5E3D357DA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A69D-9160-5E4B-A5D8-01020EE0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386348"/>
            <a:ext cx="4629150" cy="4474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rgbClr val="DF572A"/>
              </a:buClr>
              <a:defRPr sz="2400"/>
            </a:lvl2pPr>
            <a:lvl3pPr>
              <a:buClr>
                <a:srgbClr val="DF572A"/>
              </a:buClr>
              <a:defRPr sz="2400"/>
            </a:lvl3pPr>
            <a:lvl4pPr>
              <a:buClr>
                <a:srgbClr val="DF572A"/>
              </a:buClr>
              <a:defRPr sz="2400"/>
            </a:lvl4pPr>
            <a:lvl5pPr>
              <a:buClr>
                <a:srgbClr val="DF572A"/>
              </a:buCl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78420-F087-474C-9203-5D73EC4C8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386348"/>
            <a:ext cx="2949178" cy="4482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B0335-55AA-A44C-9C89-813457DB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29D9C-64D8-3841-9C54-079F29D4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B9583-D75D-384C-83CA-258F75C2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3999"/>
            <a:ext cx="268604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11F11"/>
                </a:solidFill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6D1738A-1F8B-435C-9DC7-77F58418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5899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3C39D67-BBE6-4ABD-AC6C-64B022DEB0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4360854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3C39D67-BBE6-4ABD-AC6C-64B022DEB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11DAB44-3933-4383-A7E8-C2260715D422}"/>
              </a:ext>
            </a:extLst>
          </p:cNvPr>
          <p:cNvSpPr/>
          <p:nvPr userDrawn="1"/>
        </p:nvSpPr>
        <p:spPr>
          <a:xfrm>
            <a:off x="0" y="-83127"/>
            <a:ext cx="9144001" cy="694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0048B-215C-2742-B3BD-2C887A2EE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4921" y="613187"/>
            <a:ext cx="6166076" cy="5397247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buClr>
                <a:srgbClr val="BB5D00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rgbClr val="BB5D00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rgbClr val="BB5D00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A6E46B-8646-4537-AA80-3EBD1F24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109618" y="6413707"/>
            <a:ext cx="548267" cy="26952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3E441-BE8C-4916-A8BD-904DE4EB6A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7092" b="60808"/>
          <a:stretch/>
        </p:blipFill>
        <p:spPr>
          <a:xfrm rot="5400000">
            <a:off x="5540835" y="3254837"/>
            <a:ext cx="6941129" cy="26520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B242E6-61D1-44BD-BFA5-E1979DCE966F}"/>
              </a:ext>
            </a:extLst>
          </p:cNvPr>
          <p:cNvCxnSpPr>
            <a:cxnSpLocks/>
          </p:cNvCxnSpPr>
          <p:nvPr userDrawn="1"/>
        </p:nvCxnSpPr>
        <p:spPr>
          <a:xfrm>
            <a:off x="7902083" y="-14998"/>
            <a:ext cx="0" cy="6872998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B37B435-E887-4972-B40F-6EA45C59FB1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 rot="5400000">
            <a:off x="7844054" y="6006514"/>
            <a:ext cx="1048042" cy="220472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6771AEE-C76D-499A-99C6-64134E39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169662" y="3300969"/>
            <a:ext cx="6441557" cy="601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30B730-1E97-4E57-8F15-45C9CC9F084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22678" y="3331934"/>
            <a:ext cx="2377440" cy="1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71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cover_C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F97CAD-A4B6-497D-B24E-7AFBCD7ECD3B}"/>
              </a:ext>
            </a:extLst>
          </p:cNvPr>
          <p:cNvSpPr/>
          <p:nvPr userDrawn="1"/>
        </p:nvSpPr>
        <p:spPr>
          <a:xfrm>
            <a:off x="0" y="-68580"/>
            <a:ext cx="9144000" cy="119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3" name="Picture 22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72D34820-406C-43CD-81D7-AFF464212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500" t="16428" r="12500" b="43098"/>
          <a:stretch/>
        </p:blipFill>
        <p:spPr>
          <a:xfrm>
            <a:off x="0" y="1122831"/>
            <a:ext cx="9144000" cy="461234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318CF3E-4F3E-4272-BC14-7B29107DD74A}"/>
              </a:ext>
            </a:extLst>
          </p:cNvPr>
          <p:cNvSpPr/>
          <p:nvPr userDrawn="1"/>
        </p:nvSpPr>
        <p:spPr>
          <a:xfrm>
            <a:off x="0" y="1757864"/>
            <a:ext cx="9144000" cy="397730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2AC50BD-04DD-4B9E-852D-7B18E03950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768" y="404537"/>
            <a:ext cx="3165507" cy="194715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9842561-822A-4200-B6E2-97D8E733B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9181214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9842561-822A-4200-B6E2-97D8E733B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68" y="1153972"/>
            <a:ext cx="6547527" cy="14182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768" y="2656628"/>
            <a:ext cx="6547527" cy="1519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81B84C1-4218-4AC9-A5F3-389CEC41B15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0000"/>
          </a:blip>
          <a:srcRect/>
          <a:stretch/>
        </p:blipFill>
        <p:spPr>
          <a:xfrm>
            <a:off x="6934387" y="5947822"/>
            <a:ext cx="1955179" cy="54840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3F34DCD-8F58-4ED4-86F9-7A2868F84251}"/>
              </a:ext>
            </a:extLst>
          </p:cNvPr>
          <p:cNvSpPr txBox="1"/>
          <p:nvPr userDrawn="1"/>
        </p:nvSpPr>
        <p:spPr>
          <a:xfrm>
            <a:off x="2568895" y="6090880"/>
            <a:ext cx="77250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25">
                <a:solidFill>
                  <a:schemeClr val="tx1">
                    <a:alpha val="50098"/>
                  </a:schemeClr>
                </a:solidFill>
                <a:latin typeface="+mj-lt"/>
              </a:rPr>
              <a:t>fcx.com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80E129F-19F1-49E3-B3B0-5F25C9B1C5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1000"/>
          </a:blip>
          <a:srcRect/>
          <a:stretch/>
        </p:blipFill>
        <p:spPr>
          <a:xfrm>
            <a:off x="372935" y="5950671"/>
            <a:ext cx="541374" cy="54339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5D91D4D-E399-4B54-B405-945EFF42DED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0000"/>
          </a:blip>
          <a:srcRect/>
          <a:stretch/>
        </p:blipFill>
        <p:spPr>
          <a:xfrm>
            <a:off x="1385961" y="5959524"/>
            <a:ext cx="789851" cy="5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82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3862D993-5F2E-4B18-80B3-67CAC417C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705" t="12131" r="39705" b="27718"/>
          <a:stretch/>
        </p:blipFill>
        <p:spPr>
          <a:xfrm>
            <a:off x="6633713" y="3176"/>
            <a:ext cx="2510287" cy="6854824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66F7D4-492E-43AB-8EBD-78BC7D8792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990358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66F7D4-492E-43AB-8EBD-78BC7D879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ADA7E213-B5D3-43CF-A495-0A5DE4864EB3}"/>
              </a:ext>
            </a:extLst>
          </p:cNvPr>
          <p:cNvSpPr/>
          <p:nvPr userDrawn="1"/>
        </p:nvSpPr>
        <p:spPr>
          <a:xfrm>
            <a:off x="6633713" y="1433146"/>
            <a:ext cx="2510287" cy="542485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F97CAD-A4B6-497D-B24E-7AFBCD7ECD3B}"/>
              </a:ext>
            </a:extLst>
          </p:cNvPr>
          <p:cNvSpPr/>
          <p:nvPr userDrawn="1"/>
        </p:nvSpPr>
        <p:spPr>
          <a:xfrm>
            <a:off x="0" y="-68580"/>
            <a:ext cx="6633712" cy="1281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68" y="1296854"/>
            <a:ext cx="6129550" cy="15511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768" y="3038476"/>
            <a:ext cx="6129550" cy="1280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90BBC2-F2AC-AE4F-B833-4B56262ABDA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0"/>
          </a:blip>
          <a:srcRect/>
          <a:stretch/>
        </p:blipFill>
        <p:spPr>
          <a:xfrm>
            <a:off x="6991816" y="5924105"/>
            <a:ext cx="1466384" cy="548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CEA6F8-6D29-4C21-A617-D0A00639AA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19792" y="5954968"/>
            <a:ext cx="1955179" cy="5466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30E894-DF49-4046-BCFD-FCC14B1E1E4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4768" y="404537"/>
            <a:ext cx="3165507" cy="19471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6E0C134-5B11-42AA-8ABB-9EEAF0E34B67}"/>
              </a:ext>
            </a:extLst>
          </p:cNvPr>
          <p:cNvSpPr txBox="1"/>
          <p:nvPr userDrawn="1"/>
        </p:nvSpPr>
        <p:spPr>
          <a:xfrm>
            <a:off x="2568895" y="6090880"/>
            <a:ext cx="77250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25">
                <a:solidFill>
                  <a:schemeClr val="tx1">
                    <a:alpha val="50098"/>
                  </a:schemeClr>
                </a:solidFill>
                <a:latin typeface="+mj-lt"/>
              </a:rPr>
              <a:t>fcx.com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075505B-291B-4626-9DCB-4F432B99A4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1000"/>
          </a:blip>
          <a:srcRect/>
          <a:stretch/>
        </p:blipFill>
        <p:spPr>
          <a:xfrm>
            <a:off x="372935" y="5950671"/>
            <a:ext cx="541374" cy="54339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7EA982F-0971-4B93-A167-EC37F6A280B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0000"/>
          </a:blip>
          <a:srcRect/>
          <a:stretch/>
        </p:blipFill>
        <p:spPr>
          <a:xfrm>
            <a:off x="1385961" y="5959524"/>
            <a:ext cx="789851" cy="5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1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ppendix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0A61DB4D-6C43-4E37-89BE-D86451A21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705" t="21956" r="39705" b="27718"/>
          <a:stretch/>
        </p:blipFill>
        <p:spPr>
          <a:xfrm>
            <a:off x="6633713" y="1122830"/>
            <a:ext cx="2510287" cy="57351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BF879B-4B64-484F-AB11-169FA7CADE82}"/>
              </a:ext>
            </a:extLst>
          </p:cNvPr>
          <p:cNvSpPr/>
          <p:nvPr userDrawn="1"/>
        </p:nvSpPr>
        <p:spPr>
          <a:xfrm>
            <a:off x="6633713" y="1433146"/>
            <a:ext cx="2510287" cy="542485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9B10529-FBDC-4621-8DD5-517C7CBDCB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821042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9B10529-FBDC-4621-8DD5-517C7CBDC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872925A-36CF-4822-B8B6-8516BC564653}"/>
              </a:ext>
            </a:extLst>
          </p:cNvPr>
          <p:cNvSpPr/>
          <p:nvPr userDrawn="1"/>
        </p:nvSpPr>
        <p:spPr>
          <a:xfrm>
            <a:off x="0" y="-68580"/>
            <a:ext cx="9144000" cy="119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1296852"/>
            <a:ext cx="5472113" cy="14182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1" y="2799508"/>
            <a:ext cx="5472113" cy="1519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E88ECE-2157-4F99-AEB7-CD3A31B5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42217E-1C67-4757-81FD-2DCD5A3DD5B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4768" y="404537"/>
            <a:ext cx="3165507" cy="1947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70CB36-F7E8-4E8E-AC99-7EEDC17DE3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19792" y="5954968"/>
            <a:ext cx="1955179" cy="54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88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14" y="1519521"/>
            <a:ext cx="7929237" cy="4464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6472" indent="-177404">
              <a:buClr>
                <a:srgbClr val="DF572A"/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6731" indent="-170260">
              <a:buClr>
                <a:srgbClr val="DF572A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5800" indent="-169069">
              <a:buClr>
                <a:srgbClr val="DF572A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54869" indent="-169069">
              <a:buClr>
                <a:srgbClr val="DF572A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A127294-ACFE-41D3-AA99-C6ED4290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9" y="365128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70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3862D993-5F2E-4B18-80B3-67CAC417C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705" t="12131" r="39705" b="27718"/>
          <a:stretch/>
        </p:blipFill>
        <p:spPr>
          <a:xfrm>
            <a:off x="6633712" y="3176"/>
            <a:ext cx="2510287" cy="6854824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66F7D4-492E-43AB-8EBD-78BC7D8792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990358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66F7D4-492E-43AB-8EBD-78BC7D879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ADA7E213-B5D3-43CF-A495-0A5DE4864EB3}"/>
              </a:ext>
            </a:extLst>
          </p:cNvPr>
          <p:cNvSpPr/>
          <p:nvPr userDrawn="1"/>
        </p:nvSpPr>
        <p:spPr>
          <a:xfrm>
            <a:off x="6633712" y="1433146"/>
            <a:ext cx="2510287" cy="542485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F97CAD-A4B6-497D-B24E-7AFBCD7ECD3B}"/>
              </a:ext>
            </a:extLst>
          </p:cNvPr>
          <p:cNvSpPr/>
          <p:nvPr userDrawn="1"/>
        </p:nvSpPr>
        <p:spPr>
          <a:xfrm>
            <a:off x="0" y="-68580"/>
            <a:ext cx="6633712" cy="1281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67" y="1296852"/>
            <a:ext cx="6129550" cy="15511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767" y="3038476"/>
            <a:ext cx="6129550" cy="1280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90BBC2-F2AC-AE4F-B833-4B56262ABDA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0"/>
          </a:blip>
          <a:srcRect/>
          <a:stretch/>
        </p:blipFill>
        <p:spPr>
          <a:xfrm>
            <a:off x="6991816" y="5924105"/>
            <a:ext cx="1466384" cy="548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CEA6F8-6D29-4C21-A617-D0A00639AA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19791" y="5954966"/>
            <a:ext cx="1955179" cy="5466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30E894-DF49-4046-BCFD-FCC14B1E1E4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4767" y="404535"/>
            <a:ext cx="3165507" cy="19471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6E0C134-5B11-42AA-8ABB-9EEAF0E34B67}"/>
              </a:ext>
            </a:extLst>
          </p:cNvPr>
          <p:cNvSpPr txBox="1"/>
          <p:nvPr userDrawn="1"/>
        </p:nvSpPr>
        <p:spPr>
          <a:xfrm>
            <a:off x="2568894" y="6090879"/>
            <a:ext cx="772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>
                <a:solidFill>
                  <a:schemeClr val="tx1">
                    <a:alpha val="50098"/>
                  </a:schemeClr>
                </a:solidFill>
                <a:latin typeface="+mj-lt"/>
              </a:rPr>
              <a:t>fcx.com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075505B-291B-4626-9DCB-4F432B99A4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1000"/>
          </a:blip>
          <a:srcRect/>
          <a:stretch/>
        </p:blipFill>
        <p:spPr>
          <a:xfrm>
            <a:off x="372935" y="5950669"/>
            <a:ext cx="541374" cy="54339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7EA982F-0971-4B93-A167-EC37F6A280B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0000"/>
          </a:blip>
          <a:srcRect/>
          <a:stretch/>
        </p:blipFill>
        <p:spPr>
          <a:xfrm>
            <a:off x="1385960" y="5959524"/>
            <a:ext cx="789851" cy="5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22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2A385F-36DD-46FB-A566-F5EABF7F0EE1}"/>
              </a:ext>
            </a:extLst>
          </p:cNvPr>
          <p:cNvSpPr/>
          <p:nvPr userDrawn="1"/>
        </p:nvSpPr>
        <p:spPr>
          <a:xfrm>
            <a:off x="2382" y="1123506"/>
            <a:ext cx="9141618" cy="15693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363230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3DBAB-33E2-42FF-8425-76A9F1C1A2E7}"/>
              </a:ext>
            </a:extLst>
          </p:cNvPr>
          <p:cNvSpPr/>
          <p:nvPr userDrawn="1"/>
        </p:nvSpPr>
        <p:spPr>
          <a:xfrm>
            <a:off x="6894615" y="2882265"/>
            <a:ext cx="2181739" cy="311309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A6F5BF-D6F4-4749-A47E-53D716145806}"/>
              </a:ext>
            </a:extLst>
          </p:cNvPr>
          <p:cNvSpPr/>
          <p:nvPr userDrawn="1"/>
        </p:nvSpPr>
        <p:spPr>
          <a:xfrm>
            <a:off x="331680" y="4930440"/>
            <a:ext cx="158620" cy="222956"/>
          </a:xfrm>
          <a:prstGeom prst="rect">
            <a:avLst/>
          </a:prstGeom>
          <a:solidFill>
            <a:srgbClr val="A22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19F31B-DDC9-4E7A-8A22-64E121314F2B}"/>
              </a:ext>
            </a:extLst>
          </p:cNvPr>
          <p:cNvSpPr/>
          <p:nvPr userDrawn="1"/>
        </p:nvSpPr>
        <p:spPr>
          <a:xfrm>
            <a:off x="844751" y="4938844"/>
            <a:ext cx="158620" cy="222956"/>
          </a:xfrm>
          <a:prstGeom prst="rect">
            <a:avLst/>
          </a:prstGeom>
          <a:solidFill>
            <a:srgbClr val="00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F31CCD-F890-447A-9CAD-5CC502170E1A}"/>
              </a:ext>
            </a:extLst>
          </p:cNvPr>
          <p:cNvSpPr/>
          <p:nvPr userDrawn="1"/>
        </p:nvSpPr>
        <p:spPr>
          <a:xfrm>
            <a:off x="1393832" y="4951440"/>
            <a:ext cx="158620" cy="222956"/>
          </a:xfrm>
          <a:prstGeom prst="rect">
            <a:avLst/>
          </a:prstGeom>
          <a:solidFill>
            <a:srgbClr val="750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15EF54-6962-4147-A6E8-DD2B1E6DB412}"/>
              </a:ext>
            </a:extLst>
          </p:cNvPr>
          <p:cNvSpPr txBox="1"/>
          <p:nvPr userDrawn="1"/>
        </p:nvSpPr>
        <p:spPr>
          <a:xfrm>
            <a:off x="264555" y="4602402"/>
            <a:ext cx="234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Additional color selection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B1EFD2-16AB-44D7-A868-706CF677CC4E}"/>
              </a:ext>
            </a:extLst>
          </p:cNvPr>
          <p:cNvSpPr/>
          <p:nvPr userDrawn="1"/>
        </p:nvSpPr>
        <p:spPr>
          <a:xfrm>
            <a:off x="1119291" y="4951440"/>
            <a:ext cx="158620" cy="222956"/>
          </a:xfrm>
          <a:prstGeom prst="rect">
            <a:avLst/>
          </a:prstGeom>
          <a:solidFill>
            <a:srgbClr val="00A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F6A835-9DB5-4796-BB99-C592DD9E1F9F}"/>
              </a:ext>
            </a:extLst>
          </p:cNvPr>
          <p:cNvSpPr/>
          <p:nvPr userDrawn="1"/>
        </p:nvSpPr>
        <p:spPr>
          <a:xfrm>
            <a:off x="570210" y="4930440"/>
            <a:ext cx="158620" cy="222956"/>
          </a:xfrm>
          <a:prstGeom prst="rect">
            <a:avLst/>
          </a:prstGeom>
          <a:solidFill>
            <a:srgbClr val="FF4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A2D2EB-13B1-4028-AC06-B66CBA66A76B}"/>
              </a:ext>
            </a:extLst>
          </p:cNvPr>
          <p:cNvSpPr/>
          <p:nvPr userDrawn="1"/>
        </p:nvSpPr>
        <p:spPr>
          <a:xfrm>
            <a:off x="1639350" y="4951440"/>
            <a:ext cx="158620" cy="222956"/>
          </a:xfrm>
          <a:prstGeom prst="rect">
            <a:avLst/>
          </a:prstGeom>
          <a:solidFill>
            <a:srgbClr val="004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2F6261-B011-4584-B2D0-D5D35E673AD0}"/>
              </a:ext>
            </a:extLst>
          </p:cNvPr>
          <p:cNvSpPr txBox="1"/>
          <p:nvPr userDrawn="1"/>
        </p:nvSpPr>
        <p:spPr>
          <a:xfrm>
            <a:off x="4911751" y="1321778"/>
            <a:ext cx="4261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2022 Electrifying the Future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color theme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Select View/Slide Master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Select Theme Colors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200" u="sng">
                <a:latin typeface="Arial" panose="020B0604020202020204" pitchFamily="34" charset="0"/>
                <a:cs typeface="Arial" panose="020B0604020202020204" pitchFamily="34" charset="0"/>
              </a:rPr>
              <a:t>Custom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select 2022 theme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5E4230-DA07-43A5-B327-DCC0FA46F099}"/>
              </a:ext>
            </a:extLst>
          </p:cNvPr>
          <p:cNvSpPr txBox="1"/>
          <p:nvPr userDrawn="1"/>
        </p:nvSpPr>
        <p:spPr>
          <a:xfrm>
            <a:off x="294591" y="2733811"/>
            <a:ext cx="21745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Main color selection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E48A92-74AE-4DC9-9674-B700DC5BA983}"/>
              </a:ext>
            </a:extLst>
          </p:cNvPr>
          <p:cNvSpPr txBox="1"/>
          <p:nvPr userDrawn="1"/>
        </p:nvSpPr>
        <p:spPr>
          <a:xfrm>
            <a:off x="3196249" y="2764924"/>
            <a:ext cx="140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for dark background</a:t>
            </a:r>
            <a:endParaRPr lang="en-US" sz="9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DF2025-16B1-4CBD-9B88-2EFC9132F245}"/>
              </a:ext>
            </a:extLst>
          </p:cNvPr>
          <p:cNvSpPr/>
          <p:nvPr userDrawn="1"/>
        </p:nvSpPr>
        <p:spPr>
          <a:xfrm>
            <a:off x="264556" y="3380644"/>
            <a:ext cx="282416" cy="245798"/>
          </a:xfrm>
          <a:prstGeom prst="rect">
            <a:avLst/>
          </a:prstGeom>
          <a:solidFill>
            <a:srgbClr val="C14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D22604-93BB-4B3B-A1D3-1797F1EF46EE}"/>
              </a:ext>
            </a:extLst>
          </p:cNvPr>
          <p:cNvSpPr/>
          <p:nvPr userDrawn="1"/>
        </p:nvSpPr>
        <p:spPr>
          <a:xfrm>
            <a:off x="772264" y="3380644"/>
            <a:ext cx="282416" cy="245798"/>
          </a:xfrm>
          <a:prstGeom prst="rect">
            <a:avLst/>
          </a:prstGeom>
          <a:solidFill>
            <a:srgbClr val="FF6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9A3566-3339-47CB-AC83-7210A147E4E2}"/>
              </a:ext>
            </a:extLst>
          </p:cNvPr>
          <p:cNvSpPr/>
          <p:nvPr userDrawn="1"/>
        </p:nvSpPr>
        <p:spPr>
          <a:xfrm>
            <a:off x="1228900" y="3380644"/>
            <a:ext cx="282416" cy="245798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20BC68-F19C-4CA3-9362-4C23F6F17EB4}"/>
              </a:ext>
            </a:extLst>
          </p:cNvPr>
          <p:cNvSpPr/>
          <p:nvPr userDrawn="1"/>
        </p:nvSpPr>
        <p:spPr>
          <a:xfrm>
            <a:off x="1700131" y="3380644"/>
            <a:ext cx="282416" cy="245798"/>
          </a:xfrm>
          <a:prstGeom prst="rect">
            <a:avLst/>
          </a:prstGeom>
          <a:solidFill>
            <a:srgbClr val="F8C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8F39C0-859E-4629-AA42-567829112258}"/>
              </a:ext>
            </a:extLst>
          </p:cNvPr>
          <p:cNvSpPr/>
          <p:nvPr userDrawn="1"/>
        </p:nvSpPr>
        <p:spPr>
          <a:xfrm>
            <a:off x="2178656" y="3380644"/>
            <a:ext cx="282416" cy="245798"/>
          </a:xfrm>
          <a:prstGeom prst="rect">
            <a:avLst/>
          </a:prstGeom>
          <a:solidFill>
            <a:srgbClr val="4C7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5D5E78-F72C-4BDD-A3A9-3E7813D191A2}"/>
              </a:ext>
            </a:extLst>
          </p:cNvPr>
          <p:cNvSpPr/>
          <p:nvPr userDrawn="1"/>
        </p:nvSpPr>
        <p:spPr>
          <a:xfrm>
            <a:off x="3932251" y="3380644"/>
            <a:ext cx="282416" cy="2457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628E13-A876-461E-BFD7-30D3AE5D6F82}"/>
              </a:ext>
            </a:extLst>
          </p:cNvPr>
          <p:cNvSpPr/>
          <p:nvPr userDrawn="1"/>
        </p:nvSpPr>
        <p:spPr>
          <a:xfrm>
            <a:off x="2603779" y="3380644"/>
            <a:ext cx="282416" cy="2457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9665F1-D8A9-476E-8F35-A25F1163EAA5}"/>
              </a:ext>
            </a:extLst>
          </p:cNvPr>
          <p:cNvSpPr/>
          <p:nvPr userDrawn="1"/>
        </p:nvSpPr>
        <p:spPr>
          <a:xfrm>
            <a:off x="3490204" y="3380644"/>
            <a:ext cx="282416" cy="245798"/>
          </a:xfrm>
          <a:prstGeom prst="rect">
            <a:avLst/>
          </a:prstGeom>
          <a:solidFill>
            <a:srgbClr val="44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72879B0A-F99E-40E5-B700-799F77DD682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61443194"/>
              </p:ext>
            </p:extLst>
          </p:nvPr>
        </p:nvGraphicFramePr>
        <p:xfrm>
          <a:off x="4746255" y="3044858"/>
          <a:ext cx="4330099" cy="348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4C018436-5F86-4927-B055-EACE768BAB44}"/>
              </a:ext>
            </a:extLst>
          </p:cNvPr>
          <p:cNvSpPr/>
          <p:nvPr userDrawn="1"/>
        </p:nvSpPr>
        <p:spPr>
          <a:xfrm>
            <a:off x="3073770" y="3380644"/>
            <a:ext cx="282416" cy="245798"/>
          </a:xfrm>
          <a:prstGeom prst="rect">
            <a:avLst/>
          </a:prstGeom>
          <a:solidFill>
            <a:srgbClr val="8F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DE492359-65CB-4881-A29A-BAA4AE3DD16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37991438"/>
              </p:ext>
            </p:extLst>
          </p:nvPr>
        </p:nvGraphicFramePr>
        <p:xfrm>
          <a:off x="2397525" y="4566597"/>
          <a:ext cx="2665334" cy="212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153A013-3B3B-4571-88FE-8D757407CC69}"/>
              </a:ext>
            </a:extLst>
          </p:cNvPr>
          <p:cNvSpPr txBox="1"/>
          <p:nvPr userDrawn="1"/>
        </p:nvSpPr>
        <p:spPr>
          <a:xfrm>
            <a:off x="67648" y="3737841"/>
            <a:ext cx="7046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#C14628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F54769-E8ED-4900-8C03-EE2395944D08}"/>
              </a:ext>
            </a:extLst>
          </p:cNvPr>
          <p:cNvSpPr txBox="1"/>
          <p:nvPr userDrawn="1"/>
        </p:nvSpPr>
        <p:spPr>
          <a:xfrm>
            <a:off x="555676" y="3735617"/>
            <a:ext cx="7046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#FF671C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B8D7ED-2BFD-4101-96F8-454008C72B47}"/>
              </a:ext>
            </a:extLst>
          </p:cNvPr>
          <p:cNvSpPr txBox="1"/>
          <p:nvPr userDrawn="1"/>
        </p:nvSpPr>
        <p:spPr>
          <a:xfrm>
            <a:off x="967665" y="3724554"/>
            <a:ext cx="7046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#F8991C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95BDE8-4489-4FD6-B837-02AC7ADB5639}"/>
              </a:ext>
            </a:extLst>
          </p:cNvPr>
          <p:cNvSpPr txBox="1"/>
          <p:nvPr userDrawn="1"/>
        </p:nvSpPr>
        <p:spPr>
          <a:xfrm>
            <a:off x="1461103" y="3722330"/>
            <a:ext cx="6716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#F8CF91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2230F1-F0E1-4B19-ADDC-337E92B1209B}"/>
              </a:ext>
            </a:extLst>
          </p:cNvPr>
          <p:cNvSpPr txBox="1"/>
          <p:nvPr userDrawn="1"/>
        </p:nvSpPr>
        <p:spPr>
          <a:xfrm>
            <a:off x="1898797" y="3724446"/>
            <a:ext cx="7046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#4C7093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4A7CD7-FD5B-430D-8C6C-306E62A28793}"/>
              </a:ext>
            </a:extLst>
          </p:cNvPr>
          <p:cNvSpPr txBox="1"/>
          <p:nvPr userDrawn="1"/>
        </p:nvSpPr>
        <p:spPr>
          <a:xfrm>
            <a:off x="2386825" y="3722222"/>
            <a:ext cx="7046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#000000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D0965D-2713-4818-A5C9-FFF806699494}"/>
              </a:ext>
            </a:extLst>
          </p:cNvPr>
          <p:cNvSpPr txBox="1"/>
          <p:nvPr userDrawn="1"/>
        </p:nvSpPr>
        <p:spPr>
          <a:xfrm>
            <a:off x="2842591" y="3711159"/>
            <a:ext cx="7046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#8F133C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28D25B-484C-4B25-B588-55AABCF83077}"/>
              </a:ext>
            </a:extLst>
          </p:cNvPr>
          <p:cNvSpPr txBox="1"/>
          <p:nvPr userDrawn="1"/>
        </p:nvSpPr>
        <p:spPr>
          <a:xfrm>
            <a:off x="3292252" y="3708935"/>
            <a:ext cx="6716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#447C55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8E214B-511E-49F4-ABBE-332FB17ED4A1}"/>
              </a:ext>
            </a:extLst>
          </p:cNvPr>
          <p:cNvSpPr txBox="1"/>
          <p:nvPr userDrawn="1"/>
        </p:nvSpPr>
        <p:spPr>
          <a:xfrm>
            <a:off x="3920192" y="3692902"/>
            <a:ext cx="7509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#FFFFFF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E7C6E9E-C683-4D25-B12E-FB96AC6529AD}"/>
              </a:ext>
            </a:extLst>
          </p:cNvPr>
          <p:cNvSpPr txBox="1">
            <a:spLocks/>
          </p:cNvSpPr>
          <p:nvPr userDrawn="1"/>
        </p:nvSpPr>
        <p:spPr>
          <a:xfrm>
            <a:off x="31179" y="1333061"/>
            <a:ext cx="5271808" cy="1200321"/>
          </a:xfrm>
          <a:prstGeom prst="rect">
            <a:avLst/>
          </a:prstGeom>
        </p:spPr>
        <p:txBody>
          <a:bodyPr/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F572A"/>
              </a:buClr>
              <a:buSzPct val="105000"/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‒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i="1"/>
              <a:t>For</a:t>
            </a:r>
            <a:r>
              <a:rPr lang="en-US" sz="1200" i="1"/>
              <a:t> additional slide layouts see ribbon:</a:t>
            </a:r>
            <a:br>
              <a:rPr lang="en-US" sz="1200" i="1"/>
            </a:br>
            <a:r>
              <a:rPr lang="en-US" sz="1200" i="1" u="sng">
                <a:solidFill>
                  <a:srgbClr val="C14628"/>
                </a:solidFill>
              </a:rPr>
              <a:t>Inser</a:t>
            </a:r>
            <a:r>
              <a:rPr lang="en-US" sz="1200" i="1">
                <a:solidFill>
                  <a:srgbClr val="C14628"/>
                </a:solidFill>
              </a:rPr>
              <a:t>t&gt; New Slide&gt; Select </a:t>
            </a:r>
            <a:r>
              <a:rPr lang="en-US" sz="1200" b="1" i="1">
                <a:solidFill>
                  <a:srgbClr val="C14628"/>
                </a:solidFill>
              </a:rPr>
              <a:t>Office Theme </a:t>
            </a:r>
            <a:r>
              <a:rPr lang="en-US" sz="1200" i="1">
                <a:solidFill>
                  <a:srgbClr val="C14628"/>
                </a:solidFill>
              </a:rPr>
              <a:t>formats.</a:t>
            </a:r>
            <a:br>
              <a:rPr lang="en-US" sz="1200" i="1">
                <a:solidFill>
                  <a:srgbClr val="C14628"/>
                </a:solidFill>
              </a:rPr>
            </a:br>
            <a:r>
              <a:rPr lang="en-US" sz="1200" i="0">
                <a:solidFill>
                  <a:schemeClr val="tx1"/>
                </a:solidFill>
              </a:rPr>
              <a:t>Over 10 slide options</a:t>
            </a:r>
          </a:p>
        </p:txBody>
      </p:sp>
      <p:sp>
        <p:nvSpPr>
          <p:cNvPr id="47" name="Title Placeholder 1">
            <a:extLst>
              <a:ext uri="{FF2B5EF4-FFF2-40B4-BE49-F238E27FC236}">
                <a16:creationId xmlns:a16="http://schemas.microsoft.com/office/drawing/2014/main" id="{2D93A0D7-6F84-4476-BF41-60CE4897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9" y="365128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283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bullet_righ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7634818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15" y="1519521"/>
            <a:ext cx="6721943" cy="4464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6472" indent="-177404">
              <a:buClr>
                <a:srgbClr val="DF572A"/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6731" indent="-170260">
              <a:buClr>
                <a:srgbClr val="DF572A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5800" indent="-169069">
              <a:buClr>
                <a:srgbClr val="DF572A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54869" indent="-169069">
              <a:buClr>
                <a:srgbClr val="DF572A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3574ED2-7219-404C-99AB-B30F3A53E113}"/>
              </a:ext>
            </a:extLst>
          </p:cNvPr>
          <p:cNvSpPr txBox="1">
            <a:spLocks/>
          </p:cNvSpPr>
          <p:nvPr userDrawn="1"/>
        </p:nvSpPr>
        <p:spPr>
          <a:xfrm>
            <a:off x="8695136" y="6499228"/>
            <a:ext cx="448865" cy="358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511F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EB69C0-7537-C24C-BC67-8B5F238D9475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69526DF-BAB6-419A-876A-FD8126AB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9" y="365128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3664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0DF61BF-553F-49FC-BF5B-6481694E5B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0708768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0DF61BF-553F-49FC-BF5B-6481694E5B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13" y="1530039"/>
            <a:ext cx="8385118" cy="42306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6472" indent="-177404">
              <a:buClr>
                <a:srgbClr val="DF572A"/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6731" indent="-170260">
              <a:buClr>
                <a:srgbClr val="DF572A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5800" indent="-169069">
              <a:buClr>
                <a:srgbClr val="DF572A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54869" indent="-169069">
              <a:buClr>
                <a:srgbClr val="DF572A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609637-5F56-4F9B-9D8F-8588C969BC52}"/>
              </a:ext>
            </a:extLst>
          </p:cNvPr>
          <p:cNvSpPr txBox="1"/>
          <p:nvPr userDrawn="1"/>
        </p:nvSpPr>
        <p:spPr>
          <a:xfrm>
            <a:off x="3378575" y="6239869"/>
            <a:ext cx="44181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Pie chart copy from Slide Master.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1B878FE-4ADD-4924-8ED8-0CC985FE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9" y="365128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3885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4EB0B0-4B5A-4A01-B39D-054EF901C6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7556328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4EB0B0-4B5A-4A01-B39D-054EF901C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917D464-160E-42F4-8ADB-B6F4B140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9" y="365128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9749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EBE7C8D8-4E87-41BE-BA26-F8897DD42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500" t="16428" r="12500" b="43098"/>
          <a:stretch/>
        </p:blipFill>
        <p:spPr>
          <a:xfrm>
            <a:off x="0" y="1122831"/>
            <a:ext cx="9144000" cy="46123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D03625-F347-49F3-A1CB-86207CFF9B5D}"/>
              </a:ext>
            </a:extLst>
          </p:cNvPr>
          <p:cNvSpPr/>
          <p:nvPr userDrawn="1"/>
        </p:nvSpPr>
        <p:spPr>
          <a:xfrm>
            <a:off x="0" y="1757864"/>
            <a:ext cx="9144000" cy="397730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6FEFE62-6F9D-41D0-9C17-AAA34EDAAE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0191424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6FEFE62-6F9D-41D0-9C17-AAA34EDAAE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872925A-36CF-4822-B8B6-8516BC564653}"/>
              </a:ext>
            </a:extLst>
          </p:cNvPr>
          <p:cNvSpPr/>
          <p:nvPr userDrawn="1"/>
        </p:nvSpPr>
        <p:spPr>
          <a:xfrm>
            <a:off x="0" y="-68580"/>
            <a:ext cx="9144000" cy="119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1296852"/>
            <a:ext cx="7186808" cy="14182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1" y="2799508"/>
            <a:ext cx="7186808" cy="1519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E88ECE-2157-4F99-AEB7-CD3A31B5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03C108B-FFB4-4DD7-95C1-A9FCAEB542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15" y="4788063"/>
            <a:ext cx="1955179" cy="5594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454444-7FE2-4AC0-82CB-560AB8C7DBB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4768" y="404537"/>
            <a:ext cx="3165507" cy="1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34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2F7E14-F9CD-4D03-B41A-33F3FEAD42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2022025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2F7E14-F9CD-4D03-B41A-33F3FEAD4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91C27-2F53-EE42-B78B-37814FC58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532051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BB5D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D34AEA-C535-3C48-B0FB-9E5740413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355963"/>
            <a:ext cx="3887391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DF572A"/>
              </a:buClr>
              <a:defRPr sz="1800"/>
            </a:lvl2pPr>
            <a:lvl3pPr>
              <a:buClr>
                <a:srgbClr val="DF572A"/>
              </a:buClr>
              <a:defRPr sz="1800"/>
            </a:lvl3pPr>
            <a:lvl4pPr>
              <a:buClr>
                <a:srgbClr val="DF572A"/>
              </a:buClr>
              <a:defRPr sz="1800"/>
            </a:lvl4pPr>
            <a:lvl5pPr>
              <a:buClr>
                <a:srgbClr val="DF572A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63FB4CB-CF24-374A-A9FB-91654E21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14" y="356008"/>
            <a:ext cx="7260715" cy="705531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lnSpc>
                <a:spcPct val="90000"/>
              </a:lnSpc>
              <a:defRPr sz="2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A52495-7B77-4DB9-8E3F-9495782DB1C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A599D75-BE60-4D23-8C36-E6583876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C69C6DC-6153-4195-B4E8-81A149B737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114" y="1504955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BB5D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BA675432-1578-4F06-A50A-43FE8D5E65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114" y="2328867"/>
            <a:ext cx="3887391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DF572A"/>
              </a:buClr>
              <a:defRPr sz="1800"/>
            </a:lvl2pPr>
            <a:lvl3pPr>
              <a:buClr>
                <a:srgbClr val="DF572A"/>
              </a:buClr>
              <a:defRPr sz="1800"/>
            </a:lvl3pPr>
            <a:lvl4pPr>
              <a:buClr>
                <a:srgbClr val="DF572A"/>
              </a:buClr>
              <a:defRPr sz="1800"/>
            </a:lvl4pPr>
            <a:lvl5pPr>
              <a:buClr>
                <a:srgbClr val="DF572A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424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132DD1-6B33-4309-82A8-752481CA67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0670737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132DD1-6B33-4309-82A8-752481CA6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DF4BA91-A2A2-4736-95CB-1BD645CC23F2}"/>
              </a:ext>
            </a:extLst>
          </p:cNvPr>
          <p:cNvCxnSpPr>
            <a:cxnSpLocks/>
          </p:cNvCxnSpPr>
          <p:nvPr userDrawn="1"/>
        </p:nvCxnSpPr>
        <p:spPr>
          <a:xfrm>
            <a:off x="740047" y="4948280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9998861-0A5F-4954-B8BE-DF0F6A1F4250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539748"/>
            <a:ext cx="0" cy="144610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DB510F7-909D-4B7F-B125-397D73851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2096966" y="3319673"/>
            <a:ext cx="4910346" cy="1402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70"/>
            <a:ext cx="9144000" cy="1738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240752-EDEA-41D7-89DB-252A470E04F4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39967"/>
            <a:ext cx="0" cy="2931388"/>
          </a:xfrm>
          <a:prstGeom prst="line">
            <a:avLst/>
          </a:prstGeom>
          <a:ln w="19050">
            <a:solidFill>
              <a:srgbClr val="FF67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F1FA932B-1BFD-44EB-99B4-5A9C1DB14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4760" y="1286313"/>
            <a:ext cx="4065016" cy="12847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buClr>
                <a:srgbClr val="BB5D00"/>
              </a:buClr>
              <a:defRPr sz="1350"/>
            </a:lvl2pPr>
            <a:lvl3pPr>
              <a:buClr>
                <a:srgbClr val="BB5D00"/>
              </a:buClr>
              <a:defRPr sz="135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360" y="6507852"/>
            <a:ext cx="5522983" cy="289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825" b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B92207-A3E0-4D30-B754-7BD03F890EA2}"/>
              </a:ext>
            </a:extLst>
          </p:cNvPr>
          <p:cNvSpPr/>
          <p:nvPr userDrawn="1"/>
        </p:nvSpPr>
        <p:spPr>
          <a:xfrm>
            <a:off x="98129" y="5122546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1E0F9B-17A1-4742-BBEA-18FD4100958D}"/>
              </a:ext>
            </a:extLst>
          </p:cNvPr>
          <p:cNvSpPr/>
          <p:nvPr userDrawn="1"/>
        </p:nvSpPr>
        <p:spPr>
          <a:xfrm>
            <a:off x="3504605" y="2695372"/>
            <a:ext cx="2134792" cy="1431131"/>
          </a:xfrm>
          <a:prstGeom prst="rect">
            <a:avLst/>
          </a:prstGeom>
          <a:solidFill>
            <a:srgbClr val="FF6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CDA47430-F8D5-4F07-A45B-86AEC1038F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73459" y="1258705"/>
            <a:ext cx="4031349" cy="13784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buClr>
                <a:srgbClr val="BB5D00"/>
              </a:buClr>
              <a:defRPr sz="1350"/>
            </a:lvl2pPr>
            <a:lvl3pPr>
              <a:buClr>
                <a:srgbClr val="BB5D00"/>
              </a:buClr>
              <a:defRPr sz="135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32BF3A96-C10D-481B-B7D7-7378A143A0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2633" y="2858370"/>
            <a:ext cx="1933769" cy="1112509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0F6F3D3-1D9F-4009-91D2-AD6A281F1E70}"/>
              </a:ext>
            </a:extLst>
          </p:cNvPr>
          <p:cNvCxnSpPr>
            <a:cxnSpLocks/>
          </p:cNvCxnSpPr>
          <p:nvPr userDrawn="1"/>
        </p:nvCxnSpPr>
        <p:spPr>
          <a:xfrm>
            <a:off x="2096966" y="3319676"/>
            <a:ext cx="0" cy="19447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DF5748C-833B-4C7D-A7FD-C83C6CBED9B5}"/>
              </a:ext>
            </a:extLst>
          </p:cNvPr>
          <p:cNvSpPr/>
          <p:nvPr userDrawn="1"/>
        </p:nvSpPr>
        <p:spPr>
          <a:xfrm>
            <a:off x="962758" y="3840258"/>
            <a:ext cx="2268416" cy="961292"/>
          </a:xfrm>
          <a:prstGeom prst="rect">
            <a:avLst/>
          </a:prstGeom>
          <a:solidFill>
            <a:srgbClr val="982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6F43AF7-9766-4038-BF82-554F2B07497D}"/>
              </a:ext>
            </a:extLst>
          </p:cNvPr>
          <p:cNvSpPr/>
          <p:nvPr userDrawn="1"/>
        </p:nvSpPr>
        <p:spPr>
          <a:xfrm>
            <a:off x="1455047" y="5122546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73B15DC-252E-4A5A-BF03-D27EDB410F4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081886" y="3893626"/>
            <a:ext cx="203016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DEC8FF88-B71B-41B5-AC00-168A2E5166C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61745" y="5196483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7D216F02-569A-49FD-9C4D-7D73017830D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500873" y="5196483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E157A5-F1FB-4A99-9B17-594E2875C801}"/>
              </a:ext>
            </a:extLst>
          </p:cNvPr>
          <p:cNvCxnSpPr>
            <a:cxnSpLocks/>
          </p:cNvCxnSpPr>
          <p:nvPr userDrawn="1"/>
        </p:nvCxnSpPr>
        <p:spPr>
          <a:xfrm flipH="1">
            <a:off x="740047" y="4960414"/>
            <a:ext cx="270834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A69A6C8-BBBA-4A5A-BD8E-4F2863C7A10B}"/>
              </a:ext>
            </a:extLst>
          </p:cNvPr>
          <p:cNvCxnSpPr>
            <a:cxnSpLocks/>
          </p:cNvCxnSpPr>
          <p:nvPr userDrawn="1"/>
        </p:nvCxnSpPr>
        <p:spPr>
          <a:xfrm>
            <a:off x="3448394" y="4948280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21CD03D-DAF3-4B68-9DAA-9279D235C59F}"/>
              </a:ext>
            </a:extLst>
          </p:cNvPr>
          <p:cNvSpPr/>
          <p:nvPr userDrawn="1"/>
        </p:nvSpPr>
        <p:spPr>
          <a:xfrm>
            <a:off x="2806478" y="5122546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F1E28928-A85C-4454-8E07-56AD06E6BACF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2870093" y="5196483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D2E2D0-8215-46A3-AD69-C5AFAEF00569}"/>
              </a:ext>
            </a:extLst>
          </p:cNvPr>
          <p:cNvCxnSpPr>
            <a:cxnSpLocks/>
          </p:cNvCxnSpPr>
          <p:nvPr userDrawn="1"/>
        </p:nvCxnSpPr>
        <p:spPr>
          <a:xfrm>
            <a:off x="5645572" y="4949116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9F6E2181-ED29-490C-AB34-125262619C19}"/>
              </a:ext>
            </a:extLst>
          </p:cNvPr>
          <p:cNvSpPr/>
          <p:nvPr userDrawn="1"/>
        </p:nvSpPr>
        <p:spPr>
          <a:xfrm>
            <a:off x="5003654" y="5123382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DB5D549-495F-4858-B322-93010E4861D7}"/>
              </a:ext>
            </a:extLst>
          </p:cNvPr>
          <p:cNvCxnSpPr>
            <a:cxnSpLocks/>
          </p:cNvCxnSpPr>
          <p:nvPr userDrawn="1"/>
        </p:nvCxnSpPr>
        <p:spPr>
          <a:xfrm>
            <a:off x="7002491" y="3320512"/>
            <a:ext cx="0" cy="19447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30ED4439-13DE-479E-A463-246F49A524CB}"/>
              </a:ext>
            </a:extLst>
          </p:cNvPr>
          <p:cNvSpPr/>
          <p:nvPr userDrawn="1"/>
        </p:nvSpPr>
        <p:spPr>
          <a:xfrm>
            <a:off x="5868283" y="3841094"/>
            <a:ext cx="2268416" cy="961292"/>
          </a:xfrm>
          <a:prstGeom prst="rect">
            <a:avLst/>
          </a:prstGeom>
          <a:solidFill>
            <a:srgbClr val="982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375DF85-9F61-4788-9BED-D3DBE454A64F}"/>
              </a:ext>
            </a:extLst>
          </p:cNvPr>
          <p:cNvSpPr/>
          <p:nvPr userDrawn="1"/>
        </p:nvSpPr>
        <p:spPr>
          <a:xfrm>
            <a:off x="6360572" y="5123382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EEDAD94D-E1FB-4D24-A8B3-449950C2AE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87411" y="3894462"/>
            <a:ext cx="203016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728B71F6-9F1B-41DB-8D19-B0731D26E2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67270" y="5197319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667487F2-4941-46C6-9FB0-2C531469B3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06398" y="5197319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9A90B50-AEC3-4FC8-980D-AF91F3CBB90E}"/>
              </a:ext>
            </a:extLst>
          </p:cNvPr>
          <p:cNvCxnSpPr>
            <a:cxnSpLocks/>
          </p:cNvCxnSpPr>
          <p:nvPr userDrawn="1"/>
        </p:nvCxnSpPr>
        <p:spPr>
          <a:xfrm flipH="1">
            <a:off x="5645572" y="4961250"/>
            <a:ext cx="270834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6006CEA-F0ED-4ED3-BF84-B157B5ADB00A}"/>
              </a:ext>
            </a:extLst>
          </p:cNvPr>
          <p:cNvCxnSpPr>
            <a:cxnSpLocks/>
          </p:cNvCxnSpPr>
          <p:nvPr userDrawn="1"/>
        </p:nvCxnSpPr>
        <p:spPr>
          <a:xfrm>
            <a:off x="8353919" y="4949116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4B818BFA-42E5-4866-B523-39CFE9BB711E}"/>
              </a:ext>
            </a:extLst>
          </p:cNvPr>
          <p:cNvSpPr/>
          <p:nvPr userDrawn="1"/>
        </p:nvSpPr>
        <p:spPr>
          <a:xfrm>
            <a:off x="7712003" y="5123382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16783C8E-525C-4200-BC40-71437B30C9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75618" y="5197319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0" name="Title Placeholder 1">
            <a:extLst>
              <a:ext uri="{FF2B5EF4-FFF2-40B4-BE49-F238E27FC236}">
                <a16:creationId xmlns:a16="http://schemas.microsoft.com/office/drawing/2014/main" id="{37452136-C22D-4604-ADDF-C87346C98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9" y="365128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3961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B77CE24-C6F6-4C55-9986-ACC5659A91C7}"/>
              </a:ext>
            </a:extLst>
          </p:cNvPr>
          <p:cNvSpPr/>
          <p:nvPr userDrawn="1"/>
        </p:nvSpPr>
        <p:spPr>
          <a:xfrm>
            <a:off x="4680664" y="2791461"/>
            <a:ext cx="1285163" cy="3533331"/>
          </a:xfrm>
          <a:prstGeom prst="rect">
            <a:avLst/>
          </a:prstGeom>
          <a:solidFill>
            <a:srgbClr val="C1462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CBDE44-D234-4DFA-90B1-695AF07458B7}"/>
              </a:ext>
            </a:extLst>
          </p:cNvPr>
          <p:cNvSpPr/>
          <p:nvPr userDrawn="1"/>
        </p:nvSpPr>
        <p:spPr>
          <a:xfrm>
            <a:off x="265154" y="2791461"/>
            <a:ext cx="1285163" cy="3533331"/>
          </a:xfrm>
          <a:prstGeom prst="rect">
            <a:avLst/>
          </a:prstGeom>
          <a:solidFill>
            <a:srgbClr val="FBE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A19812-3E96-4571-8400-195B0A995BA8}"/>
              </a:ext>
            </a:extLst>
          </p:cNvPr>
          <p:cNvSpPr/>
          <p:nvPr userDrawn="1"/>
        </p:nvSpPr>
        <p:spPr>
          <a:xfrm>
            <a:off x="1736990" y="2791461"/>
            <a:ext cx="1285163" cy="3533331"/>
          </a:xfrm>
          <a:prstGeom prst="rect">
            <a:avLst/>
          </a:prstGeom>
          <a:solidFill>
            <a:srgbClr val="FBC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B511AE-D6FC-43B1-B105-CE39AC2692E9}"/>
              </a:ext>
            </a:extLst>
          </p:cNvPr>
          <p:cNvSpPr/>
          <p:nvPr userDrawn="1"/>
        </p:nvSpPr>
        <p:spPr>
          <a:xfrm>
            <a:off x="3208827" y="2791461"/>
            <a:ext cx="1285163" cy="3533331"/>
          </a:xfrm>
          <a:prstGeom prst="rect">
            <a:avLst/>
          </a:prstGeom>
          <a:solidFill>
            <a:srgbClr val="FFB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278DD3-7936-4A18-A2FF-D24E250BB003}"/>
              </a:ext>
            </a:extLst>
          </p:cNvPr>
          <p:cNvSpPr/>
          <p:nvPr userDrawn="1"/>
        </p:nvSpPr>
        <p:spPr>
          <a:xfrm>
            <a:off x="6152501" y="2791461"/>
            <a:ext cx="1285163" cy="3533331"/>
          </a:xfrm>
          <a:prstGeom prst="rect">
            <a:avLst/>
          </a:prstGeom>
          <a:solidFill>
            <a:srgbClr val="C58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59B849-BB03-467B-A9F4-6E2FCEDDCA8B}"/>
              </a:ext>
            </a:extLst>
          </p:cNvPr>
          <p:cNvSpPr/>
          <p:nvPr userDrawn="1"/>
        </p:nvSpPr>
        <p:spPr>
          <a:xfrm>
            <a:off x="7624337" y="2791461"/>
            <a:ext cx="1285163" cy="353333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7673586-8545-43F4-B4B0-74EE7F0A07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159367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7673586-8545-43F4-B4B0-74EE7F0A0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7"/>
            <a:ext cx="9144000" cy="1447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F1FA932B-1BFD-44EB-99B4-5A9C1DB14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4759" y="1286314"/>
            <a:ext cx="4189230" cy="12221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buClr>
                <a:srgbClr val="BB5D00"/>
              </a:buClr>
              <a:defRPr sz="1350"/>
            </a:lvl2pPr>
            <a:lvl3pPr>
              <a:buClr>
                <a:srgbClr val="BB5D00"/>
              </a:buClr>
              <a:defRPr sz="135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360" y="6507852"/>
            <a:ext cx="5522983" cy="289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675" b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CDA47430-F8D5-4F07-A45B-86AEC1038F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80664" y="1258703"/>
            <a:ext cx="4228836" cy="12497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buClr>
                <a:srgbClr val="BB5D00"/>
              </a:buClr>
              <a:defRPr sz="1350"/>
            </a:lvl2pPr>
            <a:lvl3pPr>
              <a:buClr>
                <a:srgbClr val="BB5D00"/>
              </a:buClr>
              <a:defRPr sz="135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0" name="Content Placeholder 5">
            <a:extLst>
              <a:ext uri="{FF2B5EF4-FFF2-40B4-BE49-F238E27FC236}">
                <a16:creationId xmlns:a16="http://schemas.microsoft.com/office/drawing/2014/main" id="{9B885894-6438-4B2C-ACAE-C131BFE6FB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8441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bg1">
                  <a:lumMod val="65000"/>
                </a:schemeClr>
              </a:buClr>
              <a:defRPr lang="en-US" sz="9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marL="88106" lvl="0" indent="-88106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67" name="Content Placeholder 5">
            <a:extLst>
              <a:ext uri="{FF2B5EF4-FFF2-40B4-BE49-F238E27FC236}">
                <a16:creationId xmlns:a16="http://schemas.microsoft.com/office/drawing/2014/main" id="{7C84AF60-AB61-4C06-8408-F5D1D148785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814634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bg1">
                  <a:lumMod val="65000"/>
                </a:schemeClr>
              </a:buClr>
              <a:defRPr lang="en-US" sz="9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marL="88106" lvl="0" indent="-88106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57C299B1-10F3-4A97-A4DC-31FF1214457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73099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tx1"/>
              </a:buClr>
              <a:defRPr sz="900"/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5">
            <a:extLst>
              <a:ext uri="{FF2B5EF4-FFF2-40B4-BE49-F238E27FC236}">
                <a16:creationId xmlns:a16="http://schemas.microsoft.com/office/drawing/2014/main" id="{6EA5D6E1-A3A3-4C4B-8103-695F71A3D42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49291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tx1"/>
              </a:buClr>
              <a:defRPr sz="9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2D46B905-C63D-4E2A-9141-3CA33DA3A36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25078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tx1"/>
              </a:buClr>
              <a:defRPr sz="9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Content Placeholder 5">
            <a:extLst>
              <a:ext uri="{FF2B5EF4-FFF2-40B4-BE49-F238E27FC236}">
                <a16:creationId xmlns:a16="http://schemas.microsoft.com/office/drawing/2014/main" id="{897FDB16-D210-489B-87C0-CF2FD385CA1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701272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tx1"/>
              </a:buClr>
              <a:defRPr sz="9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F2934-BD51-41D1-BBAC-E2C0CFC681B5}"/>
              </a:ext>
            </a:extLst>
          </p:cNvPr>
          <p:cNvPicPr preferRelativeResize="0"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2508437"/>
            <a:ext cx="9144001" cy="77678"/>
          </a:xfrm>
          <a:prstGeom prst="rect">
            <a:avLst/>
          </a:prstGeom>
        </p:spPr>
      </p:pic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1E3973C-4FA3-4F1F-A657-CD1E94B2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9" y="365128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9903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7"/>
            <a:ext cx="9144000" cy="1825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DAD216-0C11-4D70-A38F-9BAB18367B13}"/>
              </a:ext>
            </a:extLst>
          </p:cNvPr>
          <p:cNvSpPr/>
          <p:nvPr userDrawn="1"/>
        </p:nvSpPr>
        <p:spPr>
          <a:xfrm>
            <a:off x="265154" y="1479925"/>
            <a:ext cx="1285163" cy="1142613"/>
          </a:xfrm>
          <a:prstGeom prst="rect">
            <a:avLst/>
          </a:prstGeom>
          <a:solidFill>
            <a:srgbClr val="FBE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A5F751-E869-44D8-8B66-FA510AB156F3}"/>
              </a:ext>
            </a:extLst>
          </p:cNvPr>
          <p:cNvSpPr/>
          <p:nvPr userDrawn="1"/>
        </p:nvSpPr>
        <p:spPr>
          <a:xfrm>
            <a:off x="1736990" y="1479925"/>
            <a:ext cx="1285163" cy="1142613"/>
          </a:xfrm>
          <a:prstGeom prst="rect">
            <a:avLst/>
          </a:prstGeom>
          <a:solidFill>
            <a:srgbClr val="FBC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33C7C6-E901-4D27-B7B3-68B1D0610C69}"/>
              </a:ext>
            </a:extLst>
          </p:cNvPr>
          <p:cNvSpPr/>
          <p:nvPr userDrawn="1"/>
        </p:nvSpPr>
        <p:spPr>
          <a:xfrm>
            <a:off x="3208827" y="1479925"/>
            <a:ext cx="1285163" cy="1142613"/>
          </a:xfrm>
          <a:prstGeom prst="rect">
            <a:avLst/>
          </a:prstGeom>
          <a:solidFill>
            <a:srgbClr val="FFB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120345-A674-4944-A7E7-C3A91C18AD10}"/>
              </a:ext>
            </a:extLst>
          </p:cNvPr>
          <p:cNvSpPr/>
          <p:nvPr userDrawn="1"/>
        </p:nvSpPr>
        <p:spPr>
          <a:xfrm>
            <a:off x="4680664" y="1479925"/>
            <a:ext cx="1285163" cy="1142613"/>
          </a:xfrm>
          <a:prstGeom prst="rect">
            <a:avLst/>
          </a:prstGeom>
          <a:solidFill>
            <a:srgbClr val="DF9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8D2967-2613-4A4B-AB79-1BB3081735B2}"/>
              </a:ext>
            </a:extLst>
          </p:cNvPr>
          <p:cNvSpPr/>
          <p:nvPr userDrawn="1"/>
        </p:nvSpPr>
        <p:spPr>
          <a:xfrm>
            <a:off x="6152501" y="1479925"/>
            <a:ext cx="1285163" cy="1142613"/>
          </a:xfrm>
          <a:prstGeom prst="rect">
            <a:avLst/>
          </a:prstGeom>
          <a:solidFill>
            <a:srgbClr val="C58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11C49D-C64F-4A69-BB88-48CDFA1D32A9}"/>
              </a:ext>
            </a:extLst>
          </p:cNvPr>
          <p:cNvSpPr/>
          <p:nvPr userDrawn="1"/>
        </p:nvSpPr>
        <p:spPr>
          <a:xfrm>
            <a:off x="7624337" y="1479925"/>
            <a:ext cx="1285163" cy="114261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780FEF1-66C7-4B19-978A-B53E1DFFF3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542211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780FEF1-66C7-4B19-978A-B53E1DFFF3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360" y="6507852"/>
            <a:ext cx="5522983" cy="289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750" b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60" name="Content Placeholder 5">
            <a:extLst>
              <a:ext uri="{FF2B5EF4-FFF2-40B4-BE49-F238E27FC236}">
                <a16:creationId xmlns:a16="http://schemas.microsoft.com/office/drawing/2014/main" id="{9B885894-6438-4B2C-ACAE-C131BFE6FB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8441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bg1">
                  <a:lumMod val="65000"/>
                </a:schemeClr>
              </a:buClr>
              <a:defRPr lang="en-US" sz="75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marL="88106" lvl="0" indent="-88106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67" name="Content Placeholder 5">
            <a:extLst>
              <a:ext uri="{FF2B5EF4-FFF2-40B4-BE49-F238E27FC236}">
                <a16:creationId xmlns:a16="http://schemas.microsoft.com/office/drawing/2014/main" id="{7C84AF60-AB61-4C06-8408-F5D1D148785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814634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bg1">
                  <a:lumMod val="65000"/>
                </a:schemeClr>
              </a:buClr>
              <a:defRPr lang="en-US" sz="75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marL="88106" lvl="0" indent="-88106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57C299B1-10F3-4A97-A4DC-31FF1214457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73099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tx1"/>
              </a:buClr>
              <a:defRPr sz="750"/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5">
            <a:extLst>
              <a:ext uri="{FF2B5EF4-FFF2-40B4-BE49-F238E27FC236}">
                <a16:creationId xmlns:a16="http://schemas.microsoft.com/office/drawing/2014/main" id="{6EA5D6E1-A3A3-4C4B-8103-695F71A3D42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49291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tx1"/>
              </a:buClr>
              <a:defRPr sz="75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2D46B905-C63D-4E2A-9141-3CA33DA3A36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25078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tx1"/>
              </a:buClr>
              <a:defRPr sz="75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Content Placeholder 5">
            <a:extLst>
              <a:ext uri="{FF2B5EF4-FFF2-40B4-BE49-F238E27FC236}">
                <a16:creationId xmlns:a16="http://schemas.microsoft.com/office/drawing/2014/main" id="{897FDB16-D210-489B-87C0-CF2FD385CA1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701272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tx1"/>
              </a:buClr>
              <a:defRPr sz="75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F2934-BD51-41D1-BBAC-E2C0CFC681B5}"/>
              </a:ext>
            </a:extLst>
          </p:cNvPr>
          <p:cNvPicPr preferRelativeResize="0"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2965634"/>
            <a:ext cx="9144001" cy="7767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84F6A-893D-41EB-9820-C0DAD3A610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5510" y="147955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272F46ED-9343-49DD-9A83-F2DC554F9D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36868" y="148271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4DDCC7AD-5CA6-412B-8BB6-9678E110A2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09305" y="148271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12E12C7-3567-4028-A036-619845DE1E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71886" y="148271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7B56DEC4-21E4-481E-8F54-DB0B52360D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52500" y="148271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C15EE8ED-CCF8-4F15-830D-A740A196AA7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3858" y="1473585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B063E648-C976-4A67-BA43-1782E864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9" y="365128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794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AC184B6-8E5F-4DCD-82CC-5E3D357DA5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065274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AC184B6-8E5F-4DCD-82CC-5E3D357DA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A69D-9160-5E4B-A5D8-01020EE0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386348"/>
            <a:ext cx="4629150" cy="4474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DF572A"/>
              </a:buClr>
              <a:defRPr sz="1800"/>
            </a:lvl2pPr>
            <a:lvl3pPr>
              <a:buClr>
                <a:srgbClr val="DF572A"/>
              </a:buClr>
              <a:defRPr sz="1800"/>
            </a:lvl3pPr>
            <a:lvl4pPr>
              <a:buClr>
                <a:srgbClr val="DF572A"/>
              </a:buClr>
              <a:defRPr sz="1800"/>
            </a:lvl4pPr>
            <a:lvl5pPr>
              <a:buClr>
                <a:srgbClr val="DF572A"/>
              </a:buClr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78420-F087-474C-9203-5D73EC4C8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386348"/>
            <a:ext cx="2949178" cy="4482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B0335-55AA-A44C-9C89-813457DB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29D9C-64D8-3841-9C54-079F29D4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B9583-D75D-384C-83CA-258F75C2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494001"/>
            <a:ext cx="268604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11F11"/>
                </a:solidFill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6D1738A-1F8B-435C-9DC7-77F58418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9" y="365128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231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ppendix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0A61DB4D-6C43-4E37-89BE-D86451A21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705" t="21956" r="39705" b="27718"/>
          <a:stretch/>
        </p:blipFill>
        <p:spPr>
          <a:xfrm>
            <a:off x="6633712" y="1122828"/>
            <a:ext cx="2510287" cy="57351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BF879B-4B64-484F-AB11-169FA7CADE82}"/>
              </a:ext>
            </a:extLst>
          </p:cNvPr>
          <p:cNvSpPr/>
          <p:nvPr userDrawn="1"/>
        </p:nvSpPr>
        <p:spPr>
          <a:xfrm>
            <a:off x="6633712" y="1433146"/>
            <a:ext cx="2510287" cy="542485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9B10529-FBDC-4621-8DD5-517C7CBDCB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821042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9B10529-FBDC-4621-8DD5-517C7CBDC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872925A-36CF-4822-B8B6-8516BC564653}"/>
              </a:ext>
            </a:extLst>
          </p:cNvPr>
          <p:cNvSpPr/>
          <p:nvPr userDrawn="1"/>
        </p:nvSpPr>
        <p:spPr>
          <a:xfrm>
            <a:off x="0" y="-68580"/>
            <a:ext cx="9144000" cy="119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96852"/>
            <a:ext cx="5472113" cy="14182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799506"/>
            <a:ext cx="5472113" cy="1519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E88ECE-2157-4F99-AEB7-CD3A31B5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42217E-1C67-4757-81FD-2DCD5A3DD5B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4767" y="404535"/>
            <a:ext cx="3165507" cy="1947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70CB36-F7E8-4E8E-AC99-7EEDC17DE3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19791" y="5954966"/>
            <a:ext cx="1955179" cy="54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1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3C39D67-BBE6-4ABD-AC6C-64B022DEB0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4360854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3C39D67-BBE6-4ABD-AC6C-64B022DEB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11DAB44-3933-4383-A7E8-C2260715D422}"/>
              </a:ext>
            </a:extLst>
          </p:cNvPr>
          <p:cNvSpPr/>
          <p:nvPr userDrawn="1"/>
        </p:nvSpPr>
        <p:spPr>
          <a:xfrm>
            <a:off x="1" y="-83127"/>
            <a:ext cx="9144001" cy="694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0048B-215C-2742-B3BD-2C887A2EE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4921" y="613189"/>
            <a:ext cx="6166076" cy="5397247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buClr>
                <a:srgbClr val="BB5D00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BB5D00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BB5D00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A6E46B-8646-4537-AA80-3EBD1F24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109617" y="6413708"/>
            <a:ext cx="548267" cy="269524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3E441-BE8C-4916-A8BD-904DE4EB6A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7092" b="60808"/>
          <a:stretch/>
        </p:blipFill>
        <p:spPr>
          <a:xfrm rot="5400000">
            <a:off x="5540836" y="3254838"/>
            <a:ext cx="6941129" cy="26520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B242E6-61D1-44BD-BFA5-E1979DCE966F}"/>
              </a:ext>
            </a:extLst>
          </p:cNvPr>
          <p:cNvCxnSpPr>
            <a:cxnSpLocks/>
          </p:cNvCxnSpPr>
          <p:nvPr userDrawn="1"/>
        </p:nvCxnSpPr>
        <p:spPr>
          <a:xfrm>
            <a:off x="7902083" y="-14998"/>
            <a:ext cx="0" cy="6872998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B37B435-E887-4972-B40F-6EA45C59FB1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 rot="5400000">
            <a:off x="7844054" y="6006515"/>
            <a:ext cx="1048042" cy="220472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6771AEE-C76D-499A-99C6-64134E39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169663" y="3300969"/>
            <a:ext cx="6441557" cy="601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30B730-1E97-4E57-8F15-45C9CC9F084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22678" y="3331935"/>
            <a:ext cx="2377440" cy="1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67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8971" y="6577563"/>
            <a:ext cx="1045029" cy="28043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519519"/>
            <a:ext cx="8434984" cy="44644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2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6538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‒"/>
              <a:defRPr lang="en-US" sz="18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27013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4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9825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–"/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A127294-ACFE-41D3-AA99-C6ED4290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365126"/>
            <a:ext cx="6499180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987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13" y="1519519"/>
            <a:ext cx="7929237" cy="4464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6538">
              <a:buClr>
                <a:srgbClr val="DF572A"/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8975" indent="-227013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5425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39825" indent="-225425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A127294-ACFE-41D3-AA99-C6ED4290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987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2A385F-36DD-46FB-A566-F5EABF7F0EE1}"/>
              </a:ext>
            </a:extLst>
          </p:cNvPr>
          <p:cNvSpPr/>
          <p:nvPr userDrawn="1"/>
        </p:nvSpPr>
        <p:spPr>
          <a:xfrm>
            <a:off x="2382" y="1123504"/>
            <a:ext cx="9141618" cy="15693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363230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3DBAB-33E2-42FF-8425-76A9F1C1A2E7}"/>
              </a:ext>
            </a:extLst>
          </p:cNvPr>
          <p:cNvSpPr/>
          <p:nvPr userDrawn="1"/>
        </p:nvSpPr>
        <p:spPr>
          <a:xfrm>
            <a:off x="6894614" y="2882263"/>
            <a:ext cx="2181739" cy="311309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A6F5BF-D6F4-4749-A47E-53D716145806}"/>
              </a:ext>
            </a:extLst>
          </p:cNvPr>
          <p:cNvSpPr/>
          <p:nvPr userDrawn="1"/>
        </p:nvSpPr>
        <p:spPr>
          <a:xfrm>
            <a:off x="331680" y="4930440"/>
            <a:ext cx="158620" cy="222956"/>
          </a:xfrm>
          <a:prstGeom prst="rect">
            <a:avLst/>
          </a:prstGeom>
          <a:solidFill>
            <a:srgbClr val="A22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19F31B-DDC9-4E7A-8A22-64E121314F2B}"/>
              </a:ext>
            </a:extLst>
          </p:cNvPr>
          <p:cNvSpPr/>
          <p:nvPr userDrawn="1"/>
        </p:nvSpPr>
        <p:spPr>
          <a:xfrm>
            <a:off x="844750" y="4938844"/>
            <a:ext cx="158620" cy="222956"/>
          </a:xfrm>
          <a:prstGeom prst="rect">
            <a:avLst/>
          </a:prstGeom>
          <a:solidFill>
            <a:srgbClr val="00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F31CCD-F890-447A-9CAD-5CC502170E1A}"/>
              </a:ext>
            </a:extLst>
          </p:cNvPr>
          <p:cNvSpPr/>
          <p:nvPr userDrawn="1"/>
        </p:nvSpPr>
        <p:spPr>
          <a:xfrm>
            <a:off x="1393831" y="4951440"/>
            <a:ext cx="158620" cy="222956"/>
          </a:xfrm>
          <a:prstGeom prst="rect">
            <a:avLst/>
          </a:prstGeom>
          <a:solidFill>
            <a:srgbClr val="750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15EF54-6962-4147-A6E8-DD2B1E6DB412}"/>
              </a:ext>
            </a:extLst>
          </p:cNvPr>
          <p:cNvSpPr txBox="1"/>
          <p:nvPr userDrawn="1"/>
        </p:nvSpPr>
        <p:spPr>
          <a:xfrm>
            <a:off x="264555" y="4602401"/>
            <a:ext cx="234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Additional color selection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B1EFD2-16AB-44D7-A868-706CF677CC4E}"/>
              </a:ext>
            </a:extLst>
          </p:cNvPr>
          <p:cNvSpPr/>
          <p:nvPr userDrawn="1"/>
        </p:nvSpPr>
        <p:spPr>
          <a:xfrm>
            <a:off x="1119291" y="4951440"/>
            <a:ext cx="158620" cy="222956"/>
          </a:xfrm>
          <a:prstGeom prst="rect">
            <a:avLst/>
          </a:prstGeom>
          <a:solidFill>
            <a:srgbClr val="00A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F6A835-9DB5-4796-BB99-C592DD9E1F9F}"/>
              </a:ext>
            </a:extLst>
          </p:cNvPr>
          <p:cNvSpPr/>
          <p:nvPr userDrawn="1"/>
        </p:nvSpPr>
        <p:spPr>
          <a:xfrm>
            <a:off x="570210" y="4930440"/>
            <a:ext cx="158620" cy="222956"/>
          </a:xfrm>
          <a:prstGeom prst="rect">
            <a:avLst/>
          </a:prstGeom>
          <a:solidFill>
            <a:srgbClr val="FF4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A2D2EB-13B1-4028-AC06-B66CBA66A76B}"/>
              </a:ext>
            </a:extLst>
          </p:cNvPr>
          <p:cNvSpPr/>
          <p:nvPr userDrawn="1"/>
        </p:nvSpPr>
        <p:spPr>
          <a:xfrm>
            <a:off x="1639350" y="4951440"/>
            <a:ext cx="158620" cy="222956"/>
          </a:xfrm>
          <a:prstGeom prst="rect">
            <a:avLst/>
          </a:prstGeom>
          <a:solidFill>
            <a:srgbClr val="004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2F6261-B011-4584-B2D0-D5D35E673AD0}"/>
              </a:ext>
            </a:extLst>
          </p:cNvPr>
          <p:cNvSpPr txBox="1"/>
          <p:nvPr userDrawn="1"/>
        </p:nvSpPr>
        <p:spPr>
          <a:xfrm>
            <a:off x="4911751" y="1321776"/>
            <a:ext cx="4261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u="sng">
                <a:latin typeface="Arial" panose="020B0604020202020204" pitchFamily="34" charset="0"/>
                <a:cs typeface="Arial" panose="020B0604020202020204" pitchFamily="34" charset="0"/>
              </a:rPr>
              <a:t>2022 Electrifying the Future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color theme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Select View/Slide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Select Theme Colors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600" u="sng">
                <a:latin typeface="Arial" panose="020B0604020202020204" pitchFamily="34" charset="0"/>
                <a:cs typeface="Arial" panose="020B0604020202020204" pitchFamily="34" charset="0"/>
              </a:rPr>
              <a:t>Custom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select 2022 theme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5E4230-DA07-43A5-B327-DCC0FA46F099}"/>
              </a:ext>
            </a:extLst>
          </p:cNvPr>
          <p:cNvSpPr txBox="1"/>
          <p:nvPr userDrawn="1"/>
        </p:nvSpPr>
        <p:spPr>
          <a:xfrm>
            <a:off x="294590" y="2733810"/>
            <a:ext cx="217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Main color selection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E48A92-74AE-4DC9-9674-B700DC5BA983}"/>
              </a:ext>
            </a:extLst>
          </p:cNvPr>
          <p:cNvSpPr txBox="1"/>
          <p:nvPr userDrawn="1"/>
        </p:nvSpPr>
        <p:spPr>
          <a:xfrm>
            <a:off x="3196248" y="2764923"/>
            <a:ext cx="140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for dark background</a:t>
            </a:r>
            <a:endParaRPr lang="en-US" sz="12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DF2025-16B1-4CBD-9B88-2EFC9132F245}"/>
              </a:ext>
            </a:extLst>
          </p:cNvPr>
          <p:cNvSpPr/>
          <p:nvPr userDrawn="1"/>
        </p:nvSpPr>
        <p:spPr>
          <a:xfrm>
            <a:off x="264556" y="3380644"/>
            <a:ext cx="282416" cy="245798"/>
          </a:xfrm>
          <a:prstGeom prst="rect">
            <a:avLst/>
          </a:prstGeom>
          <a:solidFill>
            <a:srgbClr val="C14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D22604-93BB-4B3B-A1D3-1797F1EF46EE}"/>
              </a:ext>
            </a:extLst>
          </p:cNvPr>
          <p:cNvSpPr/>
          <p:nvPr userDrawn="1"/>
        </p:nvSpPr>
        <p:spPr>
          <a:xfrm>
            <a:off x="772263" y="3380644"/>
            <a:ext cx="282416" cy="245798"/>
          </a:xfrm>
          <a:prstGeom prst="rect">
            <a:avLst/>
          </a:prstGeom>
          <a:solidFill>
            <a:srgbClr val="FF6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9A3566-3339-47CB-AC83-7210A147E4E2}"/>
              </a:ext>
            </a:extLst>
          </p:cNvPr>
          <p:cNvSpPr/>
          <p:nvPr userDrawn="1"/>
        </p:nvSpPr>
        <p:spPr>
          <a:xfrm>
            <a:off x="1228900" y="3380644"/>
            <a:ext cx="282416" cy="245798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20BC68-F19C-4CA3-9362-4C23F6F17EB4}"/>
              </a:ext>
            </a:extLst>
          </p:cNvPr>
          <p:cNvSpPr/>
          <p:nvPr userDrawn="1"/>
        </p:nvSpPr>
        <p:spPr>
          <a:xfrm>
            <a:off x="1700131" y="3380644"/>
            <a:ext cx="282416" cy="245798"/>
          </a:xfrm>
          <a:prstGeom prst="rect">
            <a:avLst/>
          </a:prstGeom>
          <a:solidFill>
            <a:srgbClr val="F8C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8F39C0-859E-4629-AA42-567829112258}"/>
              </a:ext>
            </a:extLst>
          </p:cNvPr>
          <p:cNvSpPr/>
          <p:nvPr userDrawn="1"/>
        </p:nvSpPr>
        <p:spPr>
          <a:xfrm>
            <a:off x="2178656" y="3380644"/>
            <a:ext cx="282416" cy="245798"/>
          </a:xfrm>
          <a:prstGeom prst="rect">
            <a:avLst/>
          </a:prstGeom>
          <a:solidFill>
            <a:srgbClr val="4C7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5D5E78-F72C-4BDD-A3A9-3E7813D191A2}"/>
              </a:ext>
            </a:extLst>
          </p:cNvPr>
          <p:cNvSpPr/>
          <p:nvPr userDrawn="1"/>
        </p:nvSpPr>
        <p:spPr>
          <a:xfrm>
            <a:off x="3932250" y="3380644"/>
            <a:ext cx="282416" cy="2457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628E13-A876-461E-BFD7-30D3AE5D6F82}"/>
              </a:ext>
            </a:extLst>
          </p:cNvPr>
          <p:cNvSpPr/>
          <p:nvPr userDrawn="1"/>
        </p:nvSpPr>
        <p:spPr>
          <a:xfrm>
            <a:off x="2603778" y="3380644"/>
            <a:ext cx="282416" cy="2457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9665F1-D8A9-476E-8F35-A25F1163EAA5}"/>
              </a:ext>
            </a:extLst>
          </p:cNvPr>
          <p:cNvSpPr/>
          <p:nvPr userDrawn="1"/>
        </p:nvSpPr>
        <p:spPr>
          <a:xfrm>
            <a:off x="3490203" y="3380644"/>
            <a:ext cx="282416" cy="245798"/>
          </a:xfrm>
          <a:prstGeom prst="rect">
            <a:avLst/>
          </a:prstGeom>
          <a:solidFill>
            <a:srgbClr val="44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72879B0A-F99E-40E5-B700-799F77DD682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61443194"/>
              </p:ext>
            </p:extLst>
          </p:nvPr>
        </p:nvGraphicFramePr>
        <p:xfrm>
          <a:off x="4746254" y="3044858"/>
          <a:ext cx="4330099" cy="348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4C018436-5F86-4927-B055-EACE768BAB44}"/>
              </a:ext>
            </a:extLst>
          </p:cNvPr>
          <p:cNvSpPr/>
          <p:nvPr userDrawn="1"/>
        </p:nvSpPr>
        <p:spPr>
          <a:xfrm>
            <a:off x="3073769" y="3380644"/>
            <a:ext cx="282416" cy="245798"/>
          </a:xfrm>
          <a:prstGeom prst="rect">
            <a:avLst/>
          </a:prstGeom>
          <a:solidFill>
            <a:srgbClr val="8F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DE492359-65CB-4881-A29A-BAA4AE3DD16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37991438"/>
              </p:ext>
            </p:extLst>
          </p:nvPr>
        </p:nvGraphicFramePr>
        <p:xfrm>
          <a:off x="2397524" y="4566595"/>
          <a:ext cx="2665334" cy="212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153A013-3B3B-4571-88FE-8D757407CC69}"/>
              </a:ext>
            </a:extLst>
          </p:cNvPr>
          <p:cNvSpPr txBox="1"/>
          <p:nvPr userDrawn="1"/>
        </p:nvSpPr>
        <p:spPr>
          <a:xfrm>
            <a:off x="67648" y="3737841"/>
            <a:ext cx="70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#C14628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F54769-E8ED-4900-8C03-EE2395944D08}"/>
              </a:ext>
            </a:extLst>
          </p:cNvPr>
          <p:cNvSpPr txBox="1"/>
          <p:nvPr userDrawn="1"/>
        </p:nvSpPr>
        <p:spPr>
          <a:xfrm>
            <a:off x="555676" y="3735617"/>
            <a:ext cx="70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#FF671C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B8D7ED-2BFD-4101-96F8-454008C72B47}"/>
              </a:ext>
            </a:extLst>
          </p:cNvPr>
          <p:cNvSpPr txBox="1"/>
          <p:nvPr userDrawn="1"/>
        </p:nvSpPr>
        <p:spPr>
          <a:xfrm>
            <a:off x="967664" y="3724554"/>
            <a:ext cx="70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#F8991C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95BDE8-4489-4FD6-B837-02AC7ADB5639}"/>
              </a:ext>
            </a:extLst>
          </p:cNvPr>
          <p:cNvSpPr txBox="1"/>
          <p:nvPr userDrawn="1"/>
        </p:nvSpPr>
        <p:spPr>
          <a:xfrm>
            <a:off x="1461103" y="3722330"/>
            <a:ext cx="6716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#F8CF91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2230F1-F0E1-4B19-ADDC-337E92B1209B}"/>
              </a:ext>
            </a:extLst>
          </p:cNvPr>
          <p:cNvSpPr txBox="1"/>
          <p:nvPr userDrawn="1"/>
        </p:nvSpPr>
        <p:spPr>
          <a:xfrm>
            <a:off x="1898797" y="3724446"/>
            <a:ext cx="70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#4C7093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4A7CD7-FD5B-430D-8C6C-306E62A28793}"/>
              </a:ext>
            </a:extLst>
          </p:cNvPr>
          <p:cNvSpPr txBox="1"/>
          <p:nvPr userDrawn="1"/>
        </p:nvSpPr>
        <p:spPr>
          <a:xfrm>
            <a:off x="2386825" y="3722222"/>
            <a:ext cx="70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#000000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D0965D-2713-4818-A5C9-FFF806699494}"/>
              </a:ext>
            </a:extLst>
          </p:cNvPr>
          <p:cNvSpPr txBox="1"/>
          <p:nvPr userDrawn="1"/>
        </p:nvSpPr>
        <p:spPr>
          <a:xfrm>
            <a:off x="2842590" y="3711159"/>
            <a:ext cx="70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#8F133C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28D25B-484C-4B25-B588-55AABCF83077}"/>
              </a:ext>
            </a:extLst>
          </p:cNvPr>
          <p:cNvSpPr txBox="1"/>
          <p:nvPr userDrawn="1"/>
        </p:nvSpPr>
        <p:spPr>
          <a:xfrm>
            <a:off x="3292252" y="3708935"/>
            <a:ext cx="6716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#447C55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8E214B-511E-49F4-ABBE-332FB17ED4A1}"/>
              </a:ext>
            </a:extLst>
          </p:cNvPr>
          <p:cNvSpPr txBox="1"/>
          <p:nvPr userDrawn="1"/>
        </p:nvSpPr>
        <p:spPr>
          <a:xfrm>
            <a:off x="3920192" y="3692902"/>
            <a:ext cx="7509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#FFFFFF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E7C6E9E-C683-4D25-B12E-FB96AC6529AD}"/>
              </a:ext>
            </a:extLst>
          </p:cNvPr>
          <p:cNvSpPr txBox="1">
            <a:spLocks/>
          </p:cNvSpPr>
          <p:nvPr userDrawn="1"/>
        </p:nvSpPr>
        <p:spPr>
          <a:xfrm>
            <a:off x="31179" y="1333059"/>
            <a:ext cx="5271808" cy="1200321"/>
          </a:xfrm>
          <a:prstGeom prst="rect">
            <a:avLst/>
          </a:prstGeom>
        </p:spPr>
        <p:txBody>
          <a:bodyPr/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F572A"/>
              </a:buClr>
              <a:buSzPct val="105000"/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‒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/>
              <a:t>For</a:t>
            </a:r>
            <a:r>
              <a:rPr lang="en-US" sz="1600" i="1"/>
              <a:t> additional slide layouts see ribbon:</a:t>
            </a:r>
            <a:br>
              <a:rPr lang="en-US" sz="1600" i="1"/>
            </a:br>
            <a:r>
              <a:rPr lang="en-US" sz="1600" i="1" u="sng">
                <a:solidFill>
                  <a:srgbClr val="C14628"/>
                </a:solidFill>
              </a:rPr>
              <a:t>Inser</a:t>
            </a:r>
            <a:r>
              <a:rPr lang="en-US" sz="1600" i="1">
                <a:solidFill>
                  <a:srgbClr val="C14628"/>
                </a:solidFill>
              </a:rPr>
              <a:t>t&gt; New Slide&gt; Select </a:t>
            </a:r>
            <a:r>
              <a:rPr lang="en-US" sz="1600" b="1" i="1">
                <a:solidFill>
                  <a:srgbClr val="C14628"/>
                </a:solidFill>
              </a:rPr>
              <a:t>Office Theme </a:t>
            </a:r>
            <a:r>
              <a:rPr lang="en-US" sz="1600" i="1">
                <a:solidFill>
                  <a:srgbClr val="C14628"/>
                </a:solidFill>
              </a:rPr>
              <a:t>formats.</a:t>
            </a:r>
            <a:br>
              <a:rPr lang="en-US" sz="1600" i="1">
                <a:solidFill>
                  <a:srgbClr val="C14628"/>
                </a:solidFill>
              </a:rPr>
            </a:br>
            <a:r>
              <a:rPr lang="en-US" sz="1600" i="0">
                <a:solidFill>
                  <a:schemeClr val="tx1"/>
                </a:solidFill>
              </a:rPr>
              <a:t>Over 10 slide options</a:t>
            </a:r>
          </a:p>
        </p:txBody>
      </p:sp>
      <p:sp>
        <p:nvSpPr>
          <p:cNvPr id="47" name="Title Placeholder 1">
            <a:extLst>
              <a:ext uri="{FF2B5EF4-FFF2-40B4-BE49-F238E27FC236}">
                <a16:creationId xmlns:a16="http://schemas.microsoft.com/office/drawing/2014/main" id="{2D93A0D7-6F84-4476-BF41-60CE4897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4549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bullet_righ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7634818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14" y="1519519"/>
            <a:ext cx="6721943" cy="4464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6538">
              <a:buClr>
                <a:srgbClr val="DF572A"/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8975" indent="-227013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5425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39825" indent="-225425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3574ED2-7219-404C-99AB-B30F3A53E113}"/>
              </a:ext>
            </a:extLst>
          </p:cNvPr>
          <p:cNvSpPr txBox="1">
            <a:spLocks/>
          </p:cNvSpPr>
          <p:nvPr userDrawn="1"/>
        </p:nvSpPr>
        <p:spPr>
          <a:xfrm>
            <a:off x="8695135" y="6499226"/>
            <a:ext cx="448865" cy="358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511F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EB69C0-7537-C24C-BC67-8B5F238D9475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69526DF-BAB6-419A-876A-FD8126AB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5765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0DF61BF-553F-49FC-BF5B-6481694E5B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0708768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0DF61BF-553F-49FC-BF5B-6481694E5B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13" y="1530037"/>
            <a:ext cx="8385118" cy="42306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6538">
              <a:buClr>
                <a:srgbClr val="DF572A"/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8975" indent="-227013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5425">
              <a:buClr>
                <a:srgbClr val="DF572A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39825" indent="-225425">
              <a:buClr>
                <a:srgbClr val="DF572A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609637-5F56-4F9B-9D8F-8588C969BC52}"/>
              </a:ext>
            </a:extLst>
          </p:cNvPr>
          <p:cNvSpPr txBox="1"/>
          <p:nvPr userDrawn="1"/>
        </p:nvSpPr>
        <p:spPr>
          <a:xfrm>
            <a:off x="3378574" y="6239869"/>
            <a:ext cx="441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Pie chart copy from Slide Master.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1B878FE-4ADD-4924-8ED8-0CC985FE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407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4EB0B0-4B5A-4A01-B39D-054EF901C6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7556328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4EB0B0-4B5A-4A01-B39D-054EF901C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917D464-160E-42F4-8ADB-B6F4B140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1847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EBE7C8D8-4E87-41BE-BA26-F8897DD42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500" t="16428" r="12500" b="43098"/>
          <a:stretch/>
        </p:blipFill>
        <p:spPr>
          <a:xfrm>
            <a:off x="0" y="1122829"/>
            <a:ext cx="9144000" cy="46123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D03625-F347-49F3-A1CB-86207CFF9B5D}"/>
              </a:ext>
            </a:extLst>
          </p:cNvPr>
          <p:cNvSpPr/>
          <p:nvPr userDrawn="1"/>
        </p:nvSpPr>
        <p:spPr>
          <a:xfrm>
            <a:off x="0" y="1757862"/>
            <a:ext cx="9144000" cy="397730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6FEFE62-6F9D-41D0-9C17-AAA34EDAAE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0191424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6FEFE62-6F9D-41D0-9C17-AAA34EDAAE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872925A-36CF-4822-B8B6-8516BC564653}"/>
              </a:ext>
            </a:extLst>
          </p:cNvPr>
          <p:cNvSpPr/>
          <p:nvPr userDrawn="1"/>
        </p:nvSpPr>
        <p:spPr>
          <a:xfrm>
            <a:off x="0" y="-68580"/>
            <a:ext cx="9144000" cy="119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96852"/>
            <a:ext cx="7186808" cy="14182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799506"/>
            <a:ext cx="7186808" cy="1519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E88ECE-2157-4F99-AEB7-CD3A31B5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03C108B-FFB4-4DD7-95C1-A9FCAEB542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14" y="4788061"/>
            <a:ext cx="1955179" cy="5594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454444-7FE2-4AC0-82CB-560AB8C7DBB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4767" y="404535"/>
            <a:ext cx="3165507" cy="1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92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oleObject" Target="../embeddings/oleObject17.bin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ags" Target="../tags/tag18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tags" Target="../tags/tag34.xml"/><Relationship Id="rId7" Type="http://schemas.openxmlformats.org/officeDocument/2006/relationships/image" Target="../media/image1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3C3C15-431A-4959-8649-43AA52F84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244066809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592" imgH="595" progId="TCLayout.ActiveDocument.1">
                  <p:embed/>
                </p:oleObj>
              </mc:Choice>
              <mc:Fallback>
                <p:oleObj name="think-cell Slide" r:id="rId18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33C3C15-431A-4959-8649-43AA52F84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2C2B-A5A0-C04D-9DA5-74DC61FF2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088" y="64939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23D4F-DAE9-EC46-99AC-2115C96A9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939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0C6049B-E1EB-4A95-A30D-EB673A781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4AD2E87-F416-4650-863C-8B826391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A8757-5FEC-47BA-A12B-15160D7A3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088" y="1514479"/>
            <a:ext cx="7886700" cy="4662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D3B83E-ED31-4032-BBFE-64B0F0068BFE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E71B92E-809A-492B-B1AF-E7CDC387BC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t="37332" b="60808"/>
          <a:stretch/>
        </p:blipFill>
        <p:spPr>
          <a:xfrm>
            <a:off x="0" y="0"/>
            <a:ext cx="9144000" cy="2944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88E63C-2A9D-46D7-B8AA-F6F4B6B3EE01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74724"/>
            <a:ext cx="2377440" cy="1480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534B7A-A3CC-48AE-87BB-7D01FA2FF38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rcRect/>
          <a:stretch/>
        </p:blipFill>
        <p:spPr>
          <a:xfrm>
            <a:off x="7925520" y="532153"/>
            <a:ext cx="1136851" cy="3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6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4" r:id="rId2"/>
    <p:sldLayoutId id="2147483706" r:id="rId3"/>
    <p:sldLayoutId id="2147483707" r:id="rId4"/>
    <p:sldLayoutId id="2147483741" r:id="rId5"/>
    <p:sldLayoutId id="2147483733" r:id="rId6"/>
    <p:sldLayoutId id="2147483708" r:id="rId7"/>
    <p:sldLayoutId id="2147483709" r:id="rId8"/>
    <p:sldLayoutId id="2147483712" r:id="rId9"/>
    <p:sldLayoutId id="2147483719" r:id="rId10"/>
    <p:sldLayoutId id="2147483725" r:id="rId11"/>
    <p:sldLayoutId id="2147483726" r:id="rId12"/>
    <p:sldLayoutId id="2147483727" r:id="rId13"/>
    <p:sldLayoutId id="2147483731" r:id="rId14"/>
    <p:sldLayoutId id="2147483732" r:id="rId15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1000"/>
        </a:spcBef>
        <a:buClr>
          <a:srgbClr val="DF572A"/>
        </a:buClr>
        <a:buSzPct val="105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‒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Courier New" panose="02070309020205020404" pitchFamily="49" charset="0"/>
        <a:buChar char="o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3C3C15-431A-4959-8649-43AA52F84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244066809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592" imgH="595" progId="TCLayout.ActiveDocument.1">
                  <p:embed/>
                </p:oleObj>
              </mc:Choice>
              <mc:Fallback>
                <p:oleObj name="think-cell Slide" r:id="rId18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33C3C15-431A-4959-8649-43AA52F84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2C2B-A5A0-C04D-9DA5-74DC61FF2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088" y="6494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23D4F-DAE9-EC46-99AC-2115C96A9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940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0C6049B-E1EB-4A95-A30D-EB673A781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4AD2E87-F416-4650-863C-8B826391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9" y="365128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A8757-5FEC-47BA-A12B-15160D7A3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088" y="1514479"/>
            <a:ext cx="7886700" cy="4662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D3B83E-ED31-4032-BBFE-64B0F0068BFE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E71B92E-809A-492B-B1AF-E7CDC387BC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t="37332" b="60808"/>
          <a:stretch/>
        </p:blipFill>
        <p:spPr>
          <a:xfrm>
            <a:off x="0" y="0"/>
            <a:ext cx="9144000" cy="2944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88E63C-2A9D-46D7-B8AA-F6F4B6B3EE01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74726"/>
            <a:ext cx="2377440" cy="1480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534B7A-A3CC-48AE-87BB-7D01FA2FF38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rcRect/>
          <a:stretch/>
        </p:blipFill>
        <p:spPr>
          <a:xfrm>
            <a:off x="7925521" y="532155"/>
            <a:ext cx="1136851" cy="3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1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831" indent="-173831" algn="l" defTabSz="685800" rtl="0" eaLnBrk="1" latinLnBrk="0" hangingPunct="1">
        <a:lnSpc>
          <a:spcPct val="90000"/>
        </a:lnSpc>
        <a:spcBef>
          <a:spcPts val="750"/>
        </a:spcBef>
        <a:buClr>
          <a:srgbClr val="DF572A"/>
        </a:buClr>
        <a:buSzPct val="105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214313" algn="l" defTabSz="685800" rtl="0" eaLnBrk="1" latinLnBrk="0" hangingPunct="1">
        <a:lnSpc>
          <a:spcPct val="90000"/>
        </a:lnSpc>
        <a:spcBef>
          <a:spcPts val="375"/>
        </a:spcBef>
        <a:buClr>
          <a:srgbClr val="DF572A"/>
        </a:buClr>
        <a:buFont typeface="Arial" panose="020B0604020202020204" pitchFamily="34" charset="0"/>
        <a:buChar char="‒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F572A"/>
        </a:buClr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F572A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F572A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7CB497B2-CC29-19A5-BACB-5774FC90E43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/>
          <a:srcRect l="12154" t="33636" r="43427" b="58009"/>
          <a:stretch/>
        </p:blipFill>
        <p:spPr bwMode="auto">
          <a:xfrm>
            <a:off x="2382" y="0"/>
            <a:ext cx="9144794" cy="1165225"/>
          </a:xfrm>
          <a:prstGeom prst="rect">
            <a:avLst/>
          </a:prstGeom>
          <a:solidFill>
            <a:srgbClr val="7059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3C3C15-431A-4959-8649-43AA52F84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33C3C15-431A-4959-8649-43AA52F84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2C2B-A5A0-C04D-9DA5-74DC61FF2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088" y="64939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23D4F-DAE9-EC46-99AC-2115C96A9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939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0C6049B-E1EB-4A95-A30D-EB673A781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9752" y="6577563"/>
            <a:ext cx="824248" cy="28043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A8757-5FEC-47BA-A12B-15160D7A3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365" y="1514479"/>
            <a:ext cx="8436645" cy="4662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571500" lvl="1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‒"/>
            </a:pPr>
            <a:r>
              <a:rPr lang="en-US" dirty="0"/>
              <a:t>Second level</a:t>
            </a:r>
          </a:p>
          <a:p>
            <a:pPr marL="688975" lvl="2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914400" lvl="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D2FCCF6-CEBC-2223-ED70-93061B1A75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245" y="430219"/>
            <a:ext cx="14970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95C120FD-C9E8-90AB-E350-560BAD6FA9E2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8"/>
          <a:srcRect t="76875"/>
          <a:stretch/>
        </p:blipFill>
        <p:spPr>
          <a:xfrm>
            <a:off x="0" y="1135067"/>
            <a:ext cx="9147176" cy="52391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4AD2E87-F416-4650-863C-8B826391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365126"/>
            <a:ext cx="6333809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0F4D90-F3E1-A599-9629-AEAD25C7C4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461" y="58738"/>
            <a:ext cx="32702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76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1000"/>
        </a:spcBef>
        <a:buClr>
          <a:srgbClr val="BB5D00"/>
        </a:buClr>
        <a:buSzPct val="11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‒"/>
        <a:defRPr lang="en-US" sz="1800" b="0" i="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2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Courier New" panose="02070309020205020404" pitchFamily="49" charset="0"/>
        <a:buChar char="o"/>
        <a:defRPr lang="en-US" sz="1600" b="0" i="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1688" indent="-112713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•"/>
        <a:defRPr lang="en-US" sz="1400" b="0" i="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–"/>
        <a:tabLst>
          <a:tab pos="1027113" algn="l"/>
        </a:tabLst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A221D-F1DD-454E-A699-375C8829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B69C0-7537-C24C-BC67-8B5F238D947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11F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11F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1C79C-C791-37E4-887F-847D83D5C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08" y="1285876"/>
            <a:ext cx="8434984" cy="526946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Fugitive Dust is any dust emission emitted from any source other than a stack or vent opening. Typical fugitive sources are haul roads</a:t>
            </a:r>
            <a:r>
              <a:rPr lang="en-US" b="1"/>
              <a:t>, stockpiles</a:t>
            </a:r>
            <a:r>
              <a:rPr lang="en-US" b="1" dirty="0"/>
              <a:t>, tailings and blasting dust</a:t>
            </a:r>
          </a:p>
          <a:p>
            <a:pPr marL="0" indent="0" algn="ctr">
              <a:buNone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Opacity limit of fugitive dust emission is 40%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effective strategy to control dust emissions include applying water and/or approved dust suppressants on haul roads, stockpiles and conveyor belts.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any Questions, please contact Environmental Services at 928-865-6000 or a Member of the Environmental Air Team.</a:t>
            </a:r>
          </a:p>
          <a:p>
            <a:pPr marL="0" indent="0" algn="ctr">
              <a:buNone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B1DE48-DF8D-5CAB-6469-A9CCB783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001" y="365126"/>
            <a:ext cx="5519543" cy="675389"/>
          </a:xfrm>
        </p:spPr>
        <p:txBody>
          <a:bodyPr/>
          <a:lstStyle/>
          <a:p>
            <a:pPr algn="ctr"/>
            <a:r>
              <a:rPr lang="en-US" dirty="0"/>
              <a:t>Environmental Share</a:t>
            </a:r>
            <a:br>
              <a:rPr lang="en-US" dirty="0"/>
            </a:br>
            <a:r>
              <a:rPr lang="en-US" dirty="0"/>
              <a:t>Fugitive Dust</a:t>
            </a:r>
          </a:p>
        </p:txBody>
      </p:sp>
      <p:sp>
        <p:nvSpPr>
          <p:cNvPr id="5" name="Text Box 354">
            <a:extLst>
              <a:ext uri="{FF2B5EF4-FFF2-40B4-BE49-F238E27FC236}">
                <a16:creationId xmlns:a16="http://schemas.microsoft.com/office/drawing/2014/main" id="{33E8ACCD-27A6-0EDA-69A6-272CC05BA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97" y="417484"/>
            <a:ext cx="1860331" cy="59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s721 Blk BT" panose="020B0904030502020204" pitchFamily="34" charset="0"/>
                <a:ea typeface="+mn-ea"/>
                <a:cs typeface="+mn-cs"/>
              </a:rPr>
              <a:t>Morenci Environmental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186D9-1875-71AA-AE29-20B6C377A476}"/>
              </a:ext>
            </a:extLst>
          </p:cNvPr>
          <p:cNvSpPr txBox="1"/>
          <p:nvPr/>
        </p:nvSpPr>
        <p:spPr>
          <a:xfrm>
            <a:off x="7205337" y="6518932"/>
            <a:ext cx="1787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March 2025</a:t>
            </a:r>
          </a:p>
        </p:txBody>
      </p:sp>
      <p:pic>
        <p:nvPicPr>
          <p:cNvPr id="8" name="id-ED15A280-8D70-4F5C-A0AD-ACC6CBFA8E99" descr="Image.png">
            <a:extLst>
              <a:ext uri="{FF2B5EF4-FFF2-40B4-BE49-F238E27FC236}">
                <a16:creationId xmlns:a16="http://schemas.microsoft.com/office/drawing/2014/main" id="{CFF30278-90BF-3D88-631A-6FC19C5DB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2" t="39240" r="20083" b="1730"/>
          <a:stretch/>
        </p:blipFill>
        <p:spPr bwMode="auto">
          <a:xfrm>
            <a:off x="412682" y="2672833"/>
            <a:ext cx="3150692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sand being poured into a pile of sand&#10;&#10;Description automatically generated">
            <a:extLst>
              <a:ext uri="{FF2B5EF4-FFF2-40B4-BE49-F238E27FC236}">
                <a16:creationId xmlns:a16="http://schemas.microsoft.com/office/drawing/2014/main" id="{CCEB6EEA-A4FD-9B74-46D8-09F0A8CDE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717" y="2672833"/>
            <a:ext cx="1885951" cy="2495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50D6D0-C6D2-6EA0-3F02-7AD266EA93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38" t="3692" r="3148" b="14087"/>
          <a:stretch/>
        </p:blipFill>
        <p:spPr>
          <a:xfrm>
            <a:off x="5826935" y="2672833"/>
            <a:ext cx="2962557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500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2022_Electrifying the Future">
      <a:dk1>
        <a:srgbClr val="000000"/>
      </a:dk1>
      <a:lt1>
        <a:srgbClr val="FFFFFF"/>
      </a:lt1>
      <a:dk2>
        <a:srgbClr val="3F3F3F"/>
      </a:dk2>
      <a:lt2>
        <a:srgbClr val="FDF1DF"/>
      </a:lt2>
      <a:accent1>
        <a:srgbClr val="C14628"/>
      </a:accent1>
      <a:accent2>
        <a:srgbClr val="FF671C"/>
      </a:accent2>
      <a:accent3>
        <a:srgbClr val="F8991C"/>
      </a:accent3>
      <a:accent4>
        <a:srgbClr val="F28321"/>
      </a:accent4>
      <a:accent5>
        <a:srgbClr val="F8CF91"/>
      </a:accent5>
      <a:accent6>
        <a:srgbClr val="4C7093"/>
      </a:accent6>
      <a:hlink>
        <a:srgbClr val="00B0F0"/>
      </a:hlink>
      <a:folHlink>
        <a:srgbClr val="178E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fcx_ppt_template_1stQtr" id="{5B940B48-EDFF-41CC-9017-111D1055C0A9}" vid="{B2C22EEC-56A9-4C88-A563-B5CFE98B3AD8}"/>
    </a:ext>
  </a:extLst>
</a:theme>
</file>

<file path=ppt/theme/theme2.xml><?xml version="1.0" encoding="utf-8"?>
<a:theme xmlns:a="http://schemas.openxmlformats.org/drawingml/2006/main" name="2_Office Theme">
  <a:themeElements>
    <a:clrScheme name="2022_Electrifying the Future">
      <a:dk1>
        <a:srgbClr val="000000"/>
      </a:dk1>
      <a:lt1>
        <a:srgbClr val="FFFFFF"/>
      </a:lt1>
      <a:dk2>
        <a:srgbClr val="3F3F3F"/>
      </a:dk2>
      <a:lt2>
        <a:srgbClr val="FDF1DF"/>
      </a:lt2>
      <a:accent1>
        <a:srgbClr val="C14628"/>
      </a:accent1>
      <a:accent2>
        <a:srgbClr val="FF671C"/>
      </a:accent2>
      <a:accent3>
        <a:srgbClr val="F8991C"/>
      </a:accent3>
      <a:accent4>
        <a:srgbClr val="F28321"/>
      </a:accent4>
      <a:accent5>
        <a:srgbClr val="F8CF91"/>
      </a:accent5>
      <a:accent6>
        <a:srgbClr val="4C7093"/>
      </a:accent6>
      <a:hlink>
        <a:srgbClr val="00B0F0"/>
      </a:hlink>
      <a:folHlink>
        <a:srgbClr val="178E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fcx_ppt_template_1stQtr" id="{5B940B48-EDFF-41CC-9017-111D1055C0A9}" vid="{B2C22EEC-56A9-4C88-A563-B5CFE98B3AD8}"/>
    </a:ext>
  </a:extLst>
</a:theme>
</file>

<file path=ppt/theme/theme3.xml><?xml version="1.0" encoding="utf-8"?>
<a:theme xmlns:a="http://schemas.openxmlformats.org/drawingml/2006/main" name="1_Office Theme">
  <a:themeElements>
    <a:clrScheme name="THE VALUE OF COPPER 2024">
      <a:dk1>
        <a:srgbClr val="000000"/>
      </a:dk1>
      <a:lt1>
        <a:srgbClr val="FFFFFF"/>
      </a:lt1>
      <a:dk2>
        <a:srgbClr val="8D6E59"/>
      </a:dk2>
      <a:lt2>
        <a:srgbClr val="FDF1DF"/>
      </a:lt2>
      <a:accent1>
        <a:srgbClr val="D34727"/>
      </a:accent1>
      <a:accent2>
        <a:srgbClr val="E18332"/>
      </a:accent2>
      <a:accent3>
        <a:srgbClr val="FFC743"/>
      </a:accent3>
      <a:accent4>
        <a:srgbClr val="8F133C"/>
      </a:accent4>
      <a:accent5>
        <a:srgbClr val="88BA00"/>
      </a:accent5>
      <a:accent6>
        <a:srgbClr val="0088BA"/>
      </a:accent6>
      <a:hlink>
        <a:srgbClr val="27B3D3"/>
      </a:hlink>
      <a:folHlink>
        <a:srgbClr val="8D6E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fcx_ppt_template_1stQtr" id="{5B940B48-EDFF-41CC-9017-111D1055C0A9}" vid="{B2C22EEC-56A9-4C88-A563-B5CFE98B3AD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M Document" ma:contentTypeID="0x01010046829DE55437B147B48D1766376E3D6B00F4A56649F128A24A8AF410FABA662E67" ma:contentTypeVersion="3606" ma:contentTypeDescription="Document Content Type" ma:contentTypeScope="" ma:versionID="0d06f92c9071150ddd1f4efdbcf847f5">
  <xsd:schema xmlns:xsd="http://www.w3.org/2001/XMLSchema" xmlns:xs="http://www.w3.org/2001/XMLSchema" xmlns:p="http://schemas.microsoft.com/office/2006/metadata/properties" xmlns:ns1="http://schemas.microsoft.com/sharepoint/v3" xmlns:ns2="b5ba0a33-b247-4d4b-b9ae-c709af684fd3" xmlns:ns3="d0303a56-f16c-4e29-bb8f-da71d1f1d417" xmlns:ns4="638a348c-0a51-4d0e-99ec-5353da921b12" targetNamespace="http://schemas.microsoft.com/office/2006/metadata/properties" ma:root="true" ma:fieldsID="d7c4da1935c2f398484b1842265af4ca" ns1:_="" ns2:_="" ns3:_="" ns4:_="">
    <xsd:import namespace="http://schemas.microsoft.com/sharepoint/v3"/>
    <xsd:import namespace="b5ba0a33-b247-4d4b-b9ae-c709af684fd3"/>
    <xsd:import namespace="d0303a56-f16c-4e29-bb8f-da71d1f1d417"/>
    <xsd:import namespace="638a348c-0a51-4d0e-99ec-5353da921b12"/>
    <xsd:element name="properties">
      <xsd:complexType>
        <xsd:sequence>
          <xsd:element name="documentManagement">
            <xsd:complexType>
              <xsd:all>
                <xsd:element ref="ns3:Date" minOccurs="0"/>
                <xsd:element ref="ns2:o79fb0eb13274969baa8945b2a62dcda" minOccurs="0"/>
                <xsd:element ref="ns2:TaxCatchAll" minOccurs="0"/>
                <xsd:element ref="ns2:TaxCatchAllLabel" minOccurs="0"/>
                <xsd:element ref="ns2:FM_x0020_Ent_x0020_TaxonomyTaxHTField0" minOccurs="0"/>
                <xsd:element ref="ns2:FM_x0020_Doc_x0020_TypeTaxHTField0" minOccurs="0"/>
                <xsd:element ref="ns2:FM_x0020_DPT" minOccurs="0"/>
                <xsd:element ref="ns2:FM_x0020_LOC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lcf76f155ced4ddcb4097134ff3c332f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3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34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a0a33-b247-4d4b-b9ae-c709af684fd3" elementFormDefault="qualified">
    <xsd:import namespace="http://schemas.microsoft.com/office/2006/documentManagement/types"/>
    <xsd:import namespace="http://schemas.microsoft.com/office/infopath/2007/PartnerControls"/>
    <xsd:element name="o79fb0eb13274969baa8945b2a62dcda" ma:index="8" ma:taxonomy="true" ma:internalName="o79fb0eb13274969baa8945b2a62dcda" ma:taxonomyFieldName="FM_x0020_Retention_x0020_Category" ma:displayName="FM Retention Category" ma:readOnly="false" ma:default="69;#Environmental - General|c0831373-0b52-4817-8a7a-aced020575ee" ma:fieldId="{879fb0eb-1327-4969-baa8-945b2a62dcda}" ma:sspId="b7e16863-b940-4291-96f8-ad8461baff96" ma:termSetId="3287f003-fa19-4de9-9d01-e5aef60515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b3916786-047f-49e0-aac2-1c909da192cd}" ma:internalName="TaxCatchAll" ma:readOnly="false" ma:showField="CatchAllData" ma:web="638a348c-0a51-4d0e-99ec-5353da921b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b3916786-047f-49e0-aac2-1c909da192cd}" ma:internalName="TaxCatchAllLabel" ma:readOnly="false" ma:showField="CatchAllDataLabel" ma:web="638a348c-0a51-4d0e-99ec-5353da921b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M_x0020_Ent_x0020_TaxonomyTaxHTField0" ma:index="12" nillable="true" ma:taxonomy="true" ma:internalName="FM_x0020_Ent_x0020_TaxonomyTaxHTField0" ma:taxonomyFieldName="FM_x0020_Ent_x0020_Taxonomy" ma:displayName="FM Business Process" ma:readOnly="false" ma:default="2;#Management Systems|65a7622b-17a1-49c8-9648-581909eaf40b" ma:fieldId="{b40ec4b2-9645-411d-a03c-9e8ab0f1f2d4}" ma:sspId="b7e16863-b940-4291-96f8-ad8461baff96" ma:termSetId="3d1ce9c8-a01a-4b28-93f4-bc23cae590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M_x0020_Doc_x0020_TypeTaxHTField0" ma:index="14" nillable="true" ma:taxonomy="true" ma:internalName="FM_x0020_Doc_x0020_TypeTaxHTField0" ma:taxonomyFieldName="FM_x0020_Doc_x0020_Type" ma:displayName="FM Doc Type" ma:readOnly="false" ma:default="3;#Sustainable Development|23da72f3-77f4-4094-96fc-94ad01202cde" ma:fieldId="{bfb78ee2-975a-4f84-839c-ed91d42d4105}" ma:sspId="b7e16863-b940-4291-96f8-ad8461baff96" ma:termSetId="af82bb66-37d5-47da-967c-ea1eda9481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M_x0020_DPT" ma:index="16" nillable="true" ma:displayName="FM DPT" ma:default="Environmental / Sustainable Development" ma:description="This column is used to assign FMI Department" ma:format="Dropdown" ma:hidden="true" ma:internalName="FM_x0020_DPT" ma:readOnly="false">
      <xsd:simpleType>
        <xsd:restriction base="dms:Choice">
          <xsd:enumeration value="Accounts Payable"/>
          <xsd:enumeration value="Administration"/>
          <xsd:enumeration value="Climax Moly Company"/>
          <xsd:enumeration value="Communications"/>
          <xsd:enumeration value="Community / Administrative Services"/>
          <xsd:enumeration value="Community Relations/Social Resp"/>
          <xsd:enumeration value="Corporate Communications"/>
          <xsd:enumeration value="Custom Applications"/>
          <xsd:enumeration value="Environmental / Sustainable Development"/>
          <xsd:enumeration value="Exploration"/>
          <xsd:enumeration value="Exploration / Geology"/>
          <xsd:enumeration value="External Communications"/>
          <xsd:enumeration value="Finance"/>
          <xsd:enumeration value="Finance / Accounting / Tax"/>
          <xsd:enumeration value="Financial Shared Services"/>
          <xsd:enumeration value="FM Africa"/>
          <xsd:enumeration value="FM Americas"/>
          <xsd:enumeration value="FM Mining Company"/>
          <xsd:enumeration value="Global Supply Chain"/>
          <xsd:enumeration value="GSC/ Purchasing/ Warehousing"/>
          <xsd:enumeration value="Health &amp; Safety"/>
          <xsd:enumeration value="Human Resources"/>
          <xsd:enumeration value="Legal / Govt Relations"/>
          <xsd:enumeration value="MIS"/>
          <xsd:enumeration value="Operational Improvement"/>
          <xsd:enumeration value="Operations"/>
          <xsd:enumeration value="Operations Smelting"/>
          <xsd:enumeration value="Ops Maintenance"/>
          <xsd:enumeration value="Sales &amp; Marketing"/>
          <xsd:enumeration value="Security"/>
          <xsd:enumeration value="Senior Management (Corp)"/>
          <xsd:enumeration value="Strategic Planning"/>
        </xsd:restriction>
      </xsd:simpleType>
    </xsd:element>
    <xsd:element name="FM_x0020_LOC" ma:index="17" nillable="true" ma:displayName="FM LOC" ma:default="Morenci" ma:description="This column is used to assign Location" ma:format="Dropdown" ma:hidden="true" ma:internalName="FM_x0020_LOC" ma:readOnly="false">
      <xsd:simpleType>
        <xsd:restriction base="dms:Choice">
          <xsd:enumeration value="Administrative &amp; Sales"/>
          <xsd:enumeration value="Africa"/>
          <xsd:enumeration value="Ajo"/>
          <xsd:enumeration value="Arequipa"/>
          <xsd:enumeration value="Asia Pacific"/>
          <xsd:enumeration value="Atlantic Copper (Huelva)"/>
          <xsd:enumeration value="Aurex"/>
          <xsd:enumeration value="Australia/Asia"/>
          <xsd:enumeration value="Bagdad"/>
          <xsd:enumeration value="Bayway"/>
          <xsd:enumeration value="Bisbee"/>
          <xsd:enumeration value="Cairns"/>
          <xsd:enumeration value="Candelaria"/>
          <xsd:enumeration value="Central Analytical Service Center"/>
          <xsd:enumeration value="Cerro Verde"/>
          <xsd:enumeration value="Chino"/>
          <xsd:enumeration value="Climax"/>
          <xsd:enumeration value="Climax Technology Center"/>
          <xsd:enumeration value="Cobre"/>
          <xsd:enumeration value="Colorado Data Center"/>
          <xsd:enumeration value="Cotton Center"/>
          <xsd:enumeration value="Data Center"/>
          <xsd:enumeration value="El Abra"/>
          <xsd:enumeration value="El Paso"/>
          <xsd:enumeration value="El Paso Refinery"/>
          <xsd:enumeration value="El Paso Rod"/>
          <xsd:enumeration value="Europe"/>
          <xsd:enumeration value="FMC"/>
          <xsd:enumeration value="Ft Madison"/>
          <xsd:enumeration value="Global"/>
          <xsd:enumeration value="Henderson"/>
          <xsd:enumeration value="Houston"/>
          <xsd:enumeration value="Huelva"/>
          <xsd:enumeration value="Jakarta"/>
          <xsd:enumeration value="Jerome"/>
          <xsd:enumeration value="Johannesburg"/>
          <xsd:enumeration value="Kinetics"/>
          <xsd:enumeration value="Kisanfu"/>
          <xsd:enumeration value="Kokkola"/>
          <xsd:enumeration value="Lafayette"/>
          <xsd:enumeration value="Lubumbashi"/>
          <xsd:enumeration value="Madrid"/>
          <xsd:enumeration value="Miami"/>
          <xsd:enumeration value="Miami Rod"/>
          <xsd:enumeration value="Miami Smelter"/>
          <xsd:enumeration value="Mine Training Institute"/>
          <xsd:enumeration value="Mining"/>
          <xsd:enumeration value="Morenci"/>
          <xsd:enumeration value="New Mexico"/>
          <xsd:enumeration value="NOLA"/>
          <xsd:enumeration value="North America"/>
          <xsd:enumeration value="Norwich"/>
          <xsd:enumeration value="Oil &amp; Gas"/>
          <xsd:enumeration value="Ojos del Salado"/>
          <xsd:enumeration value="Oro Valley"/>
          <xsd:enumeration value="Phoenix"/>
          <xsd:enumeration value="Processing"/>
          <xsd:enumeration value="PTFI"/>
          <xsd:enumeration value="Research &amp; Development"/>
          <xsd:enumeration value="Rotterdam"/>
          <xsd:enumeration value="Safford"/>
          <xsd:enumeration value="Safford Lab"/>
          <xsd:enumeration value="Safford Mine"/>
          <xsd:enumeration value="Sahuarita"/>
          <xsd:enumeration value="Sanchez"/>
          <xsd:enumeration value="Santiago Data Center"/>
          <xsd:enumeration value="Santiago"/>
          <xsd:enumeration value="Shanghai"/>
          <xsd:enumeration value="Sierrita"/>
          <xsd:enumeration value="Singapore"/>
          <xsd:enumeration value="South America"/>
          <xsd:enumeration value="Stowmarket"/>
          <xsd:enumeration value="Technology Center"/>
          <xsd:enumeration value="Tenke Fungurume"/>
          <xsd:enumeration value="Tohono"/>
          <xsd:enumeration value="Tokyo"/>
          <xsd:enumeration value="Tucson Office"/>
          <xsd:enumeration value="Twin Buttes"/>
          <xsd:enumeration value="Tyron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03a56-f16c-4e29-bb8f-da71d1f1d417" elementFormDefault="qualified">
    <xsd:import namespace="http://schemas.microsoft.com/office/2006/documentManagement/types"/>
    <xsd:import namespace="http://schemas.microsoft.com/office/infopath/2007/PartnerControls"/>
    <xsd:element name="Date" ma:index="6" nillable="true" ma:displayName="Date" ma:description="Date" ma:format="Dropdown" ma:internalName="Date" ma:readOnly="false" ma:percentage="FALSE">
      <xsd:simpleType>
        <xsd:restriction base="dms:Number"/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Length (seconds)" ma:hidden="true" ma:internalName="MediaLengthInSeconds" ma:readOnly="true">
      <xsd:simpleType>
        <xsd:restriction base="dms:Unknown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26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9" nillable="true" ma:displayName="Location" ma:hidden="true" ma:internalName="MediaServiceLocation" ma:readOnly="true">
      <xsd:simpleType>
        <xsd:restriction base="dms:Text"/>
      </xsd:simpleType>
    </xsd:element>
    <xsd:element name="MediaServiceOCR" ma:index="30" nillable="true" ma:displayName="Extracted Text" ma:hidden="true" ma:internalName="MediaServiceOCR" ma:readOnly="true">
      <xsd:simpleType>
        <xsd:restriction base="dms:Note"/>
      </xsd:simpleType>
    </xsd:element>
    <xsd:element name="lcf76f155ced4ddcb4097134ff3c332f" ma:index="32" nillable="true" ma:taxonomy="true" ma:internalName="lcf76f155ced4ddcb4097134ff3c332f" ma:taxonomyFieldName="MediaServiceImageTags" ma:displayName="Image Tags" ma:readOnly="false" ma:fieldId="{5cf76f15-5ced-4ddc-b409-7134ff3c332f}" ma:taxonomyMulti="true" ma:sspId="b7e16863-b940-4291-96f8-ad8461baff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a348c-0a51-4d0e-99ec-5353da921b12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7e16863-b940-4291-96f8-ad8461baff96" ContentTypeId="0x01010046829DE55437B147B48D1766376E3D6B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M_x0020_DPT xmlns="b5ba0a33-b247-4d4b-b9ae-c709af684fd3">Administration</FM_x0020_DPT>
    <FM_x0020_Ent_x0020_TaxonomyTaxHTField0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78012a07-bc17-42a8-9dfa-203d907fea28</TermId>
        </TermInfo>
      </Terms>
    </FM_x0020_Ent_x0020_TaxonomyTaxHTField0>
    <FM_x0020_Doc_x0020_TypeTaxHTField0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</TermName>
          <TermId xmlns="http://schemas.microsoft.com/office/infopath/2007/PartnerControls">ab0814dc-ad79-4add-a59b-e4976d8b9098</TermId>
        </TermInfo>
      </Terms>
    </FM_x0020_Doc_x0020_TypeTaxHTField0>
    <o79fb0eb13274969baa8945b2a62dcda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Administration</TermName>
          <TermId xmlns="http://schemas.microsoft.com/office/infopath/2007/PartnerControls">5648ecb6-843d-42d8-8ec5-901cd2d614fb</TermId>
        </TermInfo>
      </Terms>
    </o79fb0eb13274969baa8945b2a62dcda>
    <TaxCatchAll xmlns="b5ba0a33-b247-4d4b-b9ae-c709af684fd3">
      <Value>6</Value>
      <Value>5</Value>
      <Value>4</Value>
    </TaxCatchAll>
    <FM_x0020_LOC xmlns="b5ba0a33-b247-4d4b-b9ae-c709af684fd3">Morenci</FM_x0020_LOC>
    <_ip_UnifiedCompliancePolicyUIAction xmlns="http://schemas.microsoft.com/sharepoint/v3" xsi:nil="true"/>
    <lcf76f155ced4ddcb4097134ff3c332f xmlns="d0303a56-f16c-4e29-bb8f-da71d1f1d417">
      <Terms xmlns="http://schemas.microsoft.com/office/infopath/2007/PartnerControls"/>
    </lcf76f155ced4ddcb4097134ff3c332f>
    <_ip_UnifiedCompliancePolicyProperties xmlns="http://schemas.microsoft.com/sharepoint/v3" xsi:nil="true"/>
    <TaxCatchAllLabel xmlns="b5ba0a33-b247-4d4b-b9ae-c709af684fd3" xsi:nil="true"/>
    <Date xmlns="d0303a56-f16c-4e29-bb8f-da71d1f1d417" xsi:nil="true"/>
  </documentManagement>
</p:properties>
</file>

<file path=customXml/itemProps1.xml><?xml version="1.0" encoding="utf-8"?>
<ds:datastoreItem xmlns:ds="http://schemas.openxmlformats.org/officeDocument/2006/customXml" ds:itemID="{05AD5D1C-EC92-4C3B-8618-093E074B5F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ba0a33-b247-4d4b-b9ae-c709af684fd3"/>
    <ds:schemaRef ds:uri="d0303a56-f16c-4e29-bb8f-da71d1f1d417"/>
    <ds:schemaRef ds:uri="638a348c-0a51-4d0e-99ec-5353da921b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AF2DEF-D295-4A84-9C29-11D50A1A017A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85DDB5EE-50E5-4177-84E9-75942133BDF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41A2C67-BB5D-4A0F-91E6-0E79D039CF60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638a348c-0a51-4d0e-99ec-5353da921b12"/>
    <ds:schemaRef ds:uri="http://schemas.microsoft.com/sharepoint/v3"/>
    <ds:schemaRef ds:uri="d0303a56-f16c-4e29-bb8f-da71d1f1d417"/>
    <ds:schemaRef ds:uri="b5ba0a33-b247-4d4b-b9ae-c709af684fd3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6f8a036-ae1b-4f85-92d3-f4203c03c43b}" enabled="1" method="Standard" siteId="{5f229ce1-773c-46ed-a6fa-974006fae09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</TotalTime>
  <Words>98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Courier New</vt:lpstr>
      <vt:lpstr>D-DIN</vt:lpstr>
      <vt:lpstr>Swis721 Blk BT</vt:lpstr>
      <vt:lpstr>1_Office Theme</vt:lpstr>
      <vt:lpstr>2_Office Theme</vt:lpstr>
      <vt:lpstr>1_Office Theme</vt:lpstr>
      <vt:lpstr>think-cell Slide</vt:lpstr>
      <vt:lpstr>Environmental Share Fugitive Dust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Text Line 1 Headline Text Line 2</dc:title>
  <dc:creator>Kelley, Kathy</dc:creator>
  <cp:lastModifiedBy>Goodwin, Diana</cp:lastModifiedBy>
  <cp:revision>15</cp:revision>
  <cp:lastPrinted>2023-02-24T20:58:40Z</cp:lastPrinted>
  <dcterms:created xsi:type="dcterms:W3CDTF">2022-01-20T21:24:06Z</dcterms:created>
  <dcterms:modified xsi:type="dcterms:W3CDTF">2025-03-03T15:50:15Z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0x01010046829DE55437B147B48D1766376E3D6B00F4A56649F128A24A8AF410FABA662E67</vt:lpwstr>
  </property>
  <property fmtid="{D5CDD505-2E9C-101B-9397-08002B2CF9AE}" pid="3" name="FM Doc Type">
    <vt:lpwstr>6;#Communication|ab0814dc-ad79-4add-a59b-e4976d8b9098</vt:lpwstr>
  </property>
  <property fmtid="{D5CDD505-2E9C-101B-9397-08002B2CF9AE}" pid="4" name="FM Retention Category">
    <vt:lpwstr>4;#Administration|5648ecb6-843d-42d8-8ec5-901cd2d614fb</vt:lpwstr>
  </property>
  <property fmtid="{D5CDD505-2E9C-101B-9397-08002B2CF9AE}" pid="5" name="FM Ent Taxonomy">
    <vt:lpwstr>5;#Internal|78012a07-bc17-42a8-9dfa-203d907fea28</vt:lpwstr>
  </property>
  <property fmtid="{D5CDD505-2E9C-101B-9397-08002B2CF9AE}" pid="6" name="MSIP_Label_56f8a036-ae1b-4f85-92d3-f4203c03c43b_Enabled">
    <vt:lpwstr>true</vt:lpwstr>
  </property>
  <property fmtid="{D5CDD505-2E9C-101B-9397-08002B2CF9AE}" pid="7" name="MSIP_Label_56f8a036-ae1b-4f85-92d3-f4203c03c43b_SetDate">
    <vt:lpwstr>2022-06-21T15:30:11Z</vt:lpwstr>
  </property>
  <property fmtid="{D5CDD505-2E9C-101B-9397-08002B2CF9AE}" pid="8" name="MSIP_Label_56f8a036-ae1b-4f85-92d3-f4203c03c43b_Method">
    <vt:lpwstr>Standard</vt:lpwstr>
  </property>
  <property fmtid="{D5CDD505-2E9C-101B-9397-08002B2CF9AE}" pid="9" name="MSIP_Label_56f8a036-ae1b-4f85-92d3-f4203c03c43b_Name">
    <vt:lpwstr>56f8a036-ae1b-4f85-92d3-f4203c03c43b</vt:lpwstr>
  </property>
  <property fmtid="{D5CDD505-2E9C-101B-9397-08002B2CF9AE}" pid="10" name="MSIP_Label_56f8a036-ae1b-4f85-92d3-f4203c03c43b_SiteId">
    <vt:lpwstr>5f229ce1-773c-46ed-a6fa-974006fae097</vt:lpwstr>
  </property>
  <property fmtid="{D5CDD505-2E9C-101B-9397-08002B2CF9AE}" pid="11" name="MSIP_Label_56f8a036-ae1b-4f85-92d3-f4203c03c43b_ActionId">
    <vt:lpwstr>0abb397f-185e-450b-87b1-cc71af2df008</vt:lpwstr>
  </property>
  <property fmtid="{D5CDD505-2E9C-101B-9397-08002B2CF9AE}" pid="12" name="MSIP_Label_56f8a036-ae1b-4f85-92d3-f4203c03c43b_ContentBits">
    <vt:lpwstr>0</vt:lpwstr>
  </property>
  <property fmtid="{D5CDD505-2E9C-101B-9397-08002B2CF9AE}" pid="13" name="Department">
    <vt:lpwstr>Environmental</vt:lpwstr>
  </property>
  <property fmtid="{D5CDD505-2E9C-101B-9397-08002B2CF9AE}" pid="14" name="Categories0">
    <vt:lpwstr>Monthly Share</vt:lpwstr>
  </property>
  <property fmtid="{D5CDD505-2E9C-101B-9397-08002B2CF9AE}" pid="15" name="Doc Type">
    <vt:lpwstr>Communication-Internal</vt:lpwstr>
  </property>
  <property fmtid="{D5CDD505-2E9C-101B-9397-08002B2CF9AE}" pid="16" name="Year">
    <vt:lpwstr>2023</vt:lpwstr>
  </property>
  <property fmtid="{D5CDD505-2E9C-101B-9397-08002B2CF9AE}" pid="17" name="Month">
    <vt:lpwstr>02 February</vt:lpwstr>
  </property>
  <property fmtid="{D5CDD505-2E9C-101B-9397-08002B2CF9AE}" pid="18" name="Knowledge Management">
    <vt:lpwstr>Environmental</vt:lpwstr>
  </property>
  <property fmtid="{D5CDD505-2E9C-101B-9397-08002B2CF9AE}" pid="19" name="MediaServiceImageTags">
    <vt:lpwstr/>
  </property>
  <property fmtid="{D5CDD505-2E9C-101B-9397-08002B2CF9AE}" pid="20" name="FM_x0020_Ent_x0020_Taxonomy">
    <vt:lpwstr>5;#Internal|78012a07-bc17-42a8-9dfa-203d907fea28</vt:lpwstr>
  </property>
  <property fmtid="{D5CDD505-2E9C-101B-9397-08002B2CF9AE}" pid="21" name="FM_x0020_Doc_x0020_Type">
    <vt:lpwstr>6;#Communication|ab0814dc-ad79-4add-a59b-e4976d8b9098</vt:lpwstr>
  </property>
  <property fmtid="{D5CDD505-2E9C-101B-9397-08002B2CF9AE}" pid="22" name="FM_x0020_Retention_x0020_Category">
    <vt:lpwstr>4;#Administration|5648ecb6-843d-42d8-8ec5-901cd2d614fb</vt:lpwstr>
  </property>
</Properties>
</file>