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1" r:id="rId5"/>
    <p:sldMasterId id="2147483764" r:id="rId6"/>
  </p:sldMasterIdLst>
  <p:notesMasterIdLst>
    <p:notesMasterId r:id="rId8"/>
  </p:notesMasterIdLst>
  <p:handoutMasterIdLst>
    <p:handoutMasterId r:id="rId9"/>
  </p:handoutMasterIdLst>
  <p:sldIdLst>
    <p:sldId id="289" r:id="rId7"/>
  </p:sldIdLst>
  <p:sldSz cx="12192000" cy="6858000"/>
  <p:notesSz cx="6858000" cy="9144000"/>
  <p:custDataLst>
    <p:tags r:id="rId1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B3D3"/>
    <a:srgbClr val="6F584A"/>
    <a:srgbClr val="C4E3EF"/>
    <a:srgbClr val="0088BA"/>
    <a:srgbClr val="7A604D"/>
    <a:srgbClr val="FAEDE6"/>
    <a:srgbClr val="C68B69"/>
    <a:srgbClr val="934E15"/>
    <a:srgbClr val="C3EAF3"/>
    <a:srgbClr val="E5A3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87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microsoft.com/office/2016/11/relationships/changesInfo" Target="changesInfos/changesInfo1.xml"/><Relationship Id="rId10" Type="http://schemas.openxmlformats.org/officeDocument/2006/relationships/tags" Target="tags/tag1.xml"/><Relationship Id="rId4" Type="http://schemas.openxmlformats.org/officeDocument/2006/relationships/customXml" Target="../customXml/item4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oodwin, Diana" userId="7ae0d054-aa41-4eb0-96b5-853a0c5af08d" providerId="ADAL" clId="{348EC045-BDC5-4DC4-BAB5-151EC406C1C1}"/>
    <pc:docChg chg="custSel addSld delSld modSld addMainMaster">
      <pc:chgData name="Goodwin, Diana" userId="7ae0d054-aa41-4eb0-96b5-853a0c5af08d" providerId="ADAL" clId="{348EC045-BDC5-4DC4-BAB5-151EC406C1C1}" dt="2025-05-05T14:19:29.026" v="13" actId="2696"/>
      <pc:docMkLst>
        <pc:docMk/>
      </pc:docMkLst>
      <pc:sldChg chg="modSp mod modClrScheme chgLayout">
        <pc:chgData name="Goodwin, Diana" userId="7ae0d054-aa41-4eb0-96b5-853a0c5af08d" providerId="ADAL" clId="{348EC045-BDC5-4DC4-BAB5-151EC406C1C1}" dt="2025-05-05T14:18:52.508" v="12" actId="14100"/>
        <pc:sldMkLst>
          <pc:docMk/>
          <pc:sldMk cId="487296857" sldId="289"/>
        </pc:sldMkLst>
        <pc:spChg chg="mod">
          <ac:chgData name="Goodwin, Diana" userId="7ae0d054-aa41-4eb0-96b5-853a0c5af08d" providerId="ADAL" clId="{348EC045-BDC5-4DC4-BAB5-151EC406C1C1}" dt="2025-05-05T14:18:36.025" v="10" actId="1076"/>
          <ac:spMkLst>
            <pc:docMk/>
            <pc:sldMk cId="487296857" sldId="289"/>
            <ac:spMk id="2" creationId="{B341261D-9317-397A-9BB0-28091BBF4851}"/>
          </ac:spMkLst>
        </pc:spChg>
        <pc:spChg chg="mod ord">
          <ac:chgData name="Goodwin, Diana" userId="7ae0d054-aa41-4eb0-96b5-853a0c5af08d" providerId="ADAL" clId="{348EC045-BDC5-4DC4-BAB5-151EC406C1C1}" dt="2025-05-05T14:18:52.508" v="12" actId="14100"/>
          <ac:spMkLst>
            <pc:docMk/>
            <pc:sldMk cId="487296857" sldId="289"/>
            <ac:spMk id="4" creationId="{16907675-2ED1-2E1B-1410-6D844B318656}"/>
          </ac:spMkLst>
        </pc:spChg>
        <pc:spChg chg="mod ord">
          <ac:chgData name="Goodwin, Diana" userId="7ae0d054-aa41-4eb0-96b5-853a0c5af08d" providerId="ADAL" clId="{348EC045-BDC5-4DC4-BAB5-151EC406C1C1}" dt="2025-05-05T14:18:41.505" v="11" actId="1076"/>
          <ac:spMkLst>
            <pc:docMk/>
            <pc:sldMk cId="487296857" sldId="289"/>
            <ac:spMk id="5" creationId="{A4C1D361-81C2-1FD0-0F8C-2477F245E3B2}"/>
          </ac:spMkLst>
        </pc:spChg>
      </pc:sldChg>
      <pc:sldChg chg="add del">
        <pc:chgData name="Goodwin, Diana" userId="7ae0d054-aa41-4eb0-96b5-853a0c5af08d" providerId="ADAL" clId="{348EC045-BDC5-4DC4-BAB5-151EC406C1C1}" dt="2025-05-05T14:19:29.026" v="13" actId="2696"/>
        <pc:sldMkLst>
          <pc:docMk/>
          <pc:sldMk cId="277691511" sldId="290"/>
        </pc:sldMkLst>
      </pc:sldChg>
      <pc:sldChg chg="new del">
        <pc:chgData name="Goodwin, Diana" userId="7ae0d054-aa41-4eb0-96b5-853a0c5af08d" providerId="ADAL" clId="{348EC045-BDC5-4DC4-BAB5-151EC406C1C1}" dt="2025-05-05T14:17:59.875" v="3" actId="2696"/>
        <pc:sldMkLst>
          <pc:docMk/>
          <pc:sldMk cId="2938066588" sldId="291"/>
        </pc:sldMkLst>
      </pc:sldChg>
      <pc:sldMasterChg chg="add addSldLayout">
        <pc:chgData name="Goodwin, Diana" userId="7ae0d054-aa41-4eb0-96b5-853a0c5af08d" providerId="ADAL" clId="{348EC045-BDC5-4DC4-BAB5-151EC406C1C1}" dt="2025-05-05T14:17:46.059" v="0" actId="27028"/>
        <pc:sldMasterMkLst>
          <pc:docMk/>
          <pc:sldMasterMk cId="2530762699" sldId="2147483764"/>
        </pc:sldMasterMkLst>
        <pc:sldLayoutChg chg="add">
          <pc:chgData name="Goodwin, Diana" userId="7ae0d054-aa41-4eb0-96b5-853a0c5af08d" providerId="ADAL" clId="{348EC045-BDC5-4DC4-BAB5-151EC406C1C1}" dt="2025-05-05T14:17:46.059" v="0" actId="27028"/>
          <pc:sldLayoutMkLst>
            <pc:docMk/>
            <pc:sldMasterMk cId="2530762699" sldId="2147483764"/>
            <pc:sldLayoutMk cId="280987637" sldId="2147483765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 color</c:v>
                </c:pt>
              </c:strCache>
            </c:strRef>
          </c:tx>
          <c:spPr>
            <a:solidFill>
              <a:srgbClr val="D34727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D0-4747-AEB2-46BA1326881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 color</c:v>
                </c:pt>
              </c:strCache>
            </c:strRef>
          </c:tx>
          <c:spPr>
            <a:solidFill>
              <a:srgbClr val="E18332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6D0-4747-AEB2-46BA1326881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 color</c:v>
                </c:pt>
              </c:strCache>
            </c:strRef>
          </c:tx>
          <c:spPr>
            <a:solidFill>
              <a:srgbClr val="FEC745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6D0-4747-AEB2-46BA1326881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4 color</c:v>
                </c:pt>
              </c:strCache>
            </c:strRef>
          </c:tx>
          <c:spPr>
            <a:solidFill>
              <a:srgbClr val="27B3D3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  <c:pt idx="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6D0-4747-AEB2-46BA13268819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5 color</c:v>
                </c:pt>
              </c:strCache>
            </c:strRef>
          </c:tx>
          <c:spPr>
            <a:solidFill>
              <a:srgbClr val="0088BA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Sheet1!$F$2:$F$3</c:f>
              <c:numCache>
                <c:formatCode>General</c:formatCode>
                <c:ptCount val="2"/>
                <c:pt idx="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6D0-4747-AEB2-46BA13268819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6 color</c:v>
                </c:pt>
              </c:strCache>
            </c:strRef>
          </c:tx>
          <c:spPr>
            <a:solidFill>
              <a:srgbClr val="88BA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88BA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36D0-4747-AEB2-46BA13268819}"/>
              </c:ext>
            </c:extLst>
          </c:dPt>
          <c:dPt>
            <c:idx val="1"/>
            <c:invertIfNegative val="0"/>
            <c:bubble3D val="0"/>
            <c:spPr>
              <a:solidFill>
                <a:srgbClr val="88BA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36D0-4747-AEB2-46BA13268819}"/>
              </c:ext>
            </c:extLst>
          </c:dPt>
          <c:cat>
            <c:strRef>
              <c:f>Sheet1!$A$2:$A$3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Sheet1!$G$2:$G$3</c:f>
              <c:numCache>
                <c:formatCode>General</c:formatCode>
                <c:ptCount val="2"/>
                <c:pt idx="0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36D0-4747-AEB2-46BA13268819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7 color</c:v>
                </c:pt>
              </c:strCache>
            </c:strRef>
          </c:tx>
          <c:spPr>
            <a:solidFill>
              <a:srgbClr val="934E15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34E1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36D0-4747-AEB2-46BA13268819}"/>
              </c:ext>
            </c:extLst>
          </c:dPt>
          <c:cat>
            <c:strRef>
              <c:f>Sheet1!$A$2:$A$3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Sheet1!$H$2:$H$3</c:f>
              <c:numCache>
                <c:formatCode>General</c:formatCode>
                <c:ptCount val="2"/>
                <c:pt idx="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36D0-4747-AEB2-46BA132688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78063408"/>
        <c:axId val="1298492384"/>
      </c:barChart>
      <c:catAx>
        <c:axId val="1078063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298492384"/>
        <c:crosses val="autoZero"/>
        <c:auto val="1"/>
        <c:lblAlgn val="ctr"/>
        <c:lblOffset val="100"/>
        <c:noMultiLvlLbl val="0"/>
      </c:catAx>
      <c:valAx>
        <c:axId val="1298492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0780634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D34727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752-4194-A01D-CBE87F6C44B1}"/>
              </c:ext>
            </c:extLst>
          </c:dPt>
          <c:dPt>
            <c:idx val="1"/>
            <c:bubble3D val="0"/>
            <c:spPr>
              <a:solidFill>
                <a:srgbClr val="E1833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752-4194-A01D-CBE87F6C44B1}"/>
              </c:ext>
            </c:extLst>
          </c:dPt>
          <c:dPt>
            <c:idx val="2"/>
            <c:bubble3D val="0"/>
            <c:spPr>
              <a:solidFill>
                <a:srgbClr val="FEC24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752-4194-A01D-CBE87F6C44B1}"/>
              </c:ext>
            </c:extLst>
          </c:dPt>
          <c:dPt>
            <c:idx val="3"/>
            <c:bubble3D val="0"/>
            <c:spPr>
              <a:solidFill>
                <a:srgbClr val="27B3D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752-4194-A01D-CBE87F6C44B1}"/>
              </c:ext>
            </c:extLst>
          </c:dPt>
          <c:dPt>
            <c:idx val="4"/>
            <c:bubble3D val="0"/>
            <c:spPr>
              <a:solidFill>
                <a:srgbClr val="0088BA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2752-4194-A01D-CBE87F6C44B1}"/>
              </c:ext>
            </c:extLst>
          </c:dPt>
          <c:dPt>
            <c:idx val="5"/>
            <c:bubble3D val="0"/>
            <c:spPr>
              <a:solidFill>
                <a:schemeClr val="tx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2752-4194-A01D-CBE87F6C44B1}"/>
              </c:ext>
            </c:extLst>
          </c:dPt>
          <c:dPt>
            <c:idx val="6"/>
            <c:bubble3D val="0"/>
            <c:spPr>
              <a:solidFill>
                <a:srgbClr val="934E1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2752-4194-A01D-CBE87F6C44B1}"/>
              </c:ext>
            </c:extLst>
          </c:dPt>
          <c:dPt>
            <c:idx val="7"/>
            <c:bubble3D val="0"/>
            <c:spPr>
              <a:solidFill>
                <a:srgbClr val="88BA0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2752-4194-A01D-CBE87F6C44B1}"/>
              </c:ext>
            </c:extLst>
          </c:dPt>
          <c:cat>
            <c:strRef>
              <c:f>Sheet1!$A$2:$A$9</c:f>
              <c:strCache>
                <c:ptCount val="8"/>
                <c:pt idx="0">
                  <c:v>1 color</c:v>
                </c:pt>
                <c:pt idx="1">
                  <c:v>2 color</c:v>
                </c:pt>
                <c:pt idx="2">
                  <c:v>3 color</c:v>
                </c:pt>
                <c:pt idx="3">
                  <c:v>4 color</c:v>
                </c:pt>
                <c:pt idx="4">
                  <c:v>5 color</c:v>
                </c:pt>
                <c:pt idx="5">
                  <c:v>6 color</c:v>
                </c:pt>
                <c:pt idx="6">
                  <c:v>7 color</c:v>
                </c:pt>
                <c:pt idx="7">
                  <c:v>8 color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2752-4194-A01D-CBE87F6C44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6DA9916-5E6C-4D6D-A985-E6C00F0B5D9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D703D9-AF9D-4CCE-8832-29F095A74F1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4EC6DB-F2BE-47F2-B7BA-FCF00AF40D10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13A1AE-E7BA-40C7-9D4E-864A68F6FF9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F437E5-CD84-4083-9937-5D84488B9DE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4AEEB9-CDD2-4C24-96B2-19A44D5C36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0295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EED030-48CC-D340-A246-BA954A3A0B49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880130-CE8D-E640-9639-E0473270C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994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jpeg"/><Relationship Id="rId7" Type="http://schemas.openxmlformats.org/officeDocument/2006/relationships/image" Target="../media/image7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6" Type="http://schemas.openxmlformats.org/officeDocument/2006/relationships/image" Target="../media/image6.emf"/><Relationship Id="rId5" Type="http://schemas.openxmlformats.org/officeDocument/2006/relationships/image" Target="../media/image2.emf"/><Relationship Id="rId10" Type="http://schemas.openxmlformats.org/officeDocument/2006/relationships/image" Target="../media/image10.png"/><Relationship Id="rId4" Type="http://schemas.openxmlformats.org/officeDocument/2006/relationships/oleObject" Target="../embeddings/oleObject2.bin"/><Relationship Id="rId9" Type="http://schemas.openxmlformats.org/officeDocument/2006/relationships/image" Target="../media/image9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7" Type="http://schemas.openxmlformats.org/officeDocument/2006/relationships/image" Target="../media/image18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2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Relationship Id="rId5" Type="http://schemas.openxmlformats.org/officeDocument/2006/relationships/image" Target="../media/image5.jpeg"/><Relationship Id="rId4" Type="http://schemas.openxmlformats.org/officeDocument/2006/relationships/image" Target="../media/image2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Relationship Id="rId4" Type="http://schemas.openxmlformats.org/officeDocument/2006/relationships/image" Target="../media/image2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5.bin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oleObject" Target="../embeddings/oleObject6.bin"/><Relationship Id="rId7" Type="http://schemas.openxmlformats.org/officeDocument/2006/relationships/image" Target="../media/image5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Relationship Id="rId6" Type="http://schemas.openxmlformats.org/officeDocument/2006/relationships/image" Target="../media/image9.png"/><Relationship Id="rId5" Type="http://schemas.openxmlformats.org/officeDocument/2006/relationships/image" Target="../media/image1.jpeg"/><Relationship Id="rId4" Type="http://schemas.openxmlformats.org/officeDocument/2006/relationships/image" Target="../media/image2.emf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oleObject" Target="../embeddings/oleObject6.bin"/><Relationship Id="rId7" Type="http://schemas.openxmlformats.org/officeDocument/2006/relationships/image" Target="../media/image5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Relationship Id="rId6" Type="http://schemas.openxmlformats.org/officeDocument/2006/relationships/image" Target="../media/image9.png"/><Relationship Id="rId5" Type="http://schemas.openxmlformats.org/officeDocument/2006/relationships/image" Target="../media/image1.jpeg"/><Relationship Id="rId4" Type="http://schemas.openxmlformats.org/officeDocument/2006/relationships/image" Target="../media/image2.emf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jpeg"/><Relationship Id="rId7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8.xml"/><Relationship Id="rId6" Type="http://schemas.openxmlformats.org/officeDocument/2006/relationships/image" Target="../media/image5.jpeg"/><Relationship Id="rId5" Type="http://schemas.openxmlformats.org/officeDocument/2006/relationships/image" Target="../media/image2.emf"/><Relationship Id="rId4" Type="http://schemas.openxmlformats.org/officeDocument/2006/relationships/oleObject" Target="../embeddings/oleObject7.bin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0.xml"/><Relationship Id="rId4" Type="http://schemas.openxmlformats.org/officeDocument/2006/relationships/image" Target="../media/image2.emf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oleObject" Target="../embeddings/oleObject2.bin"/><Relationship Id="rId7" Type="http://schemas.openxmlformats.org/officeDocument/2006/relationships/image" Target="../media/image8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6" Type="http://schemas.openxmlformats.org/officeDocument/2006/relationships/image" Target="../media/image9.png"/><Relationship Id="rId5" Type="http://schemas.openxmlformats.org/officeDocument/2006/relationships/image" Target="../media/image1.jpeg"/><Relationship Id="rId10" Type="http://schemas.openxmlformats.org/officeDocument/2006/relationships/image" Target="../media/image13.png"/><Relationship Id="rId4" Type="http://schemas.openxmlformats.org/officeDocument/2006/relationships/image" Target="../media/image2.emf"/><Relationship Id="rId9" Type="http://schemas.openxmlformats.org/officeDocument/2006/relationships/image" Target="../media/image12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image" Target="../media/image1.jpeg"/><Relationship Id="rId7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6" Type="http://schemas.openxmlformats.org/officeDocument/2006/relationships/image" Target="../media/image14.jpeg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2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image" Target="../media/image1.jpeg"/><Relationship Id="rId7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image" Target="../media/image1.jpeg"/><Relationship Id="rId7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oleObject" Target="../embeddings/oleObject4.bin"/><Relationship Id="rId7" Type="http://schemas.openxmlformats.org/officeDocument/2006/relationships/image" Target="../media/image16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Relationship Id="rId6" Type="http://schemas.openxmlformats.org/officeDocument/2006/relationships/image" Target="../media/image3.png"/><Relationship Id="rId5" Type="http://schemas.openxmlformats.org/officeDocument/2006/relationships/image" Target="../media/image15.png"/><Relationship Id="rId4" Type="http://schemas.openxmlformats.org/officeDocument/2006/relationships/image" Target="../media/image2.emf"/><Relationship Id="rId9" Type="http://schemas.openxmlformats.org/officeDocument/2006/relationships/image" Target="../media/image5.jpe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oleObject" Target="../embeddings/oleObject4.bin"/><Relationship Id="rId7" Type="http://schemas.openxmlformats.org/officeDocument/2006/relationships/image" Target="../media/image16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Relationship Id="rId6" Type="http://schemas.openxmlformats.org/officeDocument/2006/relationships/image" Target="../media/image3.png"/><Relationship Id="rId5" Type="http://schemas.openxmlformats.org/officeDocument/2006/relationships/image" Target="../media/image15.png"/><Relationship Id="rId4" Type="http://schemas.openxmlformats.org/officeDocument/2006/relationships/image" Target="../media/image2.emf"/><Relationship Id="rId9" Type="http://schemas.openxmlformats.org/officeDocument/2006/relationships/image" Target="../media/image5.jpe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15.png"/><Relationship Id="rId7" Type="http://schemas.openxmlformats.org/officeDocument/2006/relationships/image" Target="../media/image5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3.png"/><Relationship Id="rId9" Type="http://schemas.openxmlformats.org/officeDocument/2006/relationships/image" Target="../media/image2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CopperMar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A0D227D0-2279-EB37-DA1E-2ABBC9ECF9C4}"/>
              </a:ext>
            </a:extLst>
          </p:cNvPr>
          <p:cNvSpPr/>
          <p:nvPr userDrawn="1"/>
        </p:nvSpPr>
        <p:spPr>
          <a:xfrm>
            <a:off x="0" y="3176"/>
            <a:ext cx="12188824" cy="663892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35" descr="A close-up of a metal surface&#10;&#10;Description automatically generated">
            <a:extLst>
              <a:ext uri="{FF2B5EF4-FFF2-40B4-BE49-F238E27FC236}">
                <a16:creationId xmlns:a16="http://schemas.microsoft.com/office/drawing/2014/main" id="{602AEA04-60B4-B98B-B6AF-0281A2BA37A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88" r="20634" b="22900"/>
          <a:stretch>
            <a:fillRect/>
          </a:stretch>
        </p:blipFill>
        <p:spPr bwMode="auto">
          <a:xfrm>
            <a:off x="3176" y="0"/>
            <a:ext cx="121920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5F66F7D4-492E-43AB-8EBD-78BC7D87923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0499035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92" imgH="595" progId="TCLayout.ActiveDocument.1">
                  <p:embed/>
                </p:oleObj>
              </mc:Choice>
              <mc:Fallback>
                <p:oleObj name="think-cell Slide" r:id="rId4" imgW="592" imgH="595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5F66F7D4-492E-43AB-8EBD-78BC7D87923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Rectangle 32">
            <a:extLst>
              <a:ext uri="{FF2B5EF4-FFF2-40B4-BE49-F238E27FC236}">
                <a16:creationId xmlns:a16="http://schemas.microsoft.com/office/drawing/2014/main" id="{EED05DFF-6FEF-97F9-D107-3FBAB37590C2}"/>
              </a:ext>
            </a:extLst>
          </p:cNvPr>
          <p:cNvSpPr/>
          <p:nvPr userDrawn="1"/>
        </p:nvSpPr>
        <p:spPr>
          <a:xfrm>
            <a:off x="9224963" y="5697538"/>
            <a:ext cx="2543175" cy="895350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5" name="Picture 20">
            <a:extLst>
              <a:ext uri="{FF2B5EF4-FFF2-40B4-BE49-F238E27FC236}">
                <a16:creationId xmlns:a16="http://schemas.microsoft.com/office/drawing/2014/main" id="{80913116-3A34-8DE3-FD98-C9DEEE6568A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572837" y="5964035"/>
            <a:ext cx="479425" cy="481012"/>
          </a:xfrm>
          <a:prstGeom prst="rect">
            <a:avLst/>
          </a:prstGeom>
          <a:noFill/>
          <a:ln>
            <a:noFill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6" name="Graphic 29">
            <a:extLst>
              <a:ext uri="{FF2B5EF4-FFF2-40B4-BE49-F238E27FC236}">
                <a16:creationId xmlns:a16="http://schemas.microsoft.com/office/drawing/2014/main" id="{7D54F05B-708B-30D1-13BE-B7397B12AE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1593982" y="6013450"/>
            <a:ext cx="1312862" cy="430213"/>
          </a:xfrm>
          <a:prstGeom prst="rect">
            <a:avLst/>
          </a:prstGeom>
          <a:noFill/>
          <a:ln>
            <a:noFill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7" name="Picture 4" descr="A black and orange logo&#10;&#10;Description automatically generated">
            <a:extLst>
              <a:ext uri="{FF2B5EF4-FFF2-40B4-BE49-F238E27FC236}">
                <a16:creationId xmlns:a16="http://schemas.microsoft.com/office/drawing/2014/main" id="{B93B7BED-ECDB-FF0F-E352-BFD9F84F7D4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0" y="5751513"/>
            <a:ext cx="2433638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Box 19">
            <a:extLst>
              <a:ext uri="{FF2B5EF4-FFF2-40B4-BE49-F238E27FC236}">
                <a16:creationId xmlns:a16="http://schemas.microsoft.com/office/drawing/2014/main" id="{E60E753F-63A9-B973-433C-B66690E02F8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263774" y="6262115"/>
            <a:ext cx="7747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D6412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D64123"/>
              </a:buClr>
              <a:buFont typeface="System Font Regular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D64123"/>
              </a:buClr>
              <a:buFont typeface="System Font Regular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D64123"/>
              </a:buClr>
              <a:buFont typeface="System Font Regular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D64123"/>
              </a:buClr>
              <a:buFont typeface="System Font Regular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D64123"/>
              </a:buClr>
              <a:buFont typeface="System Font Regular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D64123"/>
              </a:buClr>
              <a:buFont typeface="System Font Regular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D64123"/>
              </a:buClr>
              <a:buFont typeface="System Font Regular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chemeClr val="bg1"/>
                </a:solidFill>
              </a:rPr>
              <a:t>fcx.com</a:t>
            </a:r>
          </a:p>
        </p:txBody>
      </p:sp>
      <p:pic>
        <p:nvPicPr>
          <p:cNvPr id="41" name="Picture 7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93C07996-6E4E-B87F-9D2C-B0090291EB2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215900"/>
            <a:ext cx="5013325" cy="199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DB719BB0-DF3D-8F42-BDAB-67797C268B78}"/>
              </a:ext>
            </a:extLst>
          </p:cNvPr>
          <p:cNvGrpSpPr/>
          <p:nvPr userDrawn="1"/>
        </p:nvGrpSpPr>
        <p:grpSpPr>
          <a:xfrm>
            <a:off x="2946307" y="5872612"/>
            <a:ext cx="1381329" cy="871683"/>
            <a:chOff x="3122579" y="5872612"/>
            <a:chExt cx="1381329" cy="871683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5EB0880C-433E-2A58-E972-DF985FB4F563}"/>
                </a:ext>
              </a:extLst>
            </p:cNvPr>
            <p:cNvGrpSpPr/>
            <p:nvPr userDrawn="1"/>
          </p:nvGrpSpPr>
          <p:grpSpPr>
            <a:xfrm>
              <a:off x="3490111" y="5872612"/>
              <a:ext cx="646265" cy="611360"/>
              <a:chOff x="3545592" y="5872612"/>
              <a:chExt cx="646265" cy="611360"/>
            </a:xfrm>
          </p:grpSpPr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F6B3A905-0673-1461-9C1C-2D6220AE14A0}"/>
                  </a:ext>
                </a:extLst>
              </p:cNvPr>
              <p:cNvSpPr/>
              <p:nvPr userDrawn="1"/>
            </p:nvSpPr>
            <p:spPr>
              <a:xfrm>
                <a:off x="3590693" y="5923528"/>
                <a:ext cx="517416" cy="520135"/>
              </a:xfrm>
              <a:prstGeom prst="rect">
                <a:avLst/>
              </a:prstGeom>
              <a:solidFill>
                <a:srgbClr val="6F584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" name="Picture 2" descr="A black and white logo&#10;&#10;Description automatically generated">
                <a:extLst>
                  <a:ext uri="{FF2B5EF4-FFF2-40B4-BE49-F238E27FC236}">
                    <a16:creationId xmlns:a16="http://schemas.microsoft.com/office/drawing/2014/main" id="{2BFD5C4F-7B18-F4D5-E692-ED6C4CCC1F36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0"/>
              <a:stretch>
                <a:fillRect/>
              </a:stretch>
            </p:blipFill>
            <p:spPr>
              <a:xfrm>
                <a:off x="3545592" y="5872612"/>
                <a:ext cx="646265" cy="611360"/>
              </a:xfrm>
              <a:prstGeom prst="rect">
                <a:avLst/>
              </a:prstGeom>
            </p:spPr>
          </p:pic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2F742E1-E593-82A8-771C-EAE89CDA82B3}"/>
                </a:ext>
              </a:extLst>
            </p:cNvPr>
            <p:cNvSpPr txBox="1"/>
            <p:nvPr userDrawn="1"/>
          </p:nvSpPr>
          <p:spPr>
            <a:xfrm>
              <a:off x="3122579" y="6498074"/>
              <a:ext cx="13813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i="1">
                  <a:solidFill>
                    <a:schemeClr val="bg1"/>
                  </a:solidFill>
                  <a:effectLst/>
                  <a:latin typeface="+mj-lt"/>
                  <a:ea typeface="Calibri" panose="020F0502020204030204" pitchFamily="34" charset="0"/>
                </a:rPr>
                <a:t>All Operating Sites</a:t>
              </a:r>
              <a:endParaRPr lang="en-US" sz="1000" i="1">
                <a:solidFill>
                  <a:schemeClr val="bg1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034453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me col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72A385F-36DD-46FB-A566-F5EABF7F0EE1}"/>
              </a:ext>
            </a:extLst>
          </p:cNvPr>
          <p:cNvSpPr/>
          <p:nvPr userDrawn="1"/>
        </p:nvSpPr>
        <p:spPr>
          <a:xfrm>
            <a:off x="3176" y="1177709"/>
            <a:ext cx="12188824" cy="151517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6CE2C6FC-BB48-410C-A194-ED23F7DE102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5936323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5" progId="TCLayout.ActiveDocument.1">
                  <p:embed/>
                </p:oleObj>
              </mc:Choice>
              <mc:Fallback>
                <p:oleObj name="think-cell Slide" r:id="rId3" imgW="592" imgH="595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6CE2C6FC-BB48-410C-A194-ED23F7DE10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itle 1">
            <a:extLst>
              <a:ext uri="{FF2B5EF4-FFF2-40B4-BE49-F238E27FC236}">
                <a16:creationId xmlns:a16="http://schemas.microsoft.com/office/drawing/2014/main" id="{7A47CEBF-087B-D242-8BA7-ECC91B1B9B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3589" y="287685"/>
            <a:ext cx="8707956" cy="607555"/>
          </a:xfrm>
          <a:prstGeom prst="rect">
            <a:avLst/>
          </a:prstGeom>
        </p:spPr>
        <p:txBody>
          <a:bodyPr vert="horz">
            <a:noAutofit/>
          </a:bodyPr>
          <a:lstStyle>
            <a:lvl1pPr>
              <a:lnSpc>
                <a:spcPct val="85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 Arial Bold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CA6F5BF-D6F4-4749-A47E-53D716145806}"/>
              </a:ext>
            </a:extLst>
          </p:cNvPr>
          <p:cNvSpPr/>
          <p:nvPr userDrawn="1"/>
        </p:nvSpPr>
        <p:spPr>
          <a:xfrm>
            <a:off x="121728" y="4930439"/>
            <a:ext cx="372486" cy="1231804"/>
          </a:xfrm>
          <a:prstGeom prst="rect">
            <a:avLst/>
          </a:prstGeom>
          <a:gradFill>
            <a:gsLst>
              <a:gs pos="25000">
                <a:srgbClr val="FEC745"/>
              </a:gs>
              <a:gs pos="0">
                <a:srgbClr val="E18332"/>
              </a:gs>
              <a:gs pos="100000">
                <a:srgbClr val="9B532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1F31CCD-F890-447A-9CAD-5CC502170E1A}"/>
              </a:ext>
            </a:extLst>
          </p:cNvPr>
          <p:cNvSpPr/>
          <p:nvPr userDrawn="1"/>
        </p:nvSpPr>
        <p:spPr>
          <a:xfrm>
            <a:off x="1076559" y="4964036"/>
            <a:ext cx="387623" cy="1206610"/>
          </a:xfrm>
          <a:prstGeom prst="rect">
            <a:avLst/>
          </a:prstGeom>
          <a:gradFill>
            <a:gsLst>
              <a:gs pos="71000">
                <a:srgbClr val="A06146"/>
              </a:gs>
              <a:gs pos="46000">
                <a:srgbClr val="DA9E7F"/>
              </a:gs>
              <a:gs pos="25000">
                <a:srgbClr val="F9C397"/>
              </a:gs>
              <a:gs pos="0">
                <a:srgbClr val="F2D3AE"/>
              </a:gs>
              <a:gs pos="100000">
                <a:srgbClr val="843C2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515EF54-6962-4147-A6E8-DD2B1E6DB412}"/>
              </a:ext>
            </a:extLst>
          </p:cNvPr>
          <p:cNvSpPr txBox="1"/>
          <p:nvPr userDrawn="1"/>
        </p:nvSpPr>
        <p:spPr>
          <a:xfrm>
            <a:off x="185337" y="4628345"/>
            <a:ext cx="31325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Additional color selection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8B1EFD2-16AB-44D7-A868-706CF677CC4E}"/>
              </a:ext>
            </a:extLst>
          </p:cNvPr>
          <p:cNvSpPr/>
          <p:nvPr userDrawn="1"/>
        </p:nvSpPr>
        <p:spPr>
          <a:xfrm>
            <a:off x="589813" y="4924026"/>
            <a:ext cx="357080" cy="1231802"/>
          </a:xfrm>
          <a:prstGeom prst="rect">
            <a:avLst/>
          </a:prstGeom>
          <a:gradFill>
            <a:gsLst>
              <a:gs pos="52000">
                <a:srgbClr val="FED46A"/>
              </a:gs>
              <a:gs pos="0">
                <a:srgbClr val="F59948"/>
              </a:gs>
              <a:gs pos="100000">
                <a:srgbClr val="E1833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EA2D2EB-13B1-4028-AC06-B66CBA66A76B}"/>
              </a:ext>
            </a:extLst>
          </p:cNvPr>
          <p:cNvSpPr/>
          <p:nvPr userDrawn="1"/>
        </p:nvSpPr>
        <p:spPr>
          <a:xfrm>
            <a:off x="2072120" y="4964036"/>
            <a:ext cx="409910" cy="1206609"/>
          </a:xfrm>
          <a:prstGeom prst="rect">
            <a:avLst/>
          </a:prstGeom>
          <a:gradFill>
            <a:gsLst>
              <a:gs pos="40000">
                <a:srgbClr val="0088BA"/>
              </a:gs>
              <a:gs pos="0">
                <a:srgbClr val="B5E4F7"/>
              </a:gs>
              <a:gs pos="100000">
                <a:srgbClr val="084A6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52F6261-B011-4584-B2D0-D5D35E673AD0}"/>
              </a:ext>
            </a:extLst>
          </p:cNvPr>
          <p:cNvSpPr txBox="1"/>
          <p:nvPr userDrawn="1"/>
        </p:nvSpPr>
        <p:spPr>
          <a:xfrm>
            <a:off x="347271" y="1310797"/>
            <a:ext cx="7812626" cy="120032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600" b="1" u="sng">
                <a:latin typeface="Arial" panose="020B0604020202020204" pitchFamily="34" charset="0"/>
                <a:cs typeface="Arial" panose="020B0604020202020204" pitchFamily="34" charset="0"/>
              </a:rPr>
              <a:t>The Value of Copper 2024 </a:t>
            </a: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color theme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Select View/Slide Master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Select Colors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Under </a:t>
            </a:r>
            <a:r>
              <a:rPr lang="en-US" sz="1600" b="1" u="sng">
                <a:latin typeface="Arial" panose="020B0604020202020204" pitchFamily="34" charset="0"/>
                <a:cs typeface="Arial" panose="020B0604020202020204" pitchFamily="34" charset="0"/>
              </a:rPr>
              <a:t>Custom</a:t>
            </a: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 select THE VALUE OF COPPER 2024 theme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78F39C0-859E-4629-AA42-567829112258}"/>
              </a:ext>
            </a:extLst>
          </p:cNvPr>
          <p:cNvSpPr/>
          <p:nvPr userDrawn="1"/>
        </p:nvSpPr>
        <p:spPr>
          <a:xfrm>
            <a:off x="433506" y="3198414"/>
            <a:ext cx="275897" cy="245798"/>
          </a:xfrm>
          <a:prstGeom prst="rect">
            <a:avLst/>
          </a:prstGeom>
          <a:solidFill>
            <a:srgbClr val="008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5" name="Chart 34">
            <a:extLst>
              <a:ext uri="{FF2B5EF4-FFF2-40B4-BE49-F238E27FC236}">
                <a16:creationId xmlns:a16="http://schemas.microsoft.com/office/drawing/2014/main" id="{72879B0A-F99E-40E5-B700-799F77DD6828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962179365"/>
              </p:ext>
            </p:extLst>
          </p:nvPr>
        </p:nvGraphicFramePr>
        <p:xfrm>
          <a:off x="6549001" y="3044858"/>
          <a:ext cx="5231928" cy="3487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7" name="Chart 36">
            <a:extLst>
              <a:ext uri="{FF2B5EF4-FFF2-40B4-BE49-F238E27FC236}">
                <a16:creationId xmlns:a16="http://schemas.microsoft.com/office/drawing/2014/main" id="{DE492359-65CB-4881-A29A-BAA4AE3DD16F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3288038930"/>
              </p:ext>
            </p:extLst>
          </p:nvPr>
        </p:nvGraphicFramePr>
        <p:xfrm>
          <a:off x="2750712" y="4507242"/>
          <a:ext cx="3553778" cy="21288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6" name="Rectangle 35">
            <a:extLst>
              <a:ext uri="{FF2B5EF4-FFF2-40B4-BE49-F238E27FC236}">
                <a16:creationId xmlns:a16="http://schemas.microsoft.com/office/drawing/2014/main" id="{4C018436-5F86-4927-B055-EACE768BAB44}"/>
              </a:ext>
            </a:extLst>
          </p:cNvPr>
          <p:cNvSpPr/>
          <p:nvPr userDrawn="1"/>
        </p:nvSpPr>
        <p:spPr>
          <a:xfrm>
            <a:off x="2443973" y="3198414"/>
            <a:ext cx="275897" cy="245798"/>
          </a:xfrm>
          <a:prstGeom prst="rect">
            <a:avLst/>
          </a:prstGeom>
          <a:solidFill>
            <a:srgbClr val="8D6E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FD0965D-2713-4818-A5C9-FFF806699494}"/>
              </a:ext>
            </a:extLst>
          </p:cNvPr>
          <p:cNvSpPr txBox="1"/>
          <p:nvPr userDrawn="1"/>
        </p:nvSpPr>
        <p:spPr>
          <a:xfrm>
            <a:off x="197494" y="4078794"/>
            <a:ext cx="726924" cy="22754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000"/>
              <a:t>#934E15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F8E214B-511E-49F4-ABBE-332FB17ED4A1}"/>
              </a:ext>
            </a:extLst>
          </p:cNvPr>
          <p:cNvSpPr txBox="1"/>
          <p:nvPr userDrawn="1"/>
        </p:nvSpPr>
        <p:spPr>
          <a:xfrm>
            <a:off x="135420" y="3470719"/>
            <a:ext cx="748559" cy="24579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000"/>
              <a:t>#0088BA</a:t>
            </a:r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F8B450E5-93A1-03E4-06E5-F726212F7A85}"/>
              </a:ext>
            </a:extLst>
          </p:cNvPr>
          <p:cNvGrpSpPr/>
          <p:nvPr userDrawn="1"/>
        </p:nvGrpSpPr>
        <p:grpSpPr>
          <a:xfrm>
            <a:off x="10531751" y="1345381"/>
            <a:ext cx="961254" cy="500575"/>
            <a:chOff x="7525504" y="1297924"/>
            <a:chExt cx="2552344" cy="1329139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50C5B7E-66CD-22B1-A7CC-620E726E1657}"/>
                </a:ext>
              </a:extLst>
            </p:cNvPr>
            <p:cNvSpPr/>
            <p:nvPr userDrawn="1"/>
          </p:nvSpPr>
          <p:spPr>
            <a:xfrm rot="16200000">
              <a:off x="7493951" y="2027571"/>
              <a:ext cx="631045" cy="567940"/>
            </a:xfrm>
            <a:prstGeom prst="rect">
              <a:avLst/>
            </a:prstGeom>
            <a:solidFill>
              <a:srgbClr val="8B6C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59C8346-DDF9-C543-1322-050C61E69177}"/>
                </a:ext>
              </a:extLst>
            </p:cNvPr>
            <p:cNvSpPr/>
            <p:nvPr userDrawn="1"/>
          </p:nvSpPr>
          <p:spPr>
            <a:xfrm rot="16200000">
              <a:off x="8114857" y="2015738"/>
              <a:ext cx="631045" cy="567940"/>
            </a:xfrm>
            <a:prstGeom prst="rect">
              <a:avLst/>
            </a:prstGeom>
            <a:solidFill>
              <a:srgbClr val="AF75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D07BC7A-00DB-D2E6-EC0C-A71A437B4EFD}"/>
                </a:ext>
              </a:extLst>
            </p:cNvPr>
            <p:cNvSpPr/>
            <p:nvPr userDrawn="1"/>
          </p:nvSpPr>
          <p:spPr>
            <a:xfrm rot="16200000">
              <a:off x="8796606" y="2027571"/>
              <a:ext cx="631045" cy="567940"/>
            </a:xfrm>
            <a:prstGeom prst="rect">
              <a:avLst/>
            </a:prstGeom>
            <a:solidFill>
              <a:srgbClr val="B745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25CF867-39F1-0307-26AF-D293CF7B76F4}"/>
                </a:ext>
              </a:extLst>
            </p:cNvPr>
            <p:cNvSpPr/>
            <p:nvPr userDrawn="1"/>
          </p:nvSpPr>
          <p:spPr>
            <a:xfrm rot="16200000">
              <a:off x="9478355" y="2015738"/>
              <a:ext cx="631045" cy="567940"/>
            </a:xfrm>
            <a:prstGeom prst="rect">
              <a:avLst/>
            </a:prstGeom>
            <a:solidFill>
              <a:srgbClr val="C87E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C15AA0B-E523-2F79-637A-3E7E601194AF}"/>
                </a:ext>
              </a:extLst>
            </p:cNvPr>
            <p:cNvSpPr/>
            <p:nvPr userDrawn="1"/>
          </p:nvSpPr>
          <p:spPr>
            <a:xfrm rot="16200000">
              <a:off x="8143027" y="1329477"/>
              <a:ext cx="631045" cy="567940"/>
            </a:xfrm>
            <a:prstGeom prst="rect">
              <a:avLst/>
            </a:prstGeom>
            <a:solidFill>
              <a:srgbClr val="984D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5A98FD3-C5C7-3A8E-5021-2EFA126715E4}"/>
                </a:ext>
              </a:extLst>
            </p:cNvPr>
            <p:cNvSpPr/>
            <p:nvPr userDrawn="1"/>
          </p:nvSpPr>
          <p:spPr>
            <a:xfrm rot="16200000">
              <a:off x="8825909" y="1329477"/>
              <a:ext cx="631045" cy="567940"/>
            </a:xfrm>
            <a:prstGeom prst="rect">
              <a:avLst/>
            </a:prstGeom>
            <a:solidFill>
              <a:srgbClr val="D896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9BD5750-99EC-A516-E042-61A5D5E987A2}"/>
                </a:ext>
              </a:extLst>
            </p:cNvPr>
            <p:cNvSpPr/>
            <p:nvPr userDrawn="1"/>
          </p:nvSpPr>
          <p:spPr>
            <a:xfrm rot="16200000">
              <a:off x="7493951" y="1329477"/>
              <a:ext cx="631045" cy="567940"/>
            </a:xfrm>
            <a:prstGeom prst="rect">
              <a:avLst/>
            </a:prstGeom>
            <a:solidFill>
              <a:srgbClr val="F2D3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1AE890C-E3C6-ED59-15A8-A144083947E6}"/>
                </a:ext>
              </a:extLst>
            </p:cNvPr>
            <p:cNvSpPr/>
            <p:nvPr userDrawn="1"/>
          </p:nvSpPr>
          <p:spPr>
            <a:xfrm rot="16200000">
              <a:off x="9461462" y="1329477"/>
              <a:ext cx="631045" cy="567940"/>
            </a:xfrm>
            <a:prstGeom prst="rect">
              <a:avLst/>
            </a:prstGeom>
            <a:solidFill>
              <a:srgbClr val="F9C3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7D3ED3C9-2E9A-CA4B-BFE4-FC3CBB8F8E02}"/>
              </a:ext>
            </a:extLst>
          </p:cNvPr>
          <p:cNvSpPr/>
          <p:nvPr userDrawn="1"/>
        </p:nvSpPr>
        <p:spPr>
          <a:xfrm>
            <a:off x="1084823" y="3198414"/>
            <a:ext cx="275897" cy="245798"/>
          </a:xfrm>
          <a:prstGeom prst="rect">
            <a:avLst/>
          </a:prstGeom>
          <a:solidFill>
            <a:srgbClr val="27B3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0E4A417-EDED-51C6-51E8-088462781285}"/>
              </a:ext>
            </a:extLst>
          </p:cNvPr>
          <p:cNvSpPr txBox="1"/>
          <p:nvPr userDrawn="1"/>
        </p:nvSpPr>
        <p:spPr>
          <a:xfrm>
            <a:off x="822501" y="3470719"/>
            <a:ext cx="1001204" cy="24622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000"/>
              <a:t>#27B3D3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C8B8FE62-54EA-B1A6-4D5D-1B6F83777EBA}"/>
              </a:ext>
            </a:extLst>
          </p:cNvPr>
          <p:cNvSpPr/>
          <p:nvPr userDrawn="1"/>
        </p:nvSpPr>
        <p:spPr>
          <a:xfrm rot="16200000">
            <a:off x="1721749" y="3792360"/>
            <a:ext cx="245797" cy="275899"/>
          </a:xfrm>
          <a:prstGeom prst="rect">
            <a:avLst/>
          </a:prstGeom>
          <a:solidFill>
            <a:srgbClr val="FEC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B339C41-EB9D-2053-2BE7-B4DB307AC722}"/>
              </a:ext>
            </a:extLst>
          </p:cNvPr>
          <p:cNvSpPr txBox="1"/>
          <p:nvPr userDrawn="1"/>
        </p:nvSpPr>
        <p:spPr>
          <a:xfrm>
            <a:off x="1481995" y="4078794"/>
            <a:ext cx="1001204" cy="24622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000"/>
              <a:t>#FEC240</a:t>
            </a:r>
          </a:p>
          <a:p>
            <a:endParaRPr lang="en-US" sz="1000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899ADD03-E78B-C137-819B-6E50935B79A6}"/>
              </a:ext>
            </a:extLst>
          </p:cNvPr>
          <p:cNvSpPr/>
          <p:nvPr userDrawn="1"/>
        </p:nvSpPr>
        <p:spPr>
          <a:xfrm>
            <a:off x="2553805" y="4975761"/>
            <a:ext cx="426051" cy="1206609"/>
          </a:xfrm>
          <a:prstGeom prst="rect">
            <a:avLst/>
          </a:prstGeom>
          <a:gradFill>
            <a:gsLst>
              <a:gs pos="98473">
                <a:srgbClr val="638600"/>
              </a:gs>
              <a:gs pos="4580">
                <a:srgbClr val="C0FF0D"/>
              </a:gs>
              <a:gs pos="40000">
                <a:srgbClr val="B0EE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781FB068-CDE8-9913-96C4-171A6C8D6B6F}"/>
              </a:ext>
            </a:extLst>
          </p:cNvPr>
          <p:cNvSpPr/>
          <p:nvPr userDrawn="1"/>
        </p:nvSpPr>
        <p:spPr>
          <a:xfrm>
            <a:off x="1574097" y="4975762"/>
            <a:ext cx="426051" cy="1206609"/>
          </a:xfrm>
          <a:prstGeom prst="rect">
            <a:avLst/>
          </a:prstGeom>
          <a:gradFill>
            <a:gsLst>
              <a:gs pos="1527">
                <a:srgbClr val="F9C397"/>
              </a:gs>
              <a:gs pos="49000">
                <a:srgbClr val="FB7645"/>
              </a:gs>
              <a:gs pos="98473">
                <a:srgbClr val="B7452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605F3B9D-DA54-0028-40A8-328FF1F9A6DA}"/>
              </a:ext>
            </a:extLst>
          </p:cNvPr>
          <p:cNvSpPr txBox="1"/>
          <p:nvPr userDrawn="1"/>
        </p:nvSpPr>
        <p:spPr>
          <a:xfrm>
            <a:off x="868779" y="4078794"/>
            <a:ext cx="726924" cy="24622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000"/>
              <a:t>#D34727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E7E8AAD6-9B30-759D-367C-277FFF406E8C}"/>
              </a:ext>
            </a:extLst>
          </p:cNvPr>
          <p:cNvSpPr/>
          <p:nvPr userDrawn="1"/>
        </p:nvSpPr>
        <p:spPr>
          <a:xfrm rot="16200000">
            <a:off x="1076757" y="3792360"/>
            <a:ext cx="245797" cy="275899"/>
          </a:xfrm>
          <a:prstGeom prst="rect">
            <a:avLst/>
          </a:prstGeom>
          <a:solidFill>
            <a:srgbClr val="D34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92C905D1-1976-C7A7-590F-7D464B63174C}"/>
              </a:ext>
            </a:extLst>
          </p:cNvPr>
          <p:cNvSpPr/>
          <p:nvPr userDrawn="1"/>
        </p:nvSpPr>
        <p:spPr>
          <a:xfrm>
            <a:off x="1692082" y="3198414"/>
            <a:ext cx="275897" cy="245798"/>
          </a:xfrm>
          <a:prstGeom prst="rect">
            <a:avLst/>
          </a:prstGeom>
          <a:solidFill>
            <a:srgbClr val="88B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2F6E65E0-AE2A-AAF7-929F-878FDB36F939}"/>
              </a:ext>
            </a:extLst>
          </p:cNvPr>
          <p:cNvSpPr txBox="1"/>
          <p:nvPr userDrawn="1"/>
        </p:nvSpPr>
        <p:spPr>
          <a:xfrm>
            <a:off x="1558344" y="3470719"/>
            <a:ext cx="1001204" cy="24622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000"/>
              <a:t>#88BA00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AE3C5C3A-7B79-FE7E-4C95-03B146EF63CE}"/>
              </a:ext>
            </a:extLst>
          </p:cNvPr>
          <p:cNvSpPr/>
          <p:nvPr userDrawn="1"/>
        </p:nvSpPr>
        <p:spPr>
          <a:xfrm rot="16200000">
            <a:off x="426122" y="3792360"/>
            <a:ext cx="245797" cy="275899"/>
          </a:xfrm>
          <a:prstGeom prst="rect">
            <a:avLst/>
          </a:prstGeom>
          <a:solidFill>
            <a:srgbClr val="934E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D043E0E4-22C5-BDBE-B662-D2E539438B8A}"/>
              </a:ext>
            </a:extLst>
          </p:cNvPr>
          <p:cNvSpPr/>
          <p:nvPr userDrawn="1"/>
        </p:nvSpPr>
        <p:spPr>
          <a:xfrm>
            <a:off x="2443973" y="3807411"/>
            <a:ext cx="275897" cy="245798"/>
          </a:xfrm>
          <a:prstGeom prst="rect">
            <a:avLst/>
          </a:prstGeom>
          <a:solidFill>
            <a:srgbClr val="E183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09D7D4CE-9410-F50D-14BC-FD35C3AA9E30}"/>
              </a:ext>
            </a:extLst>
          </p:cNvPr>
          <p:cNvSpPr txBox="1"/>
          <p:nvPr userDrawn="1"/>
        </p:nvSpPr>
        <p:spPr>
          <a:xfrm>
            <a:off x="2316666" y="4078794"/>
            <a:ext cx="1001204" cy="24622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000"/>
              <a:t>#E18332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B14CD594-3F2E-8712-9AA6-FB70B7D94317}"/>
              </a:ext>
            </a:extLst>
          </p:cNvPr>
          <p:cNvSpPr txBox="1"/>
          <p:nvPr userDrawn="1"/>
        </p:nvSpPr>
        <p:spPr>
          <a:xfrm>
            <a:off x="2294187" y="3470719"/>
            <a:ext cx="1001204" cy="24622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000"/>
              <a:t>#8D6E59</a:t>
            </a:r>
          </a:p>
        </p:txBody>
      </p:sp>
      <p:pic>
        <p:nvPicPr>
          <p:cNvPr id="86" name="Picture 85">
            <a:extLst>
              <a:ext uri="{FF2B5EF4-FFF2-40B4-BE49-F238E27FC236}">
                <a16:creationId xmlns:a16="http://schemas.microsoft.com/office/drawing/2014/main" id="{B1E10008-592A-2374-E6DC-72C295AFE1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/>
          <a:srcRect r="19209" b="6673"/>
          <a:stretch/>
        </p:blipFill>
        <p:spPr>
          <a:xfrm>
            <a:off x="6549001" y="1268585"/>
            <a:ext cx="5586842" cy="1333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5499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2 bullet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6CE2C6FC-BB48-410C-A194-ED23F7DE102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1985671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5" progId="TCLayout.ActiveDocument.1">
                  <p:embed/>
                </p:oleObj>
              </mc:Choice>
              <mc:Fallback>
                <p:oleObj name="think-cell Slide" r:id="rId3" imgW="592" imgH="595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6CE2C6FC-BB48-410C-A194-ED23F7DE10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itle 1">
            <a:extLst>
              <a:ext uri="{FF2B5EF4-FFF2-40B4-BE49-F238E27FC236}">
                <a16:creationId xmlns:a16="http://schemas.microsoft.com/office/drawing/2014/main" id="{7A47CEBF-087B-D242-8BA7-ECC91B1B9B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3589" y="270861"/>
            <a:ext cx="8865017" cy="675389"/>
          </a:xfrm>
          <a:prstGeom prst="rect">
            <a:avLst/>
          </a:prstGeom>
        </p:spPr>
        <p:txBody>
          <a:bodyPr vert="horz">
            <a:noAutofit/>
          </a:bodyPr>
          <a:lstStyle>
            <a:lvl1pPr>
              <a:lnSpc>
                <a:spcPct val="85000"/>
              </a:lnSpc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 Arial Bold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7411022-70AA-4249-87BE-62B1FB1E0B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589" y="2578708"/>
            <a:ext cx="4797348" cy="3409873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>
              <a:buClr>
                <a:srgbClr val="BB5D00"/>
              </a:buClr>
              <a:buSzPct val="110000"/>
              <a:defRPr sz="2400">
                <a:latin typeface="+mj-lt"/>
                <a:cs typeface="Arial" panose="020B0604020202020204" pitchFamily="34" charset="0"/>
              </a:defRPr>
            </a:lvl1pPr>
            <a:lvl2pPr marL="571500" indent="-285750">
              <a:buClr>
                <a:srgbClr val="BB5D00"/>
              </a:buClr>
              <a:buFont typeface="Arial" panose="020B0604020202020204" pitchFamily="34" charset="0"/>
              <a:buChar char="‒"/>
              <a:defRPr sz="220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2pPr>
            <a:lvl3pPr marL="688975" indent="-227013">
              <a:buClr>
                <a:srgbClr val="BB5D00"/>
              </a:buClr>
              <a:buSzPct val="85000"/>
              <a:buFont typeface="Courier New" panose="02070309020205020404" pitchFamily="49" charset="0"/>
              <a:buChar char="o"/>
              <a:defRPr lang="en-US" sz="2000" b="0" i="0" kern="1200" dirty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914400" indent="-225425">
              <a:buClr>
                <a:srgbClr val="BB5D00"/>
              </a:buClr>
              <a:buSzPct val="95000"/>
              <a:defRPr sz="1800">
                <a:latin typeface="+mj-lt"/>
                <a:cs typeface="Arial" panose="020B0604020202020204" pitchFamily="34" charset="0"/>
              </a:defRPr>
            </a:lvl4pPr>
            <a:lvl5pPr marL="1139825" indent="-225425">
              <a:buClr>
                <a:srgbClr val="BB5D00"/>
              </a:buClr>
              <a:buFont typeface="Arial" panose="020B0604020202020204" pitchFamily="34" charset="0"/>
              <a:buChar char="–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C5933937-D526-39D3-2E4F-25D59D0B6F6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78637" y="2569029"/>
            <a:ext cx="5159928" cy="3409873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>
              <a:buClr>
                <a:srgbClr val="BB5D00"/>
              </a:buClr>
              <a:buSzPct val="110000"/>
              <a:defRPr sz="2400">
                <a:latin typeface="+mj-lt"/>
                <a:cs typeface="Arial" panose="020B0604020202020204" pitchFamily="34" charset="0"/>
              </a:defRPr>
            </a:lvl1pPr>
            <a:lvl2pPr marL="571500" indent="-285750">
              <a:buClr>
                <a:srgbClr val="BB5D00"/>
              </a:buClr>
              <a:buFont typeface="Arial" panose="020B0604020202020204" pitchFamily="34" charset="0"/>
              <a:buChar char="‒"/>
              <a:defRPr sz="220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2pPr>
            <a:lvl3pPr marL="688975" indent="-227013">
              <a:buClr>
                <a:srgbClr val="BB5D00"/>
              </a:buClr>
              <a:buSzPct val="85000"/>
              <a:buFont typeface="Courier New" panose="02070309020205020404" pitchFamily="49" charset="0"/>
              <a:buChar char="o"/>
              <a:defRPr lang="en-US" sz="2000" b="0" i="0" kern="1200" dirty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914400" indent="-225425">
              <a:buClr>
                <a:srgbClr val="BB5D00"/>
              </a:buClr>
              <a:buSzPct val="95000"/>
              <a:defRPr sz="1800">
                <a:latin typeface="+mj-lt"/>
                <a:cs typeface="Arial" panose="020B0604020202020204" pitchFamily="34" charset="0"/>
              </a:defRPr>
            </a:lvl4pPr>
            <a:lvl5pPr marL="1139825" indent="-225425">
              <a:buClr>
                <a:srgbClr val="BB5D00"/>
              </a:buClr>
              <a:buFont typeface="Arial" panose="020B0604020202020204" pitchFamily="34" charset="0"/>
              <a:buChar char="–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2FA1CD20-ECA4-3002-0A6B-ED7734285E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55377" y="1532051"/>
            <a:ext cx="5183188" cy="82391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rgbClr val="7A604D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26734F-1F25-2206-CE5E-427A510611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3589" y="1514634"/>
            <a:ext cx="4797348" cy="82391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rgbClr val="7A604D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A white surface with a brown surface&#10;&#10;Description automatically generated with medium confidence">
            <a:extLst>
              <a:ext uri="{FF2B5EF4-FFF2-40B4-BE49-F238E27FC236}">
                <a16:creationId xmlns:a16="http://schemas.microsoft.com/office/drawing/2014/main" id="{783128AE-58B8-7085-F57C-AB98DF58D113}"/>
              </a:ext>
            </a:extLst>
          </p:cNvPr>
          <p:cNvPicPr preferRelativeResize="0">
            <a:picLocks/>
          </p:cNvPicPr>
          <p:nvPr userDrawn="1"/>
        </p:nvPicPr>
        <p:blipFill rotWithShape="1">
          <a:blip r:embed="rId5"/>
          <a:srcRect t="76875"/>
          <a:stretch/>
        </p:blipFill>
        <p:spPr>
          <a:xfrm rot="5400000">
            <a:off x="4037280" y="3806558"/>
            <a:ext cx="3825013" cy="45719"/>
          </a:xfrm>
          <a:prstGeom prst="rect">
            <a:avLst/>
          </a:prstGeom>
          <a:effectLst>
            <a:outerShdw blurRad="50800" dist="38100" dir="2700000" algn="tl" rotWithShape="0">
              <a:srgbClr val="F69163">
                <a:alpha val="44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025044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 text graphic ins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25132DD1-6B33-4309-82A8-752481CA67B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4067073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5" progId="TCLayout.ActiveDocument.1">
                  <p:embed/>
                </p:oleObj>
              </mc:Choice>
              <mc:Fallback>
                <p:oleObj name="think-cell Slide" r:id="rId3" imgW="592" imgH="595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25132DD1-6B33-4309-82A8-752481CA67B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E67B8A56-E4BB-41C5-971B-EA9557624D5F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97811" y="6507849"/>
            <a:ext cx="7363977" cy="28906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1100" b="0">
                <a:solidFill>
                  <a:schemeClr val="tx1"/>
                </a:solidFill>
                <a:effectLst/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*footnotes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48751137-A964-4A57-9A4A-680957F991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3589" y="301808"/>
            <a:ext cx="8906802" cy="607555"/>
          </a:xfrm>
          <a:prstGeom prst="rect">
            <a:avLst/>
          </a:prstGeom>
        </p:spPr>
        <p:txBody>
          <a:bodyPr vert="horz">
            <a:noAutofit/>
          </a:bodyPr>
          <a:lstStyle>
            <a:lvl1pPr>
              <a:lnSpc>
                <a:spcPct val="90000"/>
              </a:lnSpc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 Arial Bold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2FC5520E-1159-6C32-5738-E98CB1A356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810" y="3374972"/>
            <a:ext cx="11090131" cy="2593571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>
              <a:buClr>
                <a:srgbClr val="BB5D00"/>
              </a:buClr>
              <a:buSzPct val="110000"/>
              <a:defRPr sz="1800">
                <a:latin typeface="+mj-lt"/>
                <a:cs typeface="Arial" panose="020B0604020202020204" pitchFamily="34" charset="0"/>
              </a:defRPr>
            </a:lvl1pPr>
            <a:lvl2pPr marL="571500" indent="-285750">
              <a:buClr>
                <a:srgbClr val="BB5D00"/>
              </a:buClr>
              <a:buFont typeface="Arial" panose="020B0604020202020204" pitchFamily="34" charset="0"/>
              <a:buChar char="‒"/>
              <a:defRPr sz="180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2pPr>
            <a:lvl3pPr marL="688975" indent="-227013">
              <a:buClr>
                <a:srgbClr val="BB5D00"/>
              </a:buClr>
              <a:buSzPct val="85000"/>
              <a:buFont typeface="Courier New" panose="02070309020205020404" pitchFamily="49" charset="0"/>
              <a:buChar char="o"/>
              <a:defRPr lang="en-US" sz="1600" b="0" i="0" kern="1200" dirty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914400" indent="-225425">
              <a:buClr>
                <a:srgbClr val="BB5D00"/>
              </a:buClr>
              <a:buSzPct val="95000"/>
              <a:defRPr sz="1400">
                <a:latin typeface="+mj-lt"/>
                <a:cs typeface="Arial" panose="020B0604020202020204" pitchFamily="34" charset="0"/>
              </a:defRPr>
            </a:lvl4pPr>
            <a:lvl5pPr marL="1139825" indent="-225425">
              <a:buClr>
                <a:srgbClr val="BB5D00"/>
              </a:buClr>
              <a:buFont typeface="Arial" panose="020B0604020202020204" pitchFamily="34" charset="0"/>
              <a:buChar char="–"/>
              <a:defRPr sz="12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7F87929-4463-ACF6-A600-2F1F9D3AEE9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97810" y="1399812"/>
            <a:ext cx="11090131" cy="1626022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>
              <a:buClr>
                <a:srgbClr val="BB5D00"/>
              </a:buClr>
              <a:buSzPct val="110000"/>
              <a:defRPr sz="1800">
                <a:latin typeface="+mj-lt"/>
                <a:cs typeface="Arial" panose="020B0604020202020204" pitchFamily="34" charset="0"/>
              </a:defRPr>
            </a:lvl1pPr>
            <a:lvl2pPr marL="571500" indent="-285750">
              <a:buClr>
                <a:srgbClr val="BB5D00"/>
              </a:buClr>
              <a:buFont typeface="Arial" panose="020B0604020202020204" pitchFamily="34" charset="0"/>
              <a:buChar char="‒"/>
              <a:defRPr sz="180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2pPr>
            <a:lvl3pPr marL="688975" indent="-227013">
              <a:buClr>
                <a:srgbClr val="BB5D00"/>
              </a:buClr>
              <a:buSzPct val="85000"/>
              <a:buFont typeface="Courier New" panose="02070309020205020404" pitchFamily="49" charset="0"/>
              <a:buChar char="o"/>
              <a:defRPr lang="en-US" sz="1600" b="0" i="0" kern="1200" dirty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914400" indent="-225425">
              <a:buClr>
                <a:srgbClr val="BB5D00"/>
              </a:buClr>
              <a:buSzPct val="95000"/>
              <a:defRPr sz="1400">
                <a:latin typeface="+mj-lt"/>
                <a:cs typeface="Arial" panose="020B0604020202020204" pitchFamily="34" charset="0"/>
              </a:defRPr>
            </a:lvl4pPr>
            <a:lvl5pPr marL="1139825" indent="-225425">
              <a:buClr>
                <a:srgbClr val="BB5D00"/>
              </a:buClr>
              <a:buFont typeface="Arial" panose="020B0604020202020204" pitchFamily="34" charset="0"/>
              <a:buChar char="–"/>
              <a:defRPr sz="12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213209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hart blank tex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052774F6-69CD-4B05-9AA2-D50CCFE57E31}"/>
              </a:ext>
            </a:extLst>
          </p:cNvPr>
          <p:cNvSpPr/>
          <p:nvPr userDrawn="1"/>
        </p:nvSpPr>
        <p:spPr>
          <a:xfrm>
            <a:off x="0" y="1139967"/>
            <a:ext cx="12192000" cy="1738327"/>
          </a:xfrm>
          <a:prstGeom prst="rect">
            <a:avLst/>
          </a:prstGeom>
          <a:solidFill>
            <a:srgbClr val="E5A382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latin typeface="+mj-lt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E1F5752-9C5B-79E7-70B7-618780D7D998}"/>
              </a:ext>
            </a:extLst>
          </p:cNvPr>
          <p:cNvGrpSpPr/>
          <p:nvPr userDrawn="1"/>
        </p:nvGrpSpPr>
        <p:grpSpPr>
          <a:xfrm>
            <a:off x="2795954" y="3494667"/>
            <a:ext cx="6547128" cy="1780502"/>
            <a:chOff x="2795954" y="3320509"/>
            <a:chExt cx="6540700" cy="1955633"/>
          </a:xfrm>
        </p:grpSpPr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F0F6F3D3-1D9F-4009-91D2-AD6A281F1E7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795954" y="3331397"/>
              <a:ext cx="0" cy="1944745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BDB5D549-495F-4858-B322-93010E4861D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336654" y="3320509"/>
              <a:ext cx="0" cy="1944745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Picture 7" descr="A white surface with a brown surface&#10;&#10;Description automatically generated with medium confidence">
            <a:extLst>
              <a:ext uri="{FF2B5EF4-FFF2-40B4-BE49-F238E27FC236}">
                <a16:creationId xmlns:a16="http://schemas.microsoft.com/office/drawing/2014/main" id="{08091AF0-A742-C6F5-FD53-3D0D2B9DF5EA}"/>
              </a:ext>
            </a:extLst>
          </p:cNvPr>
          <p:cNvPicPr preferRelativeResize="0">
            <a:picLocks/>
          </p:cNvPicPr>
          <p:nvPr userDrawn="1"/>
        </p:nvPicPr>
        <p:blipFill rotWithShape="1">
          <a:blip r:embed="rId3"/>
          <a:srcRect t="76875"/>
          <a:stretch/>
        </p:blipFill>
        <p:spPr>
          <a:xfrm rot="5400000" flipV="1">
            <a:off x="4943406" y="2307862"/>
            <a:ext cx="2343661" cy="45719"/>
          </a:xfrm>
          <a:prstGeom prst="rect">
            <a:avLst/>
          </a:prstGeom>
          <a:effectLst>
            <a:outerShdw blurRad="50800" dist="38100" dir="2700000" algn="tl" rotWithShape="0">
              <a:srgbClr val="F69163">
                <a:alpha val="44000"/>
              </a:srgbClr>
            </a:outerShdw>
          </a:effectLst>
        </p:spPr>
      </p:pic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25132DD1-6B33-4309-82A8-752481CA67B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4067073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92" imgH="595" progId="TCLayout.ActiveDocument.1">
                  <p:embed/>
                </p:oleObj>
              </mc:Choice>
              <mc:Fallback>
                <p:oleObj name="think-cell Slide" r:id="rId4" imgW="592" imgH="595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25132DD1-6B33-4309-82A8-752481CA67B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4DF4BA91-A2A2-4736-95CB-1BD645CC23F2}"/>
              </a:ext>
            </a:extLst>
          </p:cNvPr>
          <p:cNvCxnSpPr>
            <a:cxnSpLocks/>
          </p:cNvCxnSpPr>
          <p:nvPr userDrawn="1"/>
        </p:nvCxnSpPr>
        <p:spPr>
          <a:xfrm>
            <a:off x="986729" y="4948280"/>
            <a:ext cx="0" cy="422796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8DB510F7-909D-4B7F-B125-397D738514D0}"/>
              </a:ext>
            </a:extLst>
          </p:cNvPr>
          <p:cNvCxnSpPr>
            <a:cxnSpLocks/>
          </p:cNvCxnSpPr>
          <p:nvPr userDrawn="1"/>
        </p:nvCxnSpPr>
        <p:spPr>
          <a:xfrm flipH="1">
            <a:off x="2795954" y="3502552"/>
            <a:ext cx="6547128" cy="6143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E67B8A56-E4BB-41C5-971B-EA9557624D5F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97811" y="6507849"/>
            <a:ext cx="7363977" cy="28906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1100" b="0">
                <a:solidFill>
                  <a:schemeClr val="tx1"/>
                </a:solidFill>
                <a:effectLst/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*footnotes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48751137-A964-4A57-9A4A-680957F991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3589" y="301808"/>
            <a:ext cx="8906802" cy="607555"/>
          </a:xfrm>
          <a:prstGeom prst="rect">
            <a:avLst/>
          </a:prstGeom>
        </p:spPr>
        <p:txBody>
          <a:bodyPr vert="horz">
            <a:noAutofit/>
          </a:bodyPr>
          <a:lstStyle>
            <a:lvl1pPr>
              <a:lnSpc>
                <a:spcPct val="90000"/>
              </a:lnSpc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 Arial Bold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4B92207-A3E0-4D30-B754-7BD03F890EA2}"/>
              </a:ext>
            </a:extLst>
          </p:cNvPr>
          <p:cNvSpPr/>
          <p:nvPr userDrawn="1"/>
        </p:nvSpPr>
        <p:spPr>
          <a:xfrm>
            <a:off x="130839" y="5122546"/>
            <a:ext cx="1711780" cy="961292"/>
          </a:xfrm>
          <a:prstGeom prst="rect">
            <a:avLst/>
          </a:prstGeom>
          <a:solidFill>
            <a:srgbClr val="C4E3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lvl="0" algn="ctr"/>
            <a:endParaRPr lang="en-US" sz="1600">
              <a:latin typeface="+mj-lt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91E0F9B-17A1-4742-BBEA-18FD4100958D}"/>
              </a:ext>
            </a:extLst>
          </p:cNvPr>
          <p:cNvSpPr/>
          <p:nvPr userDrawn="1"/>
        </p:nvSpPr>
        <p:spPr>
          <a:xfrm>
            <a:off x="4646324" y="2878247"/>
            <a:ext cx="2846389" cy="1431131"/>
          </a:xfrm>
          <a:prstGeom prst="rect">
            <a:avLst/>
          </a:prstGeom>
          <a:solidFill>
            <a:srgbClr val="008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lvl="0" algn="ctr"/>
            <a:endParaRPr lang="en-US" sz="1600">
              <a:latin typeface="+mj-lt"/>
            </a:endParaRPr>
          </a:p>
        </p:txBody>
      </p:sp>
      <p:sp>
        <p:nvSpPr>
          <p:cNvPr id="46" name="Text Placeholder 4">
            <a:extLst>
              <a:ext uri="{FF2B5EF4-FFF2-40B4-BE49-F238E27FC236}">
                <a16:creationId xmlns:a16="http://schemas.microsoft.com/office/drawing/2014/main" id="{32BF3A96-C10D-481B-B7D7-7378A143A02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80339" y="3041245"/>
            <a:ext cx="2578359" cy="1112509"/>
          </a:xfrm>
          <a:prstGeom prst="rect">
            <a:avLst/>
          </a:prstGeom>
        </p:spPr>
        <p:txBody>
          <a:bodyPr numCol="1" anchor="ctr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effectLst/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9DF5748C-833B-4C7D-A7FD-C83C6CBED9B5}"/>
              </a:ext>
            </a:extLst>
          </p:cNvPr>
          <p:cNvSpPr/>
          <p:nvPr userDrawn="1"/>
        </p:nvSpPr>
        <p:spPr>
          <a:xfrm>
            <a:off x="1283676" y="3840258"/>
            <a:ext cx="3024554" cy="961292"/>
          </a:xfrm>
          <a:prstGeom prst="rect">
            <a:avLst/>
          </a:prstGeom>
          <a:solidFill>
            <a:srgbClr val="27B3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lvl="0" algn="ctr"/>
            <a:endParaRPr lang="en-US" sz="1600">
              <a:latin typeface="+mj-lt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A6F43AF7-9766-4038-BF82-554F2B07497D}"/>
              </a:ext>
            </a:extLst>
          </p:cNvPr>
          <p:cNvSpPr/>
          <p:nvPr userDrawn="1"/>
        </p:nvSpPr>
        <p:spPr>
          <a:xfrm>
            <a:off x="1940063" y="5122546"/>
            <a:ext cx="1711780" cy="961292"/>
          </a:xfrm>
          <a:prstGeom prst="rect">
            <a:avLst/>
          </a:prstGeom>
          <a:solidFill>
            <a:srgbClr val="C4E3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lvl="0" algn="ctr"/>
            <a:endParaRPr lang="en-US" sz="1600">
              <a:latin typeface="+mj-lt"/>
            </a:endParaRPr>
          </a:p>
        </p:txBody>
      </p:sp>
      <p:sp>
        <p:nvSpPr>
          <p:cNvPr id="59" name="Text Placeholder 4">
            <a:extLst>
              <a:ext uri="{FF2B5EF4-FFF2-40B4-BE49-F238E27FC236}">
                <a16:creationId xmlns:a16="http://schemas.microsoft.com/office/drawing/2014/main" id="{973B15DC-252E-4A5A-BF03-D27EDB410F40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1442513" y="3893626"/>
            <a:ext cx="2706881" cy="813418"/>
          </a:xfrm>
          <a:prstGeom prst="rect">
            <a:avLst/>
          </a:prstGeom>
        </p:spPr>
        <p:txBody>
          <a:bodyPr numCol="1" anchor="ctr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effectLst/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text</a:t>
            </a:r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48E157A5-F1FB-4A99-9B17-594E2875C801}"/>
              </a:ext>
            </a:extLst>
          </p:cNvPr>
          <p:cNvCxnSpPr>
            <a:cxnSpLocks/>
          </p:cNvCxnSpPr>
          <p:nvPr userDrawn="1"/>
        </p:nvCxnSpPr>
        <p:spPr>
          <a:xfrm flipH="1">
            <a:off x="986729" y="4948280"/>
            <a:ext cx="3611130" cy="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BA69A6C8-BBBA-4A5A-BD8E-4F2863C7A10B}"/>
              </a:ext>
            </a:extLst>
          </p:cNvPr>
          <p:cNvCxnSpPr>
            <a:cxnSpLocks/>
          </p:cNvCxnSpPr>
          <p:nvPr userDrawn="1"/>
        </p:nvCxnSpPr>
        <p:spPr>
          <a:xfrm>
            <a:off x="4597859" y="4948280"/>
            <a:ext cx="0" cy="422796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id="{C21CD03D-DAF3-4B68-9DAA-9279D235C59F}"/>
              </a:ext>
            </a:extLst>
          </p:cNvPr>
          <p:cNvSpPr/>
          <p:nvPr userDrawn="1"/>
        </p:nvSpPr>
        <p:spPr>
          <a:xfrm>
            <a:off x="3741969" y="5122546"/>
            <a:ext cx="1711780" cy="961292"/>
          </a:xfrm>
          <a:prstGeom prst="rect">
            <a:avLst/>
          </a:prstGeom>
          <a:solidFill>
            <a:srgbClr val="C4E3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lvl="0" algn="ctr"/>
            <a:endParaRPr lang="en-US" sz="1600">
              <a:latin typeface="+mj-lt"/>
            </a:endParaRPr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E6D2E2D0-8215-46A3-AD69-C5AFAEF00569}"/>
              </a:ext>
            </a:extLst>
          </p:cNvPr>
          <p:cNvCxnSpPr>
            <a:cxnSpLocks/>
          </p:cNvCxnSpPr>
          <p:nvPr userDrawn="1"/>
        </p:nvCxnSpPr>
        <p:spPr>
          <a:xfrm>
            <a:off x="7527429" y="4948280"/>
            <a:ext cx="0" cy="422796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ectangle 80">
            <a:extLst>
              <a:ext uri="{FF2B5EF4-FFF2-40B4-BE49-F238E27FC236}">
                <a16:creationId xmlns:a16="http://schemas.microsoft.com/office/drawing/2014/main" id="{30ED4439-13DE-479E-A463-246F49A524CB}"/>
              </a:ext>
            </a:extLst>
          </p:cNvPr>
          <p:cNvSpPr/>
          <p:nvPr userDrawn="1"/>
        </p:nvSpPr>
        <p:spPr>
          <a:xfrm>
            <a:off x="7824376" y="3841094"/>
            <a:ext cx="3024554" cy="961292"/>
          </a:xfrm>
          <a:prstGeom prst="rect">
            <a:avLst/>
          </a:prstGeom>
          <a:solidFill>
            <a:srgbClr val="27B3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lvl="0" algn="ctr"/>
            <a:endParaRPr lang="en-US" sz="1600">
              <a:latin typeface="+mj-lt"/>
            </a:endParaRPr>
          </a:p>
        </p:txBody>
      </p:sp>
      <p:sp>
        <p:nvSpPr>
          <p:cNvPr id="83" name="Text Placeholder 4">
            <a:extLst>
              <a:ext uri="{FF2B5EF4-FFF2-40B4-BE49-F238E27FC236}">
                <a16:creationId xmlns:a16="http://schemas.microsoft.com/office/drawing/2014/main" id="{EEDAD94D-E1FB-4D24-A8B3-449950C2AED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983213" y="3894462"/>
            <a:ext cx="2706881" cy="813418"/>
          </a:xfrm>
          <a:prstGeom prst="rect">
            <a:avLst/>
          </a:prstGeom>
        </p:spPr>
        <p:txBody>
          <a:bodyPr numCol="1" anchor="ctr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effectLst/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text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9A90B50-AEC3-4FC8-980D-AF91F3CBB90E}"/>
              </a:ext>
            </a:extLst>
          </p:cNvPr>
          <p:cNvCxnSpPr>
            <a:cxnSpLocks/>
          </p:cNvCxnSpPr>
          <p:nvPr userDrawn="1"/>
        </p:nvCxnSpPr>
        <p:spPr>
          <a:xfrm flipH="1">
            <a:off x="7527429" y="4948280"/>
            <a:ext cx="3611130" cy="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56006CEA-F0ED-4ED3-BF84-B157B5ADB00A}"/>
              </a:ext>
            </a:extLst>
          </p:cNvPr>
          <p:cNvCxnSpPr>
            <a:cxnSpLocks/>
          </p:cNvCxnSpPr>
          <p:nvPr userDrawn="1"/>
        </p:nvCxnSpPr>
        <p:spPr>
          <a:xfrm>
            <a:off x="11138559" y="4948280"/>
            <a:ext cx="0" cy="422796"/>
          </a:xfrm>
          <a:prstGeom prst="line">
            <a:avLst/>
          </a:prstGeom>
          <a:ln w="19050">
            <a:solidFill>
              <a:srgbClr val="3954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A4D6692E-90E4-F1BB-44FE-F0C7068347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811" y="1227808"/>
            <a:ext cx="5501657" cy="145292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07548FE2-D97B-A78D-65F9-9BD434298E75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6337562" y="1216166"/>
            <a:ext cx="5501657" cy="145292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A75C58-3AE4-FA0B-6EF4-C474D5C724F4}"/>
              </a:ext>
            </a:extLst>
          </p:cNvPr>
          <p:cNvSpPr/>
          <p:nvPr userDrawn="1"/>
        </p:nvSpPr>
        <p:spPr>
          <a:xfrm>
            <a:off x="6705099" y="5126901"/>
            <a:ext cx="1711780" cy="961292"/>
          </a:xfrm>
          <a:prstGeom prst="rect">
            <a:avLst/>
          </a:prstGeom>
          <a:solidFill>
            <a:srgbClr val="C4E3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lvl="0" algn="ctr"/>
            <a:endParaRPr lang="en-US" sz="1600">
              <a:latin typeface="+mj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E33187A-741D-D6FE-318C-00BF1E1068DA}"/>
              </a:ext>
            </a:extLst>
          </p:cNvPr>
          <p:cNvSpPr/>
          <p:nvPr userDrawn="1"/>
        </p:nvSpPr>
        <p:spPr>
          <a:xfrm>
            <a:off x="8514323" y="5126901"/>
            <a:ext cx="1711780" cy="961292"/>
          </a:xfrm>
          <a:prstGeom prst="rect">
            <a:avLst/>
          </a:prstGeom>
          <a:solidFill>
            <a:srgbClr val="C4E3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lvl="0" algn="ctr"/>
            <a:endParaRPr lang="en-US" sz="1600">
              <a:latin typeface="+mj-lt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B51C3D4-FA27-6859-0738-157F9DC7F0B6}"/>
              </a:ext>
            </a:extLst>
          </p:cNvPr>
          <p:cNvSpPr/>
          <p:nvPr userDrawn="1"/>
        </p:nvSpPr>
        <p:spPr>
          <a:xfrm>
            <a:off x="10316229" y="5126901"/>
            <a:ext cx="1711780" cy="961292"/>
          </a:xfrm>
          <a:prstGeom prst="rect">
            <a:avLst/>
          </a:prstGeom>
          <a:solidFill>
            <a:srgbClr val="C4E3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lvl="0" algn="ctr"/>
            <a:endParaRPr lang="en-US" sz="1600">
              <a:latin typeface="+mj-lt"/>
            </a:endParaRP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04A1895D-6964-75EF-3157-495986B8E10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15659" y="5196483"/>
            <a:ext cx="1542141" cy="813418"/>
          </a:xfrm>
          <a:prstGeom prst="rect">
            <a:avLst/>
          </a:prstGeom>
          <a:solidFill>
            <a:srgbClr val="C4E3EF"/>
          </a:solidFill>
        </p:spPr>
        <p:txBody>
          <a:bodyPr numCol="1" anchor="ctr">
            <a:no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  <a:effectLst/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907B831A-A902-056B-0B33-1FBD39CB121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001162" y="5196483"/>
            <a:ext cx="1542141" cy="813418"/>
          </a:xfrm>
          <a:prstGeom prst="rect">
            <a:avLst/>
          </a:prstGeom>
          <a:solidFill>
            <a:srgbClr val="C4E3EF"/>
          </a:solidFill>
        </p:spPr>
        <p:txBody>
          <a:bodyPr numCol="1" anchor="ctr">
            <a:no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  <a:effectLst/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8427F256-EF5C-9ED1-AEF7-72E891E058A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826789" y="5196483"/>
            <a:ext cx="1542141" cy="813418"/>
          </a:xfrm>
          <a:prstGeom prst="rect">
            <a:avLst/>
          </a:prstGeom>
          <a:solidFill>
            <a:srgbClr val="C4E3EF"/>
          </a:solidFill>
        </p:spPr>
        <p:txBody>
          <a:bodyPr numCol="1" anchor="ctr">
            <a:no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  <a:effectLst/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241CC2F6-0C8E-57F8-C88E-E82AB07BF32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789919" y="5200838"/>
            <a:ext cx="1542141" cy="813418"/>
          </a:xfrm>
          <a:prstGeom prst="rect">
            <a:avLst/>
          </a:prstGeom>
          <a:solidFill>
            <a:srgbClr val="C4E3EF"/>
          </a:solidFill>
        </p:spPr>
        <p:txBody>
          <a:bodyPr numCol="1" anchor="ctr">
            <a:no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  <a:effectLst/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392572BD-2688-AFF7-04C3-8B712550B67F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575422" y="5200838"/>
            <a:ext cx="1542141" cy="813418"/>
          </a:xfrm>
          <a:prstGeom prst="rect">
            <a:avLst/>
          </a:prstGeom>
          <a:solidFill>
            <a:srgbClr val="C4E3EF"/>
          </a:solidFill>
        </p:spPr>
        <p:txBody>
          <a:bodyPr numCol="1" anchor="ctr">
            <a:no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  <a:effectLst/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7E07D739-7491-9A54-1373-E4EF33C893D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0401049" y="5200838"/>
            <a:ext cx="1542141" cy="813418"/>
          </a:xfrm>
          <a:prstGeom prst="rect">
            <a:avLst/>
          </a:prstGeom>
          <a:solidFill>
            <a:srgbClr val="C4E3EF"/>
          </a:solidFill>
        </p:spPr>
        <p:txBody>
          <a:bodyPr numCol="1" anchor="ctr">
            <a:no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  <a:effectLst/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275692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PPER HEAD_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BC4EB0B0-4B5A-4A01-B39D-054EF901C69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1755632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5" progId="TCLayout.ActiveDocument.1">
                  <p:embed/>
                </p:oleObj>
              </mc:Choice>
              <mc:Fallback>
                <p:oleObj name="think-cell Slide" r:id="rId3" imgW="592" imgH="595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BC4EB0B0-4B5A-4A01-B39D-054EF901C69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itle 1">
            <a:extLst>
              <a:ext uri="{FF2B5EF4-FFF2-40B4-BE49-F238E27FC236}">
                <a16:creationId xmlns:a16="http://schemas.microsoft.com/office/drawing/2014/main" id="{7A47CEBF-087B-D242-8BA7-ECC91B1B9B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3112" y="1991876"/>
            <a:ext cx="10580687" cy="607555"/>
          </a:xfrm>
          <a:prstGeom prst="rect">
            <a:avLst/>
          </a:prstGeom>
        </p:spPr>
        <p:txBody>
          <a:bodyPr vert="horz">
            <a:noAutofit/>
          </a:bodyPr>
          <a:lstStyle>
            <a:lvl1pPr>
              <a:lnSpc>
                <a:spcPct val="85000"/>
              </a:lnSpc>
              <a:defRPr sz="3200">
                <a:solidFill>
                  <a:srgbClr val="7A604D"/>
                </a:solidFill>
                <a:latin typeface="+mj-lt"/>
              </a:defRPr>
            </a:lvl1pPr>
          </a:lstStyle>
          <a:p>
            <a:r>
              <a:rPr lang="en-US"/>
              <a:t>Click to edit Master title style Arial Bold</a:t>
            </a:r>
          </a:p>
        </p:txBody>
      </p:sp>
      <p:pic>
        <p:nvPicPr>
          <p:cNvPr id="7" name="Picture 35" descr="A close-up of a metal surface&#10;&#10;Description automatically generated">
            <a:extLst>
              <a:ext uri="{FF2B5EF4-FFF2-40B4-BE49-F238E27FC236}">
                <a16:creationId xmlns:a16="http://schemas.microsoft.com/office/drawing/2014/main" id="{DA9890C2-0B4A-67D7-ACF5-0C04FDCDB891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49" r="5438" b="67675"/>
          <a:stretch/>
        </p:blipFill>
        <p:spPr bwMode="auto">
          <a:xfrm>
            <a:off x="0" y="0"/>
            <a:ext cx="1219200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31F6E0F3-B299-F491-354D-8E509149DED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234950"/>
            <a:ext cx="3214687" cy="127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A white surface with a brown surface&#10;&#10;Description automatically generated with medium confidence">
            <a:extLst>
              <a:ext uri="{FF2B5EF4-FFF2-40B4-BE49-F238E27FC236}">
                <a16:creationId xmlns:a16="http://schemas.microsoft.com/office/drawing/2014/main" id="{1D605FB7-35A4-3A3E-11C3-F7AE9838AA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/>
          <a:srcRect t="76875"/>
          <a:stretch/>
        </p:blipFill>
        <p:spPr>
          <a:xfrm>
            <a:off x="0" y="1657350"/>
            <a:ext cx="12212638" cy="46038"/>
          </a:xfrm>
          <a:prstGeom prst="rect">
            <a:avLst/>
          </a:prstGeom>
          <a:effectLst>
            <a:outerShdw blurRad="50800" dist="38100" dir="2700000" algn="tl" rotWithShape="0">
              <a:srgbClr val="F69163">
                <a:alpha val="44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77A480A-8348-5647-DC92-B3A43A76885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9361283" y="782766"/>
            <a:ext cx="2174011" cy="609911"/>
          </a:xfrm>
          <a:prstGeom prst="rect">
            <a:avLst/>
          </a:prstGeom>
          <a:noFill/>
          <a:ln>
            <a:noFill/>
          </a:ln>
          <a:effectLst>
            <a:outerShdw dir="5400000" algn="ctr" rotWithShape="0">
              <a:srgbClr val="332E29"/>
            </a:outerShdw>
            <a:softEdge rad="0"/>
          </a:effectLst>
        </p:spPr>
      </p:pic>
      <p:pic>
        <p:nvPicPr>
          <p:cNvPr id="11" name="Picture 10" descr="A white surface with a brown surface&#10;&#10;Description automatically generated with medium confidence">
            <a:extLst>
              <a:ext uri="{FF2B5EF4-FFF2-40B4-BE49-F238E27FC236}">
                <a16:creationId xmlns:a16="http://schemas.microsoft.com/office/drawing/2014/main" id="{1C3C86D9-0D22-6D83-9950-65FEBB19F884}"/>
              </a:ext>
            </a:extLst>
          </p:cNvPr>
          <p:cNvPicPr preferRelativeResize="0">
            <a:picLocks/>
          </p:cNvPicPr>
          <p:nvPr userDrawn="1"/>
        </p:nvPicPr>
        <p:blipFill rotWithShape="1">
          <a:blip r:embed="rId7"/>
          <a:srcRect t="76875"/>
          <a:stretch/>
        </p:blipFill>
        <p:spPr>
          <a:xfrm>
            <a:off x="773113" y="2757488"/>
            <a:ext cx="8588170" cy="45719"/>
          </a:xfrm>
          <a:prstGeom prst="rect">
            <a:avLst/>
          </a:prstGeom>
          <a:effectLst>
            <a:outerShdw blurRad="50800" dist="38100" dir="2700000" algn="tl" rotWithShape="0">
              <a:srgbClr val="F69163">
                <a:alpha val="44000"/>
              </a:srgbClr>
            </a:outerShdw>
          </a:effectLst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23BFAF9-91B8-0B0A-2D42-89B62754C2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3113" y="3141465"/>
            <a:ext cx="10580687" cy="2842476"/>
          </a:xfrm>
          <a:prstGeom prst="rect">
            <a:avLst/>
          </a:prstGeom>
        </p:spPr>
        <p:txBody>
          <a:bodyPr>
            <a:noAutofit/>
          </a:bodyPr>
          <a:lstStyle>
            <a:lvl1pPr>
              <a:buClr>
                <a:srgbClr val="BB5D00"/>
              </a:buClr>
              <a:buSzPct val="110000"/>
              <a:defRPr sz="2400">
                <a:latin typeface="+mj-lt"/>
                <a:cs typeface="Arial" panose="020B0604020202020204" pitchFamily="34" charset="0"/>
              </a:defRPr>
            </a:lvl1pPr>
            <a:lvl2pPr marL="571500" indent="-285750">
              <a:buClr>
                <a:srgbClr val="BB5D00"/>
              </a:buClr>
              <a:buFont typeface="Arial" panose="020B0604020202020204" pitchFamily="34" charset="0"/>
              <a:buChar char="‒"/>
              <a:defRPr sz="220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2pPr>
            <a:lvl3pPr marL="688975" indent="-227013">
              <a:buClr>
                <a:srgbClr val="BB5D00"/>
              </a:buClr>
              <a:buSzPct val="85000"/>
              <a:buFont typeface="Courier New" panose="02070309020205020404" pitchFamily="49" charset="0"/>
              <a:buChar char="o"/>
              <a:defRPr lang="en-US" sz="2000" b="0" i="0" kern="1200" dirty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914400" indent="-225425">
              <a:buClr>
                <a:srgbClr val="BB5D00"/>
              </a:buClr>
              <a:buSzPct val="95000"/>
              <a:defRPr sz="1800">
                <a:latin typeface="+mj-lt"/>
                <a:cs typeface="Arial" panose="020B0604020202020204" pitchFamily="34" charset="0"/>
              </a:defRPr>
            </a:lvl4pPr>
            <a:lvl5pPr marL="1139825" indent="-225425">
              <a:buClr>
                <a:srgbClr val="BB5D00"/>
              </a:buClr>
              <a:buFont typeface="Arial" panose="020B0604020202020204" pitchFamily="34" charset="0"/>
              <a:buChar char="–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618479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PPER HEAD Title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BC4EB0B0-4B5A-4A01-B39D-054EF901C69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1755632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5" progId="TCLayout.ActiveDocument.1">
                  <p:embed/>
                </p:oleObj>
              </mc:Choice>
              <mc:Fallback>
                <p:oleObj name="think-cell Slide" r:id="rId3" imgW="592" imgH="595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BC4EB0B0-4B5A-4A01-B39D-054EF901C69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itle 1">
            <a:extLst>
              <a:ext uri="{FF2B5EF4-FFF2-40B4-BE49-F238E27FC236}">
                <a16:creationId xmlns:a16="http://schemas.microsoft.com/office/drawing/2014/main" id="{7A47CEBF-087B-D242-8BA7-ECC91B1B9B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8562" y="1871665"/>
            <a:ext cx="11179764" cy="590553"/>
          </a:xfrm>
          <a:prstGeom prst="rect">
            <a:avLst/>
          </a:prstGeom>
        </p:spPr>
        <p:txBody>
          <a:bodyPr vert="horz">
            <a:noAutofit/>
          </a:bodyPr>
          <a:lstStyle>
            <a:lvl1pPr>
              <a:lnSpc>
                <a:spcPct val="85000"/>
              </a:lnSpc>
              <a:defRPr sz="3200">
                <a:solidFill>
                  <a:srgbClr val="934E15"/>
                </a:solidFill>
                <a:latin typeface="+mj-lt"/>
              </a:defRPr>
            </a:lvl1pPr>
          </a:lstStyle>
          <a:p>
            <a:r>
              <a:rPr lang="en-US"/>
              <a:t>Click to edit Master title style Arial Bold</a:t>
            </a:r>
          </a:p>
        </p:txBody>
      </p:sp>
      <p:pic>
        <p:nvPicPr>
          <p:cNvPr id="7" name="Picture 35" descr="A close-up of a metal surface&#10;&#10;Description automatically generated">
            <a:extLst>
              <a:ext uri="{FF2B5EF4-FFF2-40B4-BE49-F238E27FC236}">
                <a16:creationId xmlns:a16="http://schemas.microsoft.com/office/drawing/2014/main" id="{DA9890C2-0B4A-67D7-ACF5-0C04FDCDB891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49" r="5438" b="67675"/>
          <a:stretch/>
        </p:blipFill>
        <p:spPr bwMode="auto">
          <a:xfrm>
            <a:off x="0" y="0"/>
            <a:ext cx="1219200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31F6E0F3-B299-F491-354D-8E509149DED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234950"/>
            <a:ext cx="3214687" cy="127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A white surface with a brown surface&#10;&#10;Description automatically generated with medium confidence">
            <a:extLst>
              <a:ext uri="{FF2B5EF4-FFF2-40B4-BE49-F238E27FC236}">
                <a16:creationId xmlns:a16="http://schemas.microsoft.com/office/drawing/2014/main" id="{1D605FB7-35A4-3A3E-11C3-F7AE9838AA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/>
          <a:srcRect t="76875"/>
          <a:stretch/>
        </p:blipFill>
        <p:spPr>
          <a:xfrm>
            <a:off x="0" y="1657350"/>
            <a:ext cx="12212638" cy="46038"/>
          </a:xfrm>
          <a:prstGeom prst="rect">
            <a:avLst/>
          </a:prstGeom>
          <a:effectLst>
            <a:outerShdw blurRad="50800" dist="38100" dir="2700000" algn="tl" rotWithShape="0">
              <a:srgbClr val="F69163">
                <a:alpha val="44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77A480A-8348-5647-DC92-B3A43A76885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9361283" y="782766"/>
            <a:ext cx="2174011" cy="609911"/>
          </a:xfrm>
          <a:prstGeom prst="rect">
            <a:avLst/>
          </a:prstGeom>
          <a:noFill/>
          <a:ln>
            <a:noFill/>
          </a:ln>
          <a:effectLst>
            <a:outerShdw dir="5400000" algn="ctr" rotWithShape="0">
              <a:srgbClr val="332E29"/>
            </a:outerShdw>
            <a:softEdge rad="0"/>
          </a:effectLst>
        </p:spPr>
      </p:pic>
      <p:pic>
        <p:nvPicPr>
          <p:cNvPr id="11" name="Picture 10" descr="A white surface with a brown surface&#10;&#10;Description automatically generated with medium confidence">
            <a:extLst>
              <a:ext uri="{FF2B5EF4-FFF2-40B4-BE49-F238E27FC236}">
                <a16:creationId xmlns:a16="http://schemas.microsoft.com/office/drawing/2014/main" id="{1C3C86D9-0D22-6D83-9950-65FEBB19F884}"/>
              </a:ext>
            </a:extLst>
          </p:cNvPr>
          <p:cNvPicPr preferRelativeResize="0">
            <a:picLocks/>
          </p:cNvPicPr>
          <p:nvPr userDrawn="1"/>
        </p:nvPicPr>
        <p:blipFill rotWithShape="1">
          <a:blip r:embed="rId7"/>
          <a:srcRect t="76875"/>
          <a:stretch/>
        </p:blipFill>
        <p:spPr>
          <a:xfrm rot="5400000" flipV="1">
            <a:off x="4586711" y="4857132"/>
            <a:ext cx="2919701" cy="45719"/>
          </a:xfrm>
          <a:prstGeom prst="rect">
            <a:avLst/>
          </a:prstGeom>
          <a:effectLst>
            <a:outerShdw blurRad="50800" dist="38100" dir="2700000" algn="tl" rotWithShape="0">
              <a:srgbClr val="F69163">
                <a:alpha val="44000"/>
              </a:srgbClr>
            </a:outerShdw>
          </a:effectLst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23BFAF9-91B8-0B0A-2D42-89B62754C2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562" y="3420141"/>
            <a:ext cx="4797347" cy="2842476"/>
          </a:xfrm>
          <a:prstGeom prst="rect">
            <a:avLst/>
          </a:prstGeom>
        </p:spPr>
        <p:txBody>
          <a:bodyPr>
            <a:noAutofit/>
          </a:bodyPr>
          <a:lstStyle>
            <a:lvl1pPr>
              <a:buClr>
                <a:srgbClr val="BB5D00"/>
              </a:buClr>
              <a:buSzPct val="110000"/>
              <a:defRPr sz="2400">
                <a:latin typeface="+mj-lt"/>
                <a:cs typeface="Arial" panose="020B0604020202020204" pitchFamily="34" charset="0"/>
              </a:defRPr>
            </a:lvl1pPr>
            <a:lvl2pPr marL="571500" indent="-285750">
              <a:buClr>
                <a:srgbClr val="BB5D00"/>
              </a:buClr>
              <a:buFont typeface="Arial" panose="020B0604020202020204" pitchFamily="34" charset="0"/>
              <a:buChar char="‒"/>
              <a:defRPr sz="220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2pPr>
            <a:lvl3pPr marL="688975" indent="-227013">
              <a:buClr>
                <a:srgbClr val="BB5D00"/>
              </a:buClr>
              <a:buSzPct val="85000"/>
              <a:buFont typeface="Courier New" panose="02070309020205020404" pitchFamily="49" charset="0"/>
              <a:buChar char="o"/>
              <a:defRPr lang="en-US" sz="2000" b="0" i="0" kern="1200" dirty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914400" indent="-225425">
              <a:buClr>
                <a:srgbClr val="BB5D00"/>
              </a:buClr>
              <a:buSzPct val="95000"/>
              <a:defRPr sz="1800">
                <a:latin typeface="+mj-lt"/>
                <a:cs typeface="Arial" panose="020B0604020202020204" pitchFamily="34" charset="0"/>
              </a:defRPr>
            </a:lvl4pPr>
            <a:lvl5pPr marL="1139825" indent="-225425">
              <a:buClr>
                <a:srgbClr val="BB5D00"/>
              </a:buClr>
              <a:buFont typeface="Arial" panose="020B0604020202020204" pitchFamily="34" charset="0"/>
              <a:buChar char="–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EAD1E410-DBC5-596C-E05D-A295B5FCD00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621542" y="3420141"/>
            <a:ext cx="5183188" cy="2842476"/>
          </a:xfrm>
          <a:prstGeom prst="rect">
            <a:avLst/>
          </a:prstGeom>
        </p:spPr>
        <p:txBody>
          <a:bodyPr>
            <a:noAutofit/>
          </a:bodyPr>
          <a:lstStyle>
            <a:lvl1pPr>
              <a:buClr>
                <a:srgbClr val="BB5D00"/>
              </a:buClr>
              <a:buSzPct val="110000"/>
              <a:defRPr sz="2400">
                <a:latin typeface="+mj-lt"/>
                <a:cs typeface="Arial" panose="020B0604020202020204" pitchFamily="34" charset="0"/>
              </a:defRPr>
            </a:lvl1pPr>
            <a:lvl2pPr marL="571500" indent="-285750">
              <a:buClr>
                <a:srgbClr val="BB5D00"/>
              </a:buClr>
              <a:buFont typeface="Arial" panose="020B0604020202020204" pitchFamily="34" charset="0"/>
              <a:buChar char="‒"/>
              <a:defRPr sz="220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2pPr>
            <a:lvl3pPr marL="688975" indent="-227013">
              <a:buClr>
                <a:srgbClr val="BB5D00"/>
              </a:buClr>
              <a:buSzPct val="85000"/>
              <a:buFont typeface="Courier New" panose="02070309020205020404" pitchFamily="49" charset="0"/>
              <a:buChar char="o"/>
              <a:defRPr lang="en-US" sz="2000" b="0" i="0" kern="1200" dirty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914400" indent="-225425">
              <a:buClr>
                <a:srgbClr val="BB5D00"/>
              </a:buClr>
              <a:buSzPct val="95000"/>
              <a:defRPr sz="1800">
                <a:latin typeface="+mj-lt"/>
                <a:cs typeface="Arial" panose="020B0604020202020204" pitchFamily="34" charset="0"/>
              </a:defRPr>
            </a:lvl4pPr>
            <a:lvl5pPr marL="1139825" indent="-225425">
              <a:buClr>
                <a:srgbClr val="BB5D00"/>
              </a:buClr>
              <a:buFont typeface="Arial" panose="020B0604020202020204" pitchFamily="34" charset="0"/>
              <a:buChar char="–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BE11345D-7A99-8867-1FEC-3D392CB087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21542" y="2514472"/>
            <a:ext cx="5183188" cy="82391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rgbClr val="7A604D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DBB7BE-C9DD-1F27-887A-41C05FF483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8562" y="2514472"/>
            <a:ext cx="4797348" cy="82391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rgbClr val="7A604D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615543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-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F523C1FB-B71D-4B41-87C5-4DE6B7000D10}"/>
              </a:ext>
            </a:extLst>
          </p:cNvPr>
          <p:cNvSpPr/>
          <p:nvPr userDrawn="1"/>
        </p:nvSpPr>
        <p:spPr>
          <a:xfrm rot="5400000">
            <a:off x="7976290" y="2653387"/>
            <a:ext cx="6899563" cy="150965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8831" dist="38100" dir="5400000" sx="99255" sy="99255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latin typeface="+mj-lt"/>
            </a:endParaRPr>
          </a:p>
        </p:txBody>
      </p:sp>
      <p:pic>
        <p:nvPicPr>
          <p:cNvPr id="4" name="Picture 35" descr="A close-up of a metal surface&#10;&#10;Description automatically generated">
            <a:extLst>
              <a:ext uri="{FF2B5EF4-FFF2-40B4-BE49-F238E27FC236}">
                <a16:creationId xmlns:a16="http://schemas.microsoft.com/office/drawing/2014/main" id="{7DAB67A5-52B5-E761-190F-3F552E8F29D6}"/>
              </a:ext>
            </a:extLst>
          </p:cNvPr>
          <p:cNvPicPr preferRelativeResize="0">
            <a:picLocks noChangeArrowheads="1"/>
          </p:cNvPicPr>
          <p:nvPr userDrawn="1"/>
        </p:nvPicPr>
        <p:blipFill rotWithShape="1">
          <a:blip r:embed="rId3"/>
          <a:srcRect l="22753" t="31085" r="43531" b="58009"/>
          <a:stretch/>
        </p:blipFill>
        <p:spPr bwMode="auto">
          <a:xfrm rot="5400000">
            <a:off x="7994783" y="2643689"/>
            <a:ext cx="6903720" cy="1512896"/>
          </a:xfrm>
          <a:prstGeom prst="rect">
            <a:avLst/>
          </a:prstGeom>
          <a:solidFill>
            <a:srgbClr val="70594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D3C39D67-BBE6-4ABD-AC6C-64B022DEB08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4436085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92" imgH="595" progId="TCLayout.ActiveDocument.1">
                  <p:embed/>
                </p:oleObj>
              </mc:Choice>
              <mc:Fallback>
                <p:oleObj name="think-cell Slide" r:id="rId4" imgW="592" imgH="595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D3C39D67-BBE6-4ABD-AC6C-64B022DEB08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311DAB44-3933-4383-A7E8-C2260715D422}"/>
              </a:ext>
            </a:extLst>
          </p:cNvPr>
          <p:cNvSpPr/>
          <p:nvPr userDrawn="1"/>
        </p:nvSpPr>
        <p:spPr>
          <a:xfrm>
            <a:off x="0" y="-41565"/>
            <a:ext cx="10658008" cy="6903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56771AEE-C76D-499A-99C6-64134E39A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5400000">
            <a:off x="8883619" y="2119722"/>
            <a:ext cx="4801809" cy="9968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Picture 4" descr="A white surface with a brown surface&#10;&#10;Description automatically generated with medium confidence">
            <a:extLst>
              <a:ext uri="{FF2B5EF4-FFF2-40B4-BE49-F238E27FC236}">
                <a16:creationId xmlns:a16="http://schemas.microsoft.com/office/drawing/2014/main" id="{58780453-E26A-83FB-0E4C-995A0DB74441}"/>
              </a:ext>
            </a:extLst>
          </p:cNvPr>
          <p:cNvPicPr preferRelativeResize="0">
            <a:picLocks/>
          </p:cNvPicPr>
          <p:nvPr userDrawn="1"/>
        </p:nvPicPr>
        <p:blipFill rotWithShape="1">
          <a:blip r:embed="rId6"/>
          <a:srcRect t="76875"/>
          <a:stretch/>
        </p:blipFill>
        <p:spPr>
          <a:xfrm rot="5400000">
            <a:off x="7223853" y="3380958"/>
            <a:ext cx="6899563" cy="50820"/>
          </a:xfrm>
          <a:prstGeom prst="rect">
            <a:avLst/>
          </a:prstGeom>
          <a:effectLst>
            <a:outerShdw blurRad="50800" dist="38100" dir="2700000" algn="tl" rotWithShape="0">
              <a:srgbClr val="F69163">
                <a:alpha val="44000"/>
              </a:srgbClr>
            </a:outerShdw>
          </a:effectLst>
        </p:spPr>
      </p:pic>
      <p:pic>
        <p:nvPicPr>
          <p:cNvPr id="7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E2E15CDE-441C-1A26-80F0-2248A9D844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522032" y="5847941"/>
            <a:ext cx="1413162" cy="511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3B4C645-301D-7E54-AB7D-DBFCD9362E9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433857" y="4404016"/>
            <a:ext cx="3270250" cy="22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8888420E-A35D-2CFE-2B8E-3923F03E2346}"/>
              </a:ext>
            </a:extLst>
          </p:cNvPr>
          <p:cNvSpPr txBox="1">
            <a:spLocks/>
          </p:cNvSpPr>
          <p:nvPr userDrawn="1"/>
        </p:nvSpPr>
        <p:spPr>
          <a:xfrm rot="5400000">
            <a:off x="-126622" y="6469862"/>
            <a:ext cx="477866" cy="3593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rgbClr val="511F1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A545FE2-DEF4-4BC2-9058-BF1DA4AEB4E3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10F564E-E6D2-7B57-0167-4F8424CCE1A6}"/>
              </a:ext>
            </a:extLst>
          </p:cNvPr>
          <p:cNvSpPr>
            <a:spLocks noGrp="1"/>
          </p:cNvSpPr>
          <p:nvPr>
            <p:ph idx="1"/>
          </p:nvPr>
        </p:nvSpPr>
        <p:spPr>
          <a:xfrm rot="5400000">
            <a:off x="5792103" y="1998866"/>
            <a:ext cx="6396825" cy="2842477"/>
          </a:xfrm>
          <a:prstGeom prst="rect">
            <a:avLst/>
          </a:prstGeom>
        </p:spPr>
        <p:txBody>
          <a:bodyPr>
            <a:noAutofit/>
          </a:bodyPr>
          <a:lstStyle>
            <a:lvl1pPr>
              <a:buClr>
                <a:srgbClr val="BB5D00"/>
              </a:buClr>
              <a:buSzPct val="110000"/>
              <a:defRPr sz="2400">
                <a:latin typeface="+mj-lt"/>
                <a:cs typeface="Arial" panose="020B0604020202020204" pitchFamily="34" charset="0"/>
              </a:defRPr>
            </a:lvl1pPr>
            <a:lvl2pPr marL="571500" indent="-285750">
              <a:buClr>
                <a:srgbClr val="BB5D00"/>
              </a:buClr>
              <a:buFont typeface="Arial" panose="020B0604020202020204" pitchFamily="34" charset="0"/>
              <a:buChar char="‒"/>
              <a:defRPr sz="220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2pPr>
            <a:lvl3pPr marL="688975" indent="-227013">
              <a:buClr>
                <a:srgbClr val="BB5D00"/>
              </a:buClr>
              <a:buSzPct val="85000"/>
              <a:buFont typeface="Courier New" panose="02070309020205020404" pitchFamily="49" charset="0"/>
              <a:buChar char="o"/>
              <a:defRPr lang="en-US" sz="2000" b="0" i="0" kern="1200" dirty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914400" indent="-225425">
              <a:buClr>
                <a:srgbClr val="BB5D00"/>
              </a:buClr>
              <a:buSzPct val="95000"/>
              <a:defRPr sz="1800">
                <a:latin typeface="+mj-lt"/>
                <a:cs typeface="Arial" panose="020B0604020202020204" pitchFamily="34" charset="0"/>
              </a:defRPr>
            </a:lvl4pPr>
            <a:lvl5pPr marL="1139825" indent="-225425">
              <a:buClr>
                <a:srgbClr val="BB5D00"/>
              </a:buClr>
              <a:buFont typeface="Arial" panose="020B0604020202020204" pitchFamily="34" charset="0"/>
              <a:buChar char="–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470718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6CE2C6FC-BB48-410C-A194-ED23F7DE102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9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5" progId="TCLayout.ActiveDocument.1">
                  <p:embed/>
                </p:oleObj>
              </mc:Choice>
              <mc:Fallback>
                <p:oleObj name="think-cell Slide" r:id="rId3" imgW="592" imgH="595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6CE2C6FC-BB48-410C-A194-ED23F7DE10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877B783-7DE0-7140-86F0-09D510F76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8629" y="6577563"/>
            <a:ext cx="1393372" cy="280438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511F1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B5EB69C0-7537-C24C-BC67-8B5F238D94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4BA8965-8D92-47B8-BE22-6129AE55D8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487" y="1519520"/>
            <a:ext cx="11416352" cy="446442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buClr>
                <a:srgbClr val="D37321"/>
              </a:buClr>
              <a:defRPr lang="en-US" sz="2000" b="0" i="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61963" indent="-236538" algn="l" defTabSz="914400" rtl="0" eaLnBrk="1" latinLnBrk="0" hangingPunct="1">
              <a:lnSpc>
                <a:spcPct val="90000"/>
              </a:lnSpc>
              <a:buClr>
                <a:srgbClr val="D37321"/>
              </a:buClr>
              <a:buFont typeface="Arial" panose="020B0604020202020204" pitchFamily="34" charset="0"/>
              <a:buChar char="‒"/>
              <a:defRPr lang="en-US" sz="1800" b="0" i="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688975" indent="-227013" algn="l" defTabSz="914400" rtl="0" eaLnBrk="1" latinLnBrk="0" hangingPunct="1">
              <a:lnSpc>
                <a:spcPct val="90000"/>
              </a:lnSpc>
              <a:buClr>
                <a:srgbClr val="D37321"/>
              </a:buClr>
              <a:defRPr lang="en-US" sz="1600" b="0" i="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914400" indent="-225425" algn="l" defTabSz="914400" rtl="0" eaLnBrk="1" latinLnBrk="0" hangingPunct="1">
              <a:lnSpc>
                <a:spcPct val="90000"/>
              </a:lnSpc>
              <a:buClr>
                <a:srgbClr val="D37321"/>
              </a:buClr>
              <a:defRPr lang="en-US" sz="1400" b="0" i="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139825" indent="-225425" algn="l" defTabSz="914400" rtl="0" eaLnBrk="1" latinLnBrk="0" hangingPunct="1">
              <a:lnSpc>
                <a:spcPct val="90000"/>
              </a:lnSpc>
              <a:buClr>
                <a:srgbClr val="D37321"/>
              </a:buClr>
              <a:buFont typeface="Arial" panose="020B0604020202020204" pitchFamily="34" charset="0"/>
              <a:buChar char="–"/>
              <a:def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CA127294-ACFE-41D3-AA99-C6ED42905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487" y="365127"/>
            <a:ext cx="8665573" cy="6753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09876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White title slide_CuMar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5F66F7D4-492E-43AB-8EBD-78BC7D87923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0499035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5" progId="TCLayout.ActiveDocument.1">
                  <p:embed/>
                </p:oleObj>
              </mc:Choice>
              <mc:Fallback>
                <p:oleObj name="think-cell Slide" r:id="rId3" imgW="592" imgH="595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5F66F7D4-492E-43AB-8EBD-78BC7D87923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5" descr="A close-up of a metal surface&#10;&#10;Description automatically generated">
            <a:extLst>
              <a:ext uri="{FF2B5EF4-FFF2-40B4-BE49-F238E27FC236}">
                <a16:creationId xmlns:a16="http://schemas.microsoft.com/office/drawing/2014/main" id="{C459347F-B010-C696-7FA3-DF009925D0B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34" t="12659" r="9909" b="41203"/>
          <a:stretch>
            <a:fillRect/>
          </a:stretch>
        </p:blipFill>
        <p:spPr bwMode="auto">
          <a:xfrm>
            <a:off x="0" y="-44626"/>
            <a:ext cx="12192000" cy="4138613"/>
          </a:xfrm>
          <a:prstGeom prst="rect">
            <a:avLst/>
          </a:prstGeom>
          <a:solidFill>
            <a:srgbClr val="6F5848"/>
          </a:solidFill>
          <a:ln>
            <a:noFill/>
          </a:ln>
          <a:effectLst>
            <a:outerShdw algn="ctr" rotWithShape="0">
              <a:srgbClr val="705949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E8135F9F-7B61-AD32-2503-7D1BAE41DB0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760413"/>
            <a:ext cx="5013325" cy="199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19">
            <a:extLst>
              <a:ext uri="{FF2B5EF4-FFF2-40B4-BE49-F238E27FC236}">
                <a16:creationId xmlns:a16="http://schemas.microsoft.com/office/drawing/2014/main" id="{B332FC75-8C9E-45F4-879D-39F6AAC1E66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851900" y="4560888"/>
            <a:ext cx="30972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D6412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D64123"/>
              </a:buClr>
              <a:buFont typeface="System Font Regular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D64123"/>
              </a:buClr>
              <a:buFont typeface="System Font Regular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D64123"/>
              </a:buClr>
              <a:buFont typeface="System Font Regular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D64123"/>
              </a:buClr>
              <a:buFont typeface="System Font Regular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D64123"/>
              </a:buClr>
              <a:buFont typeface="System Font Regular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D64123"/>
              </a:buClr>
              <a:buFont typeface="System Font Regular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D64123"/>
              </a:buClr>
              <a:buFont typeface="System Font Regular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8D6E59"/>
                </a:solidFill>
              </a:rPr>
              <a:t>fcx.com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D0C3E55-B65C-B3FF-8ED5-0E3A86F00B51}"/>
              </a:ext>
            </a:extLst>
          </p:cNvPr>
          <p:cNvCxnSpPr>
            <a:cxnSpLocks/>
          </p:cNvCxnSpPr>
          <p:nvPr userDrawn="1"/>
        </p:nvCxnSpPr>
        <p:spPr>
          <a:xfrm>
            <a:off x="8851900" y="5759179"/>
            <a:ext cx="3068638" cy="0"/>
          </a:xfrm>
          <a:prstGeom prst="line">
            <a:avLst/>
          </a:prstGeom>
          <a:ln w="19050">
            <a:solidFill>
              <a:srgbClr val="7A60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DE9B72ED-114F-BB1E-CB05-B2FADCC996A5}"/>
              </a:ext>
            </a:extLst>
          </p:cNvPr>
          <p:cNvSpPr/>
          <p:nvPr userDrawn="1"/>
        </p:nvSpPr>
        <p:spPr>
          <a:xfrm>
            <a:off x="8851900" y="3594100"/>
            <a:ext cx="3068638" cy="8667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1" name="Picture 4" descr="A black and orange logo&#10;&#10;Description automatically generated">
            <a:extLst>
              <a:ext uri="{FF2B5EF4-FFF2-40B4-BE49-F238E27FC236}">
                <a16:creationId xmlns:a16="http://schemas.microsoft.com/office/drawing/2014/main" id="{45AB0B1B-B91D-940D-1F83-85C4F2AB908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5275" y="3733800"/>
            <a:ext cx="2433638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 descr="Shape&#10;&#10;Description automatically generated with low confidence">
            <a:extLst>
              <a:ext uri="{FF2B5EF4-FFF2-40B4-BE49-F238E27FC236}">
                <a16:creationId xmlns:a16="http://schemas.microsoft.com/office/drawing/2014/main" id="{A380301F-0181-067C-CD93-B6EA710CEF3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2075" y="5895704"/>
            <a:ext cx="46672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Graphic 9">
            <a:extLst>
              <a:ext uri="{FF2B5EF4-FFF2-40B4-BE49-F238E27FC236}">
                <a16:creationId xmlns:a16="http://schemas.microsoft.com/office/drawing/2014/main" id="{D1AE8423-1332-B224-7BB0-8B5536B9F77E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9802544" y="5959204"/>
            <a:ext cx="1244600" cy="407987"/>
          </a:xfrm>
          <a:prstGeom prst="rect">
            <a:avLst/>
          </a:prstGeom>
        </p:spPr>
      </p:pic>
      <p:pic>
        <p:nvPicPr>
          <p:cNvPr id="14" name="Picture 10" descr="Logo&#10;&#10;Description automatically generated with low confidence">
            <a:extLst>
              <a:ext uri="{FF2B5EF4-FFF2-40B4-BE49-F238E27FC236}">
                <a16:creationId xmlns:a16="http://schemas.microsoft.com/office/drawing/2014/main" id="{C9C1C065-5B24-57FF-E754-BEB75C4496A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4322" r="-1589" b="-3291"/>
          <a:stretch/>
        </p:blipFill>
        <p:spPr bwMode="auto">
          <a:xfrm>
            <a:off x="11328133" y="5849666"/>
            <a:ext cx="592406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7444EB-78B9-F384-9BFB-2258973DDC2E}"/>
              </a:ext>
            </a:extLst>
          </p:cNvPr>
          <p:cNvSpPr txBox="1"/>
          <p:nvPr userDrawn="1"/>
        </p:nvSpPr>
        <p:spPr>
          <a:xfrm>
            <a:off x="10992059" y="6386379"/>
            <a:ext cx="114485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All Operating Sites</a:t>
            </a:r>
            <a:endParaRPr lang="en-US" sz="900" i="1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139135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appendix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5" descr="A close-up of a metal surface&#10;&#10;Description automatically generated">
            <a:extLst>
              <a:ext uri="{FF2B5EF4-FFF2-40B4-BE49-F238E27FC236}">
                <a16:creationId xmlns:a16="http://schemas.microsoft.com/office/drawing/2014/main" id="{D409DC80-0EB0-6B8E-8257-D833220C61A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88" r="20634" b="22900"/>
          <a:stretch>
            <a:fillRect/>
          </a:stretch>
        </p:blipFill>
        <p:spPr bwMode="auto">
          <a:xfrm>
            <a:off x="0" y="-20638"/>
            <a:ext cx="12192000" cy="6883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56FC7E2-DE66-D293-5269-79F950D86DB4}"/>
              </a:ext>
            </a:extLst>
          </p:cNvPr>
          <p:cNvSpPr/>
          <p:nvPr userDrawn="1"/>
        </p:nvSpPr>
        <p:spPr>
          <a:xfrm>
            <a:off x="706438" y="-14288"/>
            <a:ext cx="4527550" cy="68770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8" name="Picture 18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C564AAC3-8D44-85DE-F27D-897A5DFB57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1149350"/>
            <a:ext cx="5561013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A black and orange logo&#10;&#10;Description automatically generated">
            <a:extLst>
              <a:ext uri="{FF2B5EF4-FFF2-40B4-BE49-F238E27FC236}">
                <a16:creationId xmlns:a16="http://schemas.microsoft.com/office/drawing/2014/main" id="{C2A3DC06-A248-910C-BE4A-C916756806B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188" y="5943600"/>
            <a:ext cx="243205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A white surface with a brown surface&#10;&#10;Description automatically generated with medium confidence">
            <a:extLst>
              <a:ext uri="{FF2B5EF4-FFF2-40B4-BE49-F238E27FC236}">
                <a16:creationId xmlns:a16="http://schemas.microsoft.com/office/drawing/2014/main" id="{870383C2-7656-FC7F-66B8-916C097FCEA7}"/>
              </a:ext>
            </a:extLst>
          </p:cNvPr>
          <p:cNvPicPr preferRelativeResize="0">
            <a:picLocks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75"/>
          <a:stretch>
            <a:fillRect/>
          </a:stretch>
        </p:blipFill>
        <p:spPr bwMode="auto">
          <a:xfrm>
            <a:off x="5187950" y="-14288"/>
            <a:ext cx="46038" cy="688340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F69163">
                <a:alpha val="43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A white surface with a brown surface&#10;&#10;Description automatically generated with medium confidence">
            <a:extLst>
              <a:ext uri="{FF2B5EF4-FFF2-40B4-BE49-F238E27FC236}">
                <a16:creationId xmlns:a16="http://schemas.microsoft.com/office/drawing/2014/main" id="{EAE5BE37-2D5C-4F9D-EC0E-B01E6616AEAC}"/>
              </a:ext>
            </a:extLst>
          </p:cNvPr>
          <p:cNvPicPr preferRelativeResize="0">
            <a:picLocks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75"/>
          <a:stretch>
            <a:fillRect/>
          </a:stretch>
        </p:blipFill>
        <p:spPr bwMode="auto">
          <a:xfrm>
            <a:off x="669925" y="0"/>
            <a:ext cx="46038" cy="686593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F69163">
                <a:alpha val="43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99B10529-FBDC-4621-8DD5-517C7CBDCB8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9782104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592" imgH="595" progId="TCLayout.ActiveDocument.1">
                  <p:embed/>
                </p:oleObj>
              </mc:Choice>
              <mc:Fallback>
                <p:oleObj name="think-cell Slide" r:id="rId7" imgW="592" imgH="595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99B10529-FBDC-4621-8DD5-517C7CBDCB8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DE4059FD-FABF-985C-1EFD-8E12B0A25D6C}"/>
              </a:ext>
            </a:extLst>
          </p:cNvPr>
          <p:cNvSpPr txBox="1">
            <a:spLocks/>
          </p:cNvSpPr>
          <p:nvPr userDrawn="1"/>
        </p:nvSpPr>
        <p:spPr>
          <a:xfrm>
            <a:off x="11819609" y="6591101"/>
            <a:ext cx="598419" cy="3593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rgbClr val="511F1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A545FE2-DEF4-4BC2-9058-BF1DA4AEB4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1154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copper_Title and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surface with a brown surface&#10;&#10;Description automatically generated with medium confidence">
            <a:extLst>
              <a:ext uri="{FF2B5EF4-FFF2-40B4-BE49-F238E27FC236}">
                <a16:creationId xmlns:a16="http://schemas.microsoft.com/office/drawing/2014/main" id="{6AF9B727-DE68-F75E-B10C-A6A9B3897E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76875"/>
          <a:stretch/>
        </p:blipFill>
        <p:spPr>
          <a:xfrm>
            <a:off x="0" y="1135063"/>
            <a:ext cx="12212638" cy="46037"/>
          </a:xfrm>
          <a:prstGeom prst="rect">
            <a:avLst/>
          </a:prstGeom>
          <a:effectLst>
            <a:outerShdw blurRad="50800" dist="38100" dir="2700000" algn="tl" rotWithShape="0">
              <a:srgbClr val="F69163">
                <a:alpha val="44000"/>
              </a:srgbClr>
            </a:outerShdw>
          </a:effectLst>
        </p:spPr>
      </p:pic>
      <p:pic>
        <p:nvPicPr>
          <p:cNvPr id="5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75A6D313-53B0-28B6-1C05-A1730A66591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9100" y="381000"/>
            <a:ext cx="1497013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8EBC196-5E16-6B02-641C-95AE459A294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063" y="58738"/>
            <a:ext cx="3270250" cy="22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6CE2C6FC-BB48-410C-A194-ED23F7DE102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1985671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592" imgH="595" progId="TCLayout.ActiveDocument.1">
                  <p:embed/>
                </p:oleObj>
              </mc:Choice>
              <mc:Fallback>
                <p:oleObj name="think-cell Slide" r:id="rId6" imgW="592" imgH="595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6CE2C6FC-BB48-410C-A194-ED23F7DE10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itle 1">
            <a:extLst>
              <a:ext uri="{FF2B5EF4-FFF2-40B4-BE49-F238E27FC236}">
                <a16:creationId xmlns:a16="http://schemas.microsoft.com/office/drawing/2014/main" id="{7A47CEBF-087B-D242-8BA7-ECC91B1B9B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9241" y="325229"/>
            <a:ext cx="8779076" cy="607555"/>
          </a:xfrm>
          <a:prstGeom prst="rect">
            <a:avLst/>
          </a:prstGeom>
        </p:spPr>
        <p:txBody>
          <a:bodyPr vert="horz">
            <a:noAutofit/>
          </a:bodyPr>
          <a:lstStyle>
            <a:lvl1pPr>
              <a:lnSpc>
                <a:spcPct val="85000"/>
              </a:lnSpc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 Arial Bold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7411022-70AA-4249-87BE-62B1FB1E0B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791" y="1519518"/>
            <a:ext cx="10572316" cy="4464423"/>
          </a:xfrm>
          <a:prstGeom prst="rect">
            <a:avLst/>
          </a:prstGeom>
        </p:spPr>
        <p:txBody>
          <a:bodyPr>
            <a:noAutofit/>
          </a:bodyPr>
          <a:lstStyle>
            <a:lvl1pPr>
              <a:buClr>
                <a:srgbClr val="BB5D00"/>
              </a:buClr>
              <a:buSzPct val="110000"/>
              <a:defRPr sz="2400">
                <a:latin typeface="+mj-lt"/>
                <a:cs typeface="Arial" panose="020B0604020202020204" pitchFamily="34" charset="0"/>
              </a:defRPr>
            </a:lvl1pPr>
            <a:lvl2pPr marL="571500" indent="-285750">
              <a:buClr>
                <a:srgbClr val="BB5D00"/>
              </a:buClr>
              <a:buFont typeface="Arial" panose="020B0604020202020204" pitchFamily="34" charset="0"/>
              <a:buChar char="‒"/>
              <a:defRPr sz="220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2pPr>
            <a:lvl3pPr marL="688975" indent="-227013">
              <a:buClr>
                <a:srgbClr val="BB5D00"/>
              </a:buClr>
              <a:buSzPct val="85000"/>
              <a:buFont typeface="Courier New" panose="02070309020205020404" pitchFamily="49" charset="0"/>
              <a:buChar char="o"/>
              <a:defRPr lang="en-US" sz="2000" b="0" i="0" kern="1200" dirty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914400" indent="-225425">
              <a:buClr>
                <a:srgbClr val="BB5D00"/>
              </a:buClr>
              <a:buSzPct val="95000"/>
              <a:defRPr sz="1800">
                <a:latin typeface="+mj-lt"/>
                <a:cs typeface="Arial" panose="020B0604020202020204" pitchFamily="34" charset="0"/>
              </a:defRPr>
            </a:lvl4pPr>
            <a:lvl5pPr marL="1139825" indent="-225425">
              <a:buClr>
                <a:srgbClr val="BB5D00"/>
              </a:buClr>
              <a:buFont typeface="Arial" panose="020B0604020202020204" pitchFamily="34" charset="0"/>
              <a:buChar char="–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420635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copper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5" descr="A close-up of a metal surface&#10;&#10;Description automatically generated">
            <a:extLst>
              <a:ext uri="{FF2B5EF4-FFF2-40B4-BE49-F238E27FC236}">
                <a16:creationId xmlns:a16="http://schemas.microsoft.com/office/drawing/2014/main" id="{8C418763-0FEF-737E-E25A-7971C95E3481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/>
          <a:srcRect l="-1870" t="33636" r="42549" b="58009"/>
          <a:stretch/>
        </p:blipFill>
        <p:spPr bwMode="auto">
          <a:xfrm>
            <a:off x="0" y="0"/>
            <a:ext cx="12212638" cy="1165225"/>
          </a:xfrm>
          <a:prstGeom prst="rect">
            <a:avLst/>
          </a:prstGeom>
          <a:solidFill>
            <a:srgbClr val="70594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 descr="A white surface with a brown surface&#10;&#10;Description automatically generated with medium confidence">
            <a:extLst>
              <a:ext uri="{FF2B5EF4-FFF2-40B4-BE49-F238E27FC236}">
                <a16:creationId xmlns:a16="http://schemas.microsoft.com/office/drawing/2014/main" id="{6AF9B727-DE68-F75E-B10C-A6A9B3897E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76875"/>
          <a:stretch/>
        </p:blipFill>
        <p:spPr>
          <a:xfrm>
            <a:off x="0" y="1135063"/>
            <a:ext cx="12212638" cy="46037"/>
          </a:xfrm>
          <a:prstGeom prst="rect">
            <a:avLst/>
          </a:prstGeom>
          <a:effectLst>
            <a:outerShdw blurRad="50800" dist="38100" dir="2700000" algn="tl" rotWithShape="0">
              <a:srgbClr val="F69163">
                <a:alpha val="44000"/>
              </a:srgbClr>
            </a:outerShdw>
          </a:effectLst>
        </p:spPr>
      </p:pic>
      <p:pic>
        <p:nvPicPr>
          <p:cNvPr id="5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75A6D313-53B0-28B6-1C05-A1730A66591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9100" y="381000"/>
            <a:ext cx="1497013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8EBC196-5E16-6B02-641C-95AE459A294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063" y="58738"/>
            <a:ext cx="3270250" cy="22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6CE2C6FC-BB48-410C-A194-ED23F7DE102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1985671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592" imgH="595" progId="TCLayout.ActiveDocument.1">
                  <p:embed/>
                </p:oleObj>
              </mc:Choice>
              <mc:Fallback>
                <p:oleObj name="think-cell Slide" r:id="rId7" imgW="592" imgH="595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6CE2C6FC-BB48-410C-A194-ED23F7DE10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itle 1">
            <a:extLst>
              <a:ext uri="{FF2B5EF4-FFF2-40B4-BE49-F238E27FC236}">
                <a16:creationId xmlns:a16="http://schemas.microsoft.com/office/drawing/2014/main" id="{7A47CEBF-087B-D242-8BA7-ECC91B1B9B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9241" y="325229"/>
            <a:ext cx="8779076" cy="607555"/>
          </a:xfrm>
          <a:prstGeom prst="rect">
            <a:avLst/>
          </a:prstGeom>
        </p:spPr>
        <p:txBody>
          <a:bodyPr vert="horz">
            <a:noAutofit/>
          </a:bodyPr>
          <a:lstStyle>
            <a:lvl1pPr>
              <a:lnSpc>
                <a:spcPct val="85000"/>
              </a:lnSpc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 Arial Bold</a:t>
            </a:r>
          </a:p>
        </p:txBody>
      </p:sp>
    </p:spTree>
    <p:extLst>
      <p:ext uri="{BB962C8B-B14F-4D97-AF65-F5344CB8AC3E}">
        <p14:creationId xmlns:p14="http://schemas.microsoft.com/office/powerpoint/2010/main" val="12901447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pper Title and subtitle-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5" descr="A close-up of a metal surface&#10;&#10;Description automatically generated">
            <a:extLst>
              <a:ext uri="{FF2B5EF4-FFF2-40B4-BE49-F238E27FC236}">
                <a16:creationId xmlns:a16="http://schemas.microsoft.com/office/drawing/2014/main" id="{08B455C5-DE9D-989B-2CDB-F9095333D42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/>
          <a:srcRect l="-1870" t="33636" r="42549" b="58009"/>
          <a:stretch/>
        </p:blipFill>
        <p:spPr bwMode="auto">
          <a:xfrm>
            <a:off x="0" y="0"/>
            <a:ext cx="12212638" cy="1165225"/>
          </a:xfrm>
          <a:prstGeom prst="rect">
            <a:avLst/>
          </a:prstGeom>
          <a:solidFill>
            <a:srgbClr val="70594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 descr="A white surface with a brown surface&#10;&#10;Description automatically generated with medium confidence">
            <a:extLst>
              <a:ext uri="{FF2B5EF4-FFF2-40B4-BE49-F238E27FC236}">
                <a16:creationId xmlns:a16="http://schemas.microsoft.com/office/drawing/2014/main" id="{CFC8A47B-675D-D263-44E1-B85994A203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76875"/>
          <a:stretch/>
        </p:blipFill>
        <p:spPr>
          <a:xfrm>
            <a:off x="0" y="1135063"/>
            <a:ext cx="12212638" cy="46037"/>
          </a:xfrm>
          <a:prstGeom prst="rect">
            <a:avLst/>
          </a:prstGeom>
          <a:effectLst>
            <a:outerShdw blurRad="50800" dist="38100" dir="2700000" algn="tl" rotWithShape="0">
              <a:srgbClr val="F69163">
                <a:alpha val="44000"/>
              </a:srgbClr>
            </a:outerShdw>
          </a:effectLst>
        </p:spPr>
      </p:pic>
      <p:pic>
        <p:nvPicPr>
          <p:cNvPr id="7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2B468AB1-5018-50CB-281E-0E9A15118F4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9100" y="381000"/>
            <a:ext cx="1497013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98175B4-E830-8371-1EBE-C245C8F3EB2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063" y="58738"/>
            <a:ext cx="3270250" cy="22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6CE2C6FC-BB48-410C-A194-ED23F7DE102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1985671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592" imgH="595" progId="TCLayout.ActiveDocument.1">
                  <p:embed/>
                </p:oleObj>
              </mc:Choice>
              <mc:Fallback>
                <p:oleObj name="think-cell Slide" r:id="rId7" imgW="592" imgH="595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6CE2C6FC-BB48-410C-A194-ED23F7DE10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itle 1">
            <a:extLst>
              <a:ext uri="{FF2B5EF4-FFF2-40B4-BE49-F238E27FC236}">
                <a16:creationId xmlns:a16="http://schemas.microsoft.com/office/drawing/2014/main" id="{7A47CEBF-087B-D242-8BA7-ECC91B1B9B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9241" y="373355"/>
            <a:ext cx="8677824" cy="392904"/>
          </a:xfrm>
          <a:prstGeom prst="rect">
            <a:avLst/>
          </a:prstGeom>
        </p:spPr>
        <p:txBody>
          <a:bodyPr vert="horz">
            <a:noAutofit/>
          </a:bodyPr>
          <a:lstStyle>
            <a:lvl1pPr>
              <a:lnSpc>
                <a:spcPct val="85000"/>
              </a:lnSpc>
              <a:defRPr sz="2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 Arial Bold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7411022-70AA-4249-87BE-62B1FB1E0B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791" y="1519518"/>
            <a:ext cx="10572316" cy="4464423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>
              <a:buClr>
                <a:srgbClr val="BB5D00"/>
              </a:buClr>
              <a:buSzPct val="110000"/>
              <a:defRPr sz="2400">
                <a:latin typeface="+mj-lt"/>
                <a:cs typeface="Arial" panose="020B0604020202020204" pitchFamily="34" charset="0"/>
              </a:defRPr>
            </a:lvl1pPr>
            <a:lvl2pPr marL="571500" indent="-285750">
              <a:buClr>
                <a:srgbClr val="BB5D00"/>
              </a:buClr>
              <a:buFont typeface="Arial" panose="020B0604020202020204" pitchFamily="34" charset="0"/>
              <a:buChar char="‒"/>
              <a:defRPr sz="220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2pPr>
            <a:lvl3pPr marL="688975" indent="-227013">
              <a:buClr>
                <a:srgbClr val="BB5D00"/>
              </a:buClr>
              <a:buSzPct val="85000"/>
              <a:buFont typeface="Courier New" panose="02070309020205020404" pitchFamily="49" charset="0"/>
              <a:buChar char="o"/>
              <a:defRPr lang="en-US" sz="2000" b="0" i="0" kern="1200" dirty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914400" indent="-225425">
              <a:buClr>
                <a:srgbClr val="BB5D00"/>
              </a:buClr>
              <a:buSzPct val="95000"/>
              <a:defRPr sz="1800">
                <a:latin typeface="+mj-lt"/>
                <a:cs typeface="Arial" panose="020B0604020202020204" pitchFamily="34" charset="0"/>
              </a:defRPr>
            </a:lvl4pPr>
            <a:lvl5pPr marL="1139825" indent="-225425">
              <a:buClr>
                <a:srgbClr val="BB5D00"/>
              </a:buClr>
              <a:buFont typeface="Arial" panose="020B0604020202020204" pitchFamily="34" charset="0"/>
              <a:buChar char="–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5A236EC8-4CCB-F3A2-8D2E-C104B12B27FA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29241" y="766259"/>
            <a:ext cx="8667316" cy="311849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 algn="l">
              <a:buNone/>
              <a:defRPr sz="1800" i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405309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943A4F8-324D-62EA-D0D8-312153B6EBC5}"/>
              </a:ext>
            </a:extLst>
          </p:cNvPr>
          <p:cNvSpPr/>
          <p:nvPr userDrawn="1"/>
        </p:nvSpPr>
        <p:spPr>
          <a:xfrm>
            <a:off x="0" y="-1"/>
            <a:ext cx="12184379" cy="11352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6CE2C6FC-BB48-410C-A194-ED23F7DE102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1985671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5" progId="TCLayout.ActiveDocument.1">
                  <p:embed/>
                </p:oleObj>
              </mc:Choice>
              <mc:Fallback>
                <p:oleObj name="think-cell Slide" r:id="rId3" imgW="592" imgH="595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6CE2C6FC-BB48-410C-A194-ED23F7DE10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itle 1">
            <a:extLst>
              <a:ext uri="{FF2B5EF4-FFF2-40B4-BE49-F238E27FC236}">
                <a16:creationId xmlns:a16="http://schemas.microsoft.com/office/drawing/2014/main" id="{7A47CEBF-087B-D242-8BA7-ECC91B1B9B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7204" y="271012"/>
            <a:ext cx="8865017" cy="675389"/>
          </a:xfrm>
          <a:prstGeom prst="rect">
            <a:avLst/>
          </a:prstGeom>
        </p:spPr>
        <p:txBody>
          <a:bodyPr vert="horz">
            <a:noAutofit/>
          </a:bodyPr>
          <a:lstStyle>
            <a:lvl1pPr>
              <a:lnSpc>
                <a:spcPct val="85000"/>
              </a:lnSpc>
              <a:defRPr sz="3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 Arial Bold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7411022-70AA-4249-87BE-62B1FB1E0B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589" y="1514479"/>
            <a:ext cx="11218782" cy="4464423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>
              <a:buClr>
                <a:srgbClr val="BB5D00"/>
              </a:buClr>
              <a:buSzPct val="110000"/>
              <a:defRPr sz="2400">
                <a:latin typeface="+mj-lt"/>
                <a:cs typeface="Arial" panose="020B0604020202020204" pitchFamily="34" charset="0"/>
              </a:defRPr>
            </a:lvl1pPr>
            <a:lvl2pPr marL="571500" indent="-285750">
              <a:buClr>
                <a:srgbClr val="BB5D00"/>
              </a:buClr>
              <a:buFont typeface="Arial" panose="020B0604020202020204" pitchFamily="34" charset="0"/>
              <a:buChar char="‒"/>
              <a:defRPr sz="220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2pPr>
            <a:lvl3pPr marL="688975" indent="-227013">
              <a:buClr>
                <a:srgbClr val="BB5D00"/>
              </a:buClr>
              <a:buSzPct val="85000"/>
              <a:buFont typeface="Courier New" panose="02070309020205020404" pitchFamily="49" charset="0"/>
              <a:buChar char="o"/>
              <a:defRPr lang="en-US" sz="2000" b="0" i="0" kern="1200" dirty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914400" indent="-225425">
              <a:buClr>
                <a:srgbClr val="BB5D00"/>
              </a:buClr>
              <a:buSzPct val="95000"/>
              <a:defRPr sz="1800">
                <a:latin typeface="+mj-lt"/>
                <a:cs typeface="Arial" panose="020B0604020202020204" pitchFamily="34" charset="0"/>
              </a:defRPr>
            </a:lvl4pPr>
            <a:lvl5pPr marL="1139825" indent="-225425">
              <a:buClr>
                <a:srgbClr val="BB5D00"/>
              </a:buClr>
              <a:buFont typeface="Arial" panose="020B0604020202020204" pitchFamily="34" charset="0"/>
              <a:buChar char="–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93D21C9-65C8-0EDB-5A82-5AC63EEAC410}"/>
              </a:ext>
            </a:extLst>
          </p:cNvPr>
          <p:cNvGrpSpPr/>
          <p:nvPr userDrawn="1"/>
        </p:nvGrpSpPr>
        <p:grpSpPr>
          <a:xfrm>
            <a:off x="-6252" y="151"/>
            <a:ext cx="12198251" cy="1181100"/>
            <a:chOff x="0" y="0"/>
            <a:chExt cx="12188952" cy="1181100"/>
          </a:xfrm>
        </p:grpSpPr>
        <p:pic>
          <p:nvPicPr>
            <p:cNvPr id="4" name="Picture 15" descr="A close up of a brown surface&#10;&#10;Description automatically generated">
              <a:extLst>
                <a:ext uri="{FF2B5EF4-FFF2-40B4-BE49-F238E27FC236}">
                  <a16:creationId xmlns:a16="http://schemas.microsoft.com/office/drawing/2014/main" id="{79B9FD42-71FA-1939-0F06-7F2B2FA33F8E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74" t="4546" r="37305" b="26671"/>
            <a:stretch>
              <a:fillRect/>
            </a:stretch>
          </p:blipFill>
          <p:spPr bwMode="auto">
            <a:xfrm>
              <a:off x="9297988" y="0"/>
              <a:ext cx="2890837" cy="1135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7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3E7900E8-BD19-BDFC-8C25-92EC3F2C0302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79100" y="381000"/>
              <a:ext cx="1497013" cy="541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23" descr="A brown triangle with a black background&#10;&#10;Description automatically generated">
              <a:extLst>
                <a:ext uri="{FF2B5EF4-FFF2-40B4-BE49-F238E27FC236}">
                  <a16:creationId xmlns:a16="http://schemas.microsoft.com/office/drawing/2014/main" id="{53392FDB-F35E-17B0-9F54-8DF6C591B579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89" t="18593" r="-19820"/>
            <a:stretch>
              <a:fillRect/>
            </a:stretch>
          </p:blipFill>
          <p:spPr bwMode="auto">
            <a:xfrm>
              <a:off x="4445" y="3175"/>
              <a:ext cx="984250" cy="804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8">
              <a:extLst>
                <a:ext uri="{FF2B5EF4-FFF2-40B4-BE49-F238E27FC236}">
                  <a16:creationId xmlns:a16="http://schemas.microsoft.com/office/drawing/2014/main" id="{578A3694-DDAF-B267-12D7-8A05B4311571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0713" y="65088"/>
              <a:ext cx="1876425" cy="130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8" descr="A white surface with a brown surface&#10;&#10;Description automatically generated with medium confidence">
              <a:extLst>
                <a:ext uri="{FF2B5EF4-FFF2-40B4-BE49-F238E27FC236}">
                  <a16:creationId xmlns:a16="http://schemas.microsoft.com/office/drawing/2014/main" id="{0A0F954D-4544-6E49-6D70-94740E3C9079}"/>
                </a:ext>
              </a:extLst>
            </p:cNvPr>
            <p:cNvPicPr preferRelativeResize="0">
              <a:picLocks/>
            </p:cNvPicPr>
            <p:nvPr userDrawn="1"/>
          </p:nvPicPr>
          <p:blipFill rotWithShape="1">
            <a:blip r:embed="rId9"/>
            <a:srcRect t="76875"/>
            <a:stretch/>
          </p:blipFill>
          <p:spPr>
            <a:xfrm>
              <a:off x="0" y="1135063"/>
              <a:ext cx="12188952" cy="46037"/>
            </a:xfrm>
            <a:prstGeom prst="rect">
              <a:avLst/>
            </a:prstGeom>
            <a:effectLst>
              <a:outerShdw blurRad="50800" dist="38100" dir="2700000" algn="tl" rotWithShape="0">
                <a:srgbClr val="F69163">
                  <a:alpha val="44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809876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white head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943A4F8-324D-62EA-D0D8-312153B6EBC5}"/>
              </a:ext>
            </a:extLst>
          </p:cNvPr>
          <p:cNvSpPr/>
          <p:nvPr userDrawn="1"/>
        </p:nvSpPr>
        <p:spPr>
          <a:xfrm>
            <a:off x="0" y="-1"/>
            <a:ext cx="12184379" cy="11352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6CE2C6FC-BB48-410C-A194-ED23F7DE102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1985671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5" progId="TCLayout.ActiveDocument.1">
                  <p:embed/>
                </p:oleObj>
              </mc:Choice>
              <mc:Fallback>
                <p:oleObj name="think-cell Slide" r:id="rId3" imgW="592" imgH="595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6CE2C6FC-BB48-410C-A194-ED23F7DE10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itle 1">
            <a:extLst>
              <a:ext uri="{FF2B5EF4-FFF2-40B4-BE49-F238E27FC236}">
                <a16:creationId xmlns:a16="http://schemas.microsoft.com/office/drawing/2014/main" id="{7A47CEBF-087B-D242-8BA7-ECC91B1B9B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7204" y="271012"/>
            <a:ext cx="8865017" cy="675389"/>
          </a:xfrm>
          <a:prstGeom prst="rect">
            <a:avLst/>
          </a:prstGeom>
        </p:spPr>
        <p:txBody>
          <a:bodyPr vert="horz">
            <a:noAutofit/>
          </a:bodyPr>
          <a:lstStyle>
            <a:lvl1pPr>
              <a:lnSpc>
                <a:spcPct val="85000"/>
              </a:lnSpc>
              <a:defRPr sz="3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 Arial Bold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93D21C9-65C8-0EDB-5A82-5AC63EEAC410}"/>
              </a:ext>
            </a:extLst>
          </p:cNvPr>
          <p:cNvGrpSpPr/>
          <p:nvPr userDrawn="1"/>
        </p:nvGrpSpPr>
        <p:grpSpPr>
          <a:xfrm>
            <a:off x="-6252" y="151"/>
            <a:ext cx="12198251" cy="1181100"/>
            <a:chOff x="0" y="0"/>
            <a:chExt cx="12188952" cy="1181100"/>
          </a:xfrm>
        </p:grpSpPr>
        <p:pic>
          <p:nvPicPr>
            <p:cNvPr id="4" name="Picture 15" descr="A close up of a brown surface&#10;&#10;Description automatically generated">
              <a:extLst>
                <a:ext uri="{FF2B5EF4-FFF2-40B4-BE49-F238E27FC236}">
                  <a16:creationId xmlns:a16="http://schemas.microsoft.com/office/drawing/2014/main" id="{79B9FD42-71FA-1939-0F06-7F2B2FA33F8E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74" t="4546" r="37305" b="26671"/>
            <a:stretch>
              <a:fillRect/>
            </a:stretch>
          </p:blipFill>
          <p:spPr bwMode="auto">
            <a:xfrm>
              <a:off x="9297988" y="0"/>
              <a:ext cx="2890837" cy="1135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7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3E7900E8-BD19-BDFC-8C25-92EC3F2C0302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79100" y="381000"/>
              <a:ext cx="1497013" cy="541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23" descr="A brown triangle with a black background&#10;&#10;Description automatically generated">
              <a:extLst>
                <a:ext uri="{FF2B5EF4-FFF2-40B4-BE49-F238E27FC236}">
                  <a16:creationId xmlns:a16="http://schemas.microsoft.com/office/drawing/2014/main" id="{53392FDB-F35E-17B0-9F54-8DF6C591B579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89" t="18593" r="-19820"/>
            <a:stretch>
              <a:fillRect/>
            </a:stretch>
          </p:blipFill>
          <p:spPr bwMode="auto">
            <a:xfrm>
              <a:off x="4445" y="3175"/>
              <a:ext cx="984250" cy="804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8">
              <a:extLst>
                <a:ext uri="{FF2B5EF4-FFF2-40B4-BE49-F238E27FC236}">
                  <a16:creationId xmlns:a16="http://schemas.microsoft.com/office/drawing/2014/main" id="{578A3694-DDAF-B267-12D7-8A05B4311571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0713" y="65088"/>
              <a:ext cx="1876425" cy="130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8" descr="A white surface with a brown surface&#10;&#10;Description automatically generated with medium confidence">
              <a:extLst>
                <a:ext uri="{FF2B5EF4-FFF2-40B4-BE49-F238E27FC236}">
                  <a16:creationId xmlns:a16="http://schemas.microsoft.com/office/drawing/2014/main" id="{0A0F954D-4544-6E49-6D70-94740E3C9079}"/>
                </a:ext>
              </a:extLst>
            </p:cNvPr>
            <p:cNvPicPr preferRelativeResize="0">
              <a:picLocks/>
            </p:cNvPicPr>
            <p:nvPr userDrawn="1"/>
          </p:nvPicPr>
          <p:blipFill rotWithShape="1">
            <a:blip r:embed="rId9"/>
            <a:srcRect t="76875"/>
            <a:stretch/>
          </p:blipFill>
          <p:spPr>
            <a:xfrm>
              <a:off x="0" y="1135063"/>
              <a:ext cx="12188952" cy="46037"/>
            </a:xfrm>
            <a:prstGeom prst="rect">
              <a:avLst/>
            </a:prstGeom>
            <a:effectLst>
              <a:outerShdw blurRad="50800" dist="38100" dir="2700000" algn="tl" rotWithShape="0">
                <a:srgbClr val="F69163">
                  <a:alpha val="44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145020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subtitle -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043C15B-C4E7-4CB7-128D-0665A4F0CF18}"/>
              </a:ext>
            </a:extLst>
          </p:cNvPr>
          <p:cNvSpPr/>
          <p:nvPr userDrawn="1"/>
        </p:nvSpPr>
        <p:spPr>
          <a:xfrm>
            <a:off x="0" y="-1"/>
            <a:ext cx="12184379" cy="11352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E2C42C6-2DD0-949E-D1C9-8CB1396CA075}"/>
              </a:ext>
            </a:extLst>
          </p:cNvPr>
          <p:cNvGrpSpPr/>
          <p:nvPr userDrawn="1"/>
        </p:nvGrpSpPr>
        <p:grpSpPr>
          <a:xfrm>
            <a:off x="-6252" y="151"/>
            <a:ext cx="12198251" cy="1181100"/>
            <a:chOff x="0" y="0"/>
            <a:chExt cx="12188952" cy="1181100"/>
          </a:xfrm>
        </p:grpSpPr>
        <p:pic>
          <p:nvPicPr>
            <p:cNvPr id="13" name="Picture 15" descr="A close up of a brown surface&#10;&#10;Description automatically generated">
              <a:extLst>
                <a:ext uri="{FF2B5EF4-FFF2-40B4-BE49-F238E27FC236}">
                  <a16:creationId xmlns:a16="http://schemas.microsoft.com/office/drawing/2014/main" id="{58BD7A05-BAFB-8044-0445-E5642237390E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74" t="4546" r="37305" b="26671"/>
            <a:stretch>
              <a:fillRect/>
            </a:stretch>
          </p:blipFill>
          <p:spPr bwMode="auto">
            <a:xfrm>
              <a:off x="9297988" y="0"/>
              <a:ext cx="2890837" cy="1135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7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D73D086E-69BC-0746-9A2A-61D44AB763AF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79100" y="381000"/>
              <a:ext cx="1497013" cy="541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23" descr="A brown triangle with a black background&#10;&#10;Description automatically generated">
              <a:extLst>
                <a:ext uri="{FF2B5EF4-FFF2-40B4-BE49-F238E27FC236}">
                  <a16:creationId xmlns:a16="http://schemas.microsoft.com/office/drawing/2014/main" id="{2078CBEE-97E4-1FAA-16BB-899F8DB958D3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89" t="18593" r="-19820"/>
            <a:stretch>
              <a:fillRect/>
            </a:stretch>
          </p:blipFill>
          <p:spPr bwMode="auto">
            <a:xfrm>
              <a:off x="4445" y="3175"/>
              <a:ext cx="984250" cy="804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8">
              <a:extLst>
                <a:ext uri="{FF2B5EF4-FFF2-40B4-BE49-F238E27FC236}">
                  <a16:creationId xmlns:a16="http://schemas.microsoft.com/office/drawing/2014/main" id="{F0A8A535-35EC-56CC-C5E8-5220511D6B5F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0713" y="65088"/>
              <a:ext cx="1876425" cy="130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17" descr="A white surface with a brown surface&#10;&#10;Description automatically generated with medium confidence">
              <a:extLst>
                <a:ext uri="{FF2B5EF4-FFF2-40B4-BE49-F238E27FC236}">
                  <a16:creationId xmlns:a16="http://schemas.microsoft.com/office/drawing/2014/main" id="{4EB8A0DD-26E3-51D1-E930-8135CC809E61}"/>
                </a:ext>
              </a:extLst>
            </p:cNvPr>
            <p:cNvPicPr preferRelativeResize="0">
              <a:picLocks/>
            </p:cNvPicPr>
            <p:nvPr userDrawn="1"/>
          </p:nvPicPr>
          <p:blipFill rotWithShape="1">
            <a:blip r:embed="rId7"/>
            <a:srcRect t="76875"/>
            <a:stretch/>
          </p:blipFill>
          <p:spPr>
            <a:xfrm>
              <a:off x="0" y="1135063"/>
              <a:ext cx="12188952" cy="46037"/>
            </a:xfrm>
            <a:prstGeom prst="rect">
              <a:avLst/>
            </a:prstGeom>
            <a:effectLst>
              <a:outerShdw blurRad="50800" dist="38100" dir="2700000" algn="tl" rotWithShape="0">
                <a:srgbClr val="F69163">
                  <a:alpha val="44000"/>
                </a:srgbClr>
              </a:outerShdw>
            </a:effectLst>
          </p:spPr>
        </p:pic>
      </p:grpSp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6CE2C6FC-BB48-410C-A194-ED23F7DE102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1985671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5" progId="TCLayout.ActiveDocument.1">
                  <p:embed/>
                </p:oleObj>
              </mc:Choice>
              <mc:Fallback>
                <p:oleObj name="think-cell Slide" r:id="rId8" imgW="592" imgH="595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6CE2C6FC-BB48-410C-A194-ED23F7DE10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itle 1">
            <a:extLst>
              <a:ext uri="{FF2B5EF4-FFF2-40B4-BE49-F238E27FC236}">
                <a16:creationId xmlns:a16="http://schemas.microsoft.com/office/drawing/2014/main" id="{7A47CEBF-087B-D242-8BA7-ECC91B1B9B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9241" y="373355"/>
            <a:ext cx="8677824" cy="392904"/>
          </a:xfrm>
          <a:prstGeom prst="rect">
            <a:avLst/>
          </a:prstGeom>
        </p:spPr>
        <p:txBody>
          <a:bodyPr vert="horz">
            <a:noAutofit/>
          </a:bodyPr>
          <a:lstStyle>
            <a:lvl1pPr>
              <a:lnSpc>
                <a:spcPct val="85000"/>
              </a:lnSpc>
              <a:defRPr sz="28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 Arial Bold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7411022-70AA-4249-87BE-62B1FB1E0B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241" y="1519518"/>
            <a:ext cx="10572316" cy="4464423"/>
          </a:xfrm>
          <a:prstGeom prst="rect">
            <a:avLst/>
          </a:prstGeom>
        </p:spPr>
        <p:txBody>
          <a:bodyPr>
            <a:noAutofit/>
          </a:bodyPr>
          <a:lstStyle>
            <a:lvl1pPr>
              <a:buClr>
                <a:srgbClr val="BB5D00"/>
              </a:buClr>
              <a:buSzPct val="110000"/>
              <a:defRPr sz="2400">
                <a:latin typeface="+mj-lt"/>
                <a:cs typeface="Arial" panose="020B0604020202020204" pitchFamily="34" charset="0"/>
              </a:defRPr>
            </a:lvl1pPr>
            <a:lvl2pPr marL="571500" indent="-285750">
              <a:buClr>
                <a:srgbClr val="BB5D00"/>
              </a:buClr>
              <a:buFont typeface="Arial" panose="020B0604020202020204" pitchFamily="34" charset="0"/>
              <a:buChar char="‒"/>
              <a:defRPr sz="220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2pPr>
            <a:lvl3pPr marL="688975" indent="-227013">
              <a:buClr>
                <a:srgbClr val="BB5D00"/>
              </a:buClr>
              <a:buSzPct val="85000"/>
              <a:buFont typeface="Courier New" panose="02070309020205020404" pitchFamily="49" charset="0"/>
              <a:buChar char="o"/>
              <a:defRPr lang="en-US" sz="2000" b="0" i="0" kern="1200" dirty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914400" indent="-225425">
              <a:buClr>
                <a:srgbClr val="BB5D00"/>
              </a:buClr>
              <a:buSzPct val="95000"/>
              <a:defRPr sz="1800">
                <a:latin typeface="+mj-lt"/>
                <a:cs typeface="Arial" panose="020B0604020202020204" pitchFamily="34" charset="0"/>
              </a:defRPr>
            </a:lvl4pPr>
            <a:lvl5pPr marL="1139825" indent="-225425">
              <a:buClr>
                <a:srgbClr val="BB5D00"/>
              </a:buClr>
              <a:buFont typeface="Arial" panose="020B0604020202020204" pitchFamily="34" charset="0"/>
              <a:buChar char="–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5A236EC8-4CCB-F3A2-8D2E-C104B12B27FA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29241" y="766259"/>
            <a:ext cx="8667316" cy="31184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800" i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292763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5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tags" Target="../tags/tag19.xml"/><Relationship Id="rId7" Type="http://schemas.openxmlformats.org/officeDocument/2006/relationships/image" Target="../media/image2.em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7.x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21.png"/><Relationship Id="rId4" Type="http://schemas.openxmlformats.org/officeDocument/2006/relationships/image" Target="../media/image20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35" descr="A close-up of a metal surface&#10;&#10;Description automatically generated">
            <a:extLst>
              <a:ext uri="{FF2B5EF4-FFF2-40B4-BE49-F238E27FC236}">
                <a16:creationId xmlns:a16="http://schemas.microsoft.com/office/drawing/2014/main" id="{F4540544-B2EC-682E-70CB-ED2841E3EC0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9"/>
          <a:srcRect l="-1870" t="33636" r="42549" b="58009"/>
          <a:stretch/>
        </p:blipFill>
        <p:spPr bwMode="auto">
          <a:xfrm>
            <a:off x="0" y="0"/>
            <a:ext cx="12212638" cy="1165225"/>
          </a:xfrm>
          <a:prstGeom prst="rect">
            <a:avLst/>
          </a:prstGeom>
          <a:solidFill>
            <a:srgbClr val="70594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E33C3C15-431A-4959-8649-43AA52F8462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8"/>
            </p:custDataLst>
            <p:extLst>
              <p:ext uri="{D42A27DB-BD31-4B8C-83A1-F6EECF244321}">
                <p14:modId xmlns:p14="http://schemas.microsoft.com/office/powerpoint/2010/main" val="324406680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0" imgW="592" imgH="595" progId="TCLayout.ActiveDocument.1">
                  <p:embed/>
                </p:oleObj>
              </mc:Choice>
              <mc:Fallback>
                <p:oleObj name="think-cell Slide" r:id="rId20" imgW="592" imgH="595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E33C3C15-431A-4959-8649-43AA52F846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782C2B-A5A0-C04D-9DA5-74DC61FF2DA6}"/>
              </a:ext>
            </a:extLst>
          </p:cNvPr>
          <p:cNvSpPr>
            <a:spLocks noGrp="1"/>
          </p:cNvSpPr>
          <p:nvPr userDrawn="1">
            <p:ph type="dt" sz="half" idx="2"/>
          </p:nvPr>
        </p:nvSpPr>
        <p:spPr>
          <a:xfrm>
            <a:off x="523589" y="6493998"/>
            <a:ext cx="3002395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023D4F-DAE9-EC46-99AC-2115C96A986A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4038600" y="649399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54AD2E87-F416-4650-863C-8B826391AD73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523589" y="270861"/>
            <a:ext cx="8691531" cy="6753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01A8757-5FEC-47BA-A12B-15160D7A32B2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523589" y="1514479"/>
            <a:ext cx="10774795" cy="466248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01FB32A-195F-447B-93AB-5EBC804B0022}"/>
              </a:ext>
            </a:extLst>
          </p:cNvPr>
          <p:cNvSpPr txBox="1">
            <a:spLocks/>
          </p:cNvSpPr>
          <p:nvPr userDrawn="1"/>
        </p:nvSpPr>
        <p:spPr>
          <a:xfrm>
            <a:off x="11410951" y="6591102"/>
            <a:ext cx="799156" cy="26802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rgbClr val="511F1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5A545FE2-DEF4-4BC2-9058-BF1DA4AEB4E3}" type="slidenum">
              <a:rPr lang="en-US" smtClean="0">
                <a:solidFill>
                  <a:schemeClr val="tx1"/>
                </a:solidFill>
              </a:rPr>
              <a:pPr algn="r"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7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736B7674-75E0-A7A2-8762-2F15245D62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9100" y="381000"/>
            <a:ext cx="1497013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8366DFF-EFC5-93F1-488F-F1F17F7ADCE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063" y="58738"/>
            <a:ext cx="3270250" cy="22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8" descr="A white surface with a brown surface&#10;&#10;Description automatically generated with medium confidence">
            <a:extLst>
              <a:ext uri="{FF2B5EF4-FFF2-40B4-BE49-F238E27FC236}">
                <a16:creationId xmlns:a16="http://schemas.microsoft.com/office/drawing/2014/main" id="{C2AA732A-0401-177F-646E-7A12D6CF0E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4"/>
          <a:srcRect t="76875"/>
          <a:stretch/>
        </p:blipFill>
        <p:spPr>
          <a:xfrm>
            <a:off x="0" y="1135063"/>
            <a:ext cx="12212638" cy="46037"/>
          </a:xfrm>
          <a:prstGeom prst="rect">
            <a:avLst/>
          </a:prstGeom>
          <a:effectLst>
            <a:outerShdw blurRad="50800" dist="38100" dir="2700000" algn="tl" rotWithShape="0">
              <a:srgbClr val="F69163">
                <a:alpha val="44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30762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1" r:id="rId2"/>
    <p:sldLayoutId id="2147483706" r:id="rId3"/>
    <p:sldLayoutId id="2147483757" r:id="rId4"/>
    <p:sldLayoutId id="2147483762" r:id="rId5"/>
    <p:sldLayoutId id="2147483756" r:id="rId6"/>
    <p:sldLayoutId id="2147483707" r:id="rId7"/>
    <p:sldLayoutId id="2147483763" r:id="rId8"/>
    <p:sldLayoutId id="2147483758" r:id="rId9"/>
    <p:sldLayoutId id="2147483741" r:id="rId10"/>
    <p:sldLayoutId id="2147483759" r:id="rId11"/>
    <p:sldLayoutId id="2147483725" r:id="rId12"/>
    <p:sldLayoutId id="2147483761" r:id="rId13"/>
    <p:sldLayoutId id="2147483709" r:id="rId14"/>
    <p:sldLayoutId id="2147483760" r:id="rId15"/>
    <p:sldLayoutId id="2147483732" r:id="rId16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200" b="1" i="0" kern="1200">
          <a:solidFill>
            <a:schemeClr val="bg1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231775" indent="-231775" algn="l" defTabSz="914400" rtl="0" eaLnBrk="1" latinLnBrk="0" hangingPunct="1">
        <a:lnSpc>
          <a:spcPct val="90000"/>
        </a:lnSpc>
        <a:spcBef>
          <a:spcPts val="1000"/>
        </a:spcBef>
        <a:buClr>
          <a:srgbClr val="BB5D00"/>
        </a:buClr>
        <a:buSzPct val="110000"/>
        <a:buFont typeface="Arial" panose="020B0604020202020204" pitchFamily="34" charset="0"/>
        <a:buChar char="•"/>
        <a:defRPr lang="en-US" sz="2400" b="0" i="0" kern="1200" dirty="0">
          <a:solidFill>
            <a:schemeClr val="tx1"/>
          </a:solidFill>
          <a:latin typeface="+mj-lt"/>
          <a:ea typeface="+mn-ea"/>
          <a:cs typeface="Arial" panose="020B0604020202020204" pitchFamily="34" charset="0"/>
        </a:defRPr>
      </a:lvl1pPr>
      <a:lvl2pPr marL="628650" indent="-342900" algn="l" defTabSz="914400" rtl="0" eaLnBrk="1" latinLnBrk="0" hangingPunct="1">
        <a:lnSpc>
          <a:spcPct val="90000"/>
        </a:lnSpc>
        <a:spcBef>
          <a:spcPts val="500"/>
        </a:spcBef>
        <a:buClr>
          <a:srgbClr val="BB5D00"/>
        </a:buClr>
        <a:buFont typeface="Arial" panose="020B0604020202020204" pitchFamily="34" charset="0"/>
        <a:buChar char="‒"/>
        <a:defRPr lang="en-US" sz="2200" b="0" i="0" kern="1200" dirty="0">
          <a:solidFill>
            <a:schemeClr val="tx1"/>
          </a:solidFill>
          <a:latin typeface="+mj-lt"/>
          <a:ea typeface="+mn-ea"/>
          <a:cs typeface="Arial" panose="020B0604020202020204" pitchFamily="34" charset="0"/>
        </a:defRPr>
      </a:lvl2pPr>
      <a:lvl3pPr marL="804862" indent="-342900" algn="l" defTabSz="914400" rtl="0" eaLnBrk="1" latinLnBrk="0" hangingPunct="1">
        <a:lnSpc>
          <a:spcPct val="90000"/>
        </a:lnSpc>
        <a:spcBef>
          <a:spcPts val="500"/>
        </a:spcBef>
        <a:buClr>
          <a:srgbClr val="BB5D00"/>
        </a:buClr>
        <a:buSzPct val="80000"/>
        <a:buFont typeface="Courier New" panose="02070309020205020404" pitchFamily="49" charset="0"/>
        <a:buChar char="o"/>
        <a:defRPr lang="en-US" sz="2000" b="0" i="0" kern="1200" dirty="0">
          <a:solidFill>
            <a:schemeClr val="tx1"/>
          </a:solidFill>
          <a:latin typeface="+mj-lt"/>
          <a:ea typeface="+mn-ea"/>
          <a:cs typeface="Arial" panose="020B0604020202020204" pitchFamily="34" charset="0"/>
        </a:defRPr>
      </a:lvl3pPr>
      <a:lvl4pPr marL="1027113" indent="-338138" algn="l" defTabSz="914400" rtl="0" eaLnBrk="1" latinLnBrk="0" hangingPunct="1">
        <a:lnSpc>
          <a:spcPct val="90000"/>
        </a:lnSpc>
        <a:spcBef>
          <a:spcPts val="500"/>
        </a:spcBef>
        <a:buClr>
          <a:srgbClr val="BB5D00"/>
        </a:buClr>
        <a:buSzPct val="90000"/>
        <a:buFont typeface="Arial" panose="020B0604020202020204" pitchFamily="34" charset="0"/>
        <a:buChar char="•"/>
        <a:defRPr lang="en-US" sz="1800" b="0" i="0" kern="1200" dirty="0">
          <a:solidFill>
            <a:schemeClr val="tx1"/>
          </a:solidFill>
          <a:latin typeface="+mj-lt"/>
          <a:ea typeface="+mn-ea"/>
          <a:cs typeface="Arial" panose="020B0604020202020204" pitchFamily="34" charset="0"/>
        </a:defRPr>
      </a:lvl4pPr>
      <a:lvl5pPr marL="1254125" indent="-339725" algn="l" defTabSz="914400" rtl="0" eaLnBrk="1" latinLnBrk="0" hangingPunct="1">
        <a:lnSpc>
          <a:spcPct val="90000"/>
        </a:lnSpc>
        <a:spcBef>
          <a:spcPts val="500"/>
        </a:spcBef>
        <a:buClr>
          <a:srgbClr val="BB5D00"/>
        </a:buClr>
        <a:buFont typeface="Arial" panose="020B0604020202020204" pitchFamily="34" charset="0"/>
        <a:buChar char="–"/>
        <a:defRPr lang="en-US" sz="1600" b="0" i="0" kern="1200" dirty="0" smtClean="0">
          <a:solidFill>
            <a:schemeClr val="tx1"/>
          </a:solidFill>
          <a:latin typeface="+mj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42CCB70-2B39-A4F2-B919-3301343052C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 l="14656" t="-346" r="888" b="2704"/>
          <a:stretch/>
        </p:blipFill>
        <p:spPr>
          <a:xfrm>
            <a:off x="0" y="0"/>
            <a:ext cx="12192000" cy="11911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D8C99DE-4536-073F-CFE4-074508D7DBB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371530" y="-18444"/>
            <a:ext cx="3448941" cy="31040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125590E-925C-94F1-4A77-E417077F9818}"/>
              </a:ext>
            </a:extLst>
          </p:cNvPr>
          <p:cNvSpPr/>
          <p:nvPr userDrawn="1"/>
        </p:nvSpPr>
        <p:spPr>
          <a:xfrm rot="16200000" flipH="1" flipV="1">
            <a:off x="6073139" y="-4882009"/>
            <a:ext cx="45719" cy="12192003"/>
          </a:xfrm>
          <a:prstGeom prst="rect">
            <a:avLst/>
          </a:prstGeom>
          <a:gradFill>
            <a:gsLst>
              <a:gs pos="57000">
                <a:srgbClr val="A15423"/>
              </a:gs>
              <a:gs pos="77000">
                <a:srgbClr val="8A4724"/>
              </a:gs>
              <a:gs pos="25000">
                <a:srgbClr val="F3831F"/>
              </a:gs>
              <a:gs pos="4000">
                <a:srgbClr val="B56942"/>
              </a:gs>
              <a:gs pos="97000">
                <a:srgbClr val="BD642F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+mn-lt"/>
            </a:endParaRPr>
          </a:p>
        </p:txBody>
      </p:sp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E33C3C15-431A-4959-8649-43AA52F8462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</p:nvPr>
        </p:nvGraphicFramePr>
        <p:xfrm>
          <a:off x="1589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592" imgH="595" progId="TCLayout.ActiveDocument.1">
                  <p:embed/>
                </p:oleObj>
              </mc:Choice>
              <mc:Fallback>
                <p:oleObj name="think-cell Slide" r:id="rId6" imgW="592" imgH="595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E33C3C15-431A-4959-8649-43AA52F846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782C2B-A5A0-C04D-9DA5-74DC61FF2D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82784" y="6494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023D4F-DAE9-EC46-99AC-2115C96A98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9400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00C6049B-E1EB-4A95-A30D-EB673A7817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3003" y="6577563"/>
            <a:ext cx="1098997" cy="280436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900">
                <a:solidFill>
                  <a:srgbClr val="511F1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B5EB69C0-7537-C24C-BC67-8B5F238D94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01A8757-5FEC-47BA-A12B-15160D7A32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2487" y="1514479"/>
            <a:ext cx="11248860" cy="46624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marL="571500" lvl="1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B5D00"/>
              </a:buClr>
              <a:buFont typeface="Arial" panose="020B0604020202020204" pitchFamily="34" charset="0"/>
              <a:buChar char="‒"/>
            </a:pPr>
            <a:r>
              <a:rPr lang="en-US" dirty="0"/>
              <a:t>Second level</a:t>
            </a:r>
          </a:p>
          <a:p>
            <a:pPr marL="688975" lvl="2" indent="-2270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B5D00"/>
              </a:buClr>
              <a:buSzPct val="85000"/>
              <a:buFont typeface="Courier New" panose="02070309020205020404" pitchFamily="49" charset="0"/>
              <a:buChar char="o"/>
            </a:pPr>
            <a:r>
              <a:rPr lang="en-US" dirty="0"/>
              <a:t>Third level</a:t>
            </a:r>
          </a:p>
          <a:p>
            <a:pPr marL="914400" lvl="3" indent="-2254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B5D00"/>
              </a:buClr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54AD2E87-F416-4650-863C-8B826391A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487" y="365127"/>
            <a:ext cx="8445079" cy="6753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 descr="A black and white sign with white text&#10;&#10;AI-generated content may be incorrect.">
            <a:extLst>
              <a:ext uri="{FF2B5EF4-FFF2-40B4-BE49-F238E27FC236}">
                <a16:creationId xmlns:a16="http://schemas.microsoft.com/office/drawing/2014/main" id="{16709A65-A0F9-0CFE-859A-72327C17C747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9732227" y="386203"/>
            <a:ext cx="1803400" cy="465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762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2800" b="1" i="0" kern="1200">
          <a:solidFill>
            <a:schemeClr val="bg1"/>
          </a:solidFill>
          <a:latin typeface="+mn-lt"/>
          <a:ea typeface="+mj-ea"/>
          <a:cs typeface="Arial" panose="020B0604020202020204" pitchFamily="34" charset="0"/>
        </a:defRPr>
      </a:lvl1pPr>
    </p:titleStyle>
    <p:bodyStyle>
      <a:lvl1pPr marL="231775" indent="-231775" algn="l" defTabSz="914400" rtl="0" eaLnBrk="1" latinLnBrk="0" hangingPunct="1">
        <a:lnSpc>
          <a:spcPct val="90000"/>
        </a:lnSpc>
        <a:spcBef>
          <a:spcPts val="1000"/>
        </a:spcBef>
        <a:buClr>
          <a:srgbClr val="D37321"/>
        </a:buClr>
        <a:buSzPct val="110000"/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628650" indent="-342900" algn="l" defTabSz="914400" rtl="0" eaLnBrk="1" latinLnBrk="0" hangingPunct="1">
        <a:lnSpc>
          <a:spcPct val="90000"/>
        </a:lnSpc>
        <a:spcBef>
          <a:spcPts val="500"/>
        </a:spcBef>
        <a:buClr>
          <a:srgbClr val="D37321"/>
        </a:buClr>
        <a:buFont typeface="Arial" panose="020B0604020202020204" pitchFamily="34" charset="0"/>
        <a:buChar char="‒"/>
        <a:defRPr lang="en-US" sz="1800" b="0" i="0" kern="1200" dirty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804862" indent="-342900" algn="l" defTabSz="914400" rtl="0" eaLnBrk="1" latinLnBrk="0" hangingPunct="1">
        <a:lnSpc>
          <a:spcPct val="90000"/>
        </a:lnSpc>
        <a:spcBef>
          <a:spcPts val="500"/>
        </a:spcBef>
        <a:buClr>
          <a:srgbClr val="D37321"/>
        </a:buClr>
        <a:buFont typeface="Courier New" panose="02070309020205020404" pitchFamily="49" charset="0"/>
        <a:buChar char="o"/>
        <a:defRPr lang="en-US" sz="1600" b="0" i="0" kern="1200" dirty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801688" indent="-112713" algn="l" defTabSz="914400" rtl="0" eaLnBrk="1" latinLnBrk="0" hangingPunct="1">
        <a:lnSpc>
          <a:spcPct val="90000"/>
        </a:lnSpc>
        <a:spcBef>
          <a:spcPts val="500"/>
        </a:spcBef>
        <a:buClr>
          <a:srgbClr val="D37321"/>
        </a:buClr>
        <a:buFont typeface="Arial" panose="020B0604020202020204" pitchFamily="34" charset="0"/>
        <a:buChar char="•"/>
        <a:defRPr lang="en-US" sz="1400" b="0" i="0" kern="1200" dirty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1371600" indent="0" algn="l" defTabSz="914400" rtl="0" eaLnBrk="1" latinLnBrk="0" hangingPunct="1">
        <a:lnSpc>
          <a:spcPct val="90000"/>
        </a:lnSpc>
        <a:spcBef>
          <a:spcPts val="500"/>
        </a:spcBef>
        <a:buClr>
          <a:srgbClr val="DF572A"/>
        </a:buClr>
        <a:buFont typeface="Arial" panose="020B0604020202020204" pitchFamily="34" charset="0"/>
        <a:buChar char="–"/>
        <a:tabLst>
          <a:tab pos="1027113" algn="l"/>
        </a:tabLst>
        <a:defRPr sz="12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907675-2ED1-2E1B-1410-6D844B3186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646" y="1770513"/>
            <a:ext cx="6058473" cy="4464423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As summer temperatures are on the rise, a couple key points to remember are proper segregation and storing material which prevents hazards and safety risks.</a:t>
            </a:r>
          </a:p>
          <a:p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Segregate Chemicals by the designated waste stream. </a:t>
            </a:r>
          </a:p>
          <a:p>
            <a:pPr lvl="1"/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Proper labeling of containers and disposal.</a:t>
            </a:r>
            <a:endParaRPr lang="en-US" sz="1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Inspect storage areas for container integrity checks.</a:t>
            </a:r>
          </a:p>
          <a:p>
            <a:pPr lvl="1"/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Dents, Leaks, Pressurized(Swollen), and Damaged Containers</a:t>
            </a:r>
          </a:p>
          <a:p>
            <a:pPr lvl="1"/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Proper segregation, no mixed materials.</a:t>
            </a:r>
          </a:p>
          <a:p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If you see a tote beginning to swell, address it before it becomes a safety hazard.</a:t>
            </a:r>
          </a:p>
          <a:p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If a leak or spill is observed, please call it in to the </a:t>
            </a:r>
            <a:r>
              <a:rPr lang="en-US" sz="1600" b="1" i="1" u="sng" dirty="0">
                <a:latin typeface="Cambria" panose="02040503050406030204" pitchFamily="18" charset="0"/>
                <a:ea typeface="Cambria" panose="02040503050406030204" pitchFamily="18" charset="0"/>
              </a:rPr>
              <a:t>Spill Hotline </a:t>
            </a:r>
            <a:r>
              <a:rPr lang="en-US" sz="1600" b="1" i="1" dirty="0">
                <a:solidFill>
                  <a:srgbClr val="27B3D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928-865-7745(SPIL)</a:t>
            </a:r>
            <a:r>
              <a:rPr lang="en-US" sz="1600" b="1" i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If you have any disposal or container questions, please reach out to your department Environmental Representative or the general </a:t>
            </a:r>
            <a:r>
              <a:rPr lang="en-US" sz="1600" b="1" i="1" u="sng" dirty="0">
                <a:latin typeface="Cambria" panose="02040503050406030204" pitchFamily="18" charset="0"/>
                <a:ea typeface="Cambria" panose="02040503050406030204" pitchFamily="18" charset="0"/>
              </a:rPr>
              <a:t>Environmental office </a:t>
            </a:r>
            <a:r>
              <a:rPr lang="en-US" sz="1600" b="1" i="1" dirty="0">
                <a:solidFill>
                  <a:srgbClr val="27B3D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928-865-6000 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for additional questions. Thank you!</a:t>
            </a:r>
          </a:p>
          <a:p>
            <a:pPr marL="285750" lvl="1" indent="0">
              <a:buNone/>
            </a:pPr>
            <a:r>
              <a:rPr lang="en-US" sz="1400" dirty="0"/>
              <a:t>  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4C1D361-81C2-1FD0-0F8C-2477F245E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0091" y="403919"/>
            <a:ext cx="8665573" cy="675389"/>
          </a:xfrm>
        </p:spPr>
        <p:txBody>
          <a:bodyPr/>
          <a:lstStyle/>
          <a:p>
            <a:pPr algn="ctr"/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ENVIRONMENTAL SHARE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341261D-9317-397A-9BB0-28091BBF4851}"/>
              </a:ext>
            </a:extLst>
          </p:cNvPr>
          <p:cNvSpPr txBox="1"/>
          <p:nvPr/>
        </p:nvSpPr>
        <p:spPr>
          <a:xfrm>
            <a:off x="452487" y="1329191"/>
            <a:ext cx="1064078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PROPER MATERIAL STORAGE </a:t>
            </a:r>
          </a:p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8789FE-6624-53C5-9EF2-91D541E3E5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353" t="8707" b="4742"/>
          <a:stretch/>
        </p:blipFill>
        <p:spPr>
          <a:xfrm>
            <a:off x="9638520" y="1921264"/>
            <a:ext cx="1549819" cy="208146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ACA5298-9414-3695-A8E5-490E8E230D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113" t="8512" r="1391" b="4001"/>
          <a:stretch/>
        </p:blipFill>
        <p:spPr>
          <a:xfrm>
            <a:off x="7093951" y="1935260"/>
            <a:ext cx="1770737" cy="21225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0F3680E-D4D1-2BE6-9A8A-E763F91E4A5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80" t="4742" r="10203" b="5850"/>
          <a:stretch/>
        </p:blipFill>
        <p:spPr>
          <a:xfrm>
            <a:off x="9714103" y="4194688"/>
            <a:ext cx="1474236" cy="234572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4AF5E22-BDB2-9C7D-2660-9602E0122B2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901" t="8981" r="2695" b="1496"/>
          <a:stretch/>
        </p:blipFill>
        <p:spPr>
          <a:xfrm>
            <a:off x="7093951" y="4245429"/>
            <a:ext cx="2101943" cy="227480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C93B8F23-CF20-8160-A45D-695446A91D59}"/>
              </a:ext>
            </a:extLst>
          </p:cNvPr>
          <p:cNvSpPr/>
          <p:nvPr/>
        </p:nvSpPr>
        <p:spPr>
          <a:xfrm>
            <a:off x="9780494" y="4239511"/>
            <a:ext cx="1335741" cy="547641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2D5DA5E-01B7-CEB2-B8F9-D41A9153C7F5}"/>
              </a:ext>
            </a:extLst>
          </p:cNvPr>
          <p:cNvSpPr/>
          <p:nvPr/>
        </p:nvSpPr>
        <p:spPr>
          <a:xfrm>
            <a:off x="9714103" y="1935260"/>
            <a:ext cx="1402132" cy="631463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99CFB4F-0EB7-7C12-B78E-3B26587D1B87}"/>
              </a:ext>
            </a:extLst>
          </p:cNvPr>
          <p:cNvSpPr/>
          <p:nvPr/>
        </p:nvSpPr>
        <p:spPr>
          <a:xfrm>
            <a:off x="7129930" y="4277573"/>
            <a:ext cx="1960282" cy="554403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D74A7C6-2328-6D80-FE59-94168798D902}"/>
              </a:ext>
            </a:extLst>
          </p:cNvPr>
          <p:cNvSpPr/>
          <p:nvPr/>
        </p:nvSpPr>
        <p:spPr>
          <a:xfrm>
            <a:off x="7165910" y="1935261"/>
            <a:ext cx="1628466" cy="621916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6E45DC-9312-1FF4-C16D-75931FDC6A4E}"/>
              </a:ext>
            </a:extLst>
          </p:cNvPr>
          <p:cNvSpPr txBox="1"/>
          <p:nvPr/>
        </p:nvSpPr>
        <p:spPr>
          <a:xfrm>
            <a:off x="10266592" y="6499055"/>
            <a:ext cx="1390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May 2025</a:t>
            </a:r>
          </a:p>
        </p:txBody>
      </p:sp>
    </p:spTree>
    <p:extLst>
      <p:ext uri="{BB962C8B-B14F-4D97-AF65-F5344CB8AC3E}">
        <p14:creationId xmlns:p14="http://schemas.microsoft.com/office/powerpoint/2010/main" val="48729685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_Office Theme">
  <a:themeElements>
    <a:clrScheme name="Custom 1">
      <a:dk1>
        <a:srgbClr val="000000"/>
      </a:dk1>
      <a:lt1>
        <a:srgbClr val="FFFFFF"/>
      </a:lt1>
      <a:dk2>
        <a:srgbClr val="8D6E59"/>
      </a:dk2>
      <a:lt2>
        <a:srgbClr val="FDF1DF"/>
      </a:lt2>
      <a:accent1>
        <a:srgbClr val="D34727"/>
      </a:accent1>
      <a:accent2>
        <a:srgbClr val="E18332"/>
      </a:accent2>
      <a:accent3>
        <a:srgbClr val="FFC000"/>
      </a:accent3>
      <a:accent4>
        <a:srgbClr val="8F133C"/>
      </a:accent4>
      <a:accent5>
        <a:srgbClr val="88BA00"/>
      </a:accent5>
      <a:accent6>
        <a:srgbClr val="0088BA"/>
      </a:accent6>
      <a:hlink>
        <a:srgbClr val="27B3D3"/>
      </a:hlink>
      <a:folHlink>
        <a:srgbClr val="8D6E5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4 Freeport Template Widescreen" id="{6ADB2772-FDB0-467C-9ACB-B56FF3936FB2}" vid="{A64C5107-82BB-475D-A00D-EAB33956A0FE}"/>
    </a:ext>
  </a:extLst>
</a:theme>
</file>

<file path=ppt/theme/theme2.xml><?xml version="1.0" encoding="utf-8"?>
<a:theme xmlns:a="http://schemas.openxmlformats.org/drawingml/2006/main" name="1_Office Theme">
  <a:themeElements>
    <a:clrScheme name="THE VALUE OF COPPER 2024">
      <a:dk1>
        <a:srgbClr val="000000"/>
      </a:dk1>
      <a:lt1>
        <a:srgbClr val="FFFFFF"/>
      </a:lt1>
      <a:dk2>
        <a:srgbClr val="8D6E59"/>
      </a:dk2>
      <a:lt2>
        <a:srgbClr val="FDF1DF"/>
      </a:lt2>
      <a:accent1>
        <a:srgbClr val="D34727"/>
      </a:accent1>
      <a:accent2>
        <a:srgbClr val="E18332"/>
      </a:accent2>
      <a:accent3>
        <a:srgbClr val="FFC743"/>
      </a:accent3>
      <a:accent4>
        <a:srgbClr val="8F133C"/>
      </a:accent4>
      <a:accent5>
        <a:srgbClr val="88BA00"/>
      </a:accent5>
      <a:accent6>
        <a:srgbClr val="0088BA"/>
      </a:accent6>
      <a:hlink>
        <a:srgbClr val="27B3D3"/>
      </a:hlink>
      <a:folHlink>
        <a:srgbClr val="8D6E5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2_fcx_ppt_template_1stQtr" id="{5B940B48-EDFF-41CC-9017-111D1055C0A9}" vid="{B2C22EEC-56A9-4C88-A563-B5CFE98B3AD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haredContentType xmlns="Microsoft.SharePoint.Taxonomy.ContentTypeSync" SourceId="b7e16863-b940-4291-96f8-ad8461baff96" ContentTypeId="0x01010046829DE55437B147B48D1766376E3D6B" PreviousValue="false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M_x0020_Ent_x0020_TaxonomyTaxHTField0 xmlns="b5ba0a33-b247-4d4b-b9ae-c709af684fd3">
      <Terms xmlns="http://schemas.microsoft.com/office/infopath/2007/PartnerControls">
        <TermInfo xmlns="http://schemas.microsoft.com/office/infopath/2007/PartnerControls">
          <TermName xmlns="http://schemas.microsoft.com/office/infopath/2007/PartnerControls">Internal</TermName>
          <TermId xmlns="http://schemas.microsoft.com/office/infopath/2007/PartnerControls">78012a07-bc17-42a8-9dfa-203d907fea28</TermId>
        </TermInfo>
      </Terms>
    </FM_x0020_Ent_x0020_TaxonomyTaxHTField0>
    <o79fb0eb13274969baa8945b2a62dcda xmlns="b5ba0a33-b247-4d4b-b9ae-c709af684fd3">
      <Terms xmlns="http://schemas.microsoft.com/office/infopath/2007/PartnerControls">
        <TermInfo xmlns="http://schemas.microsoft.com/office/infopath/2007/PartnerControls">
          <TermName xmlns="http://schemas.microsoft.com/office/infopath/2007/PartnerControls">Administration</TermName>
          <TermId xmlns="http://schemas.microsoft.com/office/infopath/2007/PartnerControls">5648ecb6-843d-42d8-8ec5-901cd2d614fb</TermId>
        </TermInfo>
      </Terms>
    </o79fb0eb13274969baa8945b2a62dcda>
    <TaxCatchAll xmlns="b5ba0a33-b247-4d4b-b9ae-c709af684fd3">
      <Value>4</Value>
      <Value>1</Value>
      <Value>7</Value>
    </TaxCatchAll>
    <FM_x0020_Doc_x0020_TypeTaxHTField0 xmlns="b5ba0a33-b247-4d4b-b9ae-c709af684fd3">
      <Terms xmlns="http://schemas.microsoft.com/office/infopath/2007/PartnerControls">
        <TermInfo xmlns="http://schemas.microsoft.com/office/infopath/2007/PartnerControls">
          <TermName xmlns="http://schemas.microsoft.com/office/infopath/2007/PartnerControls">Communication</TermName>
          <TermId xmlns="http://schemas.microsoft.com/office/infopath/2007/PartnerControls">ab0814dc-ad79-4add-a59b-e4976d8b9098</TermId>
        </TermInfo>
      </Terms>
    </FM_x0020_Doc_x0020_TypeTaxHTField0>
    <FM_x0020_LOC xmlns="b5ba0a33-b247-4d4b-b9ae-c709af684fd3" xsi:nil="true"/>
    <FM_x0020_DPT xmlns="b5ba0a33-b247-4d4b-b9ae-c709af684fd3">Administration</FM_x0020_DPT>
    <Site xmlns="1c8c09b6-704d-411a-b466-b4564be81472">Freeport-McMoRan </Site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FM Document" ma:contentTypeID="0x01010046829DE55437B147B48D1766376E3D6B00B88FBAAEE5C20C4C9D69FB6CE39CD566" ma:contentTypeVersion="6" ma:contentTypeDescription="Document Content Type" ma:contentTypeScope="" ma:versionID="54fdcedd32f92a76818fefc43cd56ac1">
  <xsd:schema xmlns:xsd="http://www.w3.org/2001/XMLSchema" xmlns:xs="http://www.w3.org/2001/XMLSchema" xmlns:p="http://schemas.microsoft.com/office/2006/metadata/properties" xmlns:ns2="b5ba0a33-b247-4d4b-b9ae-c709af684fd3" xmlns:ns3="1c8c09b6-704d-411a-b466-b4564be81472" targetNamespace="http://schemas.microsoft.com/office/2006/metadata/properties" ma:root="true" ma:fieldsID="88fa9e2658bc9e7bdcc35ac4495747b1" ns2:_="" ns3:_="">
    <xsd:import namespace="b5ba0a33-b247-4d4b-b9ae-c709af684fd3"/>
    <xsd:import namespace="1c8c09b6-704d-411a-b466-b4564be81472"/>
    <xsd:element name="properties">
      <xsd:complexType>
        <xsd:sequence>
          <xsd:element name="documentManagement">
            <xsd:complexType>
              <xsd:all>
                <xsd:element ref="ns2:o79fb0eb13274969baa8945b2a62dcda" minOccurs="0"/>
                <xsd:element ref="ns2:TaxCatchAll" minOccurs="0"/>
                <xsd:element ref="ns2:TaxCatchAllLabel" minOccurs="0"/>
                <xsd:element ref="ns2:FM_x0020_Ent_x0020_TaxonomyTaxHTField0" minOccurs="0"/>
                <xsd:element ref="ns2:FM_x0020_Doc_x0020_TypeTaxHTField0" minOccurs="0"/>
                <xsd:element ref="ns2:FM_x0020_DPT" minOccurs="0"/>
                <xsd:element ref="ns2:FM_x0020_LOC" minOccurs="0"/>
                <xsd:element ref="ns3:Si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ba0a33-b247-4d4b-b9ae-c709af684fd3" elementFormDefault="qualified">
    <xsd:import namespace="http://schemas.microsoft.com/office/2006/documentManagement/types"/>
    <xsd:import namespace="http://schemas.microsoft.com/office/infopath/2007/PartnerControls"/>
    <xsd:element name="o79fb0eb13274969baa8945b2a62dcda" ma:index="8" ma:taxonomy="true" ma:internalName="o79fb0eb13274969baa8945b2a62dcda" ma:taxonomyFieldName="FM_x0020_Retention_x0020_Category" ma:displayName="FM Retention Category" ma:readOnly="false" ma:default="3;#Community Relations - General|96e133fb-aecf-4fc7-91a1-5dcc9f35a869" ma:fieldId="{879fb0eb-1327-4969-baa8-945b2a62dcda}" ma:sspId="b7e16863-b940-4291-96f8-ad8461baff96" ma:termSetId="3287f003-fa19-4de9-9d01-e5aef60515f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27ec2217-e374-4c6f-b3e4-ba39a28ba7e3}" ma:internalName="TaxCatchAll" ma:showField="CatchAllData" ma:web="8a0634ce-b61f-46f1-9480-72c1833a650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27ec2217-e374-4c6f-b3e4-ba39a28ba7e3}" ma:internalName="TaxCatchAllLabel" ma:readOnly="true" ma:showField="CatchAllDataLabel" ma:web="8a0634ce-b61f-46f1-9480-72c1833a650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FM_x0020_Ent_x0020_TaxonomyTaxHTField0" ma:index="12" nillable="true" ma:taxonomy="true" ma:internalName="FM_x0020_Ent_x0020_TaxonomyTaxHTField0" ma:taxonomyFieldName="FM_x0020_Ent_x0020_Taxonomy" ma:displayName="FM Business Process" ma:readOnly="false" ma:default="" ma:fieldId="{b40ec4b2-9645-411d-a03c-9e8ab0f1f2d4}" ma:sspId="b7e16863-b940-4291-96f8-ad8461baff96" ma:termSetId="3d1ce9c8-a01a-4b28-93f4-bc23cae590f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M_x0020_Doc_x0020_TypeTaxHTField0" ma:index="14" nillable="true" ma:taxonomy="true" ma:internalName="FM_x0020_Doc_x0020_TypeTaxHTField0" ma:taxonomyFieldName="FM_x0020_Doc_x0020_Type" ma:displayName="FM Doc Type" ma:readOnly="false" ma:default="" ma:fieldId="{bfb78ee2-975a-4f84-839c-ed91d42d4105}" ma:sspId="b7e16863-b940-4291-96f8-ad8461baff96" ma:termSetId="af82bb66-37d5-47da-967c-ea1eda9481c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M_x0020_DPT" ma:index="16" nillable="true" ma:displayName="FM DPT" ma:description="This column is used to assign FMI Department" ma:format="Dropdown" ma:hidden="true" ma:internalName="FM_x0020_DPT" ma:readOnly="false">
      <xsd:simpleType>
        <xsd:restriction base="dms:Choice">
          <xsd:enumeration value="Accounts Payable"/>
          <xsd:enumeration value="Administration"/>
          <xsd:enumeration value="Climax Moly Company"/>
          <xsd:enumeration value="Communications"/>
          <xsd:enumeration value="Community / Administrative Services"/>
          <xsd:enumeration value="Community Relations/Social Resp"/>
          <xsd:enumeration value="Corporate Communications"/>
          <xsd:enumeration value="Custom Applications"/>
          <xsd:enumeration value="Environmental / Sustainable Development"/>
          <xsd:enumeration value="Exploration"/>
          <xsd:enumeration value="Exploration / Geology"/>
          <xsd:enumeration value="External Communications"/>
          <xsd:enumeration value="Finance"/>
          <xsd:enumeration value="Finance / Accounting / Tax"/>
          <xsd:enumeration value="Financial Shared Services"/>
          <xsd:enumeration value="FM Africa"/>
          <xsd:enumeration value="FM Americas"/>
          <xsd:enumeration value="FM Mining Company"/>
          <xsd:enumeration value="Global Supply Chain"/>
          <xsd:enumeration value="GSC/ Purchasing/ Warehousing"/>
          <xsd:enumeration value="Health &amp; Safety"/>
          <xsd:enumeration value="Human Resources"/>
          <xsd:enumeration value="Legal / Govt Relations"/>
          <xsd:enumeration value="MIS"/>
          <xsd:enumeration value="Operational Improvement"/>
          <xsd:enumeration value="Operations"/>
          <xsd:enumeration value="Operations Smelting"/>
          <xsd:enumeration value="Ops Maintenance"/>
          <xsd:enumeration value="Sales &amp; Marketing"/>
          <xsd:enumeration value="Security"/>
          <xsd:enumeration value="Senior Management (Corp)"/>
          <xsd:enumeration value="Strategic Planning"/>
        </xsd:restriction>
      </xsd:simpleType>
    </xsd:element>
    <xsd:element name="FM_x0020_LOC" ma:index="17" nillable="true" ma:displayName="FM LOC" ma:description="This column is used to assign Location" ma:format="Dropdown" ma:hidden="true" ma:internalName="FM_x0020_LOC" ma:readOnly="false">
      <xsd:simpleType>
        <xsd:restriction base="dms:Choice">
          <xsd:enumeration value="Administrative &amp; Sales"/>
          <xsd:enumeration value="Africa"/>
          <xsd:enumeration value="Ajo"/>
          <xsd:enumeration value="Arequipa"/>
          <xsd:enumeration value="Asia Pacific"/>
          <xsd:enumeration value="Atlantic Copper (Huelva)"/>
          <xsd:enumeration value="Aurex"/>
          <xsd:enumeration value="Australia/Asia"/>
          <xsd:enumeration value="Bagdad"/>
          <xsd:enumeration value="Bayway"/>
          <xsd:enumeration value="Bisbee"/>
          <xsd:enumeration value="Cairns"/>
          <xsd:enumeration value="Candelaria"/>
          <xsd:enumeration value="Central Analytical Service Center"/>
          <xsd:enumeration value="Cerro Verde"/>
          <xsd:enumeration value="Chino"/>
          <xsd:enumeration value="Climax"/>
          <xsd:enumeration value="Climax Technology Center"/>
          <xsd:enumeration value="Cobre"/>
          <xsd:enumeration value="Colorado Data Center"/>
          <xsd:enumeration value="Cotton Center"/>
          <xsd:enumeration value="Data Center"/>
          <xsd:enumeration value="El Abra"/>
          <xsd:enumeration value="El Paso"/>
          <xsd:enumeration value="El Paso Refinery"/>
          <xsd:enumeration value="El Paso Rod"/>
          <xsd:enumeration value="Europe"/>
          <xsd:enumeration value="FMC"/>
          <xsd:enumeration value="Ft Madison"/>
          <xsd:enumeration value="Global"/>
          <xsd:enumeration value="Henderson"/>
          <xsd:enumeration value="Houston"/>
          <xsd:enumeration value="Huelva"/>
          <xsd:enumeration value="Jakarta"/>
          <xsd:enumeration value="Jerome"/>
          <xsd:enumeration value="Johannesburg"/>
          <xsd:enumeration value="Kinetics"/>
          <xsd:enumeration value="Kisanfu"/>
          <xsd:enumeration value="Kokkola"/>
          <xsd:enumeration value="Lafayette"/>
          <xsd:enumeration value="Lubumbashi"/>
          <xsd:enumeration value="Madrid"/>
          <xsd:enumeration value="Miami"/>
          <xsd:enumeration value="Miami Rod"/>
          <xsd:enumeration value="Miami Smelter"/>
          <xsd:enumeration value="Mine Training Institute"/>
          <xsd:enumeration value="Mining"/>
          <xsd:enumeration value="Morenci"/>
          <xsd:enumeration value="New Mexico"/>
          <xsd:enumeration value="NOLA"/>
          <xsd:enumeration value="North America"/>
          <xsd:enumeration value="Norwich"/>
          <xsd:enumeration value="Oil &amp; Gas"/>
          <xsd:enumeration value="Ojos del Salado"/>
          <xsd:enumeration value="Oro Valley"/>
          <xsd:enumeration value="Phoenix"/>
          <xsd:enumeration value="Processing"/>
          <xsd:enumeration value="PTFI"/>
          <xsd:enumeration value="Research &amp; Development"/>
          <xsd:enumeration value="Rotterdam"/>
          <xsd:enumeration value="Safford"/>
          <xsd:enumeration value="Safford Lab"/>
          <xsd:enumeration value="Safford Mine"/>
          <xsd:enumeration value="Sahuarita"/>
          <xsd:enumeration value="Sanchez"/>
          <xsd:enumeration value="Santiago Data Center"/>
          <xsd:enumeration value="Santiago"/>
          <xsd:enumeration value="Shanghai"/>
          <xsd:enumeration value="Sierrita"/>
          <xsd:enumeration value="Singapore"/>
          <xsd:enumeration value="South America"/>
          <xsd:enumeration value="Stowmarket"/>
          <xsd:enumeration value="Technology Center"/>
          <xsd:enumeration value="Tenke Fungurume"/>
          <xsd:enumeration value="Tohono"/>
          <xsd:enumeration value="Tokyo"/>
          <xsd:enumeration value="Tucson Office"/>
          <xsd:enumeration value="Twin Buttes"/>
          <xsd:enumeration value="Tyrone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8c09b6-704d-411a-b466-b4564be81472" elementFormDefault="qualified">
    <xsd:import namespace="http://schemas.microsoft.com/office/2006/documentManagement/types"/>
    <xsd:import namespace="http://schemas.microsoft.com/office/infopath/2007/PartnerControls"/>
    <xsd:element name="Site" ma:index="18" nillable="true" ma:displayName="Site" ma:internalName="Site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A6C0FA3-8ED0-4147-86DC-5E490260DA09}">
  <ds:schemaRefs>
    <ds:schemaRef ds:uri="Microsoft.SharePoint.Taxonomy.ContentTypeSync"/>
  </ds:schemaRefs>
</ds:datastoreItem>
</file>

<file path=customXml/itemProps2.xml><?xml version="1.0" encoding="utf-8"?>
<ds:datastoreItem xmlns:ds="http://schemas.openxmlformats.org/officeDocument/2006/customXml" ds:itemID="{59352AF1-5230-4CC1-89FF-1F16987DBC2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6EF08CE-F0D8-4F60-914A-EB8892FBFAD8}">
  <ds:schemaRefs>
    <ds:schemaRef ds:uri="b5ba0a33-b247-4d4b-b9ae-c709af684fd3"/>
    <ds:schemaRef ds:uri="http://schemas.microsoft.com/office/infopath/2007/PartnerControls"/>
    <ds:schemaRef ds:uri="1c8c09b6-704d-411a-b466-b4564be81472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60CBE9CB-CFBE-4B2F-B3E1-E91CDB3CF2F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5ba0a33-b247-4d4b-b9ae-c709af684fd3"/>
    <ds:schemaRef ds:uri="1c8c09b6-704d-411a-b466-b4564be8147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56f8a036-ae1b-4f85-92d3-f4203c03c43b}" enabled="1" method="Standard" siteId="{5f229ce1-773c-46ed-a6fa-974006fae09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2024 Freeport Template Widescreen</Template>
  <TotalTime>1104</TotalTime>
  <Words>146</Words>
  <Application>Microsoft Office PowerPoint</Application>
  <PresentationFormat>Widescreen</PresentationFormat>
  <Paragraphs>13</Paragraphs>
  <Slides>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Cambria</vt:lpstr>
      <vt:lpstr>Courier New</vt:lpstr>
      <vt:lpstr>1_Office Theme</vt:lpstr>
      <vt:lpstr>1_Office Theme</vt:lpstr>
      <vt:lpstr>think-cell Slide</vt:lpstr>
      <vt:lpstr>ENVIRONMENTAL SHARE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MAY 2025 ENVIRONMENTAL SHARE</dc:title>
  <dc:creator>Kelley, Kathy</dc:creator>
  <cp:lastModifiedBy>Goodwin, Diana</cp:lastModifiedBy>
  <cp:revision>7</cp:revision>
  <dcterms:created xsi:type="dcterms:W3CDTF">2024-04-19T00:44:20Z</dcterms:created>
  <dcterms:modified xsi:type="dcterms:W3CDTF">2025-05-05T14:19:37Z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FM Doc Type">
    <vt:lpwstr>1;#Communication|ab0814dc-ad79-4add-a59b-e4976d8b9098</vt:lpwstr>
  </property>
  <property fmtid="{D5CDD505-2E9C-101B-9397-08002B2CF9AE}" pid="3" name="FM Retention Category">
    <vt:lpwstr>4;#Administration|5648ecb6-843d-42d8-8ec5-901cd2d614fb</vt:lpwstr>
  </property>
  <property fmtid="{D5CDD505-2E9C-101B-9397-08002B2CF9AE}" pid="4" name="ContentTypeId">
    <vt:lpwstr>0x01010046829DE55437B147B48D1766376E3D6B00B88FBAAEE5C20C4C9D69FB6CE39CD566</vt:lpwstr>
  </property>
  <property fmtid="{D5CDD505-2E9C-101B-9397-08002B2CF9AE}" pid="5" name="FM Ent Taxonomy">
    <vt:lpwstr>7;#Internal|78012a07-bc17-42a8-9dfa-203d907fea28</vt:lpwstr>
  </property>
  <property fmtid="{D5CDD505-2E9C-101B-9397-08002B2CF9AE}" pid="6" name="MSIP_Label_56f8a036-ae1b-4f85-92d3-f4203c03c43b_Enabled">
    <vt:lpwstr>true</vt:lpwstr>
  </property>
  <property fmtid="{D5CDD505-2E9C-101B-9397-08002B2CF9AE}" pid="7" name="MSIP_Label_56f8a036-ae1b-4f85-92d3-f4203c03c43b_SetDate">
    <vt:lpwstr>2022-05-03T17:30:49Z</vt:lpwstr>
  </property>
  <property fmtid="{D5CDD505-2E9C-101B-9397-08002B2CF9AE}" pid="8" name="MSIP_Label_56f8a036-ae1b-4f85-92d3-f4203c03c43b_Method">
    <vt:lpwstr>Standard</vt:lpwstr>
  </property>
  <property fmtid="{D5CDD505-2E9C-101B-9397-08002B2CF9AE}" pid="9" name="MSIP_Label_56f8a036-ae1b-4f85-92d3-f4203c03c43b_Name">
    <vt:lpwstr>56f8a036-ae1b-4f85-92d3-f4203c03c43b</vt:lpwstr>
  </property>
  <property fmtid="{D5CDD505-2E9C-101B-9397-08002B2CF9AE}" pid="10" name="MSIP_Label_56f8a036-ae1b-4f85-92d3-f4203c03c43b_SiteId">
    <vt:lpwstr>5f229ce1-773c-46ed-a6fa-974006fae097</vt:lpwstr>
  </property>
  <property fmtid="{D5CDD505-2E9C-101B-9397-08002B2CF9AE}" pid="11" name="MSIP_Label_56f8a036-ae1b-4f85-92d3-f4203c03c43b_ActionId">
    <vt:lpwstr>af53359f-22df-434c-a1dd-50aa34f91eb0</vt:lpwstr>
  </property>
  <property fmtid="{D5CDD505-2E9C-101B-9397-08002B2CF9AE}" pid="12" name="MSIP_Label_56f8a036-ae1b-4f85-92d3-f4203c03c43b_ContentBits">
    <vt:lpwstr>0</vt:lpwstr>
  </property>
  <property fmtid="{D5CDD505-2E9C-101B-9397-08002B2CF9AE}" pid="13" name="MediaServiceImageTags">
    <vt:lpwstr/>
  </property>
  <property fmtid="{D5CDD505-2E9C-101B-9397-08002B2CF9AE}" pid="14" name="lcf76f155ced4ddcb4097134ff3c332f">
    <vt:lpwstr/>
  </property>
  <property fmtid="{D5CDD505-2E9C-101B-9397-08002B2CF9AE}" pid="15" name="Order">
    <vt:r8>1996100</vt:r8>
  </property>
  <property fmtid="{D5CDD505-2E9C-101B-9397-08002B2CF9AE}" pid="16" name="SharedWithUsers">
    <vt:lpwstr/>
  </property>
  <property fmtid="{D5CDD505-2E9C-101B-9397-08002B2CF9AE}" pid="17" name="ComplianceAssetId">
    <vt:lpwstr/>
  </property>
  <property fmtid="{D5CDD505-2E9C-101B-9397-08002B2CF9AE}" pid="18" name="_ExtendedDescription">
    <vt:lpwstr/>
  </property>
  <property fmtid="{D5CDD505-2E9C-101B-9397-08002B2CF9AE}" pid="19" name="TriggerFlowInfo">
    <vt:lpwstr/>
  </property>
  <property fmtid="{D5CDD505-2E9C-101B-9397-08002B2CF9AE}" pid="20" name="FM_x0020_Ent_x0020_Taxonomy">
    <vt:lpwstr>7;#Internal|78012a07-bc17-42a8-9dfa-203d907fea28</vt:lpwstr>
  </property>
  <property fmtid="{D5CDD505-2E9C-101B-9397-08002B2CF9AE}" pid="21" name="FM_x0020_Doc_x0020_Type">
    <vt:lpwstr>1;#Communication|ab0814dc-ad79-4add-a59b-e4976d8b9098</vt:lpwstr>
  </property>
  <property fmtid="{D5CDD505-2E9C-101B-9397-08002B2CF9AE}" pid="22" name="FM_x0020_Retention_x0020_Category">
    <vt:lpwstr>4;#Administration|5648ecb6-843d-42d8-8ec5-901cd2d614fb</vt:lpwstr>
  </property>
</Properties>
</file>