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5"/>
    <p:sldMasterId id="2147483764" r:id="rId6"/>
  </p:sldMasterIdLst>
  <p:notesMasterIdLst>
    <p:notesMasterId r:id="rId8"/>
  </p:notesMasterIdLst>
  <p:handoutMasterIdLst>
    <p:handoutMasterId r:id="rId9"/>
  </p:handoutMasterIdLst>
  <p:sldIdLst>
    <p:sldId id="293" r:id="rId7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84A"/>
    <a:srgbClr val="C4E3EF"/>
    <a:srgbClr val="27B3D3"/>
    <a:srgbClr val="0088BA"/>
    <a:srgbClr val="7A604D"/>
    <a:srgbClr val="FAEDE6"/>
    <a:srgbClr val="C68B69"/>
    <a:srgbClr val="934E15"/>
    <a:srgbClr val="C3EAF3"/>
    <a:srgbClr val="E5A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0E2C8-D928-6D35-10CA-8CBA5468FA2F}" v="405" dt="2025-06-23T19:55:07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guin, Ariana" userId="S::aaguiler4@fmi.com::277e184e-80fa-4291-bc60-b1496d1600ae" providerId="AD" clId="Web-{17C0E2C8-D928-6D35-10CA-8CBA5468FA2F}"/>
    <pc:docChg chg="modSld">
      <pc:chgData name="Holguin, Ariana" userId="S::aaguiler4@fmi.com::277e184e-80fa-4291-bc60-b1496d1600ae" providerId="AD" clId="Web-{17C0E2C8-D928-6D35-10CA-8CBA5468FA2F}" dt="2025-06-23T19:55:07.915" v="369" actId="14100"/>
      <pc:docMkLst>
        <pc:docMk/>
      </pc:docMkLst>
      <pc:sldChg chg="addSp delSp modSp">
        <pc:chgData name="Holguin, Ariana" userId="S::aaguiler4@fmi.com::277e184e-80fa-4291-bc60-b1496d1600ae" providerId="AD" clId="Web-{17C0E2C8-D928-6D35-10CA-8CBA5468FA2F}" dt="2025-06-23T19:55:07.915" v="369" actId="14100"/>
        <pc:sldMkLst>
          <pc:docMk/>
          <pc:sldMk cId="1505568778" sldId="293"/>
        </pc:sldMkLst>
        <pc:spChg chg="mod">
          <ac:chgData name="Holguin, Ariana" userId="S::aaguiler4@fmi.com::277e184e-80fa-4291-bc60-b1496d1600ae" providerId="AD" clId="Web-{17C0E2C8-D928-6D35-10CA-8CBA5468FA2F}" dt="2025-06-23T19:55:00.290" v="368" actId="20577"/>
          <ac:spMkLst>
            <pc:docMk/>
            <pc:sldMk cId="1505568778" sldId="293"/>
            <ac:spMk id="22" creationId="{EDBAEA5D-2177-15C5-8253-0F09B2AE5CFA}"/>
          </ac:spMkLst>
        </pc:spChg>
        <pc:spChg chg="add del mod">
          <ac:chgData name="Holguin, Ariana" userId="S::aaguiler4@fmi.com::277e184e-80fa-4291-bc60-b1496d1600ae" providerId="AD" clId="Web-{17C0E2C8-D928-6D35-10CA-8CBA5468FA2F}" dt="2025-06-23T19:46:08.445" v="22"/>
          <ac:spMkLst>
            <pc:docMk/>
            <pc:sldMk cId="1505568778" sldId="293"/>
            <ac:spMk id="56" creationId="{98B28715-5D23-C8D1-48CF-C5E36E2E0D35}"/>
          </ac:spMkLst>
        </pc:spChg>
        <pc:spChg chg="add del mod">
          <ac:chgData name="Holguin, Ariana" userId="S::aaguiler4@fmi.com::277e184e-80fa-4291-bc60-b1496d1600ae" providerId="AD" clId="Web-{17C0E2C8-D928-6D35-10CA-8CBA5468FA2F}" dt="2025-06-23T19:46:05.398" v="20"/>
          <ac:spMkLst>
            <pc:docMk/>
            <pc:sldMk cId="1505568778" sldId="293"/>
            <ac:spMk id="57" creationId="{45D8B6E1-0193-1259-F6FE-D3A8CABD59D8}"/>
          </ac:spMkLst>
        </pc:spChg>
        <pc:spChg chg="add mod">
          <ac:chgData name="Holguin, Ariana" userId="S::aaguiler4@fmi.com::277e184e-80fa-4291-bc60-b1496d1600ae" providerId="AD" clId="Web-{17C0E2C8-D928-6D35-10CA-8CBA5468FA2F}" dt="2025-06-23T19:50:03.124" v="50" actId="1076"/>
          <ac:spMkLst>
            <pc:docMk/>
            <pc:sldMk cId="1505568778" sldId="293"/>
            <ac:spMk id="1060" creationId="{AB7F774E-461A-2DB6-5A91-1B75978175FD}"/>
          </ac:spMkLst>
        </pc:spChg>
        <pc:graphicFrameChg chg="del mod">
          <ac:chgData name="Holguin, Ariana" userId="S::aaguiler4@fmi.com::277e184e-80fa-4291-bc60-b1496d1600ae" providerId="AD" clId="Web-{17C0E2C8-D928-6D35-10CA-8CBA5468FA2F}" dt="2025-06-23T19:52:42.614" v="319"/>
          <ac:graphicFrameMkLst>
            <pc:docMk/>
            <pc:sldMk cId="1505568778" sldId="293"/>
            <ac:graphicFrameMk id="24" creationId="{5F2FACF3-C4D6-FBE3-7470-521CA9E1C6B4}"/>
          </ac:graphicFrameMkLst>
        </pc:graphicFrameChg>
        <pc:graphicFrameChg chg="add del mod">
          <ac:chgData name="Holguin, Ariana" userId="S::aaguiler4@fmi.com::277e184e-80fa-4291-bc60-b1496d1600ae" providerId="AD" clId="Web-{17C0E2C8-D928-6D35-10CA-8CBA5468FA2F}" dt="2025-06-23T19:50:58.579" v="56"/>
          <ac:graphicFrameMkLst>
            <pc:docMk/>
            <pc:sldMk cId="1505568778" sldId="293"/>
            <ac:graphicFrameMk id="1063" creationId="{C64A69A6-5FFD-CFCC-C00D-F9A872C26C75}"/>
          </ac:graphicFrameMkLst>
        </pc:graphicFrameChg>
        <pc:graphicFrameChg chg="add mod modGraphic">
          <ac:chgData name="Holguin, Ariana" userId="S::aaguiler4@fmi.com::277e184e-80fa-4291-bc60-b1496d1600ae" providerId="AD" clId="Web-{17C0E2C8-D928-6D35-10CA-8CBA5468FA2F}" dt="2025-06-23T19:53:36.803" v="354"/>
          <ac:graphicFrameMkLst>
            <pc:docMk/>
            <pc:sldMk cId="1505568778" sldId="293"/>
            <ac:graphicFrameMk id="1093" creationId="{E768718D-4B32-7D8D-38F4-0B6CDACCD5B2}"/>
          </ac:graphicFrameMkLst>
        </pc:graphicFrameChg>
        <pc:picChg chg="add del mod">
          <ac:chgData name="Holguin, Ariana" userId="S::aaguiler4@fmi.com::277e184e-80fa-4291-bc60-b1496d1600ae" providerId="AD" clId="Web-{17C0E2C8-D928-6D35-10CA-8CBA5468FA2F}" dt="2025-06-23T19:48:40.434" v="30"/>
          <ac:picMkLst>
            <pc:docMk/>
            <pc:sldMk cId="1505568778" sldId="293"/>
            <ac:picMk id="1052" creationId="{8D6F8119-53C1-90FF-DEC7-756D840EE10E}"/>
          </ac:picMkLst>
        </pc:picChg>
        <pc:picChg chg="add del mod">
          <ac:chgData name="Holguin, Ariana" userId="S::aaguiler4@fmi.com::277e184e-80fa-4291-bc60-b1496d1600ae" providerId="AD" clId="Web-{17C0E2C8-D928-6D35-10CA-8CBA5468FA2F}" dt="2025-06-23T19:48:51.247" v="34"/>
          <ac:picMkLst>
            <pc:docMk/>
            <pc:sldMk cId="1505568778" sldId="293"/>
            <ac:picMk id="1053" creationId="{3D06913B-356D-B5B4-22E5-E7841805DD66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48:48.153" v="33" actId="1076"/>
          <ac:picMkLst>
            <pc:docMk/>
            <pc:sldMk cId="1505568778" sldId="293"/>
            <ac:picMk id="1054" creationId="{4C123DB2-9392-452E-9676-7663129BCB21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48:59.216" v="36" actId="1076"/>
          <ac:picMkLst>
            <pc:docMk/>
            <pc:sldMk cId="1505568778" sldId="293"/>
            <ac:picMk id="1055" creationId="{D50ABBEC-BBCF-B9C1-B15F-5832FBDB7DB8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49:04.763" v="38" actId="1076"/>
          <ac:picMkLst>
            <pc:docMk/>
            <pc:sldMk cId="1505568778" sldId="293"/>
            <ac:picMk id="1056" creationId="{C73CEDB4-6A8C-D91B-1ED8-9042C310B367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49:10.248" v="40" actId="1076"/>
          <ac:picMkLst>
            <pc:docMk/>
            <pc:sldMk cId="1505568778" sldId="293"/>
            <ac:picMk id="1057" creationId="{6A6DAA3E-D1D1-BE52-864A-1C57E723C46F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49:15.529" v="42" actId="1076"/>
          <ac:picMkLst>
            <pc:docMk/>
            <pc:sldMk cId="1505568778" sldId="293"/>
            <ac:picMk id="1058" creationId="{3DEAE904-B613-0099-7EB0-DAF77CDD248D}"/>
          </ac:picMkLst>
        </pc:picChg>
        <pc:picChg chg="add mod">
          <ac:chgData name="Holguin, Ariana" userId="S::aaguiler4@fmi.com::277e184e-80fa-4291-bc60-b1496d1600ae" providerId="AD" clId="Web-{17C0E2C8-D928-6D35-10CA-8CBA5468FA2F}" dt="2025-06-23T19:55:07.915" v="369" actId="14100"/>
          <ac:picMkLst>
            <pc:docMk/>
            <pc:sldMk cId="1505568778" sldId="293"/>
            <ac:picMk id="1059" creationId="{9D575A7C-1AF4-13AF-ABCB-984C7A47627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D3472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747-AEB2-46BA13268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E1833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747-AEB2-46BA13268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EC74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0-4747-AEB2-46BA132688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27B3D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0-4747-AEB2-46BA1326881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0088B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0-4747-AEB2-46BA1326881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88BA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D0-4747-AEB2-46BA13268819}"/>
              </c:ext>
            </c:extLst>
          </c:dPt>
          <c:dPt>
            <c:idx val="1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D0-4747-AEB2-46BA13268819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D0-4747-AEB2-46BA1326881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934E1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34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0-4747-AEB2-46BA13268819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D0-4747-AEB2-46BA13268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347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2-4194-A01D-CBE87F6C44B1}"/>
              </c:ext>
            </c:extLst>
          </c:dPt>
          <c:dPt>
            <c:idx val="1"/>
            <c:bubble3D val="0"/>
            <c:spPr>
              <a:solidFill>
                <a:srgbClr val="E183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2-4194-A01D-CBE87F6C44B1}"/>
              </c:ext>
            </c:extLst>
          </c:dPt>
          <c:dPt>
            <c:idx val="2"/>
            <c:bubble3D val="0"/>
            <c:spPr>
              <a:solidFill>
                <a:srgbClr val="FEC2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2-4194-A01D-CBE87F6C44B1}"/>
              </c:ext>
            </c:extLst>
          </c:dPt>
          <c:dPt>
            <c:idx val="3"/>
            <c:bubble3D val="0"/>
            <c:spPr>
              <a:solidFill>
                <a:srgbClr val="27B3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52-4194-A01D-CBE87F6C44B1}"/>
              </c:ext>
            </c:extLst>
          </c:dPt>
          <c:dPt>
            <c:idx val="4"/>
            <c:bubble3D val="0"/>
            <c:spPr>
              <a:solidFill>
                <a:srgbClr val="0088B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52-4194-A01D-CBE87F6C44B1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52-4194-A01D-CBE87F6C44B1}"/>
              </c:ext>
            </c:extLst>
          </c:dPt>
          <c:dPt>
            <c:idx val="6"/>
            <c:bubble3D val="0"/>
            <c:spPr>
              <a:solidFill>
                <a:srgbClr val="934E1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52-4194-A01D-CBE87F6C44B1}"/>
              </c:ext>
            </c:extLst>
          </c:dPt>
          <c:dPt>
            <c:idx val="7"/>
            <c:bubble3D val="0"/>
            <c:spPr>
              <a:solidFill>
                <a:srgbClr val="88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52-4194-A01D-CBE87F6C44B1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52-4194-A01D-CBE87F6C4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D86EA-797A-45A5-8CDA-5F35F9BDA5DD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65CF26-E721-4DFC-A232-ACE2E37A1F44}">
      <dgm:prSet/>
      <dgm:spPr/>
      <dgm:t>
        <a:bodyPr/>
        <a:lstStyle/>
        <a:p>
          <a:r>
            <a:rPr lang="en-US" b="0" i="0" dirty="0"/>
            <a:t>Air Quality is an Environmental and Health Concern.</a:t>
          </a:r>
          <a:endParaRPr lang="en-US" dirty="0"/>
        </a:p>
      </dgm:t>
    </dgm:pt>
    <dgm:pt modelId="{10100148-D609-4498-B432-D7490F0B34CE}" type="parTrans" cxnId="{A4C9084A-A2DF-47E4-B662-28BFEFA8C88D}">
      <dgm:prSet/>
      <dgm:spPr/>
      <dgm:t>
        <a:bodyPr/>
        <a:lstStyle/>
        <a:p>
          <a:endParaRPr lang="en-US"/>
        </a:p>
      </dgm:t>
    </dgm:pt>
    <dgm:pt modelId="{EB47A834-B0A9-45C6-91D5-BBD9E94BE204}" type="sibTrans" cxnId="{A4C9084A-A2DF-47E4-B662-28BFEFA8C88D}">
      <dgm:prSet/>
      <dgm:spPr/>
      <dgm:t>
        <a:bodyPr/>
        <a:lstStyle/>
        <a:p>
          <a:endParaRPr lang="en-US"/>
        </a:p>
      </dgm:t>
    </dgm:pt>
    <dgm:pt modelId="{6FF1FFA4-7E33-43CB-ADDF-50214B332ADF}">
      <dgm:prSet/>
      <dgm:spPr/>
      <dgm:t>
        <a:bodyPr/>
        <a:lstStyle/>
        <a:p>
          <a:r>
            <a:rPr lang="en-US" b="0" i="0" dirty="0"/>
            <a:t>Morenci operates under the </a:t>
          </a:r>
          <a:r>
            <a:rPr lang="en-US" b="1" i="0" u="sng" dirty="0"/>
            <a:t>Title V Air Permit</a:t>
          </a:r>
          <a:r>
            <a:rPr lang="en-US" b="0" i="0" dirty="0"/>
            <a:t>: it is a legally-enforceable document that outlines:</a:t>
          </a:r>
          <a:endParaRPr lang="en-US" dirty="0"/>
        </a:p>
      </dgm:t>
    </dgm:pt>
    <dgm:pt modelId="{5268F143-21B4-438F-9756-5368E0E660B3}" type="parTrans" cxnId="{00EBB2E5-42AF-42DB-9C02-DD01FD21D77E}">
      <dgm:prSet/>
      <dgm:spPr/>
      <dgm:t>
        <a:bodyPr/>
        <a:lstStyle/>
        <a:p>
          <a:endParaRPr lang="en-US"/>
        </a:p>
      </dgm:t>
    </dgm:pt>
    <dgm:pt modelId="{36A309EF-EBA0-4376-8AC8-495B04CBD5E2}" type="sibTrans" cxnId="{00EBB2E5-42AF-42DB-9C02-DD01FD21D77E}">
      <dgm:prSet/>
      <dgm:spPr/>
      <dgm:t>
        <a:bodyPr/>
        <a:lstStyle/>
        <a:p>
          <a:endParaRPr lang="en-US"/>
        </a:p>
      </dgm:t>
    </dgm:pt>
    <dgm:pt modelId="{0A89919C-526F-4593-9129-2D526E57309E}">
      <dgm:prSet custT="1"/>
      <dgm:spPr/>
      <dgm:t>
        <a:bodyPr/>
        <a:lstStyle/>
        <a:p>
          <a:r>
            <a:rPr lang="en-US" sz="1600" b="0" i="0" dirty="0"/>
            <a:t>Mine/Processing</a:t>
          </a:r>
          <a:endParaRPr lang="en-US" sz="1600" dirty="0"/>
        </a:p>
      </dgm:t>
    </dgm:pt>
    <dgm:pt modelId="{5327353E-C890-4138-B184-90829E5883DC}" type="parTrans" cxnId="{147EC40B-E784-40B3-B361-7F0693924F77}">
      <dgm:prSet/>
      <dgm:spPr/>
      <dgm:t>
        <a:bodyPr/>
        <a:lstStyle/>
        <a:p>
          <a:endParaRPr lang="en-US"/>
        </a:p>
      </dgm:t>
    </dgm:pt>
    <dgm:pt modelId="{4686C614-53E6-4FAF-A212-642FA69D9C94}" type="sibTrans" cxnId="{147EC40B-E784-40B3-B361-7F0693924F77}">
      <dgm:prSet/>
      <dgm:spPr/>
      <dgm:t>
        <a:bodyPr/>
        <a:lstStyle/>
        <a:p>
          <a:endParaRPr lang="en-US"/>
        </a:p>
      </dgm:t>
    </dgm:pt>
    <dgm:pt modelId="{E7A48316-085E-42FD-81F8-E85A41E9083D}">
      <dgm:prSet custT="1"/>
      <dgm:spPr/>
      <dgm:t>
        <a:bodyPr/>
        <a:lstStyle/>
        <a:p>
          <a:r>
            <a:rPr lang="en-US" sz="1600" b="0" i="0" dirty="0"/>
            <a:t>Upper Eagle Creek</a:t>
          </a:r>
          <a:endParaRPr lang="en-US" sz="1600" dirty="0"/>
        </a:p>
      </dgm:t>
    </dgm:pt>
    <dgm:pt modelId="{7478BF3A-181F-4B4F-ABD1-0C693AE0E973}" type="parTrans" cxnId="{1A9A044F-8FAA-4734-B17D-3F1603757972}">
      <dgm:prSet/>
      <dgm:spPr/>
      <dgm:t>
        <a:bodyPr/>
        <a:lstStyle/>
        <a:p>
          <a:endParaRPr lang="en-US"/>
        </a:p>
      </dgm:t>
    </dgm:pt>
    <dgm:pt modelId="{E4033AC2-A16F-4003-B030-C4B1BB6E434C}" type="sibTrans" cxnId="{1A9A044F-8FAA-4734-B17D-3F1603757972}">
      <dgm:prSet/>
      <dgm:spPr/>
      <dgm:t>
        <a:bodyPr/>
        <a:lstStyle/>
        <a:p>
          <a:endParaRPr lang="en-US"/>
        </a:p>
      </dgm:t>
    </dgm:pt>
    <dgm:pt modelId="{BA0FA89A-C35E-449F-869E-BB22D5EF3E6E}">
      <dgm:prSet custT="1"/>
      <dgm:spPr/>
      <dgm:t>
        <a:bodyPr/>
        <a:lstStyle/>
        <a:p>
          <a:r>
            <a:rPr lang="en-US" sz="1600" b="0" i="0" dirty="0"/>
            <a:t>Open Burn (Mine, Morenci, and Clifton)</a:t>
          </a:r>
          <a:endParaRPr lang="en-US" sz="1600" dirty="0"/>
        </a:p>
      </dgm:t>
    </dgm:pt>
    <dgm:pt modelId="{9AFAE6F3-F82E-4506-BCF9-58BF7301D762}" type="parTrans" cxnId="{DF5D02CF-020A-4187-AD6F-8543BD4C9F79}">
      <dgm:prSet/>
      <dgm:spPr/>
      <dgm:t>
        <a:bodyPr/>
        <a:lstStyle/>
        <a:p>
          <a:endParaRPr lang="en-US"/>
        </a:p>
      </dgm:t>
    </dgm:pt>
    <dgm:pt modelId="{E438B517-8538-4A0F-8046-16AE5803614D}" type="sibTrans" cxnId="{DF5D02CF-020A-4187-AD6F-8543BD4C9F79}">
      <dgm:prSet/>
      <dgm:spPr/>
      <dgm:t>
        <a:bodyPr/>
        <a:lstStyle/>
        <a:p>
          <a:endParaRPr lang="en-US"/>
        </a:p>
      </dgm:t>
    </dgm:pt>
    <dgm:pt modelId="{F4D4029D-BF59-4A1C-B7D1-4D82690466FE}" type="pres">
      <dgm:prSet presAssocID="{4ABD86EA-797A-45A5-8CDA-5F35F9BDA5DD}" presName="Name0" presStyleCnt="0">
        <dgm:presLayoutVars>
          <dgm:dir/>
          <dgm:animLvl val="lvl"/>
          <dgm:resizeHandles val="exact"/>
        </dgm:presLayoutVars>
      </dgm:prSet>
      <dgm:spPr/>
    </dgm:pt>
    <dgm:pt modelId="{69CC007E-C2B7-4E6B-B07E-DCFF904EAEC6}" type="pres">
      <dgm:prSet presAssocID="{6FF1FFA4-7E33-43CB-ADDF-50214B332ADF}" presName="boxAndChildren" presStyleCnt="0"/>
      <dgm:spPr/>
    </dgm:pt>
    <dgm:pt modelId="{86640CDB-C7E5-4BDB-A10C-6B72A723590B}" type="pres">
      <dgm:prSet presAssocID="{6FF1FFA4-7E33-43CB-ADDF-50214B332ADF}" presName="parentTextBox" presStyleLbl="node1" presStyleIdx="0" presStyleCnt="2"/>
      <dgm:spPr/>
    </dgm:pt>
    <dgm:pt modelId="{3B2B833C-FD6E-47A6-829A-4EE390B82EAC}" type="pres">
      <dgm:prSet presAssocID="{6FF1FFA4-7E33-43CB-ADDF-50214B332ADF}" presName="entireBox" presStyleLbl="node1" presStyleIdx="0" presStyleCnt="2" custLinFactNeighborX="0" custLinFactNeighborY="16855"/>
      <dgm:spPr/>
    </dgm:pt>
    <dgm:pt modelId="{EB8C08AB-7217-4013-838B-CFB1CB574C44}" type="pres">
      <dgm:prSet presAssocID="{6FF1FFA4-7E33-43CB-ADDF-50214B332ADF}" presName="descendantBox" presStyleCnt="0"/>
      <dgm:spPr/>
    </dgm:pt>
    <dgm:pt modelId="{92D8E189-9B7F-41C6-8859-BF9BCF559C85}" type="pres">
      <dgm:prSet presAssocID="{0A89919C-526F-4593-9129-2D526E57309E}" presName="childTextBox" presStyleLbl="fgAccFollowNode1" presStyleIdx="0" presStyleCnt="3">
        <dgm:presLayoutVars>
          <dgm:bulletEnabled val="1"/>
        </dgm:presLayoutVars>
      </dgm:prSet>
      <dgm:spPr/>
    </dgm:pt>
    <dgm:pt modelId="{2BF69C09-174B-48C7-BF19-3ACBEB7E469C}" type="pres">
      <dgm:prSet presAssocID="{E7A48316-085E-42FD-81F8-E85A41E9083D}" presName="childTextBox" presStyleLbl="fgAccFollowNode1" presStyleIdx="1" presStyleCnt="3">
        <dgm:presLayoutVars>
          <dgm:bulletEnabled val="1"/>
        </dgm:presLayoutVars>
      </dgm:prSet>
      <dgm:spPr/>
    </dgm:pt>
    <dgm:pt modelId="{6C4405D6-5202-4A02-95C9-40529757830C}" type="pres">
      <dgm:prSet presAssocID="{BA0FA89A-C35E-449F-869E-BB22D5EF3E6E}" presName="childTextBox" presStyleLbl="fgAccFollowNode1" presStyleIdx="2" presStyleCnt="3">
        <dgm:presLayoutVars>
          <dgm:bulletEnabled val="1"/>
        </dgm:presLayoutVars>
      </dgm:prSet>
      <dgm:spPr/>
    </dgm:pt>
    <dgm:pt modelId="{E32978F5-F472-478C-A50F-475469498AF3}" type="pres">
      <dgm:prSet presAssocID="{EB47A834-B0A9-45C6-91D5-BBD9E94BE204}" presName="sp" presStyleCnt="0"/>
      <dgm:spPr/>
    </dgm:pt>
    <dgm:pt modelId="{B75D39FF-47A6-4CC6-8069-097F93C9457A}" type="pres">
      <dgm:prSet presAssocID="{A865CF26-E721-4DFC-A232-ACE2E37A1F44}" presName="arrowAndChildren" presStyleCnt="0"/>
      <dgm:spPr/>
    </dgm:pt>
    <dgm:pt modelId="{F5D8364A-18A4-4FAA-AA8A-AD2EEEB2DF3F}" type="pres">
      <dgm:prSet presAssocID="{A865CF26-E721-4DFC-A232-ACE2E37A1F44}" presName="parentTextArrow" presStyleLbl="node1" presStyleIdx="1" presStyleCnt="2" custScaleY="61574" custLinFactNeighborY="7135"/>
      <dgm:spPr/>
    </dgm:pt>
  </dgm:ptLst>
  <dgm:cxnLst>
    <dgm:cxn modelId="{147EC40B-E784-40B3-B361-7F0693924F77}" srcId="{6FF1FFA4-7E33-43CB-ADDF-50214B332ADF}" destId="{0A89919C-526F-4593-9129-2D526E57309E}" srcOrd="0" destOrd="0" parTransId="{5327353E-C890-4138-B184-90829E5883DC}" sibTransId="{4686C614-53E6-4FAF-A212-642FA69D9C94}"/>
    <dgm:cxn modelId="{7E20423F-33F5-4069-ACAC-EA1059887599}" type="presOf" srcId="{6FF1FFA4-7E33-43CB-ADDF-50214B332ADF}" destId="{86640CDB-C7E5-4BDB-A10C-6B72A723590B}" srcOrd="0" destOrd="0" presId="urn:microsoft.com/office/officeart/2005/8/layout/process4"/>
    <dgm:cxn modelId="{78C3315B-83F2-477F-B926-4D4D0ECDDF2A}" type="presOf" srcId="{6FF1FFA4-7E33-43CB-ADDF-50214B332ADF}" destId="{3B2B833C-FD6E-47A6-829A-4EE390B82EAC}" srcOrd="1" destOrd="0" presId="urn:microsoft.com/office/officeart/2005/8/layout/process4"/>
    <dgm:cxn modelId="{A4C9084A-A2DF-47E4-B662-28BFEFA8C88D}" srcId="{4ABD86EA-797A-45A5-8CDA-5F35F9BDA5DD}" destId="{A865CF26-E721-4DFC-A232-ACE2E37A1F44}" srcOrd="0" destOrd="0" parTransId="{10100148-D609-4498-B432-D7490F0B34CE}" sibTransId="{EB47A834-B0A9-45C6-91D5-BBD9E94BE204}"/>
    <dgm:cxn modelId="{84CDDD6A-7650-447F-AF07-FF617561C9B8}" type="presOf" srcId="{4ABD86EA-797A-45A5-8CDA-5F35F9BDA5DD}" destId="{F4D4029D-BF59-4A1C-B7D1-4D82690466FE}" srcOrd="0" destOrd="0" presId="urn:microsoft.com/office/officeart/2005/8/layout/process4"/>
    <dgm:cxn modelId="{1A9A044F-8FAA-4734-B17D-3F1603757972}" srcId="{6FF1FFA4-7E33-43CB-ADDF-50214B332ADF}" destId="{E7A48316-085E-42FD-81F8-E85A41E9083D}" srcOrd="1" destOrd="0" parTransId="{7478BF3A-181F-4B4F-ABD1-0C693AE0E973}" sibTransId="{E4033AC2-A16F-4003-B030-C4B1BB6E434C}"/>
    <dgm:cxn modelId="{1F037D71-9890-43F4-9CEA-0D35882D267B}" type="presOf" srcId="{BA0FA89A-C35E-449F-869E-BB22D5EF3E6E}" destId="{6C4405D6-5202-4A02-95C9-40529757830C}" srcOrd="0" destOrd="0" presId="urn:microsoft.com/office/officeart/2005/8/layout/process4"/>
    <dgm:cxn modelId="{2BF73F72-4EFB-40BB-99BE-02DDA9952284}" type="presOf" srcId="{E7A48316-085E-42FD-81F8-E85A41E9083D}" destId="{2BF69C09-174B-48C7-BF19-3ACBEB7E469C}" srcOrd="0" destOrd="0" presId="urn:microsoft.com/office/officeart/2005/8/layout/process4"/>
    <dgm:cxn modelId="{DEA45A9B-37C8-43C1-BA3E-B414A896E879}" type="presOf" srcId="{A865CF26-E721-4DFC-A232-ACE2E37A1F44}" destId="{F5D8364A-18A4-4FAA-AA8A-AD2EEEB2DF3F}" srcOrd="0" destOrd="0" presId="urn:microsoft.com/office/officeart/2005/8/layout/process4"/>
    <dgm:cxn modelId="{06A0EEBD-7C49-49FF-BBC5-BEB032C04FE3}" type="presOf" srcId="{0A89919C-526F-4593-9129-2D526E57309E}" destId="{92D8E189-9B7F-41C6-8859-BF9BCF559C85}" srcOrd="0" destOrd="0" presId="urn:microsoft.com/office/officeart/2005/8/layout/process4"/>
    <dgm:cxn modelId="{DF5D02CF-020A-4187-AD6F-8543BD4C9F79}" srcId="{6FF1FFA4-7E33-43CB-ADDF-50214B332ADF}" destId="{BA0FA89A-C35E-449F-869E-BB22D5EF3E6E}" srcOrd="2" destOrd="0" parTransId="{9AFAE6F3-F82E-4506-BCF9-58BF7301D762}" sibTransId="{E438B517-8538-4A0F-8046-16AE5803614D}"/>
    <dgm:cxn modelId="{00EBB2E5-42AF-42DB-9C02-DD01FD21D77E}" srcId="{4ABD86EA-797A-45A5-8CDA-5F35F9BDA5DD}" destId="{6FF1FFA4-7E33-43CB-ADDF-50214B332ADF}" srcOrd="1" destOrd="0" parTransId="{5268F143-21B4-438F-9756-5368E0E660B3}" sibTransId="{36A309EF-EBA0-4376-8AC8-495B04CBD5E2}"/>
    <dgm:cxn modelId="{75F8ADAD-8C29-4BFD-914B-66308E73EEBB}" type="presParOf" srcId="{F4D4029D-BF59-4A1C-B7D1-4D82690466FE}" destId="{69CC007E-C2B7-4E6B-B07E-DCFF904EAEC6}" srcOrd="0" destOrd="0" presId="urn:microsoft.com/office/officeart/2005/8/layout/process4"/>
    <dgm:cxn modelId="{47A62076-DB2E-4EF6-A39E-BFF9FE70ED3C}" type="presParOf" srcId="{69CC007E-C2B7-4E6B-B07E-DCFF904EAEC6}" destId="{86640CDB-C7E5-4BDB-A10C-6B72A723590B}" srcOrd="0" destOrd="0" presId="urn:microsoft.com/office/officeart/2005/8/layout/process4"/>
    <dgm:cxn modelId="{F5600905-7E82-496F-82A2-0FE0FC628014}" type="presParOf" srcId="{69CC007E-C2B7-4E6B-B07E-DCFF904EAEC6}" destId="{3B2B833C-FD6E-47A6-829A-4EE390B82EAC}" srcOrd="1" destOrd="0" presId="urn:microsoft.com/office/officeart/2005/8/layout/process4"/>
    <dgm:cxn modelId="{FACD5F41-104E-45AB-B96B-09B3F5417E0A}" type="presParOf" srcId="{69CC007E-C2B7-4E6B-B07E-DCFF904EAEC6}" destId="{EB8C08AB-7217-4013-838B-CFB1CB574C44}" srcOrd="2" destOrd="0" presId="urn:microsoft.com/office/officeart/2005/8/layout/process4"/>
    <dgm:cxn modelId="{108CA547-A4FA-4500-9F2C-9FF2C000040E}" type="presParOf" srcId="{EB8C08AB-7217-4013-838B-CFB1CB574C44}" destId="{92D8E189-9B7F-41C6-8859-BF9BCF559C85}" srcOrd="0" destOrd="0" presId="urn:microsoft.com/office/officeart/2005/8/layout/process4"/>
    <dgm:cxn modelId="{516AE4FD-5D2B-4B85-B12C-894EFD865B3D}" type="presParOf" srcId="{EB8C08AB-7217-4013-838B-CFB1CB574C44}" destId="{2BF69C09-174B-48C7-BF19-3ACBEB7E469C}" srcOrd="1" destOrd="0" presId="urn:microsoft.com/office/officeart/2005/8/layout/process4"/>
    <dgm:cxn modelId="{AE188E4B-69E4-48A3-B815-76C227E43199}" type="presParOf" srcId="{EB8C08AB-7217-4013-838B-CFB1CB574C44}" destId="{6C4405D6-5202-4A02-95C9-40529757830C}" srcOrd="2" destOrd="0" presId="urn:microsoft.com/office/officeart/2005/8/layout/process4"/>
    <dgm:cxn modelId="{BB7C31A4-0566-4070-A8DF-F1B85308F705}" type="presParOf" srcId="{F4D4029D-BF59-4A1C-B7D1-4D82690466FE}" destId="{E32978F5-F472-478C-A50F-475469498AF3}" srcOrd="1" destOrd="0" presId="urn:microsoft.com/office/officeart/2005/8/layout/process4"/>
    <dgm:cxn modelId="{0834797E-05A7-41B4-894C-C2172AE38D34}" type="presParOf" srcId="{F4D4029D-BF59-4A1C-B7D1-4D82690466FE}" destId="{B75D39FF-47A6-4CC6-8069-097F93C9457A}" srcOrd="2" destOrd="0" presId="urn:microsoft.com/office/officeart/2005/8/layout/process4"/>
    <dgm:cxn modelId="{654F9013-8E03-4763-9809-A0CABBD04444}" type="presParOf" srcId="{B75D39FF-47A6-4CC6-8069-097F93C9457A}" destId="{F5D8364A-18A4-4FAA-AA8A-AD2EEEB2DF3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B833C-FD6E-47A6-829A-4EE390B82EAC}">
      <dsp:nvSpPr>
        <dsp:cNvPr id="0" name=""/>
        <dsp:cNvSpPr/>
      </dsp:nvSpPr>
      <dsp:spPr>
        <a:xfrm>
          <a:off x="0" y="632841"/>
          <a:ext cx="11407775" cy="678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Morenci operates under the </a:t>
          </a:r>
          <a:r>
            <a:rPr lang="en-US" sz="1300" b="1" i="0" u="sng" kern="1200" dirty="0"/>
            <a:t>Title V Air Permit</a:t>
          </a:r>
          <a:r>
            <a:rPr lang="en-US" sz="1300" b="0" i="0" kern="1200" dirty="0"/>
            <a:t>: it is a legally-enforceable document that outlines:</a:t>
          </a:r>
          <a:endParaRPr lang="en-US" sz="1300" kern="1200" dirty="0"/>
        </a:p>
      </dsp:txBody>
      <dsp:txXfrm>
        <a:off x="0" y="632841"/>
        <a:ext cx="11407775" cy="366638"/>
      </dsp:txXfrm>
    </dsp:sp>
    <dsp:sp modelId="{92D8E189-9B7F-41C6-8859-BF9BCF559C85}">
      <dsp:nvSpPr>
        <dsp:cNvPr id="0" name=""/>
        <dsp:cNvSpPr/>
      </dsp:nvSpPr>
      <dsp:spPr>
        <a:xfrm>
          <a:off x="5570" y="985877"/>
          <a:ext cx="3798878" cy="3123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Mine/Processing</a:t>
          </a:r>
          <a:endParaRPr lang="en-US" sz="1600" kern="1200" dirty="0"/>
        </a:p>
      </dsp:txBody>
      <dsp:txXfrm>
        <a:off x="5570" y="985877"/>
        <a:ext cx="3798878" cy="312321"/>
      </dsp:txXfrm>
    </dsp:sp>
    <dsp:sp modelId="{2BF69C09-174B-48C7-BF19-3ACBEB7E469C}">
      <dsp:nvSpPr>
        <dsp:cNvPr id="0" name=""/>
        <dsp:cNvSpPr/>
      </dsp:nvSpPr>
      <dsp:spPr>
        <a:xfrm>
          <a:off x="3804448" y="985877"/>
          <a:ext cx="3798878" cy="3123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Upper Eagle Creek</a:t>
          </a:r>
          <a:endParaRPr lang="en-US" sz="1600" kern="1200" dirty="0"/>
        </a:p>
      </dsp:txBody>
      <dsp:txXfrm>
        <a:off x="3804448" y="985877"/>
        <a:ext cx="3798878" cy="312321"/>
      </dsp:txXfrm>
    </dsp:sp>
    <dsp:sp modelId="{6C4405D6-5202-4A02-95C9-40529757830C}">
      <dsp:nvSpPr>
        <dsp:cNvPr id="0" name=""/>
        <dsp:cNvSpPr/>
      </dsp:nvSpPr>
      <dsp:spPr>
        <a:xfrm>
          <a:off x="7603326" y="985877"/>
          <a:ext cx="3798878" cy="3123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Open Burn (Mine, Morenci, and Clifton)</a:t>
          </a:r>
          <a:endParaRPr lang="en-US" sz="1600" kern="1200" dirty="0"/>
        </a:p>
      </dsp:txBody>
      <dsp:txXfrm>
        <a:off x="7603326" y="985877"/>
        <a:ext cx="3798878" cy="312321"/>
      </dsp:txXfrm>
    </dsp:sp>
    <dsp:sp modelId="{F5D8364A-18A4-4FAA-AA8A-AD2EEEB2DF3F}">
      <dsp:nvSpPr>
        <dsp:cNvPr id="0" name=""/>
        <dsp:cNvSpPr/>
      </dsp:nvSpPr>
      <dsp:spPr>
        <a:xfrm rot="10800000">
          <a:off x="0" y="74529"/>
          <a:ext cx="11407775" cy="6429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Air Quality is an Environmental and Health Concern.</a:t>
          </a:r>
          <a:endParaRPr lang="en-US" sz="1300" kern="1200" dirty="0"/>
        </a:p>
      </dsp:txBody>
      <dsp:txXfrm rot="10800000">
        <a:off x="0" y="74529"/>
        <a:ext cx="11407775" cy="417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DA9916-5E6C-4D6D-A985-E6C00F0B5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703D9-AF9D-4CCE-8832-29F095A74F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EC6DB-F2BE-47F2-B7BA-FCF00AF40D1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3A1AE-E7BA-40C7-9D4E-864A68F6FF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437E5-CD84-4083-9937-5D84488B9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AEEB9-CDD2-4C24-96B2-19A44D5C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9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D030-48CC-D340-A246-BA954A3A0B49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0130-CE8D-E640-9639-E0473270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2.e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10" Type="http://schemas.openxmlformats.org/officeDocument/2006/relationships/image" Target="../media/image13.png"/><Relationship Id="rId4" Type="http://schemas.openxmlformats.org/officeDocument/2006/relationships/image" Target="../media/image2.emf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emf"/><Relationship Id="rId9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emf"/><Relationship Id="rId9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.pn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Copper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0D227D0-2279-EB37-DA1E-2ABBC9ECF9C4}"/>
              </a:ext>
            </a:extLst>
          </p:cNvPr>
          <p:cNvSpPr/>
          <p:nvPr userDrawn="1"/>
        </p:nvSpPr>
        <p:spPr>
          <a:xfrm>
            <a:off x="0" y="3176"/>
            <a:ext cx="12188824" cy="6638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602AEA04-60B4-B98B-B6AF-0281A2BA3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0634" b="22900"/>
          <a:stretch>
            <a:fillRect/>
          </a:stretch>
        </p:blipFill>
        <p:spPr bwMode="auto">
          <a:xfrm>
            <a:off x="3176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EED05DFF-6FEF-97F9-D107-3FBAB37590C2}"/>
              </a:ext>
            </a:extLst>
          </p:cNvPr>
          <p:cNvSpPr/>
          <p:nvPr userDrawn="1"/>
        </p:nvSpPr>
        <p:spPr>
          <a:xfrm>
            <a:off x="9224963" y="5697538"/>
            <a:ext cx="2543175" cy="89535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80913116-3A34-8DE3-FD98-C9DEEE6568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72837" y="5964035"/>
            <a:ext cx="479425" cy="481012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phic 29">
            <a:extLst>
              <a:ext uri="{FF2B5EF4-FFF2-40B4-BE49-F238E27FC236}">
                <a16:creationId xmlns:a16="http://schemas.microsoft.com/office/drawing/2014/main" id="{7D54F05B-708B-30D1-13BE-B7397B12AE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93982" y="6013450"/>
            <a:ext cx="1312862" cy="430213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B93B7BED-ECDB-FF0F-E352-BFD9F84F7D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5751513"/>
            <a:ext cx="24336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9">
            <a:extLst>
              <a:ext uri="{FF2B5EF4-FFF2-40B4-BE49-F238E27FC236}">
                <a16:creationId xmlns:a16="http://schemas.microsoft.com/office/drawing/2014/main" id="{E60E753F-63A9-B973-433C-B66690E02F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63774" y="6262115"/>
            <a:ext cx="774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fcx.com</a:t>
            </a:r>
          </a:p>
        </p:txBody>
      </p:sp>
      <p:pic>
        <p:nvPicPr>
          <p:cNvPr id="41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3C07996-6E4E-B87F-9D2C-B0090291E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5900"/>
            <a:ext cx="50133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719BB0-DF3D-8F42-BDAB-67797C268B78}"/>
              </a:ext>
            </a:extLst>
          </p:cNvPr>
          <p:cNvGrpSpPr/>
          <p:nvPr userDrawn="1"/>
        </p:nvGrpSpPr>
        <p:grpSpPr>
          <a:xfrm>
            <a:off x="2946307" y="5872612"/>
            <a:ext cx="1381329" cy="871683"/>
            <a:chOff x="3122579" y="5872612"/>
            <a:chExt cx="1381329" cy="8716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B0880C-433E-2A58-E972-DF985FB4F563}"/>
                </a:ext>
              </a:extLst>
            </p:cNvPr>
            <p:cNvGrpSpPr/>
            <p:nvPr userDrawn="1"/>
          </p:nvGrpSpPr>
          <p:grpSpPr>
            <a:xfrm>
              <a:off x="3490111" y="5872612"/>
              <a:ext cx="646265" cy="611360"/>
              <a:chOff x="3545592" y="5872612"/>
              <a:chExt cx="646265" cy="6113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6B3A905-0673-1461-9C1C-2D6220AE14A0}"/>
                  </a:ext>
                </a:extLst>
              </p:cNvPr>
              <p:cNvSpPr/>
              <p:nvPr userDrawn="1"/>
            </p:nvSpPr>
            <p:spPr>
              <a:xfrm>
                <a:off x="3590693" y="5923528"/>
                <a:ext cx="517416" cy="520135"/>
              </a:xfrm>
              <a:prstGeom prst="rect">
                <a:avLst/>
              </a:prstGeom>
              <a:solidFill>
                <a:srgbClr val="6F5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2BFD5C4F-7B18-F4D5-E692-ED6C4CCC1F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3545592" y="5872612"/>
                <a:ext cx="646265" cy="61136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F742E1-E593-82A8-771C-EAE89CDA82B3}"/>
                </a:ext>
              </a:extLst>
            </p:cNvPr>
            <p:cNvSpPr txBox="1"/>
            <p:nvPr userDrawn="1"/>
          </p:nvSpPr>
          <p:spPr>
            <a:xfrm>
              <a:off x="3122579" y="6498074"/>
              <a:ext cx="13813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All Operating Sites</a:t>
              </a:r>
              <a:endParaRPr lang="en-US" sz="1000" i="1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44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A385F-36DD-46FB-A566-F5EABF7F0EE1}"/>
              </a:ext>
            </a:extLst>
          </p:cNvPr>
          <p:cNvSpPr/>
          <p:nvPr userDrawn="1"/>
        </p:nvSpPr>
        <p:spPr>
          <a:xfrm>
            <a:off x="3176" y="1177709"/>
            <a:ext cx="12188824" cy="1515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363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287685"/>
            <a:ext cx="870795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A6F5BF-D6F4-4749-A47E-53D716145806}"/>
              </a:ext>
            </a:extLst>
          </p:cNvPr>
          <p:cNvSpPr/>
          <p:nvPr userDrawn="1"/>
        </p:nvSpPr>
        <p:spPr>
          <a:xfrm>
            <a:off x="121728" y="4930439"/>
            <a:ext cx="372486" cy="1231804"/>
          </a:xfrm>
          <a:prstGeom prst="rect">
            <a:avLst/>
          </a:prstGeom>
          <a:gradFill>
            <a:gsLst>
              <a:gs pos="25000">
                <a:srgbClr val="FEC745"/>
              </a:gs>
              <a:gs pos="0">
                <a:srgbClr val="E18332"/>
              </a:gs>
              <a:gs pos="100000">
                <a:srgbClr val="9B53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31CCD-F890-447A-9CAD-5CC502170E1A}"/>
              </a:ext>
            </a:extLst>
          </p:cNvPr>
          <p:cNvSpPr/>
          <p:nvPr userDrawn="1"/>
        </p:nvSpPr>
        <p:spPr>
          <a:xfrm>
            <a:off x="1076559" y="4964036"/>
            <a:ext cx="387623" cy="1206610"/>
          </a:xfrm>
          <a:prstGeom prst="rect">
            <a:avLst/>
          </a:prstGeom>
          <a:gradFill>
            <a:gsLst>
              <a:gs pos="71000">
                <a:srgbClr val="A06146"/>
              </a:gs>
              <a:gs pos="46000">
                <a:srgbClr val="DA9E7F"/>
              </a:gs>
              <a:gs pos="25000">
                <a:srgbClr val="F9C397"/>
              </a:gs>
              <a:gs pos="0">
                <a:srgbClr val="F2D3AE"/>
              </a:gs>
              <a:gs pos="100000">
                <a:srgbClr val="843C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5EF54-6962-4147-A6E8-DD2B1E6DB412}"/>
              </a:ext>
            </a:extLst>
          </p:cNvPr>
          <p:cNvSpPr txBox="1"/>
          <p:nvPr userDrawn="1"/>
        </p:nvSpPr>
        <p:spPr>
          <a:xfrm>
            <a:off x="185337" y="4628345"/>
            <a:ext cx="313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B1EFD2-16AB-44D7-A868-706CF677CC4E}"/>
              </a:ext>
            </a:extLst>
          </p:cNvPr>
          <p:cNvSpPr/>
          <p:nvPr userDrawn="1"/>
        </p:nvSpPr>
        <p:spPr>
          <a:xfrm>
            <a:off x="589813" y="4924026"/>
            <a:ext cx="357080" cy="1231802"/>
          </a:xfrm>
          <a:prstGeom prst="rect">
            <a:avLst/>
          </a:prstGeom>
          <a:gradFill>
            <a:gsLst>
              <a:gs pos="52000">
                <a:srgbClr val="FED46A"/>
              </a:gs>
              <a:gs pos="0">
                <a:srgbClr val="F59948"/>
              </a:gs>
              <a:gs pos="100000">
                <a:srgbClr val="E1833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A2D2EB-13B1-4028-AC06-B66CBA66A76B}"/>
              </a:ext>
            </a:extLst>
          </p:cNvPr>
          <p:cNvSpPr/>
          <p:nvPr userDrawn="1"/>
        </p:nvSpPr>
        <p:spPr>
          <a:xfrm>
            <a:off x="2072120" y="4964036"/>
            <a:ext cx="409910" cy="1206609"/>
          </a:xfrm>
          <a:prstGeom prst="rect">
            <a:avLst/>
          </a:prstGeom>
          <a:gradFill>
            <a:gsLst>
              <a:gs pos="40000">
                <a:srgbClr val="0088BA"/>
              </a:gs>
              <a:gs pos="0">
                <a:srgbClr val="B5E4F7"/>
              </a:gs>
              <a:gs pos="100000">
                <a:srgbClr val="084A6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F6261-B011-4584-B2D0-D5D35E673AD0}"/>
              </a:ext>
            </a:extLst>
          </p:cNvPr>
          <p:cNvSpPr txBox="1"/>
          <p:nvPr userDrawn="1"/>
        </p:nvSpPr>
        <p:spPr>
          <a:xfrm>
            <a:off x="347271" y="1310797"/>
            <a:ext cx="7812626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The Value of Copper 2024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Colors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select THE VALUE OF COPPER 2024 theme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8F39C0-859E-4629-AA42-567829112258}"/>
              </a:ext>
            </a:extLst>
          </p:cNvPr>
          <p:cNvSpPr/>
          <p:nvPr userDrawn="1"/>
        </p:nvSpPr>
        <p:spPr>
          <a:xfrm>
            <a:off x="433506" y="3198414"/>
            <a:ext cx="275897" cy="245798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2879B0A-F99E-40E5-B700-799F77DD682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2179365"/>
              </p:ext>
            </p:extLst>
          </p:nvPr>
        </p:nvGraphicFramePr>
        <p:xfrm>
          <a:off x="6549001" y="3044858"/>
          <a:ext cx="5231928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E492359-65CB-4881-A29A-BAA4AE3DD1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88038930"/>
              </p:ext>
            </p:extLst>
          </p:nvPr>
        </p:nvGraphicFramePr>
        <p:xfrm>
          <a:off x="2750712" y="4507242"/>
          <a:ext cx="3553778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C018436-5F86-4927-B055-EACE768BAB44}"/>
              </a:ext>
            </a:extLst>
          </p:cNvPr>
          <p:cNvSpPr/>
          <p:nvPr userDrawn="1"/>
        </p:nvSpPr>
        <p:spPr>
          <a:xfrm>
            <a:off x="2443973" y="3198414"/>
            <a:ext cx="275897" cy="245798"/>
          </a:xfrm>
          <a:prstGeom prst="rect">
            <a:avLst/>
          </a:prstGeom>
          <a:solidFill>
            <a:srgbClr val="8D6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D0965D-2713-4818-A5C9-FFF806699494}"/>
              </a:ext>
            </a:extLst>
          </p:cNvPr>
          <p:cNvSpPr txBox="1"/>
          <p:nvPr userDrawn="1"/>
        </p:nvSpPr>
        <p:spPr>
          <a:xfrm>
            <a:off x="197494" y="4078794"/>
            <a:ext cx="726924" cy="227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#934E15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E214B-511E-49F4-ABBE-332FB17ED4A1}"/>
              </a:ext>
            </a:extLst>
          </p:cNvPr>
          <p:cNvSpPr txBox="1"/>
          <p:nvPr userDrawn="1"/>
        </p:nvSpPr>
        <p:spPr>
          <a:xfrm>
            <a:off x="135420" y="3470719"/>
            <a:ext cx="748559" cy="245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#0088BA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B450E5-93A1-03E4-06E5-F726212F7A85}"/>
              </a:ext>
            </a:extLst>
          </p:cNvPr>
          <p:cNvGrpSpPr/>
          <p:nvPr userDrawn="1"/>
        </p:nvGrpSpPr>
        <p:grpSpPr>
          <a:xfrm>
            <a:off x="10531751" y="1345381"/>
            <a:ext cx="961254" cy="500575"/>
            <a:chOff x="7525504" y="1297924"/>
            <a:chExt cx="2552344" cy="13291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0C5B7E-66CD-22B1-A7CC-620E726E1657}"/>
                </a:ext>
              </a:extLst>
            </p:cNvPr>
            <p:cNvSpPr/>
            <p:nvPr userDrawn="1"/>
          </p:nvSpPr>
          <p:spPr>
            <a:xfrm rot="16200000">
              <a:off x="7493951" y="2027571"/>
              <a:ext cx="631045" cy="567940"/>
            </a:xfrm>
            <a:prstGeom prst="rect">
              <a:avLst/>
            </a:prstGeom>
            <a:solidFill>
              <a:srgbClr val="8B6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9C8346-DDF9-C543-1322-050C61E69177}"/>
                </a:ext>
              </a:extLst>
            </p:cNvPr>
            <p:cNvSpPr/>
            <p:nvPr userDrawn="1"/>
          </p:nvSpPr>
          <p:spPr>
            <a:xfrm rot="16200000">
              <a:off x="8114857" y="2015738"/>
              <a:ext cx="631045" cy="567940"/>
            </a:xfrm>
            <a:prstGeom prst="rect">
              <a:avLst/>
            </a:prstGeom>
            <a:solidFill>
              <a:srgbClr val="AF7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07BC7A-00DB-D2E6-EC0C-A71A437B4EFD}"/>
                </a:ext>
              </a:extLst>
            </p:cNvPr>
            <p:cNvSpPr/>
            <p:nvPr userDrawn="1"/>
          </p:nvSpPr>
          <p:spPr>
            <a:xfrm rot="16200000">
              <a:off x="8796606" y="2027571"/>
              <a:ext cx="631045" cy="567940"/>
            </a:xfrm>
            <a:prstGeom prst="rect">
              <a:avLst/>
            </a:prstGeom>
            <a:solidFill>
              <a:srgbClr val="B74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5CF867-39F1-0307-26AF-D293CF7B76F4}"/>
                </a:ext>
              </a:extLst>
            </p:cNvPr>
            <p:cNvSpPr/>
            <p:nvPr userDrawn="1"/>
          </p:nvSpPr>
          <p:spPr>
            <a:xfrm rot="16200000">
              <a:off x="9478355" y="2015738"/>
              <a:ext cx="631045" cy="567940"/>
            </a:xfrm>
            <a:prstGeom prst="rect">
              <a:avLst/>
            </a:prstGeom>
            <a:solidFill>
              <a:srgbClr val="C87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15AA0B-E523-2F79-637A-3E7E601194AF}"/>
                </a:ext>
              </a:extLst>
            </p:cNvPr>
            <p:cNvSpPr/>
            <p:nvPr userDrawn="1"/>
          </p:nvSpPr>
          <p:spPr>
            <a:xfrm rot="16200000">
              <a:off x="8143027" y="1329477"/>
              <a:ext cx="631045" cy="567940"/>
            </a:xfrm>
            <a:prstGeom prst="rect">
              <a:avLst/>
            </a:prstGeom>
            <a:solidFill>
              <a:srgbClr val="984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A98FD3-C5C7-3A8E-5021-2EFA126715E4}"/>
                </a:ext>
              </a:extLst>
            </p:cNvPr>
            <p:cNvSpPr/>
            <p:nvPr userDrawn="1"/>
          </p:nvSpPr>
          <p:spPr>
            <a:xfrm rot="16200000">
              <a:off x="8825909" y="1329477"/>
              <a:ext cx="631045" cy="567940"/>
            </a:xfrm>
            <a:prstGeom prst="rect">
              <a:avLst/>
            </a:prstGeom>
            <a:solidFill>
              <a:srgbClr val="D89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BD5750-99EC-A516-E042-61A5D5E987A2}"/>
                </a:ext>
              </a:extLst>
            </p:cNvPr>
            <p:cNvSpPr/>
            <p:nvPr userDrawn="1"/>
          </p:nvSpPr>
          <p:spPr>
            <a:xfrm rot="16200000">
              <a:off x="7493951" y="1329477"/>
              <a:ext cx="631045" cy="567940"/>
            </a:xfrm>
            <a:prstGeom prst="rect">
              <a:avLst/>
            </a:prstGeom>
            <a:solidFill>
              <a:srgbClr val="F2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AE890C-E3C6-ED59-15A8-A144083947E6}"/>
                </a:ext>
              </a:extLst>
            </p:cNvPr>
            <p:cNvSpPr/>
            <p:nvPr userDrawn="1"/>
          </p:nvSpPr>
          <p:spPr>
            <a:xfrm rot="16200000">
              <a:off x="9461462" y="1329477"/>
              <a:ext cx="631045" cy="567940"/>
            </a:xfrm>
            <a:prstGeom prst="rect">
              <a:avLst/>
            </a:prstGeom>
            <a:solidFill>
              <a:srgbClr val="F9C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D3ED3C9-2E9A-CA4B-BFE4-FC3CBB8F8E02}"/>
              </a:ext>
            </a:extLst>
          </p:cNvPr>
          <p:cNvSpPr/>
          <p:nvPr userDrawn="1"/>
        </p:nvSpPr>
        <p:spPr>
          <a:xfrm>
            <a:off x="1084823" y="3198414"/>
            <a:ext cx="275897" cy="245798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E4A417-EDED-51C6-51E8-088462781285}"/>
              </a:ext>
            </a:extLst>
          </p:cNvPr>
          <p:cNvSpPr txBox="1"/>
          <p:nvPr userDrawn="1"/>
        </p:nvSpPr>
        <p:spPr>
          <a:xfrm>
            <a:off x="822501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#27B3D3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B8FE62-54EA-B1A6-4D5D-1B6F83777EBA}"/>
              </a:ext>
            </a:extLst>
          </p:cNvPr>
          <p:cNvSpPr/>
          <p:nvPr userDrawn="1"/>
        </p:nvSpPr>
        <p:spPr>
          <a:xfrm rot="16200000">
            <a:off x="1721749" y="3792360"/>
            <a:ext cx="245797" cy="275899"/>
          </a:xfrm>
          <a:prstGeom prst="rect">
            <a:avLst/>
          </a:prstGeom>
          <a:solidFill>
            <a:srgbClr val="FE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339C41-EB9D-2053-2BE7-B4DB307AC722}"/>
              </a:ext>
            </a:extLst>
          </p:cNvPr>
          <p:cNvSpPr txBox="1"/>
          <p:nvPr userDrawn="1"/>
        </p:nvSpPr>
        <p:spPr>
          <a:xfrm>
            <a:off x="1481995" y="4078794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#FEC240</a:t>
            </a:r>
          </a:p>
          <a:p>
            <a:endParaRPr lang="en-US" sz="10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99ADD03-E78B-C137-819B-6E50935B79A6}"/>
              </a:ext>
            </a:extLst>
          </p:cNvPr>
          <p:cNvSpPr/>
          <p:nvPr userDrawn="1"/>
        </p:nvSpPr>
        <p:spPr>
          <a:xfrm>
            <a:off x="2553805" y="4975761"/>
            <a:ext cx="426051" cy="1206609"/>
          </a:xfrm>
          <a:prstGeom prst="rect">
            <a:avLst/>
          </a:prstGeom>
          <a:gradFill>
            <a:gsLst>
              <a:gs pos="98473">
                <a:srgbClr val="638600"/>
              </a:gs>
              <a:gs pos="4580">
                <a:srgbClr val="C0FF0D"/>
              </a:gs>
              <a:gs pos="40000">
                <a:srgbClr val="B0EE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81FB068-CDE8-9913-96C4-171A6C8D6B6F}"/>
              </a:ext>
            </a:extLst>
          </p:cNvPr>
          <p:cNvSpPr/>
          <p:nvPr userDrawn="1"/>
        </p:nvSpPr>
        <p:spPr>
          <a:xfrm>
            <a:off x="1574097" y="4975762"/>
            <a:ext cx="426051" cy="1206609"/>
          </a:xfrm>
          <a:prstGeom prst="rect">
            <a:avLst/>
          </a:prstGeom>
          <a:gradFill>
            <a:gsLst>
              <a:gs pos="1527">
                <a:srgbClr val="F9C397"/>
              </a:gs>
              <a:gs pos="49000">
                <a:srgbClr val="FB7645"/>
              </a:gs>
              <a:gs pos="98473">
                <a:srgbClr val="B745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5F3B9D-DA54-0028-40A8-328FF1F9A6DA}"/>
              </a:ext>
            </a:extLst>
          </p:cNvPr>
          <p:cNvSpPr txBox="1"/>
          <p:nvPr userDrawn="1"/>
        </p:nvSpPr>
        <p:spPr>
          <a:xfrm>
            <a:off x="868779" y="4078794"/>
            <a:ext cx="72692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#D34727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E8AAD6-9B30-759D-367C-277FFF406E8C}"/>
              </a:ext>
            </a:extLst>
          </p:cNvPr>
          <p:cNvSpPr/>
          <p:nvPr userDrawn="1"/>
        </p:nvSpPr>
        <p:spPr>
          <a:xfrm rot="16200000">
            <a:off x="1076757" y="3792360"/>
            <a:ext cx="245797" cy="275899"/>
          </a:xfrm>
          <a:prstGeom prst="rect">
            <a:avLst/>
          </a:prstGeom>
          <a:solidFill>
            <a:srgbClr val="D34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2C905D1-1976-C7A7-590F-7D464B63174C}"/>
              </a:ext>
            </a:extLst>
          </p:cNvPr>
          <p:cNvSpPr/>
          <p:nvPr userDrawn="1"/>
        </p:nvSpPr>
        <p:spPr>
          <a:xfrm>
            <a:off x="1692082" y="3198414"/>
            <a:ext cx="275897" cy="245798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E65E0-AE2A-AAF7-929F-878FDB36F939}"/>
              </a:ext>
            </a:extLst>
          </p:cNvPr>
          <p:cNvSpPr txBox="1"/>
          <p:nvPr userDrawn="1"/>
        </p:nvSpPr>
        <p:spPr>
          <a:xfrm>
            <a:off x="1558344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#88BA00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E3C5C3A-7B79-FE7E-4C95-03B146EF63CE}"/>
              </a:ext>
            </a:extLst>
          </p:cNvPr>
          <p:cNvSpPr/>
          <p:nvPr userDrawn="1"/>
        </p:nvSpPr>
        <p:spPr>
          <a:xfrm rot="16200000">
            <a:off x="426122" y="3792360"/>
            <a:ext cx="245797" cy="275899"/>
          </a:xfrm>
          <a:prstGeom prst="rect">
            <a:avLst/>
          </a:prstGeom>
          <a:solidFill>
            <a:srgbClr val="934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43E0E4-22C5-BDBE-B662-D2E539438B8A}"/>
              </a:ext>
            </a:extLst>
          </p:cNvPr>
          <p:cNvSpPr/>
          <p:nvPr userDrawn="1"/>
        </p:nvSpPr>
        <p:spPr>
          <a:xfrm>
            <a:off x="2443973" y="3807411"/>
            <a:ext cx="275897" cy="245798"/>
          </a:xfrm>
          <a:prstGeom prst="rect">
            <a:avLst/>
          </a:prstGeom>
          <a:solidFill>
            <a:srgbClr val="E18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9D7D4CE-9410-F50D-14BC-FD35C3AA9E30}"/>
              </a:ext>
            </a:extLst>
          </p:cNvPr>
          <p:cNvSpPr txBox="1"/>
          <p:nvPr userDrawn="1"/>
        </p:nvSpPr>
        <p:spPr>
          <a:xfrm>
            <a:off x="2316666" y="4078794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#E18332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CD594-3F2E-8712-9AA6-FB70B7D94317}"/>
              </a:ext>
            </a:extLst>
          </p:cNvPr>
          <p:cNvSpPr txBox="1"/>
          <p:nvPr userDrawn="1"/>
        </p:nvSpPr>
        <p:spPr>
          <a:xfrm>
            <a:off x="2294187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#8D6E59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1E10008-592A-2374-E6DC-72C295AFE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209" b="6673"/>
          <a:stretch/>
        </p:blipFill>
        <p:spPr>
          <a:xfrm>
            <a:off x="6549001" y="1268585"/>
            <a:ext cx="5586842" cy="13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9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bulle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270861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89" y="2578708"/>
            <a:ext cx="4797348" cy="340987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933937-D526-39D3-2E4F-25D59D0B6F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78637" y="2569029"/>
            <a:ext cx="5159928" cy="340987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FA1CD20-ECA4-3002-0A6B-ED7734285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377" y="1532051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6734F-1F25-2206-CE5E-427A51061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589" y="1514634"/>
            <a:ext cx="479734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783128AE-58B8-7085-F57C-AB98DF58D11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/>
          <a:srcRect t="76875"/>
          <a:stretch/>
        </p:blipFill>
        <p:spPr>
          <a:xfrm rot="5400000">
            <a:off x="4037280" y="3806558"/>
            <a:ext cx="3825013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504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 text graphic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7811" y="6507849"/>
            <a:ext cx="7363977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8751137-A964-4A57-9A4A-680957F99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301808"/>
            <a:ext cx="8906802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C5520E-1159-6C32-5738-E98CB1A35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10" y="3374972"/>
            <a:ext cx="11090131" cy="25935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16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4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F87929-4463-ACF6-A600-2F1F9D3AEE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7810" y="1399812"/>
            <a:ext cx="11090131" cy="162602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16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4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32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12192000" cy="1738327"/>
          </a:xfrm>
          <a:prstGeom prst="rect">
            <a:avLst/>
          </a:prstGeom>
          <a:solidFill>
            <a:srgbClr val="E5A3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1F5752-9C5B-79E7-70B7-618780D7D998}"/>
              </a:ext>
            </a:extLst>
          </p:cNvPr>
          <p:cNvGrpSpPr/>
          <p:nvPr userDrawn="1"/>
        </p:nvGrpSpPr>
        <p:grpSpPr>
          <a:xfrm>
            <a:off x="2795954" y="3494667"/>
            <a:ext cx="6547128" cy="1780502"/>
            <a:chOff x="2795954" y="3320509"/>
            <a:chExt cx="6540700" cy="195563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0F6F3D3-1D9F-4009-91D2-AD6A281F1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95954" y="3331397"/>
              <a:ext cx="0" cy="19447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DB5D549-495F-4858-B322-93010E4861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36654" y="3320509"/>
              <a:ext cx="0" cy="19447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08091AF0-A742-C6F5-FD53-3D0D2B9DF5EA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/>
          <a:srcRect t="76875"/>
          <a:stretch/>
        </p:blipFill>
        <p:spPr>
          <a:xfrm rot="5400000" flipV="1">
            <a:off x="4943406" y="2307862"/>
            <a:ext cx="2343661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DF4BA91-A2A2-4736-95CB-1BD645CC23F2}"/>
              </a:ext>
            </a:extLst>
          </p:cNvPr>
          <p:cNvCxnSpPr>
            <a:cxnSpLocks/>
          </p:cNvCxnSpPr>
          <p:nvPr userDrawn="1"/>
        </p:nvCxnSpPr>
        <p:spPr>
          <a:xfrm>
            <a:off x="98672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B510F7-909D-4B7F-B125-397D738514D0}"/>
              </a:ext>
            </a:extLst>
          </p:cNvPr>
          <p:cNvCxnSpPr>
            <a:cxnSpLocks/>
          </p:cNvCxnSpPr>
          <p:nvPr userDrawn="1"/>
        </p:nvCxnSpPr>
        <p:spPr>
          <a:xfrm flipH="1">
            <a:off x="2795954" y="3502552"/>
            <a:ext cx="6547128" cy="614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7811" y="6507849"/>
            <a:ext cx="7363977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8751137-A964-4A57-9A4A-680957F99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301808"/>
            <a:ext cx="8906802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B92207-A3E0-4D30-B754-7BD03F890EA2}"/>
              </a:ext>
            </a:extLst>
          </p:cNvPr>
          <p:cNvSpPr/>
          <p:nvPr userDrawn="1"/>
        </p:nvSpPr>
        <p:spPr>
          <a:xfrm>
            <a:off x="130839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1E0F9B-17A1-4742-BBEA-18FD4100958D}"/>
              </a:ext>
            </a:extLst>
          </p:cNvPr>
          <p:cNvSpPr/>
          <p:nvPr userDrawn="1"/>
        </p:nvSpPr>
        <p:spPr>
          <a:xfrm>
            <a:off x="4646324" y="2878247"/>
            <a:ext cx="2846389" cy="1431131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2BF3A96-C10D-481B-B7D7-7378A143A0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0339" y="3041245"/>
            <a:ext cx="2578359" cy="1112509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F5748C-833B-4C7D-A7FD-C83C6CBED9B5}"/>
              </a:ext>
            </a:extLst>
          </p:cNvPr>
          <p:cNvSpPr/>
          <p:nvPr userDrawn="1"/>
        </p:nvSpPr>
        <p:spPr>
          <a:xfrm>
            <a:off x="1283676" y="3840258"/>
            <a:ext cx="3024554" cy="961292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F43AF7-9766-4038-BF82-554F2B07497D}"/>
              </a:ext>
            </a:extLst>
          </p:cNvPr>
          <p:cNvSpPr/>
          <p:nvPr userDrawn="1"/>
        </p:nvSpPr>
        <p:spPr>
          <a:xfrm>
            <a:off x="1940063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73B15DC-252E-4A5A-BF03-D27EDB410F4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42513" y="3893626"/>
            <a:ext cx="270688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E157A5-F1FB-4A99-9B17-594E2875C80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6729" y="4948280"/>
            <a:ext cx="361113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A69A6C8-BBBA-4A5A-BD8E-4F2863C7A10B}"/>
              </a:ext>
            </a:extLst>
          </p:cNvPr>
          <p:cNvCxnSpPr>
            <a:cxnSpLocks/>
          </p:cNvCxnSpPr>
          <p:nvPr userDrawn="1"/>
        </p:nvCxnSpPr>
        <p:spPr>
          <a:xfrm>
            <a:off x="459785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21CD03D-DAF3-4B68-9DAA-9279D235C59F}"/>
              </a:ext>
            </a:extLst>
          </p:cNvPr>
          <p:cNvSpPr/>
          <p:nvPr userDrawn="1"/>
        </p:nvSpPr>
        <p:spPr>
          <a:xfrm>
            <a:off x="3741969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6D2E2D0-8215-46A3-AD69-C5AFAEF00569}"/>
              </a:ext>
            </a:extLst>
          </p:cNvPr>
          <p:cNvCxnSpPr>
            <a:cxnSpLocks/>
          </p:cNvCxnSpPr>
          <p:nvPr userDrawn="1"/>
        </p:nvCxnSpPr>
        <p:spPr>
          <a:xfrm>
            <a:off x="752742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0ED4439-13DE-479E-A463-246F49A524CB}"/>
              </a:ext>
            </a:extLst>
          </p:cNvPr>
          <p:cNvSpPr/>
          <p:nvPr userDrawn="1"/>
        </p:nvSpPr>
        <p:spPr>
          <a:xfrm>
            <a:off x="7824376" y="3841094"/>
            <a:ext cx="3024554" cy="961292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EDAD94D-E1FB-4D24-A8B3-449950C2A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3213" y="3894462"/>
            <a:ext cx="270688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9A90B50-AEC3-4FC8-980D-AF91F3CBB90E}"/>
              </a:ext>
            </a:extLst>
          </p:cNvPr>
          <p:cNvCxnSpPr>
            <a:cxnSpLocks/>
          </p:cNvCxnSpPr>
          <p:nvPr userDrawn="1"/>
        </p:nvCxnSpPr>
        <p:spPr>
          <a:xfrm flipH="1">
            <a:off x="7527429" y="4948280"/>
            <a:ext cx="361113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006CEA-F0ED-4ED3-BF84-B157B5ADB00A}"/>
              </a:ext>
            </a:extLst>
          </p:cNvPr>
          <p:cNvCxnSpPr>
            <a:cxnSpLocks/>
          </p:cNvCxnSpPr>
          <p:nvPr userDrawn="1"/>
        </p:nvCxnSpPr>
        <p:spPr>
          <a:xfrm>
            <a:off x="11138559" y="4948280"/>
            <a:ext cx="0" cy="422796"/>
          </a:xfrm>
          <a:prstGeom prst="line">
            <a:avLst/>
          </a:prstGeom>
          <a:ln w="19050">
            <a:solidFill>
              <a:srgbClr val="395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D6692E-90E4-F1BB-44FE-F0C706834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11" y="1227808"/>
            <a:ext cx="5501657" cy="1452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548FE2-D97B-A78D-65F9-9BD434298E7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337562" y="1216166"/>
            <a:ext cx="5501657" cy="1452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A75C58-3AE4-FA0B-6EF4-C474D5C724F4}"/>
              </a:ext>
            </a:extLst>
          </p:cNvPr>
          <p:cNvSpPr/>
          <p:nvPr userDrawn="1"/>
        </p:nvSpPr>
        <p:spPr>
          <a:xfrm>
            <a:off x="6705099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33187A-741D-D6FE-318C-00BF1E1068DA}"/>
              </a:ext>
            </a:extLst>
          </p:cNvPr>
          <p:cNvSpPr/>
          <p:nvPr userDrawn="1"/>
        </p:nvSpPr>
        <p:spPr>
          <a:xfrm>
            <a:off x="8514323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1C3D4-FA27-6859-0738-157F9DC7F0B6}"/>
              </a:ext>
            </a:extLst>
          </p:cNvPr>
          <p:cNvSpPr/>
          <p:nvPr userDrawn="1"/>
        </p:nvSpPr>
        <p:spPr>
          <a:xfrm>
            <a:off x="10316229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4A1895D-6964-75EF-3157-495986B8E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659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07B831A-A902-056B-0B33-1FBD39CB12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1162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427F256-EF5C-9ED1-AEF7-72E891E0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6789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41CC2F6-0C8E-57F8-C88E-E82AB07BF3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89919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92572BD-2688-AFF7-04C3-8B712550B6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5422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E07D739-7491-9A54-1373-E4EF33C893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01049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756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PPER HEAD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2" y="1991876"/>
            <a:ext cx="1058068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rgbClr val="7A604D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pic>
        <p:nvPicPr>
          <p:cNvPr id="7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A9890C2-0B4A-67D7-ACF5-0C04FDCDB8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5438" b="67675"/>
          <a:stretch/>
        </p:blipFill>
        <p:spPr bwMode="auto">
          <a:xfrm>
            <a:off x="0" y="0"/>
            <a:ext cx="12192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F6E0F3-B299-F491-354D-8E509149D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34950"/>
            <a:ext cx="3214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D605FB7-35A4-3A3E-11C3-F7AE9838A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0" y="1657350"/>
            <a:ext cx="12212638" cy="46038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A480A-8348-5647-DC92-B3A43A768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9361283" y="782766"/>
            <a:ext cx="2174011" cy="609911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rgbClr val="332E29"/>
            </a:outerShdw>
            <a:softEdge rad="0"/>
          </a:effec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C3C86D9-0D22-6D83-9950-65FEBB19F8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773113" y="2757488"/>
            <a:ext cx="8588170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3BFAF9-91B8-0B0A-2D42-89B62754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13" y="3141465"/>
            <a:ext cx="10580687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84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PPER HEAD 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62" y="1871665"/>
            <a:ext cx="11179764" cy="590553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rgbClr val="934E15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pic>
        <p:nvPicPr>
          <p:cNvPr id="7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A9890C2-0B4A-67D7-ACF5-0C04FDCDB8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5438" b="67675"/>
          <a:stretch/>
        </p:blipFill>
        <p:spPr bwMode="auto">
          <a:xfrm>
            <a:off x="0" y="0"/>
            <a:ext cx="12192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F6E0F3-B299-F491-354D-8E509149D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34950"/>
            <a:ext cx="3214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D605FB7-35A4-3A3E-11C3-F7AE9838A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0" y="1657350"/>
            <a:ext cx="12212638" cy="46038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A480A-8348-5647-DC92-B3A43A768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9361283" y="782766"/>
            <a:ext cx="2174011" cy="609911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rgbClr val="332E29"/>
            </a:outerShdw>
            <a:softEdge rad="0"/>
          </a:effec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C3C86D9-0D22-6D83-9950-65FEBB19F8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76875"/>
          <a:stretch/>
        </p:blipFill>
        <p:spPr>
          <a:xfrm rot="5400000" flipV="1">
            <a:off x="4586711" y="4857132"/>
            <a:ext cx="2919701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3BFAF9-91B8-0B0A-2D42-89B62754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62" y="3420141"/>
            <a:ext cx="4797347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D1E410-DBC5-596C-E05D-A295B5FCD00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21542" y="3420141"/>
            <a:ext cx="5183188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E11345D-7A99-8867-1FEC-3D392CB08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1542" y="2514472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BB7BE-C9DD-1F27-887A-41C05FF48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562" y="2514472"/>
            <a:ext cx="479734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554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23C1FB-B71D-4B41-87C5-4DE6B7000D10}"/>
              </a:ext>
            </a:extLst>
          </p:cNvPr>
          <p:cNvSpPr/>
          <p:nvPr userDrawn="1"/>
        </p:nvSpPr>
        <p:spPr>
          <a:xfrm rot="5400000">
            <a:off x="7976290" y="2653387"/>
            <a:ext cx="6899563" cy="1509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8831" dist="38100" dir="5400000" sx="99255" sy="99255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7DAB67A5-52B5-E761-190F-3F552E8F29D6}"/>
              </a:ext>
            </a:extLst>
          </p:cNvPr>
          <p:cNvPicPr preferRelativeResize="0">
            <a:picLocks noChangeArrowheads="1"/>
          </p:cNvPicPr>
          <p:nvPr userDrawn="1"/>
        </p:nvPicPr>
        <p:blipFill rotWithShape="1">
          <a:blip r:embed="rId3"/>
          <a:srcRect l="22753" t="31085" r="43531" b="58009"/>
          <a:stretch/>
        </p:blipFill>
        <p:spPr bwMode="auto">
          <a:xfrm rot="5400000">
            <a:off x="7994783" y="2643689"/>
            <a:ext cx="6903720" cy="1512896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41565"/>
            <a:ext cx="10658008" cy="69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883619" y="2119722"/>
            <a:ext cx="4801809" cy="996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58780453-E26A-83FB-0E4C-995A0DB74441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6"/>
          <a:srcRect t="76875"/>
          <a:stretch/>
        </p:blipFill>
        <p:spPr>
          <a:xfrm rot="5400000">
            <a:off x="7223853" y="3380958"/>
            <a:ext cx="6899563" cy="50820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2E15CDE-441C-1A26-80F0-2248A9D844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2032" y="5847941"/>
            <a:ext cx="1413162" cy="5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B4C645-301D-7E54-AB7D-DBFCD9362E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3857" y="4404016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888420E-A35D-2CFE-2B8E-3923F03E234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126622" y="6469862"/>
            <a:ext cx="477866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0F564E-E6D2-7B57-0167-4F8424CCE1A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5792103" y="1998866"/>
            <a:ext cx="6396825" cy="2842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707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3795" y="6577563"/>
            <a:ext cx="1428205" cy="280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5" y="1519520"/>
            <a:ext cx="11408345" cy="4464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20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9526DF-BAB6-419A-876A-FD8126AB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345273"/>
            <a:ext cx="8419763" cy="396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EA5CD8-A817-B82E-4950-02ED4608856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5800" y="741288"/>
            <a:ext cx="8750080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765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title slide_Cu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C459347F-B010-C696-7FA3-DF009925D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4" t="12659" r="9909" b="41203"/>
          <a:stretch>
            <a:fillRect/>
          </a:stretch>
        </p:blipFill>
        <p:spPr bwMode="auto">
          <a:xfrm>
            <a:off x="0" y="-44626"/>
            <a:ext cx="12192000" cy="4138613"/>
          </a:xfrm>
          <a:prstGeom prst="rect">
            <a:avLst/>
          </a:prstGeom>
          <a:solidFill>
            <a:srgbClr val="6F5848"/>
          </a:solidFill>
          <a:ln>
            <a:noFill/>
          </a:ln>
          <a:effectLst>
            <a:outerShdw algn="ctr" rotWithShape="0">
              <a:srgbClr val="70594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135F9F-7B61-AD32-2503-7D1BAE41D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0413"/>
            <a:ext cx="5013325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B332FC75-8C9E-45F4-879D-39F6AAC1E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51900" y="4560888"/>
            <a:ext cx="3097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D6E59"/>
                </a:solidFill>
              </a:rPr>
              <a:t>fcx.com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0C3E55-B65C-B3FF-8ED5-0E3A86F00B51}"/>
              </a:ext>
            </a:extLst>
          </p:cNvPr>
          <p:cNvCxnSpPr>
            <a:cxnSpLocks/>
          </p:cNvCxnSpPr>
          <p:nvPr userDrawn="1"/>
        </p:nvCxnSpPr>
        <p:spPr>
          <a:xfrm>
            <a:off x="8851900" y="5759179"/>
            <a:ext cx="3068638" cy="0"/>
          </a:xfrm>
          <a:prstGeom prst="line">
            <a:avLst/>
          </a:prstGeom>
          <a:ln w="19050">
            <a:solidFill>
              <a:srgbClr val="7A6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E9B72ED-114F-BB1E-CB05-B2FADCC996A5}"/>
              </a:ext>
            </a:extLst>
          </p:cNvPr>
          <p:cNvSpPr/>
          <p:nvPr userDrawn="1"/>
        </p:nvSpPr>
        <p:spPr>
          <a:xfrm>
            <a:off x="8851900" y="3594100"/>
            <a:ext cx="3068638" cy="866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45AB0B1B-B91D-940D-1F83-85C4F2AB9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3733800"/>
            <a:ext cx="24336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380301F-0181-067C-CD93-B6EA710CEF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5895704"/>
            <a:ext cx="4667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9">
            <a:extLst>
              <a:ext uri="{FF2B5EF4-FFF2-40B4-BE49-F238E27FC236}">
                <a16:creationId xmlns:a16="http://schemas.microsoft.com/office/drawing/2014/main" id="{D1AE8423-1332-B224-7BB0-8B5536B9F7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02544" y="5959204"/>
            <a:ext cx="1244600" cy="407987"/>
          </a:xfrm>
          <a:prstGeom prst="rect">
            <a:avLst/>
          </a:prstGeom>
        </p:spPr>
      </p:pic>
      <p:pic>
        <p:nvPicPr>
          <p:cNvPr id="14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C9C1C065-5B24-57FF-E754-BEB75C4496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4322" r="-1589" b="-3291"/>
          <a:stretch/>
        </p:blipFill>
        <p:spPr bwMode="auto">
          <a:xfrm>
            <a:off x="11328133" y="5849666"/>
            <a:ext cx="592406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444EB-78B9-F384-9BFB-2258973DDC2E}"/>
              </a:ext>
            </a:extLst>
          </p:cNvPr>
          <p:cNvSpPr txBox="1"/>
          <p:nvPr userDrawn="1"/>
        </p:nvSpPr>
        <p:spPr>
          <a:xfrm>
            <a:off x="10992059" y="6386379"/>
            <a:ext cx="1144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900" i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91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409DC80-0EB0-6B8E-8257-D833220C61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0634" b="22900"/>
          <a:stretch>
            <a:fillRect/>
          </a:stretch>
        </p:blipFill>
        <p:spPr bwMode="auto">
          <a:xfrm>
            <a:off x="0" y="-20638"/>
            <a:ext cx="12192000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6FC7E2-DE66-D293-5269-79F950D86DB4}"/>
              </a:ext>
            </a:extLst>
          </p:cNvPr>
          <p:cNvSpPr/>
          <p:nvPr userDrawn="1"/>
        </p:nvSpPr>
        <p:spPr>
          <a:xfrm>
            <a:off x="706438" y="-14288"/>
            <a:ext cx="4527550" cy="687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64AAC3-8D44-85DE-F27D-897A5DFB57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49350"/>
            <a:ext cx="55610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C2A3DC06-A248-910C-BE4A-C91675680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5943600"/>
            <a:ext cx="2432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870383C2-7656-FC7F-66B8-916C097FCEA7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5187950" y="-14288"/>
            <a:ext cx="46038" cy="68834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EAE5BE37-2D5C-4F9D-EC0E-B01E6616AEAC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669925" y="0"/>
            <a:ext cx="46038" cy="6865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4059FD-FABF-985C-1EFD-8E12B0A25D6C}"/>
              </a:ext>
            </a:extLst>
          </p:cNvPr>
          <p:cNvSpPr txBox="1">
            <a:spLocks/>
          </p:cNvSpPr>
          <p:nvPr userDrawn="1"/>
        </p:nvSpPr>
        <p:spPr>
          <a:xfrm>
            <a:off x="11819609" y="6591101"/>
            <a:ext cx="598419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copper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6AF9B727-DE68-F75E-B10C-A6A9B389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A6D313-53B0-28B6-1C05-A1730A6659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BC196-5E16-6B02-641C-95AE459A2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25229"/>
            <a:ext cx="877907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91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063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coppe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8C418763-0FEF-737E-E25A-7971C95E34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6AF9B727-DE68-F75E-B10C-A6A9B389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A6D313-53B0-28B6-1C05-A1730A6659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BC196-5E16-6B02-641C-95AE459A2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25229"/>
            <a:ext cx="877907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</p:spTree>
    <p:extLst>
      <p:ext uri="{BB962C8B-B14F-4D97-AF65-F5344CB8AC3E}">
        <p14:creationId xmlns:p14="http://schemas.microsoft.com/office/powerpoint/2010/main" val="129014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pper Title and subtitle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08B455C5-DE9D-989B-2CDB-F9095333D4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CFC8A47B-675D-D263-44E1-B85994A20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B468AB1-5018-50CB-281E-0E9A15118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175B4-E830-8371-1EBE-C245C8F3EB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73355"/>
            <a:ext cx="8677824" cy="3929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91" y="1519518"/>
            <a:ext cx="10572316" cy="44644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A236EC8-4CCB-F3A2-8D2E-C104B12B27F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29241" y="766259"/>
            <a:ext cx="8667316" cy="31184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530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43A4F8-324D-62EA-D0D8-312153B6EBC5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204" y="271012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89" y="1514479"/>
            <a:ext cx="11218782" cy="44644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D21C9-65C8-0EDB-5A82-5AC63EEAC410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4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79B9FD42-71FA-1939-0F06-7F2B2FA33F8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E7900E8-BD19-BDFC-8C25-92EC3F2C03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53392FDB-F35E-17B0-9F54-8DF6C591B5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78A3694-DDAF-B267-12D7-8A05B43115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0A0F954D-4544-6E49-6D70-94740E3C9079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9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hite head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43A4F8-324D-62EA-D0D8-312153B6EBC5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204" y="271012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D21C9-65C8-0EDB-5A82-5AC63EEAC410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4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79B9FD42-71FA-1939-0F06-7F2B2FA33F8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E7900E8-BD19-BDFC-8C25-92EC3F2C03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53392FDB-F35E-17B0-9F54-8DF6C591B5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78A3694-DDAF-B267-12D7-8A05B43115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0A0F954D-4544-6E49-6D70-94740E3C9079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9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4502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 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43C15B-C4E7-4CB7-128D-0665A4F0CF18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2C42C6-2DD0-949E-D1C9-8CB1396CA075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13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58BD7A05-BAFB-8044-0445-E5642237390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3D086E-69BC-0746-9A2A-61D44AB763A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2078CBEE-97E4-1FAA-16BB-899F8DB958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F0A8A535-35EC-56CC-C5E8-5220511D6B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4EB8A0DD-26E3-51D1-E930-8135CC809E61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7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5" progId="TCLayout.ActiveDocument.1">
                  <p:embed/>
                </p:oleObj>
              </mc:Choice>
              <mc:Fallback>
                <p:oleObj name="think-cell Slide" r:id="rId8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73355"/>
            <a:ext cx="8677824" cy="3929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41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A236EC8-4CCB-F3A2-8D2E-C104B12B27F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29241" y="766259"/>
            <a:ext cx="8667316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276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9.xml"/><Relationship Id="rId7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F4540544-B2EC-682E-70CB-ED2841E3EC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9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592" imgH="595" progId="TCLayout.ActiveDocument.1">
                  <p:embed/>
                </p:oleObj>
              </mc:Choice>
              <mc:Fallback>
                <p:oleObj name="think-cell Slide" r:id="rId20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523589" y="6493998"/>
            <a:ext cx="300239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4939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3589" y="270861"/>
            <a:ext cx="869153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3589" y="1514479"/>
            <a:ext cx="10774795" cy="4662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1FB32A-195F-447B-93AB-5EBC804B0022}"/>
              </a:ext>
            </a:extLst>
          </p:cNvPr>
          <p:cNvSpPr txBox="1">
            <a:spLocks/>
          </p:cNvSpPr>
          <p:nvPr userDrawn="1"/>
        </p:nvSpPr>
        <p:spPr>
          <a:xfrm>
            <a:off x="11410951" y="6591102"/>
            <a:ext cx="799156" cy="2680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A545FE2-DEF4-4BC2-9058-BF1DA4AEB4E3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36B7674-75E0-A7A2-8762-2F15245D62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366DFF-EFC5-93F1-488F-F1F17F7ADC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C2AA732A-0401-177F-646E-7A12D6CF0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06" r:id="rId3"/>
    <p:sldLayoutId id="2147483757" r:id="rId4"/>
    <p:sldLayoutId id="2147483762" r:id="rId5"/>
    <p:sldLayoutId id="2147483756" r:id="rId6"/>
    <p:sldLayoutId id="2147483707" r:id="rId7"/>
    <p:sldLayoutId id="2147483763" r:id="rId8"/>
    <p:sldLayoutId id="2147483758" r:id="rId9"/>
    <p:sldLayoutId id="2147483741" r:id="rId10"/>
    <p:sldLayoutId id="2147483759" r:id="rId11"/>
    <p:sldLayoutId id="2147483725" r:id="rId12"/>
    <p:sldLayoutId id="2147483761" r:id="rId13"/>
    <p:sldLayoutId id="2147483709" r:id="rId14"/>
    <p:sldLayoutId id="2147483760" r:id="rId15"/>
    <p:sldLayoutId id="2147483732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BB5D00"/>
        </a:buClr>
        <a:buSzPct val="110000"/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2865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Font typeface="Arial" panose="020B0604020202020204" pitchFamily="34" charset="0"/>
        <a:buChar char="‒"/>
        <a:defRPr lang="en-US" sz="22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804862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SzPct val="80000"/>
        <a:buFont typeface="Courier New" panose="02070309020205020404" pitchFamily="49" charset="0"/>
        <a:buChar char="o"/>
        <a:defRPr lang="en-US" sz="20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027113" indent="-338138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SzPct val="90000"/>
        <a:buFont typeface="Arial" panose="020B0604020202020204" pitchFamily="34" charset="0"/>
        <a:buChar char="•"/>
        <a:defRPr lang="en-US" sz="18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1254125" indent="-339725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Font typeface="Arial" panose="020B0604020202020204" pitchFamily="34" charset="0"/>
        <a:buChar char="–"/>
        <a:defRPr lang="en-US" sz="1600" b="0" i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CCB70-2B39-A4F2-B919-3301343052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4656" t="-346" r="888" b="2704"/>
          <a:stretch/>
        </p:blipFill>
        <p:spPr>
          <a:xfrm>
            <a:off x="0" y="0"/>
            <a:ext cx="12192000" cy="11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C99DE-4536-073F-CFE4-074508D7DB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71530" y="-18444"/>
            <a:ext cx="3448941" cy="310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25590E-925C-94F1-4A77-E417077F9818}"/>
              </a:ext>
            </a:extLst>
          </p:cNvPr>
          <p:cNvSpPr/>
          <p:nvPr userDrawn="1"/>
        </p:nvSpPr>
        <p:spPr>
          <a:xfrm rot="16200000" flipH="1" flipV="1">
            <a:off x="6073139" y="-4882009"/>
            <a:ext cx="45719" cy="12192003"/>
          </a:xfrm>
          <a:prstGeom prst="rect">
            <a:avLst/>
          </a:prstGeom>
          <a:gradFill>
            <a:gsLst>
              <a:gs pos="57000">
                <a:srgbClr val="A15423"/>
              </a:gs>
              <a:gs pos="77000">
                <a:srgbClr val="8A4724"/>
              </a:gs>
              <a:gs pos="25000">
                <a:srgbClr val="F3831F"/>
              </a:gs>
              <a:gs pos="4000">
                <a:srgbClr val="B56942"/>
              </a:gs>
              <a:gs pos="97000">
                <a:srgbClr val="BD642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2784" y="649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4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3003" y="6577563"/>
            <a:ext cx="1098997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87" y="1514479"/>
            <a:ext cx="11248860" cy="466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571500" lvl="1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</a:pPr>
            <a:r>
              <a:rPr lang="en-US"/>
              <a:t>Second level</a:t>
            </a:r>
          </a:p>
          <a:p>
            <a:pPr marL="688975" lvl="2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marL="914400" lvl="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365127"/>
            <a:ext cx="8445079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6709A65-A0F9-0CFE-859A-72327C17C7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32227" y="386203"/>
            <a:ext cx="1803400" cy="4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37321"/>
        </a:buClr>
        <a:buSzPct val="11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2865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Arial" panose="020B0604020202020204" pitchFamily="34" charset="0"/>
        <a:buChar char="‒"/>
        <a:defRPr lang="en-US" sz="18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04862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Courier New" panose="02070309020205020404" pitchFamily="49" charset="0"/>
        <a:buChar char="o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801688" indent="-112713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Arial" panose="020B0604020202020204" pitchFamily="34" charset="0"/>
        <a:buChar char="•"/>
        <a:defRPr lang="en-US" sz="14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–"/>
        <a:tabLst>
          <a:tab pos="1027113" algn="l"/>
        </a:tabLst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1.xml"/><Relationship Id="rId15" Type="http://schemas.openxmlformats.org/officeDocument/2006/relationships/hyperlink" Target="http://www.pngall.com/cancel-button-png" TargetMode="External"/><Relationship Id="rId10" Type="http://schemas.openxmlformats.org/officeDocument/2006/relationships/image" Target="../media/image26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9">
            <a:extLst>
              <a:ext uri="{FF2B5EF4-FFF2-40B4-BE49-F238E27FC236}">
                <a16:creationId xmlns:a16="http://schemas.microsoft.com/office/drawing/2014/main" id="{127A0637-4C6D-1B27-B98D-77F840BCB0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599495"/>
              </p:ext>
            </p:extLst>
          </p:nvPr>
        </p:nvGraphicFramePr>
        <p:xfrm>
          <a:off x="392112" y="1152525"/>
          <a:ext cx="11407775" cy="131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312AF52-6F45-0D2A-D1FE-E85A2A82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i="0" kern="1200" dirty="0">
                <a:latin typeface="+mj-lt"/>
                <a:ea typeface="+mj-ea"/>
                <a:cs typeface="Arial" panose="020B0604020202020204" pitchFamily="34" charset="0"/>
              </a:rPr>
              <a:t>Environmental Share</a:t>
            </a:r>
            <a:br>
              <a:rPr lang="en-US" b="1" i="0" kern="1200" dirty="0">
                <a:latin typeface="+mj-lt"/>
                <a:ea typeface="+mj-ea"/>
                <a:cs typeface="Arial" panose="020B0604020202020204" pitchFamily="34" charset="0"/>
              </a:rPr>
            </a:br>
            <a:r>
              <a:rPr lang="en-US" sz="2000" b="1" i="0" kern="1200" dirty="0">
                <a:latin typeface="+mj-lt"/>
                <a:ea typeface="+mj-ea"/>
                <a:cs typeface="Arial" panose="020B0604020202020204" pitchFamily="34" charset="0"/>
              </a:rPr>
              <a:t>Air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49D06-CE1D-CB34-5E88-B940F5D7AF82}"/>
              </a:ext>
            </a:extLst>
          </p:cNvPr>
          <p:cNvSpPr txBox="1"/>
          <p:nvPr/>
        </p:nvSpPr>
        <p:spPr>
          <a:xfrm>
            <a:off x="3551614" y="5280213"/>
            <a:ext cx="7363976" cy="18178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231775" indent="-231775">
              <a:lnSpc>
                <a:spcPct val="90000"/>
              </a:lnSpc>
              <a:spcBef>
                <a:spcPts val="1000"/>
              </a:spcBef>
              <a:buClr>
                <a:srgbClr val="BB5D00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AEA5D-2177-15C5-8253-0F09B2AE5CFA}"/>
              </a:ext>
            </a:extLst>
          </p:cNvPr>
          <p:cNvSpPr txBox="1"/>
          <p:nvPr/>
        </p:nvSpPr>
        <p:spPr>
          <a:xfrm>
            <a:off x="607113" y="3599476"/>
            <a:ext cx="1083994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dirty="0"/>
              <a:t>To stay compliant with state regulations and protect the health of all workers. It is important that our equipment is used efficiently and maintained effectively.</a:t>
            </a:r>
            <a:endParaRPr lang="en-US" sz="1200" dirty="0">
              <a:cs typeface="Arial"/>
            </a:endParaRPr>
          </a:p>
          <a:p>
            <a:pPr algn="ctr"/>
            <a:endParaRPr lang="en-US" sz="1200" b="1" u="sng" dirty="0">
              <a:cs typeface="Arial"/>
            </a:endParaRPr>
          </a:p>
          <a:p>
            <a:pPr algn="ctr"/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If you have any questions, please contact Environmental Services at 928-865-6000 or a member of the Environmental Air Team</a:t>
            </a:r>
            <a:endParaRPr lang="en-US" sz="1200" b="1" u="sng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8" name="Picture 27" descr="A wire mesh with a tower in the background&#10;&#10;Description automatically generated">
            <a:extLst>
              <a:ext uri="{FF2B5EF4-FFF2-40B4-BE49-F238E27FC236}">
                <a16:creationId xmlns:a16="http://schemas.microsoft.com/office/drawing/2014/main" id="{AC442D2C-1CB2-50D4-AD7B-B1C7EC9AD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59317" y="4657945"/>
            <a:ext cx="2114176" cy="1585632"/>
          </a:xfrm>
          <a:prstGeom prst="rect">
            <a:avLst/>
          </a:prstGeom>
        </p:spPr>
      </p:pic>
      <p:pic>
        <p:nvPicPr>
          <p:cNvPr id="32" name="Picture 31" descr="A large white tower next to a building&#10;&#10;Description automatically generated">
            <a:extLst>
              <a:ext uri="{FF2B5EF4-FFF2-40B4-BE49-F238E27FC236}">
                <a16:creationId xmlns:a16="http://schemas.microsoft.com/office/drawing/2014/main" id="{02300238-F0EC-0DBB-501B-BB9B03322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77712" y="4649778"/>
            <a:ext cx="2114176" cy="1585632"/>
          </a:xfrm>
          <a:prstGeom prst="rect">
            <a:avLst/>
          </a:prstGeom>
        </p:spPr>
      </p:pic>
      <p:pic>
        <p:nvPicPr>
          <p:cNvPr id="34" name="Picture 33" descr="A close-up of a gas station&#10;&#10;Description automatically generated">
            <a:extLst>
              <a:ext uri="{FF2B5EF4-FFF2-40B4-BE49-F238E27FC236}">
                <a16:creationId xmlns:a16="http://schemas.microsoft.com/office/drawing/2014/main" id="{DE8A40B1-4BD4-22F7-4E26-CF6B3D81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33513" y="4637918"/>
            <a:ext cx="2114177" cy="1640541"/>
          </a:xfrm>
          <a:prstGeom prst="rect">
            <a:avLst/>
          </a:prstGeom>
        </p:spPr>
      </p:pic>
      <p:pic>
        <p:nvPicPr>
          <p:cNvPr id="36" name="Picture 35" descr="A green sign on a black box&#10;&#10;Description automatically generated">
            <a:extLst>
              <a:ext uri="{FF2B5EF4-FFF2-40B4-BE49-F238E27FC236}">
                <a16:creationId xmlns:a16="http://schemas.microsoft.com/office/drawing/2014/main" id="{7B65D03A-306D-5E8C-3F34-1E0B69F4F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760773" y="4657017"/>
            <a:ext cx="2106749" cy="1580062"/>
          </a:xfrm>
          <a:prstGeom prst="rect">
            <a:avLst/>
          </a:prstGeom>
        </p:spPr>
      </p:pic>
      <p:pic>
        <p:nvPicPr>
          <p:cNvPr id="1026" name="Picture 2" descr="Image result for water truck mine">
            <a:extLst>
              <a:ext uri="{FF2B5EF4-FFF2-40B4-BE49-F238E27FC236}">
                <a16:creationId xmlns:a16="http://schemas.microsoft.com/office/drawing/2014/main" id="{9939522A-491E-A667-4DE0-F566315D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12" y="4393673"/>
            <a:ext cx="1671074" cy="21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close-up of a factory&#10;&#10;Description automatically generated">
            <a:extLst>
              <a:ext uri="{FF2B5EF4-FFF2-40B4-BE49-F238E27FC236}">
                <a16:creationId xmlns:a16="http://schemas.microsoft.com/office/drawing/2014/main" id="{5268BBF7-39C8-111B-CD1C-3F4112EB3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971913" y="4648994"/>
            <a:ext cx="2107906" cy="158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1FCB2-8C97-F25F-2101-3F4B5AE14DB2}"/>
              </a:ext>
            </a:extLst>
          </p:cNvPr>
          <p:cNvSpPr txBox="1"/>
          <p:nvPr/>
        </p:nvSpPr>
        <p:spPr>
          <a:xfrm>
            <a:off x="10915590" y="6493412"/>
            <a:ext cx="122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2025</a:t>
            </a:r>
          </a:p>
        </p:txBody>
      </p:sp>
      <p:pic>
        <p:nvPicPr>
          <p:cNvPr id="1054" name="Picture 1053" descr="Check Mark Icon Free Stock Photo - Public Domain Pictures">
            <a:extLst>
              <a:ext uri="{FF2B5EF4-FFF2-40B4-BE49-F238E27FC236}">
                <a16:creationId xmlns:a16="http://schemas.microsoft.com/office/drawing/2014/main" id="{4C123DB2-9392-452E-9676-7663129BCB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9204" y="4330258"/>
            <a:ext cx="473719" cy="444903"/>
          </a:xfrm>
          <a:prstGeom prst="rect">
            <a:avLst/>
          </a:prstGeom>
        </p:spPr>
      </p:pic>
      <p:pic>
        <p:nvPicPr>
          <p:cNvPr id="1055" name="Picture 1054" descr="Check Mark Icon Free Stock Photo - Public Domain Pictures">
            <a:extLst>
              <a:ext uri="{FF2B5EF4-FFF2-40B4-BE49-F238E27FC236}">
                <a16:creationId xmlns:a16="http://schemas.microsoft.com/office/drawing/2014/main" id="{D50ABBEC-BBCF-B9C1-B15F-5832FBDB7D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9026" y="4388131"/>
            <a:ext cx="473719" cy="444903"/>
          </a:xfrm>
          <a:prstGeom prst="rect">
            <a:avLst/>
          </a:prstGeom>
        </p:spPr>
      </p:pic>
      <p:pic>
        <p:nvPicPr>
          <p:cNvPr id="1056" name="Picture 1055" descr="Check Mark Icon Free Stock Photo - Public Domain Pictures">
            <a:extLst>
              <a:ext uri="{FF2B5EF4-FFF2-40B4-BE49-F238E27FC236}">
                <a16:creationId xmlns:a16="http://schemas.microsoft.com/office/drawing/2014/main" id="{C73CEDB4-6A8C-D91B-1ED8-9042C310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5305" y="4397777"/>
            <a:ext cx="473719" cy="444903"/>
          </a:xfrm>
          <a:prstGeom prst="rect">
            <a:avLst/>
          </a:prstGeom>
        </p:spPr>
      </p:pic>
      <p:pic>
        <p:nvPicPr>
          <p:cNvPr id="1057" name="Picture 1056" descr="Check Mark Icon Free Stock Photo - Public Domain Pictures">
            <a:extLst>
              <a:ext uri="{FF2B5EF4-FFF2-40B4-BE49-F238E27FC236}">
                <a16:creationId xmlns:a16="http://schemas.microsoft.com/office/drawing/2014/main" id="{6A6DAA3E-D1D1-BE52-864A-1C57E723C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9912" y="4397776"/>
            <a:ext cx="473719" cy="444903"/>
          </a:xfrm>
          <a:prstGeom prst="rect">
            <a:avLst/>
          </a:prstGeom>
        </p:spPr>
      </p:pic>
      <p:pic>
        <p:nvPicPr>
          <p:cNvPr id="1058" name="Picture 1057" descr="Check Mark Icon Free Stock Photo - Public Domain Pictures">
            <a:extLst>
              <a:ext uri="{FF2B5EF4-FFF2-40B4-BE49-F238E27FC236}">
                <a16:creationId xmlns:a16="http://schemas.microsoft.com/office/drawing/2014/main" id="{3DEAE904-B613-0099-7EB0-DAF77CDD24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88318" y="4330258"/>
            <a:ext cx="473719" cy="444903"/>
          </a:xfrm>
          <a:prstGeom prst="rect">
            <a:avLst/>
          </a:prstGeom>
        </p:spPr>
      </p:pic>
      <p:pic>
        <p:nvPicPr>
          <p:cNvPr id="1059" name="Picture 1058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9D575A7C-1AF4-13AF-ABCB-984C7A4762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390435" y="4395485"/>
            <a:ext cx="420548" cy="381966"/>
          </a:xfrm>
          <a:prstGeom prst="rect">
            <a:avLst/>
          </a:prstGeom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AB7F774E-461A-2DB6-5A91-1B75978175FD}"/>
              </a:ext>
            </a:extLst>
          </p:cNvPr>
          <p:cNvSpPr txBox="1"/>
          <p:nvPr/>
        </p:nvSpPr>
        <p:spPr>
          <a:xfrm>
            <a:off x="7390435" y="5057172"/>
            <a:ext cx="488066" cy="5707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graphicFrame>
        <p:nvGraphicFramePr>
          <p:cNvPr id="1093" name="Table 1092">
            <a:extLst>
              <a:ext uri="{FF2B5EF4-FFF2-40B4-BE49-F238E27FC236}">
                <a16:creationId xmlns:a16="http://schemas.microsoft.com/office/drawing/2014/main" id="{E768718D-4B32-7D8D-38F4-0B6CDACCD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67028"/>
              </p:ext>
            </p:extLst>
          </p:nvPr>
        </p:nvGraphicFramePr>
        <p:xfrm>
          <a:off x="385822" y="2546430"/>
          <a:ext cx="1142551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506">
                  <a:extLst>
                    <a:ext uri="{9D8B030D-6E8A-4147-A177-3AD203B41FA5}">
                      <a16:colId xmlns:a16="http://schemas.microsoft.com/office/drawing/2014/main" val="359377619"/>
                    </a:ext>
                  </a:extLst>
                </a:gridCol>
                <a:gridCol w="3808506">
                  <a:extLst>
                    <a:ext uri="{9D8B030D-6E8A-4147-A177-3AD203B41FA5}">
                      <a16:colId xmlns:a16="http://schemas.microsoft.com/office/drawing/2014/main" val="1907775969"/>
                    </a:ext>
                  </a:extLst>
                </a:gridCol>
                <a:gridCol w="3808506">
                  <a:extLst>
                    <a:ext uri="{9D8B030D-6E8A-4147-A177-3AD203B41FA5}">
                      <a16:colId xmlns:a16="http://schemas.microsoft.com/office/drawing/2014/main" val="2609377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This includes: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46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Accidental Chemical Release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/>
                        <a:t>Dust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/>
                        <a:t>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Engines/Generators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/>
                        <a:t>Gasoline Dispensing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Process changes (Modifications)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/>
                        <a:t>Refrigerants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25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5687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000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Freeport Template Widescreen" id="{6ADB2772-FDB0-467C-9ACB-B56FF3936FB2}" vid="{A64C5107-82BB-475D-A00D-EAB33956A0FE}"/>
    </a:ext>
  </a:extLst>
</a:theme>
</file>

<file path=ppt/theme/theme2.xml><?xml version="1.0" encoding="utf-8"?>
<a:theme xmlns:a="http://schemas.openxmlformats.org/drawingml/2006/main" name="1_Office Theme">
  <a:themeElements>
    <a:clrScheme name="THE VALUE OF COPPER 2024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743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M Document" ma:contentTypeID="0x01010046829DE55437B147B48D1766376E3D6B00B88FBAAEE5C20C4C9D69FB6CE39CD566" ma:contentTypeVersion="6" ma:contentTypeDescription="Document Content Type" ma:contentTypeScope="" ma:versionID="54fdcedd32f92a76818fefc43cd56ac1">
  <xsd:schema xmlns:xsd="http://www.w3.org/2001/XMLSchema" xmlns:xs="http://www.w3.org/2001/XMLSchema" xmlns:p="http://schemas.microsoft.com/office/2006/metadata/properties" xmlns:ns2="b5ba0a33-b247-4d4b-b9ae-c709af684fd3" xmlns:ns3="1c8c09b6-704d-411a-b466-b4564be81472" targetNamespace="http://schemas.microsoft.com/office/2006/metadata/properties" ma:root="true" ma:fieldsID="88fa9e2658bc9e7bdcc35ac4495747b1" ns2:_="" ns3:_="">
    <xsd:import namespace="b5ba0a33-b247-4d4b-b9ae-c709af684fd3"/>
    <xsd:import namespace="1c8c09b6-704d-411a-b466-b4564be81472"/>
    <xsd:element name="properties">
      <xsd:complexType>
        <xsd:sequence>
          <xsd:element name="documentManagement">
            <xsd:complexType>
              <xsd:all>
                <xsd:element ref="ns2:o79fb0eb13274969baa8945b2a62dcda" minOccurs="0"/>
                <xsd:element ref="ns2:TaxCatchAll" minOccurs="0"/>
                <xsd:element ref="ns2:TaxCatchAllLabel" minOccurs="0"/>
                <xsd:element ref="ns2:FM_x0020_Ent_x0020_TaxonomyTaxHTField0" minOccurs="0"/>
                <xsd:element ref="ns2:FM_x0020_Doc_x0020_TypeTaxHTField0" minOccurs="0"/>
                <xsd:element ref="ns2:FM_x0020_DPT" minOccurs="0"/>
                <xsd:element ref="ns2:FM_x0020_LOC" minOccurs="0"/>
                <xsd:element ref="ns3:Si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a0a33-b247-4d4b-b9ae-c709af684fd3" elementFormDefault="qualified">
    <xsd:import namespace="http://schemas.microsoft.com/office/2006/documentManagement/types"/>
    <xsd:import namespace="http://schemas.microsoft.com/office/infopath/2007/PartnerControls"/>
    <xsd:element name="o79fb0eb13274969baa8945b2a62dcda" ma:index="8" ma:taxonomy="true" ma:internalName="o79fb0eb13274969baa8945b2a62dcda" ma:taxonomyFieldName="FM_x0020_Retention_x0020_Category" ma:displayName="FM Retention Category" ma:readOnly="false" ma:default="3;#Community Relations - General|96e133fb-aecf-4fc7-91a1-5dcc9f35a869" ma:fieldId="{879fb0eb-1327-4969-baa8-945b2a62dcda}" ma:sspId="b7e16863-b940-4291-96f8-ad8461baff96" ma:termSetId="3287f003-fa19-4de9-9d01-e5aef60515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7ec2217-e374-4c6f-b3e4-ba39a28ba7e3}" ma:internalName="TaxCatchAll" ma:showField="CatchAllData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7ec2217-e374-4c6f-b3e4-ba39a28ba7e3}" ma:internalName="TaxCatchAllLabel" ma:readOnly="true" ma:showField="CatchAllDataLabel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M_x0020_Ent_x0020_TaxonomyTaxHTField0" ma:index="12" nillable="true" ma:taxonomy="true" ma:internalName="FM_x0020_Ent_x0020_TaxonomyTaxHTField0" ma:taxonomyFieldName="FM_x0020_Ent_x0020_Taxonomy" ma:displayName="FM Business Process" ma:readOnly="false" ma:default="" ma:fieldId="{b40ec4b2-9645-411d-a03c-9e8ab0f1f2d4}" ma:sspId="b7e16863-b940-4291-96f8-ad8461baff96" ma:termSetId="3d1ce9c8-a01a-4b28-93f4-bc23cae590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oc_x0020_TypeTaxHTField0" ma:index="14" nillable="true" ma:taxonomy="true" ma:internalName="FM_x0020_Doc_x0020_TypeTaxHTField0" ma:taxonomyFieldName="FM_x0020_Doc_x0020_Type" ma:displayName="FM Doc Type" ma:readOnly="false" ma:default="" ma:fieldId="{bfb78ee2-975a-4f84-839c-ed91d42d4105}" ma:sspId="b7e16863-b940-4291-96f8-ad8461baff96" ma:termSetId="af82bb66-37d5-47da-967c-ea1eda9481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PT" ma:index="16" nillable="true" ma:displayName="FM DPT" ma:description="This column is used to assign FMI Department" ma:format="Dropdown" ma:hidden="true" ma:internalName="FM_x0020_DPT" ma:readOnly="false">
      <xsd:simpleType>
        <xsd:restriction base="dms:Choice">
          <xsd:enumeration value="Accounts Payable"/>
          <xsd:enumeration value="Administration"/>
          <xsd:enumeration value="Climax Moly Company"/>
          <xsd:enumeration value="Communications"/>
          <xsd:enumeration value="Community / Administrative Services"/>
          <xsd:enumeration value="Community Relations/Social Resp"/>
          <xsd:enumeration value="Corporate Communications"/>
          <xsd:enumeration value="Custom Applications"/>
          <xsd:enumeration value="Environmental / Sustainable Development"/>
          <xsd:enumeration value="Exploration"/>
          <xsd:enumeration value="Exploration / Geology"/>
          <xsd:enumeration value="External Communications"/>
          <xsd:enumeration value="Finance"/>
          <xsd:enumeration value="Finance / Accounting / Tax"/>
          <xsd:enumeration value="Financial Shared Services"/>
          <xsd:enumeration value="FM Africa"/>
          <xsd:enumeration value="FM Americas"/>
          <xsd:enumeration value="FM Mining Company"/>
          <xsd:enumeration value="Global Supply Chain"/>
          <xsd:enumeration value="GSC/ Purchasing/ Warehousing"/>
          <xsd:enumeration value="Health &amp; Safety"/>
          <xsd:enumeration value="Human Resources"/>
          <xsd:enumeration value="Legal / Govt Relations"/>
          <xsd:enumeration value="MIS"/>
          <xsd:enumeration value="Operational Improvement"/>
          <xsd:enumeration value="Operations"/>
          <xsd:enumeration value="Operations Smelting"/>
          <xsd:enumeration value="Ops Maintenance"/>
          <xsd:enumeration value="Sales &amp; Marketing"/>
          <xsd:enumeration value="Security"/>
          <xsd:enumeration value="Senior Management (Corp)"/>
          <xsd:enumeration value="Strategic Planning"/>
        </xsd:restriction>
      </xsd:simpleType>
    </xsd:element>
    <xsd:element name="FM_x0020_LOC" ma:index="17" nillable="true" ma:displayName="FM LOC" ma:description="This column is used to assign Location" ma:format="Dropdown" ma:hidden="true" ma:internalName="FM_x0020_LOC" ma:readOnly="false">
      <xsd:simpleType>
        <xsd:restriction base="dms:Choice">
          <xsd:enumeration value="Administrative &amp; Sales"/>
          <xsd:enumeration value="Africa"/>
          <xsd:enumeration value="Ajo"/>
          <xsd:enumeration value="Arequipa"/>
          <xsd:enumeration value="Asia Pacific"/>
          <xsd:enumeration value="Atlantic Copper (Huelva)"/>
          <xsd:enumeration value="Aurex"/>
          <xsd:enumeration value="Australia/Asia"/>
          <xsd:enumeration value="Bagdad"/>
          <xsd:enumeration value="Bayway"/>
          <xsd:enumeration value="Bisbee"/>
          <xsd:enumeration value="Cairns"/>
          <xsd:enumeration value="Candelaria"/>
          <xsd:enumeration value="Central Analytical Service Center"/>
          <xsd:enumeration value="Cerro Verde"/>
          <xsd:enumeration value="Chino"/>
          <xsd:enumeration value="Climax"/>
          <xsd:enumeration value="Climax Technology Center"/>
          <xsd:enumeration value="Cobre"/>
          <xsd:enumeration value="Colorado Data Center"/>
          <xsd:enumeration value="Cotton Center"/>
          <xsd:enumeration value="Data Center"/>
          <xsd:enumeration value="El Abra"/>
          <xsd:enumeration value="El Paso"/>
          <xsd:enumeration value="El Paso Refinery"/>
          <xsd:enumeration value="El Paso Rod"/>
          <xsd:enumeration value="Europe"/>
          <xsd:enumeration value="FMC"/>
          <xsd:enumeration value="Ft Madison"/>
          <xsd:enumeration value="Global"/>
          <xsd:enumeration value="Henderson"/>
          <xsd:enumeration value="Houston"/>
          <xsd:enumeration value="Huelva"/>
          <xsd:enumeration value="Jakarta"/>
          <xsd:enumeration value="Jerome"/>
          <xsd:enumeration value="Johannesburg"/>
          <xsd:enumeration value="Kinetics"/>
          <xsd:enumeration value="Kisanfu"/>
          <xsd:enumeration value="Kokkola"/>
          <xsd:enumeration value="Lafayette"/>
          <xsd:enumeration value="Lubumbashi"/>
          <xsd:enumeration value="Madrid"/>
          <xsd:enumeration value="Miami"/>
          <xsd:enumeration value="Miami Rod"/>
          <xsd:enumeration value="Miami Smelter"/>
          <xsd:enumeration value="Mine Training Institute"/>
          <xsd:enumeration value="Mining"/>
          <xsd:enumeration value="Morenci"/>
          <xsd:enumeration value="New Mexico"/>
          <xsd:enumeration value="NOLA"/>
          <xsd:enumeration value="North America"/>
          <xsd:enumeration value="Norwich"/>
          <xsd:enumeration value="Oil &amp; Gas"/>
          <xsd:enumeration value="Ojos del Salado"/>
          <xsd:enumeration value="Oro Valley"/>
          <xsd:enumeration value="Phoenix"/>
          <xsd:enumeration value="Processing"/>
          <xsd:enumeration value="PTFI"/>
          <xsd:enumeration value="Research &amp; Development"/>
          <xsd:enumeration value="Rotterdam"/>
          <xsd:enumeration value="Safford"/>
          <xsd:enumeration value="Safford Lab"/>
          <xsd:enumeration value="Safford Mine"/>
          <xsd:enumeration value="Sahuarita"/>
          <xsd:enumeration value="Sanchez"/>
          <xsd:enumeration value="Santiago Data Center"/>
          <xsd:enumeration value="Santiago"/>
          <xsd:enumeration value="Shanghai"/>
          <xsd:enumeration value="Sierrita"/>
          <xsd:enumeration value="Singapore"/>
          <xsd:enumeration value="South America"/>
          <xsd:enumeration value="Stowmarket"/>
          <xsd:enumeration value="Technology Center"/>
          <xsd:enumeration value="Tenke Fungurume"/>
          <xsd:enumeration value="Tohono"/>
          <xsd:enumeration value="Tokyo"/>
          <xsd:enumeration value="Tucson Office"/>
          <xsd:enumeration value="Twin Buttes"/>
          <xsd:enumeration value="Tyron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c09b6-704d-411a-b466-b4564be81472" elementFormDefault="qualified">
    <xsd:import namespace="http://schemas.microsoft.com/office/2006/documentManagement/types"/>
    <xsd:import namespace="http://schemas.microsoft.com/office/infopath/2007/PartnerControls"/>
    <xsd:element name="Site" ma:index="18" nillable="true" ma:displayName="Site" ma:internalName="Sit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M_x0020_Ent_x0020_Taxonomy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78012a07-bc17-42a8-9dfa-203d907fea28</TermId>
        </TermInfo>
      </Terms>
    </FM_x0020_Ent_x0020_TaxonomyTaxHTField0>
    <o79fb0eb13274969baa8945b2a62dcda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Administration</TermName>
          <TermId xmlns="http://schemas.microsoft.com/office/infopath/2007/PartnerControls">5648ecb6-843d-42d8-8ec5-901cd2d614fb</TermId>
        </TermInfo>
      </Terms>
    </o79fb0eb13274969baa8945b2a62dcda>
    <TaxCatchAll xmlns="b5ba0a33-b247-4d4b-b9ae-c709af684fd3">
      <Value>4</Value>
      <Value>1</Value>
      <Value>7</Value>
    </TaxCatchAll>
    <FM_x0020_Doc_x0020_Type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ab0814dc-ad79-4add-a59b-e4976d8b9098</TermId>
        </TermInfo>
      </Terms>
    </FM_x0020_Doc_x0020_TypeTaxHTField0>
    <FM_x0020_LOC xmlns="b5ba0a33-b247-4d4b-b9ae-c709af684fd3" xsi:nil="true"/>
    <FM_x0020_DPT xmlns="b5ba0a33-b247-4d4b-b9ae-c709af684fd3">Administration</FM_x0020_DPT>
    <Site xmlns="1c8c09b6-704d-411a-b466-b4564be81472">Freeport-McMoRan </Si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b7e16863-b940-4291-96f8-ad8461baff96" ContentTypeId="0x01010046829DE55437B147B48D1766376E3D6B" PreviousValue="false"/>
</file>

<file path=customXml/itemProps1.xml><?xml version="1.0" encoding="utf-8"?>
<ds:datastoreItem xmlns:ds="http://schemas.openxmlformats.org/officeDocument/2006/customXml" ds:itemID="{60CBE9CB-CFBE-4B2F-B3E1-E91CDB3CF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ba0a33-b247-4d4b-b9ae-c709af684fd3"/>
    <ds:schemaRef ds:uri="1c8c09b6-704d-411a-b466-b4564be81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EF08CE-F0D8-4F60-914A-EB8892FBFAD8}">
  <ds:schemaRefs>
    <ds:schemaRef ds:uri="http://schemas.microsoft.com/office/infopath/2007/PartnerControls"/>
    <ds:schemaRef ds:uri="http://purl.org/dc/terms/"/>
    <ds:schemaRef ds:uri="b5ba0a33-b247-4d4b-b9ae-c709af684fd3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1c8c09b6-704d-411a-b466-b4564be8147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352AF1-5230-4CC1-89FF-1F16987DBC2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A6C0FA3-8ED0-4147-86DC-5E490260DA09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56f8a036-ae1b-4f85-92d3-f4203c03c43b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Freeport Template Widescreen</Template>
  <TotalTime>1094</TotalTime>
  <Words>124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Courier New</vt:lpstr>
      <vt:lpstr>1_Office Theme</vt:lpstr>
      <vt:lpstr>1_Office Theme</vt:lpstr>
      <vt:lpstr>think-cell Slide</vt:lpstr>
      <vt:lpstr>Environmental Share Air Quality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Share</dc:title>
  <dc:creator>Kelley, Kathy</dc:creator>
  <cp:lastModifiedBy>Goodwin, Diana</cp:lastModifiedBy>
  <cp:revision>52</cp:revision>
  <dcterms:created xsi:type="dcterms:W3CDTF">2024-04-19T00:44:20Z</dcterms:created>
  <dcterms:modified xsi:type="dcterms:W3CDTF">2025-06-26T15:19:54Z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M Doc Type">
    <vt:lpwstr>1;#Communication|ab0814dc-ad79-4add-a59b-e4976d8b9098</vt:lpwstr>
  </property>
  <property fmtid="{D5CDD505-2E9C-101B-9397-08002B2CF9AE}" pid="3" name="FM Retention Category">
    <vt:lpwstr>4;#Administration|5648ecb6-843d-42d8-8ec5-901cd2d614fb</vt:lpwstr>
  </property>
  <property fmtid="{D5CDD505-2E9C-101B-9397-08002B2CF9AE}" pid="4" name="ContentTypeId">
    <vt:lpwstr>0x01010046829DE55437B147B48D1766376E3D6B00B88FBAAEE5C20C4C9D69FB6CE39CD566</vt:lpwstr>
  </property>
  <property fmtid="{D5CDD505-2E9C-101B-9397-08002B2CF9AE}" pid="5" name="FM Ent Taxonomy">
    <vt:lpwstr>7;#Internal|78012a07-bc17-42a8-9dfa-203d907fea28</vt:lpwstr>
  </property>
  <property fmtid="{D5CDD505-2E9C-101B-9397-08002B2CF9AE}" pid="6" name="MSIP_Label_56f8a036-ae1b-4f85-92d3-f4203c03c43b_Enabled">
    <vt:lpwstr>true</vt:lpwstr>
  </property>
  <property fmtid="{D5CDD505-2E9C-101B-9397-08002B2CF9AE}" pid="7" name="MSIP_Label_56f8a036-ae1b-4f85-92d3-f4203c03c43b_SetDate">
    <vt:lpwstr>2022-05-03T17:30:49Z</vt:lpwstr>
  </property>
  <property fmtid="{D5CDD505-2E9C-101B-9397-08002B2CF9AE}" pid="8" name="MSIP_Label_56f8a036-ae1b-4f85-92d3-f4203c03c43b_Method">
    <vt:lpwstr>Standard</vt:lpwstr>
  </property>
  <property fmtid="{D5CDD505-2E9C-101B-9397-08002B2CF9AE}" pid="9" name="MSIP_Label_56f8a036-ae1b-4f85-92d3-f4203c03c43b_Name">
    <vt:lpwstr>56f8a036-ae1b-4f85-92d3-f4203c03c43b</vt:lpwstr>
  </property>
  <property fmtid="{D5CDD505-2E9C-101B-9397-08002B2CF9AE}" pid="10" name="MSIP_Label_56f8a036-ae1b-4f85-92d3-f4203c03c43b_SiteId">
    <vt:lpwstr>5f229ce1-773c-46ed-a6fa-974006fae097</vt:lpwstr>
  </property>
  <property fmtid="{D5CDD505-2E9C-101B-9397-08002B2CF9AE}" pid="11" name="MSIP_Label_56f8a036-ae1b-4f85-92d3-f4203c03c43b_ActionId">
    <vt:lpwstr>af53359f-22df-434c-a1dd-50aa34f91eb0</vt:lpwstr>
  </property>
  <property fmtid="{D5CDD505-2E9C-101B-9397-08002B2CF9AE}" pid="12" name="MSIP_Label_56f8a036-ae1b-4f85-92d3-f4203c03c43b_ContentBits">
    <vt:lpwstr>0</vt:lpwstr>
  </property>
  <property fmtid="{D5CDD505-2E9C-101B-9397-08002B2CF9AE}" pid="13" name="MediaServiceImageTags">
    <vt:lpwstr/>
  </property>
  <property fmtid="{D5CDD505-2E9C-101B-9397-08002B2CF9AE}" pid="14" name="lcf76f155ced4ddcb4097134ff3c332f">
    <vt:lpwstr/>
  </property>
  <property fmtid="{D5CDD505-2E9C-101B-9397-08002B2CF9AE}" pid="15" name="Order">
    <vt:r8>1996100</vt:r8>
  </property>
  <property fmtid="{D5CDD505-2E9C-101B-9397-08002B2CF9AE}" pid="16" name="SharedWithUsers">
    <vt:lpwstr/>
  </property>
  <property fmtid="{D5CDD505-2E9C-101B-9397-08002B2CF9AE}" pid="17" name="ComplianceAssetId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FM_x0020_Ent_x0020_Taxonomy">
    <vt:lpwstr>7;#Internal|78012a07-bc17-42a8-9dfa-203d907fea28</vt:lpwstr>
  </property>
  <property fmtid="{D5CDD505-2E9C-101B-9397-08002B2CF9AE}" pid="21" name="FM_x0020_Doc_x0020_Type">
    <vt:lpwstr>1;#Communication|ab0814dc-ad79-4add-a59b-e4976d8b9098</vt:lpwstr>
  </property>
  <property fmtid="{D5CDD505-2E9C-101B-9397-08002B2CF9AE}" pid="22" name="FM_x0020_Retention_x0020_Category">
    <vt:lpwstr>4;#Administration|5648ecb6-843d-42d8-8ec5-901cd2d614fb</vt:lpwstr>
  </property>
</Properties>
</file>