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4"/>
  </p:sldMasterIdLst>
  <p:notesMasterIdLst>
    <p:notesMasterId r:id="rId66"/>
  </p:notesMasterIdLst>
  <p:sldIdLst>
    <p:sldId id="256" r:id="rId5"/>
    <p:sldId id="258"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316" r:id="rId24"/>
    <p:sldId id="317" r:id="rId25"/>
    <p:sldId id="318" r:id="rId26"/>
    <p:sldId id="319" r:id="rId27"/>
    <p:sldId id="279" r:id="rId28"/>
    <p:sldId id="281" r:id="rId29"/>
    <p:sldId id="282" r:id="rId30"/>
    <p:sldId id="283" r:id="rId31"/>
    <p:sldId id="284" r:id="rId32"/>
    <p:sldId id="285" r:id="rId33"/>
    <p:sldId id="294" r:id="rId34"/>
    <p:sldId id="286" r:id="rId35"/>
    <p:sldId id="295" r:id="rId36"/>
    <p:sldId id="287" r:id="rId37"/>
    <p:sldId id="288" r:id="rId38"/>
    <p:sldId id="289" r:id="rId39"/>
    <p:sldId id="290" r:id="rId40"/>
    <p:sldId id="291" r:id="rId41"/>
    <p:sldId id="292" r:id="rId42"/>
    <p:sldId id="293" r:id="rId43"/>
    <p:sldId id="312" r:id="rId44"/>
    <p:sldId id="313" r:id="rId45"/>
    <p:sldId id="314" r:id="rId46"/>
    <p:sldId id="315"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296" r:id="rId63"/>
    <p:sldId id="259" r:id="rId64"/>
    <p:sldId id="261" r:id="rId65"/>
  </p:sldIdLst>
  <p:sldSz cx="9144000" cy="6858000" type="screen4x3"/>
  <p:notesSz cx="6858000" cy="9144000"/>
  <p:custDataLst>
    <p:tags r:id="rId6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823D8D7-B695-428F-980F-EB96A485A672}">
          <p14:sldIdLst>
            <p14:sldId id="256"/>
            <p14:sldId id="258"/>
            <p14:sldId id="262"/>
            <p14:sldId id="263"/>
            <p14:sldId id="264"/>
            <p14:sldId id="265"/>
            <p14:sldId id="266"/>
            <p14:sldId id="267"/>
            <p14:sldId id="268"/>
            <p14:sldId id="269"/>
            <p14:sldId id="270"/>
            <p14:sldId id="271"/>
            <p14:sldId id="272"/>
            <p14:sldId id="273"/>
            <p14:sldId id="274"/>
            <p14:sldId id="275"/>
            <p14:sldId id="276"/>
            <p14:sldId id="277"/>
            <p14:sldId id="278"/>
            <p14:sldId id="316"/>
            <p14:sldId id="317"/>
            <p14:sldId id="318"/>
            <p14:sldId id="319"/>
            <p14:sldId id="279"/>
            <p14:sldId id="281"/>
            <p14:sldId id="282"/>
            <p14:sldId id="283"/>
            <p14:sldId id="284"/>
            <p14:sldId id="285"/>
            <p14:sldId id="294"/>
            <p14:sldId id="286"/>
            <p14:sldId id="295"/>
            <p14:sldId id="287"/>
            <p14:sldId id="288"/>
            <p14:sldId id="289"/>
            <p14:sldId id="290"/>
            <p14:sldId id="291"/>
            <p14:sldId id="292"/>
            <p14:sldId id="293"/>
            <p14:sldId id="312"/>
            <p14:sldId id="313"/>
            <p14:sldId id="314"/>
            <p14:sldId id="315"/>
            <p14:sldId id="297"/>
            <p14:sldId id="298"/>
            <p14:sldId id="299"/>
            <p14:sldId id="300"/>
            <p14:sldId id="301"/>
            <p14:sldId id="302"/>
            <p14:sldId id="303"/>
            <p14:sldId id="304"/>
            <p14:sldId id="305"/>
            <p14:sldId id="306"/>
            <p14:sldId id="307"/>
            <p14:sldId id="308"/>
            <p14:sldId id="309"/>
            <p14:sldId id="310"/>
            <p14:sldId id="311"/>
            <p14:sldId id="296"/>
            <p14:sldId id="259"/>
            <p14:sldId id="2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133C"/>
    <a:srgbClr val="3676BC"/>
    <a:srgbClr val="E04401"/>
    <a:srgbClr val="E18332"/>
    <a:srgbClr val="01BCFF"/>
    <a:srgbClr val="FFC743"/>
    <a:srgbClr val="339F45"/>
    <a:srgbClr val="000000"/>
    <a:srgbClr val="C14628"/>
    <a:srgbClr val="BB5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41CBA8-9832-4DDD-8C88-04A6607229BA}" v="1" dt="2023-07-10T20:20:50.831"/>
    <p1510:client id="{DDE179D7-F481-4831-BA0E-FDFD3083B366}" v="175" dt="2023-06-28T15:06:06.1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94694"/>
  </p:normalViewPr>
  <p:slideViewPr>
    <p:cSldViewPr snapToGrid="0" snapToObjects="1">
      <p:cViewPr varScale="1">
        <p:scale>
          <a:sx n="107" d="100"/>
          <a:sy n="107" d="100"/>
        </p:scale>
        <p:origin x="654"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es, Brandon" userId="c73af2d3-5af6-4020-8c4e-fbaf9b57272b" providerId="ADAL" clId="{DDE179D7-F481-4831-BA0E-FDFD3083B366}"/>
    <pc:docChg chg="undo custSel addSld delSld modSld sldOrd addSection delSection modSection">
      <pc:chgData name="Jones, Brandon" userId="c73af2d3-5af6-4020-8c4e-fbaf9b57272b" providerId="ADAL" clId="{DDE179D7-F481-4831-BA0E-FDFD3083B366}" dt="2023-06-28T15:06:09.215" v="2884" actId="1076"/>
      <pc:docMkLst>
        <pc:docMk/>
      </pc:docMkLst>
      <pc:sldChg chg="addSp delSp modSp mod ord">
        <pc:chgData name="Jones, Brandon" userId="c73af2d3-5af6-4020-8c4e-fbaf9b57272b" providerId="ADAL" clId="{DDE179D7-F481-4831-BA0E-FDFD3083B366}" dt="2023-06-22T19:53:10.055" v="1888" actId="14100"/>
        <pc:sldMkLst>
          <pc:docMk/>
          <pc:sldMk cId="1303661195" sldId="259"/>
        </pc:sldMkLst>
        <pc:spChg chg="mod">
          <ac:chgData name="Jones, Brandon" userId="c73af2d3-5af6-4020-8c4e-fbaf9b57272b" providerId="ADAL" clId="{DDE179D7-F481-4831-BA0E-FDFD3083B366}" dt="2023-06-22T19:52:40.657" v="1887" actId="207"/>
          <ac:spMkLst>
            <pc:docMk/>
            <pc:sldMk cId="1303661195" sldId="259"/>
            <ac:spMk id="3" creationId="{2EA88FBC-3A03-4935-BE36-C87A0E0F2832}"/>
          </ac:spMkLst>
        </pc:spChg>
        <pc:spChg chg="mod">
          <ac:chgData name="Jones, Brandon" userId="c73af2d3-5af6-4020-8c4e-fbaf9b57272b" providerId="ADAL" clId="{DDE179D7-F481-4831-BA0E-FDFD3083B366}" dt="2023-06-22T19:38:01.883" v="1454" actId="20577"/>
          <ac:spMkLst>
            <pc:docMk/>
            <pc:sldMk cId="1303661195" sldId="259"/>
            <ac:spMk id="4" creationId="{8551AD51-9E96-4C05-8029-27C91EB5ACAC}"/>
          </ac:spMkLst>
        </pc:spChg>
        <pc:spChg chg="del">
          <ac:chgData name="Jones, Brandon" userId="c73af2d3-5af6-4020-8c4e-fbaf9b57272b" providerId="ADAL" clId="{DDE179D7-F481-4831-BA0E-FDFD3083B366}" dt="2023-06-22T19:33:27.568" v="1254" actId="478"/>
          <ac:spMkLst>
            <pc:docMk/>
            <pc:sldMk cId="1303661195" sldId="259"/>
            <ac:spMk id="5" creationId="{36CD59B6-D01B-4D64-B612-FC70B562429B}"/>
          </ac:spMkLst>
        </pc:spChg>
        <pc:picChg chg="add mod">
          <ac:chgData name="Jones, Brandon" userId="c73af2d3-5af6-4020-8c4e-fbaf9b57272b" providerId="ADAL" clId="{DDE179D7-F481-4831-BA0E-FDFD3083B366}" dt="2023-06-22T19:53:10.055" v="1888" actId="14100"/>
          <ac:picMkLst>
            <pc:docMk/>
            <pc:sldMk cId="1303661195" sldId="259"/>
            <ac:picMk id="14338" creationId="{EC329572-A505-40FE-9C55-8C4B6EBAAE4F}"/>
          </ac:picMkLst>
        </pc:picChg>
      </pc:sldChg>
      <pc:sldChg chg="del">
        <pc:chgData name="Jones, Brandon" userId="c73af2d3-5af6-4020-8c4e-fbaf9b57272b" providerId="ADAL" clId="{DDE179D7-F481-4831-BA0E-FDFD3083B366}" dt="2023-06-22T20:14:44.540" v="1904" actId="2696"/>
        <pc:sldMkLst>
          <pc:docMk/>
          <pc:sldMk cId="2602276340" sldId="260"/>
        </pc:sldMkLst>
      </pc:sldChg>
      <pc:sldChg chg="modSp mod">
        <pc:chgData name="Jones, Brandon" userId="c73af2d3-5af6-4020-8c4e-fbaf9b57272b" providerId="ADAL" clId="{DDE179D7-F481-4831-BA0E-FDFD3083B366}" dt="2023-06-22T19:53:33.826" v="1903" actId="122"/>
        <pc:sldMkLst>
          <pc:docMk/>
          <pc:sldMk cId="3947576170" sldId="261"/>
        </pc:sldMkLst>
        <pc:spChg chg="mod">
          <ac:chgData name="Jones, Brandon" userId="c73af2d3-5af6-4020-8c4e-fbaf9b57272b" providerId="ADAL" clId="{DDE179D7-F481-4831-BA0E-FDFD3083B366}" dt="2023-06-22T19:53:33.826" v="1903" actId="122"/>
          <ac:spMkLst>
            <pc:docMk/>
            <pc:sldMk cId="3947576170" sldId="261"/>
            <ac:spMk id="2" creationId="{602154EC-BA06-4C31-8B02-EA42C907361B}"/>
          </ac:spMkLst>
        </pc:spChg>
      </pc:sldChg>
      <pc:sldChg chg="modSp mod">
        <pc:chgData name="Jones, Brandon" userId="c73af2d3-5af6-4020-8c4e-fbaf9b57272b" providerId="ADAL" clId="{DDE179D7-F481-4831-BA0E-FDFD3083B366}" dt="2023-06-27T18:39:53.889" v="2280" actId="113"/>
        <pc:sldMkLst>
          <pc:docMk/>
          <pc:sldMk cId="697915087" sldId="265"/>
        </pc:sldMkLst>
        <pc:spChg chg="mod">
          <ac:chgData name="Jones, Brandon" userId="c73af2d3-5af6-4020-8c4e-fbaf9b57272b" providerId="ADAL" clId="{DDE179D7-F481-4831-BA0E-FDFD3083B366}" dt="2023-06-27T18:39:53.889" v="2280" actId="113"/>
          <ac:spMkLst>
            <pc:docMk/>
            <pc:sldMk cId="697915087" sldId="265"/>
            <ac:spMk id="3" creationId="{4F7A4C11-78E8-42F3-AC57-E4534005D206}"/>
          </ac:spMkLst>
        </pc:spChg>
      </pc:sldChg>
      <pc:sldChg chg="modSp mod">
        <pc:chgData name="Jones, Brandon" userId="c73af2d3-5af6-4020-8c4e-fbaf9b57272b" providerId="ADAL" clId="{DDE179D7-F481-4831-BA0E-FDFD3083B366}" dt="2023-06-27T17:10:27.729" v="2235" actId="20577"/>
        <pc:sldMkLst>
          <pc:docMk/>
          <pc:sldMk cId="332463535" sldId="266"/>
        </pc:sldMkLst>
        <pc:spChg chg="mod">
          <ac:chgData name="Jones, Brandon" userId="c73af2d3-5af6-4020-8c4e-fbaf9b57272b" providerId="ADAL" clId="{DDE179D7-F481-4831-BA0E-FDFD3083B366}" dt="2023-06-27T17:10:24.418" v="2233" actId="33524"/>
          <ac:spMkLst>
            <pc:docMk/>
            <pc:sldMk cId="332463535" sldId="266"/>
            <ac:spMk id="3" creationId="{D0D92E9C-B85A-43BF-81BF-A1BE7BA0AA0F}"/>
          </ac:spMkLst>
        </pc:spChg>
        <pc:spChg chg="mod">
          <ac:chgData name="Jones, Brandon" userId="c73af2d3-5af6-4020-8c4e-fbaf9b57272b" providerId="ADAL" clId="{DDE179D7-F481-4831-BA0E-FDFD3083B366}" dt="2023-06-27T17:10:27.729" v="2235" actId="20577"/>
          <ac:spMkLst>
            <pc:docMk/>
            <pc:sldMk cId="332463535" sldId="266"/>
            <ac:spMk id="4" creationId="{E346DCA7-5110-49CC-949A-6F6578BDB67E}"/>
          </ac:spMkLst>
        </pc:spChg>
      </pc:sldChg>
      <pc:sldChg chg="addSp delSp modSp mod modClrScheme chgLayout">
        <pc:chgData name="Jones, Brandon" userId="c73af2d3-5af6-4020-8c4e-fbaf9b57272b" providerId="ADAL" clId="{DDE179D7-F481-4831-BA0E-FDFD3083B366}" dt="2023-06-22T18:28:56.884" v="85" actId="14100"/>
        <pc:sldMkLst>
          <pc:docMk/>
          <pc:sldMk cId="2546937657" sldId="270"/>
        </pc:sldMkLst>
        <pc:spChg chg="mod ord">
          <ac:chgData name="Jones, Brandon" userId="c73af2d3-5af6-4020-8c4e-fbaf9b57272b" providerId="ADAL" clId="{DDE179D7-F481-4831-BA0E-FDFD3083B366}" dt="2023-06-22T18:27:05.752" v="54" actId="26606"/>
          <ac:spMkLst>
            <pc:docMk/>
            <pc:sldMk cId="2546937657" sldId="270"/>
            <ac:spMk id="2" creationId="{CC020EA1-9D35-408E-B09F-1E771183FEAE}"/>
          </ac:spMkLst>
        </pc:spChg>
        <pc:spChg chg="del">
          <ac:chgData name="Jones, Brandon" userId="c73af2d3-5af6-4020-8c4e-fbaf9b57272b" providerId="ADAL" clId="{DDE179D7-F481-4831-BA0E-FDFD3083B366}" dt="2023-06-22T18:25:40.612" v="38" actId="21"/>
          <ac:spMkLst>
            <pc:docMk/>
            <pc:sldMk cId="2546937657" sldId="270"/>
            <ac:spMk id="3" creationId="{25067620-17EE-40D7-BF97-D2BBFC3600A0}"/>
          </ac:spMkLst>
        </pc:spChg>
        <pc:spChg chg="mod ord">
          <ac:chgData name="Jones, Brandon" userId="c73af2d3-5af6-4020-8c4e-fbaf9b57272b" providerId="ADAL" clId="{DDE179D7-F481-4831-BA0E-FDFD3083B366}" dt="2023-06-22T18:27:05.752" v="54" actId="26606"/>
          <ac:spMkLst>
            <pc:docMk/>
            <pc:sldMk cId="2546937657" sldId="270"/>
            <ac:spMk id="4" creationId="{E9BD73E3-6A6B-4792-9BFE-369EBDDF2E5B}"/>
          </ac:spMkLst>
        </pc:spChg>
        <pc:picChg chg="add mod">
          <ac:chgData name="Jones, Brandon" userId="c73af2d3-5af6-4020-8c4e-fbaf9b57272b" providerId="ADAL" clId="{DDE179D7-F481-4831-BA0E-FDFD3083B366}" dt="2023-06-22T18:28:56.884" v="85" actId="14100"/>
          <ac:picMkLst>
            <pc:docMk/>
            <pc:sldMk cId="2546937657" sldId="270"/>
            <ac:picMk id="5" creationId="{B09000F3-77F9-4F73-A557-CE6FA1C5BDF1}"/>
          </ac:picMkLst>
        </pc:picChg>
        <pc:picChg chg="add mod">
          <ac:chgData name="Jones, Brandon" userId="c73af2d3-5af6-4020-8c4e-fbaf9b57272b" providerId="ADAL" clId="{DDE179D7-F481-4831-BA0E-FDFD3083B366}" dt="2023-06-22T18:27:05.752" v="54" actId="26606"/>
          <ac:picMkLst>
            <pc:docMk/>
            <pc:sldMk cId="2546937657" sldId="270"/>
            <ac:picMk id="6" creationId="{058E3C46-3C81-4734-B49D-536E616333B3}"/>
          </ac:picMkLst>
        </pc:picChg>
        <pc:picChg chg="add mod">
          <ac:chgData name="Jones, Brandon" userId="c73af2d3-5af6-4020-8c4e-fbaf9b57272b" providerId="ADAL" clId="{DDE179D7-F481-4831-BA0E-FDFD3083B366}" dt="2023-06-22T18:27:05.752" v="54" actId="26606"/>
          <ac:picMkLst>
            <pc:docMk/>
            <pc:sldMk cId="2546937657" sldId="270"/>
            <ac:picMk id="7" creationId="{73A15FE3-B709-4688-A053-6425E41E69B5}"/>
          </ac:picMkLst>
        </pc:picChg>
        <pc:picChg chg="add mod ord">
          <ac:chgData name="Jones, Brandon" userId="c73af2d3-5af6-4020-8c4e-fbaf9b57272b" providerId="ADAL" clId="{DDE179D7-F481-4831-BA0E-FDFD3083B366}" dt="2023-06-22T18:27:05.752" v="54" actId="26606"/>
          <ac:picMkLst>
            <pc:docMk/>
            <pc:sldMk cId="2546937657" sldId="270"/>
            <ac:picMk id="8" creationId="{7E278958-620F-4E54-AF5C-22E34790A28A}"/>
          </ac:picMkLst>
        </pc:picChg>
      </pc:sldChg>
      <pc:sldChg chg="addSp delSp modSp mod modClrScheme chgLayout">
        <pc:chgData name="Jones, Brandon" userId="c73af2d3-5af6-4020-8c4e-fbaf9b57272b" providerId="ADAL" clId="{DDE179D7-F481-4831-BA0E-FDFD3083B366}" dt="2023-06-22T18:28:44.588" v="84" actId="26606"/>
        <pc:sldMkLst>
          <pc:docMk/>
          <pc:sldMk cId="3834729535" sldId="271"/>
        </pc:sldMkLst>
        <pc:spChg chg="mod ord">
          <ac:chgData name="Jones, Brandon" userId="c73af2d3-5af6-4020-8c4e-fbaf9b57272b" providerId="ADAL" clId="{DDE179D7-F481-4831-BA0E-FDFD3083B366}" dt="2023-06-22T18:28:44.588" v="84" actId="26606"/>
          <ac:spMkLst>
            <pc:docMk/>
            <pc:sldMk cId="3834729535" sldId="271"/>
            <ac:spMk id="2" creationId="{CCF20694-74C6-49B7-82E2-4CC0F680B6F2}"/>
          </ac:spMkLst>
        </pc:spChg>
        <pc:spChg chg="del">
          <ac:chgData name="Jones, Brandon" userId="c73af2d3-5af6-4020-8c4e-fbaf9b57272b" providerId="ADAL" clId="{DDE179D7-F481-4831-BA0E-FDFD3083B366}" dt="2023-06-22T18:27:58.449" v="55" actId="21"/>
          <ac:spMkLst>
            <pc:docMk/>
            <pc:sldMk cId="3834729535" sldId="271"/>
            <ac:spMk id="3" creationId="{D197AAC8-052B-45AB-BCED-D644866F6D8F}"/>
          </ac:spMkLst>
        </pc:spChg>
        <pc:spChg chg="mod ord">
          <ac:chgData name="Jones, Brandon" userId="c73af2d3-5af6-4020-8c4e-fbaf9b57272b" providerId="ADAL" clId="{DDE179D7-F481-4831-BA0E-FDFD3083B366}" dt="2023-06-22T18:28:44.588" v="84" actId="26606"/>
          <ac:spMkLst>
            <pc:docMk/>
            <pc:sldMk cId="3834729535" sldId="271"/>
            <ac:spMk id="4" creationId="{3F464D64-F2B9-4EB3-8730-96C03CA84753}"/>
          </ac:spMkLst>
        </pc:spChg>
        <pc:picChg chg="add mod">
          <ac:chgData name="Jones, Brandon" userId="c73af2d3-5af6-4020-8c4e-fbaf9b57272b" providerId="ADAL" clId="{DDE179D7-F481-4831-BA0E-FDFD3083B366}" dt="2023-06-22T18:28:44.588" v="84" actId="26606"/>
          <ac:picMkLst>
            <pc:docMk/>
            <pc:sldMk cId="3834729535" sldId="271"/>
            <ac:picMk id="5" creationId="{1B482162-6A27-49F8-9A4E-2C85857574FE}"/>
          </ac:picMkLst>
        </pc:picChg>
        <pc:picChg chg="add mod">
          <ac:chgData name="Jones, Brandon" userId="c73af2d3-5af6-4020-8c4e-fbaf9b57272b" providerId="ADAL" clId="{DDE179D7-F481-4831-BA0E-FDFD3083B366}" dt="2023-06-22T18:28:44.588" v="84" actId="26606"/>
          <ac:picMkLst>
            <pc:docMk/>
            <pc:sldMk cId="3834729535" sldId="271"/>
            <ac:picMk id="6" creationId="{C53A6160-5AAB-4FB4-B5AE-F92493EF0D00}"/>
          </ac:picMkLst>
        </pc:picChg>
        <pc:picChg chg="add mod">
          <ac:chgData name="Jones, Brandon" userId="c73af2d3-5af6-4020-8c4e-fbaf9b57272b" providerId="ADAL" clId="{DDE179D7-F481-4831-BA0E-FDFD3083B366}" dt="2023-06-22T18:28:44.588" v="84" actId="26606"/>
          <ac:picMkLst>
            <pc:docMk/>
            <pc:sldMk cId="3834729535" sldId="271"/>
            <ac:picMk id="7" creationId="{A8EEE526-26B1-4DD3-97B9-8674209B93FC}"/>
          </ac:picMkLst>
        </pc:picChg>
        <pc:picChg chg="add mod ord">
          <ac:chgData name="Jones, Brandon" userId="c73af2d3-5af6-4020-8c4e-fbaf9b57272b" providerId="ADAL" clId="{DDE179D7-F481-4831-BA0E-FDFD3083B366}" dt="2023-06-22T18:28:44.588" v="84" actId="26606"/>
          <ac:picMkLst>
            <pc:docMk/>
            <pc:sldMk cId="3834729535" sldId="271"/>
            <ac:picMk id="8" creationId="{56C6F00A-B266-40DE-9B0E-30CB0858A2FC}"/>
          </ac:picMkLst>
        </pc:picChg>
      </pc:sldChg>
      <pc:sldChg chg="addSp delSp modSp new mod modClrScheme chgLayout">
        <pc:chgData name="Jones, Brandon" userId="c73af2d3-5af6-4020-8c4e-fbaf9b57272b" providerId="ADAL" clId="{DDE179D7-F481-4831-BA0E-FDFD3083B366}" dt="2023-06-22T18:29:55.742" v="109" actId="26606"/>
        <pc:sldMkLst>
          <pc:docMk/>
          <pc:sldMk cId="1517477875" sldId="272"/>
        </pc:sldMkLst>
        <pc:spChg chg="mod ord">
          <ac:chgData name="Jones, Brandon" userId="c73af2d3-5af6-4020-8c4e-fbaf9b57272b" providerId="ADAL" clId="{DDE179D7-F481-4831-BA0E-FDFD3083B366}" dt="2023-06-22T18:29:55.742" v="109" actId="26606"/>
          <ac:spMkLst>
            <pc:docMk/>
            <pc:sldMk cId="1517477875" sldId="272"/>
            <ac:spMk id="2" creationId="{8BE5F8FF-17A6-463B-A2FB-EB89085CE27E}"/>
          </ac:spMkLst>
        </pc:spChg>
        <pc:spChg chg="del">
          <ac:chgData name="Jones, Brandon" userId="c73af2d3-5af6-4020-8c4e-fbaf9b57272b" providerId="ADAL" clId="{DDE179D7-F481-4831-BA0E-FDFD3083B366}" dt="2023-06-22T18:29:09.093" v="86" actId="21"/>
          <ac:spMkLst>
            <pc:docMk/>
            <pc:sldMk cId="1517477875" sldId="272"/>
            <ac:spMk id="3" creationId="{B5A058D3-D25F-4AE8-B805-9E48C4D0AA4B}"/>
          </ac:spMkLst>
        </pc:spChg>
        <pc:spChg chg="mod ord">
          <ac:chgData name="Jones, Brandon" userId="c73af2d3-5af6-4020-8c4e-fbaf9b57272b" providerId="ADAL" clId="{DDE179D7-F481-4831-BA0E-FDFD3083B366}" dt="2023-06-22T18:29:55.742" v="109" actId="26606"/>
          <ac:spMkLst>
            <pc:docMk/>
            <pc:sldMk cId="1517477875" sldId="272"/>
            <ac:spMk id="4" creationId="{B1B99342-5CD4-4E39-9AC4-9D2CC64FDC30}"/>
          </ac:spMkLst>
        </pc:spChg>
        <pc:picChg chg="add mod">
          <ac:chgData name="Jones, Brandon" userId="c73af2d3-5af6-4020-8c4e-fbaf9b57272b" providerId="ADAL" clId="{DDE179D7-F481-4831-BA0E-FDFD3083B366}" dt="2023-06-22T18:29:55.742" v="109" actId="26606"/>
          <ac:picMkLst>
            <pc:docMk/>
            <pc:sldMk cId="1517477875" sldId="272"/>
            <ac:picMk id="5" creationId="{9F7EBCD0-72A4-45EC-A8C3-D6A634B986A0}"/>
          </ac:picMkLst>
        </pc:picChg>
        <pc:picChg chg="add mod">
          <ac:chgData name="Jones, Brandon" userId="c73af2d3-5af6-4020-8c4e-fbaf9b57272b" providerId="ADAL" clId="{DDE179D7-F481-4831-BA0E-FDFD3083B366}" dt="2023-06-22T18:29:55.742" v="109" actId="26606"/>
          <ac:picMkLst>
            <pc:docMk/>
            <pc:sldMk cId="1517477875" sldId="272"/>
            <ac:picMk id="6" creationId="{582281BE-5BC9-40DC-BBFF-C17B5DE43642}"/>
          </ac:picMkLst>
        </pc:picChg>
        <pc:picChg chg="add mod">
          <ac:chgData name="Jones, Brandon" userId="c73af2d3-5af6-4020-8c4e-fbaf9b57272b" providerId="ADAL" clId="{DDE179D7-F481-4831-BA0E-FDFD3083B366}" dt="2023-06-22T18:29:55.742" v="109" actId="26606"/>
          <ac:picMkLst>
            <pc:docMk/>
            <pc:sldMk cId="1517477875" sldId="272"/>
            <ac:picMk id="7" creationId="{BA1ED404-40F7-4011-8398-06ACEC434256}"/>
          </ac:picMkLst>
        </pc:picChg>
        <pc:picChg chg="add mod ord">
          <ac:chgData name="Jones, Brandon" userId="c73af2d3-5af6-4020-8c4e-fbaf9b57272b" providerId="ADAL" clId="{DDE179D7-F481-4831-BA0E-FDFD3083B366}" dt="2023-06-22T18:29:55.742" v="109" actId="26606"/>
          <ac:picMkLst>
            <pc:docMk/>
            <pc:sldMk cId="1517477875" sldId="272"/>
            <ac:picMk id="8" creationId="{515613B0-6FC3-450B-8190-512B51C12F0A}"/>
          </ac:picMkLst>
        </pc:picChg>
      </pc:sldChg>
      <pc:sldChg chg="addSp delSp modSp new mod modClrScheme chgLayout">
        <pc:chgData name="Jones, Brandon" userId="c73af2d3-5af6-4020-8c4e-fbaf9b57272b" providerId="ADAL" clId="{DDE179D7-F481-4831-BA0E-FDFD3083B366}" dt="2023-06-22T18:31:11.160" v="137" actId="26606"/>
        <pc:sldMkLst>
          <pc:docMk/>
          <pc:sldMk cId="697915620" sldId="273"/>
        </pc:sldMkLst>
        <pc:spChg chg="mod ord">
          <ac:chgData name="Jones, Brandon" userId="c73af2d3-5af6-4020-8c4e-fbaf9b57272b" providerId="ADAL" clId="{DDE179D7-F481-4831-BA0E-FDFD3083B366}" dt="2023-06-22T18:31:11.160" v="137" actId="26606"/>
          <ac:spMkLst>
            <pc:docMk/>
            <pc:sldMk cId="697915620" sldId="273"/>
            <ac:spMk id="2" creationId="{4C7497BA-D7F6-45DE-A38C-CAB72956B86C}"/>
          </ac:spMkLst>
        </pc:spChg>
        <pc:spChg chg="del">
          <ac:chgData name="Jones, Brandon" userId="c73af2d3-5af6-4020-8c4e-fbaf9b57272b" providerId="ADAL" clId="{DDE179D7-F481-4831-BA0E-FDFD3083B366}" dt="2023-06-22T18:30:09.563" v="125" actId="21"/>
          <ac:spMkLst>
            <pc:docMk/>
            <pc:sldMk cId="697915620" sldId="273"/>
            <ac:spMk id="3" creationId="{BCA5505D-4E84-447D-A20A-3B45289557C8}"/>
          </ac:spMkLst>
        </pc:spChg>
        <pc:spChg chg="mod ord">
          <ac:chgData name="Jones, Brandon" userId="c73af2d3-5af6-4020-8c4e-fbaf9b57272b" providerId="ADAL" clId="{DDE179D7-F481-4831-BA0E-FDFD3083B366}" dt="2023-06-22T18:31:11.160" v="137" actId="26606"/>
          <ac:spMkLst>
            <pc:docMk/>
            <pc:sldMk cId="697915620" sldId="273"/>
            <ac:spMk id="4" creationId="{B0F5FDA9-5C89-467A-898A-3C083E0848DD}"/>
          </ac:spMkLst>
        </pc:spChg>
        <pc:spChg chg="add del mod">
          <ac:chgData name="Jones, Brandon" userId="c73af2d3-5af6-4020-8c4e-fbaf9b57272b" providerId="ADAL" clId="{DDE179D7-F481-4831-BA0E-FDFD3083B366}" dt="2023-06-22T18:30:36.058" v="130" actId="478"/>
          <ac:spMkLst>
            <pc:docMk/>
            <pc:sldMk cId="697915620" sldId="273"/>
            <ac:spMk id="7" creationId="{8FAB0B15-AD2E-48D0-AE20-8EA4DE551E2F}"/>
          </ac:spMkLst>
        </pc:spChg>
        <pc:picChg chg="add del mod">
          <ac:chgData name="Jones, Brandon" userId="c73af2d3-5af6-4020-8c4e-fbaf9b57272b" providerId="ADAL" clId="{DDE179D7-F481-4831-BA0E-FDFD3083B366}" dt="2023-06-22T18:30:24.822" v="129" actId="478"/>
          <ac:picMkLst>
            <pc:docMk/>
            <pc:sldMk cId="697915620" sldId="273"/>
            <ac:picMk id="5" creationId="{90BB287A-D384-4A5E-96B9-EA89E104E8DF}"/>
          </ac:picMkLst>
        </pc:picChg>
        <pc:picChg chg="add del mod">
          <ac:chgData name="Jones, Brandon" userId="c73af2d3-5af6-4020-8c4e-fbaf9b57272b" providerId="ADAL" clId="{DDE179D7-F481-4831-BA0E-FDFD3083B366}" dt="2023-06-22T18:30:24.205" v="128" actId="478"/>
          <ac:picMkLst>
            <pc:docMk/>
            <pc:sldMk cId="697915620" sldId="273"/>
            <ac:picMk id="6" creationId="{B3656454-7D84-4F25-8E71-4EA3C270D7A8}"/>
          </ac:picMkLst>
        </pc:picChg>
        <pc:picChg chg="add mod">
          <ac:chgData name="Jones, Brandon" userId="c73af2d3-5af6-4020-8c4e-fbaf9b57272b" providerId="ADAL" clId="{DDE179D7-F481-4831-BA0E-FDFD3083B366}" dt="2023-06-22T18:31:11.160" v="137" actId="26606"/>
          <ac:picMkLst>
            <pc:docMk/>
            <pc:sldMk cId="697915620" sldId="273"/>
            <ac:picMk id="8" creationId="{EADADFE0-6489-4A00-85B5-91566EFB0A95}"/>
          </ac:picMkLst>
        </pc:picChg>
        <pc:picChg chg="add mod">
          <ac:chgData name="Jones, Brandon" userId="c73af2d3-5af6-4020-8c4e-fbaf9b57272b" providerId="ADAL" clId="{DDE179D7-F481-4831-BA0E-FDFD3083B366}" dt="2023-06-22T18:31:11.160" v="137" actId="26606"/>
          <ac:picMkLst>
            <pc:docMk/>
            <pc:sldMk cId="697915620" sldId="273"/>
            <ac:picMk id="9" creationId="{A0C31EBD-7B02-4D24-88BE-3E051B6A8D90}"/>
          </ac:picMkLst>
        </pc:picChg>
        <pc:picChg chg="add mod">
          <ac:chgData name="Jones, Brandon" userId="c73af2d3-5af6-4020-8c4e-fbaf9b57272b" providerId="ADAL" clId="{DDE179D7-F481-4831-BA0E-FDFD3083B366}" dt="2023-06-22T18:31:11.160" v="137" actId="26606"/>
          <ac:picMkLst>
            <pc:docMk/>
            <pc:sldMk cId="697915620" sldId="273"/>
            <ac:picMk id="10" creationId="{9B928DF4-16DC-4F00-935F-011A7346BF47}"/>
          </ac:picMkLst>
        </pc:picChg>
        <pc:picChg chg="add mod ord">
          <ac:chgData name="Jones, Brandon" userId="c73af2d3-5af6-4020-8c4e-fbaf9b57272b" providerId="ADAL" clId="{DDE179D7-F481-4831-BA0E-FDFD3083B366}" dt="2023-06-22T18:31:11.160" v="137" actId="26606"/>
          <ac:picMkLst>
            <pc:docMk/>
            <pc:sldMk cId="697915620" sldId="273"/>
            <ac:picMk id="11" creationId="{9BA5D607-79A9-4034-8958-7F01043749D4}"/>
          </ac:picMkLst>
        </pc:picChg>
      </pc:sldChg>
      <pc:sldChg chg="addSp delSp modSp new mod modClrScheme chgLayout">
        <pc:chgData name="Jones, Brandon" userId="c73af2d3-5af6-4020-8c4e-fbaf9b57272b" providerId="ADAL" clId="{DDE179D7-F481-4831-BA0E-FDFD3083B366}" dt="2023-06-22T18:32:03.412" v="162" actId="26606"/>
        <pc:sldMkLst>
          <pc:docMk/>
          <pc:sldMk cId="2766054037" sldId="274"/>
        </pc:sldMkLst>
        <pc:spChg chg="mod ord">
          <ac:chgData name="Jones, Brandon" userId="c73af2d3-5af6-4020-8c4e-fbaf9b57272b" providerId="ADAL" clId="{DDE179D7-F481-4831-BA0E-FDFD3083B366}" dt="2023-06-22T18:32:03.412" v="162" actId="26606"/>
          <ac:spMkLst>
            <pc:docMk/>
            <pc:sldMk cId="2766054037" sldId="274"/>
            <ac:spMk id="2" creationId="{119FB502-A9C5-4E8F-AD25-6E3E99361745}"/>
          </ac:spMkLst>
        </pc:spChg>
        <pc:spChg chg="del">
          <ac:chgData name="Jones, Brandon" userId="c73af2d3-5af6-4020-8c4e-fbaf9b57272b" providerId="ADAL" clId="{DDE179D7-F481-4831-BA0E-FDFD3083B366}" dt="2023-06-22T18:31:25.938" v="157" actId="478"/>
          <ac:spMkLst>
            <pc:docMk/>
            <pc:sldMk cId="2766054037" sldId="274"/>
            <ac:spMk id="3" creationId="{F81711A8-8DA4-483E-B52F-E7792EF3A996}"/>
          </ac:spMkLst>
        </pc:spChg>
        <pc:spChg chg="mod ord">
          <ac:chgData name="Jones, Brandon" userId="c73af2d3-5af6-4020-8c4e-fbaf9b57272b" providerId="ADAL" clId="{DDE179D7-F481-4831-BA0E-FDFD3083B366}" dt="2023-06-22T18:32:03.412" v="162" actId="26606"/>
          <ac:spMkLst>
            <pc:docMk/>
            <pc:sldMk cId="2766054037" sldId="274"/>
            <ac:spMk id="4" creationId="{4B8FEB2C-346D-4AE8-B793-3079A98D2FF1}"/>
          </ac:spMkLst>
        </pc:spChg>
        <pc:picChg chg="add mod">
          <ac:chgData name="Jones, Brandon" userId="c73af2d3-5af6-4020-8c4e-fbaf9b57272b" providerId="ADAL" clId="{DDE179D7-F481-4831-BA0E-FDFD3083B366}" dt="2023-06-22T18:32:03.412" v="162" actId="26606"/>
          <ac:picMkLst>
            <pc:docMk/>
            <pc:sldMk cId="2766054037" sldId="274"/>
            <ac:picMk id="5" creationId="{A1ED8583-A8A9-46AE-8EE7-4D957368B2DF}"/>
          </ac:picMkLst>
        </pc:picChg>
        <pc:picChg chg="add mod ord">
          <ac:chgData name="Jones, Brandon" userId="c73af2d3-5af6-4020-8c4e-fbaf9b57272b" providerId="ADAL" clId="{DDE179D7-F481-4831-BA0E-FDFD3083B366}" dt="2023-06-22T18:32:03.412" v="162" actId="26606"/>
          <ac:picMkLst>
            <pc:docMk/>
            <pc:sldMk cId="2766054037" sldId="274"/>
            <ac:picMk id="6" creationId="{E49E32C3-1286-467E-8E81-F993DCD4559F}"/>
          </ac:picMkLst>
        </pc:picChg>
        <pc:picChg chg="add mod">
          <ac:chgData name="Jones, Brandon" userId="c73af2d3-5af6-4020-8c4e-fbaf9b57272b" providerId="ADAL" clId="{DDE179D7-F481-4831-BA0E-FDFD3083B366}" dt="2023-06-22T18:32:03.412" v="162" actId="26606"/>
          <ac:picMkLst>
            <pc:docMk/>
            <pc:sldMk cId="2766054037" sldId="274"/>
            <ac:picMk id="7" creationId="{001EE11C-10E5-47FE-B198-208C42D1C158}"/>
          </ac:picMkLst>
        </pc:picChg>
        <pc:picChg chg="add mod">
          <ac:chgData name="Jones, Brandon" userId="c73af2d3-5af6-4020-8c4e-fbaf9b57272b" providerId="ADAL" clId="{DDE179D7-F481-4831-BA0E-FDFD3083B366}" dt="2023-06-22T18:32:03.412" v="162" actId="26606"/>
          <ac:picMkLst>
            <pc:docMk/>
            <pc:sldMk cId="2766054037" sldId="274"/>
            <ac:picMk id="8" creationId="{C4ED5176-DA61-4BCE-8219-13F473C86AFB}"/>
          </ac:picMkLst>
        </pc:picChg>
      </pc:sldChg>
      <pc:sldChg chg="addSp delSp modSp new mod">
        <pc:chgData name="Jones, Brandon" userId="c73af2d3-5af6-4020-8c4e-fbaf9b57272b" providerId="ADAL" clId="{DDE179D7-F481-4831-BA0E-FDFD3083B366}" dt="2023-06-22T18:33:16.659" v="199" actId="20577"/>
        <pc:sldMkLst>
          <pc:docMk/>
          <pc:sldMk cId="99791729" sldId="275"/>
        </pc:sldMkLst>
        <pc:spChg chg="del">
          <ac:chgData name="Jones, Brandon" userId="c73af2d3-5af6-4020-8c4e-fbaf9b57272b" providerId="ADAL" clId="{DDE179D7-F481-4831-BA0E-FDFD3083B366}" dt="2023-06-22T18:32:21.211" v="163" actId="478"/>
          <ac:spMkLst>
            <pc:docMk/>
            <pc:sldMk cId="99791729" sldId="275"/>
            <ac:spMk id="3" creationId="{A30FF486-CFBF-4BE5-ADED-016554BBFAEC}"/>
          </ac:spMkLst>
        </pc:spChg>
        <pc:spChg chg="mod">
          <ac:chgData name="Jones, Brandon" userId="c73af2d3-5af6-4020-8c4e-fbaf9b57272b" providerId="ADAL" clId="{DDE179D7-F481-4831-BA0E-FDFD3083B366}" dt="2023-06-22T18:33:16.659" v="199" actId="20577"/>
          <ac:spMkLst>
            <pc:docMk/>
            <pc:sldMk cId="99791729" sldId="275"/>
            <ac:spMk id="4" creationId="{1EF2AC77-6058-433D-AEE6-D32DC8135E3D}"/>
          </ac:spMkLst>
        </pc:spChg>
        <pc:picChg chg="add mod">
          <ac:chgData name="Jones, Brandon" userId="c73af2d3-5af6-4020-8c4e-fbaf9b57272b" providerId="ADAL" clId="{DDE179D7-F481-4831-BA0E-FDFD3083B366}" dt="2023-06-22T18:32:50.972" v="169" actId="1076"/>
          <ac:picMkLst>
            <pc:docMk/>
            <pc:sldMk cId="99791729" sldId="275"/>
            <ac:picMk id="5" creationId="{85217B6E-750F-4849-928B-F91D5E848EEF}"/>
          </ac:picMkLst>
        </pc:picChg>
        <pc:picChg chg="add mod">
          <ac:chgData name="Jones, Brandon" userId="c73af2d3-5af6-4020-8c4e-fbaf9b57272b" providerId="ADAL" clId="{DDE179D7-F481-4831-BA0E-FDFD3083B366}" dt="2023-06-22T18:32:54.410" v="170" actId="1076"/>
          <ac:picMkLst>
            <pc:docMk/>
            <pc:sldMk cId="99791729" sldId="275"/>
            <ac:picMk id="6" creationId="{4A79B724-03E2-4067-993E-5B2F58E7C97D}"/>
          </ac:picMkLst>
        </pc:picChg>
        <pc:picChg chg="add mod">
          <ac:chgData name="Jones, Brandon" userId="c73af2d3-5af6-4020-8c4e-fbaf9b57272b" providerId="ADAL" clId="{DDE179D7-F481-4831-BA0E-FDFD3083B366}" dt="2023-06-22T18:33:02.363" v="172" actId="1076"/>
          <ac:picMkLst>
            <pc:docMk/>
            <pc:sldMk cId="99791729" sldId="275"/>
            <ac:picMk id="7" creationId="{3BD09A17-C603-4C2A-89B5-246D9919FB4B}"/>
          </ac:picMkLst>
        </pc:picChg>
        <pc:picChg chg="add mod">
          <ac:chgData name="Jones, Brandon" userId="c73af2d3-5af6-4020-8c4e-fbaf9b57272b" providerId="ADAL" clId="{DDE179D7-F481-4831-BA0E-FDFD3083B366}" dt="2023-06-22T18:32:56.645" v="171" actId="1076"/>
          <ac:picMkLst>
            <pc:docMk/>
            <pc:sldMk cId="99791729" sldId="275"/>
            <ac:picMk id="8" creationId="{EE3194CA-13A3-42ED-B825-2D75690C078E}"/>
          </ac:picMkLst>
        </pc:picChg>
      </pc:sldChg>
      <pc:sldChg chg="addSp delSp modSp new mod modClrScheme chgLayout">
        <pc:chgData name="Jones, Brandon" userId="c73af2d3-5af6-4020-8c4e-fbaf9b57272b" providerId="ADAL" clId="{DDE179D7-F481-4831-BA0E-FDFD3083B366}" dt="2023-06-22T18:35:46.349" v="275" actId="20577"/>
        <pc:sldMkLst>
          <pc:docMk/>
          <pc:sldMk cId="1708612200" sldId="276"/>
        </pc:sldMkLst>
        <pc:spChg chg="mod ord">
          <ac:chgData name="Jones, Brandon" userId="c73af2d3-5af6-4020-8c4e-fbaf9b57272b" providerId="ADAL" clId="{DDE179D7-F481-4831-BA0E-FDFD3083B366}" dt="2023-06-22T18:34:56.210" v="221" actId="26606"/>
          <ac:spMkLst>
            <pc:docMk/>
            <pc:sldMk cId="1708612200" sldId="276"/>
            <ac:spMk id="2" creationId="{7D6F04DB-F02A-4566-9D0E-F8A1928E9486}"/>
          </ac:spMkLst>
        </pc:spChg>
        <pc:spChg chg="del">
          <ac:chgData name="Jones, Brandon" userId="c73af2d3-5af6-4020-8c4e-fbaf9b57272b" providerId="ADAL" clId="{DDE179D7-F481-4831-BA0E-FDFD3083B366}" dt="2023-06-22T18:34:22.709" v="215" actId="478"/>
          <ac:spMkLst>
            <pc:docMk/>
            <pc:sldMk cId="1708612200" sldId="276"/>
            <ac:spMk id="3" creationId="{9C1C00A9-3A61-47F3-9AA5-617EB1BAAA39}"/>
          </ac:spMkLst>
        </pc:spChg>
        <pc:spChg chg="mod ord">
          <ac:chgData name="Jones, Brandon" userId="c73af2d3-5af6-4020-8c4e-fbaf9b57272b" providerId="ADAL" clId="{DDE179D7-F481-4831-BA0E-FDFD3083B366}" dt="2023-06-22T18:35:46.349" v="275" actId="20577"/>
          <ac:spMkLst>
            <pc:docMk/>
            <pc:sldMk cId="1708612200" sldId="276"/>
            <ac:spMk id="4" creationId="{90248B7F-0B4A-40EE-8709-2D309A38CE24}"/>
          </ac:spMkLst>
        </pc:spChg>
        <pc:picChg chg="add mod">
          <ac:chgData name="Jones, Brandon" userId="c73af2d3-5af6-4020-8c4e-fbaf9b57272b" providerId="ADAL" clId="{DDE179D7-F481-4831-BA0E-FDFD3083B366}" dt="2023-06-22T18:35:04.842" v="223" actId="1076"/>
          <ac:picMkLst>
            <pc:docMk/>
            <pc:sldMk cId="1708612200" sldId="276"/>
            <ac:picMk id="5" creationId="{6C6363D0-2F39-4DD7-8B27-1AEA682070CE}"/>
          </ac:picMkLst>
        </pc:picChg>
        <pc:picChg chg="add mod">
          <ac:chgData name="Jones, Brandon" userId="c73af2d3-5af6-4020-8c4e-fbaf9b57272b" providerId="ADAL" clId="{DDE179D7-F481-4831-BA0E-FDFD3083B366}" dt="2023-06-22T18:34:56.210" v="221" actId="26606"/>
          <ac:picMkLst>
            <pc:docMk/>
            <pc:sldMk cId="1708612200" sldId="276"/>
            <ac:picMk id="6" creationId="{E4222BF0-9F8B-4EC7-B4B6-CCC483680F0D}"/>
          </ac:picMkLst>
        </pc:picChg>
        <pc:picChg chg="add mod">
          <ac:chgData name="Jones, Brandon" userId="c73af2d3-5af6-4020-8c4e-fbaf9b57272b" providerId="ADAL" clId="{DDE179D7-F481-4831-BA0E-FDFD3083B366}" dt="2023-06-22T18:34:56.210" v="221" actId="26606"/>
          <ac:picMkLst>
            <pc:docMk/>
            <pc:sldMk cId="1708612200" sldId="276"/>
            <ac:picMk id="7" creationId="{A5AF8FAB-CCDF-49B8-BFE6-85405ED8778D}"/>
          </ac:picMkLst>
        </pc:picChg>
        <pc:picChg chg="add mod ord">
          <ac:chgData name="Jones, Brandon" userId="c73af2d3-5af6-4020-8c4e-fbaf9b57272b" providerId="ADAL" clId="{DDE179D7-F481-4831-BA0E-FDFD3083B366}" dt="2023-06-22T18:35:00.113" v="222" actId="14100"/>
          <ac:picMkLst>
            <pc:docMk/>
            <pc:sldMk cId="1708612200" sldId="276"/>
            <ac:picMk id="8" creationId="{996AD450-46C4-4032-965A-2B0ADF964AB1}"/>
          </ac:picMkLst>
        </pc:picChg>
      </pc:sldChg>
      <pc:sldChg chg="addSp delSp modSp new mod modClrScheme chgLayout">
        <pc:chgData name="Jones, Brandon" userId="c73af2d3-5af6-4020-8c4e-fbaf9b57272b" providerId="ADAL" clId="{DDE179D7-F481-4831-BA0E-FDFD3083B366}" dt="2023-06-22T18:36:16.709" v="281" actId="26606"/>
        <pc:sldMkLst>
          <pc:docMk/>
          <pc:sldMk cId="3862125024" sldId="277"/>
        </pc:sldMkLst>
        <pc:spChg chg="mod ord">
          <ac:chgData name="Jones, Brandon" userId="c73af2d3-5af6-4020-8c4e-fbaf9b57272b" providerId="ADAL" clId="{DDE179D7-F481-4831-BA0E-FDFD3083B366}" dt="2023-06-22T18:36:16.709" v="281" actId="26606"/>
          <ac:spMkLst>
            <pc:docMk/>
            <pc:sldMk cId="3862125024" sldId="277"/>
            <ac:spMk id="2" creationId="{C2255E10-BCFD-49EF-8AB3-6DBC68F5FF2B}"/>
          </ac:spMkLst>
        </pc:spChg>
        <pc:spChg chg="del">
          <ac:chgData name="Jones, Brandon" userId="c73af2d3-5af6-4020-8c4e-fbaf9b57272b" providerId="ADAL" clId="{DDE179D7-F481-4831-BA0E-FDFD3083B366}" dt="2023-06-22T18:35:52.068" v="276" actId="478"/>
          <ac:spMkLst>
            <pc:docMk/>
            <pc:sldMk cId="3862125024" sldId="277"/>
            <ac:spMk id="3" creationId="{5BD8F517-3B04-4617-B631-51C60B1A11B1}"/>
          </ac:spMkLst>
        </pc:spChg>
        <pc:spChg chg="mod ord">
          <ac:chgData name="Jones, Brandon" userId="c73af2d3-5af6-4020-8c4e-fbaf9b57272b" providerId="ADAL" clId="{DDE179D7-F481-4831-BA0E-FDFD3083B366}" dt="2023-06-22T18:36:16.709" v="281" actId="26606"/>
          <ac:spMkLst>
            <pc:docMk/>
            <pc:sldMk cId="3862125024" sldId="277"/>
            <ac:spMk id="4" creationId="{9CFF8D6A-D050-42F8-87F7-C4D1C172AFE7}"/>
          </ac:spMkLst>
        </pc:spChg>
        <pc:picChg chg="add mod">
          <ac:chgData name="Jones, Brandon" userId="c73af2d3-5af6-4020-8c4e-fbaf9b57272b" providerId="ADAL" clId="{DDE179D7-F481-4831-BA0E-FDFD3083B366}" dt="2023-06-22T18:36:16.709" v="281" actId="26606"/>
          <ac:picMkLst>
            <pc:docMk/>
            <pc:sldMk cId="3862125024" sldId="277"/>
            <ac:picMk id="5" creationId="{22A131FE-D566-4A80-9FE8-D0D9D0F89CFA}"/>
          </ac:picMkLst>
        </pc:picChg>
        <pc:picChg chg="add mod">
          <ac:chgData name="Jones, Brandon" userId="c73af2d3-5af6-4020-8c4e-fbaf9b57272b" providerId="ADAL" clId="{DDE179D7-F481-4831-BA0E-FDFD3083B366}" dt="2023-06-22T18:36:16.709" v="281" actId="26606"/>
          <ac:picMkLst>
            <pc:docMk/>
            <pc:sldMk cId="3862125024" sldId="277"/>
            <ac:picMk id="6" creationId="{10407341-F487-43F6-9547-C9D34D70CBE0}"/>
          </ac:picMkLst>
        </pc:picChg>
        <pc:picChg chg="add mod ord">
          <ac:chgData name="Jones, Brandon" userId="c73af2d3-5af6-4020-8c4e-fbaf9b57272b" providerId="ADAL" clId="{DDE179D7-F481-4831-BA0E-FDFD3083B366}" dt="2023-06-22T18:36:16.709" v="281" actId="26606"/>
          <ac:picMkLst>
            <pc:docMk/>
            <pc:sldMk cId="3862125024" sldId="277"/>
            <ac:picMk id="7" creationId="{FAC1E8AC-D58D-4700-BBB8-CA191D39FD15}"/>
          </ac:picMkLst>
        </pc:picChg>
        <pc:picChg chg="add mod">
          <ac:chgData name="Jones, Brandon" userId="c73af2d3-5af6-4020-8c4e-fbaf9b57272b" providerId="ADAL" clId="{DDE179D7-F481-4831-BA0E-FDFD3083B366}" dt="2023-06-22T18:36:16.709" v="281" actId="26606"/>
          <ac:picMkLst>
            <pc:docMk/>
            <pc:sldMk cId="3862125024" sldId="277"/>
            <ac:picMk id="8" creationId="{A2CEC4F1-B5A2-4F91-BABF-A9CAAFF26935}"/>
          </ac:picMkLst>
        </pc:picChg>
      </pc:sldChg>
      <pc:sldChg chg="addSp delSp modSp new mod modClrScheme chgLayout">
        <pc:chgData name="Jones, Brandon" userId="c73af2d3-5af6-4020-8c4e-fbaf9b57272b" providerId="ADAL" clId="{DDE179D7-F481-4831-BA0E-FDFD3083B366}" dt="2023-06-22T18:37:02.109" v="327" actId="26606"/>
        <pc:sldMkLst>
          <pc:docMk/>
          <pc:sldMk cId="522640533" sldId="278"/>
        </pc:sldMkLst>
        <pc:spChg chg="mod ord">
          <ac:chgData name="Jones, Brandon" userId="c73af2d3-5af6-4020-8c4e-fbaf9b57272b" providerId="ADAL" clId="{DDE179D7-F481-4831-BA0E-FDFD3083B366}" dt="2023-06-22T18:37:02.109" v="327" actId="26606"/>
          <ac:spMkLst>
            <pc:docMk/>
            <pc:sldMk cId="522640533" sldId="278"/>
            <ac:spMk id="2" creationId="{8CB40E33-1B0D-4A8F-9216-C393477D602F}"/>
          </ac:spMkLst>
        </pc:spChg>
        <pc:spChg chg="del">
          <ac:chgData name="Jones, Brandon" userId="c73af2d3-5af6-4020-8c4e-fbaf9b57272b" providerId="ADAL" clId="{DDE179D7-F481-4831-BA0E-FDFD3083B366}" dt="2023-06-22T18:36:38.325" v="322" actId="478"/>
          <ac:spMkLst>
            <pc:docMk/>
            <pc:sldMk cId="522640533" sldId="278"/>
            <ac:spMk id="3" creationId="{71715E7A-BAD5-4DB5-B55F-4A2F5638B10C}"/>
          </ac:spMkLst>
        </pc:spChg>
        <pc:spChg chg="mod ord">
          <ac:chgData name="Jones, Brandon" userId="c73af2d3-5af6-4020-8c4e-fbaf9b57272b" providerId="ADAL" clId="{DDE179D7-F481-4831-BA0E-FDFD3083B366}" dt="2023-06-22T18:37:02.109" v="327" actId="26606"/>
          <ac:spMkLst>
            <pc:docMk/>
            <pc:sldMk cId="522640533" sldId="278"/>
            <ac:spMk id="4" creationId="{172844B6-D0D9-4750-AB6E-8C4E392DB40F}"/>
          </ac:spMkLst>
        </pc:spChg>
        <pc:picChg chg="add mod">
          <ac:chgData name="Jones, Brandon" userId="c73af2d3-5af6-4020-8c4e-fbaf9b57272b" providerId="ADAL" clId="{DDE179D7-F481-4831-BA0E-FDFD3083B366}" dt="2023-06-22T18:37:02.109" v="327" actId="26606"/>
          <ac:picMkLst>
            <pc:docMk/>
            <pc:sldMk cId="522640533" sldId="278"/>
            <ac:picMk id="5" creationId="{D7B74E64-1B1D-4D68-B9AD-518FC5586BD3}"/>
          </ac:picMkLst>
        </pc:picChg>
        <pc:picChg chg="add mod">
          <ac:chgData name="Jones, Brandon" userId="c73af2d3-5af6-4020-8c4e-fbaf9b57272b" providerId="ADAL" clId="{DDE179D7-F481-4831-BA0E-FDFD3083B366}" dt="2023-06-22T18:37:02.109" v="327" actId="26606"/>
          <ac:picMkLst>
            <pc:docMk/>
            <pc:sldMk cId="522640533" sldId="278"/>
            <ac:picMk id="6" creationId="{97B77536-6C16-451A-96BE-C4FE1954C714}"/>
          </ac:picMkLst>
        </pc:picChg>
        <pc:picChg chg="add mod ord">
          <ac:chgData name="Jones, Brandon" userId="c73af2d3-5af6-4020-8c4e-fbaf9b57272b" providerId="ADAL" clId="{DDE179D7-F481-4831-BA0E-FDFD3083B366}" dt="2023-06-22T18:37:02.109" v="327" actId="26606"/>
          <ac:picMkLst>
            <pc:docMk/>
            <pc:sldMk cId="522640533" sldId="278"/>
            <ac:picMk id="7" creationId="{84EC7C68-9A2A-415A-BE1D-64825DCD1439}"/>
          </ac:picMkLst>
        </pc:picChg>
        <pc:picChg chg="add mod">
          <ac:chgData name="Jones, Brandon" userId="c73af2d3-5af6-4020-8c4e-fbaf9b57272b" providerId="ADAL" clId="{DDE179D7-F481-4831-BA0E-FDFD3083B366}" dt="2023-06-22T18:37:02.109" v="327" actId="26606"/>
          <ac:picMkLst>
            <pc:docMk/>
            <pc:sldMk cId="522640533" sldId="278"/>
            <ac:picMk id="8" creationId="{DB112B4F-101D-427B-9A09-6269954A5A45}"/>
          </ac:picMkLst>
        </pc:picChg>
      </pc:sldChg>
      <pc:sldChg chg="modSp new mod">
        <pc:chgData name="Jones, Brandon" userId="c73af2d3-5af6-4020-8c4e-fbaf9b57272b" providerId="ADAL" clId="{DDE179D7-F481-4831-BA0E-FDFD3083B366}" dt="2023-06-22T18:46:00.108" v="381"/>
        <pc:sldMkLst>
          <pc:docMk/>
          <pc:sldMk cId="3417443930" sldId="279"/>
        </pc:sldMkLst>
        <pc:spChg chg="mod">
          <ac:chgData name="Jones, Brandon" userId="c73af2d3-5af6-4020-8c4e-fbaf9b57272b" providerId="ADAL" clId="{DDE179D7-F481-4831-BA0E-FDFD3083B366}" dt="2023-06-22T18:46:00.108" v="381"/>
          <ac:spMkLst>
            <pc:docMk/>
            <pc:sldMk cId="3417443930" sldId="279"/>
            <ac:spMk id="3" creationId="{D10D8931-1DAC-4D78-9AF7-17209FF99EF3}"/>
          </ac:spMkLst>
        </pc:spChg>
        <pc:spChg chg="mod">
          <ac:chgData name="Jones, Brandon" userId="c73af2d3-5af6-4020-8c4e-fbaf9b57272b" providerId="ADAL" clId="{DDE179D7-F481-4831-BA0E-FDFD3083B366}" dt="2023-06-22T18:45:51.278" v="380" actId="20577"/>
          <ac:spMkLst>
            <pc:docMk/>
            <pc:sldMk cId="3417443930" sldId="279"/>
            <ac:spMk id="4" creationId="{691A3DBE-C3CD-49BA-8F50-7C153F7B81F4}"/>
          </ac:spMkLst>
        </pc:spChg>
      </pc:sldChg>
      <pc:sldChg chg="delSp modSp new del mod">
        <pc:chgData name="Jones, Brandon" userId="c73af2d3-5af6-4020-8c4e-fbaf9b57272b" providerId="ADAL" clId="{DDE179D7-F481-4831-BA0E-FDFD3083B366}" dt="2023-06-22T18:47:59.053" v="412" actId="2696"/>
        <pc:sldMkLst>
          <pc:docMk/>
          <pc:sldMk cId="3638334316" sldId="280"/>
        </pc:sldMkLst>
        <pc:spChg chg="del">
          <ac:chgData name="Jones, Brandon" userId="c73af2d3-5af6-4020-8c4e-fbaf9b57272b" providerId="ADAL" clId="{DDE179D7-F481-4831-BA0E-FDFD3083B366}" dt="2023-06-22T18:34:09.375" v="209" actId="478"/>
          <ac:spMkLst>
            <pc:docMk/>
            <pc:sldMk cId="3638334316" sldId="280"/>
            <ac:spMk id="3" creationId="{593A0DE3-1867-47B2-95ED-75089977F5C7}"/>
          </ac:spMkLst>
        </pc:spChg>
        <pc:spChg chg="mod">
          <ac:chgData name="Jones, Brandon" userId="c73af2d3-5af6-4020-8c4e-fbaf9b57272b" providerId="ADAL" clId="{DDE179D7-F481-4831-BA0E-FDFD3083B366}" dt="2023-06-22T18:47:25.875" v="411" actId="20577"/>
          <ac:spMkLst>
            <pc:docMk/>
            <pc:sldMk cId="3638334316" sldId="280"/>
            <ac:spMk id="4" creationId="{3B91ED8D-E060-454C-AE83-ABD71E848E12}"/>
          </ac:spMkLst>
        </pc:spChg>
      </pc:sldChg>
      <pc:sldChg chg="modSp new mod">
        <pc:chgData name="Jones, Brandon" userId="c73af2d3-5af6-4020-8c4e-fbaf9b57272b" providerId="ADAL" clId="{DDE179D7-F481-4831-BA0E-FDFD3083B366}" dt="2023-06-22T18:48:31.594" v="445"/>
        <pc:sldMkLst>
          <pc:docMk/>
          <pc:sldMk cId="1808387454" sldId="281"/>
        </pc:sldMkLst>
        <pc:spChg chg="mod">
          <ac:chgData name="Jones, Brandon" userId="c73af2d3-5af6-4020-8c4e-fbaf9b57272b" providerId="ADAL" clId="{DDE179D7-F481-4831-BA0E-FDFD3083B366}" dt="2023-06-22T18:48:31.594" v="445"/>
          <ac:spMkLst>
            <pc:docMk/>
            <pc:sldMk cId="1808387454" sldId="281"/>
            <ac:spMk id="3" creationId="{D56509A6-F6F2-4902-AEA2-89B283B53851}"/>
          </ac:spMkLst>
        </pc:spChg>
        <pc:spChg chg="mod">
          <ac:chgData name="Jones, Brandon" userId="c73af2d3-5af6-4020-8c4e-fbaf9b57272b" providerId="ADAL" clId="{DDE179D7-F481-4831-BA0E-FDFD3083B366}" dt="2023-06-22T18:48:06.526" v="444" actId="20577"/>
          <ac:spMkLst>
            <pc:docMk/>
            <pc:sldMk cId="1808387454" sldId="281"/>
            <ac:spMk id="4" creationId="{9CD5E7BA-8AEC-488B-8F46-AA568E0307DB}"/>
          </ac:spMkLst>
        </pc:spChg>
      </pc:sldChg>
      <pc:sldChg chg="modSp new mod">
        <pc:chgData name="Jones, Brandon" userId="c73af2d3-5af6-4020-8c4e-fbaf9b57272b" providerId="ADAL" clId="{DDE179D7-F481-4831-BA0E-FDFD3083B366}" dt="2023-06-22T18:49:13.253" v="476" actId="20577"/>
        <pc:sldMkLst>
          <pc:docMk/>
          <pc:sldMk cId="105535459" sldId="282"/>
        </pc:sldMkLst>
        <pc:spChg chg="mod">
          <ac:chgData name="Jones, Brandon" userId="c73af2d3-5af6-4020-8c4e-fbaf9b57272b" providerId="ADAL" clId="{DDE179D7-F481-4831-BA0E-FDFD3083B366}" dt="2023-06-22T18:49:04.903" v="446"/>
          <ac:spMkLst>
            <pc:docMk/>
            <pc:sldMk cId="105535459" sldId="282"/>
            <ac:spMk id="3" creationId="{B52F9214-B5A0-4247-B3EE-8F6EEC1C3401}"/>
          </ac:spMkLst>
        </pc:spChg>
        <pc:spChg chg="mod">
          <ac:chgData name="Jones, Brandon" userId="c73af2d3-5af6-4020-8c4e-fbaf9b57272b" providerId="ADAL" clId="{DDE179D7-F481-4831-BA0E-FDFD3083B366}" dt="2023-06-22T18:49:13.253" v="476" actId="20577"/>
          <ac:spMkLst>
            <pc:docMk/>
            <pc:sldMk cId="105535459" sldId="282"/>
            <ac:spMk id="4" creationId="{8FFDDD82-4927-4EB6-91EB-DCF65CDAE1EC}"/>
          </ac:spMkLst>
        </pc:spChg>
      </pc:sldChg>
      <pc:sldChg chg="modSp new mod">
        <pc:chgData name="Jones, Brandon" userId="c73af2d3-5af6-4020-8c4e-fbaf9b57272b" providerId="ADAL" clId="{DDE179D7-F481-4831-BA0E-FDFD3083B366}" dt="2023-06-22T18:50:28.021" v="512"/>
        <pc:sldMkLst>
          <pc:docMk/>
          <pc:sldMk cId="4176835066" sldId="283"/>
        </pc:sldMkLst>
        <pc:spChg chg="mod">
          <ac:chgData name="Jones, Brandon" userId="c73af2d3-5af6-4020-8c4e-fbaf9b57272b" providerId="ADAL" clId="{DDE179D7-F481-4831-BA0E-FDFD3083B366}" dt="2023-06-22T18:50:28.021" v="512"/>
          <ac:spMkLst>
            <pc:docMk/>
            <pc:sldMk cId="4176835066" sldId="283"/>
            <ac:spMk id="3" creationId="{FAC35358-BDC8-46C0-98CA-E10400133C3F}"/>
          </ac:spMkLst>
        </pc:spChg>
        <pc:spChg chg="mod">
          <ac:chgData name="Jones, Brandon" userId="c73af2d3-5af6-4020-8c4e-fbaf9b57272b" providerId="ADAL" clId="{DDE179D7-F481-4831-BA0E-FDFD3083B366}" dt="2023-06-22T18:50:12.821" v="511" actId="20577"/>
          <ac:spMkLst>
            <pc:docMk/>
            <pc:sldMk cId="4176835066" sldId="283"/>
            <ac:spMk id="4" creationId="{69AE9134-2AC1-429B-A880-86CA6AD56600}"/>
          </ac:spMkLst>
        </pc:spChg>
      </pc:sldChg>
      <pc:sldChg chg="addSp delSp modSp new mod">
        <pc:chgData name="Jones, Brandon" userId="c73af2d3-5af6-4020-8c4e-fbaf9b57272b" providerId="ADAL" clId="{DDE179D7-F481-4831-BA0E-FDFD3083B366}" dt="2023-06-22T18:51:44.716" v="560" actId="1076"/>
        <pc:sldMkLst>
          <pc:docMk/>
          <pc:sldMk cId="2724648777" sldId="284"/>
        </pc:sldMkLst>
        <pc:spChg chg="mod">
          <ac:chgData name="Jones, Brandon" userId="c73af2d3-5af6-4020-8c4e-fbaf9b57272b" providerId="ADAL" clId="{DDE179D7-F481-4831-BA0E-FDFD3083B366}" dt="2023-06-22T18:51:41.340" v="559" actId="20577"/>
          <ac:spMkLst>
            <pc:docMk/>
            <pc:sldMk cId="2724648777" sldId="284"/>
            <ac:spMk id="3" creationId="{A3C07872-F63A-421C-AC6B-5FD52F5FCB6D}"/>
          </ac:spMkLst>
        </pc:spChg>
        <pc:spChg chg="mod">
          <ac:chgData name="Jones, Brandon" userId="c73af2d3-5af6-4020-8c4e-fbaf9b57272b" providerId="ADAL" clId="{DDE179D7-F481-4831-BA0E-FDFD3083B366}" dt="2023-06-22T18:50:42.390" v="545" actId="20577"/>
          <ac:spMkLst>
            <pc:docMk/>
            <pc:sldMk cId="2724648777" sldId="284"/>
            <ac:spMk id="4" creationId="{1AE5F804-CFD3-4AAE-997B-FC35A959B815}"/>
          </ac:spMkLst>
        </pc:spChg>
        <pc:picChg chg="add del mod">
          <ac:chgData name="Jones, Brandon" userId="c73af2d3-5af6-4020-8c4e-fbaf9b57272b" providerId="ADAL" clId="{DDE179D7-F481-4831-BA0E-FDFD3083B366}" dt="2023-06-22T18:51:23.203" v="555" actId="478"/>
          <ac:picMkLst>
            <pc:docMk/>
            <pc:sldMk cId="2724648777" sldId="284"/>
            <ac:picMk id="5" creationId="{F9363C33-34D6-4ACC-BF75-286DF0A579A6}"/>
          </ac:picMkLst>
        </pc:picChg>
        <pc:picChg chg="add mod">
          <ac:chgData name="Jones, Brandon" userId="c73af2d3-5af6-4020-8c4e-fbaf9b57272b" providerId="ADAL" clId="{DDE179D7-F481-4831-BA0E-FDFD3083B366}" dt="2023-06-22T18:51:44.716" v="560" actId="1076"/>
          <ac:picMkLst>
            <pc:docMk/>
            <pc:sldMk cId="2724648777" sldId="284"/>
            <ac:picMk id="6" creationId="{B6A1E51A-2E18-4490-A4CE-149B7108B7C4}"/>
          </ac:picMkLst>
        </pc:picChg>
      </pc:sldChg>
      <pc:sldChg chg="modSp new mod">
        <pc:chgData name="Jones, Brandon" userId="c73af2d3-5af6-4020-8c4e-fbaf9b57272b" providerId="ADAL" clId="{DDE179D7-F481-4831-BA0E-FDFD3083B366}" dt="2023-06-22T18:53:17.387" v="615"/>
        <pc:sldMkLst>
          <pc:docMk/>
          <pc:sldMk cId="2072613797" sldId="285"/>
        </pc:sldMkLst>
        <pc:spChg chg="mod">
          <ac:chgData name="Jones, Brandon" userId="c73af2d3-5af6-4020-8c4e-fbaf9b57272b" providerId="ADAL" clId="{DDE179D7-F481-4831-BA0E-FDFD3083B366}" dt="2023-06-22T18:53:17.387" v="615"/>
          <ac:spMkLst>
            <pc:docMk/>
            <pc:sldMk cId="2072613797" sldId="285"/>
            <ac:spMk id="3" creationId="{B858F34D-FA3B-41C0-BA40-50725C0F7458}"/>
          </ac:spMkLst>
        </pc:spChg>
        <pc:spChg chg="mod">
          <ac:chgData name="Jones, Brandon" userId="c73af2d3-5af6-4020-8c4e-fbaf9b57272b" providerId="ADAL" clId="{DDE179D7-F481-4831-BA0E-FDFD3083B366}" dt="2023-06-22T18:52:53.952" v="614" actId="404"/>
          <ac:spMkLst>
            <pc:docMk/>
            <pc:sldMk cId="2072613797" sldId="285"/>
            <ac:spMk id="4" creationId="{4E1EFD08-AD85-4E70-BC42-5FFD0AED0F55}"/>
          </ac:spMkLst>
        </pc:spChg>
      </pc:sldChg>
      <pc:sldChg chg="addSp modSp new mod">
        <pc:chgData name="Jones, Brandon" userId="c73af2d3-5af6-4020-8c4e-fbaf9b57272b" providerId="ADAL" clId="{DDE179D7-F481-4831-BA0E-FDFD3083B366}" dt="2023-06-22T18:58:00.225" v="953" actId="20577"/>
        <pc:sldMkLst>
          <pc:docMk/>
          <pc:sldMk cId="2812948850" sldId="286"/>
        </pc:sldMkLst>
        <pc:spChg chg="mod">
          <ac:chgData name="Jones, Brandon" userId="c73af2d3-5af6-4020-8c4e-fbaf9b57272b" providerId="ADAL" clId="{DDE179D7-F481-4831-BA0E-FDFD3083B366}" dt="2023-06-22T18:58:00.225" v="953" actId="20577"/>
          <ac:spMkLst>
            <pc:docMk/>
            <pc:sldMk cId="2812948850" sldId="286"/>
            <ac:spMk id="3" creationId="{88938F48-83F6-4912-AD26-FCAB46667D7A}"/>
          </ac:spMkLst>
        </pc:spChg>
        <pc:spChg chg="mod">
          <ac:chgData name="Jones, Brandon" userId="c73af2d3-5af6-4020-8c4e-fbaf9b57272b" providerId="ADAL" clId="{DDE179D7-F481-4831-BA0E-FDFD3083B366}" dt="2023-06-22T18:54:23.773" v="652" actId="20577"/>
          <ac:spMkLst>
            <pc:docMk/>
            <pc:sldMk cId="2812948850" sldId="286"/>
            <ac:spMk id="4" creationId="{012E84A4-EB7C-4E7E-A8DE-F14D00389254}"/>
          </ac:spMkLst>
        </pc:spChg>
        <pc:spChg chg="add mod">
          <ac:chgData name="Jones, Brandon" userId="c73af2d3-5af6-4020-8c4e-fbaf9b57272b" providerId="ADAL" clId="{DDE179D7-F481-4831-BA0E-FDFD3083B366}" dt="2023-06-22T18:57:41.700" v="907" actId="1076"/>
          <ac:spMkLst>
            <pc:docMk/>
            <pc:sldMk cId="2812948850" sldId="286"/>
            <ac:spMk id="5" creationId="{3CAEC91C-1FA5-4306-9B72-FB9CF0590109}"/>
          </ac:spMkLst>
        </pc:spChg>
      </pc:sldChg>
      <pc:sldChg chg="addSp delSp modSp new mod">
        <pc:chgData name="Jones, Brandon" userId="c73af2d3-5af6-4020-8c4e-fbaf9b57272b" providerId="ADAL" clId="{DDE179D7-F481-4831-BA0E-FDFD3083B366}" dt="2023-06-22T19:11:33.352" v="1055" actId="165"/>
        <pc:sldMkLst>
          <pc:docMk/>
          <pc:sldMk cId="2720620047" sldId="287"/>
        </pc:sldMkLst>
        <pc:spChg chg="del">
          <ac:chgData name="Jones, Brandon" userId="c73af2d3-5af6-4020-8c4e-fbaf9b57272b" providerId="ADAL" clId="{DDE179D7-F481-4831-BA0E-FDFD3083B366}" dt="2023-06-22T19:10:31.750" v="1050" actId="478"/>
          <ac:spMkLst>
            <pc:docMk/>
            <pc:sldMk cId="2720620047" sldId="287"/>
            <ac:spMk id="3" creationId="{E430D23C-3431-4E1B-9D0E-AC75C1156C77}"/>
          </ac:spMkLst>
        </pc:spChg>
        <pc:spChg chg="mod">
          <ac:chgData name="Jones, Brandon" userId="c73af2d3-5af6-4020-8c4e-fbaf9b57272b" providerId="ADAL" clId="{DDE179D7-F481-4831-BA0E-FDFD3083B366}" dt="2023-06-22T19:10:24.662" v="1049" actId="20577"/>
          <ac:spMkLst>
            <pc:docMk/>
            <pc:sldMk cId="2720620047" sldId="287"/>
            <ac:spMk id="4" creationId="{E488DB99-F770-4780-8D65-DAD3068CC312}"/>
          </ac:spMkLst>
        </pc:spChg>
        <pc:grpChg chg="add del mod">
          <ac:chgData name="Jones, Brandon" userId="c73af2d3-5af6-4020-8c4e-fbaf9b57272b" providerId="ADAL" clId="{DDE179D7-F481-4831-BA0E-FDFD3083B366}" dt="2023-06-22T19:11:33.352" v="1055" actId="165"/>
          <ac:grpSpMkLst>
            <pc:docMk/>
            <pc:sldMk cId="2720620047" sldId="287"/>
            <ac:grpSpMk id="6" creationId="{592EDED8-1579-4B22-A402-9760D31FD2F7}"/>
          </ac:grpSpMkLst>
        </pc:grpChg>
        <pc:picChg chg="add mod">
          <ac:chgData name="Jones, Brandon" userId="c73af2d3-5af6-4020-8c4e-fbaf9b57272b" providerId="ADAL" clId="{DDE179D7-F481-4831-BA0E-FDFD3083B366}" dt="2023-06-22T19:11:11.236" v="1052" actId="1076"/>
          <ac:picMkLst>
            <pc:docMk/>
            <pc:sldMk cId="2720620047" sldId="287"/>
            <ac:picMk id="5" creationId="{5184ED91-D252-485E-9227-A2C53105FD44}"/>
          </ac:picMkLst>
        </pc:picChg>
        <pc:picChg chg="mod topLvl">
          <ac:chgData name="Jones, Brandon" userId="c73af2d3-5af6-4020-8c4e-fbaf9b57272b" providerId="ADAL" clId="{DDE179D7-F481-4831-BA0E-FDFD3083B366}" dt="2023-06-22T19:11:33.352" v="1055" actId="165"/>
          <ac:picMkLst>
            <pc:docMk/>
            <pc:sldMk cId="2720620047" sldId="287"/>
            <ac:picMk id="7" creationId="{8D4CF82D-83CD-46CD-B2FE-9DC2F52CB77B}"/>
          </ac:picMkLst>
        </pc:picChg>
        <pc:picChg chg="mod topLvl">
          <ac:chgData name="Jones, Brandon" userId="c73af2d3-5af6-4020-8c4e-fbaf9b57272b" providerId="ADAL" clId="{DDE179D7-F481-4831-BA0E-FDFD3083B366}" dt="2023-06-22T19:11:33.352" v="1055" actId="165"/>
          <ac:picMkLst>
            <pc:docMk/>
            <pc:sldMk cId="2720620047" sldId="287"/>
            <ac:picMk id="8" creationId="{32097F95-C661-41B9-84BB-01370F06698E}"/>
          </ac:picMkLst>
        </pc:picChg>
      </pc:sldChg>
      <pc:sldChg chg="addSp delSp modSp new mod modClrScheme chgLayout">
        <pc:chgData name="Jones, Brandon" userId="c73af2d3-5af6-4020-8c4e-fbaf9b57272b" providerId="ADAL" clId="{DDE179D7-F481-4831-BA0E-FDFD3083B366}" dt="2023-06-22T19:16:42.626" v="1120" actId="1035"/>
        <pc:sldMkLst>
          <pc:docMk/>
          <pc:sldMk cId="637824618" sldId="288"/>
        </pc:sldMkLst>
        <pc:spChg chg="mod ord">
          <ac:chgData name="Jones, Brandon" userId="c73af2d3-5af6-4020-8c4e-fbaf9b57272b" providerId="ADAL" clId="{DDE179D7-F481-4831-BA0E-FDFD3083B366}" dt="2023-06-22T19:16:04.561" v="1106" actId="26606"/>
          <ac:spMkLst>
            <pc:docMk/>
            <pc:sldMk cId="637824618" sldId="288"/>
            <ac:spMk id="2" creationId="{F435E41E-F4EC-4EB2-8810-16F68578A7A4}"/>
          </ac:spMkLst>
        </pc:spChg>
        <pc:spChg chg="del">
          <ac:chgData name="Jones, Brandon" userId="c73af2d3-5af6-4020-8c4e-fbaf9b57272b" providerId="ADAL" clId="{DDE179D7-F481-4831-BA0E-FDFD3083B366}" dt="2023-06-22T19:12:24.465" v="1085" actId="478"/>
          <ac:spMkLst>
            <pc:docMk/>
            <pc:sldMk cId="637824618" sldId="288"/>
            <ac:spMk id="3" creationId="{3335A1DB-44F4-482D-B1D0-5B466A1B027D}"/>
          </ac:spMkLst>
        </pc:spChg>
        <pc:spChg chg="mod ord">
          <ac:chgData name="Jones, Brandon" userId="c73af2d3-5af6-4020-8c4e-fbaf9b57272b" providerId="ADAL" clId="{DDE179D7-F481-4831-BA0E-FDFD3083B366}" dt="2023-06-22T19:16:04.561" v="1106" actId="26606"/>
          <ac:spMkLst>
            <pc:docMk/>
            <pc:sldMk cId="637824618" sldId="288"/>
            <ac:spMk id="4" creationId="{9BF0C3F6-3B01-49EC-A8AA-5590C4B60126}"/>
          </ac:spMkLst>
        </pc:spChg>
        <pc:picChg chg="add mod">
          <ac:chgData name="Jones, Brandon" userId="c73af2d3-5af6-4020-8c4e-fbaf9b57272b" providerId="ADAL" clId="{DDE179D7-F481-4831-BA0E-FDFD3083B366}" dt="2023-06-22T19:16:04.561" v="1106" actId="26606"/>
          <ac:picMkLst>
            <pc:docMk/>
            <pc:sldMk cId="637824618" sldId="288"/>
            <ac:picMk id="5" creationId="{8E78AD74-311B-4C4F-BFAB-369251E1386B}"/>
          </ac:picMkLst>
        </pc:picChg>
        <pc:picChg chg="add mod">
          <ac:chgData name="Jones, Brandon" userId="c73af2d3-5af6-4020-8c4e-fbaf9b57272b" providerId="ADAL" clId="{DDE179D7-F481-4831-BA0E-FDFD3083B366}" dt="2023-06-22T19:16:37.226" v="1117" actId="1076"/>
          <ac:picMkLst>
            <pc:docMk/>
            <pc:sldMk cId="637824618" sldId="288"/>
            <ac:picMk id="7" creationId="{2BDE9D72-3104-4B31-8A4E-599A6F9AE90A}"/>
          </ac:picMkLst>
        </pc:picChg>
        <pc:picChg chg="add mod">
          <ac:chgData name="Jones, Brandon" userId="c73af2d3-5af6-4020-8c4e-fbaf9b57272b" providerId="ADAL" clId="{DDE179D7-F481-4831-BA0E-FDFD3083B366}" dt="2023-06-22T19:16:42.626" v="1120" actId="1035"/>
          <ac:picMkLst>
            <pc:docMk/>
            <pc:sldMk cId="637824618" sldId="288"/>
            <ac:picMk id="9" creationId="{585C0585-AE97-429B-A751-DF1FFB0142D4}"/>
          </ac:picMkLst>
        </pc:picChg>
        <pc:picChg chg="add mod">
          <ac:chgData name="Jones, Brandon" userId="c73af2d3-5af6-4020-8c4e-fbaf9b57272b" providerId="ADAL" clId="{DDE179D7-F481-4831-BA0E-FDFD3083B366}" dt="2023-06-22T19:16:32.743" v="1116" actId="1076"/>
          <ac:picMkLst>
            <pc:docMk/>
            <pc:sldMk cId="637824618" sldId="288"/>
            <ac:picMk id="11" creationId="{52DB931F-0DD0-4BD1-B69D-80B613806752}"/>
          </ac:picMkLst>
        </pc:picChg>
      </pc:sldChg>
      <pc:sldChg chg="addSp delSp modSp new mod modClrScheme chgLayout">
        <pc:chgData name="Jones, Brandon" userId="c73af2d3-5af6-4020-8c4e-fbaf9b57272b" providerId="ADAL" clId="{DDE179D7-F481-4831-BA0E-FDFD3083B366}" dt="2023-06-22T19:18:32.732" v="1142" actId="26606"/>
        <pc:sldMkLst>
          <pc:docMk/>
          <pc:sldMk cId="3861506647" sldId="289"/>
        </pc:sldMkLst>
        <pc:spChg chg="mod ord">
          <ac:chgData name="Jones, Brandon" userId="c73af2d3-5af6-4020-8c4e-fbaf9b57272b" providerId="ADAL" clId="{DDE179D7-F481-4831-BA0E-FDFD3083B366}" dt="2023-06-22T19:18:32.732" v="1142" actId="26606"/>
          <ac:spMkLst>
            <pc:docMk/>
            <pc:sldMk cId="3861506647" sldId="289"/>
            <ac:spMk id="2" creationId="{75175C3A-19EC-4848-AD8A-7282767B73C6}"/>
          </ac:spMkLst>
        </pc:spChg>
        <pc:spChg chg="del">
          <ac:chgData name="Jones, Brandon" userId="c73af2d3-5af6-4020-8c4e-fbaf9b57272b" providerId="ADAL" clId="{DDE179D7-F481-4831-BA0E-FDFD3083B366}" dt="2023-06-22T19:17:11.936" v="1135" actId="478"/>
          <ac:spMkLst>
            <pc:docMk/>
            <pc:sldMk cId="3861506647" sldId="289"/>
            <ac:spMk id="3" creationId="{188E0E68-3545-4DC4-88E4-7E156E246907}"/>
          </ac:spMkLst>
        </pc:spChg>
        <pc:spChg chg="mod ord">
          <ac:chgData name="Jones, Brandon" userId="c73af2d3-5af6-4020-8c4e-fbaf9b57272b" providerId="ADAL" clId="{DDE179D7-F481-4831-BA0E-FDFD3083B366}" dt="2023-06-22T19:18:32.732" v="1142" actId="26606"/>
          <ac:spMkLst>
            <pc:docMk/>
            <pc:sldMk cId="3861506647" sldId="289"/>
            <ac:spMk id="4" creationId="{CD17040D-D8EE-4A33-9F73-DC8FBB3818DA}"/>
          </ac:spMkLst>
        </pc:spChg>
        <pc:picChg chg="add mod">
          <ac:chgData name="Jones, Brandon" userId="c73af2d3-5af6-4020-8c4e-fbaf9b57272b" providerId="ADAL" clId="{DDE179D7-F481-4831-BA0E-FDFD3083B366}" dt="2023-06-22T19:18:32.732" v="1142" actId="26606"/>
          <ac:picMkLst>
            <pc:docMk/>
            <pc:sldMk cId="3861506647" sldId="289"/>
            <ac:picMk id="5" creationId="{42316CF2-A1A3-4353-9DCB-5FFCCDCEC256}"/>
          </ac:picMkLst>
        </pc:picChg>
        <pc:picChg chg="add mod">
          <ac:chgData name="Jones, Brandon" userId="c73af2d3-5af6-4020-8c4e-fbaf9b57272b" providerId="ADAL" clId="{DDE179D7-F481-4831-BA0E-FDFD3083B366}" dt="2023-06-22T19:18:32.732" v="1142" actId="26606"/>
          <ac:picMkLst>
            <pc:docMk/>
            <pc:sldMk cId="3861506647" sldId="289"/>
            <ac:picMk id="7" creationId="{453E66B7-F514-467E-B6CA-D3652F3D2FA7}"/>
          </ac:picMkLst>
        </pc:picChg>
        <pc:picChg chg="add mod">
          <ac:chgData name="Jones, Brandon" userId="c73af2d3-5af6-4020-8c4e-fbaf9b57272b" providerId="ADAL" clId="{DDE179D7-F481-4831-BA0E-FDFD3083B366}" dt="2023-06-22T19:18:32.732" v="1142" actId="26606"/>
          <ac:picMkLst>
            <pc:docMk/>
            <pc:sldMk cId="3861506647" sldId="289"/>
            <ac:picMk id="9" creationId="{DCF49AC5-F11C-4DD3-A6D9-5C67252A981B}"/>
          </ac:picMkLst>
        </pc:picChg>
      </pc:sldChg>
      <pc:sldChg chg="addSp delSp modSp new mod modClrScheme chgLayout">
        <pc:chgData name="Jones, Brandon" userId="c73af2d3-5af6-4020-8c4e-fbaf9b57272b" providerId="ADAL" clId="{DDE179D7-F481-4831-BA0E-FDFD3083B366}" dt="2023-06-22T19:20:21.602" v="1169" actId="26606"/>
        <pc:sldMkLst>
          <pc:docMk/>
          <pc:sldMk cId="1415071346" sldId="290"/>
        </pc:sldMkLst>
        <pc:spChg chg="mod ord">
          <ac:chgData name="Jones, Brandon" userId="c73af2d3-5af6-4020-8c4e-fbaf9b57272b" providerId="ADAL" clId="{DDE179D7-F481-4831-BA0E-FDFD3083B366}" dt="2023-06-22T19:20:21.602" v="1169" actId="26606"/>
          <ac:spMkLst>
            <pc:docMk/>
            <pc:sldMk cId="1415071346" sldId="290"/>
            <ac:spMk id="2" creationId="{74A1BDBB-D510-404A-99FC-C98C154A6602}"/>
          </ac:spMkLst>
        </pc:spChg>
        <pc:spChg chg="del">
          <ac:chgData name="Jones, Brandon" userId="c73af2d3-5af6-4020-8c4e-fbaf9b57272b" providerId="ADAL" clId="{DDE179D7-F481-4831-BA0E-FDFD3083B366}" dt="2023-06-22T19:19:38.377" v="1161" actId="478"/>
          <ac:spMkLst>
            <pc:docMk/>
            <pc:sldMk cId="1415071346" sldId="290"/>
            <ac:spMk id="3" creationId="{D1D78DA6-0002-4861-90FE-A9A5A03F0DA3}"/>
          </ac:spMkLst>
        </pc:spChg>
        <pc:spChg chg="mod ord">
          <ac:chgData name="Jones, Brandon" userId="c73af2d3-5af6-4020-8c4e-fbaf9b57272b" providerId="ADAL" clId="{DDE179D7-F481-4831-BA0E-FDFD3083B366}" dt="2023-06-22T19:20:21.602" v="1169" actId="26606"/>
          <ac:spMkLst>
            <pc:docMk/>
            <pc:sldMk cId="1415071346" sldId="290"/>
            <ac:spMk id="4" creationId="{68244C0B-0F6D-44A0-87E9-12F74A79A92E}"/>
          </ac:spMkLst>
        </pc:spChg>
        <pc:picChg chg="add mod">
          <ac:chgData name="Jones, Brandon" userId="c73af2d3-5af6-4020-8c4e-fbaf9b57272b" providerId="ADAL" clId="{DDE179D7-F481-4831-BA0E-FDFD3083B366}" dt="2023-06-22T19:20:21.602" v="1169" actId="26606"/>
          <ac:picMkLst>
            <pc:docMk/>
            <pc:sldMk cId="1415071346" sldId="290"/>
            <ac:picMk id="6" creationId="{1EA1C3D5-894E-44FE-B497-C8359823DE6A}"/>
          </ac:picMkLst>
        </pc:picChg>
        <pc:picChg chg="add mod">
          <ac:chgData name="Jones, Brandon" userId="c73af2d3-5af6-4020-8c4e-fbaf9b57272b" providerId="ADAL" clId="{DDE179D7-F481-4831-BA0E-FDFD3083B366}" dt="2023-06-22T19:20:21.602" v="1169" actId="26606"/>
          <ac:picMkLst>
            <pc:docMk/>
            <pc:sldMk cId="1415071346" sldId="290"/>
            <ac:picMk id="8" creationId="{614422A1-E7E5-4A73-AA1A-247C47CC936B}"/>
          </ac:picMkLst>
        </pc:picChg>
        <pc:picChg chg="add mod ord">
          <ac:chgData name="Jones, Brandon" userId="c73af2d3-5af6-4020-8c4e-fbaf9b57272b" providerId="ADAL" clId="{DDE179D7-F481-4831-BA0E-FDFD3083B366}" dt="2023-06-22T19:20:21.602" v="1169" actId="26606"/>
          <ac:picMkLst>
            <pc:docMk/>
            <pc:sldMk cId="1415071346" sldId="290"/>
            <ac:picMk id="9" creationId="{784AA585-4EE9-41D5-9DDB-E8AB7E3E6537}"/>
          </ac:picMkLst>
        </pc:picChg>
      </pc:sldChg>
      <pc:sldChg chg="addSp delSp modSp new mod modClrScheme chgLayout">
        <pc:chgData name="Jones, Brandon" userId="c73af2d3-5af6-4020-8c4e-fbaf9b57272b" providerId="ADAL" clId="{DDE179D7-F481-4831-BA0E-FDFD3083B366}" dt="2023-06-22T19:21:58.901" v="1186" actId="26606"/>
        <pc:sldMkLst>
          <pc:docMk/>
          <pc:sldMk cId="2058797014" sldId="291"/>
        </pc:sldMkLst>
        <pc:spChg chg="mod ord">
          <ac:chgData name="Jones, Brandon" userId="c73af2d3-5af6-4020-8c4e-fbaf9b57272b" providerId="ADAL" clId="{DDE179D7-F481-4831-BA0E-FDFD3083B366}" dt="2023-06-22T19:21:58.901" v="1186" actId="26606"/>
          <ac:spMkLst>
            <pc:docMk/>
            <pc:sldMk cId="2058797014" sldId="291"/>
            <ac:spMk id="2" creationId="{DED233E2-8052-4733-A66A-34826708310C}"/>
          </ac:spMkLst>
        </pc:spChg>
        <pc:spChg chg="del">
          <ac:chgData name="Jones, Brandon" userId="c73af2d3-5af6-4020-8c4e-fbaf9b57272b" providerId="ADAL" clId="{DDE179D7-F481-4831-BA0E-FDFD3083B366}" dt="2023-06-22T19:20:47.733" v="1178" actId="478"/>
          <ac:spMkLst>
            <pc:docMk/>
            <pc:sldMk cId="2058797014" sldId="291"/>
            <ac:spMk id="3" creationId="{F92057BD-CB3D-4D65-8497-04B01EC4ED9D}"/>
          </ac:spMkLst>
        </pc:spChg>
        <pc:spChg chg="mod ord">
          <ac:chgData name="Jones, Brandon" userId="c73af2d3-5af6-4020-8c4e-fbaf9b57272b" providerId="ADAL" clId="{DDE179D7-F481-4831-BA0E-FDFD3083B366}" dt="2023-06-22T19:21:58.901" v="1186" actId="26606"/>
          <ac:spMkLst>
            <pc:docMk/>
            <pc:sldMk cId="2058797014" sldId="291"/>
            <ac:spMk id="4" creationId="{A74A7AB0-CC9E-4865-B04E-7F72DFA5736A}"/>
          </ac:spMkLst>
        </pc:spChg>
        <pc:picChg chg="add mod">
          <ac:chgData name="Jones, Brandon" userId="c73af2d3-5af6-4020-8c4e-fbaf9b57272b" providerId="ADAL" clId="{DDE179D7-F481-4831-BA0E-FDFD3083B366}" dt="2023-06-22T19:21:58.901" v="1186" actId="26606"/>
          <ac:picMkLst>
            <pc:docMk/>
            <pc:sldMk cId="2058797014" sldId="291"/>
            <ac:picMk id="5" creationId="{D94CE0CA-C4C0-413A-882F-3A58871596F0}"/>
          </ac:picMkLst>
        </pc:picChg>
        <pc:picChg chg="add mod ord">
          <ac:chgData name="Jones, Brandon" userId="c73af2d3-5af6-4020-8c4e-fbaf9b57272b" providerId="ADAL" clId="{DDE179D7-F481-4831-BA0E-FDFD3083B366}" dt="2023-06-22T19:21:58.901" v="1186" actId="26606"/>
          <ac:picMkLst>
            <pc:docMk/>
            <pc:sldMk cId="2058797014" sldId="291"/>
            <ac:picMk id="7" creationId="{F587145E-87C1-4C73-B7DD-7C3900B41C38}"/>
          </ac:picMkLst>
        </pc:picChg>
        <pc:picChg chg="add mod">
          <ac:chgData name="Jones, Brandon" userId="c73af2d3-5af6-4020-8c4e-fbaf9b57272b" providerId="ADAL" clId="{DDE179D7-F481-4831-BA0E-FDFD3083B366}" dt="2023-06-22T19:21:58.901" v="1186" actId="26606"/>
          <ac:picMkLst>
            <pc:docMk/>
            <pc:sldMk cId="2058797014" sldId="291"/>
            <ac:picMk id="9" creationId="{8EE7236C-4CB5-4091-B140-1352D6211C68}"/>
          </ac:picMkLst>
        </pc:picChg>
      </pc:sldChg>
      <pc:sldChg chg="addSp delSp modSp new mod modClrScheme chgLayout">
        <pc:chgData name="Jones, Brandon" userId="c73af2d3-5af6-4020-8c4e-fbaf9b57272b" providerId="ADAL" clId="{DDE179D7-F481-4831-BA0E-FDFD3083B366}" dt="2023-06-22T19:24:55.274" v="1220" actId="26606"/>
        <pc:sldMkLst>
          <pc:docMk/>
          <pc:sldMk cId="3975336215" sldId="292"/>
        </pc:sldMkLst>
        <pc:spChg chg="mod ord">
          <ac:chgData name="Jones, Brandon" userId="c73af2d3-5af6-4020-8c4e-fbaf9b57272b" providerId="ADAL" clId="{DDE179D7-F481-4831-BA0E-FDFD3083B366}" dt="2023-06-22T19:24:55.274" v="1220" actId="26606"/>
          <ac:spMkLst>
            <pc:docMk/>
            <pc:sldMk cId="3975336215" sldId="292"/>
            <ac:spMk id="2" creationId="{1B93BA3D-7B66-4992-8F0C-A635A9E7E009}"/>
          </ac:spMkLst>
        </pc:spChg>
        <pc:spChg chg="del">
          <ac:chgData name="Jones, Brandon" userId="c73af2d3-5af6-4020-8c4e-fbaf9b57272b" providerId="ADAL" clId="{DDE179D7-F481-4831-BA0E-FDFD3083B366}" dt="2023-06-22T19:23:16.133" v="1187" actId="478"/>
          <ac:spMkLst>
            <pc:docMk/>
            <pc:sldMk cId="3975336215" sldId="292"/>
            <ac:spMk id="3" creationId="{02FE9D70-ED75-42DF-BE9A-AAB146591041}"/>
          </ac:spMkLst>
        </pc:spChg>
        <pc:spChg chg="mod ord">
          <ac:chgData name="Jones, Brandon" userId="c73af2d3-5af6-4020-8c4e-fbaf9b57272b" providerId="ADAL" clId="{DDE179D7-F481-4831-BA0E-FDFD3083B366}" dt="2023-06-22T19:24:55.274" v="1220" actId="26606"/>
          <ac:spMkLst>
            <pc:docMk/>
            <pc:sldMk cId="3975336215" sldId="292"/>
            <ac:spMk id="4" creationId="{6B022272-87C2-4395-8D20-46DABD95D719}"/>
          </ac:spMkLst>
        </pc:spChg>
        <pc:picChg chg="add mod">
          <ac:chgData name="Jones, Brandon" userId="c73af2d3-5af6-4020-8c4e-fbaf9b57272b" providerId="ADAL" clId="{DDE179D7-F481-4831-BA0E-FDFD3083B366}" dt="2023-06-22T19:24:55.274" v="1220" actId="26606"/>
          <ac:picMkLst>
            <pc:docMk/>
            <pc:sldMk cId="3975336215" sldId="292"/>
            <ac:picMk id="6" creationId="{A4646571-176B-4A60-A26F-5C423520CD01}"/>
          </ac:picMkLst>
        </pc:picChg>
        <pc:picChg chg="add mod ord">
          <ac:chgData name="Jones, Brandon" userId="c73af2d3-5af6-4020-8c4e-fbaf9b57272b" providerId="ADAL" clId="{DDE179D7-F481-4831-BA0E-FDFD3083B366}" dt="2023-06-22T19:24:55.274" v="1220" actId="26606"/>
          <ac:picMkLst>
            <pc:docMk/>
            <pc:sldMk cId="3975336215" sldId="292"/>
            <ac:picMk id="8" creationId="{D66D3FD6-BA78-4B4E-8C8A-876C846B0CF7}"/>
          </ac:picMkLst>
        </pc:picChg>
        <pc:picChg chg="add mod">
          <ac:chgData name="Jones, Brandon" userId="c73af2d3-5af6-4020-8c4e-fbaf9b57272b" providerId="ADAL" clId="{DDE179D7-F481-4831-BA0E-FDFD3083B366}" dt="2023-06-22T19:24:55.274" v="1220" actId="26606"/>
          <ac:picMkLst>
            <pc:docMk/>
            <pc:sldMk cId="3975336215" sldId="292"/>
            <ac:picMk id="10" creationId="{7640C0D6-483C-4889-8C90-7FA6963D8A78}"/>
          </ac:picMkLst>
        </pc:picChg>
      </pc:sldChg>
      <pc:sldChg chg="addSp delSp modSp new mod">
        <pc:chgData name="Jones, Brandon" userId="c73af2d3-5af6-4020-8c4e-fbaf9b57272b" providerId="ADAL" clId="{DDE179D7-F481-4831-BA0E-FDFD3083B366}" dt="2023-06-22T19:26:49.190" v="1251" actId="26606"/>
        <pc:sldMkLst>
          <pc:docMk/>
          <pc:sldMk cId="3236610223" sldId="293"/>
        </pc:sldMkLst>
        <pc:spChg chg="mod ord">
          <ac:chgData name="Jones, Brandon" userId="c73af2d3-5af6-4020-8c4e-fbaf9b57272b" providerId="ADAL" clId="{DDE179D7-F481-4831-BA0E-FDFD3083B366}" dt="2023-06-22T19:26:49.190" v="1251" actId="26606"/>
          <ac:spMkLst>
            <pc:docMk/>
            <pc:sldMk cId="3236610223" sldId="293"/>
            <ac:spMk id="2" creationId="{3790419F-E82E-4A24-892A-1E82147B7C26}"/>
          </ac:spMkLst>
        </pc:spChg>
        <pc:spChg chg="del">
          <ac:chgData name="Jones, Brandon" userId="c73af2d3-5af6-4020-8c4e-fbaf9b57272b" providerId="ADAL" clId="{DDE179D7-F481-4831-BA0E-FDFD3083B366}" dt="2023-06-22T19:25:18.979" v="1232" actId="478"/>
          <ac:spMkLst>
            <pc:docMk/>
            <pc:sldMk cId="3236610223" sldId="293"/>
            <ac:spMk id="3" creationId="{04E2B0C0-A0B4-43F0-8DB1-9D558C76416E}"/>
          </ac:spMkLst>
        </pc:spChg>
        <pc:spChg chg="mod ord">
          <ac:chgData name="Jones, Brandon" userId="c73af2d3-5af6-4020-8c4e-fbaf9b57272b" providerId="ADAL" clId="{DDE179D7-F481-4831-BA0E-FDFD3083B366}" dt="2023-06-22T19:26:49.190" v="1251" actId="26606"/>
          <ac:spMkLst>
            <pc:docMk/>
            <pc:sldMk cId="3236610223" sldId="293"/>
            <ac:spMk id="4" creationId="{58D1F9D0-5A92-46BC-A67C-D6DEE29A0269}"/>
          </ac:spMkLst>
        </pc:spChg>
        <pc:picChg chg="add mod">
          <ac:chgData name="Jones, Brandon" userId="c73af2d3-5af6-4020-8c4e-fbaf9b57272b" providerId="ADAL" clId="{DDE179D7-F481-4831-BA0E-FDFD3083B366}" dt="2023-06-22T19:26:49.190" v="1251" actId="26606"/>
          <ac:picMkLst>
            <pc:docMk/>
            <pc:sldMk cId="3236610223" sldId="293"/>
            <ac:picMk id="5" creationId="{D02E660D-FD7F-41DB-ACDB-D25E40CD8862}"/>
          </ac:picMkLst>
        </pc:picChg>
        <pc:picChg chg="add mod">
          <ac:chgData name="Jones, Brandon" userId="c73af2d3-5af6-4020-8c4e-fbaf9b57272b" providerId="ADAL" clId="{DDE179D7-F481-4831-BA0E-FDFD3083B366}" dt="2023-06-22T19:26:49.190" v="1251" actId="26606"/>
          <ac:picMkLst>
            <pc:docMk/>
            <pc:sldMk cId="3236610223" sldId="293"/>
            <ac:picMk id="7" creationId="{75C09260-1264-4083-A368-8B722C189154}"/>
          </ac:picMkLst>
        </pc:picChg>
        <pc:picChg chg="add mod">
          <ac:chgData name="Jones, Brandon" userId="c73af2d3-5af6-4020-8c4e-fbaf9b57272b" providerId="ADAL" clId="{DDE179D7-F481-4831-BA0E-FDFD3083B366}" dt="2023-06-22T19:26:49.190" v="1251" actId="26606"/>
          <ac:picMkLst>
            <pc:docMk/>
            <pc:sldMk cId="3236610223" sldId="293"/>
            <ac:picMk id="9" creationId="{B34EF036-D317-4A66-BC54-C7EE90E987B3}"/>
          </ac:picMkLst>
        </pc:picChg>
      </pc:sldChg>
      <pc:sldChg chg="addSp delSp modSp new mod ord">
        <pc:chgData name="Jones, Brandon" userId="c73af2d3-5af6-4020-8c4e-fbaf9b57272b" providerId="ADAL" clId="{DDE179D7-F481-4831-BA0E-FDFD3083B366}" dt="2023-06-22T19:00:27.115" v="977" actId="26606"/>
        <pc:sldMkLst>
          <pc:docMk/>
          <pc:sldMk cId="3610410107" sldId="294"/>
        </pc:sldMkLst>
        <pc:spChg chg="mod ord">
          <ac:chgData name="Jones, Brandon" userId="c73af2d3-5af6-4020-8c4e-fbaf9b57272b" providerId="ADAL" clId="{DDE179D7-F481-4831-BA0E-FDFD3083B366}" dt="2023-06-22T19:00:27.115" v="977" actId="26606"/>
          <ac:spMkLst>
            <pc:docMk/>
            <pc:sldMk cId="3610410107" sldId="294"/>
            <ac:spMk id="2" creationId="{89EBA811-3E46-4DCB-9511-BCC1C737DE26}"/>
          </ac:spMkLst>
        </pc:spChg>
        <pc:spChg chg="del">
          <ac:chgData name="Jones, Brandon" userId="c73af2d3-5af6-4020-8c4e-fbaf9b57272b" providerId="ADAL" clId="{DDE179D7-F481-4831-BA0E-FDFD3083B366}" dt="2023-06-22T19:00:10.351" v="974" actId="478"/>
          <ac:spMkLst>
            <pc:docMk/>
            <pc:sldMk cId="3610410107" sldId="294"/>
            <ac:spMk id="3" creationId="{1251CE27-D1AC-4929-9DB8-54E5257BDC7B}"/>
          </ac:spMkLst>
        </pc:spChg>
        <pc:spChg chg="mod ord">
          <ac:chgData name="Jones, Brandon" userId="c73af2d3-5af6-4020-8c4e-fbaf9b57272b" providerId="ADAL" clId="{DDE179D7-F481-4831-BA0E-FDFD3083B366}" dt="2023-06-22T19:00:27.115" v="977" actId="26606"/>
          <ac:spMkLst>
            <pc:docMk/>
            <pc:sldMk cId="3610410107" sldId="294"/>
            <ac:spMk id="4" creationId="{9F42B424-C8F7-4B0E-8231-BA0A0E6F921A}"/>
          </ac:spMkLst>
        </pc:spChg>
        <pc:picChg chg="add mod">
          <ac:chgData name="Jones, Brandon" userId="c73af2d3-5af6-4020-8c4e-fbaf9b57272b" providerId="ADAL" clId="{DDE179D7-F481-4831-BA0E-FDFD3083B366}" dt="2023-06-22T19:00:27.115" v="977" actId="26606"/>
          <ac:picMkLst>
            <pc:docMk/>
            <pc:sldMk cId="3610410107" sldId="294"/>
            <ac:picMk id="5" creationId="{25326BB9-C6BD-4619-B14A-9A39063DB9A2}"/>
          </ac:picMkLst>
        </pc:picChg>
        <pc:picChg chg="add mod">
          <ac:chgData name="Jones, Brandon" userId="c73af2d3-5af6-4020-8c4e-fbaf9b57272b" providerId="ADAL" clId="{DDE179D7-F481-4831-BA0E-FDFD3083B366}" dt="2023-06-22T19:00:27.115" v="977" actId="26606"/>
          <ac:picMkLst>
            <pc:docMk/>
            <pc:sldMk cId="3610410107" sldId="294"/>
            <ac:picMk id="6" creationId="{FB0E1022-CC32-47C9-994A-150A4FD4980A}"/>
          </ac:picMkLst>
        </pc:picChg>
      </pc:sldChg>
      <pc:sldChg chg="addSp delSp modSp new mod ord">
        <pc:chgData name="Jones, Brandon" userId="c73af2d3-5af6-4020-8c4e-fbaf9b57272b" providerId="ADAL" clId="{DDE179D7-F481-4831-BA0E-FDFD3083B366}" dt="2023-06-22T19:01:42.296" v="1011" actId="1076"/>
        <pc:sldMkLst>
          <pc:docMk/>
          <pc:sldMk cId="2929583199" sldId="295"/>
        </pc:sldMkLst>
        <pc:spChg chg="del mod">
          <ac:chgData name="Jones, Brandon" userId="c73af2d3-5af6-4020-8c4e-fbaf9b57272b" providerId="ADAL" clId="{DDE179D7-F481-4831-BA0E-FDFD3083B366}" dt="2023-06-22T19:01:38.415" v="1009" actId="478"/>
          <ac:spMkLst>
            <pc:docMk/>
            <pc:sldMk cId="2929583199" sldId="295"/>
            <ac:spMk id="3" creationId="{0B0AE0E3-E4C2-4186-B5AA-662BFEAFEE12}"/>
          </ac:spMkLst>
        </pc:spChg>
        <pc:spChg chg="mod">
          <ac:chgData name="Jones, Brandon" userId="c73af2d3-5af6-4020-8c4e-fbaf9b57272b" providerId="ADAL" clId="{DDE179D7-F481-4831-BA0E-FDFD3083B366}" dt="2023-06-22T19:01:35.446" v="1008" actId="20577"/>
          <ac:spMkLst>
            <pc:docMk/>
            <pc:sldMk cId="2929583199" sldId="295"/>
            <ac:spMk id="4" creationId="{1830F6EC-F639-44B5-B74D-FD2736F81378}"/>
          </ac:spMkLst>
        </pc:spChg>
        <pc:grpChg chg="add mod">
          <ac:chgData name="Jones, Brandon" userId="c73af2d3-5af6-4020-8c4e-fbaf9b57272b" providerId="ADAL" clId="{DDE179D7-F481-4831-BA0E-FDFD3083B366}" dt="2023-06-22T19:01:42.296" v="1011" actId="1076"/>
          <ac:grpSpMkLst>
            <pc:docMk/>
            <pc:sldMk cId="2929583199" sldId="295"/>
            <ac:grpSpMk id="5" creationId="{23E9383B-D339-4149-9EF7-3E98552946B1}"/>
          </ac:grpSpMkLst>
        </pc:grpChg>
        <pc:picChg chg="mod">
          <ac:chgData name="Jones, Brandon" userId="c73af2d3-5af6-4020-8c4e-fbaf9b57272b" providerId="ADAL" clId="{DDE179D7-F481-4831-BA0E-FDFD3083B366}" dt="2023-06-22T19:01:39.907" v="1010"/>
          <ac:picMkLst>
            <pc:docMk/>
            <pc:sldMk cId="2929583199" sldId="295"/>
            <ac:picMk id="6" creationId="{BD3150B8-6271-4FC1-B8D9-6ED89920BC10}"/>
          </ac:picMkLst>
        </pc:picChg>
        <pc:picChg chg="mod">
          <ac:chgData name="Jones, Brandon" userId="c73af2d3-5af6-4020-8c4e-fbaf9b57272b" providerId="ADAL" clId="{DDE179D7-F481-4831-BA0E-FDFD3083B366}" dt="2023-06-22T19:01:39.907" v="1010"/>
          <ac:picMkLst>
            <pc:docMk/>
            <pc:sldMk cId="2929583199" sldId="295"/>
            <ac:picMk id="7" creationId="{BEDA2B76-0264-4629-9F11-C637D674C2DA}"/>
          </ac:picMkLst>
        </pc:picChg>
        <pc:picChg chg="mod">
          <ac:chgData name="Jones, Brandon" userId="c73af2d3-5af6-4020-8c4e-fbaf9b57272b" providerId="ADAL" clId="{DDE179D7-F481-4831-BA0E-FDFD3083B366}" dt="2023-06-22T19:01:39.907" v="1010"/>
          <ac:picMkLst>
            <pc:docMk/>
            <pc:sldMk cId="2929583199" sldId="295"/>
            <ac:picMk id="8" creationId="{0F76EB2C-22C4-459F-9810-895A02EAD20C}"/>
          </ac:picMkLst>
        </pc:picChg>
        <pc:picChg chg="mod">
          <ac:chgData name="Jones, Brandon" userId="c73af2d3-5af6-4020-8c4e-fbaf9b57272b" providerId="ADAL" clId="{DDE179D7-F481-4831-BA0E-FDFD3083B366}" dt="2023-06-22T19:01:39.907" v="1010"/>
          <ac:picMkLst>
            <pc:docMk/>
            <pc:sldMk cId="2929583199" sldId="295"/>
            <ac:picMk id="9" creationId="{506DF1C8-C97D-4956-9B9B-1DA13654A354}"/>
          </ac:picMkLst>
        </pc:picChg>
      </pc:sldChg>
      <pc:sldChg chg="addSp modSp new mod">
        <pc:chgData name="Jones, Brandon" userId="c73af2d3-5af6-4020-8c4e-fbaf9b57272b" providerId="ADAL" clId="{DDE179D7-F481-4831-BA0E-FDFD3083B366}" dt="2023-06-27T16:58:29.220" v="1953" actId="20577"/>
        <pc:sldMkLst>
          <pc:docMk/>
          <pc:sldMk cId="3739119826" sldId="296"/>
        </pc:sldMkLst>
        <pc:spChg chg="mod">
          <ac:chgData name="Jones, Brandon" userId="c73af2d3-5af6-4020-8c4e-fbaf9b57272b" providerId="ADAL" clId="{DDE179D7-F481-4831-BA0E-FDFD3083B366}" dt="2023-06-27T16:58:29.220" v="1953" actId="20577"/>
          <ac:spMkLst>
            <pc:docMk/>
            <pc:sldMk cId="3739119826" sldId="296"/>
            <ac:spMk id="3" creationId="{35AF39F0-F20E-4D73-8CF6-D82E4044C467}"/>
          </ac:spMkLst>
        </pc:spChg>
        <pc:spChg chg="mod">
          <ac:chgData name="Jones, Brandon" userId="c73af2d3-5af6-4020-8c4e-fbaf9b57272b" providerId="ADAL" clId="{DDE179D7-F481-4831-BA0E-FDFD3083B366}" dt="2023-06-22T19:33:47.295" v="1292" actId="20577"/>
          <ac:spMkLst>
            <pc:docMk/>
            <pc:sldMk cId="3739119826" sldId="296"/>
            <ac:spMk id="4" creationId="{FFCB1F47-A8B9-4932-BA06-5B2311B22C98}"/>
          </ac:spMkLst>
        </pc:spChg>
        <pc:picChg chg="add mod">
          <ac:chgData name="Jones, Brandon" userId="c73af2d3-5af6-4020-8c4e-fbaf9b57272b" providerId="ADAL" clId="{DDE179D7-F481-4831-BA0E-FDFD3083B366}" dt="2023-06-22T19:36:33.943" v="1421" actId="167"/>
          <ac:picMkLst>
            <pc:docMk/>
            <pc:sldMk cId="3739119826" sldId="296"/>
            <ac:picMk id="13314" creationId="{B7824458-1BF3-45CD-992B-BE173E656DBF}"/>
          </ac:picMkLst>
        </pc:picChg>
      </pc:sldChg>
      <pc:sldChg chg="addSp delSp modSp new mod">
        <pc:chgData name="Jones, Brandon" userId="c73af2d3-5af6-4020-8c4e-fbaf9b57272b" providerId="ADAL" clId="{DDE179D7-F481-4831-BA0E-FDFD3083B366}" dt="2023-06-27T16:59:41.990" v="1983" actId="478"/>
        <pc:sldMkLst>
          <pc:docMk/>
          <pc:sldMk cId="612727133" sldId="297"/>
        </pc:sldMkLst>
        <pc:spChg chg="del">
          <ac:chgData name="Jones, Brandon" userId="c73af2d3-5af6-4020-8c4e-fbaf9b57272b" providerId="ADAL" clId="{DDE179D7-F481-4831-BA0E-FDFD3083B366}" dt="2023-06-27T16:59:24.494" v="1980" actId="478"/>
          <ac:spMkLst>
            <pc:docMk/>
            <pc:sldMk cId="612727133" sldId="297"/>
            <ac:spMk id="3" creationId="{084536E2-EED8-40E1-9109-357E797C2458}"/>
          </ac:spMkLst>
        </pc:spChg>
        <pc:spChg chg="mod">
          <ac:chgData name="Jones, Brandon" userId="c73af2d3-5af6-4020-8c4e-fbaf9b57272b" providerId="ADAL" clId="{DDE179D7-F481-4831-BA0E-FDFD3083B366}" dt="2023-06-27T16:59:15.811" v="1979" actId="20577"/>
          <ac:spMkLst>
            <pc:docMk/>
            <pc:sldMk cId="612727133" sldId="297"/>
            <ac:spMk id="4" creationId="{B1275ACB-88D2-419D-9066-C318A2AE47E9}"/>
          </ac:spMkLst>
        </pc:spChg>
        <pc:picChg chg="add mod">
          <ac:chgData name="Jones, Brandon" userId="c73af2d3-5af6-4020-8c4e-fbaf9b57272b" providerId="ADAL" clId="{DDE179D7-F481-4831-BA0E-FDFD3083B366}" dt="2023-06-27T16:59:30.033" v="1982" actId="1076"/>
          <ac:picMkLst>
            <pc:docMk/>
            <pc:sldMk cId="612727133" sldId="297"/>
            <ac:picMk id="5" creationId="{706B13F1-524F-4046-AC0C-978C72C93918}"/>
          </ac:picMkLst>
        </pc:picChg>
        <pc:picChg chg="del">
          <ac:chgData name="Jones, Brandon" userId="c73af2d3-5af6-4020-8c4e-fbaf9b57272b" providerId="ADAL" clId="{DDE179D7-F481-4831-BA0E-FDFD3083B366}" dt="2023-06-27T16:59:41.990" v="1983" actId="478"/>
          <ac:picMkLst>
            <pc:docMk/>
            <pc:sldMk cId="612727133" sldId="297"/>
            <ac:picMk id="6" creationId="{00EDADBF-0041-4C7B-ABCC-FC1346A7E593}"/>
          </ac:picMkLst>
        </pc:picChg>
      </pc:sldChg>
      <pc:sldChg chg="addSp modSp new mod">
        <pc:chgData name="Jones, Brandon" userId="c73af2d3-5af6-4020-8c4e-fbaf9b57272b" providerId="ADAL" clId="{DDE179D7-F481-4831-BA0E-FDFD3083B366}" dt="2023-06-27T17:00:33.496" v="2003" actId="20577"/>
        <pc:sldMkLst>
          <pc:docMk/>
          <pc:sldMk cId="167061865" sldId="298"/>
        </pc:sldMkLst>
        <pc:spChg chg="mod">
          <ac:chgData name="Jones, Brandon" userId="c73af2d3-5af6-4020-8c4e-fbaf9b57272b" providerId="ADAL" clId="{DDE179D7-F481-4831-BA0E-FDFD3083B366}" dt="2023-06-27T17:00:28.103" v="1990" actId="1076"/>
          <ac:spMkLst>
            <pc:docMk/>
            <pc:sldMk cId="167061865" sldId="298"/>
            <ac:spMk id="3" creationId="{8C397A18-FCF8-4AE2-A5BA-C428B253F3E4}"/>
          </ac:spMkLst>
        </pc:spChg>
        <pc:spChg chg="mod">
          <ac:chgData name="Jones, Brandon" userId="c73af2d3-5af6-4020-8c4e-fbaf9b57272b" providerId="ADAL" clId="{DDE179D7-F481-4831-BA0E-FDFD3083B366}" dt="2023-06-27T17:00:33.496" v="2003" actId="20577"/>
          <ac:spMkLst>
            <pc:docMk/>
            <pc:sldMk cId="167061865" sldId="298"/>
            <ac:spMk id="4" creationId="{8538AA96-1FA2-406B-8D64-8DC251F6A956}"/>
          </ac:spMkLst>
        </pc:spChg>
        <pc:picChg chg="add mod">
          <ac:chgData name="Jones, Brandon" userId="c73af2d3-5af6-4020-8c4e-fbaf9b57272b" providerId="ADAL" clId="{DDE179D7-F481-4831-BA0E-FDFD3083B366}" dt="2023-06-27T17:00:19.969" v="1988" actId="1076"/>
          <ac:picMkLst>
            <pc:docMk/>
            <pc:sldMk cId="167061865" sldId="298"/>
            <ac:picMk id="5" creationId="{A77C1779-3C46-46A9-8E76-A82341B1576B}"/>
          </ac:picMkLst>
        </pc:picChg>
      </pc:sldChg>
      <pc:sldChg chg="modSp new mod">
        <pc:chgData name="Jones, Brandon" userId="c73af2d3-5af6-4020-8c4e-fbaf9b57272b" providerId="ADAL" clId="{DDE179D7-F481-4831-BA0E-FDFD3083B366}" dt="2023-06-27T17:01:06.175" v="2028"/>
        <pc:sldMkLst>
          <pc:docMk/>
          <pc:sldMk cId="473061242" sldId="299"/>
        </pc:sldMkLst>
        <pc:spChg chg="mod">
          <ac:chgData name="Jones, Brandon" userId="c73af2d3-5af6-4020-8c4e-fbaf9b57272b" providerId="ADAL" clId="{DDE179D7-F481-4831-BA0E-FDFD3083B366}" dt="2023-06-27T17:01:06.175" v="2028"/>
          <ac:spMkLst>
            <pc:docMk/>
            <pc:sldMk cId="473061242" sldId="299"/>
            <ac:spMk id="3" creationId="{005EC799-4F53-4D59-8D2C-F5647C3F0814}"/>
          </ac:spMkLst>
        </pc:spChg>
        <pc:spChg chg="mod">
          <ac:chgData name="Jones, Brandon" userId="c73af2d3-5af6-4020-8c4e-fbaf9b57272b" providerId="ADAL" clId="{DDE179D7-F481-4831-BA0E-FDFD3083B366}" dt="2023-06-27T17:00:57.549" v="2027" actId="20577"/>
          <ac:spMkLst>
            <pc:docMk/>
            <pc:sldMk cId="473061242" sldId="299"/>
            <ac:spMk id="4" creationId="{5BC8598A-29EF-450C-A51B-FA6B2C61F2A2}"/>
          </ac:spMkLst>
        </pc:spChg>
      </pc:sldChg>
      <pc:sldChg chg="modSp new mod">
        <pc:chgData name="Jones, Brandon" userId="c73af2d3-5af6-4020-8c4e-fbaf9b57272b" providerId="ADAL" clId="{DDE179D7-F481-4831-BA0E-FDFD3083B366}" dt="2023-06-27T17:02:50.868" v="2067"/>
        <pc:sldMkLst>
          <pc:docMk/>
          <pc:sldMk cId="2231736962" sldId="300"/>
        </pc:sldMkLst>
        <pc:spChg chg="mod">
          <ac:chgData name="Jones, Brandon" userId="c73af2d3-5af6-4020-8c4e-fbaf9b57272b" providerId="ADAL" clId="{DDE179D7-F481-4831-BA0E-FDFD3083B366}" dt="2023-06-27T17:02:50.868" v="2067"/>
          <ac:spMkLst>
            <pc:docMk/>
            <pc:sldMk cId="2231736962" sldId="300"/>
            <ac:spMk id="3" creationId="{97470857-A87A-441D-AFE1-344B4A6E17F5}"/>
          </ac:spMkLst>
        </pc:spChg>
        <pc:spChg chg="mod">
          <ac:chgData name="Jones, Brandon" userId="c73af2d3-5af6-4020-8c4e-fbaf9b57272b" providerId="ADAL" clId="{DDE179D7-F481-4831-BA0E-FDFD3083B366}" dt="2023-06-27T17:01:28.387" v="2066" actId="20577"/>
          <ac:spMkLst>
            <pc:docMk/>
            <pc:sldMk cId="2231736962" sldId="300"/>
            <ac:spMk id="4" creationId="{8F65B7C9-422C-4DB4-A9C7-878E1BDF25C7}"/>
          </ac:spMkLst>
        </pc:spChg>
      </pc:sldChg>
      <pc:sldChg chg="modSp new mod modNotesTx">
        <pc:chgData name="Jones, Brandon" userId="c73af2d3-5af6-4020-8c4e-fbaf9b57272b" providerId="ADAL" clId="{DDE179D7-F481-4831-BA0E-FDFD3083B366}" dt="2023-06-27T17:04:06.834" v="2099"/>
        <pc:sldMkLst>
          <pc:docMk/>
          <pc:sldMk cId="2761146027" sldId="301"/>
        </pc:sldMkLst>
        <pc:spChg chg="mod">
          <ac:chgData name="Jones, Brandon" userId="c73af2d3-5af6-4020-8c4e-fbaf9b57272b" providerId="ADAL" clId="{DDE179D7-F481-4831-BA0E-FDFD3083B366}" dt="2023-06-27T17:03:41.662" v="2098"/>
          <ac:spMkLst>
            <pc:docMk/>
            <pc:sldMk cId="2761146027" sldId="301"/>
            <ac:spMk id="3" creationId="{F441AC11-2414-42DE-AB70-F2E6DE5E3B7F}"/>
          </ac:spMkLst>
        </pc:spChg>
        <pc:spChg chg="mod">
          <ac:chgData name="Jones, Brandon" userId="c73af2d3-5af6-4020-8c4e-fbaf9b57272b" providerId="ADAL" clId="{DDE179D7-F481-4831-BA0E-FDFD3083B366}" dt="2023-06-27T17:03:30.257" v="2097" actId="20577"/>
          <ac:spMkLst>
            <pc:docMk/>
            <pc:sldMk cId="2761146027" sldId="301"/>
            <ac:spMk id="4" creationId="{853F3283-A17F-4278-930F-5A2414FA3308}"/>
          </ac:spMkLst>
        </pc:spChg>
      </pc:sldChg>
      <pc:sldChg chg="addSp delSp modSp new mod">
        <pc:chgData name="Jones, Brandon" userId="c73af2d3-5af6-4020-8c4e-fbaf9b57272b" providerId="ADAL" clId="{DDE179D7-F481-4831-BA0E-FDFD3083B366}" dt="2023-06-27T17:04:44.546" v="2109" actId="1076"/>
        <pc:sldMkLst>
          <pc:docMk/>
          <pc:sldMk cId="1363175126" sldId="302"/>
        </pc:sldMkLst>
        <pc:spChg chg="del">
          <ac:chgData name="Jones, Brandon" userId="c73af2d3-5af6-4020-8c4e-fbaf9b57272b" providerId="ADAL" clId="{DDE179D7-F481-4831-BA0E-FDFD3083B366}" dt="2023-06-27T17:04:35.138" v="2107" actId="478"/>
          <ac:spMkLst>
            <pc:docMk/>
            <pc:sldMk cId="1363175126" sldId="302"/>
            <ac:spMk id="3" creationId="{F89E6C12-4532-4FE7-90DF-2B7E3879AC84}"/>
          </ac:spMkLst>
        </pc:spChg>
        <pc:spChg chg="mod">
          <ac:chgData name="Jones, Brandon" userId="c73af2d3-5af6-4020-8c4e-fbaf9b57272b" providerId="ADAL" clId="{DDE179D7-F481-4831-BA0E-FDFD3083B366}" dt="2023-06-27T17:04:25.538" v="2106" actId="20577"/>
          <ac:spMkLst>
            <pc:docMk/>
            <pc:sldMk cId="1363175126" sldId="302"/>
            <ac:spMk id="4" creationId="{83E596E3-5B0B-4F5F-8982-651E6B8D81AE}"/>
          </ac:spMkLst>
        </pc:spChg>
        <pc:picChg chg="add mod">
          <ac:chgData name="Jones, Brandon" userId="c73af2d3-5af6-4020-8c4e-fbaf9b57272b" providerId="ADAL" clId="{DDE179D7-F481-4831-BA0E-FDFD3083B366}" dt="2023-06-27T17:04:44.546" v="2109" actId="1076"/>
          <ac:picMkLst>
            <pc:docMk/>
            <pc:sldMk cId="1363175126" sldId="302"/>
            <ac:picMk id="5" creationId="{AEDDB0CE-B2DD-4819-8F8A-A631A658FAEC}"/>
          </ac:picMkLst>
        </pc:picChg>
      </pc:sldChg>
      <pc:sldChg chg="addSp delSp modSp new mod">
        <pc:chgData name="Jones, Brandon" userId="c73af2d3-5af6-4020-8c4e-fbaf9b57272b" providerId="ADAL" clId="{DDE179D7-F481-4831-BA0E-FDFD3083B366}" dt="2023-06-27T17:05:26.293" v="2127" actId="1076"/>
        <pc:sldMkLst>
          <pc:docMk/>
          <pc:sldMk cId="1404640830" sldId="303"/>
        </pc:sldMkLst>
        <pc:spChg chg="del">
          <ac:chgData name="Jones, Brandon" userId="c73af2d3-5af6-4020-8c4e-fbaf9b57272b" providerId="ADAL" clId="{DDE179D7-F481-4831-BA0E-FDFD3083B366}" dt="2023-06-27T17:05:16.328" v="2125" actId="478"/>
          <ac:spMkLst>
            <pc:docMk/>
            <pc:sldMk cId="1404640830" sldId="303"/>
            <ac:spMk id="3" creationId="{96013C25-8CDC-4FA4-9273-22498839A359}"/>
          </ac:spMkLst>
        </pc:spChg>
        <pc:spChg chg="mod">
          <ac:chgData name="Jones, Brandon" userId="c73af2d3-5af6-4020-8c4e-fbaf9b57272b" providerId="ADAL" clId="{DDE179D7-F481-4831-BA0E-FDFD3083B366}" dt="2023-06-27T17:05:09.338" v="2124" actId="20577"/>
          <ac:spMkLst>
            <pc:docMk/>
            <pc:sldMk cId="1404640830" sldId="303"/>
            <ac:spMk id="4" creationId="{9DA64061-E620-48FF-ADA3-4976CCBD1BC2}"/>
          </ac:spMkLst>
        </pc:spChg>
        <pc:picChg chg="add mod">
          <ac:chgData name="Jones, Brandon" userId="c73af2d3-5af6-4020-8c4e-fbaf9b57272b" providerId="ADAL" clId="{DDE179D7-F481-4831-BA0E-FDFD3083B366}" dt="2023-06-27T17:05:26.293" v="2127" actId="1076"/>
          <ac:picMkLst>
            <pc:docMk/>
            <pc:sldMk cId="1404640830" sldId="303"/>
            <ac:picMk id="5" creationId="{3D20897E-89DD-4F95-AE1A-6E2D491B4818}"/>
          </ac:picMkLst>
        </pc:picChg>
      </pc:sldChg>
      <pc:sldChg chg="addSp delSp modSp new mod">
        <pc:chgData name="Jones, Brandon" userId="c73af2d3-5af6-4020-8c4e-fbaf9b57272b" providerId="ADAL" clId="{DDE179D7-F481-4831-BA0E-FDFD3083B366}" dt="2023-06-27T17:05:49.453" v="2138" actId="20577"/>
        <pc:sldMkLst>
          <pc:docMk/>
          <pc:sldMk cId="3209842501" sldId="304"/>
        </pc:sldMkLst>
        <pc:spChg chg="del">
          <ac:chgData name="Jones, Brandon" userId="c73af2d3-5af6-4020-8c4e-fbaf9b57272b" providerId="ADAL" clId="{DDE179D7-F481-4831-BA0E-FDFD3083B366}" dt="2023-06-27T17:05:38.880" v="2129" actId="478"/>
          <ac:spMkLst>
            <pc:docMk/>
            <pc:sldMk cId="3209842501" sldId="304"/>
            <ac:spMk id="3" creationId="{99BA29A9-79E4-4A65-877A-4E9993E9B4DE}"/>
          </ac:spMkLst>
        </pc:spChg>
        <pc:spChg chg="mod">
          <ac:chgData name="Jones, Brandon" userId="c73af2d3-5af6-4020-8c4e-fbaf9b57272b" providerId="ADAL" clId="{DDE179D7-F481-4831-BA0E-FDFD3083B366}" dt="2023-06-27T17:05:49.453" v="2138" actId="20577"/>
          <ac:spMkLst>
            <pc:docMk/>
            <pc:sldMk cId="3209842501" sldId="304"/>
            <ac:spMk id="4" creationId="{572B462D-57A9-4158-BEA2-507A564ADE05}"/>
          </ac:spMkLst>
        </pc:spChg>
        <pc:picChg chg="add mod">
          <ac:chgData name="Jones, Brandon" userId="c73af2d3-5af6-4020-8c4e-fbaf9b57272b" providerId="ADAL" clId="{DDE179D7-F481-4831-BA0E-FDFD3083B366}" dt="2023-06-27T17:05:44.407" v="2131" actId="1076"/>
          <ac:picMkLst>
            <pc:docMk/>
            <pc:sldMk cId="3209842501" sldId="304"/>
            <ac:picMk id="5" creationId="{6CC59EC5-BCD2-413B-A4D7-B4D496816B3D}"/>
          </ac:picMkLst>
        </pc:picChg>
      </pc:sldChg>
      <pc:sldChg chg="addSp delSp modSp new mod modClrScheme chgLayout">
        <pc:chgData name="Jones, Brandon" userId="c73af2d3-5af6-4020-8c4e-fbaf9b57272b" providerId="ADAL" clId="{DDE179D7-F481-4831-BA0E-FDFD3083B366}" dt="2023-06-27T17:06:27.599" v="2158" actId="26606"/>
        <pc:sldMkLst>
          <pc:docMk/>
          <pc:sldMk cId="1914657040" sldId="305"/>
        </pc:sldMkLst>
        <pc:spChg chg="mod">
          <ac:chgData name="Jones, Brandon" userId="c73af2d3-5af6-4020-8c4e-fbaf9b57272b" providerId="ADAL" clId="{DDE179D7-F481-4831-BA0E-FDFD3083B366}" dt="2023-06-27T17:06:27.599" v="2158" actId="26606"/>
          <ac:spMkLst>
            <pc:docMk/>
            <pc:sldMk cId="1914657040" sldId="305"/>
            <ac:spMk id="2" creationId="{7F506964-2825-42E1-AC22-2DD774236B45}"/>
          </ac:spMkLst>
        </pc:spChg>
        <pc:spChg chg="del">
          <ac:chgData name="Jones, Brandon" userId="c73af2d3-5af6-4020-8c4e-fbaf9b57272b" providerId="ADAL" clId="{DDE179D7-F481-4831-BA0E-FDFD3083B366}" dt="2023-06-27T17:06:11.616" v="2150" actId="478"/>
          <ac:spMkLst>
            <pc:docMk/>
            <pc:sldMk cId="1914657040" sldId="305"/>
            <ac:spMk id="3" creationId="{A50F481A-D8E8-4563-B391-B704760642C9}"/>
          </ac:spMkLst>
        </pc:spChg>
        <pc:spChg chg="mod ord">
          <ac:chgData name="Jones, Brandon" userId="c73af2d3-5af6-4020-8c4e-fbaf9b57272b" providerId="ADAL" clId="{DDE179D7-F481-4831-BA0E-FDFD3083B366}" dt="2023-06-27T17:06:27.599" v="2158" actId="26606"/>
          <ac:spMkLst>
            <pc:docMk/>
            <pc:sldMk cId="1914657040" sldId="305"/>
            <ac:spMk id="4" creationId="{521AAEB2-6CFE-467D-AF71-C7675A58A2AC}"/>
          </ac:spMkLst>
        </pc:spChg>
        <pc:spChg chg="add del mod">
          <ac:chgData name="Jones, Brandon" userId="c73af2d3-5af6-4020-8c4e-fbaf9b57272b" providerId="ADAL" clId="{DDE179D7-F481-4831-BA0E-FDFD3083B366}" dt="2023-06-27T17:06:27.599" v="2157" actId="26606"/>
          <ac:spMkLst>
            <pc:docMk/>
            <pc:sldMk cId="1914657040" sldId="305"/>
            <ac:spMk id="10" creationId="{94743C79-64EE-3217-E099-EE6D377FD313}"/>
          </ac:spMkLst>
        </pc:spChg>
        <pc:picChg chg="add mod">
          <ac:chgData name="Jones, Brandon" userId="c73af2d3-5af6-4020-8c4e-fbaf9b57272b" providerId="ADAL" clId="{DDE179D7-F481-4831-BA0E-FDFD3083B366}" dt="2023-06-27T17:06:27.599" v="2158" actId="26606"/>
          <ac:picMkLst>
            <pc:docMk/>
            <pc:sldMk cId="1914657040" sldId="305"/>
            <ac:picMk id="5" creationId="{10313B31-33BD-4C85-8E66-ADD4CDB16C94}"/>
          </ac:picMkLst>
        </pc:picChg>
      </pc:sldChg>
      <pc:sldChg chg="addSp delSp modSp new mod">
        <pc:chgData name="Jones, Brandon" userId="c73af2d3-5af6-4020-8c4e-fbaf9b57272b" providerId="ADAL" clId="{DDE179D7-F481-4831-BA0E-FDFD3083B366}" dt="2023-06-27T17:06:58.339" v="2167" actId="1076"/>
        <pc:sldMkLst>
          <pc:docMk/>
          <pc:sldMk cId="373244584" sldId="306"/>
        </pc:sldMkLst>
        <pc:spChg chg="del">
          <ac:chgData name="Jones, Brandon" userId="c73af2d3-5af6-4020-8c4e-fbaf9b57272b" providerId="ADAL" clId="{DDE179D7-F481-4831-BA0E-FDFD3083B366}" dt="2023-06-27T17:06:53.064" v="2165" actId="478"/>
          <ac:spMkLst>
            <pc:docMk/>
            <pc:sldMk cId="373244584" sldId="306"/>
            <ac:spMk id="3" creationId="{5188D401-A982-4B09-BFA7-1FC9C5181164}"/>
          </ac:spMkLst>
        </pc:spChg>
        <pc:spChg chg="mod">
          <ac:chgData name="Jones, Brandon" userId="c73af2d3-5af6-4020-8c4e-fbaf9b57272b" providerId="ADAL" clId="{DDE179D7-F481-4831-BA0E-FDFD3083B366}" dt="2023-06-27T17:06:45.228" v="2164" actId="20577"/>
          <ac:spMkLst>
            <pc:docMk/>
            <pc:sldMk cId="373244584" sldId="306"/>
            <ac:spMk id="4" creationId="{92CCE987-7377-44F3-A578-CE76F66B6891}"/>
          </ac:spMkLst>
        </pc:spChg>
        <pc:picChg chg="add mod">
          <ac:chgData name="Jones, Brandon" userId="c73af2d3-5af6-4020-8c4e-fbaf9b57272b" providerId="ADAL" clId="{DDE179D7-F481-4831-BA0E-FDFD3083B366}" dt="2023-06-27T17:06:58.339" v="2167" actId="1076"/>
          <ac:picMkLst>
            <pc:docMk/>
            <pc:sldMk cId="373244584" sldId="306"/>
            <ac:picMk id="5" creationId="{DB66665B-A517-4126-BA40-A7C23F5376D9}"/>
          </ac:picMkLst>
        </pc:picChg>
      </pc:sldChg>
      <pc:sldChg chg="addSp delSp modSp new mod">
        <pc:chgData name="Jones, Brandon" userId="c73af2d3-5af6-4020-8c4e-fbaf9b57272b" providerId="ADAL" clId="{DDE179D7-F481-4831-BA0E-FDFD3083B366}" dt="2023-06-27T17:07:28.368" v="2185" actId="1076"/>
        <pc:sldMkLst>
          <pc:docMk/>
          <pc:sldMk cId="4109946550" sldId="307"/>
        </pc:sldMkLst>
        <pc:spChg chg="del">
          <ac:chgData name="Jones, Brandon" userId="c73af2d3-5af6-4020-8c4e-fbaf9b57272b" providerId="ADAL" clId="{DDE179D7-F481-4831-BA0E-FDFD3083B366}" dt="2023-06-27T17:07:17.710" v="2183" actId="478"/>
          <ac:spMkLst>
            <pc:docMk/>
            <pc:sldMk cId="4109946550" sldId="307"/>
            <ac:spMk id="3" creationId="{31753186-E730-4FD2-95C8-C22E7C22EC07}"/>
          </ac:spMkLst>
        </pc:spChg>
        <pc:spChg chg="mod">
          <ac:chgData name="Jones, Brandon" userId="c73af2d3-5af6-4020-8c4e-fbaf9b57272b" providerId="ADAL" clId="{DDE179D7-F481-4831-BA0E-FDFD3083B366}" dt="2023-06-27T17:07:15.731" v="2182" actId="20577"/>
          <ac:spMkLst>
            <pc:docMk/>
            <pc:sldMk cId="4109946550" sldId="307"/>
            <ac:spMk id="4" creationId="{68A39EEF-1EF9-43D0-B9A9-F8E00735F497}"/>
          </ac:spMkLst>
        </pc:spChg>
        <pc:picChg chg="add mod">
          <ac:chgData name="Jones, Brandon" userId="c73af2d3-5af6-4020-8c4e-fbaf9b57272b" providerId="ADAL" clId="{DDE179D7-F481-4831-BA0E-FDFD3083B366}" dt="2023-06-27T17:07:28.368" v="2185" actId="1076"/>
          <ac:picMkLst>
            <pc:docMk/>
            <pc:sldMk cId="4109946550" sldId="307"/>
            <ac:picMk id="5" creationId="{4A108391-D658-4B54-9549-D6E9EF1181B0}"/>
          </ac:picMkLst>
        </pc:picChg>
      </pc:sldChg>
      <pc:sldChg chg="addSp delSp modSp new mod">
        <pc:chgData name="Jones, Brandon" userId="c73af2d3-5af6-4020-8c4e-fbaf9b57272b" providerId="ADAL" clId="{DDE179D7-F481-4831-BA0E-FDFD3083B366}" dt="2023-06-27T17:07:54.158" v="2197" actId="20577"/>
        <pc:sldMkLst>
          <pc:docMk/>
          <pc:sldMk cId="1067825347" sldId="308"/>
        </pc:sldMkLst>
        <pc:spChg chg="del">
          <ac:chgData name="Jones, Brandon" userId="c73af2d3-5af6-4020-8c4e-fbaf9b57272b" providerId="ADAL" clId="{DDE179D7-F481-4831-BA0E-FDFD3083B366}" dt="2023-06-27T17:07:46.034" v="2187" actId="478"/>
          <ac:spMkLst>
            <pc:docMk/>
            <pc:sldMk cId="1067825347" sldId="308"/>
            <ac:spMk id="3" creationId="{51645A53-7C6F-4EAF-A3AA-CE61C1DF544E}"/>
          </ac:spMkLst>
        </pc:spChg>
        <pc:spChg chg="mod">
          <ac:chgData name="Jones, Brandon" userId="c73af2d3-5af6-4020-8c4e-fbaf9b57272b" providerId="ADAL" clId="{DDE179D7-F481-4831-BA0E-FDFD3083B366}" dt="2023-06-27T17:07:54.158" v="2197" actId="20577"/>
          <ac:spMkLst>
            <pc:docMk/>
            <pc:sldMk cId="1067825347" sldId="308"/>
            <ac:spMk id="4" creationId="{4BA640BD-0FB5-483E-B590-550A2AF27EC4}"/>
          </ac:spMkLst>
        </pc:spChg>
        <pc:picChg chg="add mod">
          <ac:chgData name="Jones, Brandon" userId="c73af2d3-5af6-4020-8c4e-fbaf9b57272b" providerId="ADAL" clId="{DDE179D7-F481-4831-BA0E-FDFD3083B366}" dt="2023-06-27T17:07:50.300" v="2189" actId="1076"/>
          <ac:picMkLst>
            <pc:docMk/>
            <pc:sldMk cId="1067825347" sldId="308"/>
            <ac:picMk id="5" creationId="{9D33D404-AB36-4A96-8CF6-6B6F13CCA03C}"/>
          </ac:picMkLst>
        </pc:picChg>
      </pc:sldChg>
      <pc:sldChg chg="addSp delSp modSp new mod">
        <pc:chgData name="Jones, Brandon" userId="c73af2d3-5af6-4020-8c4e-fbaf9b57272b" providerId="ADAL" clId="{DDE179D7-F481-4831-BA0E-FDFD3083B366}" dt="2023-06-27T17:08:16.644" v="2210" actId="1076"/>
        <pc:sldMkLst>
          <pc:docMk/>
          <pc:sldMk cId="3029318755" sldId="309"/>
        </pc:sldMkLst>
        <pc:spChg chg="del">
          <ac:chgData name="Jones, Brandon" userId="c73af2d3-5af6-4020-8c4e-fbaf9b57272b" providerId="ADAL" clId="{DDE179D7-F481-4831-BA0E-FDFD3083B366}" dt="2023-06-27T17:08:09.728" v="2208" actId="478"/>
          <ac:spMkLst>
            <pc:docMk/>
            <pc:sldMk cId="3029318755" sldId="309"/>
            <ac:spMk id="3" creationId="{FEAE37B7-2C93-486C-9E1E-E0CA79412F7A}"/>
          </ac:spMkLst>
        </pc:spChg>
        <pc:spChg chg="mod">
          <ac:chgData name="Jones, Brandon" userId="c73af2d3-5af6-4020-8c4e-fbaf9b57272b" providerId="ADAL" clId="{DDE179D7-F481-4831-BA0E-FDFD3083B366}" dt="2023-06-27T17:08:07.009" v="2207" actId="20577"/>
          <ac:spMkLst>
            <pc:docMk/>
            <pc:sldMk cId="3029318755" sldId="309"/>
            <ac:spMk id="4" creationId="{CDFD0DB2-5EC8-47AD-A367-C6385C8C26E7}"/>
          </ac:spMkLst>
        </pc:spChg>
        <pc:picChg chg="add mod">
          <ac:chgData name="Jones, Brandon" userId="c73af2d3-5af6-4020-8c4e-fbaf9b57272b" providerId="ADAL" clId="{DDE179D7-F481-4831-BA0E-FDFD3083B366}" dt="2023-06-27T17:08:16.644" v="2210" actId="1076"/>
          <ac:picMkLst>
            <pc:docMk/>
            <pc:sldMk cId="3029318755" sldId="309"/>
            <ac:picMk id="5" creationId="{F84EADCB-1125-4510-B58E-8CA3743E74AC}"/>
          </ac:picMkLst>
        </pc:picChg>
      </pc:sldChg>
      <pc:sldChg chg="addSp delSp modSp new mod">
        <pc:chgData name="Jones, Brandon" userId="c73af2d3-5af6-4020-8c4e-fbaf9b57272b" providerId="ADAL" clId="{DDE179D7-F481-4831-BA0E-FDFD3083B366}" dt="2023-06-27T17:08:36.410" v="2219" actId="1076"/>
        <pc:sldMkLst>
          <pc:docMk/>
          <pc:sldMk cId="2536290127" sldId="310"/>
        </pc:sldMkLst>
        <pc:spChg chg="del">
          <ac:chgData name="Jones, Brandon" userId="c73af2d3-5af6-4020-8c4e-fbaf9b57272b" providerId="ADAL" clId="{DDE179D7-F481-4831-BA0E-FDFD3083B366}" dt="2023-06-27T17:08:30.514" v="2217" actId="478"/>
          <ac:spMkLst>
            <pc:docMk/>
            <pc:sldMk cId="2536290127" sldId="310"/>
            <ac:spMk id="3" creationId="{74A141D7-EAC7-471E-8231-CE882DE5AC39}"/>
          </ac:spMkLst>
        </pc:spChg>
        <pc:spChg chg="mod">
          <ac:chgData name="Jones, Brandon" userId="c73af2d3-5af6-4020-8c4e-fbaf9b57272b" providerId="ADAL" clId="{DDE179D7-F481-4831-BA0E-FDFD3083B366}" dt="2023-06-27T17:08:27.916" v="2216" actId="20577"/>
          <ac:spMkLst>
            <pc:docMk/>
            <pc:sldMk cId="2536290127" sldId="310"/>
            <ac:spMk id="4" creationId="{D274568C-29F9-4FBF-9CBC-979F14A950D8}"/>
          </ac:spMkLst>
        </pc:spChg>
        <pc:picChg chg="add mod">
          <ac:chgData name="Jones, Brandon" userId="c73af2d3-5af6-4020-8c4e-fbaf9b57272b" providerId="ADAL" clId="{DDE179D7-F481-4831-BA0E-FDFD3083B366}" dt="2023-06-27T17:08:36.410" v="2219" actId="1076"/>
          <ac:picMkLst>
            <pc:docMk/>
            <pc:sldMk cId="2536290127" sldId="310"/>
            <ac:picMk id="5" creationId="{AE965F5A-EE89-488B-9B29-1B6A5F5128FD}"/>
          </ac:picMkLst>
        </pc:picChg>
      </pc:sldChg>
      <pc:sldChg chg="addSp delSp modSp new mod">
        <pc:chgData name="Jones, Brandon" userId="c73af2d3-5af6-4020-8c4e-fbaf9b57272b" providerId="ADAL" clId="{DDE179D7-F481-4831-BA0E-FDFD3083B366}" dt="2023-06-27T17:09:02.375" v="2231" actId="1076"/>
        <pc:sldMkLst>
          <pc:docMk/>
          <pc:sldMk cId="1037722636" sldId="311"/>
        </pc:sldMkLst>
        <pc:spChg chg="del">
          <ac:chgData name="Jones, Brandon" userId="c73af2d3-5af6-4020-8c4e-fbaf9b57272b" providerId="ADAL" clId="{DDE179D7-F481-4831-BA0E-FDFD3083B366}" dt="2023-06-27T17:08:58.753" v="2229" actId="478"/>
          <ac:spMkLst>
            <pc:docMk/>
            <pc:sldMk cId="1037722636" sldId="311"/>
            <ac:spMk id="3" creationId="{D0999C80-7849-4331-9FC8-4BFFEC82914A}"/>
          </ac:spMkLst>
        </pc:spChg>
        <pc:spChg chg="mod">
          <ac:chgData name="Jones, Brandon" userId="c73af2d3-5af6-4020-8c4e-fbaf9b57272b" providerId="ADAL" clId="{DDE179D7-F481-4831-BA0E-FDFD3083B366}" dt="2023-06-27T17:08:48.252" v="2228" actId="20577"/>
          <ac:spMkLst>
            <pc:docMk/>
            <pc:sldMk cId="1037722636" sldId="311"/>
            <ac:spMk id="4" creationId="{7276D671-BE72-4A2E-BAFC-B1B80EA411C4}"/>
          </ac:spMkLst>
        </pc:spChg>
        <pc:picChg chg="add mod">
          <ac:chgData name="Jones, Brandon" userId="c73af2d3-5af6-4020-8c4e-fbaf9b57272b" providerId="ADAL" clId="{DDE179D7-F481-4831-BA0E-FDFD3083B366}" dt="2023-06-27T17:09:02.375" v="2231" actId="1076"/>
          <ac:picMkLst>
            <pc:docMk/>
            <pc:sldMk cId="1037722636" sldId="311"/>
            <ac:picMk id="5" creationId="{93818C0F-78FF-4395-9C30-BC904DBCEE78}"/>
          </ac:picMkLst>
        </pc:picChg>
      </pc:sldChg>
      <pc:sldChg chg="addSp modSp new mod modAnim">
        <pc:chgData name="Jones, Brandon" userId="c73af2d3-5af6-4020-8c4e-fbaf9b57272b" providerId="ADAL" clId="{DDE179D7-F481-4831-BA0E-FDFD3083B366}" dt="2023-06-27T19:12:47.654" v="2297" actId="1076"/>
        <pc:sldMkLst>
          <pc:docMk/>
          <pc:sldMk cId="455208791" sldId="312"/>
        </pc:sldMkLst>
        <pc:spChg chg="mod">
          <ac:chgData name="Jones, Brandon" userId="c73af2d3-5af6-4020-8c4e-fbaf9b57272b" providerId="ADAL" clId="{DDE179D7-F481-4831-BA0E-FDFD3083B366}" dt="2023-06-27T19:12:32.354" v="2294" actId="1076"/>
          <ac:spMkLst>
            <pc:docMk/>
            <pc:sldMk cId="455208791" sldId="312"/>
            <ac:spMk id="3" creationId="{7D137D01-4E47-45C9-B84D-19C6EF5FD09A}"/>
          </ac:spMkLst>
        </pc:spChg>
        <pc:spChg chg="mod">
          <ac:chgData name="Jones, Brandon" userId="c73af2d3-5af6-4020-8c4e-fbaf9b57272b" providerId="ADAL" clId="{DDE179D7-F481-4831-BA0E-FDFD3083B366}" dt="2023-06-27T18:13:24.257" v="2268" actId="20577"/>
          <ac:spMkLst>
            <pc:docMk/>
            <pc:sldMk cId="455208791" sldId="312"/>
            <ac:spMk id="4" creationId="{64F305A2-EE49-4E87-8EA4-12D8805B4F63}"/>
          </ac:spMkLst>
        </pc:spChg>
        <pc:spChg chg="add mod">
          <ac:chgData name="Jones, Brandon" userId="c73af2d3-5af6-4020-8c4e-fbaf9b57272b" providerId="ADAL" clId="{DDE179D7-F481-4831-BA0E-FDFD3083B366}" dt="2023-06-27T19:11:46.348" v="2289" actId="1076"/>
          <ac:spMkLst>
            <pc:docMk/>
            <pc:sldMk cId="455208791" sldId="312"/>
            <ac:spMk id="5" creationId="{E0CD7CC8-A30E-4BB9-B13F-8A257DAABE8E}"/>
          </ac:spMkLst>
        </pc:spChg>
        <pc:spChg chg="add mod">
          <ac:chgData name="Jones, Brandon" userId="c73af2d3-5af6-4020-8c4e-fbaf9b57272b" providerId="ADAL" clId="{DDE179D7-F481-4831-BA0E-FDFD3083B366}" dt="2023-06-27T19:12:47.654" v="2297" actId="1076"/>
          <ac:spMkLst>
            <pc:docMk/>
            <pc:sldMk cId="455208791" sldId="312"/>
            <ac:spMk id="6" creationId="{BE9C34B4-F12F-4CD9-9750-C10BB7F2F317}"/>
          </ac:spMkLst>
        </pc:spChg>
        <pc:spChg chg="add mod">
          <ac:chgData name="Jones, Brandon" userId="c73af2d3-5af6-4020-8c4e-fbaf9b57272b" providerId="ADAL" clId="{DDE179D7-F481-4831-BA0E-FDFD3083B366}" dt="2023-06-27T19:12:25.186" v="2293" actId="1076"/>
          <ac:spMkLst>
            <pc:docMk/>
            <pc:sldMk cId="455208791" sldId="312"/>
            <ac:spMk id="7" creationId="{D259D806-06B0-443B-9003-39C3FD7F7801}"/>
          </ac:spMkLst>
        </pc:spChg>
      </pc:sldChg>
      <pc:sldChg chg="addSp modSp new mod">
        <pc:chgData name="Jones, Brandon" userId="c73af2d3-5af6-4020-8c4e-fbaf9b57272b" providerId="ADAL" clId="{DDE179D7-F481-4831-BA0E-FDFD3083B366}" dt="2023-06-27T19:16:08.308" v="2404" actId="115"/>
        <pc:sldMkLst>
          <pc:docMk/>
          <pc:sldMk cId="806807348" sldId="313"/>
        </pc:sldMkLst>
        <pc:spChg chg="mod">
          <ac:chgData name="Jones, Brandon" userId="c73af2d3-5af6-4020-8c4e-fbaf9b57272b" providerId="ADAL" clId="{DDE179D7-F481-4831-BA0E-FDFD3083B366}" dt="2023-06-27T19:13:55.450" v="2329" actId="5793"/>
          <ac:spMkLst>
            <pc:docMk/>
            <pc:sldMk cId="806807348" sldId="313"/>
            <ac:spMk id="3" creationId="{D45B7014-C4B4-443C-A897-BE35312E0AB6}"/>
          </ac:spMkLst>
        </pc:spChg>
        <pc:spChg chg="mod">
          <ac:chgData name="Jones, Brandon" userId="c73af2d3-5af6-4020-8c4e-fbaf9b57272b" providerId="ADAL" clId="{DDE179D7-F481-4831-BA0E-FDFD3083B366}" dt="2023-06-27T19:13:28.251" v="2325" actId="20577"/>
          <ac:spMkLst>
            <pc:docMk/>
            <pc:sldMk cId="806807348" sldId="313"/>
            <ac:spMk id="4" creationId="{25508AF9-3480-4864-A087-E06BD8CCDA8A}"/>
          </ac:spMkLst>
        </pc:spChg>
        <pc:spChg chg="add mod">
          <ac:chgData name="Jones, Brandon" userId="c73af2d3-5af6-4020-8c4e-fbaf9b57272b" providerId="ADAL" clId="{DDE179D7-F481-4831-BA0E-FDFD3083B366}" dt="2023-06-27T19:16:08.308" v="2404" actId="115"/>
          <ac:spMkLst>
            <pc:docMk/>
            <pc:sldMk cId="806807348" sldId="313"/>
            <ac:spMk id="6" creationId="{36F5FB6C-F95B-452E-923F-2886CE85C6D7}"/>
          </ac:spMkLst>
        </pc:spChg>
        <pc:picChg chg="add mod">
          <ac:chgData name="Jones, Brandon" userId="c73af2d3-5af6-4020-8c4e-fbaf9b57272b" providerId="ADAL" clId="{DDE179D7-F481-4831-BA0E-FDFD3083B366}" dt="2023-06-27T19:13:46.927" v="2327"/>
          <ac:picMkLst>
            <pc:docMk/>
            <pc:sldMk cId="806807348" sldId="313"/>
            <ac:picMk id="5" creationId="{C8F03EAE-6131-4DCF-95D7-2710CAF8E9FF}"/>
          </ac:picMkLst>
        </pc:picChg>
      </pc:sldChg>
      <pc:sldChg chg="addSp delSp modSp new mod">
        <pc:chgData name="Jones, Brandon" userId="c73af2d3-5af6-4020-8c4e-fbaf9b57272b" providerId="ADAL" clId="{DDE179D7-F481-4831-BA0E-FDFD3083B366}" dt="2023-06-27T20:15:14.628" v="2495" actId="1035"/>
        <pc:sldMkLst>
          <pc:docMk/>
          <pc:sldMk cId="3999699258" sldId="314"/>
        </pc:sldMkLst>
        <pc:spChg chg="mod">
          <ac:chgData name="Jones, Brandon" userId="c73af2d3-5af6-4020-8c4e-fbaf9b57272b" providerId="ADAL" clId="{DDE179D7-F481-4831-BA0E-FDFD3083B366}" dt="2023-06-27T20:14:55.334" v="2470" actId="1076"/>
          <ac:spMkLst>
            <pc:docMk/>
            <pc:sldMk cId="3999699258" sldId="314"/>
            <ac:spMk id="3" creationId="{1554AEDA-9045-4290-9D76-B23C32B28218}"/>
          </ac:spMkLst>
        </pc:spChg>
        <pc:spChg chg="mod">
          <ac:chgData name="Jones, Brandon" userId="c73af2d3-5af6-4020-8c4e-fbaf9b57272b" providerId="ADAL" clId="{DDE179D7-F481-4831-BA0E-FDFD3083B366}" dt="2023-06-27T19:20:44.946" v="2436" actId="20577"/>
          <ac:spMkLst>
            <pc:docMk/>
            <pc:sldMk cId="3999699258" sldId="314"/>
            <ac:spMk id="4" creationId="{AED035BF-141F-4D9F-B5BC-2EF722992CF2}"/>
          </ac:spMkLst>
        </pc:spChg>
        <pc:picChg chg="add del mod">
          <ac:chgData name="Jones, Brandon" userId="c73af2d3-5af6-4020-8c4e-fbaf9b57272b" providerId="ADAL" clId="{DDE179D7-F481-4831-BA0E-FDFD3083B366}" dt="2023-06-27T20:13:12.585" v="2457" actId="478"/>
          <ac:picMkLst>
            <pc:docMk/>
            <pc:sldMk cId="3999699258" sldId="314"/>
            <ac:picMk id="5" creationId="{E0CEC50B-56E8-40E0-91A3-A6371400FB98}"/>
          </ac:picMkLst>
        </pc:picChg>
        <pc:picChg chg="add del mod">
          <ac:chgData name="Jones, Brandon" userId="c73af2d3-5af6-4020-8c4e-fbaf9b57272b" providerId="ADAL" clId="{DDE179D7-F481-4831-BA0E-FDFD3083B366}" dt="2023-06-27T20:13:11.289" v="2455" actId="478"/>
          <ac:picMkLst>
            <pc:docMk/>
            <pc:sldMk cId="3999699258" sldId="314"/>
            <ac:picMk id="6" creationId="{64FB36BC-994A-47E2-93B6-D5450CE6B716}"/>
          </ac:picMkLst>
        </pc:picChg>
        <pc:picChg chg="add del mod">
          <ac:chgData name="Jones, Brandon" userId="c73af2d3-5af6-4020-8c4e-fbaf9b57272b" providerId="ADAL" clId="{DDE179D7-F481-4831-BA0E-FDFD3083B366}" dt="2023-06-27T20:13:12.009" v="2456" actId="478"/>
          <ac:picMkLst>
            <pc:docMk/>
            <pc:sldMk cId="3999699258" sldId="314"/>
            <ac:picMk id="7" creationId="{05A41EA4-14F6-4D24-B95E-2589C1B792E2}"/>
          </ac:picMkLst>
        </pc:picChg>
        <pc:picChg chg="add del mod">
          <ac:chgData name="Jones, Brandon" userId="c73af2d3-5af6-4020-8c4e-fbaf9b57272b" providerId="ADAL" clId="{DDE179D7-F481-4831-BA0E-FDFD3083B366}" dt="2023-06-27T20:13:13.413" v="2458" actId="478"/>
          <ac:picMkLst>
            <pc:docMk/>
            <pc:sldMk cId="3999699258" sldId="314"/>
            <ac:picMk id="8" creationId="{217FAB0D-1088-44D6-8096-02A1751DFCA9}"/>
          </ac:picMkLst>
        </pc:picChg>
        <pc:picChg chg="add mod">
          <ac:chgData name="Jones, Brandon" userId="c73af2d3-5af6-4020-8c4e-fbaf9b57272b" providerId="ADAL" clId="{DDE179D7-F481-4831-BA0E-FDFD3083B366}" dt="2023-06-27T20:15:14.628" v="2495" actId="1035"/>
          <ac:picMkLst>
            <pc:docMk/>
            <pc:sldMk cId="3999699258" sldId="314"/>
            <ac:picMk id="1026" creationId="{DCF60BBB-514D-4860-A903-329B98EB1B81}"/>
          </ac:picMkLst>
        </pc:picChg>
      </pc:sldChg>
      <pc:sldChg chg="addSp modSp new mod modNotesTx">
        <pc:chgData name="Jones, Brandon" userId="c73af2d3-5af6-4020-8c4e-fbaf9b57272b" providerId="ADAL" clId="{DDE179D7-F481-4831-BA0E-FDFD3083B366}" dt="2023-06-27T20:30:04.383" v="2790" actId="1076"/>
        <pc:sldMkLst>
          <pc:docMk/>
          <pc:sldMk cId="1253373285" sldId="315"/>
        </pc:sldMkLst>
        <pc:spChg chg="mod">
          <ac:chgData name="Jones, Brandon" userId="c73af2d3-5af6-4020-8c4e-fbaf9b57272b" providerId="ADAL" clId="{DDE179D7-F481-4831-BA0E-FDFD3083B366}" dt="2023-06-27T20:28:52.962" v="2777" actId="20577"/>
          <ac:spMkLst>
            <pc:docMk/>
            <pc:sldMk cId="1253373285" sldId="315"/>
            <ac:spMk id="3" creationId="{C572EC8F-C8EB-48D3-88AD-53B47EA0C248}"/>
          </ac:spMkLst>
        </pc:spChg>
        <pc:spChg chg="mod">
          <ac:chgData name="Jones, Brandon" userId="c73af2d3-5af6-4020-8c4e-fbaf9b57272b" providerId="ADAL" clId="{DDE179D7-F481-4831-BA0E-FDFD3083B366}" dt="2023-06-27T20:17:24.236" v="2516" actId="20577"/>
          <ac:spMkLst>
            <pc:docMk/>
            <pc:sldMk cId="1253373285" sldId="315"/>
            <ac:spMk id="4" creationId="{43E76575-BAFE-4C6E-9420-B1FA737B9AD5}"/>
          </ac:spMkLst>
        </pc:spChg>
        <pc:picChg chg="add mod">
          <ac:chgData name="Jones, Brandon" userId="c73af2d3-5af6-4020-8c4e-fbaf9b57272b" providerId="ADAL" clId="{DDE179D7-F481-4831-BA0E-FDFD3083B366}" dt="2023-06-27T20:29:43.433" v="2785" actId="1076"/>
          <ac:picMkLst>
            <pc:docMk/>
            <pc:sldMk cId="1253373285" sldId="315"/>
            <ac:picMk id="2050" creationId="{F3C4D2C5-50CF-4EFE-8F14-4DE38CC39E72}"/>
          </ac:picMkLst>
        </pc:picChg>
        <pc:picChg chg="add mod">
          <ac:chgData name="Jones, Brandon" userId="c73af2d3-5af6-4020-8c4e-fbaf9b57272b" providerId="ADAL" clId="{DDE179D7-F481-4831-BA0E-FDFD3083B366}" dt="2023-06-27T20:29:57.454" v="2789" actId="1076"/>
          <ac:picMkLst>
            <pc:docMk/>
            <pc:sldMk cId="1253373285" sldId="315"/>
            <ac:picMk id="2052" creationId="{62420C81-1A8F-4432-A4A3-6ED3C0EF96E7}"/>
          </ac:picMkLst>
        </pc:picChg>
        <pc:picChg chg="add mod">
          <ac:chgData name="Jones, Brandon" userId="c73af2d3-5af6-4020-8c4e-fbaf9b57272b" providerId="ADAL" clId="{DDE179D7-F481-4831-BA0E-FDFD3083B366}" dt="2023-06-27T20:30:04.383" v="2790" actId="1076"/>
          <ac:picMkLst>
            <pc:docMk/>
            <pc:sldMk cId="1253373285" sldId="315"/>
            <ac:picMk id="2054" creationId="{CD0E76C2-B354-4FBE-B0EE-F942120783AF}"/>
          </ac:picMkLst>
        </pc:picChg>
      </pc:sldChg>
      <pc:sldChg chg="new del">
        <pc:chgData name="Jones, Brandon" userId="c73af2d3-5af6-4020-8c4e-fbaf9b57272b" providerId="ADAL" clId="{DDE179D7-F481-4831-BA0E-FDFD3083B366}" dt="2023-06-28T15:01:28.134" v="2792" actId="47"/>
        <pc:sldMkLst>
          <pc:docMk/>
          <pc:sldMk cId="956743897" sldId="316"/>
        </pc:sldMkLst>
      </pc:sldChg>
      <pc:sldChg chg="addSp delSp modSp new mod ord modNotesTx">
        <pc:chgData name="Jones, Brandon" userId="c73af2d3-5af6-4020-8c4e-fbaf9b57272b" providerId="ADAL" clId="{DDE179D7-F481-4831-BA0E-FDFD3083B366}" dt="2023-06-28T15:02:48.168" v="2814" actId="22"/>
        <pc:sldMkLst>
          <pc:docMk/>
          <pc:sldMk cId="1147106422" sldId="316"/>
        </pc:sldMkLst>
        <pc:spChg chg="mod">
          <ac:chgData name="Jones, Brandon" userId="c73af2d3-5af6-4020-8c4e-fbaf9b57272b" providerId="ADAL" clId="{DDE179D7-F481-4831-BA0E-FDFD3083B366}" dt="2023-06-28T15:02:13.577" v="2810" actId="14100"/>
          <ac:spMkLst>
            <pc:docMk/>
            <pc:sldMk cId="1147106422" sldId="316"/>
            <ac:spMk id="3" creationId="{3FBF2E04-4C4E-420C-B1B1-AA62C0CA3FC1}"/>
          </ac:spMkLst>
        </pc:spChg>
        <pc:spChg chg="mod">
          <ac:chgData name="Jones, Brandon" userId="c73af2d3-5af6-4020-8c4e-fbaf9b57272b" providerId="ADAL" clId="{DDE179D7-F481-4831-BA0E-FDFD3083B366}" dt="2023-06-28T15:01:45.679" v="2808" actId="20577"/>
          <ac:spMkLst>
            <pc:docMk/>
            <pc:sldMk cId="1147106422" sldId="316"/>
            <ac:spMk id="4" creationId="{987FF02A-F134-4011-9E47-DC73403D847B}"/>
          </ac:spMkLst>
        </pc:spChg>
        <pc:spChg chg="add del">
          <ac:chgData name="Jones, Brandon" userId="c73af2d3-5af6-4020-8c4e-fbaf9b57272b" providerId="ADAL" clId="{DDE179D7-F481-4831-BA0E-FDFD3083B366}" dt="2023-06-28T15:02:48.168" v="2814" actId="22"/>
          <ac:spMkLst>
            <pc:docMk/>
            <pc:sldMk cId="1147106422" sldId="316"/>
            <ac:spMk id="7" creationId="{1430FDA2-9D74-4206-B17A-A0B35CD5F552}"/>
          </ac:spMkLst>
        </pc:spChg>
        <pc:picChg chg="add mod">
          <ac:chgData name="Jones, Brandon" userId="c73af2d3-5af6-4020-8c4e-fbaf9b57272b" providerId="ADAL" clId="{DDE179D7-F481-4831-BA0E-FDFD3083B366}" dt="2023-06-28T15:02:15.133" v="2811"/>
          <ac:picMkLst>
            <pc:docMk/>
            <pc:sldMk cId="1147106422" sldId="316"/>
            <ac:picMk id="5" creationId="{C54FD1C2-1963-47A4-85A7-61B324F76DE6}"/>
          </ac:picMkLst>
        </pc:picChg>
      </pc:sldChg>
      <pc:sldChg chg="modSp new mod modNotesTx">
        <pc:chgData name="Jones, Brandon" userId="c73af2d3-5af6-4020-8c4e-fbaf9b57272b" providerId="ADAL" clId="{DDE179D7-F481-4831-BA0E-FDFD3083B366}" dt="2023-06-28T15:03:24.286" v="2834"/>
        <pc:sldMkLst>
          <pc:docMk/>
          <pc:sldMk cId="2582852427" sldId="317"/>
        </pc:sldMkLst>
        <pc:spChg chg="mod">
          <ac:chgData name="Jones, Brandon" userId="c73af2d3-5af6-4020-8c4e-fbaf9b57272b" providerId="ADAL" clId="{DDE179D7-F481-4831-BA0E-FDFD3083B366}" dt="2023-06-28T15:03:10.173" v="2833"/>
          <ac:spMkLst>
            <pc:docMk/>
            <pc:sldMk cId="2582852427" sldId="317"/>
            <ac:spMk id="3" creationId="{B1A73E32-248F-4DC0-A619-55F5592D8C6B}"/>
          </ac:spMkLst>
        </pc:spChg>
        <pc:spChg chg="mod">
          <ac:chgData name="Jones, Brandon" userId="c73af2d3-5af6-4020-8c4e-fbaf9b57272b" providerId="ADAL" clId="{DDE179D7-F481-4831-BA0E-FDFD3083B366}" dt="2023-06-28T15:02:58.993" v="2832" actId="20577"/>
          <ac:spMkLst>
            <pc:docMk/>
            <pc:sldMk cId="2582852427" sldId="317"/>
            <ac:spMk id="4" creationId="{D172AD30-D2A8-449D-9832-2529A5BA97BD}"/>
          </ac:spMkLst>
        </pc:spChg>
      </pc:sldChg>
      <pc:sldChg chg="addSp delSp modSp new mod modNotesTx">
        <pc:chgData name="Jones, Brandon" userId="c73af2d3-5af6-4020-8c4e-fbaf9b57272b" providerId="ADAL" clId="{DDE179D7-F481-4831-BA0E-FDFD3083B366}" dt="2023-06-28T15:05:25.037" v="2861"/>
        <pc:sldMkLst>
          <pc:docMk/>
          <pc:sldMk cId="3783381884" sldId="318"/>
        </pc:sldMkLst>
        <pc:spChg chg="mod">
          <ac:chgData name="Jones, Brandon" userId="c73af2d3-5af6-4020-8c4e-fbaf9b57272b" providerId="ADAL" clId="{DDE179D7-F481-4831-BA0E-FDFD3083B366}" dt="2023-06-28T15:04:48.955" v="2856" actId="14100"/>
          <ac:spMkLst>
            <pc:docMk/>
            <pc:sldMk cId="3783381884" sldId="318"/>
            <ac:spMk id="3" creationId="{A50E5989-ABEE-4A5F-BFBB-4D7B2CF55F52}"/>
          </ac:spMkLst>
        </pc:spChg>
        <pc:spChg chg="mod">
          <ac:chgData name="Jones, Brandon" userId="c73af2d3-5af6-4020-8c4e-fbaf9b57272b" providerId="ADAL" clId="{DDE179D7-F481-4831-BA0E-FDFD3083B366}" dt="2023-06-28T15:03:58.640" v="2852" actId="20577"/>
          <ac:spMkLst>
            <pc:docMk/>
            <pc:sldMk cId="3783381884" sldId="318"/>
            <ac:spMk id="4" creationId="{82EE903E-EA00-4D49-A258-BE17656D5522}"/>
          </ac:spMkLst>
        </pc:spChg>
        <pc:picChg chg="add mod">
          <ac:chgData name="Jones, Brandon" userId="c73af2d3-5af6-4020-8c4e-fbaf9b57272b" providerId="ADAL" clId="{DDE179D7-F481-4831-BA0E-FDFD3083B366}" dt="2023-06-28T15:04:58.876" v="2858" actId="1076"/>
          <ac:picMkLst>
            <pc:docMk/>
            <pc:sldMk cId="3783381884" sldId="318"/>
            <ac:picMk id="5" creationId="{8163120C-B4E5-4D4D-B919-4F19D7888D97}"/>
          </ac:picMkLst>
        </pc:picChg>
        <pc:picChg chg="add mod">
          <ac:chgData name="Jones, Brandon" userId="c73af2d3-5af6-4020-8c4e-fbaf9b57272b" providerId="ADAL" clId="{DDE179D7-F481-4831-BA0E-FDFD3083B366}" dt="2023-06-28T15:05:11.674" v="2860" actId="1076"/>
          <ac:picMkLst>
            <pc:docMk/>
            <pc:sldMk cId="3783381884" sldId="318"/>
            <ac:picMk id="6" creationId="{0CFB6B82-7F9B-4A00-9A65-D924CEBE59DD}"/>
          </ac:picMkLst>
        </pc:picChg>
        <pc:picChg chg="del">
          <ac:chgData name="Jones, Brandon" userId="c73af2d3-5af6-4020-8c4e-fbaf9b57272b" providerId="ADAL" clId="{DDE179D7-F481-4831-BA0E-FDFD3083B366}" dt="2023-06-28T15:05:25.037" v="2861"/>
          <ac:picMkLst>
            <pc:docMk/>
            <pc:sldMk cId="3783381884" sldId="318"/>
            <ac:picMk id="7" creationId="{56227570-E2F1-4DAD-875F-9B91A9DC2F11}"/>
          </ac:picMkLst>
        </pc:picChg>
      </pc:sldChg>
      <pc:sldChg chg="addSp modSp new mod">
        <pc:chgData name="Jones, Brandon" userId="c73af2d3-5af6-4020-8c4e-fbaf9b57272b" providerId="ADAL" clId="{DDE179D7-F481-4831-BA0E-FDFD3083B366}" dt="2023-06-28T15:06:09.215" v="2884" actId="1076"/>
        <pc:sldMkLst>
          <pc:docMk/>
          <pc:sldMk cId="2565352380" sldId="319"/>
        </pc:sldMkLst>
        <pc:spChg chg="mod">
          <ac:chgData name="Jones, Brandon" userId="c73af2d3-5af6-4020-8c4e-fbaf9b57272b" providerId="ADAL" clId="{DDE179D7-F481-4831-BA0E-FDFD3083B366}" dt="2023-06-28T15:05:57.522" v="2881" actId="14100"/>
          <ac:spMkLst>
            <pc:docMk/>
            <pc:sldMk cId="2565352380" sldId="319"/>
            <ac:spMk id="3" creationId="{F0BF3390-658B-4F29-9CA2-3281D033EBA9}"/>
          </ac:spMkLst>
        </pc:spChg>
        <pc:spChg chg="mod">
          <ac:chgData name="Jones, Brandon" userId="c73af2d3-5af6-4020-8c4e-fbaf9b57272b" providerId="ADAL" clId="{DDE179D7-F481-4831-BA0E-FDFD3083B366}" dt="2023-06-28T15:05:38.359" v="2879" actId="20577"/>
          <ac:spMkLst>
            <pc:docMk/>
            <pc:sldMk cId="2565352380" sldId="319"/>
            <ac:spMk id="4" creationId="{3B041E76-166E-43C9-BD24-EA465B67E8FC}"/>
          </ac:spMkLst>
        </pc:spChg>
        <pc:picChg chg="add mod">
          <ac:chgData name="Jones, Brandon" userId="c73af2d3-5af6-4020-8c4e-fbaf9b57272b" providerId="ADAL" clId="{DDE179D7-F481-4831-BA0E-FDFD3083B366}" dt="2023-06-28T15:05:59.530" v="2882"/>
          <ac:picMkLst>
            <pc:docMk/>
            <pc:sldMk cId="2565352380" sldId="319"/>
            <ac:picMk id="5" creationId="{CF90BCE5-51E6-45B6-8072-C40B61E67975}"/>
          </ac:picMkLst>
        </pc:picChg>
        <pc:picChg chg="add mod">
          <ac:chgData name="Jones, Brandon" userId="c73af2d3-5af6-4020-8c4e-fbaf9b57272b" providerId="ADAL" clId="{DDE179D7-F481-4831-BA0E-FDFD3083B366}" dt="2023-06-28T15:06:09.215" v="2884" actId="1076"/>
          <ac:picMkLst>
            <pc:docMk/>
            <pc:sldMk cId="2565352380" sldId="319"/>
            <ac:picMk id="6" creationId="{1FA778F2-A9E0-4B94-9836-34F7E359528B}"/>
          </ac:picMkLst>
        </pc:picChg>
      </pc:sldChg>
    </pc:docChg>
  </pc:docChgLst>
  <pc:docChgLst>
    <pc:chgData name="Wilson, Jonathan" userId="S::jwilson9@fmi.com::3a3df705-bd2b-43ea-a063-667beca33c67" providerId="AD" clId="Web-{AE41CBA8-9832-4DDD-8C88-04A6607229BA}"/>
    <pc:docChg chg="sldOrd">
      <pc:chgData name="Wilson, Jonathan" userId="S::jwilson9@fmi.com::3a3df705-bd2b-43ea-a063-667beca33c67" providerId="AD" clId="Web-{AE41CBA8-9832-4DDD-8C88-04A6607229BA}" dt="2023-07-10T20:20:50.831" v="0"/>
      <pc:docMkLst>
        <pc:docMk/>
      </pc:docMkLst>
      <pc:sldChg chg="ord">
        <pc:chgData name="Wilson, Jonathan" userId="S::jwilson9@fmi.com::3a3df705-bd2b-43ea-a063-667beca33c67" providerId="AD" clId="Web-{AE41CBA8-9832-4DDD-8C88-04A6607229BA}" dt="2023-07-10T20:20:50.831" v="0"/>
        <pc:sldMkLst>
          <pc:docMk/>
          <pc:sldMk cId="461306875" sldId="26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 color</c:v>
                </c:pt>
              </c:strCache>
            </c:strRef>
          </c:tx>
          <c:spPr>
            <a:solidFill>
              <a:srgbClr val="E04401"/>
            </a:solidFill>
            <a:ln>
              <a:noFill/>
            </a:ln>
            <a:effectLst/>
          </c:spPr>
          <c:invertIfNegative val="0"/>
          <c:cat>
            <c:strRef>
              <c:f>Sheet1!$A$2:$A$3</c:f>
              <c:strCache>
                <c:ptCount val="2"/>
                <c:pt idx="0">
                  <c:v>Category 1</c:v>
                </c:pt>
                <c:pt idx="1">
                  <c:v>Category 2</c:v>
                </c:pt>
              </c:strCache>
            </c:strRef>
          </c:cat>
          <c:val>
            <c:numRef>
              <c:f>Sheet1!$B$2:$B$3</c:f>
              <c:numCache>
                <c:formatCode>General</c:formatCode>
                <c:ptCount val="2"/>
                <c:pt idx="0">
                  <c:v>5</c:v>
                </c:pt>
                <c:pt idx="1">
                  <c:v>3</c:v>
                </c:pt>
              </c:numCache>
            </c:numRef>
          </c:val>
          <c:extLst>
            <c:ext xmlns:c16="http://schemas.microsoft.com/office/drawing/2014/chart" uri="{C3380CC4-5D6E-409C-BE32-E72D297353CC}">
              <c16:uniqueId val="{00000000-EB9C-4512-B48E-D90E02DA769D}"/>
            </c:ext>
          </c:extLst>
        </c:ser>
        <c:ser>
          <c:idx val="1"/>
          <c:order val="1"/>
          <c:tx>
            <c:strRef>
              <c:f>Sheet1!$C$1</c:f>
              <c:strCache>
                <c:ptCount val="1"/>
                <c:pt idx="0">
                  <c:v>2 color</c:v>
                </c:pt>
              </c:strCache>
            </c:strRef>
          </c:tx>
          <c:spPr>
            <a:solidFill>
              <a:srgbClr val="E18332"/>
            </a:solidFill>
            <a:ln>
              <a:noFill/>
            </a:ln>
            <a:effectLst/>
          </c:spPr>
          <c:invertIfNegative val="0"/>
          <c:cat>
            <c:strRef>
              <c:f>Sheet1!$A$2:$A$3</c:f>
              <c:strCache>
                <c:ptCount val="2"/>
                <c:pt idx="0">
                  <c:v>Category 1</c:v>
                </c:pt>
                <c:pt idx="1">
                  <c:v>Category 2</c:v>
                </c:pt>
              </c:strCache>
            </c:strRef>
          </c:cat>
          <c:val>
            <c:numRef>
              <c:f>Sheet1!$C$2:$C$3</c:f>
              <c:numCache>
                <c:formatCode>General</c:formatCode>
                <c:ptCount val="2"/>
                <c:pt idx="0">
                  <c:v>3</c:v>
                </c:pt>
                <c:pt idx="1">
                  <c:v>5</c:v>
                </c:pt>
              </c:numCache>
            </c:numRef>
          </c:val>
          <c:extLst>
            <c:ext xmlns:c16="http://schemas.microsoft.com/office/drawing/2014/chart" uri="{C3380CC4-5D6E-409C-BE32-E72D297353CC}">
              <c16:uniqueId val="{00000001-EB9C-4512-B48E-D90E02DA769D}"/>
            </c:ext>
          </c:extLst>
        </c:ser>
        <c:ser>
          <c:idx val="2"/>
          <c:order val="2"/>
          <c:tx>
            <c:strRef>
              <c:f>Sheet1!$D$1</c:f>
              <c:strCache>
                <c:ptCount val="1"/>
                <c:pt idx="0">
                  <c:v>3 color</c:v>
                </c:pt>
              </c:strCache>
            </c:strRef>
          </c:tx>
          <c:spPr>
            <a:solidFill>
              <a:srgbClr val="FEC745"/>
            </a:solidFill>
            <a:ln>
              <a:noFill/>
            </a:ln>
            <a:effectLst/>
          </c:spPr>
          <c:invertIfNegative val="0"/>
          <c:cat>
            <c:strRef>
              <c:f>Sheet1!$A$2:$A$3</c:f>
              <c:strCache>
                <c:ptCount val="2"/>
                <c:pt idx="0">
                  <c:v>Category 1</c:v>
                </c:pt>
                <c:pt idx="1">
                  <c:v>Category 2</c:v>
                </c:pt>
              </c:strCache>
            </c:strRef>
          </c:cat>
          <c:val>
            <c:numRef>
              <c:f>Sheet1!$D$2:$D$3</c:f>
              <c:numCache>
                <c:formatCode>General</c:formatCode>
                <c:ptCount val="2"/>
                <c:pt idx="0">
                  <c:v>2.5</c:v>
                </c:pt>
                <c:pt idx="1">
                  <c:v>4</c:v>
                </c:pt>
              </c:numCache>
            </c:numRef>
          </c:val>
          <c:extLst>
            <c:ext xmlns:c16="http://schemas.microsoft.com/office/drawing/2014/chart" uri="{C3380CC4-5D6E-409C-BE32-E72D297353CC}">
              <c16:uniqueId val="{00000002-EB9C-4512-B48E-D90E02DA769D}"/>
            </c:ext>
          </c:extLst>
        </c:ser>
        <c:ser>
          <c:idx val="3"/>
          <c:order val="3"/>
          <c:tx>
            <c:strRef>
              <c:f>Sheet1!$E$1</c:f>
              <c:strCache>
                <c:ptCount val="1"/>
                <c:pt idx="0">
                  <c:v>4 color</c:v>
                </c:pt>
              </c:strCache>
            </c:strRef>
          </c:tx>
          <c:spPr>
            <a:solidFill>
              <a:srgbClr val="01BCFF"/>
            </a:solidFill>
            <a:ln>
              <a:noFill/>
            </a:ln>
            <a:effectLst/>
          </c:spPr>
          <c:invertIfNegative val="0"/>
          <c:cat>
            <c:strRef>
              <c:f>Sheet1!$A$2:$A$3</c:f>
              <c:strCache>
                <c:ptCount val="2"/>
                <c:pt idx="0">
                  <c:v>Category 1</c:v>
                </c:pt>
                <c:pt idx="1">
                  <c:v>Category 2</c:v>
                </c:pt>
              </c:strCache>
            </c:strRef>
          </c:cat>
          <c:val>
            <c:numRef>
              <c:f>Sheet1!$E$2:$E$3</c:f>
              <c:numCache>
                <c:formatCode>General</c:formatCode>
                <c:ptCount val="2"/>
                <c:pt idx="0">
                  <c:v>3</c:v>
                </c:pt>
                <c:pt idx="1">
                  <c:v>6</c:v>
                </c:pt>
              </c:numCache>
            </c:numRef>
          </c:val>
          <c:extLst>
            <c:ext xmlns:c16="http://schemas.microsoft.com/office/drawing/2014/chart" uri="{C3380CC4-5D6E-409C-BE32-E72D297353CC}">
              <c16:uniqueId val="{00000003-EB9C-4512-B48E-D90E02DA769D}"/>
            </c:ext>
          </c:extLst>
        </c:ser>
        <c:ser>
          <c:idx val="4"/>
          <c:order val="4"/>
          <c:tx>
            <c:strRef>
              <c:f>Sheet1!$F$1</c:f>
              <c:strCache>
                <c:ptCount val="1"/>
                <c:pt idx="0">
                  <c:v>5 color</c:v>
                </c:pt>
              </c:strCache>
            </c:strRef>
          </c:tx>
          <c:spPr>
            <a:solidFill>
              <a:srgbClr val="3676BC"/>
            </a:solidFill>
            <a:ln>
              <a:noFill/>
            </a:ln>
            <a:effectLst/>
          </c:spPr>
          <c:invertIfNegative val="0"/>
          <c:cat>
            <c:strRef>
              <c:f>Sheet1!$A$2:$A$3</c:f>
              <c:strCache>
                <c:ptCount val="2"/>
                <c:pt idx="0">
                  <c:v>Category 1</c:v>
                </c:pt>
                <c:pt idx="1">
                  <c:v>Category 2</c:v>
                </c:pt>
              </c:strCache>
            </c:strRef>
          </c:cat>
          <c:val>
            <c:numRef>
              <c:f>Sheet1!$F$2:$F$3</c:f>
              <c:numCache>
                <c:formatCode>General</c:formatCode>
                <c:ptCount val="2"/>
                <c:pt idx="0">
                  <c:v>4</c:v>
                </c:pt>
                <c:pt idx="1">
                  <c:v>5</c:v>
                </c:pt>
              </c:numCache>
            </c:numRef>
          </c:val>
          <c:extLst>
            <c:ext xmlns:c16="http://schemas.microsoft.com/office/drawing/2014/chart" uri="{C3380CC4-5D6E-409C-BE32-E72D297353CC}">
              <c16:uniqueId val="{00000004-EB9C-4512-B48E-D90E02DA769D}"/>
            </c:ext>
          </c:extLst>
        </c:ser>
        <c:ser>
          <c:idx val="5"/>
          <c:order val="5"/>
          <c:tx>
            <c:strRef>
              <c:f>Sheet1!$G$1</c:f>
              <c:strCache>
                <c:ptCount val="1"/>
                <c:pt idx="0">
                  <c:v>6 color</c:v>
                </c:pt>
              </c:strCache>
            </c:strRef>
          </c:tx>
          <c:spPr>
            <a:solidFill>
              <a:srgbClr val="000000"/>
            </a:solidFill>
            <a:ln>
              <a:noFill/>
            </a:ln>
            <a:effectLst/>
          </c:spPr>
          <c:invertIfNegative val="0"/>
          <c:dPt>
            <c:idx val="0"/>
            <c:invertIfNegative val="0"/>
            <c:bubble3D val="0"/>
            <c:spPr>
              <a:solidFill>
                <a:srgbClr val="000000"/>
              </a:solidFill>
              <a:ln>
                <a:noFill/>
              </a:ln>
              <a:effectLst/>
            </c:spPr>
            <c:extLst>
              <c:ext xmlns:c16="http://schemas.microsoft.com/office/drawing/2014/chart" uri="{C3380CC4-5D6E-409C-BE32-E72D297353CC}">
                <c16:uniqueId val="{00000006-EB9C-4512-B48E-D90E02DA769D}"/>
              </c:ext>
            </c:extLst>
          </c:dPt>
          <c:dPt>
            <c:idx val="1"/>
            <c:invertIfNegative val="0"/>
            <c:bubble3D val="0"/>
            <c:spPr>
              <a:solidFill>
                <a:schemeClr val="bg1"/>
              </a:solidFill>
              <a:ln>
                <a:noFill/>
              </a:ln>
              <a:effectLst/>
            </c:spPr>
            <c:extLst>
              <c:ext xmlns:c16="http://schemas.microsoft.com/office/drawing/2014/chart" uri="{C3380CC4-5D6E-409C-BE32-E72D297353CC}">
                <c16:uniqueId val="{00000008-EB9C-4512-B48E-D90E02DA769D}"/>
              </c:ext>
            </c:extLst>
          </c:dPt>
          <c:cat>
            <c:strRef>
              <c:f>Sheet1!$A$2:$A$3</c:f>
              <c:strCache>
                <c:ptCount val="2"/>
                <c:pt idx="0">
                  <c:v>Category 1</c:v>
                </c:pt>
                <c:pt idx="1">
                  <c:v>Category 2</c:v>
                </c:pt>
              </c:strCache>
            </c:strRef>
          </c:cat>
          <c:val>
            <c:numRef>
              <c:f>Sheet1!$G$2:$G$3</c:f>
              <c:numCache>
                <c:formatCode>General</c:formatCode>
                <c:ptCount val="2"/>
                <c:pt idx="0">
                  <c:v>6</c:v>
                </c:pt>
                <c:pt idx="1">
                  <c:v>3</c:v>
                </c:pt>
              </c:numCache>
            </c:numRef>
          </c:val>
          <c:extLst>
            <c:ext xmlns:c16="http://schemas.microsoft.com/office/drawing/2014/chart" uri="{C3380CC4-5D6E-409C-BE32-E72D297353CC}">
              <c16:uniqueId val="{00000009-EB9C-4512-B48E-D90E02DA769D}"/>
            </c:ext>
          </c:extLst>
        </c:ser>
        <c:ser>
          <c:idx val="6"/>
          <c:order val="6"/>
          <c:tx>
            <c:strRef>
              <c:f>Sheet1!$H$1</c:f>
              <c:strCache>
                <c:ptCount val="1"/>
                <c:pt idx="0">
                  <c:v>7 color</c:v>
                </c:pt>
              </c:strCache>
            </c:strRef>
          </c:tx>
          <c:spPr>
            <a:solidFill>
              <a:srgbClr val="8F133C"/>
            </a:solidFill>
            <a:ln>
              <a:noFill/>
            </a:ln>
            <a:effectLst/>
          </c:spPr>
          <c:invertIfNegative val="0"/>
          <c:dPt>
            <c:idx val="0"/>
            <c:invertIfNegative val="0"/>
            <c:bubble3D val="0"/>
            <c:spPr>
              <a:solidFill>
                <a:srgbClr val="8F133C"/>
              </a:solidFill>
              <a:ln>
                <a:noFill/>
              </a:ln>
              <a:effectLst/>
            </c:spPr>
            <c:extLst>
              <c:ext xmlns:c16="http://schemas.microsoft.com/office/drawing/2014/chart" uri="{C3380CC4-5D6E-409C-BE32-E72D297353CC}">
                <c16:uniqueId val="{0000000B-EB9C-4512-B48E-D90E02DA769D}"/>
              </c:ext>
            </c:extLst>
          </c:dPt>
          <c:cat>
            <c:strRef>
              <c:f>Sheet1!$A$2:$A$3</c:f>
              <c:strCache>
                <c:ptCount val="2"/>
                <c:pt idx="0">
                  <c:v>Category 1</c:v>
                </c:pt>
                <c:pt idx="1">
                  <c:v>Category 2</c:v>
                </c:pt>
              </c:strCache>
            </c:strRef>
          </c:cat>
          <c:val>
            <c:numRef>
              <c:f>Sheet1!$H$2:$H$3</c:f>
              <c:numCache>
                <c:formatCode>General</c:formatCode>
                <c:ptCount val="2"/>
                <c:pt idx="0">
                  <c:v>4</c:v>
                </c:pt>
                <c:pt idx="1">
                  <c:v>2</c:v>
                </c:pt>
              </c:numCache>
            </c:numRef>
          </c:val>
          <c:extLst>
            <c:ext xmlns:c16="http://schemas.microsoft.com/office/drawing/2014/chart" uri="{C3380CC4-5D6E-409C-BE32-E72D297353CC}">
              <c16:uniqueId val="{0000000C-EB9C-4512-B48E-D90E02DA769D}"/>
            </c:ext>
          </c:extLst>
        </c:ser>
        <c:dLbls>
          <c:showLegendKey val="0"/>
          <c:showVal val="0"/>
          <c:showCatName val="0"/>
          <c:showSerName val="0"/>
          <c:showPercent val="0"/>
          <c:showBubbleSize val="0"/>
        </c:dLbls>
        <c:gapWidth val="219"/>
        <c:overlap val="-27"/>
        <c:axId val="1078063408"/>
        <c:axId val="1298492384"/>
      </c:barChart>
      <c:catAx>
        <c:axId val="107806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98492384"/>
        <c:crosses val="autoZero"/>
        <c:auto val="1"/>
        <c:lblAlgn val="ctr"/>
        <c:lblOffset val="100"/>
        <c:noMultiLvlLbl val="0"/>
      </c:catAx>
      <c:valAx>
        <c:axId val="1298492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7806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E04401"/>
              </a:solidFill>
              <a:ln w="19050">
                <a:noFill/>
              </a:ln>
              <a:effectLst/>
            </c:spPr>
            <c:extLst>
              <c:ext xmlns:c16="http://schemas.microsoft.com/office/drawing/2014/chart" uri="{C3380CC4-5D6E-409C-BE32-E72D297353CC}">
                <c16:uniqueId val="{00000001-280A-47C1-AA0D-12F9B2270A18}"/>
              </c:ext>
            </c:extLst>
          </c:dPt>
          <c:dPt>
            <c:idx val="1"/>
            <c:bubble3D val="0"/>
            <c:spPr>
              <a:solidFill>
                <a:srgbClr val="E18332"/>
              </a:solidFill>
              <a:ln w="19050">
                <a:noFill/>
              </a:ln>
              <a:effectLst/>
            </c:spPr>
            <c:extLst>
              <c:ext xmlns:c16="http://schemas.microsoft.com/office/drawing/2014/chart" uri="{C3380CC4-5D6E-409C-BE32-E72D297353CC}">
                <c16:uniqueId val="{00000003-280A-47C1-AA0D-12F9B2270A18}"/>
              </c:ext>
            </c:extLst>
          </c:dPt>
          <c:dPt>
            <c:idx val="2"/>
            <c:bubble3D val="0"/>
            <c:spPr>
              <a:solidFill>
                <a:srgbClr val="FFC743"/>
              </a:solidFill>
              <a:ln w="19050">
                <a:noFill/>
              </a:ln>
              <a:effectLst/>
            </c:spPr>
            <c:extLst>
              <c:ext xmlns:c16="http://schemas.microsoft.com/office/drawing/2014/chart" uri="{C3380CC4-5D6E-409C-BE32-E72D297353CC}">
                <c16:uniqueId val="{00000005-280A-47C1-AA0D-12F9B2270A18}"/>
              </c:ext>
            </c:extLst>
          </c:dPt>
          <c:dPt>
            <c:idx val="3"/>
            <c:bubble3D val="0"/>
            <c:spPr>
              <a:solidFill>
                <a:srgbClr val="01BCFF"/>
              </a:solidFill>
              <a:ln w="19050">
                <a:noFill/>
              </a:ln>
              <a:effectLst/>
            </c:spPr>
            <c:extLst>
              <c:ext xmlns:c16="http://schemas.microsoft.com/office/drawing/2014/chart" uri="{C3380CC4-5D6E-409C-BE32-E72D297353CC}">
                <c16:uniqueId val="{00000007-280A-47C1-AA0D-12F9B2270A18}"/>
              </c:ext>
            </c:extLst>
          </c:dPt>
          <c:dPt>
            <c:idx val="4"/>
            <c:bubble3D val="0"/>
            <c:spPr>
              <a:solidFill>
                <a:srgbClr val="3676BC"/>
              </a:solidFill>
              <a:ln w="19050">
                <a:noFill/>
              </a:ln>
              <a:effectLst/>
            </c:spPr>
            <c:extLst>
              <c:ext xmlns:c16="http://schemas.microsoft.com/office/drawing/2014/chart" uri="{C3380CC4-5D6E-409C-BE32-E72D297353CC}">
                <c16:uniqueId val="{00000009-280A-47C1-AA0D-12F9B2270A18}"/>
              </c:ext>
            </c:extLst>
          </c:dPt>
          <c:dPt>
            <c:idx val="5"/>
            <c:bubble3D val="0"/>
            <c:spPr>
              <a:solidFill>
                <a:schemeClr val="tx1"/>
              </a:solidFill>
              <a:ln w="19050">
                <a:noFill/>
              </a:ln>
              <a:effectLst/>
            </c:spPr>
            <c:extLst>
              <c:ext xmlns:c16="http://schemas.microsoft.com/office/drawing/2014/chart" uri="{C3380CC4-5D6E-409C-BE32-E72D297353CC}">
                <c16:uniqueId val="{0000000B-280A-47C1-AA0D-12F9B2270A18}"/>
              </c:ext>
            </c:extLst>
          </c:dPt>
          <c:dPt>
            <c:idx val="6"/>
            <c:bubble3D val="0"/>
            <c:spPr>
              <a:solidFill>
                <a:srgbClr val="8F133C"/>
              </a:solidFill>
              <a:ln w="19050">
                <a:noFill/>
              </a:ln>
              <a:effectLst/>
            </c:spPr>
            <c:extLst>
              <c:ext xmlns:c16="http://schemas.microsoft.com/office/drawing/2014/chart" uri="{C3380CC4-5D6E-409C-BE32-E72D297353CC}">
                <c16:uniqueId val="{0000000D-280A-47C1-AA0D-12F9B2270A18}"/>
              </c:ext>
            </c:extLst>
          </c:dPt>
          <c:dPt>
            <c:idx val="7"/>
            <c:bubble3D val="0"/>
            <c:spPr>
              <a:solidFill>
                <a:srgbClr val="339F45"/>
              </a:solidFill>
              <a:ln w="19050">
                <a:noFill/>
              </a:ln>
              <a:effectLst/>
            </c:spPr>
            <c:extLst>
              <c:ext xmlns:c16="http://schemas.microsoft.com/office/drawing/2014/chart" uri="{C3380CC4-5D6E-409C-BE32-E72D297353CC}">
                <c16:uniqueId val="{0000000F-280A-47C1-AA0D-12F9B2270A18}"/>
              </c:ext>
            </c:extLst>
          </c:dPt>
          <c:cat>
            <c:strRef>
              <c:f>Sheet1!$A$2:$A$9</c:f>
              <c:strCache>
                <c:ptCount val="8"/>
                <c:pt idx="0">
                  <c:v>1 color</c:v>
                </c:pt>
                <c:pt idx="1">
                  <c:v>2 color</c:v>
                </c:pt>
                <c:pt idx="2">
                  <c:v>3 color</c:v>
                </c:pt>
                <c:pt idx="3">
                  <c:v>4 color</c:v>
                </c:pt>
                <c:pt idx="4">
                  <c:v>5 color</c:v>
                </c:pt>
                <c:pt idx="5">
                  <c:v>6 color</c:v>
                </c:pt>
                <c:pt idx="6">
                  <c:v>7 color</c:v>
                </c:pt>
                <c:pt idx="7">
                  <c:v>8 color</c:v>
                </c:pt>
              </c:strCache>
            </c:strRef>
          </c:cat>
          <c:val>
            <c:numRef>
              <c:f>Sheet1!$B$2:$B$9</c:f>
              <c:numCache>
                <c:formatCode>General</c:formatCode>
                <c:ptCount val="8"/>
                <c:pt idx="0">
                  <c:v>3</c:v>
                </c:pt>
                <c:pt idx="1">
                  <c:v>3</c:v>
                </c:pt>
                <c:pt idx="2">
                  <c:v>3</c:v>
                </c:pt>
                <c:pt idx="3">
                  <c:v>3</c:v>
                </c:pt>
                <c:pt idx="4">
                  <c:v>3</c:v>
                </c:pt>
                <c:pt idx="5">
                  <c:v>3</c:v>
                </c:pt>
                <c:pt idx="6">
                  <c:v>3</c:v>
                </c:pt>
                <c:pt idx="7">
                  <c:v>3</c:v>
                </c:pt>
              </c:numCache>
            </c:numRef>
          </c:val>
          <c:extLst>
            <c:ext xmlns:c16="http://schemas.microsoft.com/office/drawing/2014/chart" uri="{C3380CC4-5D6E-409C-BE32-E72D297353CC}">
              <c16:uniqueId val="{00000010-280A-47C1-AA0D-12F9B2270A1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ED030-48CC-D340-A246-BA954A3A0B49}" type="datetimeFigureOut">
              <a:rPr lang="en-US" smtClean="0"/>
              <a:t>7/10/2023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880130-CE8D-E640-9639-E0473270C6CB}" type="slidenum">
              <a:rPr lang="en-US" smtClean="0"/>
              <a:t>‹#›</a:t>
            </a:fld>
            <a:endParaRPr lang="en-US"/>
          </a:p>
        </p:txBody>
      </p:sp>
    </p:spTree>
    <p:extLst>
      <p:ext uri="{BB962C8B-B14F-4D97-AF65-F5344CB8AC3E}">
        <p14:creationId xmlns:p14="http://schemas.microsoft.com/office/powerpoint/2010/main" val="2917994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1"/>
              </a:spcBef>
            </a:pPr>
            <a:r>
              <a:rPr lang="en-US" b="1" dirty="0">
                <a:latin typeface="Times New Roman" panose="02020603050405020304" pitchFamily="18" charset="0"/>
                <a:ea typeface="Times New Roman" panose="02020603050405020304" pitchFamily="18" charset="0"/>
                <a:cs typeface="Times New Roman" panose="02020603050405020304" pitchFamily="18" charset="0"/>
              </a:rPr>
              <a:t>Instruction</a:t>
            </a:r>
          </a:p>
          <a:p>
            <a:pPr marL="174708" indent="-174708">
              <a:spcBef>
                <a:spcPts val="611"/>
              </a:spcBef>
              <a:buFont typeface="Arial" panose="020B0604020202020204" pitchFamily="34" charset="0"/>
              <a:buChar char="•"/>
            </a:pPr>
            <a:r>
              <a:rPr lang="en-US" dirty="0"/>
              <a:t>Be familiar with emergency alarms, procedures, numbers, evacuation routes, and the common name of your work area</a:t>
            </a:r>
          </a:p>
          <a:p>
            <a:pPr marL="640594" lvl="1" indent="-174708">
              <a:spcBef>
                <a:spcPts val="611"/>
              </a:spcBef>
              <a:buFont typeface="Arial" panose="020B0604020202020204" pitchFamily="34" charset="0"/>
              <a:buChar char="•"/>
            </a:pPr>
            <a:r>
              <a:rPr lang="en-US" dirty="0"/>
              <a:t>If feasible, play your site’s emergency alarms</a:t>
            </a:r>
          </a:p>
          <a:p>
            <a:pPr marL="174708" indent="-174708">
              <a:spcBef>
                <a:spcPts val="611"/>
              </a:spcBef>
              <a:buFont typeface="Arial" panose="020B0604020202020204" pitchFamily="34" charset="0"/>
              <a:buChar char="•"/>
            </a:pPr>
            <a:r>
              <a:rPr lang="en-US" dirty="0"/>
              <a:t>Report the following to management ASAP</a:t>
            </a:r>
          </a:p>
          <a:p>
            <a:pPr marL="640594" lvl="1" indent="-174708">
              <a:spcBef>
                <a:spcPts val="611"/>
              </a:spcBef>
              <a:buFont typeface="Arial" panose="020B0604020202020204" pitchFamily="34" charset="0"/>
              <a:buChar char="•"/>
            </a:pPr>
            <a:r>
              <a:rPr lang="en-US" dirty="0"/>
              <a:t>Near misses</a:t>
            </a:r>
          </a:p>
          <a:p>
            <a:pPr marL="640594" lvl="1" indent="-174708">
              <a:spcBef>
                <a:spcPts val="611"/>
              </a:spcBef>
              <a:buFont typeface="Arial" panose="020B0604020202020204" pitchFamily="34" charset="0"/>
              <a:buChar char="•"/>
            </a:pPr>
            <a:r>
              <a:rPr lang="en-US" dirty="0"/>
              <a:t>Property damage</a:t>
            </a:r>
          </a:p>
          <a:p>
            <a:pPr marL="640594" lvl="1" indent="-174708">
              <a:spcBef>
                <a:spcPts val="611"/>
              </a:spcBef>
              <a:buFont typeface="Arial" panose="020B0604020202020204" pitchFamily="34" charset="0"/>
              <a:buChar char="•"/>
            </a:pPr>
            <a:r>
              <a:rPr lang="en-US" dirty="0"/>
              <a:t>First-aid incidents</a:t>
            </a:r>
          </a:p>
          <a:p>
            <a:pPr marL="640594" lvl="1" indent="-174708">
              <a:spcBef>
                <a:spcPts val="611"/>
              </a:spcBef>
              <a:buFont typeface="Arial" panose="020B0604020202020204" pitchFamily="34" charset="0"/>
              <a:buChar char="•"/>
            </a:pPr>
            <a:r>
              <a:rPr lang="en-US" dirty="0"/>
              <a:t>Medical treatments</a:t>
            </a:r>
          </a:p>
          <a:p>
            <a:pPr marL="174708" indent="-174708">
              <a:spcBef>
                <a:spcPts val="611"/>
              </a:spcBef>
              <a:buFont typeface="Arial" panose="020B0604020202020204" pitchFamily="34" charset="0"/>
              <a:buChar char="•"/>
            </a:pPr>
            <a:r>
              <a:rPr lang="en-US" dirty="0"/>
              <a:t>Explain the first bullet</a:t>
            </a:r>
          </a:p>
          <a:p>
            <a:pPr marL="640594" lvl="1" indent="-174708">
              <a:spcBef>
                <a:spcPts val="611"/>
              </a:spcBef>
              <a:buFont typeface="Arial" panose="020B0604020202020204" pitchFamily="34" charset="0"/>
              <a:buChar char="•"/>
            </a:pPr>
            <a:r>
              <a:rPr lang="en-US" dirty="0"/>
              <a:t>Whatever the type of incident, if there is an immediate hazard do not put yourself in danger</a:t>
            </a:r>
          </a:p>
          <a:p>
            <a:pPr marL="174708" indent="-174708">
              <a:spcBef>
                <a:spcPts val="611"/>
              </a:spcBef>
              <a:buFont typeface="Arial" panose="020B0604020202020204" pitchFamily="34" charset="0"/>
              <a:buChar char="•"/>
            </a:pPr>
            <a:r>
              <a:rPr lang="en-US" dirty="0"/>
              <a:t>Explain the second bullet</a:t>
            </a:r>
          </a:p>
          <a:p>
            <a:pPr marL="640594" lvl="1" indent="-174708">
              <a:buFont typeface="Arial" panose="020B0604020202020204" pitchFamily="34" charset="0"/>
              <a:buChar char="•"/>
            </a:pPr>
            <a:r>
              <a:rPr lang="en-US" dirty="0"/>
              <a:t>Sometimes it is not clear if an event is a medical emergency and requires a full mayday response, or simply reporting an incident to your Supervisor is sufficient</a:t>
            </a:r>
          </a:p>
          <a:p>
            <a:pPr marL="640594" lvl="1" indent="-174708">
              <a:buFont typeface="Arial" panose="020B0604020202020204" pitchFamily="34" charset="0"/>
              <a:buChar char="•"/>
            </a:pPr>
            <a:r>
              <a:rPr lang="en-US" dirty="0"/>
              <a:t>Medical emergencies include but are not limited to</a:t>
            </a:r>
          </a:p>
          <a:p>
            <a:pPr marL="1106481" lvl="2" indent="-174708">
              <a:buFont typeface="Arial" panose="020B0604020202020204" pitchFamily="34" charset="0"/>
              <a:buChar char="•"/>
            </a:pPr>
            <a:r>
              <a:rPr lang="en-US" dirty="0"/>
              <a:t>Chest pains (any)</a:t>
            </a:r>
            <a:endParaRPr lang="en-US" dirty="0">
              <a:effectLst/>
            </a:endParaRPr>
          </a:p>
          <a:p>
            <a:pPr marL="1106481" lvl="2" indent="-174708">
              <a:buFont typeface="Arial" panose="020B0604020202020204" pitchFamily="34" charset="0"/>
              <a:buChar char="•"/>
            </a:pPr>
            <a:r>
              <a:rPr lang="en-US" dirty="0"/>
              <a:t>Difficulty breathing</a:t>
            </a:r>
            <a:endParaRPr lang="en-US" dirty="0">
              <a:effectLst/>
            </a:endParaRPr>
          </a:p>
          <a:p>
            <a:pPr marL="1106481" lvl="2" indent="-174708">
              <a:buFont typeface="Arial" panose="020B0604020202020204" pitchFamily="34" charset="0"/>
              <a:buChar char="•"/>
            </a:pPr>
            <a:r>
              <a:rPr lang="en-US" dirty="0"/>
              <a:t>Altered mental status/unconsciousness</a:t>
            </a:r>
            <a:endParaRPr lang="en-US" dirty="0">
              <a:effectLst/>
            </a:endParaRPr>
          </a:p>
          <a:p>
            <a:pPr marL="1106481" lvl="2" indent="-174708">
              <a:buFont typeface="Arial" panose="020B0604020202020204" pitchFamily="34" charset="0"/>
              <a:buChar char="•"/>
            </a:pPr>
            <a:r>
              <a:rPr lang="en-US" dirty="0"/>
              <a:t>Seizures</a:t>
            </a:r>
            <a:endParaRPr lang="en-US" dirty="0">
              <a:effectLst/>
            </a:endParaRPr>
          </a:p>
          <a:p>
            <a:pPr marL="1106481" lvl="2" indent="-174708">
              <a:buFont typeface="Arial" panose="020B0604020202020204" pitchFamily="34" charset="0"/>
              <a:buChar char="•"/>
            </a:pPr>
            <a:r>
              <a:rPr lang="en-US" dirty="0"/>
              <a:t>Severe bleeding</a:t>
            </a:r>
            <a:endParaRPr lang="en-US" dirty="0">
              <a:effectLst/>
            </a:endParaRPr>
          </a:p>
          <a:p>
            <a:pPr marL="1106481" lvl="2" indent="-174708">
              <a:buFont typeface="Arial" panose="020B0604020202020204" pitchFamily="34" charset="0"/>
              <a:buChar char="•"/>
            </a:pPr>
            <a:r>
              <a:rPr lang="en-US" dirty="0"/>
              <a:t>Major trauma</a:t>
            </a:r>
            <a:endParaRPr lang="en-US" dirty="0">
              <a:effectLst/>
            </a:endParaRPr>
          </a:p>
          <a:p>
            <a:pPr marL="1106481" lvl="2" indent="-174708">
              <a:buFont typeface="Arial" panose="020B0604020202020204" pitchFamily="34" charset="0"/>
              <a:buChar char="•"/>
            </a:pPr>
            <a:r>
              <a:rPr lang="en-US" dirty="0"/>
              <a:t>Neck/back pain from a recent injury</a:t>
            </a:r>
            <a:endParaRPr lang="en-US" dirty="0">
              <a:effectLst/>
            </a:endParaRPr>
          </a:p>
          <a:p>
            <a:pPr marL="1106481" lvl="2" indent="-174708">
              <a:buFont typeface="Arial" panose="020B0604020202020204" pitchFamily="34" charset="0"/>
              <a:buChar char="•"/>
            </a:pPr>
            <a:r>
              <a:rPr lang="en-US" dirty="0"/>
              <a:t>Complications from a personal medical condition such as allergies and diabetes that may require medications or medical attention</a:t>
            </a:r>
            <a:endParaRPr lang="en-US" dirty="0">
              <a:effectLst/>
            </a:endParaRPr>
          </a:p>
          <a:p>
            <a:pPr marL="1106481" lvl="2" indent="-174708">
              <a:buFont typeface="Arial" panose="020B0604020202020204" pitchFamily="34" charset="0"/>
              <a:buChar char="•"/>
            </a:pPr>
            <a:r>
              <a:rPr lang="en-US" dirty="0"/>
              <a:t>Signs of dehydration such as vomiting, disorientation, and dizziness</a:t>
            </a:r>
            <a:endParaRPr lang="en-US" sz="1000" dirty="0"/>
          </a:p>
          <a:p>
            <a:pPr marL="640594" lvl="1" indent="-174708">
              <a:buFont typeface="Arial" panose="020B0604020202020204" pitchFamily="34" charset="0"/>
              <a:buChar char="•"/>
            </a:pPr>
            <a:r>
              <a:rPr lang="en-US" dirty="0"/>
              <a:t>Use your best judgment</a:t>
            </a:r>
          </a:p>
          <a:p>
            <a:pPr marL="640594" lvl="1" indent="-174708">
              <a:buFont typeface="Arial" panose="020B0604020202020204" pitchFamily="34" charset="0"/>
              <a:buChar char="•"/>
            </a:pPr>
            <a:r>
              <a:rPr lang="en-US" dirty="0"/>
              <a:t>Err on the side of caution</a:t>
            </a:r>
          </a:p>
          <a:p>
            <a:pPr marL="174708" indent="-174708" defTabSz="931774">
              <a:buFont typeface="Arial" panose="020B0604020202020204" pitchFamily="34" charset="0"/>
              <a:buChar char="•"/>
              <a:defRPr/>
            </a:pPr>
            <a:r>
              <a:rPr lang="en-US" dirty="0"/>
              <a:t>Explain the third bullet</a:t>
            </a:r>
          </a:p>
          <a:p>
            <a:pPr marL="640594" lvl="1" indent="-174708" defTabSz="931774">
              <a:buFont typeface="Arial" panose="020B0604020202020204" pitchFamily="34" charset="0"/>
              <a:buChar char="•"/>
              <a:defRPr/>
            </a:pPr>
            <a:r>
              <a:rPr lang="en-US" dirty="0"/>
              <a:t>When in doubt, contact an emergency response team (ERT) member for guidance</a:t>
            </a:r>
            <a:endParaRPr lang="en-US" sz="1000" dirty="0"/>
          </a:p>
          <a:p>
            <a:pPr marL="640594" lvl="1" indent="-174708">
              <a:buFont typeface="Arial" panose="020B0604020202020204" pitchFamily="34" charset="0"/>
              <a:buChar char="•"/>
            </a:pPr>
            <a:r>
              <a:rPr lang="en-US" dirty="0"/>
              <a:t>ERT determines treatment and the safest mode of transport to the clinic</a:t>
            </a:r>
          </a:p>
          <a:p>
            <a:pPr marL="174708" indent="-174708">
              <a:buFont typeface="Arial" panose="020B0604020202020204" pitchFamily="34" charset="0"/>
              <a:buChar char="•"/>
            </a:pPr>
            <a:r>
              <a:rPr lang="en-US" dirty="0"/>
              <a:t>Explain the last bullet</a:t>
            </a:r>
          </a:p>
          <a:p>
            <a:pPr marL="640594" lvl="1" indent="-174708" defTabSz="931774">
              <a:buFont typeface="Arial" panose="020B0604020202020204" pitchFamily="34" charset="0"/>
              <a:buChar char="•"/>
              <a:defRPr/>
            </a:pPr>
            <a:r>
              <a:rPr lang="en-US" dirty="0"/>
              <a:t>While sites differ slightly in emergency procedures, some aspects remain consistent</a:t>
            </a:r>
          </a:p>
          <a:p>
            <a:pPr marL="640594" lvl="1" indent="-174708" defTabSz="931774">
              <a:buFont typeface="Arial" panose="020B0604020202020204" pitchFamily="34" charset="0"/>
              <a:buChar char="•"/>
              <a:defRPr/>
            </a:pPr>
            <a:r>
              <a:rPr lang="en-US" dirty="0"/>
              <a:t>Always report an incident no matter the severity</a:t>
            </a:r>
          </a:p>
          <a:p>
            <a:pPr marL="640594" lvl="1" indent="-174708" defTabSz="931774">
              <a:buFont typeface="Arial" panose="020B0604020202020204" pitchFamily="34" charset="0"/>
              <a:buChar char="•"/>
              <a:defRPr/>
            </a:pPr>
            <a:r>
              <a:rPr lang="en-US" dirty="0"/>
              <a:t>If an emergency incident occurs in your area, know the steps to take to communicate the emergency</a:t>
            </a:r>
          </a:p>
          <a:p>
            <a:endParaRPr lang="en-US" dirty="0"/>
          </a:p>
        </p:txBody>
      </p:sp>
      <p:sp>
        <p:nvSpPr>
          <p:cNvPr id="4" name="Slide Number Placeholder 3"/>
          <p:cNvSpPr>
            <a:spLocks noGrp="1"/>
          </p:cNvSpPr>
          <p:nvPr>
            <p:ph type="sldNum" sz="quarter" idx="5"/>
          </p:nvPr>
        </p:nvSpPr>
        <p:spPr/>
        <p:txBody>
          <a:bodyPr/>
          <a:lstStyle/>
          <a:p>
            <a:fld id="{9C880130-CE8D-E640-9639-E0473270C6CB}" type="slidenum">
              <a:rPr lang="en-US" smtClean="0"/>
              <a:t>20</a:t>
            </a:fld>
            <a:endParaRPr lang="en-US"/>
          </a:p>
        </p:txBody>
      </p:sp>
    </p:spTree>
    <p:extLst>
      <p:ext uri="{BB962C8B-B14F-4D97-AF65-F5344CB8AC3E}">
        <p14:creationId xmlns:p14="http://schemas.microsoft.com/office/powerpoint/2010/main" val="3916858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1"/>
              </a:spcBef>
            </a:pPr>
            <a:r>
              <a:rPr lang="en-US" b="1" dirty="0">
                <a:latin typeface="Times New Roman" panose="02020603050405020304" pitchFamily="18" charset="0"/>
                <a:ea typeface="Times New Roman" panose="02020603050405020304" pitchFamily="18" charset="0"/>
                <a:cs typeface="Times New Roman" panose="02020603050405020304" pitchFamily="18" charset="0"/>
              </a:rPr>
              <a:t>Instruction</a:t>
            </a:r>
          </a:p>
          <a:p>
            <a:pPr marL="174708" indent="-174708">
              <a:buFont typeface="Arial" panose="020B0604020202020204" pitchFamily="34" charset="0"/>
              <a:buChar char="•"/>
            </a:pPr>
            <a:r>
              <a:rPr lang="en-US" dirty="0"/>
              <a:t>First responders are available at all sites</a:t>
            </a:r>
          </a:p>
          <a:p>
            <a:pPr marL="174708" indent="-174708">
              <a:buFont typeface="Arial" panose="020B0604020202020204" pitchFamily="34" charset="0"/>
              <a:buChar char="•"/>
            </a:pPr>
            <a:r>
              <a:rPr lang="en-US" dirty="0"/>
              <a:t>Familiarize yourself with your area’s emergency procedures</a:t>
            </a:r>
          </a:p>
          <a:p>
            <a:pPr marL="174708" indent="-174708">
              <a:buFont typeface="Arial" panose="020B0604020202020204" pitchFamily="34" charset="0"/>
              <a:buChar char="•"/>
            </a:pPr>
            <a:r>
              <a:rPr lang="en-US" dirty="0"/>
              <a:t>Do not put yourself in harm’s way</a:t>
            </a:r>
          </a:p>
          <a:p>
            <a:pPr marL="174708" indent="-174708">
              <a:buFont typeface="Arial" panose="020B0604020202020204" pitchFamily="34" charset="0"/>
              <a:buChar char="•"/>
            </a:pPr>
            <a:r>
              <a:rPr lang="en-US" dirty="0"/>
              <a:t>Explain the first bullet</a:t>
            </a:r>
            <a:endParaRPr lang="en-US" dirty="0">
              <a:effectLst/>
            </a:endParaRPr>
          </a:p>
          <a:p>
            <a:pPr marL="174708" indent="-174708">
              <a:buFont typeface="Arial" panose="020B0604020202020204" pitchFamily="34" charset="0"/>
              <a:buChar char="•"/>
            </a:pPr>
            <a:r>
              <a:rPr lang="en-US" dirty="0"/>
              <a:t>Explain the second bullet</a:t>
            </a:r>
          </a:p>
          <a:p>
            <a:pPr marL="640594" lvl="1" indent="-174708">
              <a:buFont typeface="Arial" panose="020B0604020202020204" pitchFamily="34" charset="0"/>
              <a:buChar char="•"/>
            </a:pPr>
            <a:r>
              <a:rPr lang="en-US" dirty="0"/>
              <a:t>Do not put yourself in danger</a:t>
            </a:r>
          </a:p>
          <a:p>
            <a:pPr marL="640594" lvl="1" indent="-174708">
              <a:buFont typeface="Arial" panose="020B0604020202020204" pitchFamily="34" charset="0"/>
              <a:buChar char="•"/>
            </a:pPr>
            <a:r>
              <a:rPr lang="en-US" dirty="0"/>
              <a:t>Leave the area if there is an immediate hazard</a:t>
            </a:r>
            <a:endParaRPr lang="en-US" dirty="0">
              <a:effectLst/>
            </a:endParaRPr>
          </a:p>
          <a:p>
            <a:pPr marL="174708" indent="-174708">
              <a:buFont typeface="Arial" panose="020B0604020202020204" pitchFamily="34" charset="0"/>
              <a:buChar char="•"/>
            </a:pPr>
            <a:r>
              <a:rPr lang="en-US" dirty="0"/>
              <a:t>Explain the third bullet</a:t>
            </a:r>
          </a:p>
          <a:p>
            <a:pPr marL="640594" lvl="1" indent="-174708">
              <a:buFont typeface="Arial" panose="020B0604020202020204" pitchFamily="34" charset="0"/>
              <a:buChar char="•"/>
            </a:pPr>
            <a:r>
              <a:rPr lang="en-US" dirty="0"/>
              <a:t>Call for help and do the following:</a:t>
            </a:r>
            <a:endParaRPr lang="en-US" dirty="0">
              <a:effectLst/>
            </a:endParaRPr>
          </a:p>
          <a:p>
            <a:pPr marL="1106481" lvl="2" indent="-174708">
              <a:buFont typeface="Arial" panose="020B0604020202020204" pitchFamily="34" charset="0"/>
              <a:buChar char="•"/>
            </a:pPr>
            <a:r>
              <a:rPr lang="en-US" dirty="0"/>
              <a:t>Provide the location of the emergency</a:t>
            </a:r>
            <a:endParaRPr lang="en-US" dirty="0">
              <a:effectLst/>
            </a:endParaRPr>
          </a:p>
          <a:p>
            <a:pPr marL="1106481" lvl="2" indent="-174708">
              <a:buFont typeface="Arial" panose="020B0604020202020204" pitchFamily="34" charset="0"/>
              <a:buChar char="•"/>
            </a:pPr>
            <a:r>
              <a:rPr lang="en-US" dirty="0"/>
              <a:t>Identify yourself</a:t>
            </a:r>
            <a:endParaRPr lang="en-US" dirty="0">
              <a:effectLst/>
            </a:endParaRPr>
          </a:p>
          <a:p>
            <a:pPr marL="1106481" lvl="2" indent="-174708">
              <a:buFont typeface="Arial" panose="020B0604020202020204" pitchFamily="34" charset="0"/>
              <a:buChar char="•"/>
            </a:pPr>
            <a:r>
              <a:rPr lang="en-US" dirty="0"/>
              <a:t>Identify the nature of emergency</a:t>
            </a:r>
            <a:endParaRPr lang="en-US" dirty="0">
              <a:effectLst/>
            </a:endParaRPr>
          </a:p>
          <a:p>
            <a:pPr marL="1106481" lvl="2" indent="-174708">
              <a:buFont typeface="Arial" panose="020B0604020202020204" pitchFamily="34" charset="0"/>
              <a:buChar char="•"/>
            </a:pPr>
            <a:r>
              <a:rPr lang="en-US" dirty="0"/>
              <a:t>Never use the victim’s name</a:t>
            </a:r>
            <a:endParaRPr lang="en-US" dirty="0">
              <a:effectLst/>
            </a:endParaRPr>
          </a:p>
          <a:p>
            <a:pPr marL="174708" indent="-174708">
              <a:buFont typeface="Arial" panose="020B0604020202020204" pitchFamily="34" charset="0"/>
              <a:buChar char="•"/>
            </a:pPr>
            <a:r>
              <a:rPr lang="en-US" dirty="0"/>
              <a:t>Explain the fourth bullet</a:t>
            </a:r>
          </a:p>
          <a:p>
            <a:pPr marL="640594" lvl="1" indent="-174708">
              <a:buFont typeface="Arial" panose="020B0604020202020204" pitchFamily="34" charset="0"/>
              <a:buChar char="•"/>
            </a:pPr>
            <a:r>
              <a:rPr lang="en-US" dirty="0"/>
              <a:t>If a hazard exists, control it without putting yourself in harm’s way</a:t>
            </a:r>
            <a:endParaRPr lang="en-US" dirty="0">
              <a:effectLst/>
            </a:endParaRPr>
          </a:p>
          <a:p>
            <a:pPr marL="174708" indent="-174708">
              <a:buFont typeface="Arial" panose="020B0604020202020204" pitchFamily="34" charset="0"/>
              <a:buChar char="•"/>
            </a:pPr>
            <a:r>
              <a:rPr lang="en-US" dirty="0"/>
              <a:t>Explain the fifth bullet</a:t>
            </a:r>
          </a:p>
          <a:p>
            <a:pPr marL="640594" lvl="1" indent="-174708">
              <a:buFont typeface="Arial" panose="020B0604020202020204" pitchFamily="34" charset="0"/>
              <a:buChar char="•"/>
            </a:pPr>
            <a:r>
              <a:rPr lang="en-US" dirty="0"/>
              <a:t>If the hazard cannot be controlled, secure the scene and do not allow others to access the hazardous area</a:t>
            </a:r>
            <a:endParaRPr lang="en-US" dirty="0">
              <a:effectLst/>
            </a:endParaRPr>
          </a:p>
          <a:p>
            <a:pPr marL="174708" indent="-174708">
              <a:buFont typeface="Arial" panose="020B0604020202020204" pitchFamily="34" charset="0"/>
              <a:buChar char="•"/>
            </a:pPr>
            <a:r>
              <a:rPr lang="en-US" dirty="0"/>
              <a:t>Explain the last bullet</a:t>
            </a:r>
          </a:p>
          <a:p>
            <a:pPr marL="640594" lvl="1" indent="-174708">
              <a:buFont typeface="Arial" panose="020B0604020202020204" pitchFamily="34" charset="0"/>
              <a:buChar char="•"/>
            </a:pPr>
            <a:r>
              <a:rPr lang="en-US" dirty="0"/>
              <a:t>If an individual needs assistance, neither endanger yourself nor go beyond your level of training in a rescue attempt</a:t>
            </a:r>
            <a:endParaRPr lang="en-US" sz="1000" dirty="0"/>
          </a:p>
          <a:p>
            <a:endParaRPr lang="en-US" dirty="0"/>
          </a:p>
        </p:txBody>
      </p:sp>
      <p:sp>
        <p:nvSpPr>
          <p:cNvPr id="4" name="Slide Number Placeholder 3"/>
          <p:cNvSpPr>
            <a:spLocks noGrp="1"/>
          </p:cNvSpPr>
          <p:nvPr>
            <p:ph type="sldNum" sz="quarter" idx="5"/>
          </p:nvPr>
        </p:nvSpPr>
        <p:spPr/>
        <p:txBody>
          <a:bodyPr/>
          <a:lstStyle/>
          <a:p>
            <a:fld id="{9C880130-CE8D-E640-9639-E0473270C6CB}" type="slidenum">
              <a:rPr lang="en-US" smtClean="0"/>
              <a:t>21</a:t>
            </a:fld>
            <a:endParaRPr lang="en-US"/>
          </a:p>
        </p:txBody>
      </p:sp>
    </p:spTree>
    <p:extLst>
      <p:ext uri="{BB962C8B-B14F-4D97-AF65-F5344CB8AC3E}">
        <p14:creationId xmlns:p14="http://schemas.microsoft.com/office/powerpoint/2010/main" val="2979484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1"/>
              </a:spcBef>
            </a:pPr>
            <a:r>
              <a:rPr lang="en-US" b="1" dirty="0">
                <a:latin typeface="Times New Roman" panose="02020603050405020304" pitchFamily="18" charset="0"/>
                <a:ea typeface="Times New Roman" panose="02020603050405020304" pitchFamily="18" charset="0"/>
                <a:cs typeface="Times New Roman" panose="02020603050405020304" pitchFamily="18" charset="0"/>
              </a:rPr>
              <a:t>Instruction</a:t>
            </a:r>
          </a:p>
          <a:p>
            <a:pPr marL="174708" indent="-174708">
              <a:buFont typeface="Arial" panose="020B0604020202020204" pitchFamily="34" charset="0"/>
              <a:buChar char="•"/>
            </a:pPr>
            <a:r>
              <a:rPr lang="en-US" dirty="0"/>
              <a:t>Explain the first set of bullets</a:t>
            </a:r>
          </a:p>
          <a:p>
            <a:pPr marL="640594" lvl="1" indent="-174708">
              <a:buFont typeface="Arial" panose="020B0604020202020204" pitchFamily="34" charset="0"/>
              <a:buChar char="•"/>
            </a:pPr>
            <a:r>
              <a:rPr lang="en-US" dirty="0"/>
              <a:t>Call “Mayday, Mayday, Mayday.”</a:t>
            </a:r>
          </a:p>
          <a:p>
            <a:pPr marL="640594" lvl="1" indent="-174708">
              <a:buFont typeface="Arial" panose="020B0604020202020204" pitchFamily="34" charset="0"/>
              <a:buChar char="•"/>
            </a:pPr>
            <a:r>
              <a:rPr lang="en-US" dirty="0"/>
              <a:t>Stop large mine equipment immediately</a:t>
            </a:r>
          </a:p>
          <a:p>
            <a:pPr marL="640594" lvl="1" indent="-174708">
              <a:buFont typeface="Arial" panose="020B0604020202020204" pitchFamily="34" charset="0"/>
              <a:buChar char="•"/>
            </a:pPr>
            <a:r>
              <a:rPr lang="en-US" dirty="0"/>
              <a:t>Stop radio usage immediately to allow for emergency response coordination</a:t>
            </a:r>
          </a:p>
          <a:p>
            <a:pPr marL="640594" lvl="1" indent="-174708">
              <a:buFont typeface="Arial" panose="020B0604020202020204" pitchFamily="34" charset="0"/>
              <a:buChar char="•"/>
            </a:pPr>
            <a:r>
              <a:rPr lang="en-US" dirty="0"/>
              <a:t>Do not say names or equipment numbers over the radio during a Mayday</a:t>
            </a:r>
          </a:p>
          <a:p>
            <a:pPr marL="174708" indent="-174708">
              <a:buFont typeface="Arial" panose="020B0604020202020204" pitchFamily="34" charset="0"/>
              <a:buChar char="•"/>
            </a:pPr>
            <a:r>
              <a:rPr lang="en-US" dirty="0"/>
              <a:t>Explain the second bullet</a:t>
            </a:r>
          </a:p>
          <a:p>
            <a:pPr marL="640594" lvl="1" indent="-174708" defTabSz="931774">
              <a:buFont typeface="Arial" panose="020B0604020202020204" pitchFamily="34" charset="0"/>
              <a:buChar char="•"/>
              <a:defRPr/>
            </a:pPr>
            <a:r>
              <a:rPr lang="en-US" dirty="0"/>
              <a:t>In the case of an emergency, each site has an emergency number to call</a:t>
            </a:r>
          </a:p>
          <a:p>
            <a:pPr marL="174708" indent="-174708">
              <a:spcBef>
                <a:spcPts val="611"/>
              </a:spcBef>
              <a:buFont typeface="Arial" panose="020B0604020202020204" pitchFamily="34" charset="0"/>
              <a:buChar char="•"/>
            </a:pPr>
            <a:r>
              <a:rPr lang="en-US" dirty="0"/>
              <a:t>Communicating non-emergencies</a:t>
            </a:r>
          </a:p>
          <a:p>
            <a:pPr marL="640594" lvl="1" indent="-174708" defTabSz="931774">
              <a:spcBef>
                <a:spcPts val="611"/>
              </a:spcBef>
              <a:buFont typeface="Arial" panose="020B0604020202020204" pitchFamily="34" charset="0"/>
              <a:buChar char="•"/>
              <a:defRPr/>
            </a:pPr>
            <a:r>
              <a:rPr lang="en-US" dirty="0"/>
              <a:t>Always report an incident no matter the severity</a:t>
            </a:r>
          </a:p>
          <a:p>
            <a:pPr marL="640594" lvl="1" indent="-174708" defTabSz="931774">
              <a:spcBef>
                <a:spcPts val="611"/>
              </a:spcBef>
              <a:buFont typeface="Arial" panose="020B0604020202020204" pitchFamily="34" charset="0"/>
              <a:buChar char="•"/>
              <a:defRPr/>
            </a:pPr>
            <a:r>
              <a:rPr lang="en-US" dirty="0"/>
              <a:t>Individuals or Supervisors determine if an emergency response needs to be activated</a:t>
            </a:r>
          </a:p>
          <a:p>
            <a:pPr marL="640594" lvl="1" indent="-174708" defTabSz="931774">
              <a:spcBef>
                <a:spcPts val="611"/>
              </a:spcBef>
              <a:buFont typeface="Arial" panose="020B0604020202020204" pitchFamily="34" charset="0"/>
              <a:buChar char="•"/>
              <a:defRPr/>
            </a:pPr>
            <a:r>
              <a:rPr lang="en-US" dirty="0"/>
              <a:t>If involved in a medical situation that does not constitute a full mayday response, call the appropriate site extension and inform them of the non-emergency situation</a:t>
            </a:r>
          </a:p>
          <a:p>
            <a:endParaRPr lang="en-US" dirty="0"/>
          </a:p>
        </p:txBody>
      </p:sp>
      <p:sp>
        <p:nvSpPr>
          <p:cNvPr id="4" name="Slide Number Placeholder 3"/>
          <p:cNvSpPr>
            <a:spLocks noGrp="1"/>
          </p:cNvSpPr>
          <p:nvPr>
            <p:ph type="sldNum" sz="quarter" idx="5"/>
          </p:nvPr>
        </p:nvSpPr>
        <p:spPr/>
        <p:txBody>
          <a:bodyPr/>
          <a:lstStyle/>
          <a:p>
            <a:fld id="{9C880130-CE8D-E640-9639-E0473270C6CB}" type="slidenum">
              <a:rPr lang="en-US" smtClean="0"/>
              <a:t>22</a:t>
            </a:fld>
            <a:endParaRPr lang="en-US"/>
          </a:p>
        </p:txBody>
      </p:sp>
    </p:spTree>
    <p:extLst>
      <p:ext uri="{BB962C8B-B14F-4D97-AF65-F5344CB8AC3E}">
        <p14:creationId xmlns:p14="http://schemas.microsoft.com/office/powerpoint/2010/main" val="930989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880130-CE8D-E640-9639-E0473270C6CB}" type="slidenum">
              <a:rPr lang="en-US" smtClean="0"/>
              <a:t>40</a:t>
            </a:fld>
            <a:endParaRPr lang="en-US"/>
          </a:p>
        </p:txBody>
      </p:sp>
    </p:spTree>
    <p:extLst>
      <p:ext uri="{BB962C8B-B14F-4D97-AF65-F5344CB8AC3E}">
        <p14:creationId xmlns:p14="http://schemas.microsoft.com/office/powerpoint/2010/main" val="1325081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1"/>
              </a:spcBef>
              <a:spcAft>
                <a:spcPts val="611"/>
              </a:spcAft>
            </a:pPr>
            <a:endPar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11"/>
              </a:spcBef>
              <a:spcAft>
                <a:spcPts val="611"/>
              </a:spcAft>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Instruction</a:t>
            </a:r>
          </a:p>
          <a:p>
            <a:pPr marL="174708" indent="-174708">
              <a:spcBef>
                <a:spcPts val="611"/>
              </a:spcBef>
              <a:spcAft>
                <a:spcPts val="611"/>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Explain the first bullet</a:t>
            </a:r>
          </a:p>
          <a:p>
            <a:pPr marL="640594" lvl="1" indent="-174708">
              <a:buFont typeface="Arial" panose="020B0604020202020204" pitchFamily="34" charset="0"/>
              <a:buChar char="•"/>
            </a:pPr>
            <a:r>
              <a:rPr lang="en-US" dirty="0"/>
              <a:t>Crystalline Silica (or quartz silica)</a:t>
            </a:r>
          </a:p>
          <a:p>
            <a:pPr marL="640594" lvl="1" indent="-174708">
              <a:buFont typeface="Arial" panose="020B0604020202020204" pitchFamily="34" charset="0"/>
              <a:buChar char="•"/>
            </a:pPr>
            <a:r>
              <a:rPr lang="en-US" dirty="0"/>
              <a:t>Serious health hazard encountered on many sites</a:t>
            </a:r>
          </a:p>
          <a:p>
            <a:pPr marL="640594" lvl="1" indent="-174708">
              <a:buFont typeface="Arial" panose="020B0604020202020204" pitchFamily="34" charset="0"/>
              <a:buChar char="•"/>
            </a:pPr>
            <a:r>
              <a:rPr lang="en-US" dirty="0"/>
              <a:t>Jobs such as drilling, cutting, or crushing material containing silica can result in exposure</a:t>
            </a:r>
          </a:p>
          <a:p>
            <a:pPr marL="640594" lvl="1" indent="-174708">
              <a:buFont typeface="Arial" panose="020B0604020202020204" pitchFamily="34" charset="0"/>
              <a:buChar char="•"/>
            </a:pPr>
            <a:r>
              <a:rPr lang="en-US" dirty="0"/>
              <a:t>Common areas exposed to silicosis include crushers, and tailings dam</a:t>
            </a:r>
          </a:p>
          <a:p>
            <a:pPr marL="640594" lvl="1" indent="-174708">
              <a:buFont typeface="Arial" panose="020B0604020202020204" pitchFamily="34" charset="0"/>
              <a:buChar char="•"/>
            </a:pPr>
            <a:r>
              <a:rPr lang="en-US" dirty="0"/>
              <a:t>Materials containing crystalline silica include but are not limited to concrete, brick, sand, refractory material, stone, and earth</a:t>
            </a:r>
          </a:p>
          <a:p>
            <a:pPr marL="640594" lvl="1" indent="-174708">
              <a:buFont typeface="Arial" panose="020B0604020202020204" pitchFamily="34" charset="0"/>
              <a:buChar char="•"/>
            </a:pPr>
            <a:r>
              <a:rPr lang="en-US" dirty="0"/>
              <a:t>Silicon is the most abundant material in the earth’s crust so most dust contains some amount of it</a:t>
            </a:r>
          </a:p>
          <a:p>
            <a:pPr marL="640594" lvl="1" indent="-174708">
              <a:buFont typeface="Arial" panose="020B0604020202020204" pitchFamily="34" charset="0"/>
              <a:buChar char="•"/>
            </a:pPr>
            <a:r>
              <a:rPr lang="en-US" dirty="0"/>
              <a:t>Respirators are often worn by employees with potential exposure such as geologists to protect against exposure</a:t>
            </a:r>
          </a:p>
          <a:p>
            <a:pPr marL="174708" indent="-174708">
              <a:spcBef>
                <a:spcPts val="611"/>
              </a:spcBef>
              <a:spcAft>
                <a:spcPts val="611"/>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Explain the second bullet</a:t>
            </a:r>
          </a:p>
          <a:p>
            <a:pPr marL="640594" lvl="1" indent="-174708">
              <a:buFont typeface="Arial" panose="020B0604020202020204" pitchFamily="34" charset="0"/>
              <a:buChar char="•"/>
            </a:pPr>
            <a:r>
              <a:rPr lang="en-US" dirty="0"/>
              <a:t>Silicosis</a:t>
            </a:r>
          </a:p>
          <a:p>
            <a:pPr marL="1106481" lvl="2" indent="-174708">
              <a:buFont typeface="Arial" panose="020B0604020202020204" pitchFamily="34" charset="0"/>
              <a:buChar char="•"/>
            </a:pPr>
            <a:r>
              <a:rPr lang="en-US" dirty="0"/>
              <a:t>Crystalline silica gets trapped in the lungs and, over time, creates scar tissue</a:t>
            </a:r>
          </a:p>
          <a:p>
            <a:pPr marL="1106481" lvl="2" indent="-174708">
              <a:buFont typeface="Arial" panose="020B0604020202020204" pitchFamily="34" charset="0"/>
              <a:buChar char="•"/>
            </a:pPr>
            <a:r>
              <a:rPr lang="en-US" dirty="0"/>
              <a:t>Scar tissue reduces the elasticity of the lungs making breathing and gas exchange more difficult</a:t>
            </a:r>
          </a:p>
          <a:p>
            <a:pPr marL="1106481" lvl="2" indent="-174708">
              <a:buFont typeface="Arial" panose="020B0604020202020204" pitchFamily="34" charset="0"/>
              <a:buChar char="•"/>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Give each student a coffee straw and have them breathe through it for 30 seconds to simulate what it is like to breathe with silicosis</a:t>
            </a:r>
          </a:p>
          <a:p>
            <a:pPr marL="1106481" lvl="2" indent="-174708">
              <a:buFont typeface="Arial" panose="020B0604020202020204" pitchFamily="34" charset="0"/>
              <a:buChar char="•"/>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Discuss the effects breathing with silicosis could have on your life</a:t>
            </a:r>
          </a:p>
          <a:p>
            <a:pPr marL="640594" lvl="1" indent="-174708">
              <a:buFont typeface="Arial" panose="020B0604020202020204" pitchFamily="34" charset="0"/>
              <a:buChar char="•"/>
            </a:pPr>
            <a:r>
              <a:rPr lang="en-US" dirty="0"/>
              <a:t>Lung cancer</a:t>
            </a:r>
          </a:p>
          <a:p>
            <a:pPr marL="1106481" lvl="2" indent="-174708">
              <a:buFont typeface="Arial" panose="020B0604020202020204" pitchFamily="34" charset="0"/>
              <a:buChar char="•"/>
            </a:pPr>
            <a:r>
              <a:rPr lang="en-US" dirty="0"/>
              <a:t>Irritation to the cells in the lungs by silica dust</a:t>
            </a:r>
          </a:p>
          <a:p>
            <a:pPr marL="1106481" lvl="2" indent="-174708">
              <a:buFont typeface="Arial" panose="020B0604020202020204" pitchFamily="34" charset="0"/>
              <a:buChar char="•"/>
            </a:pPr>
            <a:r>
              <a:rPr lang="en-US" dirty="0"/>
              <a:t>When the irritation persists, cells can develop abnormalities that can turn into lung cancer</a:t>
            </a:r>
          </a:p>
          <a:p>
            <a:pPr marL="1106481" lvl="2" indent="-174708">
              <a:buFont typeface="Arial" panose="020B0604020202020204" pitchFamily="34" charset="0"/>
              <a:buChar char="•"/>
            </a:pPr>
            <a:r>
              <a:rPr lang="en-US" dirty="0"/>
              <a:t>Often fatal</a:t>
            </a:r>
          </a:p>
          <a:p>
            <a:pPr marL="640594" lvl="1" indent="-174708">
              <a:buFont typeface="Arial" panose="020B0604020202020204" pitchFamily="34" charset="0"/>
              <a:buChar char="•"/>
            </a:pPr>
            <a:r>
              <a:rPr lang="en-US" dirty="0"/>
              <a:t>Chronis obstructive pulmonary disease</a:t>
            </a:r>
          </a:p>
          <a:p>
            <a:pPr marL="1106481" lvl="2" indent="-174708">
              <a:buFont typeface="Arial" panose="020B0604020202020204" pitchFamily="34" charset="0"/>
              <a:buChar char="•"/>
            </a:pPr>
            <a:r>
              <a:rPr lang="en-US" dirty="0"/>
              <a:t>Studies suggest a link between COPD and silica dust exposure</a:t>
            </a:r>
          </a:p>
          <a:p>
            <a:pPr marL="1106481" lvl="2" indent="-174708">
              <a:buFont typeface="Arial" panose="020B0604020202020204" pitchFamily="34" charset="0"/>
              <a:buChar char="•"/>
            </a:pPr>
            <a:r>
              <a:rPr lang="en-US" dirty="0"/>
              <a:t>Characterized by coughing, shortness of breath, and difficulty breathing that gets worse over time and can lead to death</a:t>
            </a:r>
          </a:p>
          <a:p>
            <a:pPr marL="174708" indent="-174708">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Explain the last bullet</a:t>
            </a:r>
          </a:p>
          <a:p>
            <a:pPr marL="640594" lvl="1" indent="-174708">
              <a:spcBef>
                <a:spcPts val="611"/>
              </a:spcBef>
              <a:spcAft>
                <a:spcPts val="611"/>
              </a:spcAft>
              <a:buFont typeface="Arial" panose="020B0604020202020204" pitchFamily="34" charset="0"/>
              <a:buChar char="•"/>
            </a:pPr>
            <a:r>
              <a:rPr lang="en-US" dirty="0"/>
              <a:t>When working in a department, you may be asked to wear air monitors</a:t>
            </a:r>
          </a:p>
          <a:p>
            <a:pPr marL="640594" lvl="1" indent="-174708">
              <a:spcBef>
                <a:spcPts val="611"/>
              </a:spcBef>
              <a:spcAft>
                <a:spcPts val="611"/>
              </a:spcAft>
              <a:buFont typeface="Arial" panose="020B0604020202020204" pitchFamily="34" charset="0"/>
              <a:buChar char="•"/>
            </a:pPr>
            <a:r>
              <a:rPr lang="en-US" dirty="0"/>
              <a:t>Monitors sample airborne contaminants and sound an alarm if unsafe breathing conditions exist</a:t>
            </a:r>
          </a:p>
          <a:p>
            <a:pPr marL="640594" lvl="1" indent="-174708" defTabSz="931774">
              <a:spcBef>
                <a:spcPts val="611"/>
              </a:spcBef>
              <a:spcAft>
                <a:spcPts val="611"/>
              </a:spcAft>
              <a:buFont typeface="Arial" panose="020B0604020202020204" pitchFamily="34" charset="0"/>
              <a:buChar char="•"/>
              <a:defRPr/>
            </a:pPr>
            <a:r>
              <a:rPr lang="en-US" dirty="0"/>
              <a:t>If air contaminant levels reach certain concentrations, evacuation or respirator usage is required</a:t>
            </a:r>
          </a:p>
          <a:p>
            <a:pPr marL="640594" lvl="1" indent="-174708">
              <a:spcBef>
                <a:spcPts val="611"/>
              </a:spcBef>
              <a:spcAft>
                <a:spcPts val="611"/>
              </a:spcAft>
              <a:buFont typeface="Arial" panose="020B0604020202020204" pitchFamily="34" charset="0"/>
              <a:buChar char="•"/>
            </a:pPr>
            <a:r>
              <a:rPr lang="en-US" dirty="0"/>
              <a:t>Training is required before using any air monitors</a:t>
            </a:r>
          </a:p>
          <a:p>
            <a:pPr marL="640594" lvl="1" indent="-174708">
              <a:spcBef>
                <a:spcPts val="611"/>
              </a:spcBef>
              <a:spcAft>
                <a:spcPts val="611"/>
              </a:spcAft>
              <a:buFont typeface="Arial" panose="020B0604020202020204" pitchFamily="34" charset="0"/>
              <a:buChar char="•"/>
            </a:pPr>
            <a:r>
              <a:rPr lang="en-US" dirty="0"/>
              <a:t>A Health and Safety Representative or IH</a:t>
            </a:r>
          </a:p>
          <a:p>
            <a:pPr marL="1106481" lvl="2" indent="-174708">
              <a:spcBef>
                <a:spcPts val="611"/>
              </a:spcBef>
              <a:spcAft>
                <a:spcPts val="611"/>
              </a:spcAft>
              <a:buFont typeface="Arial" panose="020B0604020202020204" pitchFamily="34" charset="0"/>
              <a:buChar char="•"/>
            </a:pPr>
            <a:r>
              <a:rPr lang="en-US" dirty="0"/>
              <a:t>Communicates air monitor information for work areas to employees</a:t>
            </a:r>
          </a:p>
          <a:p>
            <a:pPr marL="1106481" lvl="2" indent="-174708">
              <a:spcBef>
                <a:spcPts val="611"/>
              </a:spcBef>
              <a:spcAft>
                <a:spcPts val="611"/>
              </a:spcAft>
              <a:buFont typeface="Arial" panose="020B0604020202020204" pitchFamily="34" charset="0"/>
              <a:buChar char="•"/>
            </a:pPr>
            <a:r>
              <a:rPr lang="en-US" dirty="0"/>
              <a:t>Answers questions regarding monitors and respirators</a:t>
            </a:r>
            <a:endPar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C880130-CE8D-E640-9639-E0473270C6CB}" type="slidenum">
              <a:rPr lang="en-US" smtClean="0"/>
              <a:t>43</a:t>
            </a:fld>
            <a:endParaRPr lang="en-US"/>
          </a:p>
        </p:txBody>
      </p:sp>
    </p:spTree>
    <p:extLst>
      <p:ext uri="{BB962C8B-B14F-4D97-AF65-F5344CB8AC3E}">
        <p14:creationId xmlns:p14="http://schemas.microsoft.com/office/powerpoint/2010/main" val="997425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ok to use the radio during a mayday to locate people. The emergency rescue team will be on the Mine rescue channel or security. </a:t>
            </a:r>
          </a:p>
          <a:p>
            <a:r>
              <a:rPr lang="en-US" dirty="0"/>
              <a:t>If your building is not a part of the mayday or does not have an active alarm it is ok to stay inside. Discuss what your plan is with your supervisor. </a:t>
            </a:r>
          </a:p>
          <a:p>
            <a:endParaRPr lang="en-US" dirty="0"/>
          </a:p>
        </p:txBody>
      </p:sp>
      <p:sp>
        <p:nvSpPr>
          <p:cNvPr id="4" name="Slide Number Placeholder 3"/>
          <p:cNvSpPr>
            <a:spLocks noGrp="1"/>
          </p:cNvSpPr>
          <p:nvPr>
            <p:ph type="sldNum" sz="quarter" idx="5"/>
          </p:nvPr>
        </p:nvSpPr>
        <p:spPr/>
        <p:txBody>
          <a:bodyPr/>
          <a:lstStyle/>
          <a:p>
            <a:fld id="{9C880130-CE8D-E640-9639-E0473270C6CB}" type="slidenum">
              <a:rPr lang="en-US" smtClean="0"/>
              <a:t>48</a:t>
            </a:fld>
            <a:endParaRPr lang="en-US"/>
          </a:p>
        </p:txBody>
      </p:sp>
    </p:spTree>
    <p:extLst>
      <p:ext uri="{BB962C8B-B14F-4D97-AF65-F5344CB8AC3E}">
        <p14:creationId xmlns:p14="http://schemas.microsoft.com/office/powerpoint/2010/main" val="243313728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oleObject" Target="../embeddings/oleObject2.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5.png"/><Relationship Id="rId11" Type="http://schemas.openxmlformats.org/officeDocument/2006/relationships/image" Target="../media/image10.jpg"/><Relationship Id="rId5" Type="http://schemas.openxmlformats.org/officeDocument/2006/relationships/image" Target="../media/image1.jpg"/><Relationship Id="rId10" Type="http://schemas.openxmlformats.org/officeDocument/2006/relationships/image" Target="../media/image9.png"/><Relationship Id="rId4" Type="http://schemas.openxmlformats.org/officeDocument/2006/relationships/image" Target="../media/image3.emf"/><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oleObject" Target="../embeddings/oleObject11.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1.jpg"/><Relationship Id="rId5" Type="http://schemas.openxmlformats.org/officeDocument/2006/relationships/image" Target="../media/image11.emf"/><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jpg"/><Relationship Id="rId5" Type="http://schemas.openxmlformats.org/officeDocument/2006/relationships/image" Target="../media/image5.png"/><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1.jpg"/><Relationship Id="rId5" Type="http://schemas.openxmlformats.org/officeDocument/2006/relationships/image" Target="../media/image5.png"/><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White title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9842561-822A-4200-B6E2-97D8E733B9DF}"/>
              </a:ext>
            </a:extLst>
          </p:cNvPr>
          <p:cNvGraphicFramePr>
            <a:graphicFrameLocks noChangeAspect="1"/>
          </p:cNvGraphicFramePr>
          <p:nvPr userDrawn="1">
            <p:custDataLst>
              <p:tags r:id="rId1"/>
            </p:custDataLst>
            <p:extLst>
              <p:ext uri="{D42A27DB-BD31-4B8C-83A1-F6EECF244321}">
                <p14:modId xmlns:p14="http://schemas.microsoft.com/office/powerpoint/2010/main" val="191918121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Object 5" hidden="1">
                        <a:extLst>
                          <a:ext uri="{FF2B5EF4-FFF2-40B4-BE49-F238E27FC236}">
                            <a16:creationId xmlns:a16="http://schemas.microsoft.com/office/drawing/2014/main" id="{79842561-822A-4200-B6E2-97D8E733B9DF}"/>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4448217" y="1440589"/>
            <a:ext cx="4540382" cy="1400617"/>
          </a:xfrm>
          <a:prstGeom prst="rect">
            <a:avLst/>
          </a:prstGeom>
        </p:spPr>
        <p:txBody>
          <a:bodyPr vert="horz" anchor="ctr">
            <a:noAutofit/>
          </a:bodyPr>
          <a:lstStyle>
            <a:lvl1pPr marL="0" algn="l" defTabSz="914400" rtl="0" eaLnBrk="1" latinLnBrk="0" hangingPunct="1">
              <a:lnSpc>
                <a:spcPct val="100000"/>
              </a:lnSpc>
              <a:spcBef>
                <a:spcPct val="0"/>
              </a:spcBef>
              <a:buNone/>
              <a:defRPr lang="en-US" sz="3000" b="1" i="0" kern="1200" dirty="0">
                <a:solidFill>
                  <a:schemeClr val="tx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hasCustomPrompt="1"/>
          </p:nvPr>
        </p:nvSpPr>
        <p:spPr>
          <a:xfrm>
            <a:off x="4448217" y="3303815"/>
            <a:ext cx="4540382" cy="304132"/>
          </a:xfrm>
          <a:prstGeom prst="rect">
            <a:avLst/>
          </a:prstGeom>
        </p:spPr>
        <p:txBody>
          <a:bodyPr anchor="b">
            <a:noAutofit/>
          </a:bodyPr>
          <a:lstStyle>
            <a:lvl1pPr marL="0" indent="0" algn="l" defTabSz="914400" rtl="0" eaLnBrk="1" latinLnBrk="0" hangingPunct="1">
              <a:lnSpc>
                <a:spcPct val="90000"/>
              </a:lnSpc>
              <a:spcBef>
                <a:spcPts val="1000"/>
              </a:spcBef>
              <a:buClr>
                <a:srgbClr val="DF572A"/>
              </a:buClr>
              <a:buSzPct val="105000"/>
              <a:buFont typeface="Arial" panose="020B0604020202020204" pitchFamily="34" charset="0"/>
              <a:buNone/>
              <a:defRPr lang="en-US" sz="2000" b="0" i="0" kern="1200" dirty="0">
                <a:solidFill>
                  <a:srgbClr val="0070C0"/>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 or date</a:t>
            </a:r>
          </a:p>
        </p:txBody>
      </p:sp>
      <p:cxnSp>
        <p:nvCxnSpPr>
          <p:cNvPr id="19" name="Straight Connector 18">
            <a:extLst>
              <a:ext uri="{FF2B5EF4-FFF2-40B4-BE49-F238E27FC236}">
                <a16:creationId xmlns:a16="http://schemas.microsoft.com/office/drawing/2014/main" id="{C73F0E59-B935-4841-ADE3-BA30C0058520}"/>
              </a:ext>
            </a:extLst>
          </p:cNvPr>
          <p:cNvCxnSpPr>
            <a:cxnSpLocks/>
          </p:cNvCxnSpPr>
          <p:nvPr userDrawn="1"/>
        </p:nvCxnSpPr>
        <p:spPr>
          <a:xfrm>
            <a:off x="864679" y="5588878"/>
            <a:ext cx="8024886" cy="0"/>
          </a:xfrm>
          <a:prstGeom prst="line">
            <a:avLst/>
          </a:prstGeom>
          <a:ln w="12700">
            <a:solidFill>
              <a:srgbClr val="BB5D0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07A88ABC-130D-4A87-9B0B-E271EAF0AB2B}"/>
              </a:ext>
            </a:extLst>
          </p:cNvPr>
          <p:cNvGrpSpPr/>
          <p:nvPr userDrawn="1"/>
        </p:nvGrpSpPr>
        <p:grpSpPr>
          <a:xfrm>
            <a:off x="-8383" y="0"/>
            <a:ext cx="9152383" cy="6858000"/>
            <a:chOff x="-8383" y="0"/>
            <a:chExt cx="9152383" cy="6858000"/>
          </a:xfrm>
        </p:grpSpPr>
        <p:sp>
          <p:nvSpPr>
            <p:cNvPr id="5" name="Rectangle 4">
              <a:extLst>
                <a:ext uri="{FF2B5EF4-FFF2-40B4-BE49-F238E27FC236}">
                  <a16:creationId xmlns:a16="http://schemas.microsoft.com/office/drawing/2014/main" id="{77466B2C-7354-4027-A937-E9B929AE7124}"/>
                </a:ext>
              </a:extLst>
            </p:cNvPr>
            <p:cNvSpPr/>
            <p:nvPr userDrawn="1"/>
          </p:nvSpPr>
          <p:spPr>
            <a:xfrm>
              <a:off x="175491" y="0"/>
              <a:ext cx="8968509" cy="131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lose up of a wood surface&#10;&#10;Description automatically generated with low confidence">
              <a:extLst>
                <a:ext uri="{FF2B5EF4-FFF2-40B4-BE49-F238E27FC236}">
                  <a16:creationId xmlns:a16="http://schemas.microsoft.com/office/drawing/2014/main" id="{AAF3AA56-CFC4-48FE-BB02-BDB814E76A1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055" t="1225" r="22187" b="52375"/>
            <a:stretch/>
          </p:blipFill>
          <p:spPr>
            <a:xfrm rot="10800000" flipH="1">
              <a:off x="-8383" y="0"/>
              <a:ext cx="626320" cy="6858000"/>
            </a:xfrm>
            <a:prstGeom prst="rect">
              <a:avLst/>
            </a:prstGeom>
          </p:spPr>
        </p:pic>
      </p:grpSp>
      <p:cxnSp>
        <p:nvCxnSpPr>
          <p:cNvPr id="22" name="Straight Connector 21">
            <a:extLst>
              <a:ext uri="{FF2B5EF4-FFF2-40B4-BE49-F238E27FC236}">
                <a16:creationId xmlns:a16="http://schemas.microsoft.com/office/drawing/2014/main" id="{624710D9-C30D-4109-AFAD-37FF0CF60267}"/>
              </a:ext>
            </a:extLst>
          </p:cNvPr>
          <p:cNvCxnSpPr>
            <a:cxnSpLocks/>
          </p:cNvCxnSpPr>
          <p:nvPr userDrawn="1"/>
        </p:nvCxnSpPr>
        <p:spPr>
          <a:xfrm>
            <a:off x="4276894" y="1440589"/>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pic>
        <p:nvPicPr>
          <p:cNvPr id="27" name="Picture 26" descr="Text&#10;&#10;Description automatically generated with medium confidence">
            <a:extLst>
              <a:ext uri="{FF2B5EF4-FFF2-40B4-BE49-F238E27FC236}">
                <a16:creationId xmlns:a16="http://schemas.microsoft.com/office/drawing/2014/main" id="{EEF1E687-F3E2-4478-A515-0267FAB1A56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95880" y="5756923"/>
            <a:ext cx="2091754" cy="784408"/>
          </a:xfrm>
          <a:prstGeom prst="rect">
            <a:avLst/>
          </a:prstGeom>
        </p:spPr>
      </p:pic>
      <p:sp>
        <p:nvSpPr>
          <p:cNvPr id="29" name="TextBox 28">
            <a:extLst>
              <a:ext uri="{FF2B5EF4-FFF2-40B4-BE49-F238E27FC236}">
                <a16:creationId xmlns:a16="http://schemas.microsoft.com/office/drawing/2014/main" id="{2ED705A5-79A6-47A2-B1D8-40BAF7D8BC7B}"/>
              </a:ext>
            </a:extLst>
          </p:cNvPr>
          <p:cNvSpPr txBox="1"/>
          <p:nvPr userDrawn="1"/>
        </p:nvSpPr>
        <p:spPr>
          <a:xfrm>
            <a:off x="8215246" y="6439695"/>
            <a:ext cx="773354" cy="276999"/>
          </a:xfrm>
          <a:prstGeom prst="rect">
            <a:avLst/>
          </a:prstGeom>
          <a:noFill/>
        </p:spPr>
        <p:txBody>
          <a:bodyPr wrap="square" rtlCol="0">
            <a:spAutoFit/>
          </a:bodyPr>
          <a:lstStyle/>
          <a:p>
            <a:pPr algn="r"/>
            <a:r>
              <a:rPr lang="en-US" sz="1200" dirty="0">
                <a:latin typeface="Arial" panose="020B0604020202020204" pitchFamily="34" charset="0"/>
                <a:cs typeface="Arial" panose="020B0604020202020204" pitchFamily="34" charset="0"/>
              </a:rPr>
              <a:t>fcx.com</a:t>
            </a:r>
          </a:p>
        </p:txBody>
      </p:sp>
      <p:pic>
        <p:nvPicPr>
          <p:cNvPr id="28" name="Picture 27" descr="Shape&#10;&#10;Description automatically generated with low confidence">
            <a:extLst>
              <a:ext uri="{FF2B5EF4-FFF2-40B4-BE49-F238E27FC236}">
                <a16:creationId xmlns:a16="http://schemas.microsoft.com/office/drawing/2014/main" id="{8F10C26F-3232-4A23-9F34-EE0141D8054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50728" y="5974111"/>
            <a:ext cx="465864" cy="469494"/>
          </a:xfrm>
          <a:prstGeom prst="rect">
            <a:avLst/>
          </a:prstGeom>
        </p:spPr>
      </p:pic>
      <p:pic>
        <p:nvPicPr>
          <p:cNvPr id="30" name="Graphic 29">
            <a:extLst>
              <a:ext uri="{FF2B5EF4-FFF2-40B4-BE49-F238E27FC236}">
                <a16:creationId xmlns:a16="http://schemas.microsoft.com/office/drawing/2014/main" id="{AD5E37C4-777F-4CA3-8096-E78BAD9C68E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585460" y="6037132"/>
            <a:ext cx="1244774" cy="407645"/>
          </a:xfrm>
          <a:prstGeom prst="rect">
            <a:avLst/>
          </a:prstGeom>
        </p:spPr>
      </p:pic>
      <p:pic>
        <p:nvPicPr>
          <p:cNvPr id="18" name="Picture 17" descr="Text&#10;&#10;Description automatically generated">
            <a:extLst>
              <a:ext uri="{FF2B5EF4-FFF2-40B4-BE49-F238E27FC236}">
                <a16:creationId xmlns:a16="http://schemas.microsoft.com/office/drawing/2014/main" id="{8E89404E-E99A-42FD-A88A-F025A08CDE7F}"/>
              </a:ext>
            </a:extLst>
          </p:cNvPr>
          <p:cNvPicPr>
            <a:picLocks noChangeAspect="1"/>
          </p:cNvPicPr>
          <p:nvPr userDrawn="1"/>
        </p:nvPicPr>
        <p:blipFill>
          <a:blip r:embed="rId10"/>
          <a:stretch>
            <a:fillRect/>
          </a:stretch>
        </p:blipFill>
        <p:spPr>
          <a:xfrm>
            <a:off x="814251" y="5885778"/>
            <a:ext cx="2914602" cy="508899"/>
          </a:xfrm>
          <a:prstGeom prst="rect">
            <a:avLst/>
          </a:prstGeom>
        </p:spPr>
      </p:pic>
      <p:pic>
        <p:nvPicPr>
          <p:cNvPr id="32" name="Picture 31" descr="A picture containing shape&#10;&#10;Description automatically generated">
            <a:extLst>
              <a:ext uri="{FF2B5EF4-FFF2-40B4-BE49-F238E27FC236}">
                <a16:creationId xmlns:a16="http://schemas.microsoft.com/office/drawing/2014/main" id="{6824FEC4-48AF-463A-B334-2E8E66E43FF2}"/>
              </a:ext>
            </a:extLst>
          </p:cNvPr>
          <p:cNvPicPr>
            <a:picLocks noChangeAspect="1"/>
          </p:cNvPicPr>
          <p:nvPr userDrawn="1"/>
        </p:nvPicPr>
        <p:blipFill>
          <a:blip r:embed="rId11"/>
          <a:stretch>
            <a:fillRect/>
          </a:stretch>
        </p:blipFill>
        <p:spPr>
          <a:xfrm>
            <a:off x="864679" y="1888333"/>
            <a:ext cx="3161056" cy="1394583"/>
          </a:xfrm>
          <a:prstGeom prst="rect">
            <a:avLst/>
          </a:prstGeom>
        </p:spPr>
      </p:pic>
    </p:spTree>
    <p:extLst>
      <p:ext uri="{BB962C8B-B14F-4D97-AF65-F5344CB8AC3E}">
        <p14:creationId xmlns:p14="http://schemas.microsoft.com/office/powerpoint/2010/main" val="18711252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AC184B6-8E5F-4DCD-82CC-5E3D357DA5EC}"/>
              </a:ext>
            </a:extLst>
          </p:cNvPr>
          <p:cNvGraphicFramePr>
            <a:graphicFrameLocks noChangeAspect="1"/>
          </p:cNvGraphicFramePr>
          <p:nvPr userDrawn="1">
            <p:custDataLst>
              <p:tags r:id="rId1"/>
            </p:custDataLst>
            <p:extLst>
              <p:ext uri="{D42A27DB-BD31-4B8C-83A1-F6EECF244321}">
                <p14:modId xmlns:p14="http://schemas.microsoft.com/office/powerpoint/2010/main" val="28506527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10" name="Object 9" hidden="1">
                        <a:extLst>
                          <a:ext uri="{FF2B5EF4-FFF2-40B4-BE49-F238E27FC236}">
                            <a16:creationId xmlns:a16="http://schemas.microsoft.com/office/drawing/2014/main" id="{FAC184B6-8E5F-4DCD-82CC-5E3D357DA5EC}"/>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5A0A69D-9160-5E4B-A5D8-01020EE0E919}"/>
              </a:ext>
            </a:extLst>
          </p:cNvPr>
          <p:cNvSpPr>
            <a:spLocks noGrp="1"/>
          </p:cNvSpPr>
          <p:nvPr>
            <p:ph idx="1"/>
          </p:nvPr>
        </p:nvSpPr>
        <p:spPr>
          <a:xfrm>
            <a:off x="3887391" y="1386348"/>
            <a:ext cx="4629150" cy="4474702"/>
          </a:xfrm>
          <a:prstGeom prst="rect">
            <a:avLst/>
          </a:prstGeom>
        </p:spPr>
        <p:txBody>
          <a:bodyPr>
            <a:noAutofit/>
          </a:bodyPr>
          <a:lstStyle>
            <a:lvl1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1pPr>
            <a:lvl2pPr marL="573088" indent="-287338" algn="l" defTabSz="914400" rtl="0" eaLnBrk="1" latinLnBrk="0" hangingPunct="1">
              <a:lnSpc>
                <a:spcPct val="90000"/>
              </a:lnSpc>
              <a:buClr>
                <a:srgbClr val="BB5D00"/>
              </a:buClr>
              <a:defRPr lang="en-US" sz="1800" b="0" i="0" kern="1200" dirty="0">
                <a:solidFill>
                  <a:schemeClr val="tx1"/>
                </a:solidFill>
                <a:latin typeface="Arial" panose="020B0604020202020204" pitchFamily="34" charset="0"/>
                <a:ea typeface="+mn-ea"/>
                <a:cs typeface="Arial" panose="020B0604020202020204" pitchFamily="34" charset="0"/>
              </a:defRPr>
            </a:lvl2pPr>
            <a:lvl3pPr marL="738188" indent="-277813" algn="l" defTabSz="914400" rtl="0" eaLnBrk="1" latinLnBrk="0" hangingPunct="1">
              <a:lnSpc>
                <a:spcPct val="90000"/>
              </a:lnSpc>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buClr>
                <a:srgbClr val="BB5D00"/>
              </a:buClr>
              <a:defRPr lang="en-US" sz="1400" b="0" i="0" kern="1200" dirty="0">
                <a:solidFill>
                  <a:schemeClr val="tx1"/>
                </a:solidFill>
                <a:latin typeface="Arial" panose="020B0604020202020204" pitchFamily="34" charset="0"/>
                <a:ea typeface="+mn-ea"/>
                <a:cs typeface="Arial" panose="020B0604020202020204" pitchFamily="34" charset="0"/>
              </a:defRPr>
            </a:lvl4pPr>
            <a:lvl5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a:extLst>
              <a:ext uri="{FF2B5EF4-FFF2-40B4-BE49-F238E27FC236}">
                <a16:creationId xmlns:a16="http://schemas.microsoft.com/office/drawing/2014/main" id="{FAD78420-F087-474C-9203-5D73EC4C8718}"/>
              </a:ext>
            </a:extLst>
          </p:cNvPr>
          <p:cNvSpPr>
            <a:spLocks noGrp="1"/>
          </p:cNvSpPr>
          <p:nvPr>
            <p:ph type="body" sz="half" idx="2"/>
          </p:nvPr>
        </p:nvSpPr>
        <p:spPr>
          <a:xfrm>
            <a:off x="629841" y="1386348"/>
            <a:ext cx="2949178" cy="4482640"/>
          </a:xfrm>
          <a:prstGeom prst="rect">
            <a:avLst/>
          </a:prstGeom>
        </p:spPr>
        <p:txBody>
          <a:bodyPr>
            <a:no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16B0335-55AA-A44C-9C89-813457DB99BE}"/>
              </a:ext>
            </a:extLst>
          </p:cNvPr>
          <p:cNvSpPr>
            <a:spLocks noGrp="1"/>
          </p:cNvSpPr>
          <p:nvPr>
            <p:ph type="dt" sz="half" idx="10"/>
          </p:nvPr>
        </p:nvSpPr>
        <p:spPr/>
        <p:txBody>
          <a:bodyPr>
            <a:noAutofit/>
          </a:bodyPr>
          <a:lstStyle/>
          <a:p>
            <a:endParaRPr lang="en-US"/>
          </a:p>
        </p:txBody>
      </p:sp>
      <p:sp>
        <p:nvSpPr>
          <p:cNvPr id="6" name="Footer Placeholder 5">
            <a:extLst>
              <a:ext uri="{FF2B5EF4-FFF2-40B4-BE49-F238E27FC236}">
                <a16:creationId xmlns:a16="http://schemas.microsoft.com/office/drawing/2014/main" id="{6C829D9C-64D8-3841-9C54-079F29D474C0}"/>
              </a:ext>
            </a:extLst>
          </p:cNvPr>
          <p:cNvSpPr>
            <a:spLocks noGrp="1"/>
          </p:cNvSpPr>
          <p:nvPr>
            <p:ph type="ftr" sz="quarter" idx="11"/>
          </p:nvPr>
        </p:nvSpPr>
        <p:spPr/>
        <p:txBody>
          <a:bodyPr>
            <a:noAutofit/>
          </a:bodyPr>
          <a:lstStyle/>
          <a:p>
            <a:endParaRPr lang="en-US"/>
          </a:p>
        </p:txBody>
      </p:sp>
      <p:sp>
        <p:nvSpPr>
          <p:cNvPr id="7" name="Slide Number Placeholder 6">
            <a:extLst>
              <a:ext uri="{FF2B5EF4-FFF2-40B4-BE49-F238E27FC236}">
                <a16:creationId xmlns:a16="http://schemas.microsoft.com/office/drawing/2014/main" id="{8F0B9583-D75D-384C-83CA-258F75C2887F}"/>
              </a:ext>
            </a:extLst>
          </p:cNvPr>
          <p:cNvSpPr>
            <a:spLocks noGrp="1"/>
          </p:cNvSpPr>
          <p:nvPr>
            <p:ph type="sldNum" sz="quarter" idx="12"/>
          </p:nvPr>
        </p:nvSpPr>
        <p:spPr>
          <a:xfrm>
            <a:off x="7509164" y="6577563"/>
            <a:ext cx="1634835" cy="281561"/>
          </a:xfrm>
          <a:prstGeom prst="rect">
            <a:avLst/>
          </a:prstGeom>
        </p:spPr>
        <p:txBody>
          <a:bodyPr>
            <a:noAutofit/>
          </a:bodyPr>
          <a:lstStyle>
            <a:lvl1pPr algn="r">
              <a:defRPr>
                <a:solidFill>
                  <a:srgbClr val="511F11"/>
                </a:solidFill>
              </a:defRPr>
            </a:lvl1pPr>
          </a:lstStyle>
          <a:p>
            <a:fld id="{B5EB69C0-7537-C24C-BC67-8B5F238D9475}" type="slidenum">
              <a:rPr lang="en-US" smtClean="0"/>
              <a:pPr/>
              <a:t>‹#›</a:t>
            </a:fld>
            <a:endParaRPr lang="en-US" dirty="0"/>
          </a:p>
        </p:txBody>
      </p:sp>
      <p:sp>
        <p:nvSpPr>
          <p:cNvPr id="12" name="Title Placeholder 1">
            <a:extLst>
              <a:ext uri="{FF2B5EF4-FFF2-40B4-BE49-F238E27FC236}">
                <a16:creationId xmlns:a16="http://schemas.microsoft.com/office/drawing/2014/main" id="{16D1738A-1F8B-435C-9DC7-77F58418BD35}"/>
              </a:ext>
            </a:extLst>
          </p:cNvPr>
          <p:cNvSpPr>
            <a:spLocks noGrp="1"/>
          </p:cNvSpPr>
          <p:nvPr>
            <p:ph type="title"/>
          </p:nvPr>
        </p:nvSpPr>
        <p:spPr>
          <a:xfrm>
            <a:off x="339365" y="365126"/>
            <a:ext cx="7169800" cy="675389"/>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215899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1DAB44-3933-4383-A7E8-C2260715D422}"/>
              </a:ext>
            </a:extLst>
          </p:cNvPr>
          <p:cNvSpPr/>
          <p:nvPr userDrawn="1"/>
        </p:nvSpPr>
        <p:spPr>
          <a:xfrm>
            <a:off x="0" y="-83127"/>
            <a:ext cx="9144001" cy="694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9" name="Rectangle 18">
            <a:extLst>
              <a:ext uri="{FF2B5EF4-FFF2-40B4-BE49-F238E27FC236}">
                <a16:creationId xmlns:a16="http://schemas.microsoft.com/office/drawing/2014/main" id="{770029AF-D023-45FE-9940-6C39D36BC155}"/>
              </a:ext>
            </a:extLst>
          </p:cNvPr>
          <p:cNvSpPr/>
          <p:nvPr userDrawn="1"/>
        </p:nvSpPr>
        <p:spPr>
          <a:xfrm rot="5400000">
            <a:off x="4946492" y="2878354"/>
            <a:ext cx="6941129" cy="1018166"/>
          </a:xfrm>
          <a:prstGeom prst="rect">
            <a:avLst/>
          </a:prstGeom>
          <a:solidFill>
            <a:schemeClr val="bg1"/>
          </a:solidFill>
          <a:ln>
            <a:noFill/>
          </a:ln>
          <a:effectLst>
            <a:outerShdw blurRad="138831" dist="38100" dir="5400000" sx="99255" sy="99255"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aphicFrame>
        <p:nvGraphicFramePr>
          <p:cNvPr id="6" name="Object 5" hidden="1">
            <a:extLst>
              <a:ext uri="{FF2B5EF4-FFF2-40B4-BE49-F238E27FC236}">
                <a16:creationId xmlns:a16="http://schemas.microsoft.com/office/drawing/2014/main" id="{D3C39D67-BBE6-4ABD-AC6C-64B022DEB08B}"/>
              </a:ext>
            </a:extLst>
          </p:cNvPr>
          <p:cNvGraphicFramePr>
            <a:graphicFrameLocks noChangeAspect="1"/>
          </p:cNvGraphicFramePr>
          <p:nvPr userDrawn="1">
            <p:custDataLst>
              <p:tags r:id="rId1"/>
            </p:custDataLst>
            <p:extLst>
              <p:ext uri="{D42A27DB-BD31-4B8C-83A1-F6EECF244321}">
                <p14:modId xmlns:p14="http://schemas.microsoft.com/office/powerpoint/2010/main" val="314436085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Object 5" hidden="1">
                        <a:extLst>
                          <a:ext uri="{FF2B5EF4-FFF2-40B4-BE49-F238E27FC236}">
                            <a16:creationId xmlns:a16="http://schemas.microsoft.com/office/drawing/2014/main" id="{D3C39D67-BBE6-4ABD-AC6C-64B022DEB08B}"/>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3" name="Vertical Text Placeholder 2">
            <a:extLst>
              <a:ext uri="{FF2B5EF4-FFF2-40B4-BE49-F238E27FC236}">
                <a16:creationId xmlns:a16="http://schemas.microsoft.com/office/drawing/2014/main" id="{A360048B-215C-2742-B3BD-2C887A2EE11A}"/>
              </a:ext>
            </a:extLst>
          </p:cNvPr>
          <p:cNvSpPr>
            <a:spLocks noGrp="1"/>
          </p:cNvSpPr>
          <p:nvPr>
            <p:ph type="body" orient="vert" idx="1"/>
          </p:nvPr>
        </p:nvSpPr>
        <p:spPr>
          <a:xfrm>
            <a:off x="1474921" y="613187"/>
            <a:ext cx="6166076" cy="5397247"/>
          </a:xfrm>
          <a:prstGeom prst="rect">
            <a:avLst/>
          </a:prstGeom>
        </p:spPr>
        <p:txBody>
          <a:bodyPr vert="eaVert">
            <a:noAutofit/>
          </a:bodyPr>
          <a:lstStyle>
            <a:lvl1pPr>
              <a:defRPr sz="2000">
                <a:solidFill>
                  <a:schemeClr val="tx1"/>
                </a:solidFill>
              </a:defRPr>
            </a:lvl1pPr>
            <a:lvl2pPr>
              <a:defRPr sz="1800">
                <a:solidFill>
                  <a:schemeClr val="tx1"/>
                </a:solidFill>
              </a:defRPr>
            </a:lvl2pPr>
            <a:lvl3pPr>
              <a:buClr>
                <a:srgbClr val="BB5D00"/>
              </a:buClr>
              <a:defRPr sz="1600">
                <a:solidFill>
                  <a:schemeClr val="tx1"/>
                </a:solidFill>
              </a:defRPr>
            </a:lvl3pPr>
            <a:lvl4pPr>
              <a:buClr>
                <a:srgbClr val="BB5D00"/>
              </a:buClr>
              <a:defRPr sz="1400">
                <a:solidFill>
                  <a:schemeClr val="tx1"/>
                </a:solidFill>
              </a:defRPr>
            </a:lvl4pPr>
            <a:lvl5pPr>
              <a:buClr>
                <a:srgbClr val="BB5D00"/>
              </a:buClr>
              <a:defRPr sz="2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Slide Number Placeholder 5">
            <a:extLst>
              <a:ext uri="{FF2B5EF4-FFF2-40B4-BE49-F238E27FC236}">
                <a16:creationId xmlns:a16="http://schemas.microsoft.com/office/drawing/2014/main" id="{FFA6E46B-8646-4537-AA80-3EBD1F24050B}"/>
              </a:ext>
            </a:extLst>
          </p:cNvPr>
          <p:cNvSpPr>
            <a:spLocks noGrp="1"/>
          </p:cNvSpPr>
          <p:nvPr>
            <p:ph type="sldNum" sz="quarter" idx="12"/>
          </p:nvPr>
        </p:nvSpPr>
        <p:spPr>
          <a:xfrm rot="5400000">
            <a:off x="-288572" y="6303123"/>
            <a:ext cx="854900" cy="269524"/>
          </a:xfrm>
          <a:prstGeom prst="rect">
            <a:avLst/>
          </a:prstGeom>
        </p:spPr>
        <p:txBody>
          <a:bodyPr>
            <a:noAutofit/>
          </a:bodyPr>
          <a:lstStyle>
            <a:lvl1pPr>
              <a:defRPr sz="900">
                <a:solidFill>
                  <a:srgbClr val="511F11"/>
                </a:solidFill>
              </a:defRPr>
            </a:lvl1pPr>
          </a:lstStyle>
          <a:p>
            <a:fld id="{B5EB69C0-7537-C24C-BC67-8B5F238D9475}" type="slidenum">
              <a:rPr lang="en-US" smtClean="0"/>
              <a:pPr/>
              <a:t>‹#›</a:t>
            </a:fld>
            <a:endParaRPr lang="en-US" dirty="0"/>
          </a:p>
        </p:txBody>
      </p:sp>
      <p:cxnSp>
        <p:nvCxnSpPr>
          <p:cNvPr id="7" name="Straight Connector 6">
            <a:extLst>
              <a:ext uri="{FF2B5EF4-FFF2-40B4-BE49-F238E27FC236}">
                <a16:creationId xmlns:a16="http://schemas.microsoft.com/office/drawing/2014/main" id="{14B242E6-61D1-44BD-BFA5-E1979DCE966F}"/>
              </a:ext>
            </a:extLst>
          </p:cNvPr>
          <p:cNvCxnSpPr>
            <a:cxnSpLocks/>
          </p:cNvCxnSpPr>
          <p:nvPr userDrawn="1"/>
        </p:nvCxnSpPr>
        <p:spPr>
          <a:xfrm>
            <a:off x="7902083" y="-83127"/>
            <a:ext cx="0" cy="6941127"/>
          </a:xfrm>
          <a:prstGeom prst="line">
            <a:avLst/>
          </a:prstGeom>
          <a:ln w="25400">
            <a:solidFill>
              <a:srgbClr val="DA7C2D"/>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6771AEE-C76D-499A-99C6-64134E39A7ED}"/>
              </a:ext>
            </a:extLst>
          </p:cNvPr>
          <p:cNvSpPr>
            <a:spLocks noGrp="1"/>
          </p:cNvSpPr>
          <p:nvPr>
            <p:ph type="title"/>
          </p:nvPr>
        </p:nvSpPr>
        <p:spPr>
          <a:xfrm rot="5400000">
            <a:off x="5784596" y="2686033"/>
            <a:ext cx="5211685" cy="601709"/>
          </a:xfrm>
          <a:prstGeom prst="rect">
            <a:avLst/>
          </a:prstGeom>
        </p:spPr>
        <p:txBody>
          <a:bodyPr vert="horz" lIns="91440" tIns="45720" rIns="91440" bIns="45720" rtlCol="0" anchor="ctr">
            <a:noAutofit/>
          </a:bodyPr>
          <a:lstStyle>
            <a:lvl1pPr>
              <a:defRPr sz="2400"/>
            </a:lvl1pPr>
          </a:lstStyle>
          <a:p>
            <a:r>
              <a:rPr lang="en-US" dirty="0"/>
              <a:t>Click to edit Master title style</a:t>
            </a:r>
          </a:p>
        </p:txBody>
      </p:sp>
      <p:pic>
        <p:nvPicPr>
          <p:cNvPr id="10" name="Picture 9">
            <a:extLst>
              <a:ext uri="{FF2B5EF4-FFF2-40B4-BE49-F238E27FC236}">
                <a16:creationId xmlns:a16="http://schemas.microsoft.com/office/drawing/2014/main" id="{4F30B730-1E97-4E57-8F15-45C9CC9F08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7822678" y="3331934"/>
            <a:ext cx="2377440" cy="111010"/>
          </a:xfrm>
          <a:prstGeom prst="rect">
            <a:avLst/>
          </a:prstGeom>
        </p:spPr>
      </p:pic>
      <p:grpSp>
        <p:nvGrpSpPr>
          <p:cNvPr id="20" name="Group 19">
            <a:extLst>
              <a:ext uri="{FF2B5EF4-FFF2-40B4-BE49-F238E27FC236}">
                <a16:creationId xmlns:a16="http://schemas.microsoft.com/office/drawing/2014/main" id="{3B4A9004-AA87-4DF9-B156-563188157173}"/>
              </a:ext>
            </a:extLst>
          </p:cNvPr>
          <p:cNvGrpSpPr/>
          <p:nvPr userDrawn="1"/>
        </p:nvGrpSpPr>
        <p:grpSpPr>
          <a:xfrm>
            <a:off x="8884178" y="-83128"/>
            <a:ext cx="296247" cy="6941127"/>
            <a:chOff x="8884178" y="-83128"/>
            <a:chExt cx="296247" cy="6941127"/>
          </a:xfrm>
        </p:grpSpPr>
        <p:pic>
          <p:nvPicPr>
            <p:cNvPr id="13" name="Picture 12" descr="A close up of a wood surface&#10;&#10;Description automatically generated with low confidence">
              <a:extLst>
                <a:ext uri="{FF2B5EF4-FFF2-40B4-BE49-F238E27FC236}">
                  <a16:creationId xmlns:a16="http://schemas.microsoft.com/office/drawing/2014/main" id="{38432B2D-306B-4CBA-86B7-DB47E8D7D31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2256" t="1225" r="64259" b="44"/>
            <a:stretch/>
          </p:blipFill>
          <p:spPr>
            <a:xfrm>
              <a:off x="8884178" y="-83128"/>
              <a:ext cx="296247" cy="6941127"/>
            </a:xfrm>
            <a:prstGeom prst="rect">
              <a:avLst/>
            </a:prstGeom>
          </p:spPr>
        </p:pic>
        <p:pic>
          <p:nvPicPr>
            <p:cNvPr id="14" name="Picture 13" descr="Logo&#10;&#10;Description automatically generated">
              <a:extLst>
                <a:ext uri="{FF2B5EF4-FFF2-40B4-BE49-F238E27FC236}">
                  <a16:creationId xmlns:a16="http://schemas.microsoft.com/office/drawing/2014/main" id="{88F1D7E9-B020-4E99-ACEB-50B815B382D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400000">
              <a:off x="7838504" y="3259902"/>
              <a:ext cx="2387595" cy="255067"/>
            </a:xfrm>
            <a:prstGeom prst="rect">
              <a:avLst/>
            </a:prstGeom>
          </p:spPr>
        </p:pic>
      </p:grpSp>
      <p:pic>
        <p:nvPicPr>
          <p:cNvPr id="17" name="Picture 16" descr="A picture containing text&#10;&#10;Description automatically generated">
            <a:extLst>
              <a:ext uri="{FF2B5EF4-FFF2-40B4-BE49-F238E27FC236}">
                <a16:creationId xmlns:a16="http://schemas.microsoft.com/office/drawing/2014/main" id="{6CBA378C-9FD7-43A3-8058-A45558617C3A}"/>
              </a:ext>
            </a:extLst>
          </p:cNvPr>
          <p:cNvPicPr>
            <a:picLocks noChangeAspect="1"/>
          </p:cNvPicPr>
          <p:nvPr userDrawn="1"/>
        </p:nvPicPr>
        <p:blipFill rotWithShape="1">
          <a:blip r:embed="rId8"/>
          <a:srcRect l="9822" t="9822" r="10526" b="11218"/>
          <a:stretch/>
        </p:blipFill>
        <p:spPr>
          <a:xfrm rot="5400000">
            <a:off x="7737987" y="5887687"/>
            <a:ext cx="1321283" cy="577850"/>
          </a:xfrm>
          <a:prstGeom prst="rect">
            <a:avLst/>
          </a:prstGeom>
        </p:spPr>
      </p:pic>
    </p:spTree>
    <p:extLst>
      <p:ext uri="{BB962C8B-B14F-4D97-AF65-F5344CB8AC3E}">
        <p14:creationId xmlns:p14="http://schemas.microsoft.com/office/powerpoint/2010/main" val="1347071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appendix_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1"/>
            </p:custDataLst>
            <p:extLst>
              <p:ext uri="{D42A27DB-BD31-4B8C-83A1-F6EECF244321}">
                <p14:modId xmlns:p14="http://schemas.microsoft.com/office/powerpoint/2010/main" val="4097821042"/>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pic>
        <p:nvPicPr>
          <p:cNvPr id="25" name="Picture 24" descr="Text&#10;&#10;Description automatically generated with medium confidence">
            <a:extLst>
              <a:ext uri="{FF2B5EF4-FFF2-40B4-BE49-F238E27FC236}">
                <a16:creationId xmlns:a16="http://schemas.microsoft.com/office/drawing/2014/main" id="{0D2C76B0-8A4A-4935-AB9E-8457605F325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34909" y="5790141"/>
            <a:ext cx="2252725" cy="844772"/>
          </a:xfrm>
          <a:prstGeom prst="rect">
            <a:avLst/>
          </a:prstGeom>
        </p:spPr>
      </p:pic>
      <p:grpSp>
        <p:nvGrpSpPr>
          <p:cNvPr id="29" name="Group 28">
            <a:extLst>
              <a:ext uri="{FF2B5EF4-FFF2-40B4-BE49-F238E27FC236}">
                <a16:creationId xmlns:a16="http://schemas.microsoft.com/office/drawing/2014/main" id="{5189D5A3-AE35-40D8-AF42-34B1E9466F99}"/>
              </a:ext>
            </a:extLst>
          </p:cNvPr>
          <p:cNvGrpSpPr/>
          <p:nvPr userDrawn="1"/>
        </p:nvGrpSpPr>
        <p:grpSpPr>
          <a:xfrm>
            <a:off x="-8383" y="0"/>
            <a:ext cx="9152383" cy="6858000"/>
            <a:chOff x="-8383" y="0"/>
            <a:chExt cx="9152383" cy="6858000"/>
          </a:xfrm>
        </p:grpSpPr>
        <p:sp>
          <p:nvSpPr>
            <p:cNvPr id="30" name="Rectangle 29">
              <a:extLst>
                <a:ext uri="{FF2B5EF4-FFF2-40B4-BE49-F238E27FC236}">
                  <a16:creationId xmlns:a16="http://schemas.microsoft.com/office/drawing/2014/main" id="{E3DA4D8A-1C1C-4C01-B4D7-4BAD698EFC34}"/>
                </a:ext>
              </a:extLst>
            </p:cNvPr>
            <p:cNvSpPr/>
            <p:nvPr userDrawn="1"/>
          </p:nvSpPr>
          <p:spPr>
            <a:xfrm>
              <a:off x="175491" y="0"/>
              <a:ext cx="8968509" cy="131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close up of a wood surface&#10;&#10;Description automatically generated with low confidence">
              <a:extLst>
                <a:ext uri="{FF2B5EF4-FFF2-40B4-BE49-F238E27FC236}">
                  <a16:creationId xmlns:a16="http://schemas.microsoft.com/office/drawing/2014/main" id="{E01C4E6A-F310-4FC1-A6D7-38964810DF3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055" t="1225" r="22187" b="52375"/>
            <a:stretch/>
          </p:blipFill>
          <p:spPr>
            <a:xfrm rot="10800000" flipH="1">
              <a:off x="-8383" y="0"/>
              <a:ext cx="626320" cy="6858000"/>
            </a:xfrm>
            <a:prstGeom prst="rect">
              <a:avLst/>
            </a:prstGeom>
          </p:spPr>
        </p:pic>
      </p:grpSp>
      <p:cxnSp>
        <p:nvCxnSpPr>
          <p:cNvPr id="33" name="Straight Connector 32">
            <a:extLst>
              <a:ext uri="{FF2B5EF4-FFF2-40B4-BE49-F238E27FC236}">
                <a16:creationId xmlns:a16="http://schemas.microsoft.com/office/drawing/2014/main" id="{58838BAD-8AB4-4A8A-9379-E9F8F6327820}"/>
              </a:ext>
            </a:extLst>
          </p:cNvPr>
          <p:cNvCxnSpPr>
            <a:cxnSpLocks/>
          </p:cNvCxnSpPr>
          <p:nvPr userDrawn="1"/>
        </p:nvCxnSpPr>
        <p:spPr>
          <a:xfrm>
            <a:off x="4276894" y="1440589"/>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sp>
        <p:nvSpPr>
          <p:cNvPr id="35" name="Title 1">
            <a:extLst>
              <a:ext uri="{FF2B5EF4-FFF2-40B4-BE49-F238E27FC236}">
                <a16:creationId xmlns:a16="http://schemas.microsoft.com/office/drawing/2014/main" id="{4FDD1E2D-BB2B-4239-A4C5-B675E66B4293}"/>
              </a:ext>
            </a:extLst>
          </p:cNvPr>
          <p:cNvSpPr>
            <a:spLocks noGrp="1"/>
          </p:cNvSpPr>
          <p:nvPr>
            <p:ph type="ctrTitle" hasCustomPrompt="1"/>
          </p:nvPr>
        </p:nvSpPr>
        <p:spPr>
          <a:xfrm>
            <a:off x="4516585" y="1440589"/>
            <a:ext cx="4368799" cy="2167357"/>
          </a:xfrm>
          <a:prstGeom prst="rect">
            <a:avLst/>
          </a:prstGeom>
        </p:spPr>
        <p:txBody>
          <a:bodyPr vert="horz" anchor="ctr">
            <a:noAutofit/>
          </a:bodyPr>
          <a:lstStyle>
            <a:lvl1pPr marL="0" algn="l" defTabSz="914400" rtl="0" eaLnBrk="1" latinLnBrk="0" hangingPunct="1">
              <a:lnSpc>
                <a:spcPct val="100000"/>
              </a:lnSpc>
              <a:spcBef>
                <a:spcPct val="0"/>
              </a:spcBef>
              <a:buNone/>
              <a:defRPr lang="en-US" sz="3000" b="1" i="0" kern="1200" dirty="0">
                <a:solidFill>
                  <a:schemeClr val="tx1"/>
                </a:solidFill>
                <a:latin typeface="Arial" panose="020B0604020202020204" pitchFamily="34" charset="0"/>
                <a:ea typeface="+mj-ea"/>
                <a:cs typeface="Arial" panose="020B0604020202020204" pitchFamily="34" charset="0"/>
              </a:defRPr>
            </a:lvl1pPr>
          </a:lstStyle>
          <a:p>
            <a:r>
              <a:rPr lang="en-US" dirty="0"/>
              <a:t>Click to edit Master Appendix</a:t>
            </a:r>
          </a:p>
        </p:txBody>
      </p:sp>
      <p:sp>
        <p:nvSpPr>
          <p:cNvPr id="10" name="Slide Number Placeholder 5">
            <a:extLst>
              <a:ext uri="{FF2B5EF4-FFF2-40B4-BE49-F238E27FC236}">
                <a16:creationId xmlns:a16="http://schemas.microsoft.com/office/drawing/2014/main" id="{8F6F1A4D-4E58-4865-AF8D-418B2FE3EA10}"/>
              </a:ext>
            </a:extLst>
          </p:cNvPr>
          <p:cNvSpPr>
            <a:spLocks noGrp="1"/>
          </p:cNvSpPr>
          <p:nvPr>
            <p:ph type="sldNum" sz="quarter" idx="4"/>
          </p:nvPr>
        </p:nvSpPr>
        <p:spPr>
          <a:xfrm>
            <a:off x="8319752" y="6577563"/>
            <a:ext cx="824248" cy="280436"/>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pic>
        <p:nvPicPr>
          <p:cNvPr id="11" name="Picture 10" descr="A picture containing shape&#10;&#10;Description automatically generated">
            <a:extLst>
              <a:ext uri="{FF2B5EF4-FFF2-40B4-BE49-F238E27FC236}">
                <a16:creationId xmlns:a16="http://schemas.microsoft.com/office/drawing/2014/main" id="{7C6CF69F-D086-4B75-8E9B-0A3877FA16CD}"/>
              </a:ext>
            </a:extLst>
          </p:cNvPr>
          <p:cNvPicPr>
            <a:picLocks noChangeAspect="1"/>
          </p:cNvPicPr>
          <p:nvPr userDrawn="1"/>
        </p:nvPicPr>
        <p:blipFill>
          <a:blip r:embed="rId7"/>
          <a:stretch>
            <a:fillRect/>
          </a:stretch>
        </p:blipFill>
        <p:spPr>
          <a:xfrm>
            <a:off x="864679" y="1888333"/>
            <a:ext cx="3161056" cy="1394583"/>
          </a:xfrm>
          <a:prstGeom prst="rect">
            <a:avLst/>
          </a:prstGeom>
        </p:spPr>
      </p:pic>
    </p:spTree>
    <p:extLst>
      <p:ext uri="{BB962C8B-B14F-4D97-AF65-F5344CB8AC3E}">
        <p14:creationId xmlns:p14="http://schemas.microsoft.com/office/powerpoint/2010/main" val="39421154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appendix_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1"/>
            </p:custDataLst>
            <p:extLst>
              <p:ext uri="{D42A27DB-BD31-4B8C-83A1-F6EECF244321}">
                <p14:modId xmlns:p14="http://schemas.microsoft.com/office/powerpoint/2010/main" val="4097821042"/>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pic>
        <p:nvPicPr>
          <p:cNvPr id="25" name="Picture 24" descr="Text&#10;&#10;Description automatically generated with medium confidence">
            <a:extLst>
              <a:ext uri="{FF2B5EF4-FFF2-40B4-BE49-F238E27FC236}">
                <a16:creationId xmlns:a16="http://schemas.microsoft.com/office/drawing/2014/main" id="{0D2C76B0-8A4A-4935-AB9E-8457605F325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34909" y="5790141"/>
            <a:ext cx="2252725" cy="844772"/>
          </a:xfrm>
          <a:prstGeom prst="rect">
            <a:avLst/>
          </a:prstGeom>
        </p:spPr>
      </p:pic>
      <p:sp>
        <p:nvSpPr>
          <p:cNvPr id="30" name="Rectangle 29">
            <a:extLst>
              <a:ext uri="{FF2B5EF4-FFF2-40B4-BE49-F238E27FC236}">
                <a16:creationId xmlns:a16="http://schemas.microsoft.com/office/drawing/2014/main" id="{E3DA4D8A-1C1C-4C01-B4D7-4BAD698EFC34}"/>
              </a:ext>
            </a:extLst>
          </p:cNvPr>
          <p:cNvSpPr/>
          <p:nvPr userDrawn="1"/>
        </p:nvSpPr>
        <p:spPr>
          <a:xfrm>
            <a:off x="2383" y="0"/>
            <a:ext cx="9141617" cy="131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close up of a wood surface&#10;&#10;Description automatically generated with low confidence">
            <a:extLst>
              <a:ext uri="{FF2B5EF4-FFF2-40B4-BE49-F238E27FC236}">
                <a16:creationId xmlns:a16="http://schemas.microsoft.com/office/drawing/2014/main" id="{E01C4E6A-F310-4FC1-A6D7-38964810DF3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055" t="1225" r="22187" b="52375"/>
          <a:stretch/>
        </p:blipFill>
        <p:spPr>
          <a:xfrm rot="16200000" flipH="1">
            <a:off x="4418663" y="-4413104"/>
            <a:ext cx="309058" cy="9141618"/>
          </a:xfrm>
          <a:prstGeom prst="rect">
            <a:avLst/>
          </a:prstGeom>
        </p:spPr>
      </p:pic>
      <p:cxnSp>
        <p:nvCxnSpPr>
          <p:cNvPr id="33" name="Straight Connector 32">
            <a:extLst>
              <a:ext uri="{FF2B5EF4-FFF2-40B4-BE49-F238E27FC236}">
                <a16:creationId xmlns:a16="http://schemas.microsoft.com/office/drawing/2014/main" id="{58838BAD-8AB4-4A8A-9379-E9F8F6327820}"/>
              </a:ext>
            </a:extLst>
          </p:cNvPr>
          <p:cNvCxnSpPr>
            <a:cxnSpLocks/>
          </p:cNvCxnSpPr>
          <p:nvPr userDrawn="1"/>
        </p:nvCxnSpPr>
        <p:spPr>
          <a:xfrm>
            <a:off x="4276894" y="1440589"/>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sp>
        <p:nvSpPr>
          <p:cNvPr id="35" name="Title 1">
            <a:extLst>
              <a:ext uri="{FF2B5EF4-FFF2-40B4-BE49-F238E27FC236}">
                <a16:creationId xmlns:a16="http://schemas.microsoft.com/office/drawing/2014/main" id="{4FDD1E2D-BB2B-4239-A4C5-B675E66B4293}"/>
              </a:ext>
            </a:extLst>
          </p:cNvPr>
          <p:cNvSpPr>
            <a:spLocks noGrp="1"/>
          </p:cNvSpPr>
          <p:nvPr userDrawn="1">
            <p:ph type="ctrTitle" hasCustomPrompt="1"/>
          </p:nvPr>
        </p:nvSpPr>
        <p:spPr>
          <a:xfrm>
            <a:off x="4516585" y="1440589"/>
            <a:ext cx="4368799" cy="2167357"/>
          </a:xfrm>
          <a:prstGeom prst="rect">
            <a:avLst/>
          </a:prstGeom>
        </p:spPr>
        <p:txBody>
          <a:bodyPr vert="horz" anchor="ctr">
            <a:noAutofit/>
          </a:bodyPr>
          <a:lstStyle>
            <a:lvl1pPr marL="0" algn="l" defTabSz="914400" rtl="0" eaLnBrk="1" latinLnBrk="0" hangingPunct="1">
              <a:lnSpc>
                <a:spcPct val="100000"/>
              </a:lnSpc>
              <a:spcBef>
                <a:spcPct val="0"/>
              </a:spcBef>
              <a:buNone/>
              <a:defRPr lang="en-US" sz="3000" b="1" i="0" kern="1200" dirty="0">
                <a:solidFill>
                  <a:schemeClr val="tx1"/>
                </a:solidFill>
                <a:latin typeface="Arial" panose="020B0604020202020204" pitchFamily="34" charset="0"/>
                <a:ea typeface="+mj-ea"/>
                <a:cs typeface="Arial" panose="020B0604020202020204" pitchFamily="34" charset="0"/>
              </a:defRPr>
            </a:lvl1pPr>
          </a:lstStyle>
          <a:p>
            <a:r>
              <a:rPr lang="en-US" dirty="0"/>
              <a:t>Click to edit Master Appendix</a:t>
            </a:r>
          </a:p>
        </p:txBody>
      </p:sp>
      <p:sp>
        <p:nvSpPr>
          <p:cNvPr id="10" name="Slide Number Placeholder 5">
            <a:extLst>
              <a:ext uri="{FF2B5EF4-FFF2-40B4-BE49-F238E27FC236}">
                <a16:creationId xmlns:a16="http://schemas.microsoft.com/office/drawing/2014/main" id="{8F6F1A4D-4E58-4865-AF8D-418B2FE3EA10}"/>
              </a:ext>
            </a:extLst>
          </p:cNvPr>
          <p:cNvSpPr>
            <a:spLocks noGrp="1"/>
          </p:cNvSpPr>
          <p:nvPr userDrawn="1">
            <p:ph type="sldNum" sz="quarter" idx="4"/>
          </p:nvPr>
        </p:nvSpPr>
        <p:spPr>
          <a:xfrm>
            <a:off x="8319752" y="6577563"/>
            <a:ext cx="824248" cy="280436"/>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cxnSp>
        <p:nvCxnSpPr>
          <p:cNvPr id="11" name="Straight Connector 10">
            <a:extLst>
              <a:ext uri="{FF2B5EF4-FFF2-40B4-BE49-F238E27FC236}">
                <a16:creationId xmlns:a16="http://schemas.microsoft.com/office/drawing/2014/main" id="{BC23FF8D-2018-4C8D-8CD8-E326CDF64F10}"/>
              </a:ext>
            </a:extLst>
          </p:cNvPr>
          <p:cNvCxnSpPr>
            <a:cxnSpLocks/>
          </p:cNvCxnSpPr>
          <p:nvPr userDrawn="1"/>
        </p:nvCxnSpPr>
        <p:spPr>
          <a:xfrm>
            <a:off x="312234" y="5588878"/>
            <a:ext cx="8577331" cy="0"/>
          </a:xfrm>
          <a:prstGeom prst="line">
            <a:avLst/>
          </a:prstGeom>
          <a:ln w="12700">
            <a:solidFill>
              <a:srgbClr val="BB5D00"/>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shape&#10;&#10;Description automatically generated">
            <a:extLst>
              <a:ext uri="{FF2B5EF4-FFF2-40B4-BE49-F238E27FC236}">
                <a16:creationId xmlns:a16="http://schemas.microsoft.com/office/drawing/2014/main" id="{8DB74691-9417-4C70-B28E-3D5C8EB605A9}"/>
              </a:ext>
            </a:extLst>
          </p:cNvPr>
          <p:cNvPicPr>
            <a:picLocks noChangeAspect="1"/>
          </p:cNvPicPr>
          <p:nvPr userDrawn="1"/>
        </p:nvPicPr>
        <p:blipFill>
          <a:blip r:embed="rId7"/>
          <a:stretch>
            <a:fillRect/>
          </a:stretch>
        </p:blipFill>
        <p:spPr>
          <a:xfrm>
            <a:off x="864679" y="1888333"/>
            <a:ext cx="3161056" cy="1394583"/>
          </a:xfrm>
          <a:prstGeom prst="rect">
            <a:avLst/>
          </a:prstGeom>
        </p:spPr>
      </p:pic>
    </p:spTree>
    <p:extLst>
      <p:ext uri="{BB962C8B-B14F-4D97-AF65-F5344CB8AC3E}">
        <p14:creationId xmlns:p14="http://schemas.microsoft.com/office/powerpoint/2010/main" val="421239944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098971" y="6577563"/>
            <a:ext cx="1045029" cy="280438"/>
          </a:xfrm>
          <a:prstGeom prst="rect">
            <a:avLst/>
          </a:prstGeom>
        </p:spPr>
        <p:txBody>
          <a:bodyPr/>
          <a:lstStyle>
            <a:lvl1pP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339365" y="1519519"/>
            <a:ext cx="8434984" cy="4464423"/>
          </a:xfrm>
          <a:prstGeom prst="rect">
            <a:avLst/>
          </a:prstGeom>
        </p:spPr>
        <p:txBody>
          <a:bodyPr>
            <a:noAutofit/>
          </a:bodyPr>
          <a:lstStyle>
            <a:lvl1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buClr>
                <a:srgbClr val="BB5D00"/>
              </a:buClr>
              <a:buFont typeface="Arial" panose="020B0604020202020204" pitchFamily="34" charset="0"/>
              <a:buChar char="‒"/>
              <a:defRPr lang="en-US" sz="1800" b="0" i="0" kern="1200" dirty="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buClr>
                <a:srgbClr val="BB5D00"/>
              </a:buClr>
              <a:defRPr lang="en-US" sz="1400" b="0" i="0" kern="1200" dirty="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itle Placeholder 1">
            <a:extLst>
              <a:ext uri="{FF2B5EF4-FFF2-40B4-BE49-F238E27FC236}">
                <a16:creationId xmlns:a16="http://schemas.microsoft.com/office/drawing/2014/main" id="{CA127294-ACFE-41D3-AA99-C6ED429059B2}"/>
              </a:ext>
            </a:extLst>
          </p:cNvPr>
          <p:cNvSpPr>
            <a:spLocks noGrp="1"/>
          </p:cNvSpPr>
          <p:nvPr>
            <p:ph type="title"/>
          </p:nvPr>
        </p:nvSpPr>
        <p:spPr>
          <a:xfrm>
            <a:off x="339365" y="365126"/>
            <a:ext cx="7225218" cy="675389"/>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8098763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subtitl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0DF61BF-553F-49FC-BF5B-6481694E5BF2}"/>
              </a:ext>
            </a:extLst>
          </p:cNvPr>
          <p:cNvGraphicFramePr>
            <a:graphicFrameLocks noChangeAspect="1"/>
          </p:cNvGraphicFramePr>
          <p:nvPr userDrawn="1">
            <p:custDataLst>
              <p:tags r:id="rId1"/>
            </p:custDataLst>
            <p:extLst>
              <p:ext uri="{D42A27DB-BD31-4B8C-83A1-F6EECF244321}">
                <p14:modId xmlns:p14="http://schemas.microsoft.com/office/powerpoint/2010/main" val="357070876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D0DF61BF-553F-49FC-BF5B-6481694E5BF2}"/>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159931" y="6577563"/>
            <a:ext cx="984069" cy="280438"/>
          </a:xfrm>
          <a:prstGeom prst="rect">
            <a:avLst/>
          </a:prstGeom>
        </p:spPr>
        <p:txBody>
          <a:bodyPr>
            <a:noAutofit/>
          </a:bodyPr>
          <a:lstStyle>
            <a:lvl1pP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334351" y="1530037"/>
            <a:ext cx="8360835" cy="4754030"/>
          </a:xfrm>
          <a:prstGeom prst="rect">
            <a:avLst/>
          </a:prstGeom>
        </p:spPr>
        <p:txBody>
          <a:bodyPr>
            <a:noAutofit/>
          </a:bodyPr>
          <a:lstStyle>
            <a:lvl1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buClr>
                <a:srgbClr val="BB5D00"/>
              </a:buClr>
              <a:buFont typeface="Arial" panose="020B0604020202020204" pitchFamily="34" charset="0"/>
              <a:buChar char="‒"/>
              <a:defRPr lang="en-US" sz="1800" b="0" i="0" kern="1200" dirty="0">
                <a:solidFill>
                  <a:schemeClr val="tx1"/>
                </a:solidFill>
                <a:latin typeface="Arial" panose="020B0604020202020204" pitchFamily="34" charset="0"/>
                <a:ea typeface="+mn-ea"/>
                <a:cs typeface="Arial" panose="020B0604020202020204" pitchFamily="34" charset="0"/>
              </a:defRPr>
            </a:lvl2pPr>
            <a:lvl3pPr marL="914400" indent="-225425" algn="l" defTabSz="914400" rtl="0" eaLnBrk="1" latinLnBrk="0" hangingPunct="1">
              <a:lnSpc>
                <a:spcPct val="90000"/>
              </a:lnSpc>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3pPr>
            <a:lvl4pPr marL="914400" indent="-225425">
              <a:buClr>
                <a:srgbClr val="DF572A"/>
              </a:buClr>
              <a:defRPr lang="en-US" sz="1400" b="0" i="0" kern="1200" dirty="0" smtClean="0">
                <a:solidFill>
                  <a:schemeClr val="tx1"/>
                </a:solidFill>
                <a:latin typeface="Arial" panose="020B0604020202020204" pitchFamily="34" charset="0"/>
                <a:ea typeface="+mn-ea"/>
                <a:cs typeface="Arial" panose="020B0604020202020204" pitchFamily="34" charset="0"/>
              </a:defRPr>
            </a:lvl4pPr>
            <a:lvl5pPr marL="1139825" indent="-225425">
              <a:buClr>
                <a:srgbClr val="DF572A"/>
              </a:buCl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marL="914400" marR="0" lvl="3" indent="-225425" algn="l" defTabSz="914400" rtl="0" eaLnBrk="1" fontAlgn="auto" latinLnBrk="0" hangingPunct="1">
              <a:lnSpc>
                <a:spcPct val="90000"/>
              </a:lnSpc>
              <a:spcBef>
                <a:spcPts val="500"/>
              </a:spcBef>
              <a:spcAft>
                <a:spcPts val="0"/>
              </a:spcAft>
              <a:buClr>
                <a:srgbClr val="BB5D00"/>
              </a:buClr>
              <a:buSzTx/>
              <a:buFont typeface="Arial" panose="020B0604020202020204" pitchFamily="34" charset="0"/>
              <a:buChar char="•"/>
              <a:tabLst/>
              <a:defRPr/>
            </a:pPr>
            <a:r>
              <a:rPr lang="en-US" dirty="0"/>
              <a:t>Fourth level</a:t>
            </a:r>
          </a:p>
          <a:p>
            <a:pPr lvl="2"/>
            <a:endParaRPr lang="en-US" dirty="0"/>
          </a:p>
        </p:txBody>
      </p:sp>
      <p:sp>
        <p:nvSpPr>
          <p:cNvPr id="11" name="Title 1">
            <a:extLst>
              <a:ext uri="{FF2B5EF4-FFF2-40B4-BE49-F238E27FC236}">
                <a16:creationId xmlns:a16="http://schemas.microsoft.com/office/drawing/2014/main" id="{EDBE33A4-D3A3-48E7-9067-1C152E692AAC}"/>
              </a:ext>
            </a:extLst>
          </p:cNvPr>
          <p:cNvSpPr>
            <a:spLocks noGrp="1"/>
          </p:cNvSpPr>
          <p:nvPr>
            <p:ph type="title" hasCustomPrompt="1"/>
          </p:nvPr>
        </p:nvSpPr>
        <p:spPr>
          <a:xfrm>
            <a:off x="334351" y="311508"/>
            <a:ext cx="7258252" cy="532804"/>
          </a:xfrm>
          <a:prstGeom prst="rect">
            <a:avLst/>
          </a:prstGeom>
        </p:spPr>
        <p:txBody>
          <a:bodyPr vert="horz">
            <a:noAutofit/>
          </a:bodyPr>
          <a:lstStyle>
            <a:lvl1pPr>
              <a:lnSpc>
                <a:spcPct val="85000"/>
              </a:lnSpc>
              <a:defRPr sz="2400">
                <a:solidFill>
                  <a:schemeClr val="tx1"/>
                </a:solidFill>
              </a:defRPr>
            </a:lvl1pPr>
          </a:lstStyle>
          <a:p>
            <a:r>
              <a:rPr lang="en-US" dirty="0"/>
              <a:t>Click to edit Master title style Arial Bold</a:t>
            </a:r>
          </a:p>
        </p:txBody>
      </p:sp>
      <p:sp>
        <p:nvSpPr>
          <p:cNvPr id="12" name="Subtitle 2">
            <a:extLst>
              <a:ext uri="{FF2B5EF4-FFF2-40B4-BE49-F238E27FC236}">
                <a16:creationId xmlns:a16="http://schemas.microsoft.com/office/drawing/2014/main" id="{8162A48E-9D5A-4F40-9C47-CF37F22CA94F}"/>
              </a:ext>
            </a:extLst>
          </p:cNvPr>
          <p:cNvSpPr>
            <a:spLocks noGrp="1"/>
          </p:cNvSpPr>
          <p:nvPr>
            <p:ph type="subTitle" idx="13"/>
          </p:nvPr>
        </p:nvSpPr>
        <p:spPr>
          <a:xfrm>
            <a:off x="334350" y="778995"/>
            <a:ext cx="7258252" cy="311849"/>
          </a:xfrm>
          <a:prstGeom prst="rect">
            <a:avLst/>
          </a:prstGeom>
        </p:spPr>
        <p:txBody>
          <a:bodyPr>
            <a:noAutofit/>
          </a:bodyPr>
          <a:lstStyle>
            <a:lvl1pPr marL="0" indent="0" algn="l">
              <a:buNone/>
              <a:defRPr sz="1800" i="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5640734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eme colo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2A385F-36DD-46FB-A566-F5EABF7F0EE1}"/>
              </a:ext>
            </a:extLst>
          </p:cNvPr>
          <p:cNvSpPr/>
          <p:nvPr userDrawn="1"/>
        </p:nvSpPr>
        <p:spPr>
          <a:xfrm>
            <a:off x="2382" y="1123504"/>
            <a:ext cx="9141618" cy="15693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65936323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072846" y="6577563"/>
            <a:ext cx="1071154" cy="280438"/>
          </a:xfrm>
          <a:prstGeom prst="rect">
            <a:avLst/>
          </a:prstGeom>
        </p:spPr>
        <p:txBody>
          <a:bodyPr/>
          <a:lstStyle>
            <a:lvl1pP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47" name="Title Placeholder 1">
            <a:extLst>
              <a:ext uri="{FF2B5EF4-FFF2-40B4-BE49-F238E27FC236}">
                <a16:creationId xmlns:a16="http://schemas.microsoft.com/office/drawing/2014/main" id="{2D93A0D7-6F84-4476-BF41-60CE48971629}"/>
              </a:ext>
            </a:extLst>
          </p:cNvPr>
          <p:cNvSpPr>
            <a:spLocks noGrp="1"/>
          </p:cNvSpPr>
          <p:nvPr>
            <p:ph type="title"/>
          </p:nvPr>
        </p:nvSpPr>
        <p:spPr>
          <a:xfrm>
            <a:off x="339364" y="365126"/>
            <a:ext cx="7268645" cy="675389"/>
          </a:xfrm>
          <a:prstGeom prst="rect">
            <a:avLst/>
          </a:prstGeom>
        </p:spPr>
        <p:txBody>
          <a:bodyPr vert="horz" lIns="91440" tIns="45720" rIns="91440" bIns="45720" rtlCol="0" anchor="ctr">
            <a:noAutofit/>
          </a:bodyPr>
          <a:lstStyle/>
          <a:p>
            <a:r>
              <a:rPr lang="en-US" dirty="0"/>
              <a:t>Click to edit Master title style</a:t>
            </a:r>
          </a:p>
        </p:txBody>
      </p:sp>
      <p:sp>
        <p:nvSpPr>
          <p:cNvPr id="48" name="TextBox 47">
            <a:extLst>
              <a:ext uri="{FF2B5EF4-FFF2-40B4-BE49-F238E27FC236}">
                <a16:creationId xmlns:a16="http://schemas.microsoft.com/office/drawing/2014/main" id="{D1AF7AF9-BA56-4BBF-A26B-4957DFD98F6B}"/>
              </a:ext>
            </a:extLst>
          </p:cNvPr>
          <p:cNvSpPr txBox="1"/>
          <p:nvPr userDrawn="1"/>
        </p:nvSpPr>
        <p:spPr>
          <a:xfrm>
            <a:off x="924060" y="1276731"/>
            <a:ext cx="5342287" cy="1200329"/>
          </a:xfrm>
          <a:prstGeom prst="rect">
            <a:avLst/>
          </a:prstGeom>
          <a:noFill/>
        </p:spPr>
        <p:txBody>
          <a:bodyPr wrap="square" rtlCol="0">
            <a:noAutofit/>
          </a:bodyPr>
          <a:lstStyle/>
          <a:p>
            <a:pPr marL="342900" indent="-342900">
              <a:buFont typeface="+mj-lt"/>
              <a:buAutoNum type="arabicPeriod"/>
            </a:pPr>
            <a:r>
              <a:rPr lang="en-US" b="1" u="sng" dirty="0">
                <a:latin typeface="Arial" panose="020B0604020202020204" pitchFamily="34" charset="0"/>
                <a:cs typeface="Arial" panose="020B0604020202020204" pitchFamily="34" charset="0"/>
              </a:rPr>
              <a:t>2023 The Power of Copper </a:t>
            </a:r>
            <a:r>
              <a:rPr lang="en-US" dirty="0">
                <a:latin typeface="Arial" panose="020B0604020202020204" pitchFamily="34" charset="0"/>
                <a:cs typeface="Arial" panose="020B0604020202020204" pitchFamily="34" charset="0"/>
              </a:rPr>
              <a:t>color theme</a:t>
            </a:r>
          </a:p>
          <a:p>
            <a:pPr marL="342900" indent="-342900">
              <a:buFont typeface="+mj-lt"/>
              <a:buAutoNum type="arabicPeriod"/>
            </a:pPr>
            <a:r>
              <a:rPr lang="en-US" dirty="0">
                <a:latin typeface="Arial" panose="020B0604020202020204" pitchFamily="34" charset="0"/>
                <a:cs typeface="Arial" panose="020B0604020202020204" pitchFamily="34" charset="0"/>
              </a:rPr>
              <a:t>Select View/Slide Master</a:t>
            </a:r>
          </a:p>
          <a:p>
            <a:pPr marL="342900" indent="-342900">
              <a:buFont typeface="+mj-lt"/>
              <a:buAutoNum type="arabicPeriod"/>
            </a:pPr>
            <a:r>
              <a:rPr lang="en-US" dirty="0">
                <a:latin typeface="Arial" panose="020B0604020202020204" pitchFamily="34" charset="0"/>
                <a:cs typeface="Arial" panose="020B0604020202020204" pitchFamily="34" charset="0"/>
              </a:rPr>
              <a:t>Select Theme Colors</a:t>
            </a:r>
          </a:p>
          <a:p>
            <a:pPr marL="342900" indent="-342900">
              <a:buFont typeface="+mj-lt"/>
              <a:buAutoNum type="arabicPeriod"/>
            </a:pPr>
            <a:r>
              <a:rPr lang="en-US" dirty="0">
                <a:latin typeface="Arial" panose="020B0604020202020204" pitchFamily="34" charset="0"/>
                <a:cs typeface="Arial" panose="020B0604020202020204" pitchFamily="34" charset="0"/>
              </a:rPr>
              <a:t>Under </a:t>
            </a:r>
            <a:r>
              <a:rPr lang="en-US" u="sng" dirty="0">
                <a:latin typeface="Arial" panose="020B0604020202020204" pitchFamily="34" charset="0"/>
                <a:cs typeface="Arial" panose="020B0604020202020204" pitchFamily="34" charset="0"/>
              </a:rPr>
              <a:t>Custom</a:t>
            </a:r>
            <a:r>
              <a:rPr lang="en-US" dirty="0">
                <a:latin typeface="Arial" panose="020B0604020202020204" pitchFamily="34" charset="0"/>
                <a:cs typeface="Arial" panose="020B0604020202020204" pitchFamily="34" charset="0"/>
              </a:rPr>
              <a:t> select 2023 theme</a:t>
            </a:r>
          </a:p>
        </p:txBody>
      </p:sp>
      <p:sp>
        <p:nvSpPr>
          <p:cNvPr id="50" name="Rectangle 49">
            <a:extLst>
              <a:ext uri="{FF2B5EF4-FFF2-40B4-BE49-F238E27FC236}">
                <a16:creationId xmlns:a16="http://schemas.microsoft.com/office/drawing/2014/main" id="{BC70D232-EAF3-480F-9C49-7BE7E7D20C61}"/>
              </a:ext>
            </a:extLst>
          </p:cNvPr>
          <p:cNvSpPr/>
          <p:nvPr userDrawn="1"/>
        </p:nvSpPr>
        <p:spPr>
          <a:xfrm>
            <a:off x="7608010" y="2882263"/>
            <a:ext cx="1377387" cy="3093664"/>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06F9FA2C-C314-4A8F-A209-CDD51FD59D35}"/>
              </a:ext>
            </a:extLst>
          </p:cNvPr>
          <p:cNvSpPr/>
          <p:nvPr userDrawn="1"/>
        </p:nvSpPr>
        <p:spPr>
          <a:xfrm>
            <a:off x="408999" y="4930439"/>
            <a:ext cx="372486" cy="1231804"/>
          </a:xfrm>
          <a:prstGeom prst="rect">
            <a:avLst/>
          </a:prstGeom>
          <a:gradFill>
            <a:gsLst>
              <a:gs pos="25000">
                <a:srgbClr val="FEC745"/>
              </a:gs>
              <a:gs pos="0">
                <a:srgbClr val="E18332"/>
              </a:gs>
              <a:gs pos="100000">
                <a:srgbClr val="9B532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CD35BC02-4B1B-4C60-B7B7-229352EFE207}"/>
              </a:ext>
            </a:extLst>
          </p:cNvPr>
          <p:cNvSpPr/>
          <p:nvPr userDrawn="1"/>
        </p:nvSpPr>
        <p:spPr>
          <a:xfrm>
            <a:off x="820070" y="4926247"/>
            <a:ext cx="405119" cy="1231803"/>
          </a:xfrm>
          <a:prstGeom prst="rect">
            <a:avLst/>
          </a:prstGeom>
          <a:gradFill>
            <a:gsLst>
              <a:gs pos="49000">
                <a:srgbClr val="4AA4C6"/>
              </a:gs>
              <a:gs pos="0">
                <a:srgbClr val="B5E4F7"/>
              </a:gs>
              <a:gs pos="100000">
                <a:srgbClr val="224A9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DA7304BC-DF68-4E02-BE39-03DEBCFFB310}"/>
              </a:ext>
            </a:extLst>
          </p:cNvPr>
          <p:cNvSpPr/>
          <p:nvPr userDrawn="1"/>
        </p:nvSpPr>
        <p:spPr>
          <a:xfrm>
            <a:off x="1694431" y="4951440"/>
            <a:ext cx="387623" cy="1206610"/>
          </a:xfrm>
          <a:prstGeom prst="rect">
            <a:avLst/>
          </a:prstGeom>
          <a:gradFill>
            <a:gsLst>
              <a:gs pos="42000">
                <a:srgbClr val="E18332"/>
              </a:gs>
              <a:gs pos="0">
                <a:srgbClr val="FEC745"/>
              </a:gs>
              <a:gs pos="100000">
                <a:srgbClr val="8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F4A4C5E6-A462-4A37-AB90-207A585F95AE}"/>
              </a:ext>
            </a:extLst>
          </p:cNvPr>
          <p:cNvSpPr txBox="1"/>
          <p:nvPr userDrawn="1"/>
        </p:nvSpPr>
        <p:spPr>
          <a:xfrm>
            <a:off x="352740" y="4602400"/>
            <a:ext cx="3132533"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Additional color selection</a:t>
            </a:r>
          </a:p>
        </p:txBody>
      </p:sp>
      <p:sp>
        <p:nvSpPr>
          <p:cNvPr id="55" name="Rectangle 54">
            <a:extLst>
              <a:ext uri="{FF2B5EF4-FFF2-40B4-BE49-F238E27FC236}">
                <a16:creationId xmlns:a16="http://schemas.microsoft.com/office/drawing/2014/main" id="{169514C9-9FF5-4965-BB17-6A434AB949B7}"/>
              </a:ext>
            </a:extLst>
          </p:cNvPr>
          <p:cNvSpPr/>
          <p:nvPr userDrawn="1"/>
        </p:nvSpPr>
        <p:spPr>
          <a:xfrm>
            <a:off x="1281270" y="4938844"/>
            <a:ext cx="357080" cy="1231802"/>
          </a:xfrm>
          <a:prstGeom prst="rect">
            <a:avLst/>
          </a:prstGeom>
          <a:gradFill>
            <a:gsLst>
              <a:gs pos="49000">
                <a:srgbClr val="FEC745"/>
              </a:gs>
              <a:gs pos="0">
                <a:srgbClr val="F59948"/>
              </a:gs>
              <a:gs pos="100000">
                <a:srgbClr val="E1833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56" name="Rectangle 55">
            <a:extLst>
              <a:ext uri="{FF2B5EF4-FFF2-40B4-BE49-F238E27FC236}">
                <a16:creationId xmlns:a16="http://schemas.microsoft.com/office/drawing/2014/main" id="{674971D5-D3AE-4D70-B4EE-7965D4D0FE7B}"/>
              </a:ext>
            </a:extLst>
          </p:cNvPr>
          <p:cNvSpPr/>
          <p:nvPr userDrawn="1"/>
        </p:nvSpPr>
        <p:spPr>
          <a:xfrm>
            <a:off x="2185798" y="4951439"/>
            <a:ext cx="505741" cy="1206609"/>
          </a:xfrm>
          <a:prstGeom prst="rect">
            <a:avLst/>
          </a:prstGeom>
          <a:gradFill>
            <a:gsLst>
              <a:gs pos="58000">
                <a:srgbClr val="2C77BC"/>
              </a:gs>
              <a:gs pos="0">
                <a:srgbClr val="01BCFF"/>
              </a:gs>
              <a:gs pos="100000">
                <a:srgbClr val="09457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B11D816F-AD6C-436D-A035-BAE6B30FB595}"/>
              </a:ext>
            </a:extLst>
          </p:cNvPr>
          <p:cNvSpPr txBox="1"/>
          <p:nvPr userDrawn="1"/>
        </p:nvSpPr>
        <p:spPr>
          <a:xfrm>
            <a:off x="437220" y="2913247"/>
            <a:ext cx="2267559" cy="369332"/>
          </a:xfrm>
          <a:prstGeom prst="rect">
            <a:avLst/>
          </a:prstGeom>
          <a:noFill/>
        </p:spPr>
        <p:txBody>
          <a:bodyPr wrap="square" rtlCol="0">
            <a:noAutofit/>
          </a:bodyPr>
          <a:lstStyle/>
          <a:p>
            <a:r>
              <a:rPr lang="en-US" dirty="0">
                <a:latin typeface="Arial" panose="020B0604020202020204" pitchFamily="34" charset="0"/>
                <a:cs typeface="Arial" panose="020B0604020202020204" pitchFamily="34" charset="0"/>
              </a:rPr>
              <a:t>Main color selection</a:t>
            </a:r>
          </a:p>
        </p:txBody>
      </p:sp>
      <p:sp>
        <p:nvSpPr>
          <p:cNvPr id="58" name="TextBox 57">
            <a:extLst>
              <a:ext uri="{FF2B5EF4-FFF2-40B4-BE49-F238E27FC236}">
                <a16:creationId xmlns:a16="http://schemas.microsoft.com/office/drawing/2014/main" id="{265436EE-D9A1-438C-949F-9C71ED7E835C}"/>
              </a:ext>
            </a:extLst>
          </p:cNvPr>
          <p:cNvSpPr txBox="1"/>
          <p:nvPr userDrawn="1"/>
        </p:nvSpPr>
        <p:spPr>
          <a:xfrm>
            <a:off x="4261665" y="2764922"/>
            <a:ext cx="1234146" cy="461665"/>
          </a:xfrm>
          <a:prstGeom prst="rect">
            <a:avLst/>
          </a:prstGeom>
          <a:noFill/>
        </p:spPr>
        <p:txBody>
          <a:bodyPr wrap="square" rtlCol="0">
            <a:noAutofit/>
          </a:bodyPr>
          <a:lstStyle/>
          <a:p>
            <a:r>
              <a:rPr lang="en-US" sz="1200" b="1" i="1" dirty="0">
                <a:solidFill>
                  <a:schemeClr val="tx1"/>
                </a:solidFill>
                <a:latin typeface="Arial" panose="020B0604020202020204" pitchFamily="34" charset="0"/>
                <a:cs typeface="Arial" panose="020B0604020202020204" pitchFamily="34" charset="0"/>
              </a:rPr>
              <a:t>White for dark background</a:t>
            </a:r>
            <a:endParaRPr lang="en-US" sz="1200" b="1" i="1" dirty="0">
              <a:latin typeface="Arial" panose="020B0604020202020204" pitchFamily="34" charset="0"/>
              <a:cs typeface="Arial" panose="020B0604020202020204" pitchFamily="34" charset="0"/>
            </a:endParaRPr>
          </a:p>
        </p:txBody>
      </p:sp>
      <p:sp>
        <p:nvSpPr>
          <p:cNvPr id="59" name="Rectangle 58">
            <a:extLst>
              <a:ext uri="{FF2B5EF4-FFF2-40B4-BE49-F238E27FC236}">
                <a16:creationId xmlns:a16="http://schemas.microsoft.com/office/drawing/2014/main" id="{DB923BB4-33D5-4DA1-A996-D4F580E21436}"/>
              </a:ext>
            </a:extLst>
          </p:cNvPr>
          <p:cNvSpPr/>
          <p:nvPr userDrawn="1"/>
        </p:nvSpPr>
        <p:spPr>
          <a:xfrm>
            <a:off x="379827" y="3489254"/>
            <a:ext cx="275897" cy="245798"/>
          </a:xfrm>
          <a:prstGeom prst="rect">
            <a:avLst/>
          </a:prstGeom>
          <a:solidFill>
            <a:srgbClr val="E04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7B923574-2D01-4F09-984F-7333CE3BE31E}"/>
              </a:ext>
            </a:extLst>
          </p:cNvPr>
          <p:cNvSpPr/>
          <p:nvPr userDrawn="1"/>
        </p:nvSpPr>
        <p:spPr>
          <a:xfrm>
            <a:off x="1088300" y="3489254"/>
            <a:ext cx="275897" cy="245798"/>
          </a:xfrm>
          <a:prstGeom prst="rect">
            <a:avLst/>
          </a:prstGeom>
          <a:solidFill>
            <a:srgbClr val="E18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1" name="Rectangle 60">
            <a:extLst>
              <a:ext uri="{FF2B5EF4-FFF2-40B4-BE49-F238E27FC236}">
                <a16:creationId xmlns:a16="http://schemas.microsoft.com/office/drawing/2014/main" id="{8539971B-3D31-483B-B2CF-2CA2F3C0300F}"/>
              </a:ext>
            </a:extLst>
          </p:cNvPr>
          <p:cNvSpPr/>
          <p:nvPr userDrawn="1"/>
        </p:nvSpPr>
        <p:spPr>
          <a:xfrm>
            <a:off x="1754257" y="3489254"/>
            <a:ext cx="275897" cy="245798"/>
          </a:xfrm>
          <a:prstGeom prst="rect">
            <a:avLst/>
          </a:prstGeom>
          <a:solidFill>
            <a:srgbClr val="FFC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id="{6F31B258-4720-4444-A1F8-4D7067DB73CE}"/>
              </a:ext>
            </a:extLst>
          </p:cNvPr>
          <p:cNvSpPr/>
          <p:nvPr userDrawn="1"/>
        </p:nvSpPr>
        <p:spPr>
          <a:xfrm>
            <a:off x="3005530" y="3489254"/>
            <a:ext cx="275897" cy="245798"/>
          </a:xfrm>
          <a:prstGeom prst="rect">
            <a:avLst/>
          </a:prstGeom>
          <a:solidFill>
            <a:srgbClr val="367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0C91BC70-A2E2-4295-BED2-C44812BEEB51}"/>
              </a:ext>
            </a:extLst>
          </p:cNvPr>
          <p:cNvSpPr/>
          <p:nvPr userDrawn="1"/>
        </p:nvSpPr>
        <p:spPr>
          <a:xfrm>
            <a:off x="5385696" y="3489254"/>
            <a:ext cx="275897" cy="24579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4F9AEFF6-1D75-43CC-B950-8D048242D44E}"/>
              </a:ext>
            </a:extLst>
          </p:cNvPr>
          <p:cNvSpPr/>
          <p:nvPr userDrawn="1"/>
        </p:nvSpPr>
        <p:spPr>
          <a:xfrm>
            <a:off x="3572360" y="3489254"/>
            <a:ext cx="275897" cy="245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5" name="Rectangle 64">
            <a:extLst>
              <a:ext uri="{FF2B5EF4-FFF2-40B4-BE49-F238E27FC236}">
                <a16:creationId xmlns:a16="http://schemas.microsoft.com/office/drawing/2014/main" id="{A5B59736-7C35-4DB4-A2C0-F8509180CE79}"/>
              </a:ext>
            </a:extLst>
          </p:cNvPr>
          <p:cNvSpPr/>
          <p:nvPr userDrawn="1"/>
        </p:nvSpPr>
        <p:spPr>
          <a:xfrm>
            <a:off x="4855250" y="3484877"/>
            <a:ext cx="275897" cy="245798"/>
          </a:xfrm>
          <a:prstGeom prst="rect">
            <a:avLst/>
          </a:prstGeom>
          <a:solidFill>
            <a:srgbClr val="339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aphicFrame>
        <p:nvGraphicFramePr>
          <p:cNvPr id="66" name="Chart 65">
            <a:extLst>
              <a:ext uri="{FF2B5EF4-FFF2-40B4-BE49-F238E27FC236}">
                <a16:creationId xmlns:a16="http://schemas.microsoft.com/office/drawing/2014/main" id="{D4A4D831-46D4-473B-B0C9-2DDDFAC2855D}"/>
              </a:ext>
            </a:extLst>
          </p:cNvPr>
          <p:cNvGraphicFramePr/>
          <p:nvPr userDrawn="1">
            <p:extLst>
              <p:ext uri="{D42A27DB-BD31-4B8C-83A1-F6EECF244321}">
                <p14:modId xmlns:p14="http://schemas.microsoft.com/office/powerpoint/2010/main" val="4181724771"/>
              </p:ext>
            </p:extLst>
          </p:nvPr>
        </p:nvGraphicFramePr>
        <p:xfrm>
          <a:off x="5973595" y="3044858"/>
          <a:ext cx="3132533" cy="3487952"/>
        </p:xfrm>
        <a:graphic>
          <a:graphicData uri="http://schemas.openxmlformats.org/drawingml/2006/chart">
            <c:chart xmlns:c="http://schemas.openxmlformats.org/drawingml/2006/chart" xmlns:r="http://schemas.openxmlformats.org/officeDocument/2006/relationships" r:id="rId5"/>
          </a:graphicData>
        </a:graphic>
      </p:graphicFrame>
      <p:sp>
        <p:nvSpPr>
          <p:cNvPr id="67" name="Rectangle 66">
            <a:extLst>
              <a:ext uri="{FF2B5EF4-FFF2-40B4-BE49-F238E27FC236}">
                <a16:creationId xmlns:a16="http://schemas.microsoft.com/office/drawing/2014/main" id="{EB508E87-480B-4ABF-8BC9-439803AEC647}"/>
              </a:ext>
            </a:extLst>
          </p:cNvPr>
          <p:cNvSpPr/>
          <p:nvPr userDrawn="1"/>
        </p:nvSpPr>
        <p:spPr>
          <a:xfrm>
            <a:off x="4176124" y="3477162"/>
            <a:ext cx="275897" cy="245798"/>
          </a:xfrm>
          <a:prstGeom prst="rect">
            <a:avLst/>
          </a:prstGeom>
          <a:solidFill>
            <a:srgbClr val="8F1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aphicFrame>
        <p:nvGraphicFramePr>
          <p:cNvPr id="68" name="Chart 67">
            <a:extLst>
              <a:ext uri="{FF2B5EF4-FFF2-40B4-BE49-F238E27FC236}">
                <a16:creationId xmlns:a16="http://schemas.microsoft.com/office/drawing/2014/main" id="{394FC8F9-6CD0-4838-A316-276493B26309}"/>
              </a:ext>
            </a:extLst>
          </p:cNvPr>
          <p:cNvGraphicFramePr/>
          <p:nvPr userDrawn="1">
            <p:extLst>
              <p:ext uri="{D42A27DB-BD31-4B8C-83A1-F6EECF244321}">
                <p14:modId xmlns:p14="http://schemas.microsoft.com/office/powerpoint/2010/main" val="3603323905"/>
              </p:ext>
            </p:extLst>
          </p:nvPr>
        </p:nvGraphicFramePr>
        <p:xfrm>
          <a:off x="2750712" y="4507242"/>
          <a:ext cx="3553778" cy="2128811"/>
        </p:xfrm>
        <a:graphic>
          <a:graphicData uri="http://schemas.openxmlformats.org/drawingml/2006/chart">
            <c:chart xmlns:c="http://schemas.openxmlformats.org/drawingml/2006/chart" xmlns:r="http://schemas.openxmlformats.org/officeDocument/2006/relationships" r:id="rId6"/>
          </a:graphicData>
        </a:graphic>
      </p:graphicFrame>
      <p:sp>
        <p:nvSpPr>
          <p:cNvPr id="69" name="TextBox 68">
            <a:extLst>
              <a:ext uri="{FF2B5EF4-FFF2-40B4-BE49-F238E27FC236}">
                <a16:creationId xmlns:a16="http://schemas.microsoft.com/office/drawing/2014/main" id="{C84241DB-2D15-4B87-BDF6-E2322239C27B}"/>
              </a:ext>
            </a:extLst>
          </p:cNvPr>
          <p:cNvSpPr txBox="1"/>
          <p:nvPr userDrawn="1"/>
        </p:nvSpPr>
        <p:spPr>
          <a:xfrm>
            <a:off x="170824" y="3737840"/>
            <a:ext cx="785292" cy="246221"/>
          </a:xfrm>
          <a:prstGeom prst="rect">
            <a:avLst/>
          </a:prstGeom>
          <a:noFill/>
        </p:spPr>
        <p:txBody>
          <a:bodyPr wrap="square" rtlCol="0">
            <a:spAutoFit/>
          </a:bodyPr>
          <a:lstStyle/>
          <a:p>
            <a:r>
              <a:rPr lang="en-US" sz="1000" dirty="0"/>
              <a:t>#e04401</a:t>
            </a:r>
          </a:p>
        </p:txBody>
      </p:sp>
      <p:sp>
        <p:nvSpPr>
          <p:cNvPr id="70" name="TextBox 69">
            <a:extLst>
              <a:ext uri="{FF2B5EF4-FFF2-40B4-BE49-F238E27FC236}">
                <a16:creationId xmlns:a16="http://schemas.microsoft.com/office/drawing/2014/main" id="{416F6346-4347-41A4-8F3B-383FBD792160}"/>
              </a:ext>
            </a:extLst>
          </p:cNvPr>
          <p:cNvSpPr txBox="1"/>
          <p:nvPr userDrawn="1"/>
        </p:nvSpPr>
        <p:spPr>
          <a:xfrm>
            <a:off x="853058" y="3737840"/>
            <a:ext cx="785292" cy="246221"/>
          </a:xfrm>
          <a:prstGeom prst="rect">
            <a:avLst/>
          </a:prstGeom>
          <a:noFill/>
        </p:spPr>
        <p:txBody>
          <a:bodyPr wrap="square" rtlCol="0">
            <a:spAutoFit/>
          </a:bodyPr>
          <a:lstStyle/>
          <a:p>
            <a:r>
              <a:rPr lang="en-US" sz="1000" dirty="0"/>
              <a:t>#E18332</a:t>
            </a:r>
          </a:p>
        </p:txBody>
      </p:sp>
      <p:sp>
        <p:nvSpPr>
          <p:cNvPr id="71" name="TextBox 70">
            <a:extLst>
              <a:ext uri="{FF2B5EF4-FFF2-40B4-BE49-F238E27FC236}">
                <a16:creationId xmlns:a16="http://schemas.microsoft.com/office/drawing/2014/main" id="{83EA46A2-3420-420A-8751-7303BBC99F52}"/>
              </a:ext>
            </a:extLst>
          </p:cNvPr>
          <p:cNvSpPr txBox="1"/>
          <p:nvPr userDrawn="1"/>
        </p:nvSpPr>
        <p:spPr>
          <a:xfrm>
            <a:off x="1597806" y="3737840"/>
            <a:ext cx="631902" cy="246221"/>
          </a:xfrm>
          <a:prstGeom prst="rect">
            <a:avLst/>
          </a:prstGeom>
          <a:noFill/>
        </p:spPr>
        <p:txBody>
          <a:bodyPr wrap="square" rtlCol="0">
            <a:spAutoFit/>
          </a:bodyPr>
          <a:lstStyle/>
          <a:p>
            <a:r>
              <a:rPr lang="en-US" sz="1000" dirty="0"/>
              <a:t>#ffc743</a:t>
            </a:r>
          </a:p>
        </p:txBody>
      </p:sp>
      <p:sp>
        <p:nvSpPr>
          <p:cNvPr id="72" name="TextBox 71">
            <a:extLst>
              <a:ext uri="{FF2B5EF4-FFF2-40B4-BE49-F238E27FC236}">
                <a16:creationId xmlns:a16="http://schemas.microsoft.com/office/drawing/2014/main" id="{F121D298-C50C-4005-BFC1-C226A0ACFEFC}"/>
              </a:ext>
            </a:extLst>
          </p:cNvPr>
          <p:cNvSpPr txBox="1"/>
          <p:nvPr userDrawn="1"/>
        </p:nvSpPr>
        <p:spPr>
          <a:xfrm>
            <a:off x="2095120" y="3737840"/>
            <a:ext cx="748559" cy="246221"/>
          </a:xfrm>
          <a:prstGeom prst="rect">
            <a:avLst/>
          </a:prstGeom>
          <a:noFill/>
        </p:spPr>
        <p:txBody>
          <a:bodyPr wrap="square" rtlCol="0">
            <a:spAutoFit/>
          </a:bodyPr>
          <a:lstStyle/>
          <a:p>
            <a:r>
              <a:rPr lang="en-US" sz="1000" dirty="0"/>
              <a:t>#01BCFF</a:t>
            </a:r>
          </a:p>
        </p:txBody>
      </p:sp>
      <p:sp>
        <p:nvSpPr>
          <p:cNvPr id="73" name="TextBox 72">
            <a:extLst>
              <a:ext uri="{FF2B5EF4-FFF2-40B4-BE49-F238E27FC236}">
                <a16:creationId xmlns:a16="http://schemas.microsoft.com/office/drawing/2014/main" id="{ACF10E42-50BA-4AD5-AF94-26D0EA4708B9}"/>
              </a:ext>
            </a:extLst>
          </p:cNvPr>
          <p:cNvSpPr txBox="1"/>
          <p:nvPr userDrawn="1"/>
        </p:nvSpPr>
        <p:spPr>
          <a:xfrm>
            <a:off x="2744295" y="3737840"/>
            <a:ext cx="846056" cy="246221"/>
          </a:xfrm>
          <a:prstGeom prst="rect">
            <a:avLst/>
          </a:prstGeom>
          <a:noFill/>
        </p:spPr>
        <p:txBody>
          <a:bodyPr wrap="square" rtlCol="0">
            <a:spAutoFit/>
          </a:bodyPr>
          <a:lstStyle/>
          <a:p>
            <a:r>
              <a:rPr lang="en-US" sz="1000" dirty="0"/>
              <a:t>#3676bc</a:t>
            </a:r>
          </a:p>
        </p:txBody>
      </p:sp>
      <p:sp>
        <p:nvSpPr>
          <p:cNvPr id="74" name="TextBox 73">
            <a:extLst>
              <a:ext uri="{FF2B5EF4-FFF2-40B4-BE49-F238E27FC236}">
                <a16:creationId xmlns:a16="http://schemas.microsoft.com/office/drawing/2014/main" id="{70D76F4C-802A-4ECA-B6D6-62428CF28969}"/>
              </a:ext>
            </a:extLst>
          </p:cNvPr>
          <p:cNvSpPr txBox="1"/>
          <p:nvPr userDrawn="1"/>
        </p:nvSpPr>
        <p:spPr>
          <a:xfrm>
            <a:off x="3336631" y="3737840"/>
            <a:ext cx="785292" cy="246221"/>
          </a:xfrm>
          <a:prstGeom prst="rect">
            <a:avLst/>
          </a:prstGeom>
          <a:noFill/>
        </p:spPr>
        <p:txBody>
          <a:bodyPr wrap="square" rtlCol="0">
            <a:spAutoFit/>
          </a:bodyPr>
          <a:lstStyle/>
          <a:p>
            <a:r>
              <a:rPr lang="en-US" sz="1000" dirty="0"/>
              <a:t>#000000</a:t>
            </a:r>
          </a:p>
        </p:txBody>
      </p:sp>
      <p:sp>
        <p:nvSpPr>
          <p:cNvPr id="75" name="TextBox 74">
            <a:extLst>
              <a:ext uri="{FF2B5EF4-FFF2-40B4-BE49-F238E27FC236}">
                <a16:creationId xmlns:a16="http://schemas.microsoft.com/office/drawing/2014/main" id="{13626EF3-F1CC-4009-8977-ABEE2E6D2EA2}"/>
              </a:ext>
            </a:extLst>
          </p:cNvPr>
          <p:cNvSpPr txBox="1"/>
          <p:nvPr userDrawn="1"/>
        </p:nvSpPr>
        <p:spPr>
          <a:xfrm>
            <a:off x="3944317" y="3737840"/>
            <a:ext cx="78529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#8F133C</a:t>
            </a:r>
          </a:p>
        </p:txBody>
      </p:sp>
      <p:sp>
        <p:nvSpPr>
          <p:cNvPr id="76" name="TextBox 75">
            <a:extLst>
              <a:ext uri="{FF2B5EF4-FFF2-40B4-BE49-F238E27FC236}">
                <a16:creationId xmlns:a16="http://schemas.microsoft.com/office/drawing/2014/main" id="{452D84C7-86BB-4FEF-BF25-D936A3C62C67}"/>
              </a:ext>
            </a:extLst>
          </p:cNvPr>
          <p:cNvSpPr txBox="1"/>
          <p:nvPr userDrawn="1"/>
        </p:nvSpPr>
        <p:spPr>
          <a:xfrm>
            <a:off x="4610223" y="3737840"/>
            <a:ext cx="748559" cy="246221"/>
          </a:xfrm>
          <a:prstGeom prst="rect">
            <a:avLst/>
          </a:prstGeom>
          <a:noFill/>
        </p:spPr>
        <p:txBody>
          <a:bodyPr wrap="square" rtlCol="0">
            <a:spAutoFit/>
          </a:bodyPr>
          <a:lstStyle/>
          <a:p>
            <a:r>
              <a:rPr lang="en-US" sz="1000" dirty="0"/>
              <a:t>#339F45</a:t>
            </a:r>
          </a:p>
        </p:txBody>
      </p:sp>
      <p:sp>
        <p:nvSpPr>
          <p:cNvPr id="77" name="TextBox 76">
            <a:extLst>
              <a:ext uri="{FF2B5EF4-FFF2-40B4-BE49-F238E27FC236}">
                <a16:creationId xmlns:a16="http://schemas.microsoft.com/office/drawing/2014/main" id="{4C02D077-E2D2-40E9-996F-B4C35680D859}"/>
              </a:ext>
            </a:extLst>
          </p:cNvPr>
          <p:cNvSpPr txBox="1"/>
          <p:nvPr userDrawn="1"/>
        </p:nvSpPr>
        <p:spPr>
          <a:xfrm>
            <a:off x="5226923" y="3737840"/>
            <a:ext cx="1001204" cy="246221"/>
          </a:xfrm>
          <a:prstGeom prst="rect">
            <a:avLst/>
          </a:prstGeom>
          <a:noFill/>
        </p:spPr>
        <p:txBody>
          <a:bodyPr wrap="square" rtlCol="0">
            <a:spAutoFit/>
          </a:bodyPr>
          <a:lstStyle/>
          <a:p>
            <a:r>
              <a:rPr lang="en-US" sz="1000" dirty="0"/>
              <a:t>#FFFFFF</a:t>
            </a:r>
          </a:p>
        </p:txBody>
      </p:sp>
      <p:sp>
        <p:nvSpPr>
          <p:cNvPr id="78" name="Rectangle 77">
            <a:extLst>
              <a:ext uri="{FF2B5EF4-FFF2-40B4-BE49-F238E27FC236}">
                <a16:creationId xmlns:a16="http://schemas.microsoft.com/office/drawing/2014/main" id="{418F5FB7-110D-4BE5-8B1E-58C212D9EA14}"/>
              </a:ext>
            </a:extLst>
          </p:cNvPr>
          <p:cNvSpPr/>
          <p:nvPr userDrawn="1"/>
        </p:nvSpPr>
        <p:spPr>
          <a:xfrm>
            <a:off x="2367496" y="3489254"/>
            <a:ext cx="275897" cy="245798"/>
          </a:xfrm>
          <a:prstGeom prst="rect">
            <a:avLst/>
          </a:prstGeom>
          <a:solidFill>
            <a:srgbClr val="01B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454998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_bullet_right_photo">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22763481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072846" y="6577563"/>
            <a:ext cx="1071154" cy="280438"/>
          </a:xfrm>
          <a:prstGeom prst="rect">
            <a:avLst/>
          </a:prstGeom>
        </p:spPr>
        <p:txBody>
          <a:bodyPr>
            <a:noAutofit/>
          </a:bodyPr>
          <a:lstStyle>
            <a:lvl1pP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334353" y="1519519"/>
            <a:ext cx="8234613" cy="4464423"/>
          </a:xfrm>
          <a:prstGeom prst="rect">
            <a:avLst/>
          </a:prstGeom>
        </p:spPr>
        <p:txBody>
          <a:bodyPr>
            <a:noAutofit/>
          </a:bodyPr>
          <a:lstStyle>
            <a:lvl1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buClr>
                <a:srgbClr val="BB5D00"/>
              </a:buClr>
              <a:buFont typeface="Arial" panose="020B0604020202020204" pitchFamily="34" charset="0"/>
              <a:buChar char="‒"/>
              <a:defRPr lang="en-US" sz="1800" b="0" i="0" kern="1200" dirty="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buClr>
                <a:srgbClr val="BB5D00"/>
              </a:buClr>
              <a:defRPr lang="en-US" sz="1400" b="0" i="0" kern="1200" dirty="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itle Placeholder 1">
            <a:extLst>
              <a:ext uri="{FF2B5EF4-FFF2-40B4-BE49-F238E27FC236}">
                <a16:creationId xmlns:a16="http://schemas.microsoft.com/office/drawing/2014/main" id="{A69526DF-BAB6-419A-876A-FD8126ABC093}"/>
              </a:ext>
            </a:extLst>
          </p:cNvPr>
          <p:cNvSpPr>
            <a:spLocks noGrp="1"/>
          </p:cNvSpPr>
          <p:nvPr>
            <p:ph type="title"/>
          </p:nvPr>
        </p:nvSpPr>
        <p:spPr>
          <a:xfrm>
            <a:off x="339366" y="365126"/>
            <a:ext cx="7206744" cy="675389"/>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63576539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2F7E14-F9CD-4D03-B41A-33F3FEAD42A4}"/>
              </a:ext>
            </a:extLst>
          </p:cNvPr>
          <p:cNvGraphicFramePr>
            <a:graphicFrameLocks noChangeAspect="1"/>
          </p:cNvGraphicFramePr>
          <p:nvPr userDrawn="1">
            <p:custDataLst>
              <p:tags r:id="rId1"/>
            </p:custDataLst>
            <p:extLst>
              <p:ext uri="{D42A27DB-BD31-4B8C-83A1-F6EECF244321}">
                <p14:modId xmlns:p14="http://schemas.microsoft.com/office/powerpoint/2010/main" val="1302022025"/>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F02F7E14-F9CD-4D03-B41A-33F3FEAD42A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9C491C27-2F53-EE42-B78B-37814FC58266}"/>
              </a:ext>
            </a:extLst>
          </p:cNvPr>
          <p:cNvSpPr>
            <a:spLocks noGrp="1"/>
          </p:cNvSpPr>
          <p:nvPr>
            <p:ph type="body" sz="quarter" idx="3"/>
          </p:nvPr>
        </p:nvSpPr>
        <p:spPr>
          <a:xfrm>
            <a:off x="4629150" y="1532051"/>
            <a:ext cx="3887391" cy="823912"/>
          </a:xfrm>
          <a:prstGeom prst="rect">
            <a:avLst/>
          </a:prstGeom>
        </p:spPr>
        <p:txBody>
          <a:bodyPr anchor="b">
            <a:noAutofit/>
          </a:bodyPr>
          <a:lstStyle>
            <a:lvl1pPr marL="0" indent="0">
              <a:buNone/>
              <a:defRPr sz="2400" b="1">
                <a:solidFill>
                  <a:srgbClr val="BB5D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D34AEA-C535-3C48-B0FB-9E5740413B71}"/>
              </a:ext>
            </a:extLst>
          </p:cNvPr>
          <p:cNvSpPr>
            <a:spLocks noGrp="1"/>
          </p:cNvSpPr>
          <p:nvPr>
            <p:ph sz="quarter" idx="4"/>
          </p:nvPr>
        </p:nvSpPr>
        <p:spPr>
          <a:xfrm>
            <a:off x="4629150" y="2355963"/>
            <a:ext cx="3887391" cy="3684588"/>
          </a:xfrm>
          <a:prstGeom prst="rect">
            <a:avLst/>
          </a:prstGeom>
        </p:spPr>
        <p:txBody>
          <a:bodyPr>
            <a:noAutofit/>
          </a:bodyPr>
          <a:lstStyle>
            <a:lvl1pPr marL="231775" indent="-231775"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1pPr>
            <a:lvl2pPr marL="628650" indent="-342900" algn="l" defTabSz="914400" rtl="0" eaLnBrk="1" latinLnBrk="0" hangingPunct="1">
              <a:lnSpc>
                <a:spcPct val="90000"/>
              </a:lnSpc>
              <a:buClr>
                <a:srgbClr val="BB5D00"/>
              </a:buClr>
              <a:defRPr lang="en-US" sz="1800" b="0" i="0" kern="1200" dirty="0">
                <a:solidFill>
                  <a:schemeClr val="tx1"/>
                </a:solidFill>
                <a:latin typeface="Arial" panose="020B0604020202020204" pitchFamily="34" charset="0"/>
                <a:ea typeface="+mn-ea"/>
                <a:cs typeface="Arial" panose="020B0604020202020204" pitchFamily="34" charset="0"/>
              </a:defRPr>
            </a:lvl2pPr>
            <a:lvl3pPr marL="803275" indent="-342900" algn="l" defTabSz="914400" rtl="0" eaLnBrk="1" latinLnBrk="0" hangingPunct="1">
              <a:lnSpc>
                <a:spcPct val="90000"/>
              </a:lnSpc>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3pPr>
            <a:lvl4pPr marL="1031875" indent="-342900" algn="l" defTabSz="914400" rtl="0" eaLnBrk="1" latinLnBrk="0" hangingPunct="1">
              <a:lnSpc>
                <a:spcPct val="90000"/>
              </a:lnSpc>
              <a:buClr>
                <a:srgbClr val="BB5D00"/>
              </a:buClr>
              <a:defRPr lang="en-US" sz="1400" b="0" i="0" kern="1200" dirty="0">
                <a:solidFill>
                  <a:schemeClr val="tx1"/>
                </a:solidFill>
                <a:latin typeface="Arial" panose="020B0604020202020204" pitchFamily="34" charset="0"/>
                <a:ea typeface="+mn-ea"/>
                <a:cs typeface="Arial" panose="020B0604020202020204" pitchFamily="34" charset="0"/>
              </a:defRPr>
            </a:lvl4pPr>
            <a:lvl5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5pPr>
          </a:lstStyle>
          <a:p>
            <a:pPr marL="231775" lvl="0" indent="-231775" algn="l" defTabSz="914400" rtl="0" eaLnBrk="1" latinLnBrk="0" hangingPunct="1">
              <a:lnSpc>
                <a:spcPct val="90000"/>
              </a:lnSpc>
              <a:spcBef>
                <a:spcPts val="1000"/>
              </a:spcBef>
              <a:buClr>
                <a:srgbClr val="BB5D00"/>
              </a:buClr>
              <a:buSzPct val="105000"/>
              <a:buFont typeface="Arial" panose="020B0604020202020204" pitchFamily="34" charset="0"/>
              <a:buChar char="•"/>
            </a:pPr>
            <a:r>
              <a:rPr lang="en-US" dirty="0"/>
              <a:t>Click to edit Master text styles</a:t>
            </a:r>
          </a:p>
          <a:p>
            <a:pPr marL="517525" lvl="1" indent="-231775" algn="l" defTabSz="914400" rtl="0" eaLnBrk="1" latinLnBrk="0" hangingPunct="1">
              <a:lnSpc>
                <a:spcPct val="90000"/>
              </a:lnSpc>
              <a:spcBef>
                <a:spcPts val="500"/>
              </a:spcBef>
              <a:buClr>
                <a:srgbClr val="BB5D00"/>
              </a:buClr>
              <a:buFont typeface="Arial" panose="020B0604020202020204" pitchFamily="34" charset="0"/>
              <a:buChar char="‒"/>
            </a:pPr>
            <a:r>
              <a:rPr lang="en-US" dirty="0"/>
              <a:t>Second level</a:t>
            </a:r>
          </a:p>
          <a:p>
            <a:pPr marL="684213" lvl="2" indent="-223838" algn="l" defTabSz="914400" rtl="0" eaLnBrk="1" latinLnBrk="0" hangingPunct="1">
              <a:lnSpc>
                <a:spcPct val="90000"/>
              </a:lnSpc>
              <a:spcBef>
                <a:spcPts val="500"/>
              </a:spcBef>
              <a:buClr>
                <a:srgbClr val="BB5D00"/>
              </a:buClr>
              <a:buFont typeface="Courier New" panose="02070309020205020404" pitchFamily="49" charset="0"/>
              <a:buChar char="o"/>
            </a:pPr>
            <a:r>
              <a:rPr lang="en-US" dirty="0"/>
              <a:t>Third level</a:t>
            </a:r>
          </a:p>
          <a:p>
            <a:pPr marL="858838" lvl="3" indent="-169863" algn="l" defTabSz="914400" rtl="0" eaLnBrk="1" latinLnBrk="0" hangingPunct="1">
              <a:lnSpc>
                <a:spcPct val="90000"/>
              </a:lnSpc>
              <a:spcBef>
                <a:spcPts val="500"/>
              </a:spcBef>
              <a:buClr>
                <a:srgbClr val="BB5D00"/>
              </a:buClr>
              <a:buFont typeface="Arial" panose="020B0604020202020204" pitchFamily="34" charset="0"/>
              <a:buChar char="•"/>
            </a:pPr>
            <a:r>
              <a:rPr lang="en-US" dirty="0"/>
              <a:t>Fourth level</a:t>
            </a:r>
          </a:p>
        </p:txBody>
      </p:sp>
      <p:sp>
        <p:nvSpPr>
          <p:cNvPr id="21" name="Title 1">
            <a:extLst>
              <a:ext uri="{FF2B5EF4-FFF2-40B4-BE49-F238E27FC236}">
                <a16:creationId xmlns:a16="http://schemas.microsoft.com/office/drawing/2014/main" id="{B63FB4CB-CF24-374A-A9FB-91654E210479}"/>
              </a:ext>
            </a:extLst>
          </p:cNvPr>
          <p:cNvSpPr>
            <a:spLocks noGrp="1"/>
          </p:cNvSpPr>
          <p:nvPr>
            <p:ph type="title"/>
          </p:nvPr>
        </p:nvSpPr>
        <p:spPr>
          <a:xfrm>
            <a:off x="339365" y="347460"/>
            <a:ext cx="7188271" cy="705531"/>
          </a:xfrm>
          <a:prstGeom prst="rect">
            <a:avLst/>
          </a:prstGeom>
        </p:spPr>
        <p:txBody>
          <a:bodyPr vert="horz">
            <a:noAutofit/>
          </a:bodyPr>
          <a:lstStyle>
            <a:lvl1pPr>
              <a:lnSpc>
                <a:spcPct val="90000"/>
              </a:lnSpc>
              <a:defRPr sz="2800">
                <a:solidFill>
                  <a:schemeClr val="tx1"/>
                </a:solidFill>
              </a:defRPr>
            </a:lvl1pPr>
          </a:lstStyle>
          <a:p>
            <a:r>
              <a:rPr lang="en-US" dirty="0"/>
              <a:t>Click to edit Master title style</a:t>
            </a:r>
          </a:p>
        </p:txBody>
      </p:sp>
      <p:cxnSp>
        <p:nvCxnSpPr>
          <p:cNvPr id="19" name="Straight Connector 18">
            <a:extLst>
              <a:ext uri="{FF2B5EF4-FFF2-40B4-BE49-F238E27FC236}">
                <a16:creationId xmlns:a16="http://schemas.microsoft.com/office/drawing/2014/main" id="{F2A52495-7B77-4DB9-8E3F-9495782DB1C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DA599D75-BE60-4D23-8C36-E6583876713A}"/>
              </a:ext>
            </a:extLst>
          </p:cNvPr>
          <p:cNvSpPr>
            <a:spLocks noGrp="1"/>
          </p:cNvSpPr>
          <p:nvPr>
            <p:ph type="sldNum" sz="quarter" idx="12"/>
          </p:nvPr>
        </p:nvSpPr>
        <p:spPr>
          <a:xfrm>
            <a:off x="8090263" y="6577563"/>
            <a:ext cx="1053737" cy="280438"/>
          </a:xfrm>
          <a:prstGeom prst="rect">
            <a:avLst/>
          </a:prstGeom>
        </p:spPr>
        <p:txBody>
          <a:bodyPr>
            <a:noAutofit/>
          </a:bodyPr>
          <a:lstStyle>
            <a:lvl1pP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25" name="Text Placeholder 4">
            <a:extLst>
              <a:ext uri="{FF2B5EF4-FFF2-40B4-BE49-F238E27FC236}">
                <a16:creationId xmlns:a16="http://schemas.microsoft.com/office/drawing/2014/main" id="{FC69C6DC-6153-4195-B4E8-81A149B73738}"/>
              </a:ext>
            </a:extLst>
          </p:cNvPr>
          <p:cNvSpPr>
            <a:spLocks noGrp="1"/>
          </p:cNvSpPr>
          <p:nvPr>
            <p:ph type="body" sz="quarter" idx="13"/>
          </p:nvPr>
        </p:nvSpPr>
        <p:spPr>
          <a:xfrm>
            <a:off x="339365" y="1504955"/>
            <a:ext cx="3887391" cy="823912"/>
          </a:xfrm>
          <a:prstGeom prst="rect">
            <a:avLst/>
          </a:prstGeom>
        </p:spPr>
        <p:txBody>
          <a:bodyPr anchor="b">
            <a:noAutofit/>
          </a:bodyPr>
          <a:lstStyle>
            <a:lvl1pPr marL="0" indent="0">
              <a:buNone/>
              <a:defRPr sz="2400" b="1">
                <a:solidFill>
                  <a:srgbClr val="BB5D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6" name="Content Placeholder 5">
            <a:extLst>
              <a:ext uri="{FF2B5EF4-FFF2-40B4-BE49-F238E27FC236}">
                <a16:creationId xmlns:a16="http://schemas.microsoft.com/office/drawing/2014/main" id="{BA675432-1578-4F06-A50A-43FE8D5E6576}"/>
              </a:ext>
            </a:extLst>
          </p:cNvPr>
          <p:cNvSpPr>
            <a:spLocks noGrp="1"/>
          </p:cNvSpPr>
          <p:nvPr>
            <p:ph sz="quarter" idx="14"/>
          </p:nvPr>
        </p:nvSpPr>
        <p:spPr>
          <a:xfrm>
            <a:off x="339365" y="2328867"/>
            <a:ext cx="3887391" cy="3684588"/>
          </a:xfrm>
          <a:prstGeom prst="rect">
            <a:avLst/>
          </a:prstGeom>
        </p:spPr>
        <p:txBody>
          <a:bodyPr>
            <a:noAutofit/>
          </a:bodyPr>
          <a:lstStyle>
            <a:lvl1pPr>
              <a:buClr>
                <a:srgbClr val="BB5D00"/>
              </a:buClr>
              <a:defRPr sz="2000"/>
            </a:lvl1pPr>
            <a:lvl2pPr marL="517525" indent="-231775">
              <a:buClr>
                <a:srgbClr val="BB5D00"/>
              </a:buClr>
              <a:defRPr sz="1800"/>
            </a:lvl2pPr>
            <a:lvl3pPr marL="684213" indent="-223838">
              <a:buClr>
                <a:srgbClr val="BB5D00"/>
              </a:buClr>
              <a:defRPr sz="1600"/>
            </a:lvl3pPr>
            <a:lvl4pPr marL="858838" indent="-169863">
              <a:buClr>
                <a:srgbClr val="BB5D00"/>
              </a:buClr>
              <a:defRPr sz="1400"/>
            </a:lvl4pPr>
            <a:lvl5pPr>
              <a:buClr>
                <a:srgbClr val="DF572A"/>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83358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hart blank text photo">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662F7FA6-E3A0-4A18-8C72-33F5C3A5EE96}"/>
              </a:ext>
            </a:extLst>
          </p:cNvPr>
          <p:cNvSpPr/>
          <p:nvPr userDrawn="1"/>
        </p:nvSpPr>
        <p:spPr>
          <a:xfrm>
            <a:off x="0" y="1139968"/>
            <a:ext cx="9144000" cy="1738327"/>
          </a:xfrm>
          <a:prstGeom prst="rect">
            <a:avLst/>
          </a:prstGeom>
          <a:solidFill>
            <a:schemeClr val="accent6">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a:p>
        </p:txBody>
      </p:sp>
      <p:cxnSp>
        <p:nvCxnSpPr>
          <p:cNvPr id="74" name="Straight Connector 73">
            <a:extLst>
              <a:ext uri="{FF2B5EF4-FFF2-40B4-BE49-F238E27FC236}">
                <a16:creationId xmlns:a16="http://schemas.microsoft.com/office/drawing/2014/main" id="{3CC0AC60-29AC-4745-97F9-E87B70614672}"/>
              </a:ext>
            </a:extLst>
          </p:cNvPr>
          <p:cNvCxnSpPr>
            <a:cxnSpLocks/>
          </p:cNvCxnSpPr>
          <p:nvPr userDrawn="1"/>
        </p:nvCxnSpPr>
        <p:spPr>
          <a:xfrm>
            <a:off x="4572000" y="1139967"/>
            <a:ext cx="0" cy="293138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Object 2" hidden="1">
            <a:extLst>
              <a:ext uri="{FF2B5EF4-FFF2-40B4-BE49-F238E27FC236}">
                <a16:creationId xmlns:a16="http://schemas.microsoft.com/office/drawing/2014/main" id="{C7673586-8545-43F4-B4B0-74EE7F0A0709}"/>
              </a:ext>
            </a:extLst>
          </p:cNvPr>
          <p:cNvGraphicFramePr>
            <a:graphicFrameLocks noChangeAspect="1"/>
          </p:cNvGraphicFramePr>
          <p:nvPr userDrawn="1">
            <p:custDataLst>
              <p:tags r:id="rId1"/>
            </p:custDataLst>
            <p:extLst>
              <p:ext uri="{D42A27DB-BD31-4B8C-83A1-F6EECF244321}">
                <p14:modId xmlns:p14="http://schemas.microsoft.com/office/powerpoint/2010/main" val="277159367"/>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C7673586-8545-43F4-B4B0-74EE7F0A0709}"/>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2" name="Slide Number Placeholder 5">
            <a:extLst>
              <a:ext uri="{FF2B5EF4-FFF2-40B4-BE49-F238E27FC236}">
                <a16:creationId xmlns:a16="http://schemas.microsoft.com/office/drawing/2014/main" id="{45E2C1F7-B1E8-4685-B6B6-CBB84934A69E}"/>
              </a:ext>
            </a:extLst>
          </p:cNvPr>
          <p:cNvSpPr>
            <a:spLocks noGrp="1"/>
          </p:cNvSpPr>
          <p:nvPr>
            <p:ph type="sldNum" sz="quarter" idx="12"/>
          </p:nvPr>
        </p:nvSpPr>
        <p:spPr>
          <a:xfrm>
            <a:off x="8017571" y="6568934"/>
            <a:ext cx="1126429" cy="289067"/>
          </a:xfrm>
          <a:prstGeom prst="rect">
            <a:avLst/>
          </a:prstGeom>
        </p:spPr>
        <p:txBody>
          <a:bodyPr>
            <a:noAutofit/>
          </a:bodyPr>
          <a:lstStyle>
            <a:lvl1pP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373359" y="6507850"/>
            <a:ext cx="5522983" cy="289067"/>
          </a:xfrm>
          <a:prstGeom prst="rect">
            <a:avLst/>
          </a:prstGeom>
        </p:spPr>
        <p:txBody>
          <a:bodyPr anchor="t">
            <a:noAutofit/>
          </a:bodyPr>
          <a:lstStyle>
            <a:lvl1pPr marL="0" indent="0">
              <a:buNone/>
              <a:defRPr sz="9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*footnotes</a:t>
            </a:r>
          </a:p>
        </p:txBody>
      </p:sp>
      <p:sp>
        <p:nvSpPr>
          <p:cNvPr id="28" name="Title Placeholder 1">
            <a:extLst>
              <a:ext uri="{FF2B5EF4-FFF2-40B4-BE49-F238E27FC236}">
                <a16:creationId xmlns:a16="http://schemas.microsoft.com/office/drawing/2014/main" id="{61E3973C-4FA3-4F1F-A657-CD1E94B24EDE}"/>
              </a:ext>
            </a:extLst>
          </p:cNvPr>
          <p:cNvSpPr>
            <a:spLocks noGrp="1"/>
          </p:cNvSpPr>
          <p:nvPr>
            <p:ph type="title"/>
          </p:nvPr>
        </p:nvSpPr>
        <p:spPr>
          <a:xfrm>
            <a:off x="338440" y="365126"/>
            <a:ext cx="7285896" cy="675389"/>
          </a:xfrm>
          <a:prstGeom prst="rect">
            <a:avLst/>
          </a:prstGeom>
        </p:spPr>
        <p:txBody>
          <a:bodyPr vert="horz" lIns="91440" tIns="45720" rIns="91440" bIns="45720" rtlCol="0" anchor="ctr">
            <a:noAutofit/>
          </a:bodyPr>
          <a:lstStyle/>
          <a:p>
            <a:r>
              <a:rPr lang="en-US" dirty="0"/>
              <a:t>Click to edit Master title style</a:t>
            </a:r>
          </a:p>
        </p:txBody>
      </p:sp>
      <p:grpSp>
        <p:nvGrpSpPr>
          <p:cNvPr id="31" name="Group 30">
            <a:extLst>
              <a:ext uri="{FF2B5EF4-FFF2-40B4-BE49-F238E27FC236}">
                <a16:creationId xmlns:a16="http://schemas.microsoft.com/office/drawing/2014/main" id="{D71C61C9-7D34-40DE-B1F4-252BE8C82086}"/>
              </a:ext>
            </a:extLst>
          </p:cNvPr>
          <p:cNvGrpSpPr/>
          <p:nvPr userDrawn="1"/>
        </p:nvGrpSpPr>
        <p:grpSpPr>
          <a:xfrm>
            <a:off x="5652165" y="4941063"/>
            <a:ext cx="2708348" cy="422796"/>
            <a:chOff x="740047" y="4948280"/>
            <a:chExt cx="2708348" cy="422796"/>
          </a:xfrm>
        </p:grpSpPr>
        <p:cxnSp>
          <p:nvCxnSpPr>
            <p:cNvPr id="33" name="Straight Connector 32">
              <a:extLst>
                <a:ext uri="{FF2B5EF4-FFF2-40B4-BE49-F238E27FC236}">
                  <a16:creationId xmlns:a16="http://schemas.microsoft.com/office/drawing/2014/main" id="{5679CC48-946D-4BB8-A205-1B913209A8ED}"/>
                </a:ext>
              </a:extLst>
            </p:cNvPr>
            <p:cNvCxnSpPr>
              <a:cxnSpLocks/>
            </p:cNvCxnSpPr>
            <p:nvPr userDrawn="1"/>
          </p:nvCxnSpPr>
          <p:spPr>
            <a:xfrm>
              <a:off x="740047"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98E38C4-4475-4EE1-BB3A-C1011FC342D8}"/>
                </a:ext>
              </a:extLst>
            </p:cNvPr>
            <p:cNvCxnSpPr>
              <a:cxnSpLocks/>
            </p:cNvCxnSpPr>
            <p:nvPr userDrawn="1"/>
          </p:nvCxnSpPr>
          <p:spPr>
            <a:xfrm flipH="1">
              <a:off x="740047" y="4960414"/>
              <a:ext cx="2708348"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F9938D6-7A71-471B-B951-C72D86114038}"/>
                </a:ext>
              </a:extLst>
            </p:cNvPr>
            <p:cNvCxnSpPr>
              <a:cxnSpLocks/>
            </p:cNvCxnSpPr>
            <p:nvPr userDrawn="1"/>
          </p:nvCxnSpPr>
          <p:spPr>
            <a:xfrm>
              <a:off x="3448394"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559CEA0F-665C-48F6-B5B8-5C65E2E912FE}"/>
              </a:ext>
            </a:extLst>
          </p:cNvPr>
          <p:cNvGrpSpPr/>
          <p:nvPr userDrawn="1"/>
        </p:nvGrpSpPr>
        <p:grpSpPr>
          <a:xfrm>
            <a:off x="740047" y="4948280"/>
            <a:ext cx="2708348" cy="422796"/>
            <a:chOff x="740047" y="4948280"/>
            <a:chExt cx="2708348" cy="422796"/>
          </a:xfrm>
        </p:grpSpPr>
        <p:cxnSp>
          <p:nvCxnSpPr>
            <p:cNvPr id="39" name="Straight Connector 38">
              <a:extLst>
                <a:ext uri="{FF2B5EF4-FFF2-40B4-BE49-F238E27FC236}">
                  <a16:creationId xmlns:a16="http://schemas.microsoft.com/office/drawing/2014/main" id="{A2BB6918-407E-4524-ACA4-DB7E2D011C7A}"/>
                </a:ext>
              </a:extLst>
            </p:cNvPr>
            <p:cNvCxnSpPr>
              <a:cxnSpLocks/>
            </p:cNvCxnSpPr>
            <p:nvPr userDrawn="1"/>
          </p:nvCxnSpPr>
          <p:spPr>
            <a:xfrm>
              <a:off x="740047"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B5CB715-C334-45A3-92F1-2E4C425F68FE}"/>
                </a:ext>
              </a:extLst>
            </p:cNvPr>
            <p:cNvCxnSpPr>
              <a:cxnSpLocks/>
            </p:cNvCxnSpPr>
            <p:nvPr userDrawn="1"/>
          </p:nvCxnSpPr>
          <p:spPr>
            <a:xfrm flipH="1">
              <a:off x="740047" y="4960414"/>
              <a:ext cx="2708348"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7E22B8A-587A-41DB-972C-A6B3EA6025EF}"/>
                </a:ext>
              </a:extLst>
            </p:cNvPr>
            <p:cNvCxnSpPr>
              <a:cxnSpLocks/>
            </p:cNvCxnSpPr>
            <p:nvPr userDrawn="1"/>
          </p:nvCxnSpPr>
          <p:spPr>
            <a:xfrm>
              <a:off x="3448394"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a:extLst>
              <a:ext uri="{FF2B5EF4-FFF2-40B4-BE49-F238E27FC236}">
                <a16:creationId xmlns:a16="http://schemas.microsoft.com/office/drawing/2014/main" id="{79A1534C-0EC5-402B-844E-FF813FB9B881}"/>
              </a:ext>
            </a:extLst>
          </p:cNvPr>
          <p:cNvCxnSpPr>
            <a:cxnSpLocks/>
          </p:cNvCxnSpPr>
          <p:nvPr userDrawn="1"/>
        </p:nvCxnSpPr>
        <p:spPr>
          <a:xfrm flipH="1">
            <a:off x="2096966" y="3319673"/>
            <a:ext cx="4910346" cy="1402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B7BF4CE7-F291-40E2-9E5D-92A1A6C11D5D}"/>
              </a:ext>
            </a:extLst>
          </p:cNvPr>
          <p:cNvSpPr/>
          <p:nvPr userDrawn="1"/>
        </p:nvSpPr>
        <p:spPr>
          <a:xfrm>
            <a:off x="98129" y="5122546"/>
            <a:ext cx="1283835"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p>
        </p:txBody>
      </p:sp>
      <p:sp>
        <p:nvSpPr>
          <p:cNvPr id="46" name="Rectangle 45">
            <a:extLst>
              <a:ext uri="{FF2B5EF4-FFF2-40B4-BE49-F238E27FC236}">
                <a16:creationId xmlns:a16="http://schemas.microsoft.com/office/drawing/2014/main" id="{8DBD0236-5A6E-4C2A-BE89-3F4E1FBA5067}"/>
              </a:ext>
            </a:extLst>
          </p:cNvPr>
          <p:cNvSpPr/>
          <p:nvPr userDrawn="1"/>
        </p:nvSpPr>
        <p:spPr>
          <a:xfrm>
            <a:off x="3504604" y="2695370"/>
            <a:ext cx="2134792" cy="1431131"/>
          </a:xfrm>
          <a:prstGeom prst="rect">
            <a:avLst/>
          </a:prstGeom>
          <a:solidFill>
            <a:srgbClr val="2C7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p>
        </p:txBody>
      </p:sp>
      <p:sp>
        <p:nvSpPr>
          <p:cNvPr id="47" name="Text Placeholder 4">
            <a:extLst>
              <a:ext uri="{FF2B5EF4-FFF2-40B4-BE49-F238E27FC236}">
                <a16:creationId xmlns:a16="http://schemas.microsoft.com/office/drawing/2014/main" id="{3FEAD572-559F-449C-B26E-6B5F47570BE9}"/>
              </a:ext>
            </a:extLst>
          </p:cNvPr>
          <p:cNvSpPr>
            <a:spLocks noGrp="1"/>
          </p:cNvSpPr>
          <p:nvPr>
            <p:ph type="body" sz="quarter" idx="18" hasCustomPrompt="1"/>
          </p:nvPr>
        </p:nvSpPr>
        <p:spPr>
          <a:xfrm>
            <a:off x="3632632" y="2858368"/>
            <a:ext cx="1933769" cy="1112509"/>
          </a:xfrm>
          <a:prstGeom prst="rect">
            <a:avLst/>
          </a:prstGeom>
        </p:spPr>
        <p:txBody>
          <a:bodyPr numCol="1" anchor="ctr">
            <a:no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cxnSp>
        <p:nvCxnSpPr>
          <p:cNvPr id="48" name="Straight Connector 47">
            <a:extLst>
              <a:ext uri="{FF2B5EF4-FFF2-40B4-BE49-F238E27FC236}">
                <a16:creationId xmlns:a16="http://schemas.microsoft.com/office/drawing/2014/main" id="{07020995-6401-48DA-8AA2-1E69500BC5F9}"/>
              </a:ext>
            </a:extLst>
          </p:cNvPr>
          <p:cNvCxnSpPr>
            <a:cxnSpLocks/>
          </p:cNvCxnSpPr>
          <p:nvPr userDrawn="1"/>
        </p:nvCxnSpPr>
        <p:spPr>
          <a:xfrm>
            <a:off x="2096966" y="3319674"/>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65F7D516-CA4F-43D9-B770-1FCC2B21929C}"/>
              </a:ext>
            </a:extLst>
          </p:cNvPr>
          <p:cNvSpPr/>
          <p:nvPr userDrawn="1"/>
        </p:nvSpPr>
        <p:spPr>
          <a:xfrm>
            <a:off x="962757" y="3840258"/>
            <a:ext cx="2268416" cy="9612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p>
        </p:txBody>
      </p:sp>
      <p:sp>
        <p:nvSpPr>
          <p:cNvPr id="50" name="Rectangle 49">
            <a:extLst>
              <a:ext uri="{FF2B5EF4-FFF2-40B4-BE49-F238E27FC236}">
                <a16:creationId xmlns:a16="http://schemas.microsoft.com/office/drawing/2014/main" id="{E3F3691A-BB37-49B0-BE2F-8567CEA63329}"/>
              </a:ext>
            </a:extLst>
          </p:cNvPr>
          <p:cNvSpPr/>
          <p:nvPr userDrawn="1"/>
        </p:nvSpPr>
        <p:spPr>
          <a:xfrm>
            <a:off x="1455047" y="5122546"/>
            <a:ext cx="1283835"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p>
        </p:txBody>
      </p:sp>
      <p:sp>
        <p:nvSpPr>
          <p:cNvPr id="51" name="Text Placeholder 4">
            <a:extLst>
              <a:ext uri="{FF2B5EF4-FFF2-40B4-BE49-F238E27FC236}">
                <a16:creationId xmlns:a16="http://schemas.microsoft.com/office/drawing/2014/main" id="{E462F385-DB8A-4C34-B09E-577414C86CBC}"/>
              </a:ext>
            </a:extLst>
          </p:cNvPr>
          <p:cNvSpPr>
            <a:spLocks noGrp="1"/>
          </p:cNvSpPr>
          <p:nvPr>
            <p:ph type="body" sz="quarter" idx="20" hasCustomPrompt="1"/>
          </p:nvPr>
        </p:nvSpPr>
        <p:spPr>
          <a:xfrm>
            <a:off x="1081885" y="3893626"/>
            <a:ext cx="2030161" cy="813418"/>
          </a:xfrm>
          <a:prstGeom prst="rect">
            <a:avLst/>
          </a:prstGeom>
        </p:spPr>
        <p:txBody>
          <a:bodyPr numCol="1" anchor="ctr">
            <a:no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52" name="Text Placeholder 4">
            <a:extLst>
              <a:ext uri="{FF2B5EF4-FFF2-40B4-BE49-F238E27FC236}">
                <a16:creationId xmlns:a16="http://schemas.microsoft.com/office/drawing/2014/main" id="{CEC9545C-5DB1-4124-99E0-E35C41BB2976}"/>
              </a:ext>
            </a:extLst>
          </p:cNvPr>
          <p:cNvSpPr>
            <a:spLocks noGrp="1"/>
          </p:cNvSpPr>
          <p:nvPr>
            <p:ph type="body" sz="quarter" idx="22" hasCustomPrompt="1"/>
          </p:nvPr>
        </p:nvSpPr>
        <p:spPr>
          <a:xfrm>
            <a:off x="161745" y="5196483"/>
            <a:ext cx="1156606" cy="813418"/>
          </a:xfrm>
          <a:prstGeom prst="rect">
            <a:avLst/>
          </a:prstGeom>
        </p:spPr>
        <p:txBody>
          <a:bodyPr numCol="1" anchor="ctr">
            <a:no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53" name="Text Placeholder 4">
            <a:extLst>
              <a:ext uri="{FF2B5EF4-FFF2-40B4-BE49-F238E27FC236}">
                <a16:creationId xmlns:a16="http://schemas.microsoft.com/office/drawing/2014/main" id="{E823172A-7D1A-4284-A15F-0B03EC24F09C}"/>
              </a:ext>
            </a:extLst>
          </p:cNvPr>
          <p:cNvSpPr>
            <a:spLocks noGrp="1"/>
          </p:cNvSpPr>
          <p:nvPr>
            <p:ph type="body" sz="quarter" idx="23" hasCustomPrompt="1"/>
          </p:nvPr>
        </p:nvSpPr>
        <p:spPr>
          <a:xfrm>
            <a:off x="1500872" y="5196483"/>
            <a:ext cx="1156606" cy="813418"/>
          </a:xfrm>
          <a:prstGeom prst="rect">
            <a:avLst/>
          </a:prstGeom>
        </p:spPr>
        <p:txBody>
          <a:bodyPr numCol="1" anchor="ctr">
            <a:no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54" name="Rectangle 53">
            <a:extLst>
              <a:ext uri="{FF2B5EF4-FFF2-40B4-BE49-F238E27FC236}">
                <a16:creationId xmlns:a16="http://schemas.microsoft.com/office/drawing/2014/main" id="{0566DC11-27A7-4A6A-AF8E-86019842D578}"/>
              </a:ext>
            </a:extLst>
          </p:cNvPr>
          <p:cNvSpPr/>
          <p:nvPr userDrawn="1"/>
        </p:nvSpPr>
        <p:spPr>
          <a:xfrm>
            <a:off x="2806477" y="5122546"/>
            <a:ext cx="1283835"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p>
        </p:txBody>
      </p:sp>
      <p:sp>
        <p:nvSpPr>
          <p:cNvPr id="55" name="Text Placeholder 4">
            <a:extLst>
              <a:ext uri="{FF2B5EF4-FFF2-40B4-BE49-F238E27FC236}">
                <a16:creationId xmlns:a16="http://schemas.microsoft.com/office/drawing/2014/main" id="{21938C2C-26ED-4D1B-9D5F-A2BB3B2B5841}"/>
              </a:ext>
            </a:extLst>
          </p:cNvPr>
          <p:cNvSpPr>
            <a:spLocks noGrp="1"/>
          </p:cNvSpPr>
          <p:nvPr>
            <p:ph type="body" sz="quarter" idx="24" hasCustomPrompt="1"/>
          </p:nvPr>
        </p:nvSpPr>
        <p:spPr>
          <a:xfrm>
            <a:off x="2870092" y="5196483"/>
            <a:ext cx="1156606" cy="813418"/>
          </a:xfrm>
          <a:prstGeom prst="rect">
            <a:avLst/>
          </a:prstGeom>
        </p:spPr>
        <p:txBody>
          <a:bodyPr numCol="1" anchor="ctr">
            <a:no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56" name="Rectangle 55">
            <a:extLst>
              <a:ext uri="{FF2B5EF4-FFF2-40B4-BE49-F238E27FC236}">
                <a16:creationId xmlns:a16="http://schemas.microsoft.com/office/drawing/2014/main" id="{81B3B75B-0095-41F0-A194-436F30F62742}"/>
              </a:ext>
            </a:extLst>
          </p:cNvPr>
          <p:cNvSpPr/>
          <p:nvPr userDrawn="1"/>
        </p:nvSpPr>
        <p:spPr>
          <a:xfrm>
            <a:off x="5003654" y="5123382"/>
            <a:ext cx="1283835"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p>
        </p:txBody>
      </p:sp>
      <p:cxnSp>
        <p:nvCxnSpPr>
          <p:cNvPr id="57" name="Straight Connector 56">
            <a:extLst>
              <a:ext uri="{FF2B5EF4-FFF2-40B4-BE49-F238E27FC236}">
                <a16:creationId xmlns:a16="http://schemas.microsoft.com/office/drawing/2014/main" id="{877A7AA4-4EBC-45E9-8629-9440DD32E04A}"/>
              </a:ext>
            </a:extLst>
          </p:cNvPr>
          <p:cNvCxnSpPr>
            <a:cxnSpLocks/>
          </p:cNvCxnSpPr>
          <p:nvPr userDrawn="1"/>
        </p:nvCxnSpPr>
        <p:spPr>
          <a:xfrm>
            <a:off x="7002491" y="3320510"/>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136663F6-3B38-4240-907B-81E5C2FFDA95}"/>
              </a:ext>
            </a:extLst>
          </p:cNvPr>
          <p:cNvSpPr/>
          <p:nvPr userDrawn="1"/>
        </p:nvSpPr>
        <p:spPr>
          <a:xfrm>
            <a:off x="5868282" y="3841094"/>
            <a:ext cx="2268416" cy="9612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p>
        </p:txBody>
      </p:sp>
      <p:sp>
        <p:nvSpPr>
          <p:cNvPr id="59" name="Rectangle 58">
            <a:extLst>
              <a:ext uri="{FF2B5EF4-FFF2-40B4-BE49-F238E27FC236}">
                <a16:creationId xmlns:a16="http://schemas.microsoft.com/office/drawing/2014/main" id="{0669C50F-73E5-46F5-A5B6-C30C399F87D9}"/>
              </a:ext>
            </a:extLst>
          </p:cNvPr>
          <p:cNvSpPr/>
          <p:nvPr userDrawn="1"/>
        </p:nvSpPr>
        <p:spPr>
          <a:xfrm>
            <a:off x="6360572" y="5123382"/>
            <a:ext cx="1283835"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dirty="0"/>
          </a:p>
        </p:txBody>
      </p:sp>
      <p:sp>
        <p:nvSpPr>
          <p:cNvPr id="61" name="Text Placeholder 4">
            <a:extLst>
              <a:ext uri="{FF2B5EF4-FFF2-40B4-BE49-F238E27FC236}">
                <a16:creationId xmlns:a16="http://schemas.microsoft.com/office/drawing/2014/main" id="{B44A9168-49DF-4180-8F0F-6DC57D1CA022}"/>
              </a:ext>
            </a:extLst>
          </p:cNvPr>
          <p:cNvSpPr>
            <a:spLocks noGrp="1"/>
          </p:cNvSpPr>
          <p:nvPr>
            <p:ph type="body" sz="quarter" idx="25" hasCustomPrompt="1"/>
          </p:nvPr>
        </p:nvSpPr>
        <p:spPr>
          <a:xfrm>
            <a:off x="5987410" y="3894462"/>
            <a:ext cx="2030161" cy="813418"/>
          </a:xfrm>
          <a:prstGeom prst="rect">
            <a:avLst/>
          </a:prstGeom>
        </p:spPr>
        <p:txBody>
          <a:bodyPr numCol="1" anchor="ctr">
            <a:no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62" name="Text Placeholder 4">
            <a:extLst>
              <a:ext uri="{FF2B5EF4-FFF2-40B4-BE49-F238E27FC236}">
                <a16:creationId xmlns:a16="http://schemas.microsoft.com/office/drawing/2014/main" id="{1313E18E-38B8-4EBB-9D96-110801AC184C}"/>
              </a:ext>
            </a:extLst>
          </p:cNvPr>
          <p:cNvSpPr>
            <a:spLocks noGrp="1"/>
          </p:cNvSpPr>
          <p:nvPr>
            <p:ph type="body" sz="quarter" idx="26" hasCustomPrompt="1"/>
          </p:nvPr>
        </p:nvSpPr>
        <p:spPr>
          <a:xfrm>
            <a:off x="5067270" y="5197319"/>
            <a:ext cx="1156606" cy="813418"/>
          </a:xfrm>
          <a:prstGeom prst="rect">
            <a:avLst/>
          </a:prstGeom>
        </p:spPr>
        <p:txBody>
          <a:bodyPr numCol="1" anchor="ctr">
            <a:no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63" name="Text Placeholder 4">
            <a:extLst>
              <a:ext uri="{FF2B5EF4-FFF2-40B4-BE49-F238E27FC236}">
                <a16:creationId xmlns:a16="http://schemas.microsoft.com/office/drawing/2014/main" id="{4141F28E-CB65-4118-AA8C-F84E3195C422}"/>
              </a:ext>
            </a:extLst>
          </p:cNvPr>
          <p:cNvSpPr>
            <a:spLocks noGrp="1"/>
          </p:cNvSpPr>
          <p:nvPr>
            <p:ph type="body" sz="quarter" idx="27" hasCustomPrompt="1"/>
          </p:nvPr>
        </p:nvSpPr>
        <p:spPr>
          <a:xfrm>
            <a:off x="6406397" y="5197319"/>
            <a:ext cx="1156606" cy="813418"/>
          </a:xfrm>
          <a:prstGeom prst="rect">
            <a:avLst/>
          </a:prstGeom>
        </p:spPr>
        <p:txBody>
          <a:bodyPr numCol="1" anchor="ctr">
            <a:no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64" name="Rectangle 63">
            <a:extLst>
              <a:ext uri="{FF2B5EF4-FFF2-40B4-BE49-F238E27FC236}">
                <a16:creationId xmlns:a16="http://schemas.microsoft.com/office/drawing/2014/main" id="{82AF7C40-D349-4C97-A347-76CF953E3C19}"/>
              </a:ext>
            </a:extLst>
          </p:cNvPr>
          <p:cNvSpPr/>
          <p:nvPr userDrawn="1"/>
        </p:nvSpPr>
        <p:spPr>
          <a:xfrm>
            <a:off x="7712002" y="5123382"/>
            <a:ext cx="1283835"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lvl="0" indent="-231775" algn="ctr">
              <a:lnSpc>
                <a:spcPct val="90000"/>
              </a:lnSpc>
              <a:spcBef>
                <a:spcPts val="1000"/>
              </a:spcBef>
              <a:buClr>
                <a:srgbClr val="BB5D00"/>
              </a:buClr>
              <a:buSzPct val="105000"/>
              <a:buFont typeface="Arial" panose="020B0604020202020204" pitchFamily="34" charset="0"/>
              <a:buChar char="•"/>
            </a:pPr>
            <a:endParaRPr lang="en-US" sz="1600" b="0" i="0" dirty="0"/>
          </a:p>
        </p:txBody>
      </p:sp>
      <p:sp>
        <p:nvSpPr>
          <p:cNvPr id="65" name="Text Placeholder 4">
            <a:extLst>
              <a:ext uri="{FF2B5EF4-FFF2-40B4-BE49-F238E27FC236}">
                <a16:creationId xmlns:a16="http://schemas.microsoft.com/office/drawing/2014/main" id="{0D7BF459-0952-4A8A-B4A1-94F3EAB278B5}"/>
              </a:ext>
            </a:extLst>
          </p:cNvPr>
          <p:cNvSpPr>
            <a:spLocks noGrp="1"/>
          </p:cNvSpPr>
          <p:nvPr>
            <p:ph type="body" sz="quarter" idx="28" hasCustomPrompt="1"/>
          </p:nvPr>
        </p:nvSpPr>
        <p:spPr>
          <a:xfrm>
            <a:off x="7775617" y="5197319"/>
            <a:ext cx="1156606" cy="81258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buFontTx/>
              <a:buNone/>
              <a:defRPr lang="en-US" sz="1600" b="0" i="0" kern="1200" dirty="0">
                <a:solidFill>
                  <a:schemeClr val="tx1"/>
                </a:solidFill>
                <a:effectLst/>
                <a:latin typeface="Arial" panose="020B0604020202020204" pitchFamily="34" charset="0"/>
                <a:ea typeface="+mn-ea"/>
                <a:cs typeface="Arial" panose="020B0604020202020204" pitchFamily="34" charset="0"/>
              </a:defRPr>
            </a:lvl1pPr>
          </a:lstStyle>
          <a:p>
            <a:pPr marL="0" lvl="0" algn="ctr"/>
            <a:r>
              <a:rPr lang="en-US" dirty="0"/>
              <a:t>text</a:t>
            </a:r>
          </a:p>
        </p:txBody>
      </p:sp>
      <p:sp>
        <p:nvSpPr>
          <p:cNvPr id="70" name="Content Placeholder 5">
            <a:extLst>
              <a:ext uri="{FF2B5EF4-FFF2-40B4-BE49-F238E27FC236}">
                <a16:creationId xmlns:a16="http://schemas.microsoft.com/office/drawing/2014/main" id="{4401CDEB-D3A5-4F91-8D58-CE23E7CF8532}"/>
              </a:ext>
            </a:extLst>
          </p:cNvPr>
          <p:cNvSpPr>
            <a:spLocks noGrp="1"/>
          </p:cNvSpPr>
          <p:nvPr>
            <p:ph sz="quarter" idx="4"/>
          </p:nvPr>
        </p:nvSpPr>
        <p:spPr>
          <a:xfrm>
            <a:off x="304759" y="1286313"/>
            <a:ext cx="4065016" cy="1284785"/>
          </a:xfrm>
          <a:prstGeom prst="rect">
            <a:avLst/>
          </a:prstGeom>
        </p:spPr>
        <p:txBody>
          <a:bodyPr>
            <a:noAutofit/>
          </a:bodyPr>
          <a:lstStyle>
            <a:lvl1pPr>
              <a:defRPr sz="1800"/>
            </a:lvl1pPr>
            <a:lvl2pPr>
              <a:buClr>
                <a:srgbClr val="BB5D00"/>
              </a:buClr>
              <a:defRPr sz="1600"/>
            </a:lvl2pPr>
            <a:lvl3pPr>
              <a:buClr>
                <a:srgbClr val="BB5D00"/>
              </a:buClr>
              <a:defRPr sz="1400"/>
            </a:lvl3pPr>
            <a:lvl4pPr>
              <a:buClr>
                <a:srgbClr val="BB5D00"/>
              </a:buClr>
              <a:defRPr sz="1600"/>
            </a:lvl4pPr>
            <a:lvl5pPr>
              <a:buClr>
                <a:srgbClr val="BB5D00"/>
              </a:buClr>
              <a:defRPr sz="1600"/>
            </a:lvl5pPr>
          </a:lstStyle>
          <a:p>
            <a:pPr lvl="0"/>
            <a:r>
              <a:rPr lang="en-US" dirty="0"/>
              <a:t>Click to edit Master text styles</a:t>
            </a:r>
          </a:p>
          <a:p>
            <a:pPr lvl="1"/>
            <a:r>
              <a:rPr lang="en-US" dirty="0"/>
              <a:t>Second level</a:t>
            </a:r>
          </a:p>
          <a:p>
            <a:pPr lvl="2"/>
            <a:r>
              <a:rPr lang="en-US" dirty="0"/>
              <a:t>Third level</a:t>
            </a:r>
          </a:p>
        </p:txBody>
      </p:sp>
      <p:sp>
        <p:nvSpPr>
          <p:cNvPr id="72" name="Content Placeholder 5">
            <a:extLst>
              <a:ext uri="{FF2B5EF4-FFF2-40B4-BE49-F238E27FC236}">
                <a16:creationId xmlns:a16="http://schemas.microsoft.com/office/drawing/2014/main" id="{8529457F-9109-4E08-B281-08867157CC5B}"/>
              </a:ext>
            </a:extLst>
          </p:cNvPr>
          <p:cNvSpPr>
            <a:spLocks noGrp="1"/>
          </p:cNvSpPr>
          <p:nvPr>
            <p:ph sz="quarter" idx="19"/>
          </p:nvPr>
        </p:nvSpPr>
        <p:spPr>
          <a:xfrm>
            <a:off x="4973459" y="1258703"/>
            <a:ext cx="4031349" cy="1378483"/>
          </a:xfrm>
          <a:prstGeom prst="rect">
            <a:avLst/>
          </a:prstGeom>
        </p:spPr>
        <p:txBody>
          <a:bodyPr>
            <a:noAutofit/>
          </a:bodyPr>
          <a:lstStyle>
            <a:lvl1pPr marL="231775" indent="-231775">
              <a:defRPr lang="en-US" sz="1800" b="0" i="0" kern="1200" dirty="0">
                <a:solidFill>
                  <a:schemeClr val="tx1"/>
                </a:solidFill>
                <a:latin typeface="Arial" panose="020B0604020202020204" pitchFamily="34" charset="0"/>
                <a:ea typeface="+mn-ea"/>
                <a:cs typeface="Arial" panose="020B0604020202020204" pitchFamily="34" charset="0"/>
              </a:defRPr>
            </a:lvl1pPr>
            <a:lvl2pPr marL="628650" indent="-342900">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2pPr>
            <a:lvl3pPr marL="804862" indent="-342900">
              <a:buClr>
                <a:srgbClr val="BB5D00"/>
              </a:buClr>
              <a:defRPr lang="en-US" sz="1400" b="0" i="0" kern="1200" dirty="0">
                <a:solidFill>
                  <a:schemeClr val="tx1"/>
                </a:solidFill>
                <a:latin typeface="Arial" panose="020B0604020202020204" pitchFamily="34" charset="0"/>
                <a:ea typeface="+mn-ea"/>
                <a:cs typeface="Arial" panose="020B0604020202020204" pitchFamily="34" charset="0"/>
              </a:defRPr>
            </a:lvl3pPr>
            <a:lvl4pPr>
              <a:buClr>
                <a:srgbClr val="BB5D00"/>
              </a:buClr>
              <a:defRPr sz="1600"/>
            </a:lvl4pPr>
            <a:lvl5pPr>
              <a:buClr>
                <a:srgbClr val="BB5D00"/>
              </a:buClr>
              <a:defRPr sz="1600"/>
            </a:lvl5pPr>
          </a:lstStyle>
          <a:p>
            <a:pPr marL="231775" lvl="0" indent="-231775" algn="l" defTabSz="914400" rtl="0" eaLnBrk="1" latinLnBrk="0" hangingPunct="1">
              <a:lnSpc>
                <a:spcPct val="90000"/>
              </a:lnSpc>
              <a:spcBef>
                <a:spcPts val="1000"/>
              </a:spcBef>
              <a:buClr>
                <a:srgbClr val="BB5D00"/>
              </a:buClr>
              <a:buSzPct val="105000"/>
              <a:buFont typeface="Arial" panose="020B0604020202020204" pitchFamily="34" charset="0"/>
              <a:buChar char="•"/>
            </a:pPr>
            <a:r>
              <a:rPr lang="en-US" dirty="0"/>
              <a:t>Click to edit Master text styles</a:t>
            </a:r>
          </a:p>
          <a:p>
            <a:pPr marL="628650" lvl="1" indent="-342900" algn="l" defTabSz="914400" rtl="0" eaLnBrk="1" latinLnBrk="0" hangingPunct="1">
              <a:lnSpc>
                <a:spcPct val="90000"/>
              </a:lnSpc>
              <a:spcBef>
                <a:spcPts val="500"/>
              </a:spcBef>
              <a:buClr>
                <a:srgbClr val="BB5D00"/>
              </a:buClr>
              <a:buFont typeface="Arial" panose="020B0604020202020204" pitchFamily="34" charset="0"/>
              <a:buChar char="‒"/>
            </a:pPr>
            <a:r>
              <a:rPr lang="en-US" dirty="0"/>
              <a:t>Second level</a:t>
            </a:r>
          </a:p>
          <a:p>
            <a:pPr marL="804862" lvl="2" indent="-342900" algn="l" defTabSz="914400" rtl="0" eaLnBrk="1" latinLnBrk="0" hangingPunct="1">
              <a:lnSpc>
                <a:spcPct val="90000"/>
              </a:lnSpc>
              <a:spcBef>
                <a:spcPts val="500"/>
              </a:spcBef>
              <a:buClr>
                <a:srgbClr val="BB5D00"/>
              </a:buClr>
              <a:buFont typeface="Courier New" panose="02070309020205020404" pitchFamily="49" charset="0"/>
              <a:buChar char="o"/>
            </a:pPr>
            <a:r>
              <a:rPr lang="en-US" dirty="0"/>
              <a:t>Third level</a:t>
            </a:r>
          </a:p>
        </p:txBody>
      </p:sp>
    </p:spTree>
    <p:extLst>
      <p:ext uri="{BB962C8B-B14F-4D97-AF65-F5344CB8AC3E}">
        <p14:creationId xmlns:p14="http://schemas.microsoft.com/office/powerpoint/2010/main" val="1292363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3.emf"/><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BEB0AD0-4C98-426D-BAA3-25E2CF835137}"/>
              </a:ext>
            </a:extLst>
          </p:cNvPr>
          <p:cNvSpPr/>
          <p:nvPr userDrawn="1"/>
        </p:nvSpPr>
        <p:spPr>
          <a:xfrm>
            <a:off x="0" y="88779"/>
            <a:ext cx="9144000" cy="1018166"/>
          </a:xfrm>
          <a:prstGeom prst="rect">
            <a:avLst/>
          </a:prstGeom>
          <a:solidFill>
            <a:schemeClr val="bg1"/>
          </a:solidFill>
          <a:ln>
            <a:noFill/>
          </a:ln>
          <a:effectLst>
            <a:outerShdw blurRad="138831" dist="38100" dir="5400000" sx="99255" sy="99255"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23" name="Straight Connector 22">
            <a:extLst>
              <a:ext uri="{FF2B5EF4-FFF2-40B4-BE49-F238E27FC236}">
                <a16:creationId xmlns:a16="http://schemas.microsoft.com/office/drawing/2014/main" id="{702E90ED-B9CF-4A22-B612-EDC100DEC451}"/>
              </a:ext>
            </a:extLst>
          </p:cNvPr>
          <p:cNvCxnSpPr>
            <a:cxnSpLocks/>
          </p:cNvCxnSpPr>
          <p:nvPr userDrawn="1"/>
        </p:nvCxnSpPr>
        <p:spPr>
          <a:xfrm>
            <a:off x="0" y="1113878"/>
            <a:ext cx="9144000" cy="0"/>
          </a:xfrm>
          <a:prstGeom prst="line">
            <a:avLst/>
          </a:prstGeom>
          <a:ln w="25400">
            <a:solidFill>
              <a:srgbClr val="DA7C2D"/>
            </a:solidFill>
          </a:ln>
        </p:spPr>
        <p:style>
          <a:lnRef idx="1">
            <a:schemeClr val="accent1"/>
          </a:lnRef>
          <a:fillRef idx="0">
            <a:schemeClr val="accent1"/>
          </a:fillRef>
          <a:effectRef idx="0">
            <a:schemeClr val="accent1"/>
          </a:effectRef>
          <a:fontRef idx="minor">
            <a:schemeClr val="tx1"/>
          </a:fontRef>
        </p:style>
      </p:cxnSp>
      <p:pic>
        <p:nvPicPr>
          <p:cNvPr id="24" name="Picture 23" descr="A close up of a wood surface&#10;&#10;Description automatically generated with low confidence">
            <a:extLst>
              <a:ext uri="{FF2B5EF4-FFF2-40B4-BE49-F238E27FC236}">
                <a16:creationId xmlns:a16="http://schemas.microsoft.com/office/drawing/2014/main" id="{A89F966C-1327-4A5E-8781-C4846BE4A8B0}"/>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12256" t="1225" r="64259" b="44"/>
          <a:stretch/>
        </p:blipFill>
        <p:spPr>
          <a:xfrm rot="16200000">
            <a:off x="4423877" y="-4425704"/>
            <a:ext cx="296247" cy="9144000"/>
          </a:xfrm>
          <a:prstGeom prst="rect">
            <a:avLst/>
          </a:prstGeom>
        </p:spPr>
      </p:pic>
      <p:pic>
        <p:nvPicPr>
          <p:cNvPr id="25" name="Picture 24" descr="Logo&#10;&#10;Description automatically generated">
            <a:extLst>
              <a:ext uri="{FF2B5EF4-FFF2-40B4-BE49-F238E27FC236}">
                <a16:creationId xmlns:a16="http://schemas.microsoft.com/office/drawing/2014/main" id="{A72CBD68-267E-475A-9F1F-EBD0B09B83C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373125" y="15966"/>
            <a:ext cx="2387595" cy="255067"/>
          </a:xfrm>
          <a:prstGeom prst="rect">
            <a:avLst/>
          </a:prstGeom>
        </p:spPr>
      </p:pic>
      <p:graphicFrame>
        <p:nvGraphicFramePr>
          <p:cNvPr id="3" name="Object 2" hidden="1">
            <a:extLst>
              <a:ext uri="{FF2B5EF4-FFF2-40B4-BE49-F238E27FC236}">
                <a16:creationId xmlns:a16="http://schemas.microsoft.com/office/drawing/2014/main" id="{E33C3C15-431A-4959-8649-43AA52F84624}"/>
              </a:ext>
            </a:extLst>
          </p:cNvPr>
          <p:cNvGraphicFramePr>
            <a:graphicFrameLocks noChangeAspect="1"/>
          </p:cNvGraphicFramePr>
          <p:nvPr userDrawn="1">
            <p:custDataLst>
              <p:tags r:id="rId13"/>
            </p:custDataLst>
            <p:extLst>
              <p:ext uri="{D42A27DB-BD31-4B8C-83A1-F6EECF244321}">
                <p14:modId xmlns:p14="http://schemas.microsoft.com/office/powerpoint/2010/main" val="3244066809"/>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16" imgW="592" imgH="595" progId="TCLayout.ActiveDocument.1">
                  <p:embed/>
                </p:oleObj>
              </mc:Choice>
              <mc:Fallback>
                <p:oleObj name="think-cell Slide" r:id="rId16" imgW="592" imgH="595" progId="TCLayout.ActiveDocument.1">
                  <p:embed/>
                  <p:pic>
                    <p:nvPicPr>
                      <p:cNvPr id="3" name="Object 2" hidden="1">
                        <a:extLst>
                          <a:ext uri="{FF2B5EF4-FFF2-40B4-BE49-F238E27FC236}">
                            <a16:creationId xmlns:a16="http://schemas.microsoft.com/office/drawing/2014/main" id="{E33C3C15-431A-4959-8649-43AA52F84624}"/>
                          </a:ext>
                        </a:extLst>
                      </p:cNvPr>
                      <p:cNvPicPr/>
                      <p:nvPr/>
                    </p:nvPicPr>
                    <p:blipFill>
                      <a:blip r:embed="rId17"/>
                      <a:stretch>
                        <a:fillRect/>
                      </a:stretch>
                    </p:blipFill>
                    <p:spPr>
                      <a:xfrm>
                        <a:off x="1191" y="1588"/>
                        <a:ext cx="1191"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0782C2B-A5A0-C04D-9DA5-74DC61FF2DA6}"/>
              </a:ext>
            </a:extLst>
          </p:cNvPr>
          <p:cNvSpPr>
            <a:spLocks noGrp="1"/>
          </p:cNvSpPr>
          <p:nvPr>
            <p:ph type="dt" sz="half" idx="2"/>
          </p:nvPr>
        </p:nvSpPr>
        <p:spPr>
          <a:xfrm>
            <a:off x="587088" y="6493999"/>
            <a:ext cx="2057400" cy="365125"/>
          </a:xfrm>
          <a:prstGeom prst="rect">
            <a:avLst/>
          </a:prstGeom>
        </p:spPr>
        <p:txBody>
          <a:bodyPr vert="horz" lIns="91440" tIns="45720" rIns="91440" bIns="45720" rtlCol="0" anchor="ctr">
            <a:noAutofit/>
          </a:bodyPr>
          <a:lstStyle>
            <a:lvl1pPr algn="l">
              <a:defRPr sz="1200">
                <a:solidFill>
                  <a:schemeClr val="tx1">
                    <a:tint val="75000"/>
                  </a:schemeClr>
                </a:solidFill>
                <a:latin typeface="D-DIN" panose="020B0504030202030204" pitchFamily="34" charset="77"/>
              </a:defRPr>
            </a:lvl1pPr>
          </a:lstStyle>
          <a:p>
            <a:endParaRPr lang="en-US"/>
          </a:p>
        </p:txBody>
      </p:sp>
      <p:sp>
        <p:nvSpPr>
          <p:cNvPr id="5" name="Footer Placeholder 4">
            <a:extLst>
              <a:ext uri="{FF2B5EF4-FFF2-40B4-BE49-F238E27FC236}">
                <a16:creationId xmlns:a16="http://schemas.microsoft.com/office/drawing/2014/main" id="{58023D4F-DAE9-EC46-99AC-2115C96A986A}"/>
              </a:ext>
            </a:extLst>
          </p:cNvPr>
          <p:cNvSpPr>
            <a:spLocks noGrp="1"/>
          </p:cNvSpPr>
          <p:nvPr>
            <p:ph type="ftr" sz="quarter" idx="3"/>
          </p:nvPr>
        </p:nvSpPr>
        <p:spPr>
          <a:xfrm>
            <a:off x="3028950" y="6493999"/>
            <a:ext cx="3086100" cy="365125"/>
          </a:xfrm>
          <a:prstGeom prst="rect">
            <a:avLst/>
          </a:prstGeom>
        </p:spPr>
        <p:txBody>
          <a:bodyPr vert="horz" lIns="91440" tIns="45720" rIns="91440" bIns="45720" rtlCol="0" anchor="ctr">
            <a:noAutofit/>
          </a:bodyPr>
          <a:lstStyle>
            <a:lvl1pPr algn="ctr">
              <a:defRPr sz="1200">
                <a:solidFill>
                  <a:schemeClr val="tx1">
                    <a:tint val="75000"/>
                  </a:schemeClr>
                </a:solidFill>
                <a:latin typeface="D-DIN" panose="020B0504030202030204" pitchFamily="34" charset="77"/>
              </a:defRPr>
            </a:lvl1pPr>
          </a:lstStyle>
          <a:p>
            <a:endParaRPr lang="en-US"/>
          </a:p>
        </p:txBody>
      </p:sp>
      <p:sp>
        <p:nvSpPr>
          <p:cNvPr id="16" name="Slide Number Placeholder 5">
            <a:extLst>
              <a:ext uri="{FF2B5EF4-FFF2-40B4-BE49-F238E27FC236}">
                <a16:creationId xmlns:a16="http://schemas.microsoft.com/office/drawing/2014/main" id="{00C6049B-E1EB-4A95-A30D-EB673A781747}"/>
              </a:ext>
            </a:extLst>
          </p:cNvPr>
          <p:cNvSpPr>
            <a:spLocks noGrp="1"/>
          </p:cNvSpPr>
          <p:nvPr>
            <p:ph type="sldNum" sz="quarter" idx="4"/>
          </p:nvPr>
        </p:nvSpPr>
        <p:spPr>
          <a:xfrm>
            <a:off x="8319752" y="6577563"/>
            <a:ext cx="824248" cy="280436"/>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6" name="Title Placeholder 1">
            <a:extLst>
              <a:ext uri="{FF2B5EF4-FFF2-40B4-BE49-F238E27FC236}">
                <a16:creationId xmlns:a16="http://schemas.microsoft.com/office/drawing/2014/main" id="{54AD2E87-F416-4650-863C-8B826391AD73}"/>
              </a:ext>
            </a:extLst>
          </p:cNvPr>
          <p:cNvSpPr>
            <a:spLocks noGrp="1"/>
          </p:cNvSpPr>
          <p:nvPr>
            <p:ph type="title"/>
          </p:nvPr>
        </p:nvSpPr>
        <p:spPr>
          <a:xfrm>
            <a:off x="339365" y="365126"/>
            <a:ext cx="7200040" cy="675389"/>
          </a:xfrm>
          <a:prstGeom prst="rect">
            <a:avLst/>
          </a:prstGeom>
        </p:spPr>
        <p:txBody>
          <a:bodyPr vert="horz" lIns="91440" tIns="45720" rIns="91440" bIns="45720" rtlCol="0" anchor="ctr">
            <a:noAutofit/>
          </a:bodyPr>
          <a:lstStyle/>
          <a:p>
            <a:r>
              <a:rPr lang="en-US" dirty="0"/>
              <a:t>Click to edit Master title style</a:t>
            </a:r>
          </a:p>
        </p:txBody>
      </p:sp>
      <p:sp>
        <p:nvSpPr>
          <p:cNvPr id="7" name="Text Placeholder 2">
            <a:extLst>
              <a:ext uri="{FF2B5EF4-FFF2-40B4-BE49-F238E27FC236}">
                <a16:creationId xmlns:a16="http://schemas.microsoft.com/office/drawing/2014/main" id="{701A8757-5FEC-47BA-A12B-15160D7A32B2}"/>
              </a:ext>
            </a:extLst>
          </p:cNvPr>
          <p:cNvSpPr>
            <a:spLocks noGrp="1"/>
          </p:cNvSpPr>
          <p:nvPr>
            <p:ph type="body" idx="1"/>
          </p:nvPr>
        </p:nvSpPr>
        <p:spPr>
          <a:xfrm>
            <a:off x="339365" y="1514479"/>
            <a:ext cx="8436645" cy="4662484"/>
          </a:xfrm>
          <a:prstGeom prst="rect">
            <a:avLst/>
          </a:prstGeom>
        </p:spPr>
        <p:txBody>
          <a:bodyPr vert="horz" lIns="91440" tIns="45720" rIns="91440" bIns="45720" rtlCol="0">
            <a:noAutofit/>
          </a:bodyPr>
          <a:lstStyle/>
          <a:p>
            <a:pPr lvl="0"/>
            <a:r>
              <a:rPr lang="en-US" dirty="0"/>
              <a:t>Click to edit Master text styles</a:t>
            </a:r>
          </a:p>
          <a:p>
            <a:pPr marL="571500" lvl="1" indent="-285750" algn="l" defTabSz="914400" rtl="0" eaLnBrk="1" latinLnBrk="0" hangingPunct="1">
              <a:lnSpc>
                <a:spcPct val="90000"/>
              </a:lnSpc>
              <a:spcBef>
                <a:spcPts val="500"/>
              </a:spcBef>
              <a:buClr>
                <a:srgbClr val="BB5D00"/>
              </a:buClr>
              <a:buFont typeface="Arial" panose="020B0604020202020204" pitchFamily="34" charset="0"/>
              <a:buChar char="‒"/>
            </a:pPr>
            <a:r>
              <a:rPr lang="en-US" dirty="0"/>
              <a:t>Second level</a:t>
            </a:r>
          </a:p>
          <a:p>
            <a:pPr marL="688975" lvl="2" indent="-227013" algn="l" defTabSz="914400" rtl="0" eaLnBrk="1" latinLnBrk="0" hangingPunct="1">
              <a:lnSpc>
                <a:spcPct val="90000"/>
              </a:lnSpc>
              <a:spcBef>
                <a:spcPts val="500"/>
              </a:spcBef>
              <a:buClr>
                <a:srgbClr val="BB5D00"/>
              </a:buClr>
              <a:buSzPct val="85000"/>
              <a:buFont typeface="Courier New" panose="02070309020205020404" pitchFamily="49" charset="0"/>
              <a:buChar char="o"/>
            </a:pPr>
            <a:r>
              <a:rPr lang="en-US" dirty="0"/>
              <a:t>Third level</a:t>
            </a:r>
          </a:p>
          <a:p>
            <a:pPr marL="914400" lvl="3" indent="-225425" algn="l" defTabSz="914400" rtl="0" eaLnBrk="1" latinLnBrk="0" hangingPunct="1">
              <a:lnSpc>
                <a:spcPct val="90000"/>
              </a:lnSpc>
              <a:spcBef>
                <a:spcPts val="500"/>
              </a:spcBef>
              <a:buClr>
                <a:srgbClr val="BB5D00"/>
              </a:buClr>
              <a:buFont typeface="Arial" panose="020B0604020202020204" pitchFamily="34" charset="0"/>
              <a:buChar char="•"/>
            </a:pPr>
            <a:r>
              <a:rPr lang="en-US" dirty="0"/>
              <a:t>Fourth level</a:t>
            </a:r>
          </a:p>
        </p:txBody>
      </p:sp>
      <p:pic>
        <p:nvPicPr>
          <p:cNvPr id="14" name="Picture 13" descr="A picture containing text&#10;&#10;Description automatically generated">
            <a:extLst>
              <a:ext uri="{FF2B5EF4-FFF2-40B4-BE49-F238E27FC236}">
                <a16:creationId xmlns:a16="http://schemas.microsoft.com/office/drawing/2014/main" id="{AF8E348C-B89C-4F38-9321-28FF9799C10B}"/>
              </a:ext>
            </a:extLst>
          </p:cNvPr>
          <p:cNvPicPr>
            <a:picLocks noChangeAspect="1"/>
          </p:cNvPicPr>
          <p:nvPr userDrawn="1"/>
        </p:nvPicPr>
        <p:blipFill rotWithShape="1">
          <a:blip r:embed="rId18"/>
          <a:srcRect l="9822" t="9822" r="10526" b="11218"/>
          <a:stretch/>
        </p:blipFill>
        <p:spPr>
          <a:xfrm>
            <a:off x="7690487" y="402089"/>
            <a:ext cx="1321283" cy="577850"/>
          </a:xfrm>
          <a:prstGeom prst="rect">
            <a:avLst/>
          </a:prstGeom>
        </p:spPr>
      </p:pic>
    </p:spTree>
    <p:extLst>
      <p:ext uri="{BB962C8B-B14F-4D97-AF65-F5344CB8AC3E}">
        <p14:creationId xmlns:p14="http://schemas.microsoft.com/office/powerpoint/2010/main" val="2530762699"/>
      </p:ext>
    </p:extLst>
  </p:cSld>
  <p:clrMap bg1="lt1" tx1="dk1" bg2="lt2" tx2="dk2" accent1="accent1" accent2="accent2" accent3="accent3" accent4="accent4" accent5="accent5" accent6="accent6" hlink="hlink" folHlink="folHlink"/>
  <p:sldLayoutIdLst>
    <p:sldLayoutId id="2147483702" r:id="rId1"/>
    <p:sldLayoutId id="2147483706" r:id="rId2"/>
    <p:sldLayoutId id="2147483742" r:id="rId3"/>
    <p:sldLayoutId id="2147483707" r:id="rId4"/>
    <p:sldLayoutId id="2147483708" r:id="rId5"/>
    <p:sldLayoutId id="2147483741" r:id="rId6"/>
    <p:sldLayoutId id="2147483733" r:id="rId7"/>
    <p:sldLayoutId id="2147483719" r:id="rId8"/>
    <p:sldLayoutId id="2147483726" r:id="rId9"/>
    <p:sldLayoutId id="2147483731" r:id="rId10"/>
    <p:sldLayoutId id="2147483732" r:id="rId11"/>
  </p:sldLayoutIdLst>
  <p:hf hdr="0" ftr="0" dt="0"/>
  <p:txStyles>
    <p:titleStyle>
      <a:lvl1pPr algn="l" defTabSz="914400" rtl="0" eaLnBrk="1" latinLnBrk="0" hangingPunct="1">
        <a:lnSpc>
          <a:spcPct val="85000"/>
        </a:lnSpc>
        <a:spcBef>
          <a:spcPct val="0"/>
        </a:spcBef>
        <a:buNone/>
        <a:defRPr sz="2800" b="1" i="0" kern="1200">
          <a:solidFill>
            <a:schemeClr val="tx1"/>
          </a:solidFill>
          <a:latin typeface="Arial" panose="020B0604020202020204" pitchFamily="34" charset="0"/>
          <a:ea typeface="+mj-ea"/>
          <a:cs typeface="Arial" panose="020B0604020202020204" pitchFamily="34" charset="0"/>
        </a:defRPr>
      </a:lvl1pPr>
    </p:titleStyle>
    <p:bodyStyle>
      <a:lvl1pPr marL="231775" indent="-231775" algn="l" defTabSz="914400" rtl="0" eaLnBrk="1" latinLnBrk="0" hangingPunct="1">
        <a:lnSpc>
          <a:spcPct val="90000"/>
        </a:lnSpc>
        <a:spcBef>
          <a:spcPts val="1000"/>
        </a:spcBef>
        <a:buClr>
          <a:srgbClr val="BB5D00"/>
        </a:buClr>
        <a:buSzPct val="105000"/>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28650" indent="-342900" algn="l" defTabSz="914400" rtl="0" eaLnBrk="1" latinLnBrk="0" hangingPunct="1">
        <a:lnSpc>
          <a:spcPct val="90000"/>
        </a:lnSpc>
        <a:spcBef>
          <a:spcPts val="500"/>
        </a:spcBef>
        <a:buClr>
          <a:srgbClr val="DF572A"/>
        </a:buClr>
        <a:buFont typeface="Arial" panose="020B0604020202020204" pitchFamily="34" charset="0"/>
        <a:buChar char="‒"/>
        <a:defRPr lang="en-US" sz="1800" b="0" i="0" kern="1200" dirty="0">
          <a:solidFill>
            <a:schemeClr val="tx1"/>
          </a:solidFill>
          <a:latin typeface="Arial" panose="020B0604020202020204" pitchFamily="34" charset="0"/>
          <a:ea typeface="+mn-ea"/>
          <a:cs typeface="Arial" panose="020B0604020202020204" pitchFamily="34" charset="0"/>
        </a:defRPr>
      </a:lvl2pPr>
      <a:lvl3pPr marL="804862" indent="-342900" algn="l" defTabSz="914400" rtl="0" eaLnBrk="1" latinLnBrk="0" hangingPunct="1">
        <a:lnSpc>
          <a:spcPct val="90000"/>
        </a:lnSpc>
        <a:spcBef>
          <a:spcPts val="500"/>
        </a:spcBef>
        <a:buClr>
          <a:srgbClr val="DF572A"/>
        </a:buClr>
        <a:buFont typeface="Courier New" panose="02070309020205020404" pitchFamily="49" charset="0"/>
        <a:buChar char="o"/>
        <a:defRPr lang="en-US" sz="1600" b="0" i="0" kern="1200" dirty="0">
          <a:solidFill>
            <a:schemeClr val="tx1"/>
          </a:solidFill>
          <a:latin typeface="Arial" panose="020B0604020202020204" pitchFamily="34" charset="0"/>
          <a:ea typeface="+mn-ea"/>
          <a:cs typeface="Arial" panose="020B0604020202020204" pitchFamily="34" charset="0"/>
        </a:defRPr>
      </a:lvl3pPr>
      <a:lvl4pPr marL="1031875" indent="-342900" algn="l" defTabSz="914400" rtl="0" eaLnBrk="1" latinLnBrk="0" hangingPunct="1">
        <a:lnSpc>
          <a:spcPct val="90000"/>
        </a:lnSpc>
        <a:spcBef>
          <a:spcPts val="500"/>
        </a:spcBef>
        <a:buClr>
          <a:srgbClr val="DF572A"/>
        </a:buClr>
        <a:buFont typeface="Arial" panose="020B0604020202020204" pitchFamily="34" charset="0"/>
        <a:buChar char="•"/>
        <a:defRPr lang="en-US" sz="1400" b="0" i="0" kern="1200" dirty="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F572A"/>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jpe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5.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5.xml"/><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5.xml"/><Relationship Id="rId5" Type="http://schemas.openxmlformats.org/officeDocument/2006/relationships/image" Target="../media/image48.jpe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5.xml"/><Relationship Id="rId5" Type="http://schemas.openxmlformats.org/officeDocument/2006/relationships/image" Target="../media/image56.jpe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5.xml"/><Relationship Id="rId5" Type="http://schemas.openxmlformats.org/officeDocument/2006/relationships/image" Target="../media/image60.jpeg"/><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5.xml"/><Relationship Id="rId5" Type="http://schemas.openxmlformats.org/officeDocument/2006/relationships/image" Target="../media/image64.jpeg"/><Relationship Id="rId4" Type="http://schemas.openxmlformats.org/officeDocument/2006/relationships/image" Target="../media/image6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xml"/><Relationship Id="rId5" Type="http://schemas.openxmlformats.org/officeDocument/2006/relationships/image" Target="../media/image81.pn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01.jpeg"/><Relationship Id="rId4" Type="http://schemas.openxmlformats.org/officeDocument/2006/relationships/image" Target="../media/image100.jpeg"/></Relationships>
</file>

<file path=ppt/slides/_rels/slide4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2094A-BF89-4BDB-AB51-F1AEC2CEB5C3}"/>
              </a:ext>
            </a:extLst>
          </p:cNvPr>
          <p:cNvSpPr>
            <a:spLocks noGrp="1"/>
          </p:cNvSpPr>
          <p:nvPr>
            <p:ph type="ctrTitle"/>
          </p:nvPr>
        </p:nvSpPr>
        <p:spPr/>
        <p:txBody>
          <a:bodyPr/>
          <a:lstStyle/>
          <a:p>
            <a:r>
              <a:rPr lang="en-US" dirty="0"/>
              <a:t>Climax Safety Culture</a:t>
            </a:r>
            <a:br>
              <a:rPr lang="en-US" dirty="0"/>
            </a:br>
            <a:r>
              <a:rPr lang="en-US" dirty="0"/>
              <a:t>and</a:t>
            </a:r>
            <a:br>
              <a:rPr lang="en-US" dirty="0"/>
            </a:br>
            <a:r>
              <a:rPr lang="en-US" dirty="0"/>
              <a:t>Contractor Safety</a:t>
            </a:r>
          </a:p>
        </p:txBody>
      </p:sp>
      <p:sp>
        <p:nvSpPr>
          <p:cNvPr id="3" name="Subtitle 2">
            <a:extLst>
              <a:ext uri="{FF2B5EF4-FFF2-40B4-BE49-F238E27FC236}">
                <a16:creationId xmlns:a16="http://schemas.microsoft.com/office/drawing/2014/main" id="{BE9DD4DE-B768-4877-BBAD-939131D02562}"/>
              </a:ext>
            </a:extLst>
          </p:cNvPr>
          <p:cNvSpPr>
            <a:spLocks noGrp="1"/>
          </p:cNvSpPr>
          <p:nvPr>
            <p:ph type="subTitle" idx="1"/>
          </p:nvPr>
        </p:nvSpPr>
        <p:spPr/>
        <p:txBody>
          <a:bodyPr/>
          <a:lstStyle/>
          <a:p>
            <a:r>
              <a:rPr lang="en-US" dirty="0"/>
              <a:t>Climax Mine			2023</a:t>
            </a:r>
          </a:p>
        </p:txBody>
      </p:sp>
    </p:spTree>
    <p:extLst>
      <p:ext uri="{BB962C8B-B14F-4D97-AF65-F5344CB8AC3E}">
        <p14:creationId xmlns:p14="http://schemas.microsoft.com/office/powerpoint/2010/main" val="1103445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C7F187-2401-4497-892B-98B19B7ECFF2}"/>
              </a:ext>
            </a:extLst>
          </p:cNvPr>
          <p:cNvSpPr>
            <a:spLocks noGrp="1"/>
          </p:cNvSpPr>
          <p:nvPr>
            <p:ph type="sldNum" sz="quarter" idx="12"/>
          </p:nvPr>
        </p:nvSpPr>
        <p:spPr/>
        <p:txBody>
          <a:bodyPr/>
          <a:lstStyle/>
          <a:p>
            <a:fld id="{B5EB69C0-7537-C24C-BC67-8B5F238D9475}" type="slidenum">
              <a:rPr lang="en-US" smtClean="0"/>
              <a:pPr/>
              <a:t>10</a:t>
            </a:fld>
            <a:endParaRPr lang="en-US" dirty="0"/>
          </a:p>
        </p:txBody>
      </p:sp>
      <p:sp>
        <p:nvSpPr>
          <p:cNvPr id="4" name="Title 3">
            <a:extLst>
              <a:ext uri="{FF2B5EF4-FFF2-40B4-BE49-F238E27FC236}">
                <a16:creationId xmlns:a16="http://schemas.microsoft.com/office/drawing/2014/main" id="{B4748006-D9AB-4761-A4A0-025F0DFC094C}"/>
              </a:ext>
            </a:extLst>
          </p:cNvPr>
          <p:cNvSpPr>
            <a:spLocks noGrp="1"/>
          </p:cNvSpPr>
          <p:nvPr>
            <p:ph type="title"/>
          </p:nvPr>
        </p:nvSpPr>
        <p:spPr/>
        <p:txBody>
          <a:bodyPr/>
          <a:lstStyle/>
          <a:p>
            <a:r>
              <a:rPr lang="en-US" sz="2400" dirty="0"/>
              <a:t>FCX Fatal Risk Icons (common fatal risks)</a:t>
            </a:r>
          </a:p>
        </p:txBody>
      </p:sp>
      <p:grpSp>
        <p:nvGrpSpPr>
          <p:cNvPr id="21" name="Group 20">
            <a:extLst>
              <a:ext uri="{FF2B5EF4-FFF2-40B4-BE49-F238E27FC236}">
                <a16:creationId xmlns:a16="http://schemas.microsoft.com/office/drawing/2014/main" id="{1063FB4A-2F0E-4E49-A177-0DA3F74E8203}"/>
              </a:ext>
            </a:extLst>
          </p:cNvPr>
          <p:cNvGrpSpPr/>
          <p:nvPr/>
        </p:nvGrpSpPr>
        <p:grpSpPr>
          <a:xfrm>
            <a:off x="616234" y="1760678"/>
            <a:ext cx="7958454" cy="3996782"/>
            <a:chOff x="616234" y="2069723"/>
            <a:chExt cx="7958454" cy="3996782"/>
          </a:xfrm>
        </p:grpSpPr>
        <p:pic>
          <p:nvPicPr>
            <p:cNvPr id="5" name="Picture 4">
              <a:extLst>
                <a:ext uri="{FF2B5EF4-FFF2-40B4-BE49-F238E27FC236}">
                  <a16:creationId xmlns:a16="http://schemas.microsoft.com/office/drawing/2014/main" id="{2CA9983B-6276-479C-94A9-466A99BA45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234" y="2072167"/>
              <a:ext cx="632074" cy="548640"/>
            </a:xfrm>
            <a:prstGeom prst="rect">
              <a:avLst/>
            </a:prstGeom>
          </p:spPr>
        </p:pic>
        <p:pic>
          <p:nvPicPr>
            <p:cNvPr id="6" name="Picture 5">
              <a:extLst>
                <a:ext uri="{FF2B5EF4-FFF2-40B4-BE49-F238E27FC236}">
                  <a16:creationId xmlns:a16="http://schemas.microsoft.com/office/drawing/2014/main" id="{9557897B-7806-41DB-A488-2E050EC069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3126" y="2069723"/>
              <a:ext cx="632074" cy="548640"/>
            </a:xfrm>
            <a:prstGeom prst="rect">
              <a:avLst/>
            </a:prstGeom>
          </p:spPr>
        </p:pic>
        <p:pic>
          <p:nvPicPr>
            <p:cNvPr id="7" name="Picture 6">
              <a:extLst>
                <a:ext uri="{FF2B5EF4-FFF2-40B4-BE49-F238E27FC236}">
                  <a16:creationId xmlns:a16="http://schemas.microsoft.com/office/drawing/2014/main" id="{53B6B114-0A83-4940-A617-021E39877C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0019" y="2069723"/>
              <a:ext cx="631426" cy="548640"/>
            </a:xfrm>
            <a:prstGeom prst="rect">
              <a:avLst/>
            </a:prstGeom>
          </p:spPr>
        </p:pic>
        <p:pic>
          <p:nvPicPr>
            <p:cNvPr id="8" name="Picture 7">
              <a:extLst>
                <a:ext uri="{FF2B5EF4-FFF2-40B4-BE49-F238E27FC236}">
                  <a16:creationId xmlns:a16="http://schemas.microsoft.com/office/drawing/2014/main" id="{5EB9C956-D776-4A7D-857D-271A58EE39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6248" y="2072167"/>
              <a:ext cx="631427" cy="548640"/>
            </a:xfrm>
            <a:prstGeom prst="rect">
              <a:avLst/>
            </a:prstGeom>
          </p:spPr>
        </p:pic>
        <p:pic>
          <p:nvPicPr>
            <p:cNvPr id="9" name="Picture 8">
              <a:extLst>
                <a:ext uri="{FF2B5EF4-FFF2-40B4-BE49-F238E27FC236}">
                  <a16:creationId xmlns:a16="http://schemas.microsoft.com/office/drawing/2014/main" id="{C0491F1A-4EA7-42C1-A628-762CEE5714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3126" y="3210429"/>
              <a:ext cx="632074" cy="548640"/>
            </a:xfrm>
            <a:prstGeom prst="rect">
              <a:avLst/>
            </a:prstGeom>
          </p:spPr>
        </p:pic>
        <p:pic>
          <p:nvPicPr>
            <p:cNvPr id="10" name="Picture 9">
              <a:extLst>
                <a:ext uri="{FF2B5EF4-FFF2-40B4-BE49-F238E27FC236}">
                  <a16:creationId xmlns:a16="http://schemas.microsoft.com/office/drawing/2014/main" id="{EC14F3A9-506C-4BE6-BD78-CD48D8B133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9371" y="3210429"/>
              <a:ext cx="632074" cy="548640"/>
            </a:xfrm>
            <a:prstGeom prst="rect">
              <a:avLst/>
            </a:prstGeom>
          </p:spPr>
        </p:pic>
        <p:pic>
          <p:nvPicPr>
            <p:cNvPr id="11" name="Picture 10">
              <a:extLst>
                <a:ext uri="{FF2B5EF4-FFF2-40B4-BE49-F238E27FC236}">
                  <a16:creationId xmlns:a16="http://schemas.microsoft.com/office/drawing/2014/main" id="{E4F60A84-B776-46F8-9327-D3BFE89E51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35616" y="3210429"/>
              <a:ext cx="615067" cy="548640"/>
            </a:xfrm>
            <a:prstGeom prst="rect">
              <a:avLst/>
            </a:prstGeom>
          </p:spPr>
        </p:pic>
        <p:pic>
          <p:nvPicPr>
            <p:cNvPr id="12" name="Picture 11">
              <a:extLst>
                <a:ext uri="{FF2B5EF4-FFF2-40B4-BE49-F238E27FC236}">
                  <a16:creationId xmlns:a16="http://schemas.microsoft.com/office/drawing/2014/main" id="{C20A957C-03E8-41D2-B410-1347AFED69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4854" y="3210429"/>
              <a:ext cx="629174" cy="548640"/>
            </a:xfrm>
            <a:prstGeom prst="rect">
              <a:avLst/>
            </a:prstGeom>
          </p:spPr>
        </p:pic>
        <p:pic>
          <p:nvPicPr>
            <p:cNvPr id="13" name="Picture 12">
              <a:extLst>
                <a:ext uri="{FF2B5EF4-FFF2-40B4-BE49-F238E27FC236}">
                  <a16:creationId xmlns:a16="http://schemas.microsoft.com/office/drawing/2014/main" id="{12FFA442-FB56-4002-BE31-7342EA09A5D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84448" y="4351135"/>
              <a:ext cx="632075" cy="557862"/>
            </a:xfrm>
            <a:prstGeom prst="rect">
              <a:avLst/>
            </a:prstGeom>
          </p:spPr>
        </p:pic>
        <p:pic>
          <p:nvPicPr>
            <p:cNvPr id="14" name="Picture 13">
              <a:extLst>
                <a:ext uri="{FF2B5EF4-FFF2-40B4-BE49-F238E27FC236}">
                  <a16:creationId xmlns:a16="http://schemas.microsoft.com/office/drawing/2014/main" id="{1C9F6232-2D9F-44E9-8F36-77EF4E0021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29371" y="4351135"/>
              <a:ext cx="630183" cy="549520"/>
            </a:xfrm>
            <a:prstGeom prst="rect">
              <a:avLst/>
            </a:prstGeom>
          </p:spPr>
        </p:pic>
        <p:pic>
          <p:nvPicPr>
            <p:cNvPr id="15" name="Picture 14">
              <a:extLst>
                <a:ext uri="{FF2B5EF4-FFF2-40B4-BE49-F238E27FC236}">
                  <a16:creationId xmlns:a16="http://schemas.microsoft.com/office/drawing/2014/main" id="{E4CC179C-0EF9-4E80-BF04-1B59B3A9A96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19257" y="4351135"/>
              <a:ext cx="631426" cy="548640"/>
            </a:xfrm>
            <a:prstGeom prst="rect">
              <a:avLst/>
            </a:prstGeom>
          </p:spPr>
        </p:pic>
        <p:pic>
          <p:nvPicPr>
            <p:cNvPr id="16" name="Picture 15">
              <a:extLst>
                <a:ext uri="{FF2B5EF4-FFF2-40B4-BE49-F238E27FC236}">
                  <a16:creationId xmlns:a16="http://schemas.microsoft.com/office/drawing/2014/main" id="{8A6E5CD3-4C29-46B0-B56D-07892D207BF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75577" y="4360357"/>
              <a:ext cx="606903" cy="548640"/>
            </a:xfrm>
            <a:prstGeom prst="rect">
              <a:avLst/>
            </a:prstGeom>
          </p:spPr>
        </p:pic>
        <p:pic>
          <p:nvPicPr>
            <p:cNvPr id="17" name="Picture 16">
              <a:extLst>
                <a:ext uri="{FF2B5EF4-FFF2-40B4-BE49-F238E27FC236}">
                  <a16:creationId xmlns:a16="http://schemas.microsoft.com/office/drawing/2014/main" id="{CD7728AD-1C75-404F-90E5-60BDC77F3F4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36248" y="5489397"/>
              <a:ext cx="632074" cy="548640"/>
            </a:xfrm>
            <a:prstGeom prst="rect">
              <a:avLst/>
            </a:prstGeom>
          </p:spPr>
        </p:pic>
        <p:pic>
          <p:nvPicPr>
            <p:cNvPr id="18" name="Picture 17">
              <a:extLst>
                <a:ext uri="{FF2B5EF4-FFF2-40B4-BE49-F238E27FC236}">
                  <a16:creationId xmlns:a16="http://schemas.microsoft.com/office/drawing/2014/main" id="{A2683AF1-BA2A-42C6-B33E-4FF5EA91836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68750" y="5501063"/>
              <a:ext cx="640934" cy="548640"/>
            </a:xfrm>
            <a:prstGeom prst="rect">
              <a:avLst/>
            </a:prstGeom>
          </p:spPr>
        </p:pic>
        <p:pic>
          <p:nvPicPr>
            <p:cNvPr id="19" name="Picture 18">
              <a:extLst>
                <a:ext uri="{FF2B5EF4-FFF2-40B4-BE49-F238E27FC236}">
                  <a16:creationId xmlns:a16="http://schemas.microsoft.com/office/drawing/2014/main" id="{4E1360CE-BC1B-4EF1-8D65-53EFD47B21A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10112" y="5517865"/>
              <a:ext cx="632074" cy="548640"/>
            </a:xfrm>
            <a:prstGeom prst="rect">
              <a:avLst/>
            </a:prstGeom>
          </p:spPr>
        </p:pic>
        <p:pic>
          <p:nvPicPr>
            <p:cNvPr id="20" name="Picture 19">
              <a:extLst>
                <a:ext uri="{FF2B5EF4-FFF2-40B4-BE49-F238E27FC236}">
                  <a16:creationId xmlns:a16="http://schemas.microsoft.com/office/drawing/2014/main" id="{E5C50D62-0C5A-4879-B294-B08847984B0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942614" y="5517865"/>
              <a:ext cx="632074" cy="548640"/>
            </a:xfrm>
            <a:prstGeom prst="rect">
              <a:avLst/>
            </a:prstGeom>
          </p:spPr>
        </p:pic>
      </p:grpSp>
      <p:sp>
        <p:nvSpPr>
          <p:cNvPr id="22" name="TextBox 21">
            <a:extLst>
              <a:ext uri="{FF2B5EF4-FFF2-40B4-BE49-F238E27FC236}">
                <a16:creationId xmlns:a16="http://schemas.microsoft.com/office/drawing/2014/main" id="{BF7F1CB7-ADC4-472B-8C83-A6D8107B7FDE}"/>
              </a:ext>
            </a:extLst>
          </p:cNvPr>
          <p:cNvSpPr txBox="1"/>
          <p:nvPr/>
        </p:nvSpPr>
        <p:spPr>
          <a:xfrm>
            <a:off x="430096" y="2379133"/>
            <a:ext cx="1007534" cy="400110"/>
          </a:xfrm>
          <a:prstGeom prst="rect">
            <a:avLst/>
          </a:prstGeom>
          <a:noFill/>
        </p:spPr>
        <p:txBody>
          <a:bodyPr wrap="square" rtlCol="0">
            <a:spAutoFit/>
          </a:bodyPr>
          <a:lstStyle/>
          <a:p>
            <a:pPr algn="ctr"/>
            <a:r>
              <a:rPr lang="en-US" sz="1000" dirty="0"/>
              <a:t>Entanglement and Crushing</a:t>
            </a:r>
          </a:p>
        </p:txBody>
      </p:sp>
      <p:sp>
        <p:nvSpPr>
          <p:cNvPr id="23" name="TextBox 22">
            <a:extLst>
              <a:ext uri="{FF2B5EF4-FFF2-40B4-BE49-F238E27FC236}">
                <a16:creationId xmlns:a16="http://schemas.microsoft.com/office/drawing/2014/main" id="{0618DB9C-E38E-40A8-9F8C-2CDF25BDAD20}"/>
              </a:ext>
            </a:extLst>
          </p:cNvPr>
          <p:cNvSpPr txBox="1"/>
          <p:nvPr/>
        </p:nvSpPr>
        <p:spPr>
          <a:xfrm>
            <a:off x="1495696" y="2362921"/>
            <a:ext cx="1286933" cy="507831"/>
          </a:xfrm>
          <a:prstGeom prst="rect">
            <a:avLst/>
          </a:prstGeom>
          <a:noFill/>
        </p:spPr>
        <p:txBody>
          <a:bodyPr wrap="square" rtlCol="0">
            <a:spAutoFit/>
          </a:bodyPr>
          <a:lstStyle/>
          <a:p>
            <a:pPr algn="ctr"/>
            <a:r>
              <a:rPr lang="en-US" sz="900" dirty="0"/>
              <a:t>Exposure to Hazardous Substances: Acute</a:t>
            </a:r>
          </a:p>
        </p:txBody>
      </p:sp>
      <p:sp>
        <p:nvSpPr>
          <p:cNvPr id="24" name="TextBox 23">
            <a:extLst>
              <a:ext uri="{FF2B5EF4-FFF2-40B4-BE49-F238E27FC236}">
                <a16:creationId xmlns:a16="http://schemas.microsoft.com/office/drawing/2014/main" id="{97DF1338-1AEA-42D0-8257-1F755B608009}"/>
              </a:ext>
            </a:extLst>
          </p:cNvPr>
          <p:cNvSpPr txBox="1"/>
          <p:nvPr/>
        </p:nvSpPr>
        <p:spPr>
          <a:xfrm>
            <a:off x="2840695" y="2381309"/>
            <a:ext cx="1007534" cy="400110"/>
          </a:xfrm>
          <a:prstGeom prst="rect">
            <a:avLst/>
          </a:prstGeom>
          <a:noFill/>
        </p:spPr>
        <p:txBody>
          <a:bodyPr wrap="square" rtlCol="0">
            <a:spAutoFit/>
          </a:bodyPr>
          <a:lstStyle/>
          <a:p>
            <a:pPr algn="ctr"/>
            <a:r>
              <a:rPr lang="en-US" sz="1000" dirty="0"/>
              <a:t>Contact with Electricity</a:t>
            </a:r>
          </a:p>
        </p:txBody>
      </p:sp>
      <p:sp>
        <p:nvSpPr>
          <p:cNvPr id="25" name="TextBox 24">
            <a:extLst>
              <a:ext uri="{FF2B5EF4-FFF2-40B4-BE49-F238E27FC236}">
                <a16:creationId xmlns:a16="http://schemas.microsoft.com/office/drawing/2014/main" id="{1A333186-BDE0-4EF0-BD44-896EDAFD9F46}"/>
              </a:ext>
            </a:extLst>
          </p:cNvPr>
          <p:cNvSpPr txBox="1"/>
          <p:nvPr/>
        </p:nvSpPr>
        <p:spPr>
          <a:xfrm>
            <a:off x="3988191" y="2383485"/>
            <a:ext cx="1167618" cy="400110"/>
          </a:xfrm>
          <a:prstGeom prst="rect">
            <a:avLst/>
          </a:prstGeom>
          <a:noFill/>
        </p:spPr>
        <p:txBody>
          <a:bodyPr wrap="square" rtlCol="0">
            <a:spAutoFit/>
          </a:bodyPr>
          <a:lstStyle/>
          <a:p>
            <a:pPr algn="ctr"/>
            <a:r>
              <a:rPr lang="en-US" sz="1000" dirty="0"/>
              <a:t>Vehicle Collision or Rollover</a:t>
            </a:r>
          </a:p>
        </p:txBody>
      </p:sp>
      <p:sp>
        <p:nvSpPr>
          <p:cNvPr id="26" name="TextBox 25">
            <a:extLst>
              <a:ext uri="{FF2B5EF4-FFF2-40B4-BE49-F238E27FC236}">
                <a16:creationId xmlns:a16="http://schemas.microsoft.com/office/drawing/2014/main" id="{2DA07F21-547B-4B60-B532-4FB9535E4803}"/>
              </a:ext>
            </a:extLst>
          </p:cNvPr>
          <p:cNvSpPr txBox="1"/>
          <p:nvPr/>
        </p:nvSpPr>
        <p:spPr>
          <a:xfrm>
            <a:off x="1575276" y="3550039"/>
            <a:ext cx="1127771" cy="400110"/>
          </a:xfrm>
          <a:prstGeom prst="rect">
            <a:avLst/>
          </a:prstGeom>
          <a:noFill/>
        </p:spPr>
        <p:txBody>
          <a:bodyPr wrap="square" rtlCol="0">
            <a:spAutoFit/>
          </a:bodyPr>
          <a:lstStyle/>
          <a:p>
            <a:pPr algn="ctr"/>
            <a:r>
              <a:rPr lang="en-US" sz="1000" dirty="0"/>
              <a:t>Vehicle Impact on Person</a:t>
            </a:r>
          </a:p>
        </p:txBody>
      </p:sp>
      <p:sp>
        <p:nvSpPr>
          <p:cNvPr id="27" name="TextBox 26">
            <a:extLst>
              <a:ext uri="{FF2B5EF4-FFF2-40B4-BE49-F238E27FC236}">
                <a16:creationId xmlns:a16="http://schemas.microsoft.com/office/drawing/2014/main" id="{13D015B2-0483-45AC-8E44-E7AB19CBBD2D}"/>
              </a:ext>
            </a:extLst>
          </p:cNvPr>
          <p:cNvSpPr txBox="1"/>
          <p:nvPr/>
        </p:nvSpPr>
        <p:spPr>
          <a:xfrm>
            <a:off x="2840695" y="3606013"/>
            <a:ext cx="1007534" cy="246221"/>
          </a:xfrm>
          <a:prstGeom prst="rect">
            <a:avLst/>
          </a:prstGeom>
          <a:noFill/>
        </p:spPr>
        <p:txBody>
          <a:bodyPr wrap="square" rtlCol="0">
            <a:spAutoFit/>
          </a:bodyPr>
          <a:lstStyle/>
          <a:p>
            <a:pPr algn="ctr"/>
            <a:r>
              <a:rPr lang="en-US" sz="1000" dirty="0"/>
              <a:t>Blasting</a:t>
            </a:r>
          </a:p>
        </p:txBody>
      </p:sp>
      <p:sp>
        <p:nvSpPr>
          <p:cNvPr id="28" name="TextBox 27">
            <a:extLst>
              <a:ext uri="{FF2B5EF4-FFF2-40B4-BE49-F238E27FC236}">
                <a16:creationId xmlns:a16="http://schemas.microsoft.com/office/drawing/2014/main" id="{3B8284EB-4700-4C4C-8832-82CD1B118D8A}"/>
              </a:ext>
            </a:extLst>
          </p:cNvPr>
          <p:cNvSpPr txBox="1"/>
          <p:nvPr/>
        </p:nvSpPr>
        <p:spPr>
          <a:xfrm>
            <a:off x="3971084" y="3606012"/>
            <a:ext cx="1127771" cy="246221"/>
          </a:xfrm>
          <a:prstGeom prst="rect">
            <a:avLst/>
          </a:prstGeom>
          <a:noFill/>
        </p:spPr>
        <p:txBody>
          <a:bodyPr wrap="square" rtlCol="0">
            <a:spAutoFit/>
          </a:bodyPr>
          <a:lstStyle/>
          <a:p>
            <a:pPr algn="ctr"/>
            <a:r>
              <a:rPr lang="en-US" sz="1000" dirty="0"/>
              <a:t>Confined Space</a:t>
            </a:r>
          </a:p>
        </p:txBody>
      </p:sp>
      <p:sp>
        <p:nvSpPr>
          <p:cNvPr id="29" name="TextBox 28">
            <a:extLst>
              <a:ext uri="{FF2B5EF4-FFF2-40B4-BE49-F238E27FC236}">
                <a16:creationId xmlns:a16="http://schemas.microsoft.com/office/drawing/2014/main" id="{06BCC351-26ED-4887-AA5E-D8847E997727}"/>
              </a:ext>
            </a:extLst>
          </p:cNvPr>
          <p:cNvSpPr txBox="1"/>
          <p:nvPr/>
        </p:nvSpPr>
        <p:spPr>
          <a:xfrm>
            <a:off x="5235674" y="3479321"/>
            <a:ext cx="1007534" cy="553998"/>
          </a:xfrm>
          <a:prstGeom prst="rect">
            <a:avLst/>
          </a:prstGeom>
          <a:noFill/>
        </p:spPr>
        <p:txBody>
          <a:bodyPr wrap="square" rtlCol="0">
            <a:spAutoFit/>
          </a:bodyPr>
          <a:lstStyle/>
          <a:p>
            <a:pPr algn="ctr"/>
            <a:r>
              <a:rPr lang="en-US" sz="1000" dirty="0"/>
              <a:t>Underground Hazardous Atmosphere</a:t>
            </a:r>
          </a:p>
        </p:txBody>
      </p:sp>
      <p:sp>
        <p:nvSpPr>
          <p:cNvPr id="30" name="TextBox 29">
            <a:extLst>
              <a:ext uri="{FF2B5EF4-FFF2-40B4-BE49-F238E27FC236}">
                <a16:creationId xmlns:a16="http://schemas.microsoft.com/office/drawing/2014/main" id="{8C4DBA0C-7BA1-4A13-8BAE-1E61714D6DB4}"/>
              </a:ext>
            </a:extLst>
          </p:cNvPr>
          <p:cNvSpPr txBox="1"/>
          <p:nvPr/>
        </p:nvSpPr>
        <p:spPr>
          <a:xfrm>
            <a:off x="2780576" y="4676828"/>
            <a:ext cx="1127771" cy="246221"/>
          </a:xfrm>
          <a:prstGeom prst="rect">
            <a:avLst/>
          </a:prstGeom>
          <a:noFill/>
        </p:spPr>
        <p:txBody>
          <a:bodyPr wrap="square" rtlCol="0">
            <a:spAutoFit/>
          </a:bodyPr>
          <a:lstStyle/>
          <a:p>
            <a:pPr algn="ctr"/>
            <a:r>
              <a:rPr lang="en-US" sz="1000" dirty="0"/>
              <a:t>Falling Objects</a:t>
            </a:r>
          </a:p>
        </p:txBody>
      </p:sp>
      <p:sp>
        <p:nvSpPr>
          <p:cNvPr id="31" name="TextBox 30">
            <a:extLst>
              <a:ext uri="{FF2B5EF4-FFF2-40B4-BE49-F238E27FC236}">
                <a16:creationId xmlns:a16="http://schemas.microsoft.com/office/drawing/2014/main" id="{3DC47077-88D0-4BAC-9503-AEE59CAF6F57}"/>
              </a:ext>
            </a:extLst>
          </p:cNvPr>
          <p:cNvSpPr txBox="1"/>
          <p:nvPr/>
        </p:nvSpPr>
        <p:spPr>
          <a:xfrm>
            <a:off x="4031202" y="4676828"/>
            <a:ext cx="1007534" cy="246221"/>
          </a:xfrm>
          <a:prstGeom prst="rect">
            <a:avLst/>
          </a:prstGeom>
          <a:noFill/>
        </p:spPr>
        <p:txBody>
          <a:bodyPr wrap="square" rtlCol="0">
            <a:spAutoFit/>
          </a:bodyPr>
          <a:lstStyle/>
          <a:p>
            <a:pPr algn="ctr"/>
            <a:r>
              <a:rPr lang="en-US" sz="1000" dirty="0"/>
              <a:t>Fire</a:t>
            </a:r>
          </a:p>
        </p:txBody>
      </p:sp>
      <p:sp>
        <p:nvSpPr>
          <p:cNvPr id="32" name="TextBox 31">
            <a:extLst>
              <a:ext uri="{FF2B5EF4-FFF2-40B4-BE49-F238E27FC236}">
                <a16:creationId xmlns:a16="http://schemas.microsoft.com/office/drawing/2014/main" id="{629B4869-7A44-4601-9850-88DAA6DD0632}"/>
              </a:ext>
            </a:extLst>
          </p:cNvPr>
          <p:cNvSpPr txBox="1"/>
          <p:nvPr/>
        </p:nvSpPr>
        <p:spPr>
          <a:xfrm>
            <a:off x="5296718" y="4676828"/>
            <a:ext cx="1007534" cy="400110"/>
          </a:xfrm>
          <a:prstGeom prst="rect">
            <a:avLst/>
          </a:prstGeom>
          <a:noFill/>
        </p:spPr>
        <p:txBody>
          <a:bodyPr wrap="square" rtlCol="0">
            <a:spAutoFit/>
          </a:bodyPr>
          <a:lstStyle/>
          <a:p>
            <a:pPr algn="ctr"/>
            <a:r>
              <a:rPr lang="en-US" sz="1000" dirty="0"/>
              <a:t>Fall from Heights</a:t>
            </a:r>
          </a:p>
        </p:txBody>
      </p:sp>
      <p:sp>
        <p:nvSpPr>
          <p:cNvPr id="33" name="TextBox 32">
            <a:extLst>
              <a:ext uri="{FF2B5EF4-FFF2-40B4-BE49-F238E27FC236}">
                <a16:creationId xmlns:a16="http://schemas.microsoft.com/office/drawing/2014/main" id="{22DAA488-4A54-4033-92C1-92E58C05F46D}"/>
              </a:ext>
            </a:extLst>
          </p:cNvPr>
          <p:cNvSpPr txBox="1"/>
          <p:nvPr/>
        </p:nvSpPr>
        <p:spPr>
          <a:xfrm>
            <a:off x="6475261" y="4676828"/>
            <a:ext cx="1007534" cy="400110"/>
          </a:xfrm>
          <a:prstGeom prst="rect">
            <a:avLst/>
          </a:prstGeom>
          <a:noFill/>
        </p:spPr>
        <p:txBody>
          <a:bodyPr wrap="square" rtlCol="0">
            <a:spAutoFit/>
          </a:bodyPr>
          <a:lstStyle/>
          <a:p>
            <a:pPr algn="ctr"/>
            <a:r>
              <a:rPr lang="en-US" sz="1000" dirty="0"/>
              <a:t>Lifting Operations</a:t>
            </a:r>
          </a:p>
        </p:txBody>
      </p:sp>
      <p:sp>
        <p:nvSpPr>
          <p:cNvPr id="34" name="TextBox 33">
            <a:extLst>
              <a:ext uri="{FF2B5EF4-FFF2-40B4-BE49-F238E27FC236}">
                <a16:creationId xmlns:a16="http://schemas.microsoft.com/office/drawing/2014/main" id="{0A63114D-857B-4EDB-9020-17DD8EA08FC0}"/>
              </a:ext>
            </a:extLst>
          </p:cNvPr>
          <p:cNvSpPr txBox="1"/>
          <p:nvPr/>
        </p:nvSpPr>
        <p:spPr>
          <a:xfrm>
            <a:off x="3933330" y="5815466"/>
            <a:ext cx="1237261" cy="400110"/>
          </a:xfrm>
          <a:prstGeom prst="rect">
            <a:avLst/>
          </a:prstGeom>
          <a:noFill/>
        </p:spPr>
        <p:txBody>
          <a:bodyPr wrap="square" rtlCol="0">
            <a:spAutoFit/>
          </a:bodyPr>
          <a:lstStyle/>
          <a:p>
            <a:pPr algn="ctr"/>
            <a:r>
              <a:rPr lang="en-US" sz="1000" dirty="0"/>
              <a:t>Uncontrolled Release of Energy</a:t>
            </a:r>
          </a:p>
        </p:txBody>
      </p:sp>
      <p:sp>
        <p:nvSpPr>
          <p:cNvPr id="35" name="TextBox 34">
            <a:extLst>
              <a:ext uri="{FF2B5EF4-FFF2-40B4-BE49-F238E27FC236}">
                <a16:creationId xmlns:a16="http://schemas.microsoft.com/office/drawing/2014/main" id="{9785018E-2FB0-476D-8470-0489AD0894EA}"/>
              </a:ext>
            </a:extLst>
          </p:cNvPr>
          <p:cNvSpPr txBox="1"/>
          <p:nvPr/>
        </p:nvSpPr>
        <p:spPr>
          <a:xfrm>
            <a:off x="5285450" y="5875168"/>
            <a:ext cx="1007534" cy="246221"/>
          </a:xfrm>
          <a:prstGeom prst="rect">
            <a:avLst/>
          </a:prstGeom>
          <a:noFill/>
        </p:spPr>
        <p:txBody>
          <a:bodyPr wrap="square" rtlCol="0">
            <a:spAutoFit/>
          </a:bodyPr>
          <a:lstStyle/>
          <a:p>
            <a:pPr algn="ctr"/>
            <a:r>
              <a:rPr lang="en-US" sz="1000" dirty="0"/>
              <a:t>Drowning</a:t>
            </a:r>
          </a:p>
        </p:txBody>
      </p:sp>
      <p:sp>
        <p:nvSpPr>
          <p:cNvPr id="36" name="TextBox 35">
            <a:extLst>
              <a:ext uri="{FF2B5EF4-FFF2-40B4-BE49-F238E27FC236}">
                <a16:creationId xmlns:a16="http://schemas.microsoft.com/office/drawing/2014/main" id="{A67E059B-F11E-4CB2-94CA-3C796667CB7D}"/>
              </a:ext>
            </a:extLst>
          </p:cNvPr>
          <p:cNvSpPr txBox="1"/>
          <p:nvPr/>
        </p:nvSpPr>
        <p:spPr>
          <a:xfrm>
            <a:off x="6522382" y="5798223"/>
            <a:ext cx="1007534" cy="400110"/>
          </a:xfrm>
          <a:prstGeom prst="rect">
            <a:avLst/>
          </a:prstGeom>
          <a:noFill/>
        </p:spPr>
        <p:txBody>
          <a:bodyPr wrap="square" rtlCol="0">
            <a:spAutoFit/>
          </a:bodyPr>
          <a:lstStyle/>
          <a:p>
            <a:pPr algn="ctr"/>
            <a:r>
              <a:rPr lang="en-US" sz="1000" dirty="0"/>
              <a:t>Ground Failure</a:t>
            </a:r>
          </a:p>
        </p:txBody>
      </p:sp>
      <p:sp>
        <p:nvSpPr>
          <p:cNvPr id="37" name="TextBox 36">
            <a:extLst>
              <a:ext uri="{FF2B5EF4-FFF2-40B4-BE49-F238E27FC236}">
                <a16:creationId xmlns:a16="http://schemas.microsoft.com/office/drawing/2014/main" id="{D4E85E98-F236-4F95-8F37-C9B1D067B132}"/>
              </a:ext>
            </a:extLst>
          </p:cNvPr>
          <p:cNvSpPr txBox="1"/>
          <p:nvPr/>
        </p:nvSpPr>
        <p:spPr>
          <a:xfrm>
            <a:off x="7754884" y="5818821"/>
            <a:ext cx="1007534" cy="400110"/>
          </a:xfrm>
          <a:prstGeom prst="rect">
            <a:avLst/>
          </a:prstGeom>
          <a:noFill/>
        </p:spPr>
        <p:txBody>
          <a:bodyPr wrap="square" rtlCol="0">
            <a:spAutoFit/>
          </a:bodyPr>
          <a:lstStyle/>
          <a:p>
            <a:pPr algn="ctr"/>
            <a:r>
              <a:rPr lang="en-US" sz="1000" dirty="0"/>
              <a:t>Underground Rock Fall</a:t>
            </a:r>
          </a:p>
        </p:txBody>
      </p:sp>
    </p:spTree>
    <p:extLst>
      <p:ext uri="{BB962C8B-B14F-4D97-AF65-F5344CB8AC3E}">
        <p14:creationId xmlns:p14="http://schemas.microsoft.com/office/powerpoint/2010/main" val="2866149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See the source image">
            <a:extLst>
              <a:ext uri="{FF2B5EF4-FFF2-40B4-BE49-F238E27FC236}">
                <a16:creationId xmlns:a16="http://schemas.microsoft.com/office/drawing/2014/main" id="{B09000F3-77F9-4F73-A557-CE6FA1C5B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51" y="1528763"/>
            <a:ext cx="2470150" cy="2468563"/>
          </a:xfrm>
          <a:prstGeom prst="rect">
            <a:avLst/>
          </a:prstGeom>
          <a:extLst>
            <a:ext uri="{909E8E84-426E-40DD-AFC4-6F175D3DCCD1}">
              <a14:hiddenFill xmlns:a14="http://schemas.microsoft.com/office/drawing/2010/main">
                <a:solidFill>
                  <a:srgbClr val="FFFFFF"/>
                </a:solidFill>
              </a14:hiddenFill>
            </a:ext>
          </a:extLst>
        </p:spPr>
      </p:pic>
      <p:pic>
        <p:nvPicPr>
          <p:cNvPr id="8" name="Picture 2" descr="See the source image">
            <a:extLst>
              <a:ext uri="{FF2B5EF4-FFF2-40B4-BE49-F238E27FC236}">
                <a16:creationId xmlns:a16="http://schemas.microsoft.com/office/drawing/2014/main" id="{7E278958-620F-4E54-AF5C-22E34790A28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59225" y="1528763"/>
            <a:ext cx="4059238" cy="2468563"/>
          </a:xfrm>
          <a:prstGeom prst="rect">
            <a:avLst/>
          </a:prstGeom>
          <a:extLst>
            <a:ext uri="{909E8E84-426E-40DD-AFC4-6F175D3DCCD1}">
              <a14:hiddenFill xmlns:a14="http://schemas.microsoft.com/office/drawing/2010/main">
                <a:solidFill>
                  <a:srgbClr val="FFFFFF"/>
                </a:solidFill>
              </a14:hiddenFill>
            </a:ext>
          </a:extLst>
        </p:spPr>
      </p:pic>
      <p:pic>
        <p:nvPicPr>
          <p:cNvPr id="6" name="Picture 4" descr="See the source image">
            <a:extLst>
              <a:ext uri="{FF2B5EF4-FFF2-40B4-BE49-F238E27FC236}">
                <a16:creationId xmlns:a16="http://schemas.microsoft.com/office/drawing/2014/main" id="{058E3C46-3C81-4734-B49D-536E616333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650" y="4060825"/>
            <a:ext cx="3254375" cy="2220913"/>
          </a:xfrm>
          <a:prstGeom prst="rect">
            <a:avLst/>
          </a:prstGeom>
          <a:extLst>
            <a:ext uri="{909E8E84-426E-40DD-AFC4-6F175D3DCCD1}">
              <a14:hiddenFill xmlns:a14="http://schemas.microsoft.com/office/drawing/2010/main">
                <a:solidFill>
                  <a:srgbClr val="FFFFFF"/>
                </a:solidFill>
              </a14:hiddenFill>
            </a:ext>
          </a:extLst>
        </p:spPr>
      </p:pic>
      <p:pic>
        <p:nvPicPr>
          <p:cNvPr id="7" name="Picture 6" descr="See the source image">
            <a:extLst>
              <a:ext uri="{FF2B5EF4-FFF2-40B4-BE49-F238E27FC236}">
                <a16:creationId xmlns:a16="http://schemas.microsoft.com/office/drawing/2014/main" id="{73A15FE3-B709-4688-A053-6425E41E69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9113" y="4060825"/>
            <a:ext cx="3689350" cy="2220913"/>
          </a:xfrm>
          <a:prstGeom prst="rect">
            <a:avLst/>
          </a:prstGeom>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C020EA1-9D35-408E-B09F-1E771183FEAE}"/>
              </a:ext>
            </a:extLst>
          </p:cNvPr>
          <p:cNvSpPr>
            <a:spLocks noGrp="1"/>
          </p:cNvSpPr>
          <p:nvPr>
            <p:ph type="sldNum" sz="quarter" idx="12"/>
          </p:nvPr>
        </p:nvSpPr>
        <p:spPr>
          <a:xfrm>
            <a:off x="8159931" y="6577563"/>
            <a:ext cx="984069" cy="280438"/>
          </a:xfrm>
        </p:spPr>
        <p:txBody>
          <a:bodyPr>
            <a:normAutofit/>
          </a:bodyPr>
          <a:lstStyle/>
          <a:p>
            <a:pPr>
              <a:spcAft>
                <a:spcPts val="600"/>
              </a:spcAft>
            </a:pPr>
            <a:fld id="{B5EB69C0-7537-C24C-BC67-8B5F238D9475}" type="slidenum">
              <a:rPr lang="en-US" smtClean="0"/>
              <a:pPr>
                <a:spcAft>
                  <a:spcPts val="600"/>
                </a:spcAft>
              </a:pPr>
              <a:t>11</a:t>
            </a:fld>
            <a:endParaRPr lang="en-US"/>
          </a:p>
        </p:txBody>
      </p:sp>
      <p:sp>
        <p:nvSpPr>
          <p:cNvPr id="4" name="Title 3">
            <a:extLst>
              <a:ext uri="{FF2B5EF4-FFF2-40B4-BE49-F238E27FC236}">
                <a16:creationId xmlns:a16="http://schemas.microsoft.com/office/drawing/2014/main" id="{E9BD73E3-6A6B-4792-9BFE-369EBDDF2E5B}"/>
              </a:ext>
            </a:extLst>
          </p:cNvPr>
          <p:cNvSpPr>
            <a:spLocks noGrp="1"/>
          </p:cNvSpPr>
          <p:nvPr>
            <p:ph type="title"/>
          </p:nvPr>
        </p:nvSpPr>
        <p:spPr>
          <a:xfrm>
            <a:off x="334351" y="311508"/>
            <a:ext cx="7258252" cy="532804"/>
          </a:xfrm>
        </p:spPr>
        <p:txBody>
          <a:bodyPr anchor="ctr">
            <a:normAutofit/>
          </a:bodyPr>
          <a:lstStyle/>
          <a:p>
            <a:r>
              <a:rPr lang="en-US" dirty="0"/>
              <a:t>Uncontrolled Release of Energy</a:t>
            </a:r>
          </a:p>
        </p:txBody>
      </p:sp>
    </p:spTree>
    <p:extLst>
      <p:ext uri="{BB962C8B-B14F-4D97-AF65-F5344CB8AC3E}">
        <p14:creationId xmlns:p14="http://schemas.microsoft.com/office/powerpoint/2010/main" val="2546937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ee the source image">
            <a:extLst>
              <a:ext uri="{FF2B5EF4-FFF2-40B4-BE49-F238E27FC236}">
                <a16:creationId xmlns:a16="http://schemas.microsoft.com/office/drawing/2014/main" id="{1B482162-6A27-49F8-9A4E-2C85857574F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3538" y="1528763"/>
            <a:ext cx="3016250" cy="2690813"/>
          </a:xfrm>
          <a:prstGeom prst="rect">
            <a:avLst/>
          </a:prstGeom>
          <a:extLst>
            <a:ext uri="{909E8E84-426E-40DD-AFC4-6F175D3DCCD1}">
              <a14:hiddenFill xmlns:a14="http://schemas.microsoft.com/office/drawing/2010/main">
                <a:solidFill>
                  <a:srgbClr val="FFFFFF"/>
                </a:solidFill>
              </a14:hiddenFill>
            </a:ext>
          </a:extLst>
        </p:spPr>
      </p:pic>
      <p:pic>
        <p:nvPicPr>
          <p:cNvPr id="8" name="Picture 6" descr="See the source image">
            <a:extLst>
              <a:ext uri="{FF2B5EF4-FFF2-40B4-BE49-F238E27FC236}">
                <a16:creationId xmlns:a16="http://schemas.microsoft.com/office/drawing/2014/main" id="{56C6F00A-B266-40DE-9B0E-30CB0858A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8" y="4295775"/>
            <a:ext cx="3016250" cy="1985963"/>
          </a:xfrm>
          <a:prstGeom prst="rect">
            <a:avLst/>
          </a:prstGeom>
          <a:extLst>
            <a:ext uri="{909E8E84-426E-40DD-AFC4-6F175D3DCCD1}">
              <a14:hiddenFill xmlns:a14="http://schemas.microsoft.com/office/drawing/2010/main">
                <a:solidFill>
                  <a:srgbClr val="FFFFFF"/>
                </a:solidFill>
              </a14:hiddenFill>
            </a:ext>
          </a:extLst>
        </p:spPr>
      </p:pic>
      <p:pic>
        <p:nvPicPr>
          <p:cNvPr id="6" name="Picture 4" descr="See the source image">
            <a:extLst>
              <a:ext uri="{FF2B5EF4-FFF2-40B4-BE49-F238E27FC236}">
                <a16:creationId xmlns:a16="http://schemas.microsoft.com/office/drawing/2014/main" id="{C53A6160-5AAB-4FB4-B5AE-F92493EF0D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5988" y="1528763"/>
            <a:ext cx="5207000" cy="2252663"/>
          </a:xfrm>
          <a:prstGeom prst="rect">
            <a:avLst/>
          </a:prstGeom>
          <a:extLst>
            <a:ext uri="{909E8E84-426E-40DD-AFC4-6F175D3DCCD1}">
              <a14:hiddenFill xmlns:a14="http://schemas.microsoft.com/office/drawing/2010/main">
                <a:solidFill>
                  <a:srgbClr val="FFFFFF"/>
                </a:solidFill>
              </a14:hiddenFill>
            </a:ext>
          </a:extLst>
        </p:spPr>
      </p:pic>
      <p:pic>
        <p:nvPicPr>
          <p:cNvPr id="7" name="Picture 8" descr="See the source image">
            <a:extLst>
              <a:ext uri="{FF2B5EF4-FFF2-40B4-BE49-F238E27FC236}">
                <a16:creationId xmlns:a16="http://schemas.microsoft.com/office/drawing/2014/main" id="{A8EEE526-26B1-4DD3-97B9-8674209B93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5988" y="3856038"/>
            <a:ext cx="5207000" cy="2425700"/>
          </a:xfrm>
          <a:prstGeom prst="rect">
            <a:avLst/>
          </a:prstGeom>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CF20694-74C6-49B7-82E2-4CC0F680B6F2}"/>
              </a:ext>
            </a:extLst>
          </p:cNvPr>
          <p:cNvSpPr>
            <a:spLocks noGrp="1"/>
          </p:cNvSpPr>
          <p:nvPr>
            <p:ph type="sldNum" sz="quarter" idx="12"/>
          </p:nvPr>
        </p:nvSpPr>
        <p:spPr>
          <a:xfrm>
            <a:off x="8159931" y="6577563"/>
            <a:ext cx="984069" cy="280438"/>
          </a:xfrm>
        </p:spPr>
        <p:txBody>
          <a:bodyPr>
            <a:normAutofit/>
          </a:bodyPr>
          <a:lstStyle/>
          <a:p>
            <a:pPr>
              <a:spcAft>
                <a:spcPts val="600"/>
              </a:spcAft>
            </a:pPr>
            <a:fld id="{B5EB69C0-7537-C24C-BC67-8B5F238D9475}" type="slidenum">
              <a:rPr lang="en-US" smtClean="0"/>
              <a:pPr>
                <a:spcAft>
                  <a:spcPts val="600"/>
                </a:spcAft>
              </a:pPr>
              <a:t>12</a:t>
            </a:fld>
            <a:endParaRPr lang="en-US"/>
          </a:p>
        </p:txBody>
      </p:sp>
      <p:sp>
        <p:nvSpPr>
          <p:cNvPr id="4" name="Title 3">
            <a:extLst>
              <a:ext uri="{FF2B5EF4-FFF2-40B4-BE49-F238E27FC236}">
                <a16:creationId xmlns:a16="http://schemas.microsoft.com/office/drawing/2014/main" id="{3F464D64-F2B9-4EB3-8730-96C03CA84753}"/>
              </a:ext>
            </a:extLst>
          </p:cNvPr>
          <p:cNvSpPr>
            <a:spLocks noGrp="1"/>
          </p:cNvSpPr>
          <p:nvPr>
            <p:ph type="title"/>
          </p:nvPr>
        </p:nvSpPr>
        <p:spPr>
          <a:xfrm>
            <a:off x="334351" y="311508"/>
            <a:ext cx="7258252" cy="532804"/>
          </a:xfrm>
        </p:spPr>
        <p:txBody>
          <a:bodyPr anchor="ctr">
            <a:normAutofit/>
          </a:bodyPr>
          <a:lstStyle/>
          <a:p>
            <a:r>
              <a:rPr lang="en-US" dirty="0"/>
              <a:t>Vehicle Impact on Person</a:t>
            </a:r>
          </a:p>
        </p:txBody>
      </p:sp>
    </p:spTree>
    <p:extLst>
      <p:ext uri="{BB962C8B-B14F-4D97-AF65-F5344CB8AC3E}">
        <p14:creationId xmlns:p14="http://schemas.microsoft.com/office/powerpoint/2010/main" val="3834729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ee the source image">
            <a:extLst>
              <a:ext uri="{FF2B5EF4-FFF2-40B4-BE49-F238E27FC236}">
                <a16:creationId xmlns:a16="http://schemas.microsoft.com/office/drawing/2014/main" id="{9F7EBCD0-72A4-45EC-A8C3-D6A634B986A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0700" y="1528763"/>
            <a:ext cx="2990850" cy="2744788"/>
          </a:xfrm>
          <a:prstGeom prst="rect">
            <a:avLst/>
          </a:prstGeom>
          <a:extLst>
            <a:ext uri="{909E8E84-426E-40DD-AFC4-6F175D3DCCD1}">
              <a14:hiddenFill xmlns:a14="http://schemas.microsoft.com/office/drawing/2010/main">
                <a:solidFill>
                  <a:srgbClr val="FFFFFF"/>
                </a:solidFill>
              </a14:hiddenFill>
            </a:ext>
          </a:extLst>
        </p:spPr>
      </p:pic>
      <p:pic>
        <p:nvPicPr>
          <p:cNvPr id="8" name="Picture 6" descr="See the source image">
            <a:extLst>
              <a:ext uri="{FF2B5EF4-FFF2-40B4-BE49-F238E27FC236}">
                <a16:creationId xmlns:a16="http://schemas.microsoft.com/office/drawing/2014/main" id="{515613B0-6FC3-450B-8190-512B51C12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 y="4346575"/>
            <a:ext cx="2990850" cy="1935163"/>
          </a:xfrm>
          <a:prstGeom prst="rect">
            <a:avLst/>
          </a:prstGeom>
          <a:extLst>
            <a:ext uri="{909E8E84-426E-40DD-AFC4-6F175D3DCCD1}">
              <a14:hiddenFill xmlns:a14="http://schemas.microsoft.com/office/drawing/2010/main">
                <a:solidFill>
                  <a:srgbClr val="FFFFFF"/>
                </a:solidFill>
              </a14:hiddenFill>
            </a:ext>
          </a:extLst>
        </p:spPr>
      </p:pic>
      <p:pic>
        <p:nvPicPr>
          <p:cNvPr id="6" name="Picture 4" descr="See the source image">
            <a:extLst>
              <a:ext uri="{FF2B5EF4-FFF2-40B4-BE49-F238E27FC236}">
                <a16:creationId xmlns:a16="http://schemas.microsoft.com/office/drawing/2014/main" id="{582281BE-5BC9-40DC-BBFF-C17B5DE436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4575" y="1528763"/>
            <a:ext cx="4921250" cy="2617788"/>
          </a:xfrm>
          <a:prstGeom prst="rect">
            <a:avLst/>
          </a:prstGeom>
          <a:extLst>
            <a:ext uri="{909E8E84-426E-40DD-AFC4-6F175D3DCCD1}">
              <a14:hiddenFill xmlns:a14="http://schemas.microsoft.com/office/drawing/2010/main">
                <a:solidFill>
                  <a:srgbClr val="FFFFFF"/>
                </a:solidFill>
              </a14:hiddenFill>
            </a:ext>
          </a:extLst>
        </p:spPr>
      </p:pic>
      <p:pic>
        <p:nvPicPr>
          <p:cNvPr id="7" name="Picture 8" descr="See the source image">
            <a:extLst>
              <a:ext uri="{FF2B5EF4-FFF2-40B4-BE49-F238E27FC236}">
                <a16:creationId xmlns:a16="http://schemas.microsoft.com/office/drawing/2014/main" id="{BA1ED404-40F7-4011-8398-06ACEC4342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4575" y="4219575"/>
            <a:ext cx="4921250" cy="2062163"/>
          </a:xfrm>
          <a:prstGeom prst="rect">
            <a:avLst/>
          </a:prstGeom>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BE5F8FF-17A6-463B-A2FB-EB89085CE27E}"/>
              </a:ext>
            </a:extLst>
          </p:cNvPr>
          <p:cNvSpPr>
            <a:spLocks noGrp="1"/>
          </p:cNvSpPr>
          <p:nvPr>
            <p:ph type="sldNum" sz="quarter" idx="12"/>
          </p:nvPr>
        </p:nvSpPr>
        <p:spPr>
          <a:xfrm>
            <a:off x="8159931" y="6577563"/>
            <a:ext cx="984069" cy="280438"/>
          </a:xfrm>
        </p:spPr>
        <p:txBody>
          <a:bodyPr>
            <a:normAutofit/>
          </a:bodyPr>
          <a:lstStyle/>
          <a:p>
            <a:pPr>
              <a:spcAft>
                <a:spcPts val="600"/>
              </a:spcAft>
            </a:pPr>
            <a:fld id="{B5EB69C0-7537-C24C-BC67-8B5F238D9475}" type="slidenum">
              <a:rPr lang="en-US" smtClean="0"/>
              <a:pPr>
                <a:spcAft>
                  <a:spcPts val="600"/>
                </a:spcAft>
              </a:pPr>
              <a:t>13</a:t>
            </a:fld>
            <a:endParaRPr lang="en-US"/>
          </a:p>
        </p:txBody>
      </p:sp>
      <p:sp>
        <p:nvSpPr>
          <p:cNvPr id="4" name="Title 3">
            <a:extLst>
              <a:ext uri="{FF2B5EF4-FFF2-40B4-BE49-F238E27FC236}">
                <a16:creationId xmlns:a16="http://schemas.microsoft.com/office/drawing/2014/main" id="{B1B99342-5CD4-4E39-9AC4-9D2CC64FDC30}"/>
              </a:ext>
            </a:extLst>
          </p:cNvPr>
          <p:cNvSpPr>
            <a:spLocks noGrp="1"/>
          </p:cNvSpPr>
          <p:nvPr>
            <p:ph type="title"/>
          </p:nvPr>
        </p:nvSpPr>
        <p:spPr>
          <a:xfrm>
            <a:off x="334351" y="311508"/>
            <a:ext cx="7258252" cy="532804"/>
          </a:xfrm>
        </p:spPr>
        <p:txBody>
          <a:bodyPr anchor="ctr">
            <a:normAutofit/>
          </a:bodyPr>
          <a:lstStyle/>
          <a:p>
            <a:r>
              <a:rPr lang="en-US" dirty="0"/>
              <a:t>Lifting Operations</a:t>
            </a:r>
          </a:p>
        </p:txBody>
      </p:sp>
    </p:spTree>
    <p:extLst>
      <p:ext uri="{BB962C8B-B14F-4D97-AF65-F5344CB8AC3E}">
        <p14:creationId xmlns:p14="http://schemas.microsoft.com/office/powerpoint/2010/main" val="1517477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See the source image">
            <a:extLst>
              <a:ext uri="{FF2B5EF4-FFF2-40B4-BE49-F238E27FC236}">
                <a16:creationId xmlns:a16="http://schemas.microsoft.com/office/drawing/2014/main" id="{EADADFE0-6489-4A00-85B5-91566EFB0A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33463" y="1528763"/>
            <a:ext cx="3033713" cy="1997075"/>
          </a:xfrm>
          <a:prstGeom prst="rect">
            <a:avLst/>
          </a:prstGeom>
          <a:extLst>
            <a:ext uri="{909E8E84-426E-40DD-AFC4-6F175D3DCCD1}">
              <a14:hiddenFill xmlns:a14="http://schemas.microsoft.com/office/drawing/2010/main">
                <a:solidFill>
                  <a:srgbClr val="FFFFFF"/>
                </a:solidFill>
              </a14:hiddenFill>
            </a:ext>
          </a:extLst>
        </p:spPr>
      </p:pic>
      <p:pic>
        <p:nvPicPr>
          <p:cNvPr id="11" name="Picture 8" descr="See the source image">
            <a:extLst>
              <a:ext uri="{FF2B5EF4-FFF2-40B4-BE49-F238E27FC236}">
                <a16:creationId xmlns:a16="http://schemas.microsoft.com/office/drawing/2014/main" id="{9BA5D607-79A9-4034-8958-7F01043749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463" y="3589338"/>
            <a:ext cx="3033713" cy="2692400"/>
          </a:xfrm>
          <a:prstGeom prst="rect">
            <a:avLst/>
          </a:prstGeom>
          <a:extLst>
            <a:ext uri="{909E8E84-426E-40DD-AFC4-6F175D3DCCD1}">
              <a14:hiddenFill xmlns:a14="http://schemas.microsoft.com/office/drawing/2010/main">
                <a:solidFill>
                  <a:srgbClr val="FFFFFF"/>
                </a:solidFill>
              </a14:hiddenFill>
            </a:ext>
          </a:extLst>
        </p:spPr>
      </p:pic>
      <p:pic>
        <p:nvPicPr>
          <p:cNvPr id="9" name="Picture 6" descr="See the source image">
            <a:extLst>
              <a:ext uri="{FF2B5EF4-FFF2-40B4-BE49-F238E27FC236}">
                <a16:creationId xmlns:a16="http://schemas.microsoft.com/office/drawing/2014/main" id="{A0C31EBD-7B02-4D24-88BE-3E051B6A8D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0675" y="1528763"/>
            <a:ext cx="3860800" cy="2024063"/>
          </a:xfrm>
          <a:prstGeom prst="rect">
            <a:avLst/>
          </a:prstGeom>
          <a:extLst>
            <a:ext uri="{909E8E84-426E-40DD-AFC4-6F175D3DCCD1}">
              <a14:hiddenFill xmlns:a14="http://schemas.microsoft.com/office/drawing/2010/main">
                <a:solidFill>
                  <a:srgbClr val="FFFFFF"/>
                </a:solidFill>
              </a14:hiddenFill>
            </a:ext>
          </a:extLst>
        </p:spPr>
      </p:pic>
      <p:pic>
        <p:nvPicPr>
          <p:cNvPr id="10" name="Picture 10" descr="See the source image">
            <a:extLst>
              <a:ext uri="{FF2B5EF4-FFF2-40B4-BE49-F238E27FC236}">
                <a16:creationId xmlns:a16="http://schemas.microsoft.com/office/drawing/2014/main" id="{9B928DF4-16DC-4F00-935F-011A7346BF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0675" y="3616325"/>
            <a:ext cx="3860800" cy="2665413"/>
          </a:xfrm>
          <a:prstGeom prst="rect">
            <a:avLst/>
          </a:prstGeom>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C7497BA-D7F6-45DE-A38C-CAB72956B86C}"/>
              </a:ext>
            </a:extLst>
          </p:cNvPr>
          <p:cNvSpPr>
            <a:spLocks noGrp="1"/>
          </p:cNvSpPr>
          <p:nvPr>
            <p:ph type="sldNum" sz="quarter" idx="12"/>
          </p:nvPr>
        </p:nvSpPr>
        <p:spPr>
          <a:xfrm>
            <a:off x="8159931" y="6577563"/>
            <a:ext cx="984069" cy="280438"/>
          </a:xfrm>
        </p:spPr>
        <p:txBody>
          <a:bodyPr>
            <a:normAutofit/>
          </a:bodyPr>
          <a:lstStyle/>
          <a:p>
            <a:pPr>
              <a:spcAft>
                <a:spcPts val="600"/>
              </a:spcAft>
            </a:pPr>
            <a:fld id="{B5EB69C0-7537-C24C-BC67-8B5F238D9475}" type="slidenum">
              <a:rPr lang="en-US" smtClean="0"/>
              <a:pPr>
                <a:spcAft>
                  <a:spcPts val="600"/>
                </a:spcAft>
              </a:pPr>
              <a:t>14</a:t>
            </a:fld>
            <a:endParaRPr lang="en-US"/>
          </a:p>
        </p:txBody>
      </p:sp>
      <p:sp>
        <p:nvSpPr>
          <p:cNvPr id="4" name="Title 3">
            <a:extLst>
              <a:ext uri="{FF2B5EF4-FFF2-40B4-BE49-F238E27FC236}">
                <a16:creationId xmlns:a16="http://schemas.microsoft.com/office/drawing/2014/main" id="{B0F5FDA9-5C89-467A-898A-3C083E0848DD}"/>
              </a:ext>
            </a:extLst>
          </p:cNvPr>
          <p:cNvSpPr>
            <a:spLocks noGrp="1"/>
          </p:cNvSpPr>
          <p:nvPr>
            <p:ph type="title"/>
          </p:nvPr>
        </p:nvSpPr>
        <p:spPr>
          <a:xfrm>
            <a:off x="334351" y="311508"/>
            <a:ext cx="7258252" cy="532804"/>
          </a:xfrm>
        </p:spPr>
        <p:txBody>
          <a:bodyPr anchor="ctr">
            <a:normAutofit/>
          </a:bodyPr>
          <a:lstStyle/>
          <a:p>
            <a:r>
              <a:rPr lang="en-US" dirty="0"/>
              <a:t>Falling Objects</a:t>
            </a:r>
          </a:p>
        </p:txBody>
      </p:sp>
    </p:spTree>
    <p:extLst>
      <p:ext uri="{BB962C8B-B14F-4D97-AF65-F5344CB8AC3E}">
        <p14:creationId xmlns:p14="http://schemas.microsoft.com/office/powerpoint/2010/main" val="697915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ee the source image">
            <a:extLst>
              <a:ext uri="{FF2B5EF4-FFF2-40B4-BE49-F238E27FC236}">
                <a16:creationId xmlns:a16="http://schemas.microsoft.com/office/drawing/2014/main" id="{A1ED8583-A8A9-46AE-8EE7-4D957368B2D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2575" y="1528763"/>
            <a:ext cx="2986088" cy="2665413"/>
          </a:xfrm>
          <a:prstGeom prst="rect">
            <a:avLst/>
          </a:prstGeom>
          <a:extLst>
            <a:ext uri="{909E8E84-426E-40DD-AFC4-6F175D3DCCD1}">
              <a14:hiddenFill xmlns:a14="http://schemas.microsoft.com/office/drawing/2010/main">
                <a:solidFill>
                  <a:srgbClr val="FFFFFF"/>
                </a:solidFill>
              </a14:hiddenFill>
            </a:ext>
          </a:extLst>
        </p:spPr>
      </p:pic>
      <p:pic>
        <p:nvPicPr>
          <p:cNvPr id="7" name="Picture 8" descr="See the source image">
            <a:extLst>
              <a:ext uri="{FF2B5EF4-FFF2-40B4-BE49-F238E27FC236}">
                <a16:creationId xmlns:a16="http://schemas.microsoft.com/office/drawing/2014/main" id="{001EE11C-10E5-47FE-B198-208C42D1C1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5813" y="1528763"/>
            <a:ext cx="2876550" cy="2665413"/>
          </a:xfrm>
          <a:prstGeom prst="rect">
            <a:avLst/>
          </a:prstGeom>
          <a:extLst>
            <a:ext uri="{909E8E84-426E-40DD-AFC4-6F175D3DCCD1}">
              <a14:hiddenFill xmlns:a14="http://schemas.microsoft.com/office/drawing/2010/main">
                <a:solidFill>
                  <a:srgbClr val="FFFFFF"/>
                </a:solidFill>
              </a14:hiddenFill>
            </a:ext>
          </a:extLst>
        </p:spPr>
      </p:pic>
      <p:pic>
        <p:nvPicPr>
          <p:cNvPr id="8" name="Picture 6" descr="See the source image">
            <a:extLst>
              <a:ext uri="{FF2B5EF4-FFF2-40B4-BE49-F238E27FC236}">
                <a16:creationId xmlns:a16="http://schemas.microsoft.com/office/drawing/2014/main" id="{C4ED5176-DA61-4BCE-8219-13F473C86A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2575" y="4252913"/>
            <a:ext cx="2273300" cy="2028825"/>
          </a:xfrm>
          <a:prstGeom prst="rect">
            <a:avLst/>
          </a:prstGeom>
          <a:extLst>
            <a:ext uri="{909E8E84-426E-40DD-AFC4-6F175D3DCCD1}">
              <a14:hiddenFill xmlns:a14="http://schemas.microsoft.com/office/drawing/2010/main">
                <a:solidFill>
                  <a:srgbClr val="FFFFFF"/>
                </a:solidFill>
              </a14:hiddenFill>
            </a:ext>
          </a:extLst>
        </p:spPr>
      </p:pic>
      <p:pic>
        <p:nvPicPr>
          <p:cNvPr id="6" name="Picture 4" descr="See the source image">
            <a:extLst>
              <a:ext uri="{FF2B5EF4-FFF2-40B4-BE49-F238E27FC236}">
                <a16:creationId xmlns:a16="http://schemas.microsoft.com/office/drawing/2014/main" id="{E49E32C3-1286-467E-8E81-F993DCD455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4613" y="4252913"/>
            <a:ext cx="3587750" cy="2028825"/>
          </a:xfrm>
          <a:prstGeom prst="rect">
            <a:avLst/>
          </a:prstGeom>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119FB502-A9C5-4E8F-AD25-6E3E99361745}"/>
              </a:ext>
            </a:extLst>
          </p:cNvPr>
          <p:cNvSpPr>
            <a:spLocks noGrp="1"/>
          </p:cNvSpPr>
          <p:nvPr>
            <p:ph type="sldNum" sz="quarter" idx="12"/>
          </p:nvPr>
        </p:nvSpPr>
        <p:spPr>
          <a:xfrm>
            <a:off x="8159931" y="6577563"/>
            <a:ext cx="984069" cy="280438"/>
          </a:xfrm>
        </p:spPr>
        <p:txBody>
          <a:bodyPr>
            <a:normAutofit/>
          </a:bodyPr>
          <a:lstStyle/>
          <a:p>
            <a:pPr>
              <a:spcAft>
                <a:spcPts val="600"/>
              </a:spcAft>
            </a:pPr>
            <a:fld id="{B5EB69C0-7537-C24C-BC67-8B5F238D9475}" type="slidenum">
              <a:rPr lang="en-US" smtClean="0"/>
              <a:pPr>
                <a:spcAft>
                  <a:spcPts val="600"/>
                </a:spcAft>
              </a:pPr>
              <a:t>15</a:t>
            </a:fld>
            <a:endParaRPr lang="en-US"/>
          </a:p>
        </p:txBody>
      </p:sp>
      <p:sp>
        <p:nvSpPr>
          <p:cNvPr id="4" name="Title 3">
            <a:extLst>
              <a:ext uri="{FF2B5EF4-FFF2-40B4-BE49-F238E27FC236}">
                <a16:creationId xmlns:a16="http://schemas.microsoft.com/office/drawing/2014/main" id="{4B8FEB2C-346D-4AE8-B793-3079A98D2FF1}"/>
              </a:ext>
            </a:extLst>
          </p:cNvPr>
          <p:cNvSpPr>
            <a:spLocks noGrp="1"/>
          </p:cNvSpPr>
          <p:nvPr>
            <p:ph type="title"/>
          </p:nvPr>
        </p:nvSpPr>
        <p:spPr>
          <a:xfrm>
            <a:off x="334351" y="311508"/>
            <a:ext cx="7258252" cy="532804"/>
          </a:xfrm>
        </p:spPr>
        <p:txBody>
          <a:bodyPr anchor="ctr">
            <a:normAutofit/>
          </a:bodyPr>
          <a:lstStyle/>
          <a:p>
            <a:r>
              <a:rPr lang="en-US" dirty="0"/>
              <a:t>Fall from Heights</a:t>
            </a:r>
          </a:p>
        </p:txBody>
      </p:sp>
    </p:spTree>
    <p:extLst>
      <p:ext uri="{BB962C8B-B14F-4D97-AF65-F5344CB8AC3E}">
        <p14:creationId xmlns:p14="http://schemas.microsoft.com/office/powerpoint/2010/main" val="2766054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F365F9-43C7-44B6-B512-B208E1EE7B55}"/>
              </a:ext>
            </a:extLst>
          </p:cNvPr>
          <p:cNvSpPr>
            <a:spLocks noGrp="1"/>
          </p:cNvSpPr>
          <p:nvPr>
            <p:ph type="sldNum" sz="quarter" idx="12"/>
          </p:nvPr>
        </p:nvSpPr>
        <p:spPr/>
        <p:txBody>
          <a:bodyPr/>
          <a:lstStyle/>
          <a:p>
            <a:fld id="{B5EB69C0-7537-C24C-BC67-8B5F238D9475}" type="slidenum">
              <a:rPr lang="en-US" smtClean="0"/>
              <a:pPr/>
              <a:t>16</a:t>
            </a:fld>
            <a:endParaRPr lang="en-US" dirty="0"/>
          </a:p>
        </p:txBody>
      </p:sp>
      <p:sp>
        <p:nvSpPr>
          <p:cNvPr id="4" name="Title 3">
            <a:extLst>
              <a:ext uri="{FF2B5EF4-FFF2-40B4-BE49-F238E27FC236}">
                <a16:creationId xmlns:a16="http://schemas.microsoft.com/office/drawing/2014/main" id="{1EF2AC77-6058-433D-AEE6-D32DC8135E3D}"/>
              </a:ext>
            </a:extLst>
          </p:cNvPr>
          <p:cNvSpPr>
            <a:spLocks noGrp="1"/>
          </p:cNvSpPr>
          <p:nvPr>
            <p:ph type="title"/>
          </p:nvPr>
        </p:nvSpPr>
        <p:spPr/>
        <p:txBody>
          <a:bodyPr/>
          <a:lstStyle/>
          <a:p>
            <a:r>
              <a:rPr lang="en-US" dirty="0"/>
              <a:t>Entanglement and Crushing</a:t>
            </a:r>
          </a:p>
        </p:txBody>
      </p:sp>
      <p:pic>
        <p:nvPicPr>
          <p:cNvPr id="5" name="Picture 2" descr="See the source image">
            <a:extLst>
              <a:ext uri="{FF2B5EF4-FFF2-40B4-BE49-F238E27FC236}">
                <a16:creationId xmlns:a16="http://schemas.microsoft.com/office/drawing/2014/main" id="{85217B6E-750F-4849-928B-F91D5E848E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4288" y="1453834"/>
            <a:ext cx="2469379" cy="21546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ee the source image">
            <a:extLst>
              <a:ext uri="{FF2B5EF4-FFF2-40B4-BE49-F238E27FC236}">
                <a16:creationId xmlns:a16="http://schemas.microsoft.com/office/drawing/2014/main" id="{4A79B724-03E2-4067-993E-5B2F58E7C9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47174"/>
            <a:ext cx="4048125" cy="27181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See the source image">
            <a:extLst>
              <a:ext uri="{FF2B5EF4-FFF2-40B4-BE49-F238E27FC236}">
                <a16:creationId xmlns:a16="http://schemas.microsoft.com/office/drawing/2014/main" id="{3BD09A17-C603-4C2A-89B5-246D9919FB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937785"/>
            <a:ext cx="4048125" cy="26860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See the source image">
            <a:extLst>
              <a:ext uri="{FF2B5EF4-FFF2-40B4-BE49-F238E27FC236}">
                <a16:creationId xmlns:a16="http://schemas.microsoft.com/office/drawing/2014/main" id="{EE3194CA-13A3-42ED-B825-2D75690C07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300" y="3965291"/>
            <a:ext cx="4439700" cy="2658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91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ee the source image">
            <a:extLst>
              <a:ext uri="{FF2B5EF4-FFF2-40B4-BE49-F238E27FC236}">
                <a16:creationId xmlns:a16="http://schemas.microsoft.com/office/drawing/2014/main" id="{6C6363D0-2F39-4DD7-8B27-1AEA682070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2475" y="1304925"/>
            <a:ext cx="2763838" cy="2466975"/>
          </a:xfrm>
          <a:prstGeom prst="rect">
            <a:avLst/>
          </a:prstGeom>
          <a:extLst>
            <a:ext uri="{909E8E84-426E-40DD-AFC4-6F175D3DCCD1}">
              <a14:hiddenFill xmlns:a14="http://schemas.microsoft.com/office/drawing/2010/main">
                <a:solidFill>
                  <a:srgbClr val="FFFFFF"/>
                </a:solidFill>
              </a14:hiddenFill>
            </a:ext>
          </a:extLst>
        </p:spPr>
      </p:pic>
      <p:pic>
        <p:nvPicPr>
          <p:cNvPr id="8" name="Picture 6" descr="See the source image">
            <a:extLst>
              <a:ext uri="{FF2B5EF4-FFF2-40B4-BE49-F238E27FC236}">
                <a16:creationId xmlns:a16="http://schemas.microsoft.com/office/drawing/2014/main" id="{996AD450-46C4-4032-965A-2B0ADF964A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351" y="4059238"/>
            <a:ext cx="3420087" cy="2220913"/>
          </a:xfrm>
          <a:prstGeom prst="rect">
            <a:avLst/>
          </a:prstGeom>
          <a:extLst>
            <a:ext uri="{909E8E84-426E-40DD-AFC4-6F175D3DCCD1}">
              <a14:hiddenFill xmlns:a14="http://schemas.microsoft.com/office/drawing/2010/main">
                <a:solidFill>
                  <a:srgbClr val="FFFFFF"/>
                </a:solidFill>
              </a14:hiddenFill>
            </a:ext>
          </a:extLst>
        </p:spPr>
      </p:pic>
      <p:pic>
        <p:nvPicPr>
          <p:cNvPr id="6" name="Picture 4" descr="See the source image">
            <a:extLst>
              <a:ext uri="{FF2B5EF4-FFF2-40B4-BE49-F238E27FC236}">
                <a16:creationId xmlns:a16="http://schemas.microsoft.com/office/drawing/2014/main" id="{E4222BF0-9F8B-4EC7-B4B6-CCC483680F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7938" y="1528763"/>
            <a:ext cx="4217988" cy="2179638"/>
          </a:xfrm>
          <a:prstGeom prst="rect">
            <a:avLst/>
          </a:prstGeom>
          <a:extLst>
            <a:ext uri="{909E8E84-426E-40DD-AFC4-6F175D3DCCD1}">
              <a14:hiddenFill xmlns:a14="http://schemas.microsoft.com/office/drawing/2010/main">
                <a:solidFill>
                  <a:srgbClr val="FFFFFF"/>
                </a:solidFill>
              </a14:hiddenFill>
            </a:ext>
          </a:extLst>
        </p:spPr>
      </p:pic>
      <p:pic>
        <p:nvPicPr>
          <p:cNvPr id="7" name="Picture 8" descr="See the source image">
            <a:extLst>
              <a:ext uri="{FF2B5EF4-FFF2-40B4-BE49-F238E27FC236}">
                <a16:creationId xmlns:a16="http://schemas.microsoft.com/office/drawing/2014/main" id="{A5AF8FAB-CCDF-49B8-BFE6-85405ED877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7938" y="3771900"/>
            <a:ext cx="4217988" cy="2509838"/>
          </a:xfrm>
          <a:prstGeom prst="rect">
            <a:avLst/>
          </a:prstGeom>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7D6F04DB-F02A-4566-9D0E-F8A1928E9486}"/>
              </a:ext>
            </a:extLst>
          </p:cNvPr>
          <p:cNvSpPr>
            <a:spLocks noGrp="1"/>
          </p:cNvSpPr>
          <p:nvPr>
            <p:ph type="sldNum" sz="quarter" idx="12"/>
          </p:nvPr>
        </p:nvSpPr>
        <p:spPr>
          <a:xfrm>
            <a:off x="8159931" y="6577563"/>
            <a:ext cx="984069" cy="280438"/>
          </a:xfrm>
        </p:spPr>
        <p:txBody>
          <a:bodyPr>
            <a:normAutofit/>
          </a:bodyPr>
          <a:lstStyle/>
          <a:p>
            <a:pPr>
              <a:spcAft>
                <a:spcPts val="600"/>
              </a:spcAft>
            </a:pPr>
            <a:fld id="{B5EB69C0-7537-C24C-BC67-8B5F238D9475}" type="slidenum">
              <a:rPr lang="en-US" smtClean="0"/>
              <a:pPr>
                <a:spcAft>
                  <a:spcPts val="600"/>
                </a:spcAft>
              </a:pPr>
              <a:t>17</a:t>
            </a:fld>
            <a:endParaRPr lang="en-US"/>
          </a:p>
        </p:txBody>
      </p:sp>
      <p:sp>
        <p:nvSpPr>
          <p:cNvPr id="4" name="Title 3">
            <a:extLst>
              <a:ext uri="{FF2B5EF4-FFF2-40B4-BE49-F238E27FC236}">
                <a16:creationId xmlns:a16="http://schemas.microsoft.com/office/drawing/2014/main" id="{90248B7F-0B4A-40EE-8709-2D309A38CE24}"/>
              </a:ext>
            </a:extLst>
          </p:cNvPr>
          <p:cNvSpPr>
            <a:spLocks noGrp="1"/>
          </p:cNvSpPr>
          <p:nvPr>
            <p:ph type="title"/>
          </p:nvPr>
        </p:nvSpPr>
        <p:spPr>
          <a:xfrm>
            <a:off x="334351" y="311508"/>
            <a:ext cx="7258252" cy="532804"/>
          </a:xfrm>
        </p:spPr>
        <p:txBody>
          <a:bodyPr anchor="ctr">
            <a:normAutofit/>
          </a:bodyPr>
          <a:lstStyle/>
          <a:p>
            <a:r>
              <a:rPr lang="en-US" dirty="0"/>
              <a:t>Fire</a:t>
            </a:r>
          </a:p>
        </p:txBody>
      </p:sp>
    </p:spTree>
    <p:extLst>
      <p:ext uri="{BB962C8B-B14F-4D97-AF65-F5344CB8AC3E}">
        <p14:creationId xmlns:p14="http://schemas.microsoft.com/office/powerpoint/2010/main" val="1708612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ee the source image">
            <a:extLst>
              <a:ext uri="{FF2B5EF4-FFF2-40B4-BE49-F238E27FC236}">
                <a16:creationId xmlns:a16="http://schemas.microsoft.com/office/drawing/2014/main" id="{22A131FE-D566-4A80-9FE8-D0D9D0F89C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9613" y="1528763"/>
            <a:ext cx="2659063" cy="2371725"/>
          </a:xfrm>
          <a:prstGeom prst="rect">
            <a:avLst/>
          </a:prstGeom>
          <a:extLst>
            <a:ext uri="{909E8E84-426E-40DD-AFC4-6F175D3DCCD1}">
              <a14:hiddenFill xmlns:a14="http://schemas.microsoft.com/office/drawing/2010/main">
                <a:solidFill>
                  <a:srgbClr val="FFFFFF"/>
                </a:solidFill>
              </a14:hiddenFill>
            </a:ext>
          </a:extLst>
        </p:spPr>
      </p:pic>
      <p:pic>
        <p:nvPicPr>
          <p:cNvPr id="6" name="Picture 4" descr="See the source image">
            <a:extLst>
              <a:ext uri="{FF2B5EF4-FFF2-40B4-BE49-F238E27FC236}">
                <a16:creationId xmlns:a16="http://schemas.microsoft.com/office/drawing/2014/main" id="{10407341-F487-43F6-9547-C9D34D70C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6938" y="1528763"/>
            <a:ext cx="4879975" cy="2371725"/>
          </a:xfrm>
          <a:prstGeom prst="rect">
            <a:avLst/>
          </a:prstGeom>
          <a:extLst>
            <a:ext uri="{909E8E84-426E-40DD-AFC4-6F175D3DCCD1}">
              <a14:hiddenFill xmlns:a14="http://schemas.microsoft.com/office/drawing/2010/main">
                <a:solidFill>
                  <a:srgbClr val="FFFFFF"/>
                </a:solidFill>
              </a14:hiddenFill>
            </a:ext>
          </a:extLst>
        </p:spPr>
      </p:pic>
      <p:pic>
        <p:nvPicPr>
          <p:cNvPr id="8" name="Picture 6" descr="See the source image">
            <a:extLst>
              <a:ext uri="{FF2B5EF4-FFF2-40B4-BE49-F238E27FC236}">
                <a16:creationId xmlns:a16="http://schemas.microsoft.com/office/drawing/2014/main" id="{A2CEC4F1-B5A2-4F91-BABF-A9CAAFF269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613" y="3970338"/>
            <a:ext cx="4041775" cy="2311400"/>
          </a:xfrm>
          <a:prstGeom prst="rect">
            <a:avLst/>
          </a:prstGeom>
          <a:extLst>
            <a:ext uri="{909E8E84-426E-40DD-AFC4-6F175D3DCCD1}">
              <a14:hiddenFill xmlns:a14="http://schemas.microsoft.com/office/drawing/2010/main">
                <a:solidFill>
                  <a:srgbClr val="FFFFFF"/>
                </a:solidFill>
              </a14:hiddenFill>
            </a:ext>
          </a:extLst>
        </p:spPr>
      </p:pic>
      <p:pic>
        <p:nvPicPr>
          <p:cNvPr id="7" name="Picture 8" descr="See the source image">
            <a:extLst>
              <a:ext uri="{FF2B5EF4-FFF2-40B4-BE49-F238E27FC236}">
                <a16:creationId xmlns:a16="http://schemas.microsoft.com/office/drawing/2014/main" id="{FAC1E8AC-D58D-4700-BBB8-CA191D39FD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1238" y="3970338"/>
            <a:ext cx="3495675" cy="2311400"/>
          </a:xfrm>
          <a:prstGeom prst="rect">
            <a:avLst/>
          </a:prstGeom>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2255E10-BCFD-49EF-8AB3-6DBC68F5FF2B}"/>
              </a:ext>
            </a:extLst>
          </p:cNvPr>
          <p:cNvSpPr>
            <a:spLocks noGrp="1"/>
          </p:cNvSpPr>
          <p:nvPr>
            <p:ph type="sldNum" sz="quarter" idx="12"/>
          </p:nvPr>
        </p:nvSpPr>
        <p:spPr>
          <a:xfrm>
            <a:off x="8159931" y="6577563"/>
            <a:ext cx="984069" cy="280438"/>
          </a:xfrm>
        </p:spPr>
        <p:txBody>
          <a:bodyPr>
            <a:normAutofit/>
          </a:bodyPr>
          <a:lstStyle/>
          <a:p>
            <a:pPr>
              <a:spcAft>
                <a:spcPts val="600"/>
              </a:spcAft>
            </a:pPr>
            <a:fld id="{B5EB69C0-7537-C24C-BC67-8B5F238D9475}" type="slidenum">
              <a:rPr lang="en-US" smtClean="0"/>
              <a:pPr>
                <a:spcAft>
                  <a:spcPts val="600"/>
                </a:spcAft>
              </a:pPr>
              <a:t>18</a:t>
            </a:fld>
            <a:endParaRPr lang="en-US"/>
          </a:p>
        </p:txBody>
      </p:sp>
      <p:sp>
        <p:nvSpPr>
          <p:cNvPr id="4" name="Title 3">
            <a:extLst>
              <a:ext uri="{FF2B5EF4-FFF2-40B4-BE49-F238E27FC236}">
                <a16:creationId xmlns:a16="http://schemas.microsoft.com/office/drawing/2014/main" id="{9CFF8D6A-D050-42F8-87F7-C4D1C172AFE7}"/>
              </a:ext>
            </a:extLst>
          </p:cNvPr>
          <p:cNvSpPr>
            <a:spLocks noGrp="1"/>
          </p:cNvSpPr>
          <p:nvPr>
            <p:ph type="title"/>
          </p:nvPr>
        </p:nvSpPr>
        <p:spPr>
          <a:xfrm>
            <a:off x="334351" y="311508"/>
            <a:ext cx="7258252" cy="532804"/>
          </a:xfrm>
        </p:spPr>
        <p:txBody>
          <a:bodyPr anchor="ctr">
            <a:normAutofit/>
          </a:bodyPr>
          <a:lstStyle/>
          <a:p>
            <a:r>
              <a:rPr lang="en-US"/>
              <a:t>Exposure to Hazardous Substances: Chronic</a:t>
            </a:r>
          </a:p>
        </p:txBody>
      </p:sp>
    </p:spTree>
    <p:extLst>
      <p:ext uri="{BB962C8B-B14F-4D97-AF65-F5344CB8AC3E}">
        <p14:creationId xmlns:p14="http://schemas.microsoft.com/office/powerpoint/2010/main" val="3862125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ee the source image">
            <a:extLst>
              <a:ext uri="{FF2B5EF4-FFF2-40B4-BE49-F238E27FC236}">
                <a16:creationId xmlns:a16="http://schemas.microsoft.com/office/drawing/2014/main" id="{D7B74E64-1B1D-4D68-B9AD-518FC5586BD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4738" y="1528763"/>
            <a:ext cx="2860675" cy="2387600"/>
          </a:xfrm>
          <a:prstGeom prst="rect">
            <a:avLst/>
          </a:prstGeom>
          <a:extLst>
            <a:ext uri="{909E8E84-426E-40DD-AFC4-6F175D3DCCD1}">
              <a14:hiddenFill xmlns:a14="http://schemas.microsoft.com/office/drawing/2010/main">
                <a:solidFill>
                  <a:srgbClr val="FFFFFF"/>
                </a:solidFill>
              </a14:hiddenFill>
            </a:ext>
          </a:extLst>
        </p:spPr>
      </p:pic>
      <p:pic>
        <p:nvPicPr>
          <p:cNvPr id="6" name="Picture 4" descr="See the source image">
            <a:extLst>
              <a:ext uri="{FF2B5EF4-FFF2-40B4-BE49-F238E27FC236}">
                <a16:creationId xmlns:a16="http://schemas.microsoft.com/office/drawing/2014/main" id="{97B77536-6C16-451A-96BE-C4FE1954C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7325" y="1528763"/>
            <a:ext cx="3954463" cy="2387600"/>
          </a:xfrm>
          <a:prstGeom prst="rect">
            <a:avLst/>
          </a:prstGeom>
          <a:extLst>
            <a:ext uri="{909E8E84-426E-40DD-AFC4-6F175D3DCCD1}">
              <a14:hiddenFill xmlns:a14="http://schemas.microsoft.com/office/drawing/2010/main">
                <a:solidFill>
                  <a:srgbClr val="FFFFFF"/>
                </a:solidFill>
              </a14:hiddenFill>
            </a:ext>
          </a:extLst>
        </p:spPr>
      </p:pic>
      <p:pic>
        <p:nvPicPr>
          <p:cNvPr id="8" name="Picture 6" descr="See the source image">
            <a:extLst>
              <a:ext uri="{FF2B5EF4-FFF2-40B4-BE49-F238E27FC236}">
                <a16:creationId xmlns:a16="http://schemas.microsoft.com/office/drawing/2014/main" id="{DB112B4F-101D-427B-9A09-6269954A5A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4738" y="3979863"/>
            <a:ext cx="3068638" cy="2301875"/>
          </a:xfrm>
          <a:prstGeom prst="rect">
            <a:avLst/>
          </a:prstGeom>
          <a:extLst>
            <a:ext uri="{909E8E84-426E-40DD-AFC4-6F175D3DCCD1}">
              <a14:hiddenFill xmlns:a14="http://schemas.microsoft.com/office/drawing/2010/main">
                <a:solidFill>
                  <a:srgbClr val="FFFFFF"/>
                </a:solidFill>
              </a14:hiddenFill>
            </a:ext>
          </a:extLst>
        </p:spPr>
      </p:pic>
      <p:pic>
        <p:nvPicPr>
          <p:cNvPr id="7" name="Picture 8" descr="See the source image">
            <a:extLst>
              <a:ext uri="{FF2B5EF4-FFF2-40B4-BE49-F238E27FC236}">
                <a16:creationId xmlns:a16="http://schemas.microsoft.com/office/drawing/2014/main" id="{84EC7C68-9A2A-415A-BE1D-64825DCD14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5288" y="3979863"/>
            <a:ext cx="3746500" cy="2301875"/>
          </a:xfrm>
          <a:prstGeom prst="rect">
            <a:avLst/>
          </a:prstGeom>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CB40E33-1B0D-4A8F-9216-C393477D602F}"/>
              </a:ext>
            </a:extLst>
          </p:cNvPr>
          <p:cNvSpPr>
            <a:spLocks noGrp="1"/>
          </p:cNvSpPr>
          <p:nvPr>
            <p:ph type="sldNum" sz="quarter" idx="12"/>
          </p:nvPr>
        </p:nvSpPr>
        <p:spPr>
          <a:xfrm>
            <a:off x="8159931" y="6577563"/>
            <a:ext cx="984069" cy="280438"/>
          </a:xfrm>
        </p:spPr>
        <p:txBody>
          <a:bodyPr>
            <a:normAutofit/>
          </a:bodyPr>
          <a:lstStyle/>
          <a:p>
            <a:pPr>
              <a:spcAft>
                <a:spcPts val="600"/>
              </a:spcAft>
            </a:pPr>
            <a:fld id="{B5EB69C0-7537-C24C-BC67-8B5F238D9475}" type="slidenum">
              <a:rPr lang="en-US" smtClean="0"/>
              <a:pPr>
                <a:spcAft>
                  <a:spcPts val="600"/>
                </a:spcAft>
              </a:pPr>
              <a:t>19</a:t>
            </a:fld>
            <a:endParaRPr lang="en-US"/>
          </a:p>
        </p:txBody>
      </p:sp>
      <p:sp>
        <p:nvSpPr>
          <p:cNvPr id="4" name="Title 3">
            <a:extLst>
              <a:ext uri="{FF2B5EF4-FFF2-40B4-BE49-F238E27FC236}">
                <a16:creationId xmlns:a16="http://schemas.microsoft.com/office/drawing/2014/main" id="{172844B6-D0D9-4750-AB6E-8C4E392DB40F}"/>
              </a:ext>
            </a:extLst>
          </p:cNvPr>
          <p:cNvSpPr>
            <a:spLocks noGrp="1"/>
          </p:cNvSpPr>
          <p:nvPr>
            <p:ph type="title"/>
          </p:nvPr>
        </p:nvSpPr>
        <p:spPr>
          <a:xfrm>
            <a:off x="334351" y="311508"/>
            <a:ext cx="7258252" cy="532804"/>
          </a:xfrm>
        </p:spPr>
        <p:txBody>
          <a:bodyPr anchor="ctr">
            <a:normAutofit/>
          </a:bodyPr>
          <a:lstStyle/>
          <a:p>
            <a:r>
              <a:rPr lang="en-US"/>
              <a:t>Exposure to Hazardous Substances: Acute</a:t>
            </a:r>
          </a:p>
        </p:txBody>
      </p:sp>
    </p:spTree>
    <p:extLst>
      <p:ext uri="{BB962C8B-B14F-4D97-AF65-F5344CB8AC3E}">
        <p14:creationId xmlns:p14="http://schemas.microsoft.com/office/powerpoint/2010/main" val="522640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D7A0B6-5964-45AF-A099-E5E9734E7816}"/>
              </a:ext>
            </a:extLst>
          </p:cNvPr>
          <p:cNvSpPr>
            <a:spLocks noGrp="1"/>
          </p:cNvSpPr>
          <p:nvPr>
            <p:ph type="sldNum" sz="quarter" idx="12"/>
          </p:nvPr>
        </p:nvSpPr>
        <p:spPr/>
        <p:txBody>
          <a:bodyPr/>
          <a:lstStyle/>
          <a:p>
            <a:fld id="{B5EB69C0-7537-C24C-BC67-8B5F238D9475}" type="slidenum">
              <a:rPr lang="en-US" smtClean="0"/>
              <a:pPr/>
              <a:t>2</a:t>
            </a:fld>
            <a:endParaRPr lang="en-US" dirty="0"/>
          </a:p>
        </p:txBody>
      </p:sp>
      <p:sp>
        <p:nvSpPr>
          <p:cNvPr id="3" name="Content Placeholder 2">
            <a:extLst>
              <a:ext uri="{FF2B5EF4-FFF2-40B4-BE49-F238E27FC236}">
                <a16:creationId xmlns:a16="http://schemas.microsoft.com/office/drawing/2014/main" id="{DF327C16-1D41-4379-A214-DEC8BA55B86E}"/>
              </a:ext>
            </a:extLst>
          </p:cNvPr>
          <p:cNvSpPr>
            <a:spLocks noGrp="1"/>
          </p:cNvSpPr>
          <p:nvPr>
            <p:ph idx="1"/>
          </p:nvPr>
        </p:nvSpPr>
        <p:spPr/>
        <p:txBody>
          <a:bodyPr/>
          <a:lstStyle/>
          <a:p>
            <a:r>
              <a:rPr lang="en-US" dirty="0"/>
              <a:t>To introduce all project contractors and consultants to the Climax Mine Safety Culture, to understand:</a:t>
            </a:r>
          </a:p>
          <a:p>
            <a:pPr marL="640080" lvl="2">
              <a:buFont typeface="Arial" pitchFamily="34" charset="0"/>
              <a:buChar char="•"/>
            </a:pPr>
            <a:r>
              <a:rPr lang="en-US" dirty="0"/>
              <a:t>We believe safety is a personal decision with consequences</a:t>
            </a:r>
          </a:p>
          <a:p>
            <a:pPr marL="640080" lvl="2">
              <a:buFont typeface="Arial" pitchFamily="34" charset="0"/>
              <a:buChar char="•"/>
            </a:pPr>
            <a:r>
              <a:rPr lang="en-US" dirty="0"/>
              <a:t>We hold each other accountable</a:t>
            </a:r>
          </a:p>
          <a:p>
            <a:pPr marL="640080" lvl="2">
              <a:buFont typeface="Arial" pitchFamily="34" charset="0"/>
              <a:buChar char="•"/>
            </a:pPr>
            <a:r>
              <a:rPr lang="en-US" dirty="0"/>
              <a:t>We have the authority and responsibility to stop work</a:t>
            </a:r>
          </a:p>
          <a:p>
            <a:pPr marL="640080" lvl="2">
              <a:buFont typeface="Arial" pitchFamily="34" charset="0"/>
              <a:buChar char="•"/>
            </a:pPr>
            <a:r>
              <a:rPr lang="en-US" dirty="0"/>
              <a:t>We strive to involve all individuals, at all levels</a:t>
            </a:r>
          </a:p>
          <a:p>
            <a:pPr marL="640080" lvl="2">
              <a:buFont typeface="Arial" pitchFamily="34" charset="0"/>
              <a:buChar char="•"/>
            </a:pPr>
            <a:r>
              <a:rPr lang="en-US" dirty="0"/>
              <a:t>We believe Positive Attitude is paramount</a:t>
            </a:r>
          </a:p>
          <a:p>
            <a:pPr marL="640080" lvl="2">
              <a:buFont typeface="Arial" pitchFamily="34" charset="0"/>
              <a:buChar char="•"/>
            </a:pPr>
            <a:r>
              <a:rPr lang="en-US" dirty="0"/>
              <a:t>We have an open-door policy to guarantee resolution</a:t>
            </a:r>
          </a:p>
          <a:p>
            <a:endParaRPr lang="en-US" dirty="0"/>
          </a:p>
        </p:txBody>
      </p:sp>
      <p:sp>
        <p:nvSpPr>
          <p:cNvPr id="4" name="Title 3">
            <a:extLst>
              <a:ext uri="{FF2B5EF4-FFF2-40B4-BE49-F238E27FC236}">
                <a16:creationId xmlns:a16="http://schemas.microsoft.com/office/drawing/2014/main" id="{889F172D-362E-4EEE-BE58-D319D1D3399E}"/>
              </a:ext>
            </a:extLst>
          </p:cNvPr>
          <p:cNvSpPr>
            <a:spLocks noGrp="1"/>
          </p:cNvSpPr>
          <p:nvPr>
            <p:ph type="title"/>
          </p:nvPr>
        </p:nvSpPr>
        <p:spPr/>
        <p:txBody>
          <a:bodyPr/>
          <a:lstStyle/>
          <a:p>
            <a:r>
              <a:rPr lang="en-US" dirty="0"/>
              <a:t>Purpose: Define Our Culture</a:t>
            </a:r>
          </a:p>
        </p:txBody>
      </p:sp>
    </p:spTree>
    <p:extLst>
      <p:ext uri="{BB962C8B-B14F-4D97-AF65-F5344CB8AC3E}">
        <p14:creationId xmlns:p14="http://schemas.microsoft.com/office/powerpoint/2010/main" val="1746354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38E83D-5C1B-4503-9516-105BC54011DD}"/>
              </a:ext>
            </a:extLst>
          </p:cNvPr>
          <p:cNvSpPr>
            <a:spLocks noGrp="1"/>
          </p:cNvSpPr>
          <p:nvPr>
            <p:ph type="sldNum" sz="quarter" idx="12"/>
          </p:nvPr>
        </p:nvSpPr>
        <p:spPr/>
        <p:txBody>
          <a:bodyPr/>
          <a:lstStyle/>
          <a:p>
            <a:fld id="{B5EB69C0-7537-C24C-BC67-8B5F238D9475}" type="slidenum">
              <a:rPr lang="en-US" smtClean="0"/>
              <a:pPr/>
              <a:t>20</a:t>
            </a:fld>
            <a:endParaRPr lang="en-US" dirty="0"/>
          </a:p>
        </p:txBody>
      </p:sp>
      <p:sp>
        <p:nvSpPr>
          <p:cNvPr id="3" name="Content Placeholder 2">
            <a:extLst>
              <a:ext uri="{FF2B5EF4-FFF2-40B4-BE49-F238E27FC236}">
                <a16:creationId xmlns:a16="http://schemas.microsoft.com/office/drawing/2014/main" id="{3FBF2E04-4C4E-420C-B1B1-AA62C0CA3FC1}"/>
              </a:ext>
            </a:extLst>
          </p:cNvPr>
          <p:cNvSpPr>
            <a:spLocks noGrp="1"/>
          </p:cNvSpPr>
          <p:nvPr>
            <p:ph idx="1"/>
          </p:nvPr>
        </p:nvSpPr>
        <p:spPr>
          <a:xfrm>
            <a:off x="339365" y="1519520"/>
            <a:ext cx="5317364" cy="2837328"/>
          </a:xfrm>
        </p:spPr>
        <p:txBody>
          <a:bodyPr/>
          <a:lstStyle/>
          <a:p>
            <a:pPr marL="0" lvl="0" indent="0">
              <a:buNone/>
            </a:pPr>
            <a:r>
              <a:rPr lang="en-US" dirty="0"/>
              <a:t>Incident Management</a:t>
            </a:r>
          </a:p>
          <a:p>
            <a:r>
              <a:rPr lang="en-US" dirty="0"/>
              <a:t>Do not put yourself in danger</a:t>
            </a:r>
          </a:p>
          <a:p>
            <a:r>
              <a:rPr lang="en-US" dirty="0"/>
              <a:t>Determine the correct response</a:t>
            </a:r>
          </a:p>
          <a:p>
            <a:r>
              <a:rPr lang="en-US" dirty="0"/>
              <a:t>When in doubt, contact the ERT</a:t>
            </a:r>
          </a:p>
          <a:p>
            <a:r>
              <a:rPr lang="en-US" dirty="0"/>
              <a:t>Communicate the emergency</a:t>
            </a:r>
          </a:p>
          <a:p>
            <a:endParaRPr lang="en-US" dirty="0"/>
          </a:p>
        </p:txBody>
      </p:sp>
      <p:sp>
        <p:nvSpPr>
          <p:cNvPr id="4" name="Title 3">
            <a:extLst>
              <a:ext uri="{FF2B5EF4-FFF2-40B4-BE49-F238E27FC236}">
                <a16:creationId xmlns:a16="http://schemas.microsoft.com/office/drawing/2014/main" id="{987FF02A-F134-4011-9E47-DC73403D847B}"/>
              </a:ext>
            </a:extLst>
          </p:cNvPr>
          <p:cNvSpPr>
            <a:spLocks noGrp="1"/>
          </p:cNvSpPr>
          <p:nvPr>
            <p:ph type="title"/>
          </p:nvPr>
        </p:nvSpPr>
        <p:spPr/>
        <p:txBody>
          <a:bodyPr/>
          <a:lstStyle/>
          <a:p>
            <a:r>
              <a:rPr lang="en-US" dirty="0"/>
              <a:t>Communication</a:t>
            </a:r>
          </a:p>
        </p:txBody>
      </p:sp>
      <p:pic>
        <p:nvPicPr>
          <p:cNvPr id="5" name="Picture 4">
            <a:extLst>
              <a:ext uri="{FF2B5EF4-FFF2-40B4-BE49-F238E27FC236}">
                <a16:creationId xmlns:a16="http://schemas.microsoft.com/office/drawing/2014/main" id="{C54FD1C2-1963-47A4-85A7-61B324F76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2319" y="3429000"/>
            <a:ext cx="3953031" cy="2634876"/>
          </a:xfrm>
          <a:prstGeom prst="rect">
            <a:avLst/>
          </a:prstGeom>
          <a:ln>
            <a:solidFill>
              <a:schemeClr val="tx1"/>
            </a:solidFill>
          </a:ln>
        </p:spPr>
      </p:pic>
    </p:spTree>
    <p:extLst>
      <p:ext uri="{BB962C8B-B14F-4D97-AF65-F5344CB8AC3E}">
        <p14:creationId xmlns:p14="http://schemas.microsoft.com/office/powerpoint/2010/main" val="1147106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37E21E-1611-4AB1-9162-45E48FBF483A}"/>
              </a:ext>
            </a:extLst>
          </p:cNvPr>
          <p:cNvSpPr>
            <a:spLocks noGrp="1"/>
          </p:cNvSpPr>
          <p:nvPr>
            <p:ph type="sldNum" sz="quarter" idx="12"/>
          </p:nvPr>
        </p:nvSpPr>
        <p:spPr/>
        <p:txBody>
          <a:bodyPr/>
          <a:lstStyle/>
          <a:p>
            <a:fld id="{B5EB69C0-7537-C24C-BC67-8B5F238D9475}" type="slidenum">
              <a:rPr lang="en-US" smtClean="0"/>
              <a:pPr/>
              <a:t>21</a:t>
            </a:fld>
            <a:endParaRPr lang="en-US" dirty="0"/>
          </a:p>
        </p:txBody>
      </p:sp>
      <p:sp>
        <p:nvSpPr>
          <p:cNvPr id="3" name="Content Placeholder 2">
            <a:extLst>
              <a:ext uri="{FF2B5EF4-FFF2-40B4-BE49-F238E27FC236}">
                <a16:creationId xmlns:a16="http://schemas.microsoft.com/office/drawing/2014/main" id="{B1A73E32-248F-4DC0-A619-55F5592D8C6B}"/>
              </a:ext>
            </a:extLst>
          </p:cNvPr>
          <p:cNvSpPr>
            <a:spLocks noGrp="1"/>
          </p:cNvSpPr>
          <p:nvPr>
            <p:ph idx="1"/>
          </p:nvPr>
        </p:nvSpPr>
        <p:spPr/>
        <p:txBody>
          <a:bodyPr/>
          <a:lstStyle/>
          <a:p>
            <a:pPr marL="0" lvl="0" indent="0">
              <a:buNone/>
            </a:pPr>
            <a:r>
              <a:rPr lang="en-US" dirty="0"/>
              <a:t>Emergency procedures</a:t>
            </a:r>
          </a:p>
          <a:p>
            <a:r>
              <a:rPr lang="en-US" dirty="0"/>
              <a:t>Stay calm</a:t>
            </a:r>
          </a:p>
          <a:p>
            <a:r>
              <a:rPr lang="en-US" dirty="0"/>
              <a:t>Stay safe</a:t>
            </a:r>
          </a:p>
          <a:p>
            <a:r>
              <a:rPr lang="en-US" dirty="0"/>
              <a:t>Report the emergency</a:t>
            </a:r>
          </a:p>
          <a:p>
            <a:r>
              <a:rPr lang="en-US" dirty="0"/>
              <a:t>Control the hazard</a:t>
            </a:r>
          </a:p>
          <a:p>
            <a:r>
              <a:rPr lang="en-US" dirty="0"/>
              <a:t>Secure the scene</a:t>
            </a:r>
          </a:p>
          <a:p>
            <a:r>
              <a:rPr lang="en-US" dirty="0"/>
              <a:t>Provide aid</a:t>
            </a:r>
          </a:p>
          <a:p>
            <a:endParaRPr lang="en-US" dirty="0"/>
          </a:p>
        </p:txBody>
      </p:sp>
      <p:sp>
        <p:nvSpPr>
          <p:cNvPr id="4" name="Title 3">
            <a:extLst>
              <a:ext uri="{FF2B5EF4-FFF2-40B4-BE49-F238E27FC236}">
                <a16:creationId xmlns:a16="http://schemas.microsoft.com/office/drawing/2014/main" id="{D172AD30-D2A8-449D-9832-2529A5BA97BD}"/>
              </a:ext>
            </a:extLst>
          </p:cNvPr>
          <p:cNvSpPr>
            <a:spLocks noGrp="1"/>
          </p:cNvSpPr>
          <p:nvPr>
            <p:ph type="title"/>
          </p:nvPr>
        </p:nvSpPr>
        <p:spPr/>
        <p:txBody>
          <a:bodyPr/>
          <a:lstStyle/>
          <a:p>
            <a:r>
              <a:rPr lang="en-US" dirty="0"/>
              <a:t>Communication</a:t>
            </a:r>
          </a:p>
        </p:txBody>
      </p:sp>
    </p:spTree>
    <p:extLst>
      <p:ext uri="{BB962C8B-B14F-4D97-AF65-F5344CB8AC3E}">
        <p14:creationId xmlns:p14="http://schemas.microsoft.com/office/powerpoint/2010/main" val="2582852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ACEEFA-39CE-4FF0-8A64-52A30186DE0F}"/>
              </a:ext>
            </a:extLst>
          </p:cNvPr>
          <p:cNvSpPr>
            <a:spLocks noGrp="1"/>
          </p:cNvSpPr>
          <p:nvPr>
            <p:ph type="sldNum" sz="quarter" idx="12"/>
          </p:nvPr>
        </p:nvSpPr>
        <p:spPr/>
        <p:txBody>
          <a:bodyPr/>
          <a:lstStyle/>
          <a:p>
            <a:fld id="{B5EB69C0-7537-C24C-BC67-8B5F238D9475}" type="slidenum">
              <a:rPr lang="en-US" smtClean="0"/>
              <a:pPr/>
              <a:t>22</a:t>
            </a:fld>
            <a:endParaRPr lang="en-US" dirty="0"/>
          </a:p>
        </p:txBody>
      </p:sp>
      <p:sp>
        <p:nvSpPr>
          <p:cNvPr id="3" name="Content Placeholder 2">
            <a:extLst>
              <a:ext uri="{FF2B5EF4-FFF2-40B4-BE49-F238E27FC236}">
                <a16:creationId xmlns:a16="http://schemas.microsoft.com/office/drawing/2014/main" id="{A50E5989-ABEE-4A5F-BFBB-4D7B2CF55F52}"/>
              </a:ext>
            </a:extLst>
          </p:cNvPr>
          <p:cNvSpPr>
            <a:spLocks noGrp="1"/>
          </p:cNvSpPr>
          <p:nvPr>
            <p:ph idx="1"/>
          </p:nvPr>
        </p:nvSpPr>
        <p:spPr>
          <a:xfrm>
            <a:off x="339365" y="1519520"/>
            <a:ext cx="8434984" cy="2451846"/>
          </a:xfrm>
        </p:spPr>
        <p:txBody>
          <a:bodyPr/>
          <a:lstStyle/>
          <a:p>
            <a:pPr marL="0" lvl="0" indent="0">
              <a:buNone/>
            </a:pPr>
            <a:r>
              <a:rPr lang="en-US" dirty="0">
                <a:latin typeface="Arial"/>
                <a:cs typeface="Arial"/>
              </a:rPr>
              <a:t>Emergency radio procedures</a:t>
            </a:r>
          </a:p>
          <a:p>
            <a:r>
              <a:rPr lang="en-US" dirty="0">
                <a:latin typeface="Arial"/>
                <a:cs typeface="Arial"/>
              </a:rPr>
              <a:t>Call “Mayday, Mayday, Mayday”</a:t>
            </a:r>
          </a:p>
          <a:p>
            <a:r>
              <a:rPr lang="en-US" dirty="0">
                <a:latin typeface="Arial"/>
                <a:cs typeface="Arial"/>
              </a:rPr>
              <a:t>State nature of incident and location</a:t>
            </a:r>
            <a:endParaRPr lang="en-US" dirty="0"/>
          </a:p>
          <a:p>
            <a:pPr lvl="1"/>
            <a:r>
              <a:rPr lang="en-US" dirty="0">
                <a:latin typeface="Arial"/>
                <a:cs typeface="Arial"/>
              </a:rPr>
              <a:t>Fire, Equipment Rollover, Medical, Injury etc...</a:t>
            </a:r>
          </a:p>
          <a:p>
            <a:pPr lvl="1"/>
            <a:r>
              <a:rPr lang="en-US" dirty="0">
                <a:latin typeface="Arial"/>
                <a:cs typeface="Arial"/>
              </a:rPr>
              <a:t>Where exactly are you on site?</a:t>
            </a:r>
          </a:p>
          <a:p>
            <a:r>
              <a:rPr lang="en-US" dirty="0">
                <a:latin typeface="Arial"/>
                <a:cs typeface="Arial"/>
              </a:rPr>
              <a:t>Do not use names or equipment numbers</a:t>
            </a:r>
          </a:p>
          <a:p>
            <a:endParaRPr lang="en-US" dirty="0"/>
          </a:p>
        </p:txBody>
      </p:sp>
      <p:sp>
        <p:nvSpPr>
          <p:cNvPr id="4" name="Title 3">
            <a:extLst>
              <a:ext uri="{FF2B5EF4-FFF2-40B4-BE49-F238E27FC236}">
                <a16:creationId xmlns:a16="http://schemas.microsoft.com/office/drawing/2014/main" id="{82EE903E-EA00-4D49-A258-BE17656D5522}"/>
              </a:ext>
            </a:extLst>
          </p:cNvPr>
          <p:cNvSpPr>
            <a:spLocks noGrp="1"/>
          </p:cNvSpPr>
          <p:nvPr>
            <p:ph type="title"/>
          </p:nvPr>
        </p:nvSpPr>
        <p:spPr/>
        <p:txBody>
          <a:bodyPr/>
          <a:lstStyle/>
          <a:p>
            <a:r>
              <a:rPr lang="en-US" dirty="0"/>
              <a:t>Mayday Procedures</a:t>
            </a:r>
          </a:p>
        </p:txBody>
      </p:sp>
      <p:pic>
        <p:nvPicPr>
          <p:cNvPr id="5" name="Picture 4">
            <a:extLst>
              <a:ext uri="{FF2B5EF4-FFF2-40B4-BE49-F238E27FC236}">
                <a16:creationId xmlns:a16="http://schemas.microsoft.com/office/drawing/2014/main" id="{8163120C-B4E5-4D4D-B919-4F19D7888D97}"/>
              </a:ext>
            </a:extLst>
          </p:cNvPr>
          <p:cNvPicPr>
            <a:picLocks noChangeAspect="1"/>
          </p:cNvPicPr>
          <p:nvPr/>
        </p:nvPicPr>
        <p:blipFill>
          <a:blip r:embed="rId3"/>
          <a:stretch>
            <a:fillRect/>
          </a:stretch>
        </p:blipFill>
        <p:spPr>
          <a:xfrm>
            <a:off x="539002" y="3679348"/>
            <a:ext cx="2921947" cy="2813526"/>
          </a:xfrm>
          <a:prstGeom prst="rect">
            <a:avLst/>
          </a:prstGeom>
        </p:spPr>
      </p:pic>
      <p:pic>
        <p:nvPicPr>
          <p:cNvPr id="6" name="Picture 5">
            <a:extLst>
              <a:ext uri="{FF2B5EF4-FFF2-40B4-BE49-F238E27FC236}">
                <a16:creationId xmlns:a16="http://schemas.microsoft.com/office/drawing/2014/main" id="{0CFB6B82-7F9B-4A00-9A65-D924CEBE59DD}"/>
              </a:ext>
            </a:extLst>
          </p:cNvPr>
          <p:cNvPicPr>
            <a:picLocks noChangeAspect="1"/>
          </p:cNvPicPr>
          <p:nvPr/>
        </p:nvPicPr>
        <p:blipFill>
          <a:blip r:embed="rId4"/>
          <a:stretch>
            <a:fillRect/>
          </a:stretch>
        </p:blipFill>
        <p:spPr>
          <a:xfrm>
            <a:off x="3660586" y="3679348"/>
            <a:ext cx="4964754" cy="2813526"/>
          </a:xfrm>
          <a:prstGeom prst="rect">
            <a:avLst/>
          </a:prstGeom>
        </p:spPr>
      </p:pic>
    </p:spTree>
    <p:extLst>
      <p:ext uri="{BB962C8B-B14F-4D97-AF65-F5344CB8AC3E}">
        <p14:creationId xmlns:p14="http://schemas.microsoft.com/office/powerpoint/2010/main" val="3783381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322EEC-B068-46F0-8D8C-D65EF627AD9E}"/>
              </a:ext>
            </a:extLst>
          </p:cNvPr>
          <p:cNvSpPr>
            <a:spLocks noGrp="1"/>
          </p:cNvSpPr>
          <p:nvPr>
            <p:ph type="sldNum" sz="quarter" idx="12"/>
          </p:nvPr>
        </p:nvSpPr>
        <p:spPr/>
        <p:txBody>
          <a:bodyPr/>
          <a:lstStyle/>
          <a:p>
            <a:fld id="{B5EB69C0-7537-C24C-BC67-8B5F238D9475}" type="slidenum">
              <a:rPr lang="en-US" smtClean="0"/>
              <a:pPr/>
              <a:t>23</a:t>
            </a:fld>
            <a:endParaRPr lang="en-US" dirty="0"/>
          </a:p>
        </p:txBody>
      </p:sp>
      <p:sp>
        <p:nvSpPr>
          <p:cNvPr id="3" name="Content Placeholder 2">
            <a:extLst>
              <a:ext uri="{FF2B5EF4-FFF2-40B4-BE49-F238E27FC236}">
                <a16:creationId xmlns:a16="http://schemas.microsoft.com/office/drawing/2014/main" id="{F0BF3390-658B-4F29-9CA2-3281D033EBA9}"/>
              </a:ext>
            </a:extLst>
          </p:cNvPr>
          <p:cNvSpPr>
            <a:spLocks noGrp="1"/>
          </p:cNvSpPr>
          <p:nvPr>
            <p:ph idx="1"/>
          </p:nvPr>
        </p:nvSpPr>
        <p:spPr>
          <a:xfrm>
            <a:off x="339365" y="1519519"/>
            <a:ext cx="8434984" cy="1833281"/>
          </a:xfrm>
        </p:spPr>
        <p:txBody>
          <a:bodyPr/>
          <a:lstStyle/>
          <a:p>
            <a:pPr marL="0" lvl="0" indent="0">
              <a:buNone/>
            </a:pPr>
            <a:r>
              <a:rPr lang="en-US" dirty="0">
                <a:latin typeface="Arial"/>
                <a:cs typeface="Arial"/>
              </a:rPr>
              <a:t>Emergency radio procedures</a:t>
            </a:r>
          </a:p>
          <a:p>
            <a:r>
              <a:rPr lang="en-US" dirty="0">
                <a:latin typeface="Arial"/>
                <a:cs typeface="Arial"/>
              </a:rPr>
              <a:t>If you hear “Mayday, Mayday, Mayday”</a:t>
            </a:r>
          </a:p>
          <a:p>
            <a:r>
              <a:rPr lang="en-US" dirty="0">
                <a:latin typeface="Arial"/>
                <a:cs typeface="Arial"/>
              </a:rPr>
              <a:t>Stop all work and traffic</a:t>
            </a:r>
          </a:p>
          <a:p>
            <a:r>
              <a:rPr lang="en-US" dirty="0">
                <a:latin typeface="Arial"/>
                <a:cs typeface="Arial"/>
              </a:rPr>
              <a:t>Observe radio silence</a:t>
            </a:r>
          </a:p>
          <a:p>
            <a:endParaRPr lang="en-US" dirty="0"/>
          </a:p>
        </p:txBody>
      </p:sp>
      <p:sp>
        <p:nvSpPr>
          <p:cNvPr id="4" name="Title 3">
            <a:extLst>
              <a:ext uri="{FF2B5EF4-FFF2-40B4-BE49-F238E27FC236}">
                <a16:creationId xmlns:a16="http://schemas.microsoft.com/office/drawing/2014/main" id="{3B041E76-166E-43C9-BD24-EA465B67E8FC}"/>
              </a:ext>
            </a:extLst>
          </p:cNvPr>
          <p:cNvSpPr>
            <a:spLocks noGrp="1"/>
          </p:cNvSpPr>
          <p:nvPr>
            <p:ph type="title"/>
          </p:nvPr>
        </p:nvSpPr>
        <p:spPr/>
        <p:txBody>
          <a:bodyPr/>
          <a:lstStyle/>
          <a:p>
            <a:r>
              <a:rPr lang="en-US" dirty="0"/>
              <a:t>Mayday Procedures</a:t>
            </a:r>
          </a:p>
        </p:txBody>
      </p:sp>
      <p:pic>
        <p:nvPicPr>
          <p:cNvPr id="5" name="Picture 4">
            <a:extLst>
              <a:ext uri="{FF2B5EF4-FFF2-40B4-BE49-F238E27FC236}">
                <a16:creationId xmlns:a16="http://schemas.microsoft.com/office/drawing/2014/main" id="{CF90BCE5-51E6-45B6-8072-C40B61E67975}"/>
              </a:ext>
            </a:extLst>
          </p:cNvPr>
          <p:cNvPicPr>
            <a:picLocks noChangeAspect="1"/>
          </p:cNvPicPr>
          <p:nvPr/>
        </p:nvPicPr>
        <p:blipFill>
          <a:blip r:embed="rId2"/>
          <a:stretch>
            <a:fillRect/>
          </a:stretch>
        </p:blipFill>
        <p:spPr>
          <a:xfrm>
            <a:off x="628649" y="3429000"/>
            <a:ext cx="2921947" cy="2813526"/>
          </a:xfrm>
          <a:prstGeom prst="rect">
            <a:avLst/>
          </a:prstGeom>
        </p:spPr>
      </p:pic>
      <p:pic>
        <p:nvPicPr>
          <p:cNvPr id="6" name="Picture 5">
            <a:extLst>
              <a:ext uri="{FF2B5EF4-FFF2-40B4-BE49-F238E27FC236}">
                <a16:creationId xmlns:a16="http://schemas.microsoft.com/office/drawing/2014/main" id="{1FA778F2-A9E0-4B94-9836-34F7E359528B}"/>
              </a:ext>
            </a:extLst>
          </p:cNvPr>
          <p:cNvPicPr>
            <a:picLocks noChangeAspect="1"/>
          </p:cNvPicPr>
          <p:nvPr/>
        </p:nvPicPr>
        <p:blipFill>
          <a:blip r:embed="rId3"/>
          <a:stretch>
            <a:fillRect/>
          </a:stretch>
        </p:blipFill>
        <p:spPr>
          <a:xfrm>
            <a:off x="3656731" y="3429000"/>
            <a:ext cx="4964754" cy="2813526"/>
          </a:xfrm>
          <a:prstGeom prst="rect">
            <a:avLst/>
          </a:prstGeom>
        </p:spPr>
      </p:pic>
    </p:spTree>
    <p:extLst>
      <p:ext uri="{BB962C8B-B14F-4D97-AF65-F5344CB8AC3E}">
        <p14:creationId xmlns:p14="http://schemas.microsoft.com/office/powerpoint/2010/main" val="2565352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AD1270-2236-49A3-BA7F-7ADB4FB752EE}"/>
              </a:ext>
            </a:extLst>
          </p:cNvPr>
          <p:cNvSpPr>
            <a:spLocks noGrp="1"/>
          </p:cNvSpPr>
          <p:nvPr>
            <p:ph type="sldNum" sz="quarter" idx="12"/>
          </p:nvPr>
        </p:nvSpPr>
        <p:spPr/>
        <p:txBody>
          <a:bodyPr/>
          <a:lstStyle/>
          <a:p>
            <a:fld id="{B5EB69C0-7537-C24C-BC67-8B5F238D9475}" type="slidenum">
              <a:rPr lang="en-US" smtClean="0"/>
              <a:pPr/>
              <a:t>24</a:t>
            </a:fld>
            <a:endParaRPr lang="en-US" dirty="0"/>
          </a:p>
        </p:txBody>
      </p:sp>
      <p:sp>
        <p:nvSpPr>
          <p:cNvPr id="3" name="Content Placeholder 2">
            <a:extLst>
              <a:ext uri="{FF2B5EF4-FFF2-40B4-BE49-F238E27FC236}">
                <a16:creationId xmlns:a16="http://schemas.microsoft.com/office/drawing/2014/main" id="{D10D8931-1DAC-4D78-9AF7-17209FF99EF3}"/>
              </a:ext>
            </a:extLst>
          </p:cNvPr>
          <p:cNvSpPr>
            <a:spLocks noGrp="1"/>
          </p:cNvSpPr>
          <p:nvPr>
            <p:ph idx="1"/>
          </p:nvPr>
        </p:nvSpPr>
        <p:spPr/>
        <p:txBody>
          <a:bodyPr/>
          <a:lstStyle/>
          <a:p>
            <a:r>
              <a:rPr lang="en-US" dirty="0"/>
              <a:t>Site Driving</a:t>
            </a:r>
          </a:p>
          <a:p>
            <a:r>
              <a:rPr lang="en-US" dirty="0"/>
              <a:t>Workplace Examination</a:t>
            </a:r>
          </a:p>
          <a:p>
            <a:r>
              <a:rPr lang="en-US" dirty="0"/>
              <a:t>Blue Stake</a:t>
            </a:r>
          </a:p>
          <a:p>
            <a:r>
              <a:rPr lang="en-US" dirty="0"/>
              <a:t>Flagging and Barricading </a:t>
            </a:r>
          </a:p>
          <a:p>
            <a:r>
              <a:rPr lang="en-US" dirty="0"/>
              <a:t>Control of Hazardous Energy</a:t>
            </a:r>
          </a:p>
          <a:p>
            <a:r>
              <a:rPr lang="en-US" dirty="0"/>
              <a:t>Confined Space</a:t>
            </a:r>
          </a:p>
          <a:p>
            <a:r>
              <a:rPr lang="en-US" dirty="0"/>
              <a:t>Working at Heights</a:t>
            </a:r>
          </a:p>
          <a:p>
            <a:r>
              <a:rPr lang="en-US" dirty="0"/>
              <a:t>Hot Work</a:t>
            </a:r>
          </a:p>
          <a:p>
            <a:r>
              <a:rPr lang="en-US" dirty="0"/>
              <a:t>HDPE</a:t>
            </a:r>
          </a:p>
          <a:p>
            <a:r>
              <a:rPr lang="en-US" dirty="0"/>
              <a:t>Round Stock</a:t>
            </a:r>
          </a:p>
          <a:p>
            <a:endParaRPr lang="en-US" dirty="0"/>
          </a:p>
        </p:txBody>
      </p:sp>
      <p:sp>
        <p:nvSpPr>
          <p:cNvPr id="4" name="Title 3">
            <a:extLst>
              <a:ext uri="{FF2B5EF4-FFF2-40B4-BE49-F238E27FC236}">
                <a16:creationId xmlns:a16="http://schemas.microsoft.com/office/drawing/2014/main" id="{691A3DBE-C3CD-49BA-8F50-7C153F7B81F4}"/>
              </a:ext>
            </a:extLst>
          </p:cNvPr>
          <p:cNvSpPr>
            <a:spLocks noGrp="1"/>
          </p:cNvSpPr>
          <p:nvPr>
            <p:ph type="title"/>
          </p:nvPr>
        </p:nvSpPr>
        <p:spPr/>
        <p:txBody>
          <a:bodyPr/>
          <a:lstStyle/>
          <a:p>
            <a:r>
              <a:rPr lang="en-US" dirty="0"/>
              <a:t>Contractor Compliance Training	</a:t>
            </a:r>
          </a:p>
        </p:txBody>
      </p:sp>
    </p:spTree>
    <p:extLst>
      <p:ext uri="{BB962C8B-B14F-4D97-AF65-F5344CB8AC3E}">
        <p14:creationId xmlns:p14="http://schemas.microsoft.com/office/powerpoint/2010/main" val="3417443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7AE040-3280-4028-AC01-F1D8CFCDC5BC}"/>
              </a:ext>
            </a:extLst>
          </p:cNvPr>
          <p:cNvSpPr>
            <a:spLocks noGrp="1"/>
          </p:cNvSpPr>
          <p:nvPr>
            <p:ph type="sldNum" sz="quarter" idx="12"/>
          </p:nvPr>
        </p:nvSpPr>
        <p:spPr/>
        <p:txBody>
          <a:bodyPr/>
          <a:lstStyle/>
          <a:p>
            <a:fld id="{B5EB69C0-7537-C24C-BC67-8B5F238D9475}" type="slidenum">
              <a:rPr lang="en-US" smtClean="0"/>
              <a:pPr/>
              <a:t>25</a:t>
            </a:fld>
            <a:endParaRPr lang="en-US" dirty="0"/>
          </a:p>
        </p:txBody>
      </p:sp>
      <p:sp>
        <p:nvSpPr>
          <p:cNvPr id="3" name="Content Placeholder 2">
            <a:extLst>
              <a:ext uri="{FF2B5EF4-FFF2-40B4-BE49-F238E27FC236}">
                <a16:creationId xmlns:a16="http://schemas.microsoft.com/office/drawing/2014/main" id="{D56509A6-F6F2-4902-AEA2-89B283B53851}"/>
              </a:ext>
            </a:extLst>
          </p:cNvPr>
          <p:cNvSpPr>
            <a:spLocks noGrp="1"/>
          </p:cNvSpPr>
          <p:nvPr>
            <p:ph idx="1"/>
          </p:nvPr>
        </p:nvSpPr>
        <p:spPr/>
        <p:txBody>
          <a:bodyPr/>
          <a:lstStyle/>
          <a:p>
            <a:pPr marL="231775" marR="0" lvl="0" indent="-231775" algn="l" defTabSz="914400" rtl="0" eaLnBrk="1" fontAlgn="auto" latinLnBrk="0" hangingPunct="1">
              <a:lnSpc>
                <a:spcPct val="90000"/>
              </a:lnSpc>
              <a:spcBef>
                <a:spcPts val="1000"/>
              </a:spcBef>
              <a:spcAft>
                <a:spcPts val="0"/>
              </a:spcAft>
              <a:buClr>
                <a:srgbClr val="DF572A"/>
              </a:buClr>
              <a:buSzPct val="105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Driving on Site</a:t>
            </a:r>
          </a:p>
          <a:p>
            <a:pPr marL="461963" marR="0" lvl="1" indent="-236538" algn="l" defTabSz="914400" rtl="0" eaLnBrk="1" fontAlgn="auto" latinLnBrk="0" hangingPunct="1">
              <a:lnSpc>
                <a:spcPct val="90000"/>
              </a:lnSpc>
              <a:spcBef>
                <a:spcPts val="500"/>
              </a:spcBef>
              <a:spcAft>
                <a:spcPts val="0"/>
              </a:spcAft>
              <a:buClr>
                <a:srgbClr val="DF572A"/>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Speed Limit on Site is 25MPH (Main Roads) 15MPH Around Buildings</a:t>
            </a:r>
          </a:p>
          <a:p>
            <a:pPr marL="688975" marR="0" lvl="2" indent="-227013" algn="l" defTabSz="914400" rtl="0" eaLnBrk="1" fontAlgn="auto" latinLnBrk="0" hangingPunct="1">
              <a:lnSpc>
                <a:spcPct val="90000"/>
              </a:lnSpc>
              <a:spcBef>
                <a:spcPts val="500"/>
              </a:spcBef>
              <a:spcAft>
                <a:spcPts val="0"/>
              </a:spcAft>
              <a:buClr>
                <a:srgbClr val="DF572A"/>
              </a:buClr>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Unless otherwise posted</a:t>
            </a:r>
          </a:p>
          <a:p>
            <a:pPr marL="688975" marR="0" lvl="2" indent="-227013" algn="l" defTabSz="914400" rtl="0" eaLnBrk="1" fontAlgn="auto" latinLnBrk="0" hangingPunct="1">
              <a:lnSpc>
                <a:spcPct val="90000"/>
              </a:lnSpc>
              <a:spcBef>
                <a:spcPts val="500"/>
              </a:spcBef>
              <a:spcAft>
                <a:spcPts val="0"/>
              </a:spcAft>
              <a:buClr>
                <a:srgbClr val="DF572A"/>
              </a:buClr>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Also, must drive to conditions</a:t>
            </a:r>
          </a:p>
          <a:p>
            <a:pPr marL="347662" marR="0" lvl="0" indent="-342900" algn="l" defTabSz="914400" rtl="0" eaLnBrk="1" fontAlgn="auto" latinLnBrk="0" hangingPunct="1">
              <a:lnSpc>
                <a:spcPct val="90000"/>
              </a:lnSpc>
              <a:spcBef>
                <a:spcPts val="1000"/>
              </a:spcBef>
              <a:spcAft>
                <a:spcPts val="0"/>
              </a:spcAft>
              <a:buClr>
                <a:srgbClr val="DF572A"/>
              </a:buClr>
              <a:buSzPct val="105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Radio is Needed </a:t>
            </a:r>
          </a:p>
          <a:p>
            <a:pPr marL="577850" marR="0" lvl="1" indent="-342900" algn="l" defTabSz="914400" rtl="0" eaLnBrk="1" fontAlgn="auto" latinLnBrk="0" hangingPunct="1">
              <a:lnSpc>
                <a:spcPct val="90000"/>
              </a:lnSpc>
              <a:spcBef>
                <a:spcPts val="500"/>
              </a:spcBef>
              <a:spcAft>
                <a:spcPts val="0"/>
              </a:spcAft>
              <a:buClr>
                <a:srgbClr val="DF572A"/>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Channel 1 Security</a:t>
            </a:r>
          </a:p>
          <a:p>
            <a:pPr marL="577850" marR="0" lvl="1" indent="-342900" algn="l" defTabSz="914400" rtl="0" eaLnBrk="1" fontAlgn="auto" latinLnBrk="0" hangingPunct="1">
              <a:lnSpc>
                <a:spcPct val="90000"/>
              </a:lnSpc>
              <a:spcBef>
                <a:spcPts val="500"/>
              </a:spcBef>
              <a:spcAft>
                <a:spcPts val="0"/>
              </a:spcAft>
              <a:buClr>
                <a:srgbClr val="DF572A"/>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Channel 2 Site Travel ( Main Channel )</a:t>
            </a:r>
          </a:p>
          <a:p>
            <a:pPr marL="577850" marR="0" lvl="1" indent="-342900" algn="l" defTabSz="914400" rtl="0" eaLnBrk="1" fontAlgn="auto" latinLnBrk="0" hangingPunct="1">
              <a:lnSpc>
                <a:spcPct val="90000"/>
              </a:lnSpc>
              <a:spcBef>
                <a:spcPts val="500"/>
              </a:spcBef>
              <a:spcAft>
                <a:spcPts val="0"/>
              </a:spcAft>
              <a:buClr>
                <a:srgbClr val="DF572A"/>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Channel 9 Site Services ( Sub Channel )</a:t>
            </a:r>
          </a:p>
          <a:p>
            <a:pPr marL="577850" marR="0" lvl="1" indent="-342900" algn="l" defTabSz="914400" rtl="0" eaLnBrk="1" fontAlgn="auto" latinLnBrk="0" hangingPunct="1">
              <a:lnSpc>
                <a:spcPct val="90000"/>
              </a:lnSpc>
              <a:spcBef>
                <a:spcPts val="500"/>
              </a:spcBef>
              <a:spcAft>
                <a:spcPts val="0"/>
              </a:spcAft>
              <a:buClr>
                <a:srgbClr val="DF572A"/>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Channel 10 Water Services</a:t>
            </a:r>
          </a:p>
          <a:p>
            <a:pPr marL="577850" marR="0" lvl="1" indent="-342900" algn="l" defTabSz="914400" rtl="0" eaLnBrk="1" fontAlgn="auto" latinLnBrk="0" hangingPunct="1">
              <a:lnSpc>
                <a:spcPct val="90000"/>
              </a:lnSpc>
              <a:spcBef>
                <a:spcPts val="500"/>
              </a:spcBef>
              <a:spcAft>
                <a:spcPts val="0"/>
              </a:spcAft>
              <a:buClr>
                <a:srgbClr val="DF572A"/>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Channel 11 Environmental</a:t>
            </a:r>
          </a:p>
          <a:p>
            <a:pPr marL="577850" marR="0" lvl="1" indent="-342900" algn="l" defTabSz="914400" rtl="0" eaLnBrk="1" fontAlgn="auto" latinLnBrk="0" hangingPunct="1">
              <a:lnSpc>
                <a:spcPct val="90000"/>
              </a:lnSpc>
              <a:spcBef>
                <a:spcPts val="500"/>
              </a:spcBef>
              <a:spcAft>
                <a:spcPts val="0"/>
              </a:spcAft>
              <a:buClr>
                <a:srgbClr val="DF572A"/>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Channel 12 Electrical </a:t>
            </a:r>
          </a:p>
          <a:p>
            <a:endParaRPr lang="en-US" dirty="0"/>
          </a:p>
        </p:txBody>
      </p:sp>
      <p:sp>
        <p:nvSpPr>
          <p:cNvPr id="4" name="Title 3">
            <a:extLst>
              <a:ext uri="{FF2B5EF4-FFF2-40B4-BE49-F238E27FC236}">
                <a16:creationId xmlns:a16="http://schemas.microsoft.com/office/drawing/2014/main" id="{9CD5E7BA-8AEC-488B-8F46-AA568E0307DB}"/>
              </a:ext>
            </a:extLst>
          </p:cNvPr>
          <p:cNvSpPr>
            <a:spLocks noGrp="1"/>
          </p:cNvSpPr>
          <p:nvPr>
            <p:ph type="title"/>
          </p:nvPr>
        </p:nvSpPr>
        <p:spPr/>
        <p:txBody>
          <a:bodyPr/>
          <a:lstStyle/>
          <a:p>
            <a:r>
              <a:rPr lang="en-US" dirty="0"/>
              <a:t>Contractor Compliance Training</a:t>
            </a:r>
          </a:p>
        </p:txBody>
      </p:sp>
    </p:spTree>
    <p:extLst>
      <p:ext uri="{BB962C8B-B14F-4D97-AF65-F5344CB8AC3E}">
        <p14:creationId xmlns:p14="http://schemas.microsoft.com/office/powerpoint/2010/main" val="1808387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4C7E09-5E02-4D72-96D8-E2905A2BF11F}"/>
              </a:ext>
            </a:extLst>
          </p:cNvPr>
          <p:cNvSpPr>
            <a:spLocks noGrp="1"/>
          </p:cNvSpPr>
          <p:nvPr>
            <p:ph type="sldNum" sz="quarter" idx="12"/>
          </p:nvPr>
        </p:nvSpPr>
        <p:spPr/>
        <p:txBody>
          <a:bodyPr/>
          <a:lstStyle/>
          <a:p>
            <a:fld id="{B5EB69C0-7537-C24C-BC67-8B5F238D9475}" type="slidenum">
              <a:rPr lang="en-US" smtClean="0"/>
              <a:pPr/>
              <a:t>26</a:t>
            </a:fld>
            <a:endParaRPr lang="en-US" dirty="0"/>
          </a:p>
        </p:txBody>
      </p:sp>
      <p:sp>
        <p:nvSpPr>
          <p:cNvPr id="3" name="Content Placeholder 2">
            <a:extLst>
              <a:ext uri="{FF2B5EF4-FFF2-40B4-BE49-F238E27FC236}">
                <a16:creationId xmlns:a16="http://schemas.microsoft.com/office/drawing/2014/main" id="{B52F9214-B5A0-4247-B3EE-8F6EEC1C3401}"/>
              </a:ext>
            </a:extLst>
          </p:cNvPr>
          <p:cNvSpPr>
            <a:spLocks noGrp="1"/>
          </p:cNvSpPr>
          <p:nvPr>
            <p:ph idx="1"/>
          </p:nvPr>
        </p:nvSpPr>
        <p:spPr/>
        <p:txBody>
          <a:bodyPr/>
          <a:lstStyle/>
          <a:p>
            <a:pPr marL="231775" marR="0" lvl="0" indent="-231775" algn="l" defTabSz="914400" rtl="0" eaLnBrk="1" fontAlgn="auto" latinLnBrk="0" hangingPunct="1">
              <a:lnSpc>
                <a:spcPct val="90000"/>
              </a:lnSpc>
              <a:spcBef>
                <a:spcPts val="1000"/>
              </a:spcBef>
              <a:spcAft>
                <a:spcPts val="0"/>
              </a:spcAft>
              <a:buClr>
                <a:srgbClr val="DF572A"/>
              </a:buClr>
              <a:buSzPct val="105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Driving on Site</a:t>
            </a:r>
          </a:p>
          <a:p>
            <a:pPr marL="461963" marR="0" lvl="1" indent="-236538" algn="l" defTabSz="914400" rtl="0" eaLnBrk="1" fontAlgn="auto" latinLnBrk="0" hangingPunct="1">
              <a:lnSpc>
                <a:spcPct val="90000"/>
              </a:lnSpc>
              <a:spcBef>
                <a:spcPts val="500"/>
              </a:spcBef>
              <a:spcAft>
                <a:spcPts val="0"/>
              </a:spcAft>
              <a:buClr>
                <a:srgbClr val="DF572A"/>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Lights on Vehicles and Equipment</a:t>
            </a:r>
          </a:p>
          <a:p>
            <a:pPr marL="688975" marR="0" lvl="2" indent="-227013" algn="l" defTabSz="914400" rtl="0" eaLnBrk="1" fontAlgn="auto" latinLnBrk="0" hangingPunct="1">
              <a:lnSpc>
                <a:spcPct val="90000"/>
              </a:lnSpc>
              <a:spcBef>
                <a:spcPts val="500"/>
              </a:spcBef>
              <a:spcAft>
                <a:spcPts val="0"/>
              </a:spcAft>
              <a:buClr>
                <a:srgbClr val="DF572A"/>
              </a:buClr>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Head Lights must be on at all times when driving</a:t>
            </a:r>
          </a:p>
          <a:p>
            <a:pPr marL="688975" marR="0" lvl="2" indent="-227013" algn="l" defTabSz="914400" rtl="0" eaLnBrk="1" fontAlgn="auto" latinLnBrk="0" hangingPunct="1">
              <a:lnSpc>
                <a:spcPct val="90000"/>
              </a:lnSpc>
              <a:spcBef>
                <a:spcPts val="500"/>
              </a:spcBef>
              <a:spcAft>
                <a:spcPts val="0"/>
              </a:spcAft>
              <a:buClr>
                <a:srgbClr val="DF572A"/>
              </a:buClr>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All Light Vehicles must have a lit buggy whip light (Green) and must be 12 feet from the ground</a:t>
            </a:r>
          </a:p>
          <a:p>
            <a:pPr marL="688975" marR="0" lvl="2" indent="-227013" algn="l" defTabSz="914400" rtl="0" eaLnBrk="1" fontAlgn="auto" latinLnBrk="0" hangingPunct="1">
              <a:lnSpc>
                <a:spcPct val="90000"/>
              </a:lnSpc>
              <a:spcBef>
                <a:spcPts val="500"/>
              </a:spcBef>
              <a:spcAft>
                <a:spcPts val="0"/>
              </a:spcAft>
              <a:buClr>
                <a:srgbClr val="DF572A"/>
              </a:buClr>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Amber Lights are caution lights used for disabled vehicles and slow-moving equipment for general visibility</a:t>
            </a:r>
          </a:p>
          <a:p>
            <a:pPr marL="688975" marR="0" lvl="2" indent="-227013" algn="l" defTabSz="914400" rtl="0" eaLnBrk="1" fontAlgn="auto" latinLnBrk="0" hangingPunct="1">
              <a:lnSpc>
                <a:spcPct val="90000"/>
              </a:lnSpc>
              <a:spcBef>
                <a:spcPts val="500"/>
              </a:spcBef>
              <a:spcAft>
                <a:spcPts val="0"/>
              </a:spcAft>
              <a:buClr>
                <a:srgbClr val="DF572A"/>
              </a:buClr>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Red Lights applies to emergency and blasting vehicles. When lit these vehicles can not be passed</a:t>
            </a:r>
          </a:p>
          <a:p>
            <a:endParaRPr lang="en-US" dirty="0"/>
          </a:p>
        </p:txBody>
      </p:sp>
      <p:sp>
        <p:nvSpPr>
          <p:cNvPr id="4" name="Title 3">
            <a:extLst>
              <a:ext uri="{FF2B5EF4-FFF2-40B4-BE49-F238E27FC236}">
                <a16:creationId xmlns:a16="http://schemas.microsoft.com/office/drawing/2014/main" id="{8FFDDD82-4927-4EB6-91EB-DCF65CDAE1EC}"/>
              </a:ext>
            </a:extLst>
          </p:cNvPr>
          <p:cNvSpPr>
            <a:spLocks noGrp="1"/>
          </p:cNvSpPr>
          <p:nvPr>
            <p:ph type="title"/>
          </p:nvPr>
        </p:nvSpPr>
        <p:spPr/>
        <p:txBody>
          <a:bodyPr/>
          <a:lstStyle/>
          <a:p>
            <a:r>
              <a:rPr lang="en-US" dirty="0"/>
              <a:t>Contractor Compliance Training</a:t>
            </a:r>
          </a:p>
        </p:txBody>
      </p:sp>
    </p:spTree>
    <p:extLst>
      <p:ext uri="{BB962C8B-B14F-4D97-AF65-F5344CB8AC3E}">
        <p14:creationId xmlns:p14="http://schemas.microsoft.com/office/powerpoint/2010/main" val="105535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61E032-8EBF-4DD7-A068-4EF9E545A994}"/>
              </a:ext>
            </a:extLst>
          </p:cNvPr>
          <p:cNvSpPr>
            <a:spLocks noGrp="1"/>
          </p:cNvSpPr>
          <p:nvPr>
            <p:ph type="sldNum" sz="quarter" idx="12"/>
          </p:nvPr>
        </p:nvSpPr>
        <p:spPr/>
        <p:txBody>
          <a:bodyPr/>
          <a:lstStyle/>
          <a:p>
            <a:fld id="{B5EB69C0-7537-C24C-BC67-8B5F238D9475}" type="slidenum">
              <a:rPr lang="en-US" smtClean="0"/>
              <a:pPr/>
              <a:t>27</a:t>
            </a:fld>
            <a:endParaRPr lang="en-US" dirty="0"/>
          </a:p>
        </p:txBody>
      </p:sp>
      <p:sp>
        <p:nvSpPr>
          <p:cNvPr id="3" name="Content Placeholder 2">
            <a:extLst>
              <a:ext uri="{FF2B5EF4-FFF2-40B4-BE49-F238E27FC236}">
                <a16:creationId xmlns:a16="http://schemas.microsoft.com/office/drawing/2014/main" id="{FAC35358-BDC8-46C0-98CA-E10400133C3F}"/>
              </a:ext>
            </a:extLst>
          </p:cNvPr>
          <p:cNvSpPr>
            <a:spLocks noGrp="1"/>
          </p:cNvSpPr>
          <p:nvPr>
            <p:ph idx="1"/>
          </p:nvPr>
        </p:nvSpPr>
        <p:spPr/>
        <p:txBody>
          <a:bodyPr/>
          <a:lstStyle/>
          <a:p>
            <a:pPr>
              <a:buClr>
                <a:srgbClr val="FF0000"/>
              </a:buClr>
            </a:pPr>
            <a:r>
              <a:rPr lang="en-US" sz="2000" dirty="0">
                <a:solidFill>
                  <a:srgbClr val="FF0000"/>
                </a:solidFill>
                <a:latin typeface="Arial"/>
                <a:cs typeface="Arial"/>
              </a:rPr>
              <a:t>Rubber Tire Dozer (RTD) #2, light vehicle (LV) # 56. May I pass (behind you, on your left, on your right) ?</a:t>
            </a:r>
          </a:p>
          <a:p>
            <a:endParaRPr lang="en-US" sz="2000" dirty="0">
              <a:solidFill>
                <a:srgbClr val="00B050"/>
              </a:solidFill>
            </a:endParaRPr>
          </a:p>
          <a:p>
            <a:endParaRPr lang="en-US" sz="2000" dirty="0">
              <a:solidFill>
                <a:srgbClr val="00B050"/>
              </a:solidFill>
            </a:endParaRPr>
          </a:p>
          <a:p>
            <a:pPr>
              <a:buClr>
                <a:schemeClr val="accent6"/>
              </a:buClr>
            </a:pPr>
            <a:r>
              <a:rPr lang="en-US" sz="2000" dirty="0">
                <a:solidFill>
                  <a:srgbClr val="00B050"/>
                </a:solidFill>
                <a:latin typeface="Arial"/>
                <a:cs typeface="Arial"/>
              </a:rPr>
              <a:t>Light vehicle #56, RTD #2. You may pass behind me</a:t>
            </a:r>
          </a:p>
          <a:p>
            <a:endParaRPr lang="en-US" sz="2000" dirty="0">
              <a:solidFill>
                <a:srgbClr val="FF0000"/>
              </a:solidFill>
            </a:endParaRPr>
          </a:p>
          <a:p>
            <a:endParaRPr lang="en-US" sz="2000" dirty="0">
              <a:solidFill>
                <a:srgbClr val="FF0000"/>
              </a:solidFill>
            </a:endParaRPr>
          </a:p>
          <a:p>
            <a:r>
              <a:rPr lang="en-US" sz="2000" dirty="0">
                <a:solidFill>
                  <a:srgbClr val="FF0000"/>
                </a:solidFill>
                <a:latin typeface="Arial"/>
                <a:cs typeface="Arial"/>
              </a:rPr>
              <a:t> RTD #2, light vehicle #56. I am passing behind you</a:t>
            </a:r>
          </a:p>
          <a:p>
            <a:endParaRPr lang="en-US" sz="2000" dirty="0">
              <a:solidFill>
                <a:srgbClr val="FF0000"/>
              </a:solidFill>
            </a:endParaRPr>
          </a:p>
          <a:p>
            <a:r>
              <a:rPr lang="en-US" sz="2000" dirty="0">
                <a:solidFill>
                  <a:srgbClr val="000000"/>
                </a:solidFill>
                <a:latin typeface="Arial"/>
                <a:cs typeface="Arial"/>
              </a:rPr>
              <a:t>Passing Haul Trucks, Water Trucks, or Tow Haul </a:t>
            </a:r>
            <a:r>
              <a:rPr lang="en-US" sz="2000" b="1" dirty="0">
                <a:solidFill>
                  <a:srgbClr val="000000"/>
                </a:solidFill>
                <a:latin typeface="Arial"/>
                <a:cs typeface="Arial"/>
              </a:rPr>
              <a:t>PROHIBITED</a:t>
            </a:r>
            <a:r>
              <a:rPr lang="en-US" sz="2000" dirty="0">
                <a:solidFill>
                  <a:srgbClr val="000000"/>
                </a:solidFill>
                <a:latin typeface="Arial"/>
                <a:cs typeface="Arial"/>
              </a:rPr>
              <a:t> while they are moving.</a:t>
            </a:r>
            <a:endParaRPr lang="en-US" sz="2000" dirty="0">
              <a:solidFill>
                <a:srgbClr val="000000"/>
              </a:solidFill>
            </a:endParaRPr>
          </a:p>
          <a:p>
            <a:endParaRPr lang="en-US" dirty="0"/>
          </a:p>
        </p:txBody>
      </p:sp>
      <p:sp>
        <p:nvSpPr>
          <p:cNvPr id="4" name="Title 3">
            <a:extLst>
              <a:ext uri="{FF2B5EF4-FFF2-40B4-BE49-F238E27FC236}">
                <a16:creationId xmlns:a16="http://schemas.microsoft.com/office/drawing/2014/main" id="{69AE9134-2AC1-429B-A880-86CA6AD56600}"/>
              </a:ext>
            </a:extLst>
          </p:cNvPr>
          <p:cNvSpPr>
            <a:spLocks noGrp="1"/>
          </p:cNvSpPr>
          <p:nvPr>
            <p:ph type="title"/>
          </p:nvPr>
        </p:nvSpPr>
        <p:spPr/>
        <p:txBody>
          <a:bodyPr/>
          <a:lstStyle/>
          <a:p>
            <a:r>
              <a:rPr lang="en-US" dirty="0"/>
              <a:t>Radio Procedure to Pass Equipment</a:t>
            </a:r>
          </a:p>
        </p:txBody>
      </p:sp>
    </p:spTree>
    <p:extLst>
      <p:ext uri="{BB962C8B-B14F-4D97-AF65-F5344CB8AC3E}">
        <p14:creationId xmlns:p14="http://schemas.microsoft.com/office/powerpoint/2010/main" val="4176835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D01AE7-C06D-4546-8C13-9B3CF97DCEC8}"/>
              </a:ext>
            </a:extLst>
          </p:cNvPr>
          <p:cNvSpPr>
            <a:spLocks noGrp="1"/>
          </p:cNvSpPr>
          <p:nvPr>
            <p:ph type="sldNum" sz="quarter" idx="12"/>
          </p:nvPr>
        </p:nvSpPr>
        <p:spPr/>
        <p:txBody>
          <a:bodyPr/>
          <a:lstStyle/>
          <a:p>
            <a:fld id="{B5EB69C0-7537-C24C-BC67-8B5F238D9475}" type="slidenum">
              <a:rPr lang="en-US" smtClean="0"/>
              <a:pPr/>
              <a:t>28</a:t>
            </a:fld>
            <a:endParaRPr lang="en-US" dirty="0"/>
          </a:p>
        </p:txBody>
      </p:sp>
      <p:sp>
        <p:nvSpPr>
          <p:cNvPr id="3" name="Content Placeholder 2">
            <a:extLst>
              <a:ext uri="{FF2B5EF4-FFF2-40B4-BE49-F238E27FC236}">
                <a16:creationId xmlns:a16="http://schemas.microsoft.com/office/drawing/2014/main" id="{A3C07872-F63A-421C-AC6B-5FD52F5FCB6D}"/>
              </a:ext>
            </a:extLst>
          </p:cNvPr>
          <p:cNvSpPr>
            <a:spLocks noGrp="1"/>
          </p:cNvSpPr>
          <p:nvPr>
            <p:ph idx="1"/>
          </p:nvPr>
        </p:nvSpPr>
        <p:spPr/>
        <p:txBody>
          <a:bodyPr/>
          <a:lstStyle/>
          <a:p>
            <a:pPr>
              <a:buClr>
                <a:schemeClr val="accent6"/>
              </a:buClr>
            </a:pPr>
            <a:r>
              <a:rPr lang="en-US" sz="2000" dirty="0"/>
              <a:t>You get radio permission to pass but the blue light is still on, now what?</a:t>
            </a:r>
          </a:p>
          <a:p>
            <a:endParaRPr lang="en-US" sz="2000" dirty="0">
              <a:solidFill>
                <a:srgbClr val="FF0000"/>
              </a:solidFill>
            </a:endParaRPr>
          </a:p>
          <a:p>
            <a:endParaRPr lang="en-US" dirty="0">
              <a:solidFill>
                <a:srgbClr val="FF0000"/>
              </a:solidFill>
            </a:endParaRPr>
          </a:p>
          <a:p>
            <a:endParaRPr lang="en-US" sz="2000" dirty="0">
              <a:solidFill>
                <a:srgbClr val="FF0000"/>
              </a:solidFill>
            </a:endParaRPr>
          </a:p>
          <a:p>
            <a:endParaRPr lang="en-US" dirty="0">
              <a:solidFill>
                <a:srgbClr val="FF0000"/>
              </a:solidFill>
            </a:endParaRPr>
          </a:p>
          <a:p>
            <a:endParaRPr lang="en-US" sz="2000" dirty="0">
              <a:solidFill>
                <a:srgbClr val="FF0000"/>
              </a:solidFill>
            </a:endParaRPr>
          </a:p>
          <a:p>
            <a:endParaRPr lang="en-US" sz="2000" dirty="0">
              <a:solidFill>
                <a:srgbClr val="FF0000"/>
              </a:solidFill>
            </a:endParaRPr>
          </a:p>
          <a:p>
            <a:endParaRPr lang="en-US" sz="2000" dirty="0">
              <a:solidFill>
                <a:srgbClr val="FF0000"/>
              </a:solidFill>
            </a:endParaRPr>
          </a:p>
          <a:p>
            <a:endParaRPr lang="en-US" dirty="0">
              <a:solidFill>
                <a:srgbClr val="FF0000"/>
              </a:solidFill>
            </a:endParaRPr>
          </a:p>
          <a:p>
            <a:endParaRPr lang="en-US" sz="2000" dirty="0">
              <a:solidFill>
                <a:srgbClr val="FF0000"/>
              </a:solidFill>
            </a:endParaRPr>
          </a:p>
          <a:p>
            <a:r>
              <a:rPr lang="en-US" sz="2000" dirty="0">
                <a:solidFill>
                  <a:srgbClr val="FF0000"/>
                </a:solidFill>
              </a:rPr>
              <a:t>RTD #2, can you turn off your blue light before I pass by please?</a:t>
            </a:r>
          </a:p>
          <a:p>
            <a:endParaRPr lang="en-US" dirty="0"/>
          </a:p>
        </p:txBody>
      </p:sp>
      <p:sp>
        <p:nvSpPr>
          <p:cNvPr id="4" name="Title 3">
            <a:extLst>
              <a:ext uri="{FF2B5EF4-FFF2-40B4-BE49-F238E27FC236}">
                <a16:creationId xmlns:a16="http://schemas.microsoft.com/office/drawing/2014/main" id="{1AE5F804-CFD3-4AAE-997B-FC35A959B815}"/>
              </a:ext>
            </a:extLst>
          </p:cNvPr>
          <p:cNvSpPr>
            <a:spLocks noGrp="1"/>
          </p:cNvSpPr>
          <p:nvPr>
            <p:ph type="title"/>
          </p:nvPr>
        </p:nvSpPr>
        <p:spPr/>
        <p:txBody>
          <a:bodyPr/>
          <a:lstStyle/>
          <a:p>
            <a:r>
              <a:rPr lang="en-US" dirty="0"/>
              <a:t>Radio Procedure to Pass Equipment</a:t>
            </a:r>
          </a:p>
        </p:txBody>
      </p:sp>
      <p:pic>
        <p:nvPicPr>
          <p:cNvPr id="6" name="Content Placeholder 4">
            <a:extLst>
              <a:ext uri="{FF2B5EF4-FFF2-40B4-BE49-F238E27FC236}">
                <a16:creationId xmlns:a16="http://schemas.microsoft.com/office/drawing/2014/main" id="{B6A1E51A-2E18-4490-A4CE-149B7108B7C4}"/>
              </a:ext>
            </a:extLst>
          </p:cNvPr>
          <p:cNvPicPr>
            <a:picLocks noChangeAspect="1"/>
          </p:cNvPicPr>
          <p:nvPr/>
        </p:nvPicPr>
        <p:blipFill>
          <a:blip r:embed="rId2"/>
          <a:stretch>
            <a:fillRect/>
          </a:stretch>
        </p:blipFill>
        <p:spPr>
          <a:xfrm>
            <a:off x="3090420" y="2464450"/>
            <a:ext cx="2932874" cy="2574559"/>
          </a:xfrm>
          <a:prstGeom prst="rect">
            <a:avLst/>
          </a:prstGeom>
        </p:spPr>
      </p:pic>
    </p:spTree>
    <p:extLst>
      <p:ext uri="{BB962C8B-B14F-4D97-AF65-F5344CB8AC3E}">
        <p14:creationId xmlns:p14="http://schemas.microsoft.com/office/powerpoint/2010/main" val="2724648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97574B-D783-4A14-B9ED-E4519B6911A1}"/>
              </a:ext>
            </a:extLst>
          </p:cNvPr>
          <p:cNvSpPr>
            <a:spLocks noGrp="1"/>
          </p:cNvSpPr>
          <p:nvPr>
            <p:ph type="sldNum" sz="quarter" idx="12"/>
          </p:nvPr>
        </p:nvSpPr>
        <p:spPr/>
        <p:txBody>
          <a:bodyPr/>
          <a:lstStyle/>
          <a:p>
            <a:fld id="{B5EB69C0-7537-C24C-BC67-8B5F238D9475}" type="slidenum">
              <a:rPr lang="en-US" smtClean="0"/>
              <a:pPr/>
              <a:t>29</a:t>
            </a:fld>
            <a:endParaRPr lang="en-US" dirty="0"/>
          </a:p>
        </p:txBody>
      </p:sp>
      <p:sp>
        <p:nvSpPr>
          <p:cNvPr id="3" name="Content Placeholder 2">
            <a:extLst>
              <a:ext uri="{FF2B5EF4-FFF2-40B4-BE49-F238E27FC236}">
                <a16:creationId xmlns:a16="http://schemas.microsoft.com/office/drawing/2014/main" id="{B858F34D-FA3B-41C0-BA40-50725C0F7458}"/>
              </a:ext>
            </a:extLst>
          </p:cNvPr>
          <p:cNvSpPr>
            <a:spLocks noGrp="1"/>
          </p:cNvSpPr>
          <p:nvPr>
            <p:ph idx="1"/>
          </p:nvPr>
        </p:nvSpPr>
        <p:spPr/>
        <p:txBody>
          <a:bodyPr/>
          <a:lstStyle/>
          <a:p>
            <a:pPr marL="0" marR="0" indent="0">
              <a:spcBef>
                <a:spcPts val="0"/>
              </a:spcBef>
              <a:spcAft>
                <a:spcPts val="0"/>
              </a:spcAft>
              <a:buNone/>
            </a:pPr>
            <a:r>
              <a:rPr lang="en-US" sz="1350" dirty="0">
                <a:effectLst/>
                <a:latin typeface="Calibri" panose="020F0502020204030204" pitchFamily="34" charset="0"/>
                <a:ea typeface="Calibri" panose="020F0502020204030204" pitchFamily="34" charset="0"/>
                <a:cs typeface="Times New Roman" panose="02020603050405020304" pitchFamily="18" charset="0"/>
              </a:rPr>
              <a:t>Due to the recent events and to ensure we mitigate any incidents going forward, we will be implementing a </a:t>
            </a:r>
            <a:r>
              <a:rPr lang="en-US" sz="1350" b="1" u="sng" dirty="0">
                <a:effectLst/>
                <a:latin typeface="Calibri" panose="020F0502020204030204" pitchFamily="34" charset="0"/>
                <a:ea typeface="Calibri" panose="020F0502020204030204" pitchFamily="34" charset="0"/>
                <a:cs typeface="Times New Roman" panose="02020603050405020304" pitchFamily="18" charset="0"/>
              </a:rPr>
              <a:t>No Passing Policy </a:t>
            </a:r>
            <a:r>
              <a:rPr lang="en-US" sz="1350" dirty="0">
                <a:effectLst/>
                <a:latin typeface="Calibri" panose="020F0502020204030204" pitchFamily="34" charset="0"/>
                <a:ea typeface="Calibri" panose="020F0502020204030204" pitchFamily="34" charset="0"/>
                <a:cs typeface="Times New Roman" panose="02020603050405020304" pitchFamily="18" charset="0"/>
              </a:rPr>
              <a:t>for all Haul Trucks, Water Trucks and the Tow Haul. This applies to pickups, vans, buses, contractors, or any other light vehicles that do not have critical/emergency needs to address an issue directly relating to Mine Operations.</a:t>
            </a:r>
          </a:p>
          <a:p>
            <a:pPr marL="0" marR="0" indent="0">
              <a:spcBef>
                <a:spcPts val="0"/>
              </a:spcBef>
              <a:spcAft>
                <a:spcPts val="0"/>
              </a:spcAft>
              <a:buNone/>
            </a:pP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350" dirty="0">
                <a:effectLst/>
                <a:latin typeface="Calibri" panose="020F0502020204030204" pitchFamily="34" charset="0"/>
                <a:ea typeface="Calibri" panose="020F0502020204030204" pitchFamily="34" charset="0"/>
                <a:cs typeface="Times New Roman" panose="02020603050405020304" pitchFamily="18" charset="0"/>
              </a:rPr>
              <a:t>Examples of situations and equipment that </a:t>
            </a:r>
            <a:r>
              <a:rPr lang="en-US" sz="1350" u="sng" dirty="0">
                <a:effectLst/>
                <a:latin typeface="Calibri" panose="020F0502020204030204" pitchFamily="34" charset="0"/>
                <a:ea typeface="Calibri" panose="020F0502020204030204" pitchFamily="34" charset="0"/>
                <a:cs typeface="Times New Roman" panose="02020603050405020304" pitchFamily="18" charset="0"/>
              </a:rPr>
              <a:t>can be passed</a:t>
            </a:r>
            <a:r>
              <a:rPr lang="en-US" sz="1350" dirty="0">
                <a:effectLst/>
                <a:latin typeface="Calibri" panose="020F0502020204030204" pitchFamily="34" charset="0"/>
                <a:ea typeface="Calibri" panose="020F0502020204030204" pitchFamily="34" charset="0"/>
                <a:cs typeface="Times New Roman" panose="02020603050405020304" pitchFamily="18" charset="0"/>
              </a:rPr>
              <a:t> following the passing procedures:</a:t>
            </a:r>
          </a:p>
          <a:p>
            <a:pPr marL="0" marR="0" indent="0">
              <a:spcBef>
                <a:spcPts val="0"/>
              </a:spcBef>
              <a:spcAft>
                <a:spcPts val="0"/>
              </a:spcAft>
              <a:buNone/>
            </a:pP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pPr marL="511969" lvl="1" indent="-257175">
              <a:spcBef>
                <a:spcPts val="0"/>
              </a:spcBef>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Broken down equipment</a:t>
            </a:r>
          </a:p>
          <a:p>
            <a:pPr marL="511969" lvl="1" indent="-257175">
              <a:spcBef>
                <a:spcPts val="0"/>
              </a:spcBef>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Stationary trucks to conduct repairs</a:t>
            </a:r>
          </a:p>
          <a:p>
            <a:pPr marL="511969" lvl="1" indent="-257175">
              <a:spcBef>
                <a:spcPts val="0"/>
              </a:spcBef>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Access areas blocked by haulage</a:t>
            </a:r>
          </a:p>
          <a:p>
            <a:pPr marL="511969" lvl="1" indent="-257175">
              <a:spcBef>
                <a:spcPts val="0"/>
              </a:spcBef>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Emergency response vehicles allowed to pass during an emergency</a:t>
            </a:r>
          </a:p>
          <a:p>
            <a:pPr marL="511969" lvl="1" indent="-257175">
              <a:spcBef>
                <a:spcPts val="0"/>
              </a:spcBef>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Auxiliary equipment (track hoes, crawlers, motor graders, rubber tire dozers, compactors)</a:t>
            </a:r>
          </a:p>
          <a:p>
            <a:pPr marL="0" marR="0" indent="0">
              <a:spcBef>
                <a:spcPts val="0"/>
              </a:spcBef>
              <a:spcAft>
                <a:spcPts val="0"/>
              </a:spcAft>
              <a:buNone/>
            </a:pP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350" b="1" u="sng"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If it is necessary and appropriate to pass, the driver of the light vehicle will inform Dispatch of the reason behind needing to pass and then follow passing procedures.</a:t>
            </a:r>
            <a:endParaRPr lang="en-US" sz="135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350" dirty="0">
                <a:effectLst/>
                <a:latin typeface="Calibri" panose="020F0502020204030204" pitchFamily="34" charset="0"/>
                <a:ea typeface="Calibri" panose="020F0502020204030204" pitchFamily="34" charset="0"/>
                <a:cs typeface="Times New Roman" panose="02020603050405020304" pitchFamily="18" charset="0"/>
              </a:rPr>
              <a:t>All light vehicles should use light vehicle access (LVA) roads and avoid haul roads, whenever possible. In limited instances, where conditions allow, the passing policy is still required to be followed, with clear radio communication request to pass, verbal confirmation of request received/acknowledge, and confirmation when passing. We will continue to enforce and hold each other accountable to following passing procedures.</a:t>
            </a:r>
          </a:p>
          <a:p>
            <a:endParaRPr lang="en-US" dirty="0"/>
          </a:p>
        </p:txBody>
      </p:sp>
      <p:sp>
        <p:nvSpPr>
          <p:cNvPr id="4" name="Title 3">
            <a:extLst>
              <a:ext uri="{FF2B5EF4-FFF2-40B4-BE49-F238E27FC236}">
                <a16:creationId xmlns:a16="http://schemas.microsoft.com/office/drawing/2014/main" id="{4E1EFD08-AD85-4E70-BC42-5FFD0AED0F55}"/>
              </a:ext>
            </a:extLst>
          </p:cNvPr>
          <p:cNvSpPr>
            <a:spLocks noGrp="1"/>
          </p:cNvSpPr>
          <p:nvPr>
            <p:ph type="title"/>
          </p:nvPr>
        </p:nvSpPr>
        <p:spPr/>
        <p:txBody>
          <a:bodyPr/>
          <a:lstStyle/>
          <a:p>
            <a:r>
              <a:rPr lang="en-US" dirty="0"/>
              <a:t>No Passing Policy</a:t>
            </a:r>
            <a:br>
              <a:rPr lang="en-US" dirty="0"/>
            </a:br>
            <a:r>
              <a:rPr lang="en-US" sz="1600" b="0" i="1" dirty="0"/>
              <a:t>Effective June 19</a:t>
            </a:r>
            <a:r>
              <a:rPr lang="en-US" sz="1600" b="0" i="1" baseline="30000" dirty="0"/>
              <a:t>th</a:t>
            </a:r>
            <a:r>
              <a:rPr lang="en-US" sz="1600" b="0" i="1" dirty="0"/>
              <a:t>, 2023</a:t>
            </a:r>
            <a:endParaRPr lang="en-US" b="0" i="1" dirty="0"/>
          </a:p>
        </p:txBody>
      </p:sp>
    </p:spTree>
    <p:extLst>
      <p:ext uri="{BB962C8B-B14F-4D97-AF65-F5344CB8AC3E}">
        <p14:creationId xmlns:p14="http://schemas.microsoft.com/office/powerpoint/2010/main" val="2072613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2D53D4-3D08-4447-A63D-12BACC2E757B}"/>
              </a:ext>
            </a:extLst>
          </p:cNvPr>
          <p:cNvSpPr>
            <a:spLocks noGrp="1"/>
          </p:cNvSpPr>
          <p:nvPr>
            <p:ph type="sldNum" sz="quarter" idx="12"/>
          </p:nvPr>
        </p:nvSpPr>
        <p:spPr/>
        <p:txBody>
          <a:bodyPr/>
          <a:lstStyle/>
          <a:p>
            <a:fld id="{B5EB69C0-7537-C24C-BC67-8B5F238D9475}" type="slidenum">
              <a:rPr lang="en-US" smtClean="0"/>
              <a:pPr/>
              <a:t>3</a:t>
            </a:fld>
            <a:endParaRPr lang="en-US" dirty="0"/>
          </a:p>
        </p:txBody>
      </p:sp>
      <p:sp>
        <p:nvSpPr>
          <p:cNvPr id="3" name="Content Placeholder 2">
            <a:extLst>
              <a:ext uri="{FF2B5EF4-FFF2-40B4-BE49-F238E27FC236}">
                <a16:creationId xmlns:a16="http://schemas.microsoft.com/office/drawing/2014/main" id="{27D18D09-9E37-485D-A10F-9355D9F58352}"/>
              </a:ext>
            </a:extLst>
          </p:cNvPr>
          <p:cNvSpPr>
            <a:spLocks noGrp="1"/>
          </p:cNvSpPr>
          <p:nvPr>
            <p:ph idx="1"/>
          </p:nvPr>
        </p:nvSpPr>
        <p:spPr/>
        <p:txBody>
          <a:bodyPr/>
          <a:lstStyle/>
          <a:p>
            <a:pPr marL="342900" indent="-342900">
              <a:spcBef>
                <a:spcPct val="20000"/>
              </a:spcBef>
              <a:buClr>
                <a:srgbClr val="CC6600"/>
              </a:buClr>
              <a:buFont typeface="Wingdings" pitchFamily="2" charset="2"/>
              <a:buChar char="§"/>
            </a:pPr>
            <a:r>
              <a:rPr lang="en-US" sz="2400" dirty="0">
                <a:latin typeface="+mn-lt"/>
              </a:rPr>
              <a:t>The Expectation is that each and everyone of us go home every night, tired but healthy, to enjoy our time away from work by continuously achieving:</a:t>
            </a:r>
          </a:p>
          <a:p>
            <a:pPr marL="800100" lvl="1" indent="-342900">
              <a:spcBef>
                <a:spcPct val="20000"/>
              </a:spcBef>
              <a:buClr>
                <a:srgbClr val="CC6600"/>
              </a:buClr>
              <a:buFont typeface="Wingdings" pitchFamily="2" charset="2"/>
              <a:buChar char="§"/>
            </a:pPr>
            <a:r>
              <a:rPr lang="en-US" sz="2400" dirty="0"/>
              <a:t>Zero First Aid Injuries</a:t>
            </a:r>
          </a:p>
          <a:p>
            <a:pPr marL="800100" lvl="1" indent="-342900">
              <a:spcBef>
                <a:spcPct val="20000"/>
              </a:spcBef>
              <a:buClr>
                <a:srgbClr val="CC6600"/>
              </a:buClr>
              <a:buFont typeface="Wingdings" pitchFamily="2" charset="2"/>
              <a:buChar char="§"/>
            </a:pPr>
            <a:r>
              <a:rPr lang="en-US" sz="2400" dirty="0"/>
              <a:t>Zero Reportable Injuries</a:t>
            </a:r>
          </a:p>
          <a:p>
            <a:pPr marL="800100" lvl="1" indent="-342900">
              <a:spcBef>
                <a:spcPct val="20000"/>
              </a:spcBef>
              <a:buClr>
                <a:srgbClr val="CC6600"/>
              </a:buClr>
              <a:buFont typeface="Wingdings" pitchFamily="2" charset="2"/>
              <a:buChar char="§"/>
            </a:pPr>
            <a:r>
              <a:rPr lang="en-US" sz="2400" dirty="0"/>
              <a:t>Zero Lost Time Injuries</a:t>
            </a:r>
          </a:p>
          <a:p>
            <a:pPr marL="800100" lvl="1" indent="-342900">
              <a:spcBef>
                <a:spcPct val="20000"/>
              </a:spcBef>
              <a:buClr>
                <a:srgbClr val="CC6600"/>
              </a:buClr>
              <a:buFont typeface="Wingdings" pitchFamily="2" charset="2"/>
              <a:buChar char="§"/>
            </a:pPr>
            <a:r>
              <a:rPr lang="en-US" sz="2400" dirty="0"/>
              <a:t>Zero Fatalities</a:t>
            </a:r>
          </a:p>
          <a:p>
            <a:endParaRPr lang="en-US" dirty="0"/>
          </a:p>
        </p:txBody>
      </p:sp>
      <p:sp>
        <p:nvSpPr>
          <p:cNvPr id="4" name="Title 3">
            <a:extLst>
              <a:ext uri="{FF2B5EF4-FFF2-40B4-BE49-F238E27FC236}">
                <a16:creationId xmlns:a16="http://schemas.microsoft.com/office/drawing/2014/main" id="{A02F326A-2C62-4270-9B42-2E01DB61B306}"/>
              </a:ext>
            </a:extLst>
          </p:cNvPr>
          <p:cNvSpPr>
            <a:spLocks noGrp="1"/>
          </p:cNvSpPr>
          <p:nvPr>
            <p:ph type="title"/>
          </p:nvPr>
        </p:nvSpPr>
        <p:spPr/>
        <p:txBody>
          <a:bodyPr/>
          <a:lstStyle/>
          <a:p>
            <a:r>
              <a:rPr lang="en-US" dirty="0"/>
              <a:t>Climax Safety Expectations</a:t>
            </a:r>
          </a:p>
        </p:txBody>
      </p:sp>
    </p:spTree>
    <p:extLst>
      <p:ext uri="{BB962C8B-B14F-4D97-AF65-F5344CB8AC3E}">
        <p14:creationId xmlns:p14="http://schemas.microsoft.com/office/powerpoint/2010/main" val="1907096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Graphical user interface, text, application, email&#10;&#10;Description automatically generated">
            <a:extLst>
              <a:ext uri="{FF2B5EF4-FFF2-40B4-BE49-F238E27FC236}">
                <a16:creationId xmlns:a16="http://schemas.microsoft.com/office/drawing/2014/main" id="{25326BB9-C6BD-4619-B14A-9A39063DB9A2}"/>
              </a:ext>
            </a:extLst>
          </p:cNvPr>
          <p:cNvPicPr>
            <a:picLocks noChangeAspect="1"/>
          </p:cNvPicPr>
          <p:nvPr/>
        </p:nvPicPr>
        <p:blipFill>
          <a:blip r:embed="rId2"/>
          <a:stretch>
            <a:fillRect/>
          </a:stretch>
        </p:blipFill>
        <p:spPr>
          <a:xfrm>
            <a:off x="338138" y="1751013"/>
            <a:ext cx="4295775" cy="4000500"/>
          </a:xfrm>
          <a:prstGeom prst="rect">
            <a:avLst/>
          </a:prstGeom>
        </p:spPr>
      </p:pic>
      <p:pic>
        <p:nvPicPr>
          <p:cNvPr id="6" name="Content Placeholder 7" descr="Table&#10;&#10;Description automatically generated">
            <a:extLst>
              <a:ext uri="{FF2B5EF4-FFF2-40B4-BE49-F238E27FC236}">
                <a16:creationId xmlns:a16="http://schemas.microsoft.com/office/drawing/2014/main" id="{FB0E1022-CC32-47C9-994A-150A4FD4980A}"/>
              </a:ext>
            </a:extLst>
          </p:cNvPr>
          <p:cNvPicPr>
            <a:picLocks noChangeAspect="1"/>
          </p:cNvPicPr>
          <p:nvPr/>
        </p:nvPicPr>
        <p:blipFill>
          <a:blip r:embed="rId3"/>
          <a:stretch>
            <a:fillRect/>
          </a:stretch>
        </p:blipFill>
        <p:spPr>
          <a:xfrm>
            <a:off x="4710113" y="1751013"/>
            <a:ext cx="4062413" cy="4000500"/>
          </a:xfrm>
          <a:prstGeom prst="rect">
            <a:avLst/>
          </a:prstGeom>
        </p:spPr>
      </p:pic>
      <p:sp>
        <p:nvSpPr>
          <p:cNvPr id="2" name="Slide Number Placeholder 1">
            <a:extLst>
              <a:ext uri="{FF2B5EF4-FFF2-40B4-BE49-F238E27FC236}">
                <a16:creationId xmlns:a16="http://schemas.microsoft.com/office/drawing/2014/main" id="{89EBA811-3E46-4DCB-9511-BCC1C737DE26}"/>
              </a:ext>
            </a:extLst>
          </p:cNvPr>
          <p:cNvSpPr>
            <a:spLocks noGrp="1"/>
          </p:cNvSpPr>
          <p:nvPr>
            <p:ph type="sldNum" sz="quarter" idx="12"/>
          </p:nvPr>
        </p:nvSpPr>
        <p:spPr>
          <a:xfrm>
            <a:off x="8098971" y="6577563"/>
            <a:ext cx="1045029" cy="280438"/>
          </a:xfrm>
        </p:spPr>
        <p:txBody>
          <a:bodyPr>
            <a:normAutofit/>
          </a:bodyPr>
          <a:lstStyle/>
          <a:p>
            <a:pPr>
              <a:spcAft>
                <a:spcPts val="600"/>
              </a:spcAft>
            </a:pPr>
            <a:fld id="{B5EB69C0-7537-C24C-BC67-8B5F238D9475}" type="slidenum">
              <a:rPr lang="en-US" smtClean="0"/>
              <a:pPr>
                <a:spcAft>
                  <a:spcPts val="600"/>
                </a:spcAft>
              </a:pPr>
              <a:t>30</a:t>
            </a:fld>
            <a:endParaRPr lang="en-US"/>
          </a:p>
        </p:txBody>
      </p:sp>
      <p:sp>
        <p:nvSpPr>
          <p:cNvPr id="4" name="Title 3">
            <a:extLst>
              <a:ext uri="{FF2B5EF4-FFF2-40B4-BE49-F238E27FC236}">
                <a16:creationId xmlns:a16="http://schemas.microsoft.com/office/drawing/2014/main" id="{9F42B424-C8F7-4B0E-8231-BA0A0E6F921A}"/>
              </a:ext>
            </a:extLst>
          </p:cNvPr>
          <p:cNvSpPr>
            <a:spLocks noGrp="1"/>
          </p:cNvSpPr>
          <p:nvPr>
            <p:ph type="title"/>
          </p:nvPr>
        </p:nvSpPr>
        <p:spPr>
          <a:xfrm>
            <a:off x="339365" y="365126"/>
            <a:ext cx="7225218" cy="675389"/>
          </a:xfrm>
        </p:spPr>
        <p:txBody>
          <a:bodyPr anchor="ctr">
            <a:normAutofit/>
          </a:bodyPr>
          <a:lstStyle/>
          <a:p>
            <a:r>
              <a:rPr lang="en-US" dirty="0"/>
              <a:t>Workplace Exam</a:t>
            </a:r>
          </a:p>
        </p:txBody>
      </p:sp>
    </p:spTree>
    <p:extLst>
      <p:ext uri="{BB962C8B-B14F-4D97-AF65-F5344CB8AC3E}">
        <p14:creationId xmlns:p14="http://schemas.microsoft.com/office/powerpoint/2010/main" val="3610410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6CA9E6-316D-44BA-9350-F69183D2AB6E}"/>
              </a:ext>
            </a:extLst>
          </p:cNvPr>
          <p:cNvSpPr>
            <a:spLocks noGrp="1"/>
          </p:cNvSpPr>
          <p:nvPr>
            <p:ph type="sldNum" sz="quarter" idx="12"/>
          </p:nvPr>
        </p:nvSpPr>
        <p:spPr/>
        <p:txBody>
          <a:bodyPr/>
          <a:lstStyle/>
          <a:p>
            <a:fld id="{B5EB69C0-7537-C24C-BC67-8B5F238D9475}" type="slidenum">
              <a:rPr lang="en-US" smtClean="0"/>
              <a:pPr/>
              <a:t>31</a:t>
            </a:fld>
            <a:endParaRPr lang="en-US" dirty="0"/>
          </a:p>
        </p:txBody>
      </p:sp>
      <p:sp>
        <p:nvSpPr>
          <p:cNvPr id="3" name="Content Placeholder 2">
            <a:extLst>
              <a:ext uri="{FF2B5EF4-FFF2-40B4-BE49-F238E27FC236}">
                <a16:creationId xmlns:a16="http://schemas.microsoft.com/office/drawing/2014/main" id="{88938F48-83F6-4912-AD26-FCAB46667D7A}"/>
              </a:ext>
            </a:extLst>
          </p:cNvPr>
          <p:cNvSpPr>
            <a:spLocks noGrp="1"/>
          </p:cNvSpPr>
          <p:nvPr>
            <p:ph idx="1"/>
          </p:nvPr>
        </p:nvSpPr>
        <p:spPr>
          <a:xfrm>
            <a:off x="339365" y="1519519"/>
            <a:ext cx="8434984" cy="3052481"/>
          </a:xfrm>
        </p:spPr>
        <p:txBody>
          <a:bodyPr/>
          <a:lstStyle/>
          <a:p>
            <a:pPr marL="0" indent="0">
              <a:buNone/>
            </a:pPr>
            <a:r>
              <a:rPr lang="en-US" dirty="0"/>
              <a:t>Not a complete list:</a:t>
            </a:r>
          </a:p>
          <a:p>
            <a:r>
              <a:rPr lang="en-US" dirty="0"/>
              <a:t>Flagging and Barricading</a:t>
            </a:r>
          </a:p>
          <a:p>
            <a:r>
              <a:rPr lang="en-US" dirty="0"/>
              <a:t>Control of Hazardous Energy</a:t>
            </a:r>
          </a:p>
          <a:p>
            <a:r>
              <a:rPr lang="en-US" dirty="0"/>
              <a:t>Confined Space</a:t>
            </a:r>
          </a:p>
          <a:p>
            <a:r>
              <a:rPr lang="en-US" dirty="0"/>
              <a:t>Working at Heights</a:t>
            </a:r>
          </a:p>
          <a:p>
            <a:r>
              <a:rPr lang="en-US" dirty="0"/>
              <a:t>Hot Work</a:t>
            </a:r>
          </a:p>
          <a:p>
            <a:r>
              <a:rPr lang="en-US" dirty="0"/>
              <a:t>HDPE Pipe Handling</a:t>
            </a:r>
          </a:p>
          <a:p>
            <a:r>
              <a:rPr lang="en-US" dirty="0"/>
              <a:t>Round Stock Management</a:t>
            </a:r>
          </a:p>
        </p:txBody>
      </p:sp>
      <p:sp>
        <p:nvSpPr>
          <p:cNvPr id="4" name="Title 3">
            <a:extLst>
              <a:ext uri="{FF2B5EF4-FFF2-40B4-BE49-F238E27FC236}">
                <a16:creationId xmlns:a16="http://schemas.microsoft.com/office/drawing/2014/main" id="{012E84A4-EB7C-4E7E-A8DE-F14D00389254}"/>
              </a:ext>
            </a:extLst>
          </p:cNvPr>
          <p:cNvSpPr>
            <a:spLocks noGrp="1"/>
          </p:cNvSpPr>
          <p:nvPr>
            <p:ph type="title"/>
          </p:nvPr>
        </p:nvSpPr>
        <p:spPr/>
        <p:txBody>
          <a:bodyPr/>
          <a:lstStyle/>
          <a:p>
            <a:r>
              <a:rPr lang="en-US" dirty="0"/>
              <a:t>Contractor Compliance Training</a:t>
            </a:r>
          </a:p>
        </p:txBody>
      </p:sp>
      <p:sp>
        <p:nvSpPr>
          <p:cNvPr id="5" name="TextBox 4">
            <a:extLst>
              <a:ext uri="{FF2B5EF4-FFF2-40B4-BE49-F238E27FC236}">
                <a16:creationId xmlns:a16="http://schemas.microsoft.com/office/drawing/2014/main" id="{3CAEC91C-1FA5-4306-9B72-FB9CF0590109}"/>
              </a:ext>
            </a:extLst>
          </p:cNvPr>
          <p:cNvSpPr txBox="1"/>
          <p:nvPr/>
        </p:nvSpPr>
        <p:spPr>
          <a:xfrm>
            <a:off x="810357" y="5220838"/>
            <a:ext cx="7493000" cy="707886"/>
          </a:xfrm>
          <a:prstGeom prst="rect">
            <a:avLst/>
          </a:prstGeom>
          <a:noFill/>
        </p:spPr>
        <p:txBody>
          <a:bodyPr wrap="square" rtlCol="0">
            <a:spAutoFit/>
          </a:bodyPr>
          <a:lstStyle/>
          <a:p>
            <a:pPr algn="ctr"/>
            <a:r>
              <a:rPr lang="en-US" sz="2000" b="1" dirty="0"/>
              <a:t>All Policies and Training apply to all employees and contractors operating on Freeport </a:t>
            </a:r>
            <a:r>
              <a:rPr lang="en-US" sz="2000" b="1" dirty="0" err="1"/>
              <a:t>McMoRan</a:t>
            </a:r>
            <a:r>
              <a:rPr lang="en-US" sz="2000" b="1" dirty="0"/>
              <a:t> sites.</a:t>
            </a:r>
          </a:p>
        </p:txBody>
      </p:sp>
    </p:spTree>
    <p:extLst>
      <p:ext uri="{BB962C8B-B14F-4D97-AF65-F5344CB8AC3E}">
        <p14:creationId xmlns:p14="http://schemas.microsoft.com/office/powerpoint/2010/main" val="28129488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5A579E-C711-4799-94CB-488743AAE4CA}"/>
              </a:ext>
            </a:extLst>
          </p:cNvPr>
          <p:cNvSpPr>
            <a:spLocks noGrp="1"/>
          </p:cNvSpPr>
          <p:nvPr>
            <p:ph type="sldNum" sz="quarter" idx="12"/>
          </p:nvPr>
        </p:nvSpPr>
        <p:spPr/>
        <p:txBody>
          <a:bodyPr/>
          <a:lstStyle/>
          <a:p>
            <a:fld id="{B5EB69C0-7537-C24C-BC67-8B5F238D9475}" type="slidenum">
              <a:rPr lang="en-US" smtClean="0"/>
              <a:pPr/>
              <a:t>32</a:t>
            </a:fld>
            <a:endParaRPr lang="en-US" dirty="0"/>
          </a:p>
        </p:txBody>
      </p:sp>
      <p:sp>
        <p:nvSpPr>
          <p:cNvPr id="4" name="Title 3">
            <a:extLst>
              <a:ext uri="{FF2B5EF4-FFF2-40B4-BE49-F238E27FC236}">
                <a16:creationId xmlns:a16="http://schemas.microsoft.com/office/drawing/2014/main" id="{1830F6EC-F639-44B5-B74D-FD2736F81378}"/>
              </a:ext>
            </a:extLst>
          </p:cNvPr>
          <p:cNvSpPr>
            <a:spLocks noGrp="1"/>
          </p:cNvSpPr>
          <p:nvPr>
            <p:ph type="title"/>
          </p:nvPr>
        </p:nvSpPr>
        <p:spPr/>
        <p:txBody>
          <a:bodyPr/>
          <a:lstStyle/>
          <a:p>
            <a:r>
              <a:rPr lang="en-US" dirty="0"/>
              <a:t>Climax Mine Blue Stake Program</a:t>
            </a:r>
          </a:p>
        </p:txBody>
      </p:sp>
      <p:grpSp>
        <p:nvGrpSpPr>
          <p:cNvPr id="5" name="Group 4">
            <a:extLst>
              <a:ext uri="{FF2B5EF4-FFF2-40B4-BE49-F238E27FC236}">
                <a16:creationId xmlns:a16="http://schemas.microsoft.com/office/drawing/2014/main" id="{23E9383B-D339-4149-9EF7-3E98552946B1}"/>
              </a:ext>
            </a:extLst>
          </p:cNvPr>
          <p:cNvGrpSpPr/>
          <p:nvPr/>
        </p:nvGrpSpPr>
        <p:grpSpPr>
          <a:xfrm>
            <a:off x="1209675" y="1397580"/>
            <a:ext cx="6724650" cy="5089171"/>
            <a:chOff x="1209675" y="1768829"/>
            <a:chExt cx="6724650" cy="5089171"/>
          </a:xfrm>
        </p:grpSpPr>
        <p:pic>
          <p:nvPicPr>
            <p:cNvPr id="6" name="Picture 5">
              <a:extLst>
                <a:ext uri="{FF2B5EF4-FFF2-40B4-BE49-F238E27FC236}">
                  <a16:creationId xmlns:a16="http://schemas.microsoft.com/office/drawing/2014/main" id="{BD3150B8-6271-4FC1-B8D9-6ED89920BC10}"/>
                </a:ext>
              </a:extLst>
            </p:cNvPr>
            <p:cNvPicPr>
              <a:picLocks noChangeAspect="1"/>
            </p:cNvPicPr>
            <p:nvPr/>
          </p:nvPicPr>
          <p:blipFill>
            <a:blip r:embed="rId2"/>
            <a:stretch>
              <a:fillRect/>
            </a:stretch>
          </p:blipFill>
          <p:spPr>
            <a:xfrm>
              <a:off x="1209675" y="1768829"/>
              <a:ext cx="6724650" cy="1171575"/>
            </a:xfrm>
            <a:prstGeom prst="rect">
              <a:avLst/>
            </a:prstGeom>
          </p:spPr>
        </p:pic>
        <p:pic>
          <p:nvPicPr>
            <p:cNvPr id="7" name="Picture 6">
              <a:extLst>
                <a:ext uri="{FF2B5EF4-FFF2-40B4-BE49-F238E27FC236}">
                  <a16:creationId xmlns:a16="http://schemas.microsoft.com/office/drawing/2014/main" id="{BEDA2B76-0264-4629-9F11-C637D674C2DA}"/>
                </a:ext>
              </a:extLst>
            </p:cNvPr>
            <p:cNvPicPr>
              <a:picLocks noChangeAspect="1"/>
            </p:cNvPicPr>
            <p:nvPr/>
          </p:nvPicPr>
          <p:blipFill>
            <a:blip r:embed="rId3"/>
            <a:stretch>
              <a:fillRect/>
            </a:stretch>
          </p:blipFill>
          <p:spPr>
            <a:xfrm>
              <a:off x="1228725" y="2821744"/>
              <a:ext cx="6686550" cy="619125"/>
            </a:xfrm>
            <a:prstGeom prst="rect">
              <a:avLst/>
            </a:prstGeom>
          </p:spPr>
        </p:pic>
        <p:pic>
          <p:nvPicPr>
            <p:cNvPr id="8" name="Picture 7">
              <a:extLst>
                <a:ext uri="{FF2B5EF4-FFF2-40B4-BE49-F238E27FC236}">
                  <a16:creationId xmlns:a16="http://schemas.microsoft.com/office/drawing/2014/main" id="{0F76EB2C-22C4-459F-9810-895A02EAD20C}"/>
                </a:ext>
              </a:extLst>
            </p:cNvPr>
            <p:cNvPicPr>
              <a:picLocks noChangeAspect="1"/>
            </p:cNvPicPr>
            <p:nvPr/>
          </p:nvPicPr>
          <p:blipFill>
            <a:blip r:embed="rId4"/>
            <a:stretch>
              <a:fillRect/>
            </a:stretch>
          </p:blipFill>
          <p:spPr>
            <a:xfrm>
              <a:off x="1209675" y="3417534"/>
              <a:ext cx="6153150" cy="1000125"/>
            </a:xfrm>
            <a:prstGeom prst="rect">
              <a:avLst/>
            </a:prstGeom>
          </p:spPr>
        </p:pic>
        <p:pic>
          <p:nvPicPr>
            <p:cNvPr id="9" name="Picture 8">
              <a:extLst>
                <a:ext uri="{FF2B5EF4-FFF2-40B4-BE49-F238E27FC236}">
                  <a16:creationId xmlns:a16="http://schemas.microsoft.com/office/drawing/2014/main" id="{506DF1C8-C97D-4956-9B9B-1DA13654A354}"/>
                </a:ext>
              </a:extLst>
            </p:cNvPr>
            <p:cNvPicPr>
              <a:picLocks noChangeAspect="1"/>
            </p:cNvPicPr>
            <p:nvPr/>
          </p:nvPicPr>
          <p:blipFill>
            <a:blip r:embed="rId5"/>
            <a:stretch>
              <a:fillRect/>
            </a:stretch>
          </p:blipFill>
          <p:spPr>
            <a:xfrm>
              <a:off x="1443037" y="4402048"/>
              <a:ext cx="5724525" cy="2455952"/>
            </a:xfrm>
            <a:prstGeom prst="rect">
              <a:avLst/>
            </a:prstGeom>
          </p:spPr>
        </p:pic>
      </p:grpSp>
    </p:spTree>
    <p:extLst>
      <p:ext uri="{BB962C8B-B14F-4D97-AF65-F5344CB8AC3E}">
        <p14:creationId xmlns:p14="http://schemas.microsoft.com/office/powerpoint/2010/main" val="2929583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739DC0-8D60-4BDE-84EB-43C4C35BA140}"/>
              </a:ext>
            </a:extLst>
          </p:cNvPr>
          <p:cNvSpPr>
            <a:spLocks noGrp="1"/>
          </p:cNvSpPr>
          <p:nvPr>
            <p:ph type="sldNum" sz="quarter" idx="12"/>
          </p:nvPr>
        </p:nvSpPr>
        <p:spPr/>
        <p:txBody>
          <a:bodyPr/>
          <a:lstStyle/>
          <a:p>
            <a:fld id="{B5EB69C0-7537-C24C-BC67-8B5F238D9475}" type="slidenum">
              <a:rPr lang="en-US" smtClean="0"/>
              <a:pPr/>
              <a:t>33</a:t>
            </a:fld>
            <a:endParaRPr lang="en-US" dirty="0"/>
          </a:p>
        </p:txBody>
      </p:sp>
      <p:sp>
        <p:nvSpPr>
          <p:cNvPr id="4" name="Title 3">
            <a:extLst>
              <a:ext uri="{FF2B5EF4-FFF2-40B4-BE49-F238E27FC236}">
                <a16:creationId xmlns:a16="http://schemas.microsoft.com/office/drawing/2014/main" id="{E488DB99-F770-4780-8D65-DAD3068CC312}"/>
              </a:ext>
            </a:extLst>
          </p:cNvPr>
          <p:cNvSpPr>
            <a:spLocks noGrp="1"/>
          </p:cNvSpPr>
          <p:nvPr>
            <p:ph type="title"/>
          </p:nvPr>
        </p:nvSpPr>
        <p:spPr/>
        <p:txBody>
          <a:bodyPr/>
          <a:lstStyle/>
          <a:p>
            <a:r>
              <a:rPr lang="en-US" dirty="0"/>
              <a:t>Flagging and Barricading</a:t>
            </a:r>
          </a:p>
        </p:txBody>
      </p:sp>
      <p:pic>
        <p:nvPicPr>
          <p:cNvPr id="5" name="Content Placeholder 5" descr="Text&#10;&#10;Description automatically generated">
            <a:extLst>
              <a:ext uri="{FF2B5EF4-FFF2-40B4-BE49-F238E27FC236}">
                <a16:creationId xmlns:a16="http://schemas.microsoft.com/office/drawing/2014/main" id="{5184ED91-D252-485E-9227-A2C53105FD44}"/>
              </a:ext>
            </a:extLst>
          </p:cNvPr>
          <p:cNvPicPr>
            <a:picLocks noGrp="1" noChangeAspect="1"/>
          </p:cNvPicPr>
          <p:nvPr>
            <p:ph idx="1"/>
          </p:nvPr>
        </p:nvPicPr>
        <p:blipFill>
          <a:blip r:embed="rId2"/>
          <a:stretch>
            <a:fillRect/>
          </a:stretch>
        </p:blipFill>
        <p:spPr>
          <a:xfrm>
            <a:off x="1210469" y="1426060"/>
            <a:ext cx="6723062" cy="888304"/>
          </a:xfrm>
        </p:spPr>
      </p:pic>
      <p:pic>
        <p:nvPicPr>
          <p:cNvPr id="7" name="Picture 6">
            <a:extLst>
              <a:ext uri="{FF2B5EF4-FFF2-40B4-BE49-F238E27FC236}">
                <a16:creationId xmlns:a16="http://schemas.microsoft.com/office/drawing/2014/main" id="{8D4CF82D-83CD-46CD-B2FE-9DC2F52CB77B}"/>
              </a:ext>
            </a:extLst>
          </p:cNvPr>
          <p:cNvPicPr>
            <a:picLocks noChangeAspect="1"/>
          </p:cNvPicPr>
          <p:nvPr/>
        </p:nvPicPr>
        <p:blipFill>
          <a:blip r:embed="rId3"/>
          <a:stretch>
            <a:fillRect/>
          </a:stretch>
        </p:blipFill>
        <p:spPr>
          <a:xfrm>
            <a:off x="725392" y="2530248"/>
            <a:ext cx="6829425" cy="3800475"/>
          </a:xfrm>
          <a:prstGeom prst="rect">
            <a:avLst/>
          </a:prstGeom>
        </p:spPr>
      </p:pic>
      <p:pic>
        <p:nvPicPr>
          <p:cNvPr id="8" name="Picture 7">
            <a:extLst>
              <a:ext uri="{FF2B5EF4-FFF2-40B4-BE49-F238E27FC236}">
                <a16:creationId xmlns:a16="http://schemas.microsoft.com/office/drawing/2014/main" id="{32097F95-C661-41B9-84BB-01370F06698E}"/>
              </a:ext>
            </a:extLst>
          </p:cNvPr>
          <p:cNvPicPr>
            <a:picLocks noChangeAspect="1"/>
          </p:cNvPicPr>
          <p:nvPr/>
        </p:nvPicPr>
        <p:blipFill>
          <a:blip r:embed="rId4"/>
          <a:stretch>
            <a:fillRect/>
          </a:stretch>
        </p:blipFill>
        <p:spPr>
          <a:xfrm>
            <a:off x="4999132" y="2530248"/>
            <a:ext cx="3419475" cy="847725"/>
          </a:xfrm>
          <a:prstGeom prst="rect">
            <a:avLst/>
          </a:prstGeom>
        </p:spPr>
      </p:pic>
    </p:spTree>
    <p:extLst>
      <p:ext uri="{BB962C8B-B14F-4D97-AF65-F5344CB8AC3E}">
        <p14:creationId xmlns:p14="http://schemas.microsoft.com/office/powerpoint/2010/main" val="2720620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A picture containing application&#10;&#10;Description automatically generated">
            <a:extLst>
              <a:ext uri="{FF2B5EF4-FFF2-40B4-BE49-F238E27FC236}">
                <a16:creationId xmlns:a16="http://schemas.microsoft.com/office/drawing/2014/main" id="{8E78AD74-311B-4C4F-BFAB-369251E1386B}"/>
              </a:ext>
            </a:extLst>
          </p:cNvPr>
          <p:cNvPicPr>
            <a:picLocks noGrp="1" noChangeAspect="1"/>
          </p:cNvPicPr>
          <p:nvPr>
            <p:ph idx="1"/>
          </p:nvPr>
        </p:nvPicPr>
        <p:blipFill>
          <a:blip r:embed="rId2"/>
          <a:stretch>
            <a:fillRect/>
          </a:stretch>
        </p:blipFill>
        <p:spPr>
          <a:xfrm>
            <a:off x="2133600" y="1528763"/>
            <a:ext cx="4759325" cy="771525"/>
          </a:xfrm>
        </p:spPr>
      </p:pic>
      <p:pic>
        <p:nvPicPr>
          <p:cNvPr id="7" name="Picture 6">
            <a:extLst>
              <a:ext uri="{FF2B5EF4-FFF2-40B4-BE49-F238E27FC236}">
                <a16:creationId xmlns:a16="http://schemas.microsoft.com/office/drawing/2014/main" id="{2BDE9D72-3104-4B31-8A4E-599A6F9AE90A}"/>
              </a:ext>
            </a:extLst>
          </p:cNvPr>
          <p:cNvPicPr>
            <a:picLocks noChangeAspect="1"/>
          </p:cNvPicPr>
          <p:nvPr/>
        </p:nvPicPr>
        <p:blipFill>
          <a:blip r:embed="rId3"/>
          <a:stretch>
            <a:fillRect/>
          </a:stretch>
        </p:blipFill>
        <p:spPr>
          <a:xfrm>
            <a:off x="2133600" y="3792486"/>
            <a:ext cx="2347913" cy="2598738"/>
          </a:xfrm>
          <a:prstGeom prst="rect">
            <a:avLst/>
          </a:prstGeom>
        </p:spPr>
      </p:pic>
      <p:pic>
        <p:nvPicPr>
          <p:cNvPr id="9" name="Picture 8">
            <a:extLst>
              <a:ext uri="{FF2B5EF4-FFF2-40B4-BE49-F238E27FC236}">
                <a16:creationId xmlns:a16="http://schemas.microsoft.com/office/drawing/2014/main" id="{585C0585-AE97-429B-A751-DF1FFB0142D4}"/>
              </a:ext>
            </a:extLst>
          </p:cNvPr>
          <p:cNvPicPr>
            <a:picLocks noChangeAspect="1"/>
          </p:cNvPicPr>
          <p:nvPr/>
        </p:nvPicPr>
        <p:blipFill>
          <a:blip r:embed="rId4"/>
          <a:stretch>
            <a:fillRect/>
          </a:stretch>
        </p:blipFill>
        <p:spPr>
          <a:xfrm>
            <a:off x="4540250" y="3775552"/>
            <a:ext cx="2352675" cy="2598738"/>
          </a:xfrm>
          <a:prstGeom prst="rect">
            <a:avLst/>
          </a:prstGeom>
        </p:spPr>
      </p:pic>
      <p:pic>
        <p:nvPicPr>
          <p:cNvPr id="11" name="Picture 10">
            <a:extLst>
              <a:ext uri="{FF2B5EF4-FFF2-40B4-BE49-F238E27FC236}">
                <a16:creationId xmlns:a16="http://schemas.microsoft.com/office/drawing/2014/main" id="{52DB931F-0DD0-4BD1-B69D-80B613806752}"/>
              </a:ext>
            </a:extLst>
          </p:cNvPr>
          <p:cNvPicPr>
            <a:picLocks noChangeAspect="1"/>
          </p:cNvPicPr>
          <p:nvPr/>
        </p:nvPicPr>
        <p:blipFill>
          <a:blip r:embed="rId5"/>
          <a:stretch>
            <a:fillRect/>
          </a:stretch>
        </p:blipFill>
        <p:spPr>
          <a:xfrm>
            <a:off x="2160587" y="2300288"/>
            <a:ext cx="4759325" cy="1266825"/>
          </a:xfrm>
          <a:prstGeom prst="rect">
            <a:avLst/>
          </a:prstGeom>
        </p:spPr>
      </p:pic>
      <p:sp>
        <p:nvSpPr>
          <p:cNvPr id="2" name="Slide Number Placeholder 1">
            <a:extLst>
              <a:ext uri="{FF2B5EF4-FFF2-40B4-BE49-F238E27FC236}">
                <a16:creationId xmlns:a16="http://schemas.microsoft.com/office/drawing/2014/main" id="{F435E41E-F4EC-4EB2-8810-16F68578A7A4}"/>
              </a:ext>
            </a:extLst>
          </p:cNvPr>
          <p:cNvSpPr>
            <a:spLocks noGrp="1"/>
          </p:cNvSpPr>
          <p:nvPr>
            <p:ph type="sldNum" sz="quarter" idx="12"/>
          </p:nvPr>
        </p:nvSpPr>
        <p:spPr>
          <a:xfrm>
            <a:off x="8159931" y="6577563"/>
            <a:ext cx="984069" cy="280438"/>
          </a:xfrm>
        </p:spPr>
        <p:txBody>
          <a:bodyPr>
            <a:normAutofit/>
          </a:bodyPr>
          <a:lstStyle/>
          <a:p>
            <a:pPr>
              <a:spcAft>
                <a:spcPts val="600"/>
              </a:spcAft>
            </a:pPr>
            <a:fld id="{B5EB69C0-7537-C24C-BC67-8B5F238D9475}" type="slidenum">
              <a:rPr lang="en-US" smtClean="0"/>
              <a:pPr>
                <a:spcAft>
                  <a:spcPts val="600"/>
                </a:spcAft>
              </a:pPr>
              <a:t>34</a:t>
            </a:fld>
            <a:endParaRPr lang="en-US"/>
          </a:p>
        </p:txBody>
      </p:sp>
      <p:sp>
        <p:nvSpPr>
          <p:cNvPr id="4" name="Title 3">
            <a:extLst>
              <a:ext uri="{FF2B5EF4-FFF2-40B4-BE49-F238E27FC236}">
                <a16:creationId xmlns:a16="http://schemas.microsoft.com/office/drawing/2014/main" id="{9BF0C3F6-3B01-49EC-A8AA-5590C4B60126}"/>
              </a:ext>
            </a:extLst>
          </p:cNvPr>
          <p:cNvSpPr>
            <a:spLocks noGrp="1"/>
          </p:cNvSpPr>
          <p:nvPr>
            <p:ph type="title"/>
          </p:nvPr>
        </p:nvSpPr>
        <p:spPr>
          <a:xfrm>
            <a:off x="334351" y="311508"/>
            <a:ext cx="7258252" cy="532804"/>
          </a:xfrm>
        </p:spPr>
        <p:txBody>
          <a:bodyPr anchor="ctr">
            <a:normAutofit/>
          </a:bodyPr>
          <a:lstStyle/>
          <a:p>
            <a:r>
              <a:rPr lang="en-US" dirty="0"/>
              <a:t>Control of Hazardous Energy</a:t>
            </a:r>
          </a:p>
        </p:txBody>
      </p:sp>
    </p:spTree>
    <p:extLst>
      <p:ext uri="{BB962C8B-B14F-4D97-AF65-F5344CB8AC3E}">
        <p14:creationId xmlns:p14="http://schemas.microsoft.com/office/powerpoint/2010/main" val="637824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A picture containing shape&#10;&#10;Description automatically generated">
            <a:extLst>
              <a:ext uri="{FF2B5EF4-FFF2-40B4-BE49-F238E27FC236}">
                <a16:creationId xmlns:a16="http://schemas.microsoft.com/office/drawing/2014/main" id="{42316CF2-A1A3-4353-9DCB-5FFCCDCEC256}"/>
              </a:ext>
            </a:extLst>
          </p:cNvPr>
          <p:cNvPicPr>
            <a:picLocks noGrp="1" noChangeAspect="1"/>
          </p:cNvPicPr>
          <p:nvPr>
            <p:ph idx="1"/>
          </p:nvPr>
        </p:nvPicPr>
        <p:blipFill>
          <a:blip r:embed="rId2"/>
          <a:stretch>
            <a:fillRect/>
          </a:stretch>
        </p:blipFill>
        <p:spPr>
          <a:xfrm>
            <a:off x="965200" y="1528763"/>
            <a:ext cx="7094538" cy="1150938"/>
          </a:xfrm>
        </p:spPr>
      </p:pic>
      <p:pic>
        <p:nvPicPr>
          <p:cNvPr id="7" name="Picture 6">
            <a:extLst>
              <a:ext uri="{FF2B5EF4-FFF2-40B4-BE49-F238E27FC236}">
                <a16:creationId xmlns:a16="http://schemas.microsoft.com/office/drawing/2014/main" id="{453E66B7-F514-467E-B6CA-D3652F3D2FA7}"/>
              </a:ext>
            </a:extLst>
          </p:cNvPr>
          <p:cNvPicPr>
            <a:picLocks noChangeAspect="1"/>
          </p:cNvPicPr>
          <p:nvPr/>
        </p:nvPicPr>
        <p:blipFill>
          <a:blip r:embed="rId3"/>
          <a:stretch>
            <a:fillRect/>
          </a:stretch>
        </p:blipFill>
        <p:spPr>
          <a:xfrm>
            <a:off x="965200" y="2744788"/>
            <a:ext cx="2416175" cy="3536950"/>
          </a:xfrm>
          <a:prstGeom prst="rect">
            <a:avLst/>
          </a:prstGeom>
        </p:spPr>
      </p:pic>
      <p:pic>
        <p:nvPicPr>
          <p:cNvPr id="9" name="Picture 8">
            <a:extLst>
              <a:ext uri="{FF2B5EF4-FFF2-40B4-BE49-F238E27FC236}">
                <a16:creationId xmlns:a16="http://schemas.microsoft.com/office/drawing/2014/main" id="{DCF49AC5-F11C-4DD3-A6D9-5C67252A981B}"/>
              </a:ext>
            </a:extLst>
          </p:cNvPr>
          <p:cNvPicPr>
            <a:picLocks noChangeAspect="1"/>
          </p:cNvPicPr>
          <p:nvPr/>
        </p:nvPicPr>
        <p:blipFill>
          <a:blip r:embed="rId4"/>
          <a:stretch>
            <a:fillRect/>
          </a:stretch>
        </p:blipFill>
        <p:spPr>
          <a:xfrm>
            <a:off x="3446463" y="2744788"/>
            <a:ext cx="4613275" cy="3536950"/>
          </a:xfrm>
          <a:prstGeom prst="rect">
            <a:avLst/>
          </a:prstGeom>
        </p:spPr>
      </p:pic>
      <p:sp>
        <p:nvSpPr>
          <p:cNvPr id="2" name="Slide Number Placeholder 1">
            <a:extLst>
              <a:ext uri="{FF2B5EF4-FFF2-40B4-BE49-F238E27FC236}">
                <a16:creationId xmlns:a16="http://schemas.microsoft.com/office/drawing/2014/main" id="{75175C3A-19EC-4848-AD8A-7282767B73C6}"/>
              </a:ext>
            </a:extLst>
          </p:cNvPr>
          <p:cNvSpPr>
            <a:spLocks noGrp="1"/>
          </p:cNvSpPr>
          <p:nvPr>
            <p:ph type="sldNum" sz="quarter" idx="12"/>
          </p:nvPr>
        </p:nvSpPr>
        <p:spPr>
          <a:xfrm>
            <a:off x="8159931" y="6577563"/>
            <a:ext cx="984069" cy="280438"/>
          </a:xfrm>
        </p:spPr>
        <p:txBody>
          <a:bodyPr>
            <a:normAutofit/>
          </a:bodyPr>
          <a:lstStyle/>
          <a:p>
            <a:pPr>
              <a:spcAft>
                <a:spcPts val="600"/>
              </a:spcAft>
            </a:pPr>
            <a:fld id="{B5EB69C0-7537-C24C-BC67-8B5F238D9475}" type="slidenum">
              <a:rPr lang="en-US" smtClean="0"/>
              <a:pPr>
                <a:spcAft>
                  <a:spcPts val="600"/>
                </a:spcAft>
              </a:pPr>
              <a:t>35</a:t>
            </a:fld>
            <a:endParaRPr lang="en-US"/>
          </a:p>
        </p:txBody>
      </p:sp>
      <p:sp>
        <p:nvSpPr>
          <p:cNvPr id="4" name="Title 3">
            <a:extLst>
              <a:ext uri="{FF2B5EF4-FFF2-40B4-BE49-F238E27FC236}">
                <a16:creationId xmlns:a16="http://schemas.microsoft.com/office/drawing/2014/main" id="{CD17040D-D8EE-4A33-9F73-DC8FBB3818DA}"/>
              </a:ext>
            </a:extLst>
          </p:cNvPr>
          <p:cNvSpPr>
            <a:spLocks noGrp="1"/>
          </p:cNvSpPr>
          <p:nvPr>
            <p:ph type="title"/>
          </p:nvPr>
        </p:nvSpPr>
        <p:spPr>
          <a:xfrm>
            <a:off x="334351" y="311508"/>
            <a:ext cx="7258252" cy="532804"/>
          </a:xfrm>
        </p:spPr>
        <p:txBody>
          <a:bodyPr anchor="ctr">
            <a:normAutofit/>
          </a:bodyPr>
          <a:lstStyle/>
          <a:p>
            <a:r>
              <a:rPr lang="en-US" dirty="0"/>
              <a:t>Confined Space</a:t>
            </a:r>
          </a:p>
        </p:txBody>
      </p:sp>
    </p:spTree>
    <p:extLst>
      <p:ext uri="{BB962C8B-B14F-4D97-AF65-F5344CB8AC3E}">
        <p14:creationId xmlns:p14="http://schemas.microsoft.com/office/powerpoint/2010/main" val="3861506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descr="A red and white flag&#10;&#10;Description automatically generated with medium confidence">
            <a:extLst>
              <a:ext uri="{FF2B5EF4-FFF2-40B4-BE49-F238E27FC236}">
                <a16:creationId xmlns:a16="http://schemas.microsoft.com/office/drawing/2014/main" id="{784AA585-4EE9-41D5-9DDB-E8AB7E3E6537}"/>
              </a:ext>
            </a:extLst>
          </p:cNvPr>
          <p:cNvPicPr>
            <a:picLocks noGrp="1" noChangeAspect="1"/>
          </p:cNvPicPr>
          <p:nvPr>
            <p:ph idx="1"/>
          </p:nvPr>
        </p:nvPicPr>
        <p:blipFill>
          <a:blip r:embed="rId2"/>
          <a:stretch>
            <a:fillRect/>
          </a:stretch>
        </p:blipFill>
        <p:spPr>
          <a:xfrm>
            <a:off x="433388" y="1528763"/>
            <a:ext cx="8159750" cy="1219200"/>
          </a:xfrm>
        </p:spPr>
      </p:pic>
      <p:pic>
        <p:nvPicPr>
          <p:cNvPr id="6" name="Picture 5">
            <a:extLst>
              <a:ext uri="{FF2B5EF4-FFF2-40B4-BE49-F238E27FC236}">
                <a16:creationId xmlns:a16="http://schemas.microsoft.com/office/drawing/2014/main" id="{1EA1C3D5-894E-44FE-B497-C8359823DE6A}"/>
              </a:ext>
            </a:extLst>
          </p:cNvPr>
          <p:cNvPicPr>
            <a:picLocks noChangeAspect="1"/>
          </p:cNvPicPr>
          <p:nvPr/>
        </p:nvPicPr>
        <p:blipFill>
          <a:blip r:embed="rId3"/>
          <a:stretch>
            <a:fillRect/>
          </a:stretch>
        </p:blipFill>
        <p:spPr>
          <a:xfrm>
            <a:off x="433388" y="2820988"/>
            <a:ext cx="2955925" cy="3459163"/>
          </a:xfrm>
          <a:prstGeom prst="rect">
            <a:avLst/>
          </a:prstGeom>
        </p:spPr>
      </p:pic>
      <p:pic>
        <p:nvPicPr>
          <p:cNvPr id="8" name="Picture 7">
            <a:extLst>
              <a:ext uri="{FF2B5EF4-FFF2-40B4-BE49-F238E27FC236}">
                <a16:creationId xmlns:a16="http://schemas.microsoft.com/office/drawing/2014/main" id="{614422A1-E7E5-4A73-AA1A-247C47CC936B}"/>
              </a:ext>
            </a:extLst>
          </p:cNvPr>
          <p:cNvPicPr>
            <a:picLocks noChangeAspect="1"/>
          </p:cNvPicPr>
          <p:nvPr/>
        </p:nvPicPr>
        <p:blipFill>
          <a:blip r:embed="rId4"/>
          <a:stretch>
            <a:fillRect/>
          </a:stretch>
        </p:blipFill>
        <p:spPr>
          <a:xfrm>
            <a:off x="3463925" y="2820988"/>
            <a:ext cx="5129213" cy="3459163"/>
          </a:xfrm>
          <a:prstGeom prst="rect">
            <a:avLst/>
          </a:prstGeom>
        </p:spPr>
      </p:pic>
      <p:sp>
        <p:nvSpPr>
          <p:cNvPr id="2" name="Slide Number Placeholder 1">
            <a:extLst>
              <a:ext uri="{FF2B5EF4-FFF2-40B4-BE49-F238E27FC236}">
                <a16:creationId xmlns:a16="http://schemas.microsoft.com/office/drawing/2014/main" id="{74A1BDBB-D510-404A-99FC-C98C154A6602}"/>
              </a:ext>
            </a:extLst>
          </p:cNvPr>
          <p:cNvSpPr>
            <a:spLocks noGrp="1"/>
          </p:cNvSpPr>
          <p:nvPr>
            <p:ph type="sldNum" sz="quarter" idx="12"/>
          </p:nvPr>
        </p:nvSpPr>
        <p:spPr>
          <a:xfrm>
            <a:off x="8159931" y="6577563"/>
            <a:ext cx="984069" cy="280438"/>
          </a:xfrm>
        </p:spPr>
        <p:txBody>
          <a:bodyPr>
            <a:normAutofit/>
          </a:bodyPr>
          <a:lstStyle/>
          <a:p>
            <a:pPr>
              <a:spcAft>
                <a:spcPts val="600"/>
              </a:spcAft>
            </a:pPr>
            <a:fld id="{B5EB69C0-7537-C24C-BC67-8B5F238D9475}" type="slidenum">
              <a:rPr lang="en-US" smtClean="0"/>
              <a:pPr>
                <a:spcAft>
                  <a:spcPts val="600"/>
                </a:spcAft>
              </a:pPr>
              <a:t>36</a:t>
            </a:fld>
            <a:endParaRPr lang="en-US"/>
          </a:p>
        </p:txBody>
      </p:sp>
      <p:sp>
        <p:nvSpPr>
          <p:cNvPr id="4" name="Title 3">
            <a:extLst>
              <a:ext uri="{FF2B5EF4-FFF2-40B4-BE49-F238E27FC236}">
                <a16:creationId xmlns:a16="http://schemas.microsoft.com/office/drawing/2014/main" id="{68244C0B-0F6D-44A0-87E9-12F74A79A92E}"/>
              </a:ext>
            </a:extLst>
          </p:cNvPr>
          <p:cNvSpPr>
            <a:spLocks noGrp="1"/>
          </p:cNvSpPr>
          <p:nvPr>
            <p:ph type="title"/>
          </p:nvPr>
        </p:nvSpPr>
        <p:spPr>
          <a:xfrm>
            <a:off x="334351" y="311508"/>
            <a:ext cx="7258252" cy="532804"/>
          </a:xfrm>
        </p:spPr>
        <p:txBody>
          <a:bodyPr anchor="ctr">
            <a:normAutofit/>
          </a:bodyPr>
          <a:lstStyle/>
          <a:p>
            <a:r>
              <a:rPr lang="en-US" dirty="0"/>
              <a:t>Working at Heights</a:t>
            </a:r>
          </a:p>
        </p:txBody>
      </p:sp>
    </p:spTree>
    <p:extLst>
      <p:ext uri="{BB962C8B-B14F-4D97-AF65-F5344CB8AC3E}">
        <p14:creationId xmlns:p14="http://schemas.microsoft.com/office/powerpoint/2010/main" val="1415071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Shape&#10;&#10;Description automatically generated">
            <a:extLst>
              <a:ext uri="{FF2B5EF4-FFF2-40B4-BE49-F238E27FC236}">
                <a16:creationId xmlns:a16="http://schemas.microsoft.com/office/drawing/2014/main" id="{D94CE0CA-C4C0-413A-882F-3A58871596F0}"/>
              </a:ext>
            </a:extLst>
          </p:cNvPr>
          <p:cNvPicPr>
            <a:picLocks noGrp="1" noChangeAspect="1"/>
          </p:cNvPicPr>
          <p:nvPr>
            <p:ph idx="1"/>
          </p:nvPr>
        </p:nvPicPr>
        <p:blipFill>
          <a:blip r:embed="rId2"/>
          <a:stretch>
            <a:fillRect/>
          </a:stretch>
        </p:blipFill>
        <p:spPr>
          <a:xfrm>
            <a:off x="338138" y="1758950"/>
            <a:ext cx="5383213" cy="850900"/>
          </a:xfrm>
        </p:spPr>
      </p:pic>
      <p:pic>
        <p:nvPicPr>
          <p:cNvPr id="9" name="Picture 8">
            <a:extLst>
              <a:ext uri="{FF2B5EF4-FFF2-40B4-BE49-F238E27FC236}">
                <a16:creationId xmlns:a16="http://schemas.microsoft.com/office/drawing/2014/main" id="{8EE7236C-4CB5-4091-B140-1352D6211C68}"/>
              </a:ext>
            </a:extLst>
          </p:cNvPr>
          <p:cNvPicPr>
            <a:picLocks noChangeAspect="1"/>
          </p:cNvPicPr>
          <p:nvPr/>
        </p:nvPicPr>
        <p:blipFill>
          <a:blip r:embed="rId3"/>
          <a:stretch>
            <a:fillRect/>
          </a:stretch>
        </p:blipFill>
        <p:spPr>
          <a:xfrm>
            <a:off x="338138" y="2686050"/>
            <a:ext cx="5383213" cy="3055938"/>
          </a:xfrm>
          <a:prstGeom prst="rect">
            <a:avLst/>
          </a:prstGeom>
        </p:spPr>
      </p:pic>
      <p:pic>
        <p:nvPicPr>
          <p:cNvPr id="7" name="Picture 6">
            <a:extLst>
              <a:ext uri="{FF2B5EF4-FFF2-40B4-BE49-F238E27FC236}">
                <a16:creationId xmlns:a16="http://schemas.microsoft.com/office/drawing/2014/main" id="{F587145E-87C1-4C73-B7DD-7C3900B41C38}"/>
              </a:ext>
            </a:extLst>
          </p:cNvPr>
          <p:cNvPicPr>
            <a:picLocks noChangeAspect="1"/>
          </p:cNvPicPr>
          <p:nvPr/>
        </p:nvPicPr>
        <p:blipFill>
          <a:blip r:embed="rId4"/>
          <a:stretch>
            <a:fillRect/>
          </a:stretch>
        </p:blipFill>
        <p:spPr>
          <a:xfrm>
            <a:off x="5799138" y="1758950"/>
            <a:ext cx="2974975" cy="3983038"/>
          </a:xfrm>
          <a:prstGeom prst="rect">
            <a:avLst/>
          </a:prstGeom>
        </p:spPr>
      </p:pic>
      <p:sp>
        <p:nvSpPr>
          <p:cNvPr id="2" name="Slide Number Placeholder 1">
            <a:extLst>
              <a:ext uri="{FF2B5EF4-FFF2-40B4-BE49-F238E27FC236}">
                <a16:creationId xmlns:a16="http://schemas.microsoft.com/office/drawing/2014/main" id="{DED233E2-8052-4733-A66A-34826708310C}"/>
              </a:ext>
            </a:extLst>
          </p:cNvPr>
          <p:cNvSpPr>
            <a:spLocks noGrp="1"/>
          </p:cNvSpPr>
          <p:nvPr>
            <p:ph type="sldNum" sz="quarter" idx="12"/>
          </p:nvPr>
        </p:nvSpPr>
        <p:spPr>
          <a:xfrm>
            <a:off x="8098971" y="6577563"/>
            <a:ext cx="1045029" cy="280438"/>
          </a:xfrm>
        </p:spPr>
        <p:txBody>
          <a:bodyPr>
            <a:normAutofit/>
          </a:bodyPr>
          <a:lstStyle/>
          <a:p>
            <a:pPr>
              <a:spcAft>
                <a:spcPts val="600"/>
              </a:spcAft>
            </a:pPr>
            <a:fld id="{B5EB69C0-7537-C24C-BC67-8B5F238D9475}" type="slidenum">
              <a:rPr lang="en-US" smtClean="0"/>
              <a:pPr>
                <a:spcAft>
                  <a:spcPts val="600"/>
                </a:spcAft>
              </a:pPr>
              <a:t>37</a:t>
            </a:fld>
            <a:endParaRPr lang="en-US"/>
          </a:p>
        </p:txBody>
      </p:sp>
      <p:sp>
        <p:nvSpPr>
          <p:cNvPr id="4" name="Title 3">
            <a:extLst>
              <a:ext uri="{FF2B5EF4-FFF2-40B4-BE49-F238E27FC236}">
                <a16:creationId xmlns:a16="http://schemas.microsoft.com/office/drawing/2014/main" id="{A74A7AB0-CC9E-4865-B04E-7F72DFA5736A}"/>
              </a:ext>
            </a:extLst>
          </p:cNvPr>
          <p:cNvSpPr>
            <a:spLocks noGrp="1"/>
          </p:cNvSpPr>
          <p:nvPr>
            <p:ph type="title"/>
          </p:nvPr>
        </p:nvSpPr>
        <p:spPr>
          <a:xfrm>
            <a:off x="339365" y="365126"/>
            <a:ext cx="7225218" cy="675389"/>
          </a:xfrm>
        </p:spPr>
        <p:txBody>
          <a:bodyPr anchor="ctr">
            <a:normAutofit/>
          </a:bodyPr>
          <a:lstStyle/>
          <a:p>
            <a:r>
              <a:rPr lang="en-US" dirty="0"/>
              <a:t>Hot Work</a:t>
            </a:r>
          </a:p>
        </p:txBody>
      </p:sp>
    </p:spTree>
    <p:extLst>
      <p:ext uri="{BB962C8B-B14F-4D97-AF65-F5344CB8AC3E}">
        <p14:creationId xmlns:p14="http://schemas.microsoft.com/office/powerpoint/2010/main" val="20587970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646571-176B-4A60-A26F-5C423520CD01}"/>
              </a:ext>
            </a:extLst>
          </p:cNvPr>
          <p:cNvPicPr>
            <a:picLocks noChangeAspect="1"/>
          </p:cNvPicPr>
          <p:nvPr/>
        </p:nvPicPr>
        <p:blipFill>
          <a:blip r:embed="rId2"/>
          <a:stretch>
            <a:fillRect/>
          </a:stretch>
        </p:blipFill>
        <p:spPr>
          <a:xfrm>
            <a:off x="338138" y="1625600"/>
            <a:ext cx="8434388" cy="1327150"/>
          </a:xfrm>
          <a:prstGeom prst="rect">
            <a:avLst/>
          </a:prstGeom>
        </p:spPr>
      </p:pic>
      <p:pic>
        <p:nvPicPr>
          <p:cNvPr id="10" name="Picture 9">
            <a:extLst>
              <a:ext uri="{FF2B5EF4-FFF2-40B4-BE49-F238E27FC236}">
                <a16:creationId xmlns:a16="http://schemas.microsoft.com/office/drawing/2014/main" id="{7640C0D6-483C-4889-8C90-7FA6963D8A78}"/>
              </a:ext>
            </a:extLst>
          </p:cNvPr>
          <p:cNvPicPr>
            <a:picLocks noChangeAspect="1"/>
          </p:cNvPicPr>
          <p:nvPr/>
        </p:nvPicPr>
        <p:blipFill>
          <a:blip r:embed="rId3"/>
          <a:stretch>
            <a:fillRect/>
          </a:stretch>
        </p:blipFill>
        <p:spPr>
          <a:xfrm>
            <a:off x="338138" y="3028950"/>
            <a:ext cx="5784850" cy="2847975"/>
          </a:xfrm>
          <a:prstGeom prst="rect">
            <a:avLst/>
          </a:prstGeom>
        </p:spPr>
      </p:pic>
      <p:pic>
        <p:nvPicPr>
          <p:cNvPr id="8" name="Picture 7">
            <a:extLst>
              <a:ext uri="{FF2B5EF4-FFF2-40B4-BE49-F238E27FC236}">
                <a16:creationId xmlns:a16="http://schemas.microsoft.com/office/drawing/2014/main" id="{D66D3FD6-BA78-4B4E-8C8A-876C846B0CF7}"/>
              </a:ext>
            </a:extLst>
          </p:cNvPr>
          <p:cNvPicPr>
            <a:picLocks noChangeAspect="1"/>
          </p:cNvPicPr>
          <p:nvPr/>
        </p:nvPicPr>
        <p:blipFill>
          <a:blip r:embed="rId4"/>
          <a:stretch>
            <a:fillRect/>
          </a:stretch>
        </p:blipFill>
        <p:spPr>
          <a:xfrm>
            <a:off x="6200775" y="3028950"/>
            <a:ext cx="2573338" cy="2847975"/>
          </a:xfrm>
          <a:prstGeom prst="rect">
            <a:avLst/>
          </a:prstGeom>
        </p:spPr>
      </p:pic>
      <p:sp>
        <p:nvSpPr>
          <p:cNvPr id="2" name="Slide Number Placeholder 1">
            <a:extLst>
              <a:ext uri="{FF2B5EF4-FFF2-40B4-BE49-F238E27FC236}">
                <a16:creationId xmlns:a16="http://schemas.microsoft.com/office/drawing/2014/main" id="{1B93BA3D-7B66-4992-8F0C-A635A9E7E009}"/>
              </a:ext>
            </a:extLst>
          </p:cNvPr>
          <p:cNvSpPr>
            <a:spLocks noGrp="1"/>
          </p:cNvSpPr>
          <p:nvPr>
            <p:ph type="sldNum" sz="quarter" idx="12"/>
          </p:nvPr>
        </p:nvSpPr>
        <p:spPr>
          <a:xfrm>
            <a:off x="8098971" y="6577563"/>
            <a:ext cx="1045029" cy="280438"/>
          </a:xfrm>
        </p:spPr>
        <p:txBody>
          <a:bodyPr>
            <a:normAutofit/>
          </a:bodyPr>
          <a:lstStyle/>
          <a:p>
            <a:pPr>
              <a:spcAft>
                <a:spcPts val="600"/>
              </a:spcAft>
            </a:pPr>
            <a:fld id="{B5EB69C0-7537-C24C-BC67-8B5F238D9475}" type="slidenum">
              <a:rPr lang="en-US" smtClean="0"/>
              <a:pPr>
                <a:spcAft>
                  <a:spcPts val="600"/>
                </a:spcAft>
              </a:pPr>
              <a:t>38</a:t>
            </a:fld>
            <a:endParaRPr lang="en-US"/>
          </a:p>
        </p:txBody>
      </p:sp>
      <p:sp>
        <p:nvSpPr>
          <p:cNvPr id="4" name="Title 3">
            <a:extLst>
              <a:ext uri="{FF2B5EF4-FFF2-40B4-BE49-F238E27FC236}">
                <a16:creationId xmlns:a16="http://schemas.microsoft.com/office/drawing/2014/main" id="{6B022272-87C2-4395-8D20-46DABD95D719}"/>
              </a:ext>
            </a:extLst>
          </p:cNvPr>
          <p:cNvSpPr>
            <a:spLocks noGrp="1"/>
          </p:cNvSpPr>
          <p:nvPr>
            <p:ph type="title"/>
          </p:nvPr>
        </p:nvSpPr>
        <p:spPr>
          <a:xfrm>
            <a:off x="339365" y="365126"/>
            <a:ext cx="7225218" cy="675389"/>
          </a:xfrm>
        </p:spPr>
        <p:txBody>
          <a:bodyPr anchor="ctr">
            <a:normAutofit/>
          </a:bodyPr>
          <a:lstStyle/>
          <a:p>
            <a:r>
              <a:rPr lang="en-US" dirty="0"/>
              <a:t>HDPE Pipe Handling</a:t>
            </a:r>
          </a:p>
        </p:txBody>
      </p:sp>
    </p:spTree>
    <p:extLst>
      <p:ext uri="{BB962C8B-B14F-4D97-AF65-F5344CB8AC3E}">
        <p14:creationId xmlns:p14="http://schemas.microsoft.com/office/powerpoint/2010/main" val="3975336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Shape&#10;&#10;Description automatically generated with medium confidence">
            <a:extLst>
              <a:ext uri="{FF2B5EF4-FFF2-40B4-BE49-F238E27FC236}">
                <a16:creationId xmlns:a16="http://schemas.microsoft.com/office/drawing/2014/main" id="{D02E660D-FD7F-41DB-ACDB-D25E40CD8862}"/>
              </a:ext>
            </a:extLst>
          </p:cNvPr>
          <p:cNvPicPr>
            <a:picLocks noGrp="1" noChangeAspect="1"/>
          </p:cNvPicPr>
          <p:nvPr>
            <p:ph idx="1"/>
          </p:nvPr>
        </p:nvPicPr>
        <p:blipFill>
          <a:blip r:embed="rId2"/>
          <a:stretch>
            <a:fillRect/>
          </a:stretch>
        </p:blipFill>
        <p:spPr>
          <a:xfrm>
            <a:off x="411163" y="1519238"/>
            <a:ext cx="8289925" cy="1320800"/>
          </a:xfrm>
        </p:spPr>
      </p:pic>
      <p:pic>
        <p:nvPicPr>
          <p:cNvPr id="7" name="Picture 6">
            <a:extLst>
              <a:ext uri="{FF2B5EF4-FFF2-40B4-BE49-F238E27FC236}">
                <a16:creationId xmlns:a16="http://schemas.microsoft.com/office/drawing/2014/main" id="{75C09260-1264-4083-A368-8B722C189154}"/>
              </a:ext>
            </a:extLst>
          </p:cNvPr>
          <p:cNvPicPr>
            <a:picLocks noChangeAspect="1"/>
          </p:cNvPicPr>
          <p:nvPr/>
        </p:nvPicPr>
        <p:blipFill>
          <a:blip r:embed="rId3"/>
          <a:stretch>
            <a:fillRect/>
          </a:stretch>
        </p:blipFill>
        <p:spPr>
          <a:xfrm>
            <a:off x="411163" y="2914650"/>
            <a:ext cx="3028950" cy="3068638"/>
          </a:xfrm>
          <a:prstGeom prst="rect">
            <a:avLst/>
          </a:prstGeom>
        </p:spPr>
      </p:pic>
      <p:pic>
        <p:nvPicPr>
          <p:cNvPr id="9" name="Picture 8">
            <a:extLst>
              <a:ext uri="{FF2B5EF4-FFF2-40B4-BE49-F238E27FC236}">
                <a16:creationId xmlns:a16="http://schemas.microsoft.com/office/drawing/2014/main" id="{B34EF036-D317-4A66-BC54-C7EE90E987B3}"/>
              </a:ext>
            </a:extLst>
          </p:cNvPr>
          <p:cNvPicPr>
            <a:picLocks noChangeAspect="1"/>
          </p:cNvPicPr>
          <p:nvPr/>
        </p:nvPicPr>
        <p:blipFill>
          <a:blip r:embed="rId4"/>
          <a:stretch>
            <a:fillRect/>
          </a:stretch>
        </p:blipFill>
        <p:spPr>
          <a:xfrm>
            <a:off x="3516313" y="2914650"/>
            <a:ext cx="5184775" cy="3068638"/>
          </a:xfrm>
          <a:prstGeom prst="rect">
            <a:avLst/>
          </a:prstGeom>
        </p:spPr>
      </p:pic>
      <p:sp>
        <p:nvSpPr>
          <p:cNvPr id="2" name="Slide Number Placeholder 1">
            <a:extLst>
              <a:ext uri="{FF2B5EF4-FFF2-40B4-BE49-F238E27FC236}">
                <a16:creationId xmlns:a16="http://schemas.microsoft.com/office/drawing/2014/main" id="{3790419F-E82E-4A24-892A-1E82147B7C26}"/>
              </a:ext>
            </a:extLst>
          </p:cNvPr>
          <p:cNvSpPr>
            <a:spLocks noGrp="1"/>
          </p:cNvSpPr>
          <p:nvPr>
            <p:ph type="sldNum" sz="quarter" idx="12"/>
          </p:nvPr>
        </p:nvSpPr>
        <p:spPr>
          <a:xfrm>
            <a:off x="8098971" y="6577563"/>
            <a:ext cx="1045029" cy="280438"/>
          </a:xfrm>
        </p:spPr>
        <p:txBody>
          <a:bodyPr>
            <a:normAutofit/>
          </a:bodyPr>
          <a:lstStyle/>
          <a:p>
            <a:pPr>
              <a:spcAft>
                <a:spcPts val="600"/>
              </a:spcAft>
            </a:pPr>
            <a:fld id="{B5EB69C0-7537-C24C-BC67-8B5F238D9475}" type="slidenum">
              <a:rPr lang="en-US" smtClean="0"/>
              <a:pPr>
                <a:spcAft>
                  <a:spcPts val="600"/>
                </a:spcAft>
              </a:pPr>
              <a:t>39</a:t>
            </a:fld>
            <a:endParaRPr lang="en-US"/>
          </a:p>
        </p:txBody>
      </p:sp>
      <p:sp>
        <p:nvSpPr>
          <p:cNvPr id="4" name="Title 3">
            <a:extLst>
              <a:ext uri="{FF2B5EF4-FFF2-40B4-BE49-F238E27FC236}">
                <a16:creationId xmlns:a16="http://schemas.microsoft.com/office/drawing/2014/main" id="{58D1F9D0-5A92-46BC-A67C-D6DEE29A0269}"/>
              </a:ext>
            </a:extLst>
          </p:cNvPr>
          <p:cNvSpPr>
            <a:spLocks noGrp="1"/>
          </p:cNvSpPr>
          <p:nvPr>
            <p:ph type="title"/>
          </p:nvPr>
        </p:nvSpPr>
        <p:spPr>
          <a:xfrm>
            <a:off x="339365" y="365126"/>
            <a:ext cx="7225218" cy="675389"/>
          </a:xfrm>
        </p:spPr>
        <p:txBody>
          <a:bodyPr anchor="ctr">
            <a:normAutofit/>
          </a:bodyPr>
          <a:lstStyle/>
          <a:p>
            <a:r>
              <a:rPr lang="en-US" dirty="0"/>
              <a:t>Round Stock Management</a:t>
            </a:r>
          </a:p>
        </p:txBody>
      </p:sp>
    </p:spTree>
    <p:extLst>
      <p:ext uri="{BB962C8B-B14F-4D97-AF65-F5344CB8AC3E}">
        <p14:creationId xmlns:p14="http://schemas.microsoft.com/office/powerpoint/2010/main" val="3236610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F6F04C-8A6A-4E65-80A6-F4635CF4521C}"/>
              </a:ext>
            </a:extLst>
          </p:cNvPr>
          <p:cNvSpPr>
            <a:spLocks noGrp="1"/>
          </p:cNvSpPr>
          <p:nvPr>
            <p:ph type="sldNum" sz="quarter" idx="12"/>
          </p:nvPr>
        </p:nvSpPr>
        <p:spPr/>
        <p:txBody>
          <a:bodyPr/>
          <a:lstStyle/>
          <a:p>
            <a:fld id="{B5EB69C0-7537-C24C-BC67-8B5F238D9475}" type="slidenum">
              <a:rPr lang="en-US" smtClean="0"/>
              <a:pPr/>
              <a:t>4</a:t>
            </a:fld>
            <a:endParaRPr lang="en-US" dirty="0"/>
          </a:p>
        </p:txBody>
      </p:sp>
      <p:sp>
        <p:nvSpPr>
          <p:cNvPr id="3" name="Content Placeholder 2">
            <a:extLst>
              <a:ext uri="{FF2B5EF4-FFF2-40B4-BE49-F238E27FC236}">
                <a16:creationId xmlns:a16="http://schemas.microsoft.com/office/drawing/2014/main" id="{8E1DB365-0706-4ADC-942E-227DE265D9D1}"/>
              </a:ext>
            </a:extLst>
          </p:cNvPr>
          <p:cNvSpPr>
            <a:spLocks noGrp="1"/>
          </p:cNvSpPr>
          <p:nvPr>
            <p:ph idx="1"/>
          </p:nvPr>
        </p:nvSpPr>
        <p:spPr/>
        <p:txBody>
          <a:bodyPr/>
          <a:lstStyle/>
          <a:p>
            <a:r>
              <a:rPr lang="en-US" dirty="0"/>
              <a:t>We are your safety partner, we care about YOU</a:t>
            </a:r>
          </a:p>
          <a:p>
            <a:r>
              <a:rPr lang="en-US" dirty="0"/>
              <a:t>We will help resolve issues, our door is open</a:t>
            </a:r>
          </a:p>
          <a:p>
            <a:r>
              <a:rPr lang="en-US" dirty="0"/>
              <a:t>We would rather dismiss an individual than have them removed in an ambulance</a:t>
            </a:r>
          </a:p>
          <a:p>
            <a:r>
              <a:rPr lang="en-US" dirty="0"/>
              <a:t>We have the </a:t>
            </a:r>
            <a:r>
              <a:rPr lang="en-US" u="sng" dirty="0"/>
              <a:t>responsibility</a:t>
            </a:r>
            <a:r>
              <a:rPr lang="en-US" dirty="0"/>
              <a:t> to hold you accountable by:</a:t>
            </a:r>
          </a:p>
          <a:p>
            <a:pPr lvl="1"/>
            <a:r>
              <a:rPr lang="en-US" dirty="0"/>
              <a:t>Requesting a contract individual be coached, disciplined, temporarily removed, or </a:t>
            </a:r>
          </a:p>
          <a:p>
            <a:pPr lvl="1"/>
            <a:r>
              <a:rPr lang="en-US" dirty="0"/>
              <a:t>Permanently removed from the property:</a:t>
            </a:r>
          </a:p>
          <a:p>
            <a:r>
              <a:rPr lang="en-US" dirty="0"/>
              <a:t>We pay fair wages for safe work, together we will achieve our safety success…WE ARE CLIMAX!</a:t>
            </a:r>
          </a:p>
          <a:p>
            <a:endParaRPr lang="en-US" dirty="0"/>
          </a:p>
        </p:txBody>
      </p:sp>
      <p:sp>
        <p:nvSpPr>
          <p:cNvPr id="4" name="Title 3">
            <a:extLst>
              <a:ext uri="{FF2B5EF4-FFF2-40B4-BE49-F238E27FC236}">
                <a16:creationId xmlns:a16="http://schemas.microsoft.com/office/drawing/2014/main" id="{BB12510B-7B02-4C5D-A22A-A785472D3E54}"/>
              </a:ext>
            </a:extLst>
          </p:cNvPr>
          <p:cNvSpPr>
            <a:spLocks noGrp="1"/>
          </p:cNvSpPr>
          <p:nvPr>
            <p:ph type="title"/>
          </p:nvPr>
        </p:nvSpPr>
        <p:spPr/>
        <p:txBody>
          <a:bodyPr/>
          <a:lstStyle/>
          <a:p>
            <a:r>
              <a:rPr lang="en-US" dirty="0"/>
              <a:t>The Climax Partnership</a:t>
            </a:r>
          </a:p>
        </p:txBody>
      </p:sp>
    </p:spTree>
    <p:extLst>
      <p:ext uri="{BB962C8B-B14F-4D97-AF65-F5344CB8AC3E}">
        <p14:creationId xmlns:p14="http://schemas.microsoft.com/office/powerpoint/2010/main" val="4613068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35514F-F86B-4C5F-90BF-1BB6A9B21C78}"/>
              </a:ext>
            </a:extLst>
          </p:cNvPr>
          <p:cNvSpPr>
            <a:spLocks noGrp="1"/>
          </p:cNvSpPr>
          <p:nvPr>
            <p:ph type="sldNum" sz="quarter" idx="12"/>
          </p:nvPr>
        </p:nvSpPr>
        <p:spPr/>
        <p:txBody>
          <a:bodyPr/>
          <a:lstStyle/>
          <a:p>
            <a:fld id="{B5EB69C0-7537-C24C-BC67-8B5F238D9475}" type="slidenum">
              <a:rPr lang="en-US" smtClean="0"/>
              <a:pPr/>
              <a:t>40</a:t>
            </a:fld>
            <a:endParaRPr lang="en-US" dirty="0"/>
          </a:p>
        </p:txBody>
      </p:sp>
      <p:sp>
        <p:nvSpPr>
          <p:cNvPr id="3" name="Content Placeholder 2">
            <a:extLst>
              <a:ext uri="{FF2B5EF4-FFF2-40B4-BE49-F238E27FC236}">
                <a16:creationId xmlns:a16="http://schemas.microsoft.com/office/drawing/2014/main" id="{7D137D01-4E47-45C9-B84D-19C6EF5FD09A}"/>
              </a:ext>
            </a:extLst>
          </p:cNvPr>
          <p:cNvSpPr>
            <a:spLocks noGrp="1"/>
          </p:cNvSpPr>
          <p:nvPr>
            <p:ph idx="1"/>
          </p:nvPr>
        </p:nvSpPr>
        <p:spPr>
          <a:xfrm>
            <a:off x="339365" y="1340026"/>
            <a:ext cx="8434984" cy="4146175"/>
          </a:xfrm>
        </p:spPr>
        <p:txBody>
          <a:bodyPr/>
          <a:lstStyle/>
          <a:p>
            <a:pPr algn="ctr">
              <a:buNone/>
            </a:pPr>
            <a:r>
              <a:rPr lang="en-US" sz="2400" b="1" i="1" dirty="0"/>
              <a:t>Effects on Health &amp; Well-Being</a:t>
            </a:r>
            <a:endParaRPr lang="en-US" sz="1800" b="1" dirty="0">
              <a:solidFill>
                <a:schemeClr val="accent2"/>
              </a:solidFill>
            </a:endParaRPr>
          </a:p>
          <a:p>
            <a:pPr algn="ctr">
              <a:buFontTx/>
              <a:buNone/>
            </a:pPr>
            <a:r>
              <a:rPr lang="en-US" sz="1800" b="1" dirty="0">
                <a:solidFill>
                  <a:schemeClr val="accent2"/>
                </a:solidFill>
              </a:rPr>
              <a:t>INHERENT PROBLEMS FOR SHIFT WORKERS </a:t>
            </a:r>
          </a:p>
          <a:p>
            <a:pPr algn="ctr">
              <a:buFontTx/>
              <a:buNone/>
            </a:pPr>
            <a:endParaRPr lang="en-US" sz="1000" b="1" dirty="0"/>
          </a:p>
          <a:p>
            <a:r>
              <a:rPr lang="en-US" sz="1700" dirty="0"/>
              <a:t>Cardiovascular disease (3 times higher)</a:t>
            </a:r>
          </a:p>
          <a:p>
            <a:r>
              <a:rPr lang="en-US" sz="1700" dirty="0"/>
              <a:t>Gastrointestinal disorders (3 times higher)</a:t>
            </a:r>
          </a:p>
          <a:p>
            <a:r>
              <a:rPr lang="en-US" sz="1700" dirty="0"/>
              <a:t>Chronic Sleep disorders (4 times higher)</a:t>
            </a:r>
          </a:p>
          <a:p>
            <a:r>
              <a:rPr lang="en-US" sz="1700" dirty="0"/>
              <a:t>Lowered immune system response</a:t>
            </a:r>
          </a:p>
          <a:p>
            <a:r>
              <a:rPr lang="en-US" sz="1700" dirty="0"/>
              <a:t>Accident risks are higher</a:t>
            </a:r>
          </a:p>
          <a:p>
            <a:r>
              <a:rPr lang="en-US" sz="1700" dirty="0"/>
              <a:t>Irritability</a:t>
            </a:r>
          </a:p>
          <a:p>
            <a:r>
              <a:rPr lang="en-US" sz="1700" dirty="0"/>
              <a:t>Increased divorce rate </a:t>
            </a:r>
            <a:endParaRPr lang="en-US" sz="1600" dirty="0"/>
          </a:p>
          <a:p>
            <a:pPr lvl="1"/>
            <a:r>
              <a:rPr lang="en-US" sz="1600" i="1" dirty="0"/>
              <a:t>National average divorce rate is 48% - shift workers are at 60%</a:t>
            </a:r>
          </a:p>
          <a:p>
            <a:endParaRPr lang="en-US" dirty="0"/>
          </a:p>
        </p:txBody>
      </p:sp>
      <p:sp>
        <p:nvSpPr>
          <p:cNvPr id="4" name="Title 3">
            <a:extLst>
              <a:ext uri="{FF2B5EF4-FFF2-40B4-BE49-F238E27FC236}">
                <a16:creationId xmlns:a16="http://schemas.microsoft.com/office/drawing/2014/main" id="{64F305A2-EE49-4E87-8EA4-12D8805B4F63}"/>
              </a:ext>
            </a:extLst>
          </p:cNvPr>
          <p:cNvSpPr>
            <a:spLocks noGrp="1"/>
          </p:cNvSpPr>
          <p:nvPr>
            <p:ph type="title"/>
          </p:nvPr>
        </p:nvSpPr>
        <p:spPr/>
        <p:txBody>
          <a:bodyPr/>
          <a:lstStyle/>
          <a:p>
            <a:r>
              <a:rPr lang="en-US" dirty="0"/>
              <a:t>Fit for Duty: Fatigue Management</a:t>
            </a:r>
          </a:p>
        </p:txBody>
      </p:sp>
      <p:sp>
        <p:nvSpPr>
          <p:cNvPr id="5" name="Text Box 5">
            <a:extLst>
              <a:ext uri="{FF2B5EF4-FFF2-40B4-BE49-F238E27FC236}">
                <a16:creationId xmlns:a16="http://schemas.microsoft.com/office/drawing/2014/main" id="{E0CD7CC8-A30E-4BB9-B13F-8A257DAABE8E}"/>
              </a:ext>
            </a:extLst>
          </p:cNvPr>
          <p:cNvSpPr txBox="1">
            <a:spLocks noChangeArrowheads="1"/>
          </p:cNvSpPr>
          <p:nvPr/>
        </p:nvSpPr>
        <p:spPr bwMode="invGray">
          <a:xfrm>
            <a:off x="-15143" y="5338481"/>
            <a:ext cx="9144000" cy="430887"/>
          </a:xfrm>
          <a:prstGeom prst="rect">
            <a:avLst/>
          </a:prstGeom>
          <a:noFill/>
          <a:ln w="3175">
            <a:noFill/>
            <a:miter lim="800000"/>
            <a:headEnd/>
            <a:tailEnd/>
          </a:ln>
          <a:effectLst/>
        </p:spPr>
        <p:txBody>
          <a:bodyPr wrap="square">
            <a:spAutoFit/>
          </a:bodyPr>
          <a:lstStyle/>
          <a:p>
            <a:pPr algn="ctr"/>
            <a:r>
              <a:rPr lang="en-US" sz="2200">
                <a:solidFill>
                  <a:schemeClr val="accent2"/>
                </a:solidFill>
              </a:rPr>
              <a:t>DOES </a:t>
            </a:r>
            <a:r>
              <a:rPr lang="en-US" sz="2200" b="1" i="1" u="sng">
                <a:solidFill>
                  <a:schemeClr val="accent2"/>
                </a:solidFill>
              </a:rPr>
              <a:t>NOT</a:t>
            </a:r>
            <a:r>
              <a:rPr lang="en-US" sz="2200">
                <a:solidFill>
                  <a:schemeClr val="accent2"/>
                </a:solidFill>
              </a:rPr>
              <a:t> HAVE TO BE! </a:t>
            </a:r>
            <a:endParaRPr lang="en-US" sz="2200"/>
          </a:p>
        </p:txBody>
      </p:sp>
      <p:sp>
        <p:nvSpPr>
          <p:cNvPr id="6" name="Text Box 6">
            <a:extLst>
              <a:ext uri="{FF2B5EF4-FFF2-40B4-BE49-F238E27FC236}">
                <a16:creationId xmlns:a16="http://schemas.microsoft.com/office/drawing/2014/main" id="{BE9C34B4-F12F-4CD9-9750-C10BB7F2F317}"/>
              </a:ext>
            </a:extLst>
          </p:cNvPr>
          <p:cNvSpPr txBox="1">
            <a:spLocks noChangeArrowheads="1"/>
          </p:cNvSpPr>
          <p:nvPr/>
        </p:nvSpPr>
        <p:spPr bwMode="invGray">
          <a:xfrm>
            <a:off x="-15143" y="5325033"/>
            <a:ext cx="9144000" cy="1369606"/>
          </a:xfrm>
          <a:prstGeom prst="rect">
            <a:avLst/>
          </a:prstGeom>
          <a:noFill/>
          <a:ln w="3175">
            <a:noFill/>
            <a:miter lim="800000"/>
            <a:headEnd/>
            <a:tailEnd/>
          </a:ln>
          <a:effectLst/>
        </p:spPr>
        <p:txBody>
          <a:bodyPr wrap="square">
            <a:spAutoFit/>
          </a:bodyPr>
          <a:lstStyle/>
          <a:p>
            <a:pPr>
              <a:spcBef>
                <a:spcPct val="50000"/>
              </a:spcBef>
            </a:pPr>
            <a:endParaRPr lang="en-US" sz="2000" dirty="0"/>
          </a:p>
          <a:p>
            <a:pPr algn="ctr">
              <a:spcBef>
                <a:spcPct val="50000"/>
              </a:spcBef>
            </a:pPr>
            <a:r>
              <a:rPr lang="en-US" sz="2000" dirty="0"/>
              <a:t>Education, Training and   </a:t>
            </a:r>
            <a:r>
              <a:rPr lang="en-US" sz="2000" b="1" u="sng" cap="all" dirty="0">
                <a:solidFill>
                  <a:srgbClr val="FF0000"/>
                </a:solidFill>
              </a:rPr>
              <a:t>Behavioral Changes</a:t>
            </a:r>
          </a:p>
          <a:p>
            <a:pPr algn="l">
              <a:spcBef>
                <a:spcPct val="50000"/>
              </a:spcBef>
            </a:pPr>
            <a:endParaRPr lang="en-US" sz="2000" dirty="0"/>
          </a:p>
        </p:txBody>
      </p:sp>
      <p:sp>
        <p:nvSpPr>
          <p:cNvPr id="7" name="Text Box 8">
            <a:extLst>
              <a:ext uri="{FF2B5EF4-FFF2-40B4-BE49-F238E27FC236}">
                <a16:creationId xmlns:a16="http://schemas.microsoft.com/office/drawing/2014/main" id="{D259D806-06B0-443B-9003-39C3FD7F7801}"/>
              </a:ext>
            </a:extLst>
          </p:cNvPr>
          <p:cNvSpPr txBox="1">
            <a:spLocks noChangeArrowheads="1"/>
          </p:cNvSpPr>
          <p:nvPr/>
        </p:nvSpPr>
        <p:spPr bwMode="invGray">
          <a:xfrm>
            <a:off x="518257" y="6278052"/>
            <a:ext cx="8077200" cy="366712"/>
          </a:xfrm>
          <a:prstGeom prst="rect">
            <a:avLst/>
          </a:prstGeom>
          <a:noFill/>
          <a:ln w="3175">
            <a:noFill/>
            <a:miter lim="800000"/>
            <a:headEnd/>
            <a:tailEnd/>
          </a:ln>
          <a:effectLst/>
        </p:spPr>
        <p:txBody>
          <a:bodyPr>
            <a:spAutoFit/>
          </a:bodyPr>
          <a:lstStyle/>
          <a:p>
            <a:pPr algn="ctr">
              <a:spcBef>
                <a:spcPct val="50000"/>
              </a:spcBef>
            </a:pPr>
            <a:r>
              <a:rPr lang="en-US" sz="1800" b="1" i="1" dirty="0">
                <a:solidFill>
                  <a:srgbClr val="C00000"/>
                </a:solidFill>
              </a:rPr>
              <a:t>Shift workers </a:t>
            </a:r>
            <a:r>
              <a:rPr lang="en-US" sz="1800" b="1" i="1" u="sng" dirty="0">
                <a:solidFill>
                  <a:srgbClr val="C00000"/>
                </a:solidFill>
              </a:rPr>
              <a:t>MUST</a:t>
            </a:r>
            <a:r>
              <a:rPr lang="en-US" sz="1800" b="1" i="1" dirty="0">
                <a:solidFill>
                  <a:srgbClr val="C00000"/>
                </a:solidFill>
              </a:rPr>
              <a:t> live a different lifestyle from the straight day worker</a:t>
            </a:r>
          </a:p>
        </p:txBody>
      </p:sp>
    </p:spTree>
    <p:extLst>
      <p:ext uri="{BB962C8B-B14F-4D97-AF65-F5344CB8AC3E}">
        <p14:creationId xmlns:p14="http://schemas.microsoft.com/office/powerpoint/2010/main" val="45520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9"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ppt_x</p:attrName>
                                        </p:attrNameLst>
                                      </p:cBhvr>
                                      <p:tavLst>
                                        <p:tav tm="0">
                                          <p:val>
                                            <p:strVal val="#ppt_x-.2"/>
                                          </p:val>
                                        </p:tav>
                                        <p:tav tm="100000">
                                          <p:val>
                                            <p:strVal val="#ppt_x"/>
                                          </p:val>
                                        </p:tav>
                                      </p:tavLst>
                                    </p:anim>
                                    <p:anim calcmode="lin" valueType="num">
                                      <p:cBhvr>
                                        <p:cTn id="12"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5"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F1BD62-2349-4AD3-8D59-7B4D88A86C69}"/>
              </a:ext>
            </a:extLst>
          </p:cNvPr>
          <p:cNvSpPr>
            <a:spLocks noGrp="1"/>
          </p:cNvSpPr>
          <p:nvPr>
            <p:ph type="sldNum" sz="quarter" idx="12"/>
          </p:nvPr>
        </p:nvSpPr>
        <p:spPr/>
        <p:txBody>
          <a:bodyPr/>
          <a:lstStyle/>
          <a:p>
            <a:fld id="{B5EB69C0-7537-C24C-BC67-8B5F238D9475}" type="slidenum">
              <a:rPr lang="en-US" smtClean="0"/>
              <a:pPr/>
              <a:t>41</a:t>
            </a:fld>
            <a:endParaRPr lang="en-US" dirty="0"/>
          </a:p>
        </p:txBody>
      </p:sp>
      <p:sp>
        <p:nvSpPr>
          <p:cNvPr id="3" name="Content Placeholder 2">
            <a:extLst>
              <a:ext uri="{FF2B5EF4-FFF2-40B4-BE49-F238E27FC236}">
                <a16:creationId xmlns:a16="http://schemas.microsoft.com/office/drawing/2014/main" id="{D45B7014-C4B4-443C-A897-BE35312E0AB6}"/>
              </a:ext>
            </a:extLst>
          </p:cNvPr>
          <p:cNvSpPr>
            <a:spLocks noGrp="1"/>
          </p:cNvSpPr>
          <p:nvPr>
            <p:ph idx="1"/>
          </p:nvPr>
        </p:nvSpPr>
        <p:spPr/>
        <p:txBody>
          <a:bodyPr/>
          <a:lstStyle/>
          <a:p>
            <a:pPr marL="0" indent="0" algn="ctr">
              <a:spcBef>
                <a:spcPct val="10000"/>
              </a:spcBef>
              <a:buClr>
                <a:srgbClr val="FF9B4B"/>
              </a:buClr>
              <a:buSzPct val="130000"/>
              <a:buNone/>
            </a:pPr>
            <a:r>
              <a:rPr lang="en-US" sz="2400" dirty="0"/>
              <a:t>Good </a:t>
            </a:r>
            <a:r>
              <a:rPr lang="en-US" sz="2400" b="1" u="sng" dirty="0"/>
              <a:t>quality and quantity</a:t>
            </a:r>
            <a:r>
              <a:rPr lang="en-US" sz="2400" b="1" dirty="0"/>
              <a:t> </a:t>
            </a:r>
            <a:r>
              <a:rPr lang="en-US" sz="2400" dirty="0"/>
              <a:t>sleep allows us to perform at                       our optimum, both physically and mentally.</a:t>
            </a:r>
          </a:p>
          <a:p>
            <a:pPr algn="l">
              <a:spcBef>
                <a:spcPct val="10000"/>
              </a:spcBef>
              <a:buClr>
                <a:srgbClr val="FF9B4B"/>
              </a:buClr>
              <a:buSzPct val="130000"/>
              <a:buFontTx/>
              <a:buChar char="•"/>
            </a:pPr>
            <a:endParaRPr lang="en-US" sz="1200" dirty="0"/>
          </a:p>
          <a:p>
            <a:pPr>
              <a:spcBef>
                <a:spcPct val="10000"/>
              </a:spcBef>
              <a:buClr>
                <a:srgbClr val="FF9B4B"/>
              </a:buClr>
              <a:buSzPct val="130000"/>
            </a:pPr>
            <a:r>
              <a:rPr lang="en-US" sz="2000" b="1" u="sng" dirty="0">
                <a:solidFill>
                  <a:srgbClr val="002060"/>
                </a:solidFill>
              </a:rPr>
              <a:t>1. Physically</a:t>
            </a:r>
          </a:p>
          <a:p>
            <a:pPr algn="l">
              <a:spcBef>
                <a:spcPct val="10000"/>
              </a:spcBef>
              <a:buClr>
                <a:srgbClr val="CC6600"/>
              </a:buClr>
              <a:buFont typeface="Wingdings" pitchFamily="2" charset="2"/>
              <a:buChar char="§"/>
            </a:pPr>
            <a:r>
              <a:rPr lang="en-US" sz="2000" dirty="0"/>
              <a:t> The body recuperates and restores energy</a:t>
            </a:r>
          </a:p>
          <a:p>
            <a:pPr algn="l">
              <a:spcBef>
                <a:spcPct val="10000"/>
              </a:spcBef>
              <a:buClr>
                <a:srgbClr val="CC6600"/>
              </a:buClr>
              <a:buFont typeface="Wingdings" pitchFamily="2" charset="2"/>
              <a:buChar char="§"/>
            </a:pPr>
            <a:r>
              <a:rPr lang="en-US" sz="2000" dirty="0"/>
              <a:t> The body repairs itself</a:t>
            </a:r>
          </a:p>
          <a:p>
            <a:pPr algn="l">
              <a:spcBef>
                <a:spcPct val="10000"/>
              </a:spcBef>
              <a:buClr>
                <a:srgbClr val="CC6600"/>
              </a:buClr>
              <a:buFont typeface="Wingdings" pitchFamily="2" charset="2"/>
              <a:buChar char="§"/>
            </a:pPr>
            <a:r>
              <a:rPr lang="en-US" sz="2000" dirty="0"/>
              <a:t> Helps boost immune system</a:t>
            </a:r>
          </a:p>
          <a:p>
            <a:pPr algn="l">
              <a:spcBef>
                <a:spcPct val="10000"/>
              </a:spcBef>
              <a:buClr>
                <a:srgbClr val="FF9B4B"/>
              </a:buClr>
              <a:buFontTx/>
              <a:buChar char="•"/>
            </a:pPr>
            <a:endParaRPr lang="en-US" sz="1200" dirty="0"/>
          </a:p>
          <a:p>
            <a:pPr algn="l">
              <a:spcBef>
                <a:spcPct val="10000"/>
              </a:spcBef>
              <a:buClr>
                <a:srgbClr val="FF9B4B"/>
              </a:buClr>
              <a:buFontTx/>
              <a:buChar char="•"/>
            </a:pPr>
            <a:endParaRPr lang="en-US" sz="1200" dirty="0"/>
          </a:p>
          <a:p>
            <a:pPr algn="l">
              <a:spcBef>
                <a:spcPct val="10000"/>
              </a:spcBef>
              <a:buClr>
                <a:srgbClr val="FF9B4B"/>
              </a:buClr>
            </a:pPr>
            <a:r>
              <a:rPr lang="en-US" sz="2000" b="1" u="sng" dirty="0">
                <a:solidFill>
                  <a:srgbClr val="002060"/>
                </a:solidFill>
              </a:rPr>
              <a:t>2. Mentally</a:t>
            </a:r>
          </a:p>
          <a:p>
            <a:pPr algn="l">
              <a:spcBef>
                <a:spcPct val="10000"/>
              </a:spcBef>
              <a:buClr>
                <a:srgbClr val="CC6600"/>
              </a:buClr>
              <a:buFont typeface="Wingdings" pitchFamily="2" charset="2"/>
              <a:buChar char="§"/>
            </a:pPr>
            <a:r>
              <a:rPr lang="en-US" sz="2000" dirty="0"/>
              <a:t> Essential part of mental well-being </a:t>
            </a:r>
          </a:p>
          <a:p>
            <a:pPr algn="l">
              <a:spcBef>
                <a:spcPct val="10000"/>
              </a:spcBef>
              <a:buClr>
                <a:srgbClr val="CC6600"/>
              </a:buClr>
              <a:buFont typeface="Wingdings" pitchFamily="2" charset="2"/>
              <a:buChar char="§"/>
            </a:pPr>
            <a:r>
              <a:rPr lang="en-US" sz="2000" dirty="0"/>
              <a:t> Sleep deprivation can lead to anxiety and depression</a:t>
            </a:r>
          </a:p>
          <a:p>
            <a:pPr algn="l">
              <a:spcBef>
                <a:spcPct val="10000"/>
              </a:spcBef>
              <a:buClr>
                <a:srgbClr val="CC6600"/>
              </a:buClr>
              <a:buFont typeface="Wingdings" pitchFamily="2" charset="2"/>
              <a:buChar char="§"/>
            </a:pPr>
            <a:r>
              <a:rPr lang="en-US" sz="2000" dirty="0"/>
              <a:t> Crucial in memory retention and the learning of new motor skills</a:t>
            </a:r>
          </a:p>
          <a:p>
            <a:pPr algn="l">
              <a:spcBef>
                <a:spcPct val="10000"/>
              </a:spcBef>
              <a:buClr>
                <a:srgbClr val="CC6600"/>
              </a:buClr>
              <a:buFont typeface="Wingdings" pitchFamily="2" charset="2"/>
              <a:buChar char="§"/>
            </a:pPr>
            <a:endParaRPr lang="en-US" sz="2000" dirty="0"/>
          </a:p>
          <a:p>
            <a:pPr marL="0" indent="0" algn="ctr">
              <a:spcBef>
                <a:spcPct val="10000"/>
              </a:spcBef>
              <a:buNone/>
            </a:pPr>
            <a:r>
              <a:rPr lang="en-US" sz="2400" b="1" i="1" dirty="0">
                <a:solidFill>
                  <a:srgbClr val="C00000"/>
                </a:solidFill>
              </a:rPr>
              <a:t>Don’t skimp on sleep!</a:t>
            </a:r>
          </a:p>
          <a:p>
            <a:endParaRPr lang="en-US" dirty="0"/>
          </a:p>
        </p:txBody>
      </p:sp>
      <p:sp>
        <p:nvSpPr>
          <p:cNvPr id="4" name="Title 3">
            <a:extLst>
              <a:ext uri="{FF2B5EF4-FFF2-40B4-BE49-F238E27FC236}">
                <a16:creationId xmlns:a16="http://schemas.microsoft.com/office/drawing/2014/main" id="{25508AF9-3480-4864-A087-E06BD8CCDA8A}"/>
              </a:ext>
            </a:extLst>
          </p:cNvPr>
          <p:cNvSpPr>
            <a:spLocks noGrp="1"/>
          </p:cNvSpPr>
          <p:nvPr>
            <p:ph type="title"/>
          </p:nvPr>
        </p:nvSpPr>
        <p:spPr/>
        <p:txBody>
          <a:bodyPr/>
          <a:lstStyle/>
          <a:p>
            <a:r>
              <a:rPr lang="en-US" dirty="0"/>
              <a:t>Why Is Sleep Important?</a:t>
            </a:r>
          </a:p>
        </p:txBody>
      </p:sp>
      <p:pic>
        <p:nvPicPr>
          <p:cNvPr id="5" name="Picture 4" descr="sleeping">
            <a:extLst>
              <a:ext uri="{FF2B5EF4-FFF2-40B4-BE49-F238E27FC236}">
                <a16:creationId xmlns:a16="http://schemas.microsoft.com/office/drawing/2014/main" id="{C8F03EAE-6131-4DCF-95D7-2710CAF8E9FF}"/>
              </a:ext>
            </a:extLst>
          </p:cNvPr>
          <p:cNvPicPr>
            <a:picLocks noChangeAspect="1" noChangeArrowheads="1"/>
          </p:cNvPicPr>
          <p:nvPr/>
        </p:nvPicPr>
        <p:blipFill>
          <a:blip r:embed="rId2" cstate="print"/>
          <a:srcRect/>
          <a:stretch>
            <a:fillRect/>
          </a:stretch>
        </p:blipFill>
        <p:spPr bwMode="auto">
          <a:xfrm>
            <a:off x="6359354" y="2714171"/>
            <a:ext cx="2195827" cy="1725883"/>
          </a:xfrm>
          <a:prstGeom prst="rect">
            <a:avLst/>
          </a:prstGeom>
          <a:solidFill>
            <a:schemeClr val="tx1"/>
          </a:solidFill>
          <a:ln w="9525">
            <a:solidFill>
              <a:schemeClr val="tx1"/>
            </a:solidFill>
            <a:miter lim="800000"/>
            <a:headEnd/>
            <a:tailEnd/>
          </a:ln>
        </p:spPr>
      </p:pic>
      <p:sp>
        <p:nvSpPr>
          <p:cNvPr id="6" name="TextBox 5">
            <a:extLst>
              <a:ext uri="{FF2B5EF4-FFF2-40B4-BE49-F238E27FC236}">
                <a16:creationId xmlns:a16="http://schemas.microsoft.com/office/drawing/2014/main" id="{36F5FB6C-F95B-452E-923F-2886CE85C6D7}"/>
              </a:ext>
            </a:extLst>
          </p:cNvPr>
          <p:cNvSpPr txBox="1"/>
          <p:nvPr/>
        </p:nvSpPr>
        <p:spPr>
          <a:xfrm>
            <a:off x="422390" y="5977853"/>
            <a:ext cx="8299220" cy="369332"/>
          </a:xfrm>
          <a:prstGeom prst="rect">
            <a:avLst/>
          </a:prstGeom>
          <a:noFill/>
        </p:spPr>
        <p:txBody>
          <a:bodyPr wrap="square" rtlCol="0">
            <a:spAutoFit/>
          </a:bodyPr>
          <a:lstStyle/>
          <a:p>
            <a:pPr algn="ctr"/>
            <a:r>
              <a:rPr lang="en-US" dirty="0"/>
              <a:t>If you feel fatigued or exhausted, </a:t>
            </a:r>
            <a:r>
              <a:rPr lang="en-US" b="1" u="sng" dirty="0"/>
              <a:t>notify your supervisor</a:t>
            </a:r>
            <a:r>
              <a:rPr lang="en-US" dirty="0"/>
              <a:t>.</a:t>
            </a:r>
          </a:p>
        </p:txBody>
      </p:sp>
    </p:spTree>
    <p:extLst>
      <p:ext uri="{BB962C8B-B14F-4D97-AF65-F5344CB8AC3E}">
        <p14:creationId xmlns:p14="http://schemas.microsoft.com/office/powerpoint/2010/main" val="806807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1226B3-F795-4212-8FC4-BCAFC6E530CB}"/>
              </a:ext>
            </a:extLst>
          </p:cNvPr>
          <p:cNvSpPr>
            <a:spLocks noGrp="1"/>
          </p:cNvSpPr>
          <p:nvPr>
            <p:ph type="sldNum" sz="quarter" idx="12"/>
          </p:nvPr>
        </p:nvSpPr>
        <p:spPr/>
        <p:txBody>
          <a:bodyPr/>
          <a:lstStyle/>
          <a:p>
            <a:fld id="{B5EB69C0-7537-C24C-BC67-8B5F238D9475}" type="slidenum">
              <a:rPr lang="en-US" smtClean="0"/>
              <a:pPr/>
              <a:t>42</a:t>
            </a:fld>
            <a:endParaRPr lang="en-US" dirty="0"/>
          </a:p>
        </p:txBody>
      </p:sp>
      <p:sp>
        <p:nvSpPr>
          <p:cNvPr id="3" name="Content Placeholder 2">
            <a:extLst>
              <a:ext uri="{FF2B5EF4-FFF2-40B4-BE49-F238E27FC236}">
                <a16:creationId xmlns:a16="http://schemas.microsoft.com/office/drawing/2014/main" id="{1554AEDA-9045-4290-9D76-B23C32B28218}"/>
              </a:ext>
            </a:extLst>
          </p:cNvPr>
          <p:cNvSpPr>
            <a:spLocks noGrp="1"/>
          </p:cNvSpPr>
          <p:nvPr>
            <p:ph idx="1"/>
          </p:nvPr>
        </p:nvSpPr>
        <p:spPr>
          <a:xfrm>
            <a:off x="339365" y="1810168"/>
            <a:ext cx="2601059" cy="5056446"/>
          </a:xfrm>
        </p:spPr>
        <p:txBody>
          <a:bodyPr/>
          <a:lstStyle/>
          <a:p>
            <a:r>
              <a:rPr lang="en-US" sz="2000" dirty="0"/>
              <a:t>Safety includes internal health</a:t>
            </a:r>
          </a:p>
          <a:p>
            <a:r>
              <a:rPr lang="en-US" sz="2000" dirty="0"/>
              <a:t>For health concerns, contact your site Industrial Hygienist (IH)</a:t>
            </a:r>
          </a:p>
          <a:p>
            <a:r>
              <a:rPr lang="en-US" sz="2000" dirty="0"/>
              <a:t>Hazard Communication (</a:t>
            </a:r>
            <a:r>
              <a:rPr lang="en-US" sz="2000" dirty="0" err="1"/>
              <a:t>HazCom</a:t>
            </a:r>
            <a:r>
              <a:rPr lang="en-US" sz="2000" dirty="0"/>
              <a:t>) increases awareness and anticipation to prevent incidents</a:t>
            </a:r>
          </a:p>
          <a:p>
            <a:endParaRPr lang="en-US" dirty="0"/>
          </a:p>
        </p:txBody>
      </p:sp>
      <p:sp>
        <p:nvSpPr>
          <p:cNvPr id="4" name="Title 3">
            <a:extLst>
              <a:ext uri="{FF2B5EF4-FFF2-40B4-BE49-F238E27FC236}">
                <a16:creationId xmlns:a16="http://schemas.microsoft.com/office/drawing/2014/main" id="{AED035BF-141F-4D9F-B5BC-2EF722992CF2}"/>
              </a:ext>
            </a:extLst>
          </p:cNvPr>
          <p:cNvSpPr>
            <a:spLocks noGrp="1"/>
          </p:cNvSpPr>
          <p:nvPr>
            <p:ph type="title"/>
          </p:nvPr>
        </p:nvSpPr>
        <p:spPr/>
        <p:txBody>
          <a:bodyPr/>
          <a:lstStyle/>
          <a:p>
            <a:r>
              <a:rPr lang="en-US" dirty="0"/>
              <a:t>Health and Hazard Communication</a:t>
            </a:r>
          </a:p>
        </p:txBody>
      </p:sp>
      <p:pic>
        <p:nvPicPr>
          <p:cNvPr id="1026" name="Picture 2" descr="GHS pictograms">
            <a:extLst>
              <a:ext uri="{FF2B5EF4-FFF2-40B4-BE49-F238E27FC236}">
                <a16:creationId xmlns:a16="http://schemas.microsoft.com/office/drawing/2014/main" id="{DCF60BBB-514D-4860-A903-329B98EB1B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5266" y="1642426"/>
            <a:ext cx="6284259" cy="4328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6992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9B8DEA-4C4A-4988-B61D-532592169D1A}"/>
              </a:ext>
            </a:extLst>
          </p:cNvPr>
          <p:cNvSpPr>
            <a:spLocks noGrp="1"/>
          </p:cNvSpPr>
          <p:nvPr>
            <p:ph type="sldNum" sz="quarter" idx="12"/>
          </p:nvPr>
        </p:nvSpPr>
        <p:spPr/>
        <p:txBody>
          <a:bodyPr/>
          <a:lstStyle/>
          <a:p>
            <a:fld id="{B5EB69C0-7537-C24C-BC67-8B5F238D9475}" type="slidenum">
              <a:rPr lang="en-US" smtClean="0"/>
              <a:pPr/>
              <a:t>43</a:t>
            </a:fld>
            <a:endParaRPr lang="en-US" dirty="0"/>
          </a:p>
        </p:txBody>
      </p:sp>
      <p:sp>
        <p:nvSpPr>
          <p:cNvPr id="3" name="Content Placeholder 2">
            <a:extLst>
              <a:ext uri="{FF2B5EF4-FFF2-40B4-BE49-F238E27FC236}">
                <a16:creationId xmlns:a16="http://schemas.microsoft.com/office/drawing/2014/main" id="{C572EC8F-C8EB-48D3-88AD-53B47EA0C248}"/>
              </a:ext>
            </a:extLst>
          </p:cNvPr>
          <p:cNvSpPr>
            <a:spLocks noGrp="1"/>
          </p:cNvSpPr>
          <p:nvPr>
            <p:ph idx="1"/>
          </p:nvPr>
        </p:nvSpPr>
        <p:spPr/>
        <p:txBody>
          <a:bodyPr/>
          <a:lstStyle/>
          <a:p>
            <a:r>
              <a:rPr lang="en-US" dirty="0"/>
              <a:t>Crystalline Silica</a:t>
            </a:r>
          </a:p>
          <a:p>
            <a:pPr lvl="1"/>
            <a:r>
              <a:rPr lang="en-US" dirty="0"/>
              <a:t>Abundant in nature</a:t>
            </a:r>
          </a:p>
          <a:p>
            <a:pPr lvl="1"/>
            <a:r>
              <a:rPr lang="en-US" dirty="0"/>
              <a:t>Quartz: Most common form of silica</a:t>
            </a:r>
          </a:p>
          <a:p>
            <a:pPr lvl="1"/>
            <a:r>
              <a:rPr lang="en-US" dirty="0"/>
              <a:t>The ore at Climax is approximately 40-60% quartz</a:t>
            </a:r>
          </a:p>
          <a:p>
            <a:pPr lvl="1"/>
            <a:r>
              <a:rPr lang="en-US" dirty="0"/>
              <a:t>What other types of activities? (non-occupational)</a:t>
            </a:r>
          </a:p>
          <a:p>
            <a:pPr lvl="1"/>
            <a:r>
              <a:rPr lang="en-US" dirty="0"/>
              <a:t>Can cause Silicosis, Lung Cancer, and COPD</a:t>
            </a:r>
          </a:p>
        </p:txBody>
      </p:sp>
      <p:sp>
        <p:nvSpPr>
          <p:cNvPr id="4" name="Title 3">
            <a:extLst>
              <a:ext uri="{FF2B5EF4-FFF2-40B4-BE49-F238E27FC236}">
                <a16:creationId xmlns:a16="http://schemas.microsoft.com/office/drawing/2014/main" id="{43E76575-BAFE-4C6E-9420-B1FA737B9AD5}"/>
              </a:ext>
            </a:extLst>
          </p:cNvPr>
          <p:cNvSpPr>
            <a:spLocks noGrp="1"/>
          </p:cNvSpPr>
          <p:nvPr>
            <p:ph type="title"/>
          </p:nvPr>
        </p:nvSpPr>
        <p:spPr/>
        <p:txBody>
          <a:bodyPr/>
          <a:lstStyle/>
          <a:p>
            <a:r>
              <a:rPr lang="en-US" dirty="0"/>
              <a:t>Silica Health Hazard</a:t>
            </a:r>
          </a:p>
        </p:txBody>
      </p:sp>
      <p:pic>
        <p:nvPicPr>
          <p:cNvPr id="2050" name="Picture 2" descr="Crystalline silica particles as they appear under the polarized light  microscope. Image by William Jones, Ph.D.">
            <a:extLst>
              <a:ext uri="{FF2B5EF4-FFF2-40B4-BE49-F238E27FC236}">
                <a16:creationId xmlns:a16="http://schemas.microsoft.com/office/drawing/2014/main" id="{F3C4D2C5-50CF-4EFE-8F14-4DE38CC39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1817" y="1256203"/>
            <a:ext cx="1943100" cy="23526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w Does Silica Dust Cause Cancer?">
            <a:extLst>
              <a:ext uri="{FF2B5EF4-FFF2-40B4-BE49-F238E27FC236}">
                <a16:creationId xmlns:a16="http://schemas.microsoft.com/office/drawing/2014/main" id="{62420C81-1A8F-4432-A4A3-6ED3C0EF96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8148" y="3926541"/>
            <a:ext cx="3136769" cy="23542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earningRadiology - Silicosis">
            <a:extLst>
              <a:ext uri="{FF2B5EF4-FFF2-40B4-BE49-F238E27FC236}">
                <a16:creationId xmlns:a16="http://schemas.microsoft.com/office/drawing/2014/main" id="{CD0E76C2-B354-4FBE-B0EE-F942120783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083" y="3745815"/>
            <a:ext cx="3195077" cy="2534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3732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C91987-9F65-41AC-A29B-D47417389668}"/>
              </a:ext>
            </a:extLst>
          </p:cNvPr>
          <p:cNvSpPr>
            <a:spLocks noGrp="1"/>
          </p:cNvSpPr>
          <p:nvPr>
            <p:ph type="sldNum" sz="quarter" idx="12"/>
          </p:nvPr>
        </p:nvSpPr>
        <p:spPr/>
        <p:txBody>
          <a:bodyPr/>
          <a:lstStyle/>
          <a:p>
            <a:fld id="{B5EB69C0-7537-C24C-BC67-8B5F238D9475}" type="slidenum">
              <a:rPr lang="en-US" smtClean="0"/>
              <a:pPr/>
              <a:t>44</a:t>
            </a:fld>
            <a:endParaRPr lang="en-US" dirty="0"/>
          </a:p>
        </p:txBody>
      </p:sp>
      <p:sp>
        <p:nvSpPr>
          <p:cNvPr id="4" name="Title 3">
            <a:extLst>
              <a:ext uri="{FF2B5EF4-FFF2-40B4-BE49-F238E27FC236}">
                <a16:creationId xmlns:a16="http://schemas.microsoft.com/office/drawing/2014/main" id="{B1275ACB-88D2-419D-9066-C318A2AE47E9}"/>
              </a:ext>
            </a:extLst>
          </p:cNvPr>
          <p:cNvSpPr>
            <a:spLocks noGrp="1"/>
          </p:cNvSpPr>
          <p:nvPr>
            <p:ph type="title"/>
          </p:nvPr>
        </p:nvSpPr>
        <p:spPr/>
        <p:txBody>
          <a:bodyPr/>
          <a:lstStyle/>
          <a:p>
            <a:r>
              <a:rPr lang="en-US" dirty="0"/>
              <a:t>Fire Prevention</a:t>
            </a:r>
          </a:p>
        </p:txBody>
      </p:sp>
      <p:pic>
        <p:nvPicPr>
          <p:cNvPr id="5" name="Content Placeholder 4">
            <a:extLst>
              <a:ext uri="{FF2B5EF4-FFF2-40B4-BE49-F238E27FC236}">
                <a16:creationId xmlns:a16="http://schemas.microsoft.com/office/drawing/2014/main" id="{706B13F1-524F-4046-AC0C-978C72C939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6223" y="1758380"/>
            <a:ext cx="6071554" cy="4133586"/>
          </a:xfrm>
        </p:spPr>
      </p:pic>
    </p:spTree>
    <p:extLst>
      <p:ext uri="{BB962C8B-B14F-4D97-AF65-F5344CB8AC3E}">
        <p14:creationId xmlns:p14="http://schemas.microsoft.com/office/powerpoint/2010/main" val="6127271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FA2E14-0D5A-4C73-A387-9773401ED296}"/>
              </a:ext>
            </a:extLst>
          </p:cNvPr>
          <p:cNvSpPr>
            <a:spLocks noGrp="1"/>
          </p:cNvSpPr>
          <p:nvPr>
            <p:ph type="sldNum" sz="quarter" idx="12"/>
          </p:nvPr>
        </p:nvSpPr>
        <p:spPr/>
        <p:txBody>
          <a:bodyPr/>
          <a:lstStyle/>
          <a:p>
            <a:fld id="{B5EB69C0-7537-C24C-BC67-8B5F238D9475}" type="slidenum">
              <a:rPr lang="en-US" smtClean="0"/>
              <a:pPr/>
              <a:t>45</a:t>
            </a:fld>
            <a:endParaRPr lang="en-US" dirty="0"/>
          </a:p>
        </p:txBody>
      </p:sp>
      <p:sp>
        <p:nvSpPr>
          <p:cNvPr id="3" name="Content Placeholder 2">
            <a:extLst>
              <a:ext uri="{FF2B5EF4-FFF2-40B4-BE49-F238E27FC236}">
                <a16:creationId xmlns:a16="http://schemas.microsoft.com/office/drawing/2014/main" id="{8C397A18-FCF8-4AE2-A5BA-C428B253F3E4}"/>
              </a:ext>
            </a:extLst>
          </p:cNvPr>
          <p:cNvSpPr>
            <a:spLocks noGrp="1"/>
          </p:cNvSpPr>
          <p:nvPr>
            <p:ph idx="1"/>
          </p:nvPr>
        </p:nvSpPr>
        <p:spPr>
          <a:xfrm>
            <a:off x="551235" y="1866652"/>
            <a:ext cx="3631502" cy="4464423"/>
          </a:xfrm>
        </p:spPr>
        <p:txBody>
          <a:bodyPr/>
          <a:lstStyle/>
          <a:p>
            <a:r>
              <a:rPr lang="en-US" dirty="0"/>
              <a:t>All three sides of the triangle must be present for fire to occur. </a:t>
            </a:r>
          </a:p>
          <a:p>
            <a:r>
              <a:rPr lang="en-US" dirty="0"/>
              <a:t>Removal of a side will extinguish a fire. </a:t>
            </a:r>
          </a:p>
          <a:p>
            <a:r>
              <a:rPr lang="en-US" dirty="0"/>
              <a:t>Think of sources of fuel in your workplace, can it be mitigated?</a:t>
            </a:r>
          </a:p>
          <a:p>
            <a:r>
              <a:rPr lang="en-US" dirty="0"/>
              <a:t>Think about sources of heat in your workspace, can it be mitigated?</a:t>
            </a:r>
          </a:p>
          <a:p>
            <a:endParaRPr lang="en-US" dirty="0"/>
          </a:p>
        </p:txBody>
      </p:sp>
      <p:sp>
        <p:nvSpPr>
          <p:cNvPr id="4" name="Title 3">
            <a:extLst>
              <a:ext uri="{FF2B5EF4-FFF2-40B4-BE49-F238E27FC236}">
                <a16:creationId xmlns:a16="http://schemas.microsoft.com/office/drawing/2014/main" id="{8538AA96-1FA2-406B-8D64-8DC251F6A956}"/>
              </a:ext>
            </a:extLst>
          </p:cNvPr>
          <p:cNvSpPr>
            <a:spLocks noGrp="1"/>
          </p:cNvSpPr>
          <p:nvPr>
            <p:ph type="title"/>
          </p:nvPr>
        </p:nvSpPr>
        <p:spPr/>
        <p:txBody>
          <a:bodyPr/>
          <a:lstStyle/>
          <a:p>
            <a:r>
              <a:rPr lang="en-US" dirty="0"/>
              <a:t>Fire Triangle</a:t>
            </a:r>
          </a:p>
        </p:txBody>
      </p:sp>
      <p:pic>
        <p:nvPicPr>
          <p:cNvPr id="5" name="Picture 2" descr="OHS.me.uk | The Fire TriangleThe Fire Triangle - OHS.me.uk">
            <a:extLst>
              <a:ext uri="{FF2B5EF4-FFF2-40B4-BE49-F238E27FC236}">
                <a16:creationId xmlns:a16="http://schemas.microsoft.com/office/drawing/2014/main" id="{A77C1779-3C46-46A9-8E76-A82341B157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1264" y="2298267"/>
            <a:ext cx="3137707" cy="2678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618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91F905-5A0B-4C79-8DF6-0CC4288C6E68}"/>
              </a:ext>
            </a:extLst>
          </p:cNvPr>
          <p:cNvSpPr>
            <a:spLocks noGrp="1"/>
          </p:cNvSpPr>
          <p:nvPr>
            <p:ph type="sldNum" sz="quarter" idx="12"/>
          </p:nvPr>
        </p:nvSpPr>
        <p:spPr/>
        <p:txBody>
          <a:bodyPr/>
          <a:lstStyle/>
          <a:p>
            <a:fld id="{B5EB69C0-7537-C24C-BC67-8B5F238D9475}" type="slidenum">
              <a:rPr lang="en-US" smtClean="0"/>
              <a:pPr/>
              <a:t>46</a:t>
            </a:fld>
            <a:endParaRPr lang="en-US" dirty="0"/>
          </a:p>
        </p:txBody>
      </p:sp>
      <p:sp>
        <p:nvSpPr>
          <p:cNvPr id="3" name="Content Placeholder 2">
            <a:extLst>
              <a:ext uri="{FF2B5EF4-FFF2-40B4-BE49-F238E27FC236}">
                <a16:creationId xmlns:a16="http://schemas.microsoft.com/office/drawing/2014/main" id="{005EC799-4F53-4D59-8D2C-F5647C3F0814}"/>
              </a:ext>
            </a:extLst>
          </p:cNvPr>
          <p:cNvSpPr>
            <a:spLocks noGrp="1"/>
          </p:cNvSpPr>
          <p:nvPr>
            <p:ph idx="1"/>
          </p:nvPr>
        </p:nvSpPr>
        <p:spPr/>
        <p:txBody>
          <a:bodyPr/>
          <a:lstStyle/>
          <a:p>
            <a:r>
              <a:rPr lang="en-US" dirty="0">
                <a:latin typeface="Arial"/>
                <a:cs typeface="Arial"/>
              </a:rPr>
              <a:t>No smoking at or in:</a:t>
            </a:r>
          </a:p>
          <a:p>
            <a:pPr marL="461645" lvl="1" indent="-236220"/>
            <a:r>
              <a:rPr lang="en-US" dirty="0">
                <a:latin typeface="Arial"/>
                <a:cs typeface="Arial"/>
              </a:rPr>
              <a:t>Company vehicles</a:t>
            </a:r>
          </a:p>
          <a:p>
            <a:pPr marL="461645" lvl="1" indent="-236220"/>
            <a:r>
              <a:rPr lang="en-US" dirty="0">
                <a:latin typeface="Arial"/>
                <a:cs typeface="Arial"/>
              </a:rPr>
              <a:t>Company equipment</a:t>
            </a:r>
          </a:p>
          <a:p>
            <a:pPr marL="461645" lvl="1" indent="-236220"/>
            <a:r>
              <a:rPr lang="en-US" dirty="0">
                <a:latin typeface="Arial"/>
                <a:cs typeface="Arial"/>
              </a:rPr>
              <a:t>Buildings</a:t>
            </a:r>
            <a:br>
              <a:rPr lang="en-US" dirty="0">
                <a:latin typeface="Arial"/>
                <a:cs typeface="Arial"/>
              </a:rPr>
            </a:br>
            <a:r>
              <a:rPr lang="en-US" b="1" dirty="0">
                <a:latin typeface="Arial"/>
                <a:cs typeface="Arial"/>
              </a:rPr>
              <a:t>Proper disposal of cigarettes</a:t>
            </a:r>
            <a:endParaRPr lang="en-US" dirty="0">
              <a:latin typeface="Arial"/>
              <a:cs typeface="Arial"/>
            </a:endParaRPr>
          </a:p>
          <a:p>
            <a:r>
              <a:rPr lang="en-US" dirty="0">
                <a:latin typeface="Arial"/>
                <a:cs typeface="Arial"/>
              </a:rPr>
              <a:t>No smoking at posted no smoking signs.</a:t>
            </a:r>
          </a:p>
          <a:p>
            <a:r>
              <a:rPr lang="en-US" dirty="0">
                <a:latin typeface="Arial"/>
                <a:cs typeface="Arial"/>
              </a:rPr>
              <a:t>No smoking or open flames within 50 feet of blasting operations, combustible or flammables. </a:t>
            </a:r>
          </a:p>
          <a:p>
            <a:r>
              <a:rPr lang="en-US" dirty="0">
                <a:latin typeface="Arial"/>
                <a:cs typeface="Arial"/>
              </a:rPr>
              <a:t>No smoking or open flames at battery charging stations, fuel islands, and compressed gas cylinders. </a:t>
            </a:r>
            <a:endParaRPr lang="en-US" dirty="0"/>
          </a:p>
          <a:p>
            <a:r>
              <a:rPr lang="en-US" dirty="0">
                <a:latin typeface="Arial"/>
                <a:cs typeface="Arial"/>
              </a:rPr>
              <a:t>Turn off engines before fueling.</a:t>
            </a:r>
          </a:p>
          <a:p>
            <a:endParaRPr lang="en-US" dirty="0"/>
          </a:p>
        </p:txBody>
      </p:sp>
      <p:sp>
        <p:nvSpPr>
          <p:cNvPr id="4" name="Title 3">
            <a:extLst>
              <a:ext uri="{FF2B5EF4-FFF2-40B4-BE49-F238E27FC236}">
                <a16:creationId xmlns:a16="http://schemas.microsoft.com/office/drawing/2014/main" id="{5BC8598A-29EF-450C-A51B-FA6B2C61F2A2}"/>
              </a:ext>
            </a:extLst>
          </p:cNvPr>
          <p:cNvSpPr>
            <a:spLocks noGrp="1"/>
          </p:cNvSpPr>
          <p:nvPr>
            <p:ph type="title"/>
          </p:nvPr>
        </p:nvSpPr>
        <p:spPr/>
        <p:txBody>
          <a:bodyPr/>
          <a:lstStyle/>
          <a:p>
            <a:r>
              <a:rPr lang="en-US" dirty="0"/>
              <a:t>Smoking and Open Flames</a:t>
            </a:r>
          </a:p>
        </p:txBody>
      </p:sp>
    </p:spTree>
    <p:extLst>
      <p:ext uri="{BB962C8B-B14F-4D97-AF65-F5344CB8AC3E}">
        <p14:creationId xmlns:p14="http://schemas.microsoft.com/office/powerpoint/2010/main" val="473061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4A3347-D296-4CF7-AF02-3E54C0303B8A}"/>
              </a:ext>
            </a:extLst>
          </p:cNvPr>
          <p:cNvSpPr>
            <a:spLocks noGrp="1"/>
          </p:cNvSpPr>
          <p:nvPr>
            <p:ph type="sldNum" sz="quarter" idx="12"/>
          </p:nvPr>
        </p:nvSpPr>
        <p:spPr/>
        <p:txBody>
          <a:bodyPr/>
          <a:lstStyle/>
          <a:p>
            <a:fld id="{B5EB69C0-7537-C24C-BC67-8B5F238D9475}" type="slidenum">
              <a:rPr lang="en-US" smtClean="0"/>
              <a:pPr/>
              <a:t>47</a:t>
            </a:fld>
            <a:endParaRPr lang="en-US" dirty="0"/>
          </a:p>
        </p:txBody>
      </p:sp>
      <p:sp>
        <p:nvSpPr>
          <p:cNvPr id="3" name="Content Placeholder 2">
            <a:extLst>
              <a:ext uri="{FF2B5EF4-FFF2-40B4-BE49-F238E27FC236}">
                <a16:creationId xmlns:a16="http://schemas.microsoft.com/office/drawing/2014/main" id="{97470857-A87A-441D-AFE1-344B4A6E17F5}"/>
              </a:ext>
            </a:extLst>
          </p:cNvPr>
          <p:cNvSpPr>
            <a:spLocks noGrp="1"/>
          </p:cNvSpPr>
          <p:nvPr>
            <p:ph idx="1"/>
          </p:nvPr>
        </p:nvSpPr>
        <p:spPr/>
        <p:txBody>
          <a:bodyPr/>
          <a:lstStyle/>
          <a:p>
            <a:r>
              <a:rPr lang="en-US" sz="2000" dirty="0"/>
              <a:t>Check for foreign material that may hide damage or corrosion</a:t>
            </a:r>
          </a:p>
          <a:p>
            <a:r>
              <a:rPr lang="en-US" sz="2000" dirty="0"/>
              <a:t>Check for visible damage or corrosion</a:t>
            </a:r>
            <a:endParaRPr lang="en-US" dirty="0"/>
          </a:p>
          <a:p>
            <a:r>
              <a:rPr lang="en-US" sz="2000" dirty="0"/>
              <a:t>Check for pin and pin retaining device</a:t>
            </a:r>
          </a:p>
          <a:p>
            <a:r>
              <a:rPr lang="en-US" sz="2000" dirty="0"/>
              <a:t>Check the gauge or pressure indicator for proper pressure</a:t>
            </a:r>
          </a:p>
          <a:p>
            <a:r>
              <a:rPr lang="en-US" sz="2000" dirty="0"/>
              <a:t>Check that the hose and nozzle are in good repair and not obstructed.</a:t>
            </a:r>
          </a:p>
          <a:p>
            <a:r>
              <a:rPr lang="en-US" sz="2000" dirty="0"/>
              <a:t>Check that the monthly inspection tag is up to date.</a:t>
            </a:r>
          </a:p>
          <a:p>
            <a:r>
              <a:rPr lang="en-US" sz="2000" dirty="0"/>
              <a:t>Check for the presence of an annual inspection tag, see that it’s current</a:t>
            </a:r>
            <a:r>
              <a:rPr lang="en-US" sz="1800" dirty="0"/>
              <a:t>. </a:t>
            </a:r>
          </a:p>
          <a:p>
            <a:r>
              <a:rPr lang="en-US" sz="2000" dirty="0"/>
              <a:t>The extinguisher should be removed from the bracket and inverted to loosen the dry chemical on a monthly basis.</a:t>
            </a:r>
          </a:p>
          <a:p>
            <a:endParaRPr lang="en-US" dirty="0"/>
          </a:p>
        </p:txBody>
      </p:sp>
      <p:sp>
        <p:nvSpPr>
          <p:cNvPr id="4" name="Title 3">
            <a:extLst>
              <a:ext uri="{FF2B5EF4-FFF2-40B4-BE49-F238E27FC236}">
                <a16:creationId xmlns:a16="http://schemas.microsoft.com/office/drawing/2014/main" id="{8F65B7C9-422C-4DB4-A9C7-878E1BDF25C7}"/>
              </a:ext>
            </a:extLst>
          </p:cNvPr>
          <p:cNvSpPr>
            <a:spLocks noGrp="1"/>
          </p:cNvSpPr>
          <p:nvPr>
            <p:ph type="title"/>
          </p:nvPr>
        </p:nvSpPr>
        <p:spPr/>
        <p:txBody>
          <a:bodyPr/>
          <a:lstStyle/>
          <a:p>
            <a:r>
              <a:rPr lang="en-US" dirty="0"/>
              <a:t>Checking Fire Extinguishers</a:t>
            </a:r>
          </a:p>
        </p:txBody>
      </p:sp>
    </p:spTree>
    <p:extLst>
      <p:ext uri="{BB962C8B-B14F-4D97-AF65-F5344CB8AC3E}">
        <p14:creationId xmlns:p14="http://schemas.microsoft.com/office/powerpoint/2010/main" val="22317369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1BCC6D-5876-40A4-B1E0-85BDD57B5F65}"/>
              </a:ext>
            </a:extLst>
          </p:cNvPr>
          <p:cNvSpPr>
            <a:spLocks noGrp="1"/>
          </p:cNvSpPr>
          <p:nvPr>
            <p:ph type="sldNum" sz="quarter" idx="12"/>
          </p:nvPr>
        </p:nvSpPr>
        <p:spPr/>
        <p:txBody>
          <a:bodyPr/>
          <a:lstStyle/>
          <a:p>
            <a:fld id="{B5EB69C0-7537-C24C-BC67-8B5F238D9475}" type="slidenum">
              <a:rPr lang="en-US" smtClean="0"/>
              <a:pPr/>
              <a:t>48</a:t>
            </a:fld>
            <a:endParaRPr lang="en-US" dirty="0"/>
          </a:p>
        </p:txBody>
      </p:sp>
      <p:sp>
        <p:nvSpPr>
          <p:cNvPr id="3" name="Content Placeholder 2">
            <a:extLst>
              <a:ext uri="{FF2B5EF4-FFF2-40B4-BE49-F238E27FC236}">
                <a16:creationId xmlns:a16="http://schemas.microsoft.com/office/drawing/2014/main" id="{F441AC11-2414-42DE-AB70-F2E6DE5E3B7F}"/>
              </a:ext>
            </a:extLst>
          </p:cNvPr>
          <p:cNvSpPr>
            <a:spLocks noGrp="1"/>
          </p:cNvSpPr>
          <p:nvPr>
            <p:ph idx="1"/>
          </p:nvPr>
        </p:nvSpPr>
        <p:spPr/>
        <p:txBody>
          <a:bodyPr/>
          <a:lstStyle/>
          <a:p>
            <a:r>
              <a:rPr lang="en-US" dirty="0">
                <a:latin typeface="Arial"/>
                <a:cs typeface="Arial"/>
              </a:rPr>
              <a:t>Any alarm triggers an evacuation</a:t>
            </a:r>
          </a:p>
          <a:p>
            <a:r>
              <a:rPr lang="en-US" dirty="0">
                <a:latin typeface="Arial"/>
                <a:cs typeface="Arial"/>
              </a:rPr>
              <a:t>Exit out nearest door and proceed to your designated assembly area</a:t>
            </a:r>
          </a:p>
          <a:p>
            <a:r>
              <a:rPr lang="en-US" dirty="0">
                <a:latin typeface="Arial"/>
                <a:cs typeface="Arial"/>
              </a:rPr>
              <a:t>Check in with your supervisor</a:t>
            </a:r>
          </a:p>
          <a:p>
            <a:r>
              <a:rPr lang="en-US" dirty="0">
                <a:latin typeface="Arial"/>
                <a:cs typeface="Arial"/>
              </a:rPr>
              <a:t>In the event of inclement weather, you may assemble in unaffected building</a:t>
            </a:r>
          </a:p>
          <a:p>
            <a:r>
              <a:rPr lang="en-US" dirty="0">
                <a:latin typeface="Arial"/>
                <a:cs typeface="Arial"/>
              </a:rPr>
              <a:t>Do not exit through a closed hot door.</a:t>
            </a:r>
          </a:p>
          <a:p>
            <a:r>
              <a:rPr lang="en-US" dirty="0">
                <a:latin typeface="Arial"/>
                <a:cs typeface="Arial"/>
              </a:rPr>
              <a:t>Cessation of the alarm is not an “all clear”</a:t>
            </a:r>
          </a:p>
          <a:p>
            <a:r>
              <a:rPr lang="en-US" dirty="0">
                <a:latin typeface="Arial"/>
                <a:cs typeface="Arial"/>
              </a:rPr>
              <a:t>Use stairs, do not use elevators</a:t>
            </a:r>
            <a:br>
              <a:rPr lang="en-US" dirty="0"/>
            </a:br>
            <a:br>
              <a:rPr lang="en-US" i="1" dirty="0"/>
            </a:br>
            <a:r>
              <a:rPr lang="en-US" i="1" dirty="0">
                <a:latin typeface="Arial"/>
                <a:cs typeface="Arial"/>
              </a:rPr>
              <a:t>Can I go to my vehicle?</a:t>
            </a:r>
            <a:endParaRPr lang="en-US" i="1" dirty="0"/>
          </a:p>
          <a:p>
            <a:endParaRPr lang="en-US" dirty="0"/>
          </a:p>
        </p:txBody>
      </p:sp>
      <p:sp>
        <p:nvSpPr>
          <p:cNvPr id="4" name="Title 3">
            <a:extLst>
              <a:ext uri="{FF2B5EF4-FFF2-40B4-BE49-F238E27FC236}">
                <a16:creationId xmlns:a16="http://schemas.microsoft.com/office/drawing/2014/main" id="{853F3283-A17F-4278-930F-5A2414FA3308}"/>
              </a:ext>
            </a:extLst>
          </p:cNvPr>
          <p:cNvSpPr>
            <a:spLocks noGrp="1"/>
          </p:cNvSpPr>
          <p:nvPr>
            <p:ph type="title"/>
          </p:nvPr>
        </p:nvSpPr>
        <p:spPr/>
        <p:txBody>
          <a:bodyPr/>
          <a:lstStyle/>
          <a:p>
            <a:r>
              <a:rPr lang="en-US" dirty="0"/>
              <a:t>Evacuation Guidelines</a:t>
            </a:r>
          </a:p>
        </p:txBody>
      </p:sp>
    </p:spTree>
    <p:extLst>
      <p:ext uri="{BB962C8B-B14F-4D97-AF65-F5344CB8AC3E}">
        <p14:creationId xmlns:p14="http://schemas.microsoft.com/office/powerpoint/2010/main" val="27611460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D8B755-D3BE-4A78-9377-862C2C5CA6D2}"/>
              </a:ext>
            </a:extLst>
          </p:cNvPr>
          <p:cNvSpPr>
            <a:spLocks noGrp="1"/>
          </p:cNvSpPr>
          <p:nvPr>
            <p:ph type="sldNum" sz="quarter" idx="12"/>
          </p:nvPr>
        </p:nvSpPr>
        <p:spPr/>
        <p:txBody>
          <a:bodyPr/>
          <a:lstStyle/>
          <a:p>
            <a:fld id="{B5EB69C0-7537-C24C-BC67-8B5F238D9475}" type="slidenum">
              <a:rPr lang="en-US" smtClean="0"/>
              <a:pPr/>
              <a:t>49</a:t>
            </a:fld>
            <a:endParaRPr lang="en-US" dirty="0"/>
          </a:p>
        </p:txBody>
      </p:sp>
      <p:sp>
        <p:nvSpPr>
          <p:cNvPr id="4" name="Title 3">
            <a:extLst>
              <a:ext uri="{FF2B5EF4-FFF2-40B4-BE49-F238E27FC236}">
                <a16:creationId xmlns:a16="http://schemas.microsoft.com/office/drawing/2014/main" id="{83E596E3-5B0B-4F5F-8982-651E6B8D81AE}"/>
              </a:ext>
            </a:extLst>
          </p:cNvPr>
          <p:cNvSpPr>
            <a:spLocks noGrp="1"/>
          </p:cNvSpPr>
          <p:nvPr>
            <p:ph type="title"/>
          </p:nvPr>
        </p:nvSpPr>
        <p:spPr/>
        <p:txBody>
          <a:bodyPr/>
          <a:lstStyle/>
          <a:p>
            <a:r>
              <a:rPr lang="en-US" dirty="0"/>
              <a:t>3 Mill</a:t>
            </a:r>
          </a:p>
        </p:txBody>
      </p:sp>
      <p:pic>
        <p:nvPicPr>
          <p:cNvPr id="5" name="Content Placeholder 5" descr="A picture containing text, ground, smoke, old&#10;&#10;Description automatically generated">
            <a:extLst>
              <a:ext uri="{FF2B5EF4-FFF2-40B4-BE49-F238E27FC236}">
                <a16:creationId xmlns:a16="http://schemas.microsoft.com/office/drawing/2014/main" id="{AEDDB0CE-B2DD-4819-8F8A-A631A658FAEC}"/>
              </a:ext>
            </a:extLst>
          </p:cNvPr>
          <p:cNvPicPr>
            <a:picLocks noGrp="1" noChangeAspect="1"/>
          </p:cNvPicPr>
          <p:nvPr>
            <p:ph idx="1"/>
          </p:nvPr>
        </p:nvPicPr>
        <p:blipFill>
          <a:blip r:embed="rId2"/>
          <a:stretch>
            <a:fillRect/>
          </a:stretch>
        </p:blipFill>
        <p:spPr>
          <a:xfrm>
            <a:off x="843816" y="1671638"/>
            <a:ext cx="7456367" cy="4464050"/>
          </a:xfrm>
        </p:spPr>
      </p:pic>
    </p:spTree>
    <p:extLst>
      <p:ext uri="{BB962C8B-B14F-4D97-AF65-F5344CB8AC3E}">
        <p14:creationId xmlns:p14="http://schemas.microsoft.com/office/powerpoint/2010/main" val="1363175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8A566A-0B76-45DE-B440-96059A5B5F0C}"/>
              </a:ext>
            </a:extLst>
          </p:cNvPr>
          <p:cNvSpPr>
            <a:spLocks noGrp="1"/>
          </p:cNvSpPr>
          <p:nvPr>
            <p:ph type="sldNum" sz="quarter" idx="12"/>
          </p:nvPr>
        </p:nvSpPr>
        <p:spPr/>
        <p:txBody>
          <a:bodyPr/>
          <a:lstStyle/>
          <a:p>
            <a:fld id="{B5EB69C0-7537-C24C-BC67-8B5F238D9475}" type="slidenum">
              <a:rPr lang="en-US" smtClean="0"/>
              <a:pPr/>
              <a:t>5</a:t>
            </a:fld>
            <a:endParaRPr lang="en-US" dirty="0"/>
          </a:p>
        </p:txBody>
      </p:sp>
      <p:sp>
        <p:nvSpPr>
          <p:cNvPr id="3" name="Content Placeholder 2">
            <a:extLst>
              <a:ext uri="{FF2B5EF4-FFF2-40B4-BE49-F238E27FC236}">
                <a16:creationId xmlns:a16="http://schemas.microsoft.com/office/drawing/2014/main" id="{42806C48-EAFD-46D7-A601-092DF7729AE4}"/>
              </a:ext>
            </a:extLst>
          </p:cNvPr>
          <p:cNvSpPr>
            <a:spLocks noGrp="1"/>
          </p:cNvSpPr>
          <p:nvPr>
            <p:ph idx="1"/>
          </p:nvPr>
        </p:nvSpPr>
        <p:spPr/>
        <p:txBody>
          <a:bodyPr/>
          <a:lstStyle/>
          <a:p>
            <a:pPr lvl="1"/>
            <a:r>
              <a:rPr lang="en-US" dirty="0"/>
              <a:t>Our lives depend on it!</a:t>
            </a:r>
          </a:p>
          <a:p>
            <a:pPr lvl="1"/>
            <a:r>
              <a:rPr lang="en-US" dirty="0"/>
              <a:t>EVERYONE has the Authority and Responsibility to Stop Work</a:t>
            </a:r>
          </a:p>
          <a:p>
            <a:pPr lvl="2"/>
            <a:r>
              <a:rPr lang="en-US" sz="2000" dirty="0"/>
              <a:t>Regroup and think through the activity</a:t>
            </a:r>
          </a:p>
          <a:p>
            <a:pPr lvl="2"/>
            <a:r>
              <a:rPr lang="en-US" sz="2000" dirty="0"/>
              <a:t>Have respectful conversations</a:t>
            </a:r>
          </a:p>
          <a:p>
            <a:pPr lvl="2"/>
            <a:r>
              <a:rPr lang="en-US" sz="2000" dirty="0"/>
              <a:t>Discuss unsafe behaviors and/or conditions</a:t>
            </a:r>
          </a:p>
          <a:p>
            <a:pPr lvl="2"/>
            <a:r>
              <a:rPr lang="en-US" sz="2000" dirty="0"/>
              <a:t>Remind each other of your commitments to safe work practices</a:t>
            </a:r>
          </a:p>
          <a:p>
            <a:pPr lvl="1"/>
            <a:r>
              <a:rPr lang="en-US" dirty="0"/>
              <a:t>Bottom line…We hold ourselves and each other accountable because we are a team!</a:t>
            </a:r>
          </a:p>
          <a:p>
            <a:endParaRPr lang="en-US" dirty="0"/>
          </a:p>
        </p:txBody>
      </p:sp>
      <p:sp>
        <p:nvSpPr>
          <p:cNvPr id="4" name="Title 3">
            <a:extLst>
              <a:ext uri="{FF2B5EF4-FFF2-40B4-BE49-F238E27FC236}">
                <a16:creationId xmlns:a16="http://schemas.microsoft.com/office/drawing/2014/main" id="{B98E2C5F-FDD8-41BB-BECE-BBFBE674FD2A}"/>
              </a:ext>
            </a:extLst>
          </p:cNvPr>
          <p:cNvSpPr>
            <a:spLocks noGrp="1"/>
          </p:cNvSpPr>
          <p:nvPr>
            <p:ph type="title"/>
          </p:nvPr>
        </p:nvSpPr>
        <p:spPr/>
        <p:txBody>
          <a:bodyPr/>
          <a:lstStyle/>
          <a:p>
            <a:r>
              <a:rPr lang="en-US" dirty="0"/>
              <a:t>We Have Each Other’s Back</a:t>
            </a:r>
          </a:p>
        </p:txBody>
      </p:sp>
    </p:spTree>
    <p:extLst>
      <p:ext uri="{BB962C8B-B14F-4D97-AF65-F5344CB8AC3E}">
        <p14:creationId xmlns:p14="http://schemas.microsoft.com/office/powerpoint/2010/main" val="40769411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B34F44-19F5-4787-8997-F4BEF21ADC6D}"/>
              </a:ext>
            </a:extLst>
          </p:cNvPr>
          <p:cNvSpPr>
            <a:spLocks noGrp="1"/>
          </p:cNvSpPr>
          <p:nvPr>
            <p:ph type="sldNum" sz="quarter" idx="12"/>
          </p:nvPr>
        </p:nvSpPr>
        <p:spPr/>
        <p:txBody>
          <a:bodyPr/>
          <a:lstStyle/>
          <a:p>
            <a:fld id="{B5EB69C0-7537-C24C-BC67-8B5F238D9475}" type="slidenum">
              <a:rPr lang="en-US" smtClean="0"/>
              <a:pPr/>
              <a:t>50</a:t>
            </a:fld>
            <a:endParaRPr lang="en-US" dirty="0"/>
          </a:p>
        </p:txBody>
      </p:sp>
      <p:sp>
        <p:nvSpPr>
          <p:cNvPr id="4" name="Title 3">
            <a:extLst>
              <a:ext uri="{FF2B5EF4-FFF2-40B4-BE49-F238E27FC236}">
                <a16:creationId xmlns:a16="http://schemas.microsoft.com/office/drawing/2014/main" id="{9DA64061-E620-48FF-ADA3-4976CCBD1BC2}"/>
              </a:ext>
            </a:extLst>
          </p:cNvPr>
          <p:cNvSpPr>
            <a:spLocks noGrp="1"/>
          </p:cNvSpPr>
          <p:nvPr>
            <p:ph type="title"/>
          </p:nvPr>
        </p:nvSpPr>
        <p:spPr/>
        <p:txBody>
          <a:bodyPr/>
          <a:lstStyle/>
          <a:p>
            <a:r>
              <a:rPr lang="en-US" dirty="0"/>
              <a:t>Admin Building</a:t>
            </a:r>
          </a:p>
        </p:txBody>
      </p:sp>
      <p:pic>
        <p:nvPicPr>
          <p:cNvPr id="5" name="Content Placeholder 5" descr="A screenshot of a video game&#10;&#10;Description automatically generated with low confidence">
            <a:extLst>
              <a:ext uri="{FF2B5EF4-FFF2-40B4-BE49-F238E27FC236}">
                <a16:creationId xmlns:a16="http://schemas.microsoft.com/office/drawing/2014/main" id="{3D20897E-89DD-4F95-AE1A-6E2D491B4818}"/>
              </a:ext>
            </a:extLst>
          </p:cNvPr>
          <p:cNvPicPr>
            <a:picLocks noGrp="1" noChangeAspect="1"/>
          </p:cNvPicPr>
          <p:nvPr>
            <p:ph idx="1"/>
          </p:nvPr>
        </p:nvPicPr>
        <p:blipFill>
          <a:blip r:embed="rId2"/>
          <a:stretch>
            <a:fillRect/>
          </a:stretch>
        </p:blipFill>
        <p:spPr>
          <a:xfrm>
            <a:off x="846828" y="1662673"/>
            <a:ext cx="7450344" cy="4464050"/>
          </a:xfrm>
        </p:spPr>
      </p:pic>
    </p:spTree>
    <p:extLst>
      <p:ext uri="{BB962C8B-B14F-4D97-AF65-F5344CB8AC3E}">
        <p14:creationId xmlns:p14="http://schemas.microsoft.com/office/powerpoint/2010/main" val="14046408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5B8C9B-4B3A-48F9-9341-DDFF0A8423A3}"/>
              </a:ext>
            </a:extLst>
          </p:cNvPr>
          <p:cNvSpPr>
            <a:spLocks noGrp="1"/>
          </p:cNvSpPr>
          <p:nvPr>
            <p:ph type="sldNum" sz="quarter" idx="12"/>
          </p:nvPr>
        </p:nvSpPr>
        <p:spPr/>
        <p:txBody>
          <a:bodyPr/>
          <a:lstStyle/>
          <a:p>
            <a:fld id="{B5EB69C0-7537-C24C-BC67-8B5F238D9475}" type="slidenum">
              <a:rPr lang="en-US" smtClean="0"/>
              <a:pPr/>
              <a:t>51</a:t>
            </a:fld>
            <a:endParaRPr lang="en-US" dirty="0"/>
          </a:p>
        </p:txBody>
      </p:sp>
      <p:sp>
        <p:nvSpPr>
          <p:cNvPr id="4" name="Title 3">
            <a:extLst>
              <a:ext uri="{FF2B5EF4-FFF2-40B4-BE49-F238E27FC236}">
                <a16:creationId xmlns:a16="http://schemas.microsoft.com/office/drawing/2014/main" id="{572B462D-57A9-4158-BEA2-507A564ADE05}"/>
              </a:ext>
            </a:extLst>
          </p:cNvPr>
          <p:cNvSpPr>
            <a:spLocks noGrp="1"/>
          </p:cNvSpPr>
          <p:nvPr>
            <p:ph type="title"/>
          </p:nvPr>
        </p:nvSpPr>
        <p:spPr/>
        <p:txBody>
          <a:bodyPr/>
          <a:lstStyle/>
          <a:p>
            <a:r>
              <a:rPr lang="en-US" dirty="0"/>
              <a:t>Crusher</a:t>
            </a:r>
          </a:p>
        </p:txBody>
      </p:sp>
      <p:pic>
        <p:nvPicPr>
          <p:cNvPr id="5" name="Content Placeholder 5" descr="Diagram&#10;&#10;Description automatically generated">
            <a:extLst>
              <a:ext uri="{FF2B5EF4-FFF2-40B4-BE49-F238E27FC236}">
                <a16:creationId xmlns:a16="http://schemas.microsoft.com/office/drawing/2014/main" id="{6CC59EC5-BCD2-413B-A4D7-B4D496816B3D}"/>
              </a:ext>
            </a:extLst>
          </p:cNvPr>
          <p:cNvPicPr>
            <a:picLocks noGrp="1" noChangeAspect="1"/>
          </p:cNvPicPr>
          <p:nvPr>
            <p:ph idx="1"/>
          </p:nvPr>
        </p:nvPicPr>
        <p:blipFill>
          <a:blip r:embed="rId2"/>
          <a:stretch>
            <a:fillRect/>
          </a:stretch>
        </p:blipFill>
        <p:spPr>
          <a:xfrm>
            <a:off x="1287648" y="1644744"/>
            <a:ext cx="6568704" cy="4464050"/>
          </a:xfrm>
        </p:spPr>
      </p:pic>
    </p:spTree>
    <p:extLst>
      <p:ext uri="{BB962C8B-B14F-4D97-AF65-F5344CB8AC3E}">
        <p14:creationId xmlns:p14="http://schemas.microsoft.com/office/powerpoint/2010/main" val="32098425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506964-2825-42E1-AC22-2DD774236B45}"/>
              </a:ext>
            </a:extLst>
          </p:cNvPr>
          <p:cNvSpPr>
            <a:spLocks noGrp="1"/>
          </p:cNvSpPr>
          <p:nvPr>
            <p:ph type="sldNum" sz="quarter" idx="12"/>
          </p:nvPr>
        </p:nvSpPr>
        <p:spPr>
          <a:xfrm>
            <a:off x="8098971" y="6577563"/>
            <a:ext cx="1045029" cy="280438"/>
          </a:xfrm>
        </p:spPr>
        <p:txBody>
          <a:bodyPr>
            <a:normAutofit/>
          </a:bodyPr>
          <a:lstStyle/>
          <a:p>
            <a:pPr>
              <a:spcAft>
                <a:spcPts val="600"/>
              </a:spcAft>
            </a:pPr>
            <a:fld id="{B5EB69C0-7537-C24C-BC67-8B5F238D9475}" type="slidenum">
              <a:rPr lang="en-US" smtClean="0"/>
              <a:pPr>
                <a:spcAft>
                  <a:spcPts val="600"/>
                </a:spcAft>
              </a:pPr>
              <a:t>52</a:t>
            </a:fld>
            <a:endParaRPr lang="en-US"/>
          </a:p>
        </p:txBody>
      </p:sp>
      <p:pic>
        <p:nvPicPr>
          <p:cNvPr id="5" name="Content Placeholder 5" descr="Map&#10;&#10;Description automatically generated">
            <a:extLst>
              <a:ext uri="{FF2B5EF4-FFF2-40B4-BE49-F238E27FC236}">
                <a16:creationId xmlns:a16="http://schemas.microsoft.com/office/drawing/2014/main" id="{10313B31-33BD-4C85-8E66-ADD4CDB16C94}"/>
              </a:ext>
            </a:extLst>
          </p:cNvPr>
          <p:cNvPicPr>
            <a:picLocks noGrp="1" noChangeAspect="1"/>
          </p:cNvPicPr>
          <p:nvPr>
            <p:ph idx="1"/>
          </p:nvPr>
        </p:nvPicPr>
        <p:blipFill>
          <a:blip r:embed="rId2"/>
          <a:stretch>
            <a:fillRect/>
          </a:stretch>
        </p:blipFill>
        <p:spPr>
          <a:xfrm>
            <a:off x="2249662" y="1519519"/>
            <a:ext cx="4614390" cy="4464423"/>
          </a:xfrm>
          <a:noFill/>
        </p:spPr>
      </p:pic>
      <p:sp>
        <p:nvSpPr>
          <p:cNvPr id="4" name="Title 3">
            <a:extLst>
              <a:ext uri="{FF2B5EF4-FFF2-40B4-BE49-F238E27FC236}">
                <a16:creationId xmlns:a16="http://schemas.microsoft.com/office/drawing/2014/main" id="{521AAEB2-6CFE-467D-AF71-C7675A58A2AC}"/>
              </a:ext>
            </a:extLst>
          </p:cNvPr>
          <p:cNvSpPr>
            <a:spLocks noGrp="1"/>
          </p:cNvSpPr>
          <p:nvPr>
            <p:ph type="title"/>
          </p:nvPr>
        </p:nvSpPr>
        <p:spPr>
          <a:xfrm>
            <a:off x="339365" y="365126"/>
            <a:ext cx="7225218" cy="675389"/>
          </a:xfrm>
        </p:spPr>
        <p:txBody>
          <a:bodyPr anchor="ctr">
            <a:normAutofit/>
          </a:bodyPr>
          <a:lstStyle/>
          <a:p>
            <a:r>
              <a:rPr lang="en-US" dirty="0"/>
              <a:t>Lime Plant</a:t>
            </a:r>
          </a:p>
        </p:txBody>
      </p:sp>
    </p:spTree>
    <p:extLst>
      <p:ext uri="{BB962C8B-B14F-4D97-AF65-F5344CB8AC3E}">
        <p14:creationId xmlns:p14="http://schemas.microsoft.com/office/powerpoint/2010/main" val="19146570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725E8C-8DC9-4116-8E0C-0F78EB67077E}"/>
              </a:ext>
            </a:extLst>
          </p:cNvPr>
          <p:cNvSpPr>
            <a:spLocks noGrp="1"/>
          </p:cNvSpPr>
          <p:nvPr>
            <p:ph type="sldNum" sz="quarter" idx="12"/>
          </p:nvPr>
        </p:nvSpPr>
        <p:spPr/>
        <p:txBody>
          <a:bodyPr/>
          <a:lstStyle/>
          <a:p>
            <a:fld id="{B5EB69C0-7537-C24C-BC67-8B5F238D9475}" type="slidenum">
              <a:rPr lang="en-US" smtClean="0"/>
              <a:pPr/>
              <a:t>53</a:t>
            </a:fld>
            <a:endParaRPr lang="en-US" dirty="0"/>
          </a:p>
        </p:txBody>
      </p:sp>
      <p:sp>
        <p:nvSpPr>
          <p:cNvPr id="4" name="Title 3">
            <a:extLst>
              <a:ext uri="{FF2B5EF4-FFF2-40B4-BE49-F238E27FC236}">
                <a16:creationId xmlns:a16="http://schemas.microsoft.com/office/drawing/2014/main" id="{92CCE987-7377-44F3-A578-CE76F66B6891}"/>
              </a:ext>
            </a:extLst>
          </p:cNvPr>
          <p:cNvSpPr>
            <a:spLocks noGrp="1"/>
          </p:cNvSpPr>
          <p:nvPr>
            <p:ph type="title"/>
          </p:nvPr>
        </p:nvSpPr>
        <p:spPr/>
        <p:txBody>
          <a:bodyPr/>
          <a:lstStyle/>
          <a:p>
            <a:r>
              <a:rPr lang="en-US" dirty="0"/>
              <a:t>PDWTP</a:t>
            </a:r>
          </a:p>
        </p:txBody>
      </p:sp>
      <p:pic>
        <p:nvPicPr>
          <p:cNvPr id="5" name="Content Placeholder 5" descr="A picture containing text, device, control panel&#10;&#10;Description automatically generated">
            <a:extLst>
              <a:ext uri="{FF2B5EF4-FFF2-40B4-BE49-F238E27FC236}">
                <a16:creationId xmlns:a16="http://schemas.microsoft.com/office/drawing/2014/main" id="{DB66665B-A517-4126-BA40-A7C23F5376D9}"/>
              </a:ext>
            </a:extLst>
          </p:cNvPr>
          <p:cNvPicPr>
            <a:picLocks noGrp="1" noChangeAspect="1"/>
          </p:cNvPicPr>
          <p:nvPr>
            <p:ph idx="1"/>
          </p:nvPr>
        </p:nvPicPr>
        <p:blipFill>
          <a:blip r:embed="rId2"/>
          <a:stretch>
            <a:fillRect/>
          </a:stretch>
        </p:blipFill>
        <p:spPr>
          <a:xfrm>
            <a:off x="1844377" y="1671638"/>
            <a:ext cx="5455245" cy="4464050"/>
          </a:xfrm>
        </p:spPr>
      </p:pic>
    </p:spTree>
    <p:extLst>
      <p:ext uri="{BB962C8B-B14F-4D97-AF65-F5344CB8AC3E}">
        <p14:creationId xmlns:p14="http://schemas.microsoft.com/office/powerpoint/2010/main" val="3732445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014342-F7A2-4ACE-B0AF-FCCBAFB3948A}"/>
              </a:ext>
            </a:extLst>
          </p:cNvPr>
          <p:cNvSpPr>
            <a:spLocks noGrp="1"/>
          </p:cNvSpPr>
          <p:nvPr>
            <p:ph type="sldNum" sz="quarter" idx="12"/>
          </p:nvPr>
        </p:nvSpPr>
        <p:spPr/>
        <p:txBody>
          <a:bodyPr/>
          <a:lstStyle/>
          <a:p>
            <a:fld id="{B5EB69C0-7537-C24C-BC67-8B5F238D9475}" type="slidenum">
              <a:rPr lang="en-US" smtClean="0"/>
              <a:pPr/>
              <a:t>54</a:t>
            </a:fld>
            <a:endParaRPr lang="en-US" dirty="0"/>
          </a:p>
        </p:txBody>
      </p:sp>
      <p:sp>
        <p:nvSpPr>
          <p:cNvPr id="4" name="Title 3">
            <a:extLst>
              <a:ext uri="{FF2B5EF4-FFF2-40B4-BE49-F238E27FC236}">
                <a16:creationId xmlns:a16="http://schemas.microsoft.com/office/drawing/2014/main" id="{68A39EEF-1EF9-43D0-B9A9-F8E00735F497}"/>
              </a:ext>
            </a:extLst>
          </p:cNvPr>
          <p:cNvSpPr>
            <a:spLocks noGrp="1"/>
          </p:cNvSpPr>
          <p:nvPr>
            <p:ph type="title"/>
          </p:nvPr>
        </p:nvSpPr>
        <p:spPr/>
        <p:txBody>
          <a:bodyPr/>
          <a:lstStyle/>
          <a:p>
            <a:r>
              <a:rPr lang="en-US" dirty="0"/>
              <a:t>Pebble Crusher</a:t>
            </a:r>
          </a:p>
        </p:txBody>
      </p:sp>
      <p:pic>
        <p:nvPicPr>
          <p:cNvPr id="5" name="Content Placeholder 5" descr="A picture containing text, transport, military vehicle&#10;&#10;Description automatically generated">
            <a:extLst>
              <a:ext uri="{FF2B5EF4-FFF2-40B4-BE49-F238E27FC236}">
                <a16:creationId xmlns:a16="http://schemas.microsoft.com/office/drawing/2014/main" id="{4A108391-D658-4B54-9549-D6E9EF1181B0}"/>
              </a:ext>
            </a:extLst>
          </p:cNvPr>
          <p:cNvPicPr>
            <a:picLocks noGrp="1" noChangeAspect="1"/>
          </p:cNvPicPr>
          <p:nvPr>
            <p:ph idx="1"/>
          </p:nvPr>
        </p:nvPicPr>
        <p:blipFill>
          <a:blip r:embed="rId2"/>
          <a:stretch>
            <a:fillRect/>
          </a:stretch>
        </p:blipFill>
        <p:spPr>
          <a:xfrm>
            <a:off x="792716" y="1617849"/>
            <a:ext cx="7558567" cy="4464050"/>
          </a:xfrm>
        </p:spPr>
      </p:pic>
    </p:spTree>
    <p:extLst>
      <p:ext uri="{BB962C8B-B14F-4D97-AF65-F5344CB8AC3E}">
        <p14:creationId xmlns:p14="http://schemas.microsoft.com/office/powerpoint/2010/main" val="41099465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747216-4856-4C8B-8CE0-993FD6F49800}"/>
              </a:ext>
            </a:extLst>
          </p:cNvPr>
          <p:cNvSpPr>
            <a:spLocks noGrp="1"/>
          </p:cNvSpPr>
          <p:nvPr>
            <p:ph type="sldNum" sz="quarter" idx="12"/>
          </p:nvPr>
        </p:nvSpPr>
        <p:spPr/>
        <p:txBody>
          <a:bodyPr/>
          <a:lstStyle/>
          <a:p>
            <a:fld id="{B5EB69C0-7537-C24C-BC67-8B5F238D9475}" type="slidenum">
              <a:rPr lang="en-US" smtClean="0"/>
              <a:pPr/>
              <a:t>55</a:t>
            </a:fld>
            <a:endParaRPr lang="en-US" dirty="0"/>
          </a:p>
        </p:txBody>
      </p:sp>
      <p:sp>
        <p:nvSpPr>
          <p:cNvPr id="4" name="Title 3">
            <a:extLst>
              <a:ext uri="{FF2B5EF4-FFF2-40B4-BE49-F238E27FC236}">
                <a16:creationId xmlns:a16="http://schemas.microsoft.com/office/drawing/2014/main" id="{4BA640BD-0FB5-483E-B590-550A2AF27EC4}"/>
              </a:ext>
            </a:extLst>
          </p:cNvPr>
          <p:cNvSpPr>
            <a:spLocks noGrp="1"/>
          </p:cNvSpPr>
          <p:nvPr>
            <p:ph type="title"/>
          </p:nvPr>
        </p:nvSpPr>
        <p:spPr/>
        <p:txBody>
          <a:bodyPr/>
          <a:lstStyle/>
          <a:p>
            <a:r>
              <a:rPr lang="en-US" dirty="0"/>
              <a:t>Pit Shop</a:t>
            </a:r>
          </a:p>
        </p:txBody>
      </p:sp>
      <p:pic>
        <p:nvPicPr>
          <p:cNvPr id="5" name="Content Placeholder 5" descr="Map&#10;&#10;Description automatically generated">
            <a:extLst>
              <a:ext uri="{FF2B5EF4-FFF2-40B4-BE49-F238E27FC236}">
                <a16:creationId xmlns:a16="http://schemas.microsoft.com/office/drawing/2014/main" id="{9D33D404-AB36-4A96-8CF6-6B6F13CCA03C}"/>
              </a:ext>
            </a:extLst>
          </p:cNvPr>
          <p:cNvPicPr>
            <a:picLocks noGrp="1" noChangeAspect="1"/>
          </p:cNvPicPr>
          <p:nvPr>
            <p:ph idx="1"/>
          </p:nvPr>
        </p:nvPicPr>
        <p:blipFill>
          <a:blip r:embed="rId2"/>
          <a:stretch>
            <a:fillRect/>
          </a:stretch>
        </p:blipFill>
        <p:spPr>
          <a:xfrm>
            <a:off x="2310798" y="1689567"/>
            <a:ext cx="4522403" cy="4464050"/>
          </a:xfrm>
        </p:spPr>
      </p:pic>
    </p:spTree>
    <p:extLst>
      <p:ext uri="{BB962C8B-B14F-4D97-AF65-F5344CB8AC3E}">
        <p14:creationId xmlns:p14="http://schemas.microsoft.com/office/powerpoint/2010/main" val="10678253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680C22-BC0A-42D5-93CB-6E2E7B0D8EB3}"/>
              </a:ext>
            </a:extLst>
          </p:cNvPr>
          <p:cNvSpPr>
            <a:spLocks noGrp="1"/>
          </p:cNvSpPr>
          <p:nvPr>
            <p:ph type="sldNum" sz="quarter" idx="12"/>
          </p:nvPr>
        </p:nvSpPr>
        <p:spPr/>
        <p:txBody>
          <a:bodyPr/>
          <a:lstStyle/>
          <a:p>
            <a:fld id="{B5EB69C0-7537-C24C-BC67-8B5F238D9475}" type="slidenum">
              <a:rPr lang="en-US" smtClean="0"/>
              <a:pPr/>
              <a:t>56</a:t>
            </a:fld>
            <a:endParaRPr lang="en-US" dirty="0"/>
          </a:p>
        </p:txBody>
      </p:sp>
      <p:sp>
        <p:nvSpPr>
          <p:cNvPr id="4" name="Title 3">
            <a:extLst>
              <a:ext uri="{FF2B5EF4-FFF2-40B4-BE49-F238E27FC236}">
                <a16:creationId xmlns:a16="http://schemas.microsoft.com/office/drawing/2014/main" id="{CDFD0DB2-5EC8-47AD-A367-C6385C8C26E7}"/>
              </a:ext>
            </a:extLst>
          </p:cNvPr>
          <p:cNvSpPr>
            <a:spLocks noGrp="1"/>
          </p:cNvSpPr>
          <p:nvPr>
            <p:ph type="title"/>
          </p:nvPr>
        </p:nvSpPr>
        <p:spPr/>
        <p:txBody>
          <a:bodyPr/>
          <a:lstStyle/>
          <a:p>
            <a:r>
              <a:rPr lang="en-US" dirty="0"/>
              <a:t>Pond Shop</a:t>
            </a:r>
          </a:p>
        </p:txBody>
      </p:sp>
      <p:pic>
        <p:nvPicPr>
          <p:cNvPr id="5" name="Content Placeholder 5" descr="A picture containing ground, mountain, outdoor, dirt&#10;&#10;Description automatically generated">
            <a:extLst>
              <a:ext uri="{FF2B5EF4-FFF2-40B4-BE49-F238E27FC236}">
                <a16:creationId xmlns:a16="http://schemas.microsoft.com/office/drawing/2014/main" id="{F84EADCB-1125-4510-B58E-8CA3743E74AC}"/>
              </a:ext>
            </a:extLst>
          </p:cNvPr>
          <p:cNvPicPr>
            <a:picLocks noGrp="1" noChangeAspect="1"/>
          </p:cNvPicPr>
          <p:nvPr>
            <p:ph idx="1"/>
          </p:nvPr>
        </p:nvPicPr>
        <p:blipFill>
          <a:blip r:embed="rId2"/>
          <a:stretch>
            <a:fillRect/>
          </a:stretch>
        </p:blipFill>
        <p:spPr>
          <a:xfrm>
            <a:off x="1768247" y="1644744"/>
            <a:ext cx="5607505" cy="4464050"/>
          </a:xfrm>
        </p:spPr>
      </p:pic>
    </p:spTree>
    <p:extLst>
      <p:ext uri="{BB962C8B-B14F-4D97-AF65-F5344CB8AC3E}">
        <p14:creationId xmlns:p14="http://schemas.microsoft.com/office/powerpoint/2010/main" val="30293187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03DEC3-14FF-47DB-811A-5D92B8D2FEC5}"/>
              </a:ext>
            </a:extLst>
          </p:cNvPr>
          <p:cNvSpPr>
            <a:spLocks noGrp="1"/>
          </p:cNvSpPr>
          <p:nvPr>
            <p:ph type="sldNum" sz="quarter" idx="12"/>
          </p:nvPr>
        </p:nvSpPr>
        <p:spPr/>
        <p:txBody>
          <a:bodyPr/>
          <a:lstStyle/>
          <a:p>
            <a:fld id="{B5EB69C0-7537-C24C-BC67-8B5F238D9475}" type="slidenum">
              <a:rPr lang="en-US" smtClean="0"/>
              <a:pPr/>
              <a:t>57</a:t>
            </a:fld>
            <a:endParaRPr lang="en-US" dirty="0"/>
          </a:p>
        </p:txBody>
      </p:sp>
      <p:sp>
        <p:nvSpPr>
          <p:cNvPr id="4" name="Title 3">
            <a:extLst>
              <a:ext uri="{FF2B5EF4-FFF2-40B4-BE49-F238E27FC236}">
                <a16:creationId xmlns:a16="http://schemas.microsoft.com/office/drawing/2014/main" id="{D274568C-29F9-4FBF-9CBC-979F14A950D8}"/>
              </a:ext>
            </a:extLst>
          </p:cNvPr>
          <p:cNvSpPr>
            <a:spLocks noGrp="1"/>
          </p:cNvSpPr>
          <p:nvPr>
            <p:ph type="title"/>
          </p:nvPr>
        </p:nvSpPr>
        <p:spPr/>
        <p:txBody>
          <a:bodyPr/>
          <a:lstStyle/>
          <a:p>
            <a:r>
              <a:rPr lang="en-US" dirty="0"/>
              <a:t>SDP</a:t>
            </a:r>
          </a:p>
        </p:txBody>
      </p:sp>
      <p:pic>
        <p:nvPicPr>
          <p:cNvPr id="5" name="Content Placeholder 5">
            <a:extLst>
              <a:ext uri="{FF2B5EF4-FFF2-40B4-BE49-F238E27FC236}">
                <a16:creationId xmlns:a16="http://schemas.microsoft.com/office/drawing/2014/main" id="{AE965F5A-EE89-488B-9B29-1B6A5F5128FD}"/>
              </a:ext>
            </a:extLst>
          </p:cNvPr>
          <p:cNvPicPr>
            <a:picLocks noGrp="1" noChangeAspect="1"/>
          </p:cNvPicPr>
          <p:nvPr>
            <p:ph idx="1"/>
          </p:nvPr>
        </p:nvPicPr>
        <p:blipFill>
          <a:blip r:embed="rId2"/>
          <a:stretch>
            <a:fillRect/>
          </a:stretch>
        </p:blipFill>
        <p:spPr>
          <a:xfrm>
            <a:off x="2391883" y="1671638"/>
            <a:ext cx="4360234" cy="4464050"/>
          </a:xfrm>
        </p:spPr>
      </p:pic>
    </p:spTree>
    <p:extLst>
      <p:ext uri="{BB962C8B-B14F-4D97-AF65-F5344CB8AC3E}">
        <p14:creationId xmlns:p14="http://schemas.microsoft.com/office/powerpoint/2010/main" val="25362901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14D221-86F8-4B53-8E3C-2C309521FDA3}"/>
              </a:ext>
            </a:extLst>
          </p:cNvPr>
          <p:cNvSpPr>
            <a:spLocks noGrp="1"/>
          </p:cNvSpPr>
          <p:nvPr>
            <p:ph type="sldNum" sz="quarter" idx="12"/>
          </p:nvPr>
        </p:nvSpPr>
        <p:spPr/>
        <p:txBody>
          <a:bodyPr/>
          <a:lstStyle/>
          <a:p>
            <a:fld id="{B5EB69C0-7537-C24C-BC67-8B5F238D9475}" type="slidenum">
              <a:rPr lang="en-US" smtClean="0"/>
              <a:pPr/>
              <a:t>58</a:t>
            </a:fld>
            <a:endParaRPr lang="en-US" dirty="0"/>
          </a:p>
        </p:txBody>
      </p:sp>
      <p:sp>
        <p:nvSpPr>
          <p:cNvPr id="4" name="Title 3">
            <a:extLst>
              <a:ext uri="{FF2B5EF4-FFF2-40B4-BE49-F238E27FC236}">
                <a16:creationId xmlns:a16="http://schemas.microsoft.com/office/drawing/2014/main" id="{7276D671-BE72-4A2E-BAFC-B1B80EA411C4}"/>
              </a:ext>
            </a:extLst>
          </p:cNvPr>
          <p:cNvSpPr>
            <a:spLocks noGrp="1"/>
          </p:cNvSpPr>
          <p:nvPr>
            <p:ph type="title"/>
          </p:nvPr>
        </p:nvSpPr>
        <p:spPr/>
        <p:txBody>
          <a:bodyPr/>
          <a:lstStyle/>
          <a:p>
            <a:r>
              <a:rPr lang="en-US" dirty="0"/>
              <a:t>Security</a:t>
            </a:r>
          </a:p>
        </p:txBody>
      </p:sp>
      <p:pic>
        <p:nvPicPr>
          <p:cNvPr id="5" name="Content Placeholder 5" descr="Map&#10;&#10;Description automatically generated">
            <a:extLst>
              <a:ext uri="{FF2B5EF4-FFF2-40B4-BE49-F238E27FC236}">
                <a16:creationId xmlns:a16="http://schemas.microsoft.com/office/drawing/2014/main" id="{93818C0F-78FF-4395-9C30-BC904DBCEE78}"/>
              </a:ext>
            </a:extLst>
          </p:cNvPr>
          <p:cNvPicPr>
            <a:picLocks noGrp="1" noChangeAspect="1"/>
          </p:cNvPicPr>
          <p:nvPr>
            <p:ph idx="1"/>
          </p:nvPr>
        </p:nvPicPr>
        <p:blipFill>
          <a:blip r:embed="rId2"/>
          <a:stretch>
            <a:fillRect/>
          </a:stretch>
        </p:blipFill>
        <p:spPr>
          <a:xfrm>
            <a:off x="1038739" y="1626815"/>
            <a:ext cx="7066522" cy="4464050"/>
          </a:xfrm>
        </p:spPr>
      </p:pic>
    </p:spTree>
    <p:extLst>
      <p:ext uri="{BB962C8B-B14F-4D97-AF65-F5344CB8AC3E}">
        <p14:creationId xmlns:p14="http://schemas.microsoft.com/office/powerpoint/2010/main" val="10377226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20+ Mount Elbert Stock Photos, Pictures &amp; Royalty-Free ...">
            <a:extLst>
              <a:ext uri="{FF2B5EF4-FFF2-40B4-BE49-F238E27FC236}">
                <a16:creationId xmlns:a16="http://schemas.microsoft.com/office/drawing/2014/main" id="{B7824458-1BF3-45CD-992B-BE173E656D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894" y="1396189"/>
            <a:ext cx="8368212" cy="49498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B064A0FE-3F68-43F6-9368-963FEDD7ADC9}"/>
              </a:ext>
            </a:extLst>
          </p:cNvPr>
          <p:cNvSpPr>
            <a:spLocks noGrp="1"/>
          </p:cNvSpPr>
          <p:nvPr>
            <p:ph type="sldNum" sz="quarter" idx="12"/>
          </p:nvPr>
        </p:nvSpPr>
        <p:spPr/>
        <p:txBody>
          <a:bodyPr/>
          <a:lstStyle/>
          <a:p>
            <a:fld id="{B5EB69C0-7537-C24C-BC67-8B5F238D9475}" type="slidenum">
              <a:rPr lang="en-US" smtClean="0"/>
              <a:pPr/>
              <a:t>59</a:t>
            </a:fld>
            <a:endParaRPr lang="en-US" dirty="0"/>
          </a:p>
        </p:txBody>
      </p:sp>
      <p:sp>
        <p:nvSpPr>
          <p:cNvPr id="3" name="Content Placeholder 2">
            <a:extLst>
              <a:ext uri="{FF2B5EF4-FFF2-40B4-BE49-F238E27FC236}">
                <a16:creationId xmlns:a16="http://schemas.microsoft.com/office/drawing/2014/main" id="{35AF39F0-F20E-4D73-8CF6-D82E4044C467}"/>
              </a:ext>
            </a:extLst>
          </p:cNvPr>
          <p:cNvSpPr>
            <a:spLocks noGrp="1"/>
          </p:cNvSpPr>
          <p:nvPr>
            <p:ph idx="1"/>
          </p:nvPr>
        </p:nvSpPr>
        <p:spPr/>
        <p:txBody>
          <a:bodyPr/>
          <a:lstStyle/>
          <a:p>
            <a:r>
              <a:rPr lang="en-US" sz="2800" dirty="0">
                <a:solidFill>
                  <a:schemeClr val="bg1"/>
                </a:solidFill>
                <a:effectLst>
                  <a:outerShdw blurRad="38100" dist="38100" dir="2700000" algn="tl">
                    <a:srgbClr val="000000">
                      <a:alpha val="43137"/>
                    </a:srgbClr>
                  </a:outerShdw>
                </a:effectLst>
              </a:rPr>
              <a:t>Headache</a:t>
            </a:r>
          </a:p>
          <a:p>
            <a:r>
              <a:rPr lang="en-US" sz="2800" dirty="0">
                <a:solidFill>
                  <a:schemeClr val="bg1"/>
                </a:solidFill>
                <a:effectLst>
                  <a:outerShdw blurRad="38100" dist="38100" dir="2700000" algn="tl">
                    <a:srgbClr val="000000">
                      <a:alpha val="43137"/>
                    </a:srgbClr>
                  </a:outerShdw>
                </a:effectLst>
              </a:rPr>
              <a:t>Nausea/Vomiting</a:t>
            </a:r>
          </a:p>
          <a:p>
            <a:r>
              <a:rPr lang="en-US" sz="2800" dirty="0">
                <a:solidFill>
                  <a:schemeClr val="bg1"/>
                </a:solidFill>
                <a:effectLst>
                  <a:outerShdw blurRad="38100" dist="38100" dir="2700000" algn="tl">
                    <a:srgbClr val="000000">
                      <a:alpha val="43137"/>
                    </a:srgbClr>
                  </a:outerShdw>
                </a:effectLst>
              </a:rPr>
              <a:t>Dizziness</a:t>
            </a:r>
          </a:p>
          <a:p>
            <a:r>
              <a:rPr lang="en-US" sz="2800" dirty="0">
                <a:solidFill>
                  <a:schemeClr val="bg1"/>
                </a:solidFill>
                <a:effectLst>
                  <a:outerShdw blurRad="38100" dist="38100" dir="2700000" algn="tl">
                    <a:srgbClr val="000000">
                      <a:alpha val="43137"/>
                    </a:srgbClr>
                  </a:outerShdw>
                </a:effectLst>
              </a:rPr>
              <a:t>Confusion</a:t>
            </a:r>
          </a:p>
          <a:p>
            <a:r>
              <a:rPr lang="en-US" sz="2800" dirty="0">
                <a:solidFill>
                  <a:schemeClr val="bg1"/>
                </a:solidFill>
                <a:effectLst>
                  <a:outerShdw blurRad="38100" dist="38100" dir="2700000" algn="tl">
                    <a:srgbClr val="000000">
                      <a:alpha val="43137"/>
                    </a:srgbClr>
                  </a:outerShdw>
                </a:effectLst>
              </a:rPr>
              <a:t>Exhaustion/Fatigue</a:t>
            </a:r>
          </a:p>
          <a:p>
            <a:r>
              <a:rPr lang="en-US" sz="2800" dirty="0">
                <a:solidFill>
                  <a:schemeClr val="bg1"/>
                </a:solidFill>
                <a:effectLst>
                  <a:outerShdw blurRad="38100" dist="38100" dir="2700000" algn="tl">
                    <a:srgbClr val="000000">
                      <a:alpha val="43137"/>
                    </a:srgbClr>
                  </a:outerShdw>
                </a:effectLst>
              </a:rPr>
              <a:t>Loss of Appetite</a:t>
            </a:r>
          </a:p>
          <a:p>
            <a:r>
              <a:rPr lang="en-US" sz="2800" dirty="0">
                <a:solidFill>
                  <a:schemeClr val="bg1"/>
                </a:solidFill>
                <a:effectLst>
                  <a:outerShdw blurRad="38100" dist="38100" dir="2700000" algn="tl">
                    <a:srgbClr val="000000">
                      <a:alpha val="43137"/>
                    </a:srgbClr>
                  </a:outerShdw>
                </a:effectLst>
              </a:rPr>
              <a:t>Shortness of Breath</a:t>
            </a:r>
          </a:p>
          <a:p>
            <a:r>
              <a:rPr lang="en-US" sz="2800" dirty="0">
                <a:solidFill>
                  <a:schemeClr val="bg1"/>
                </a:solidFill>
                <a:effectLst>
                  <a:outerShdw blurRad="38100" dist="38100" dir="2700000" algn="tl">
                    <a:srgbClr val="000000">
                      <a:alpha val="43137"/>
                    </a:srgbClr>
                  </a:outerShdw>
                </a:effectLst>
              </a:rPr>
              <a:t>Pressure Behind the Eyes</a:t>
            </a:r>
          </a:p>
          <a:p>
            <a:r>
              <a:rPr lang="en-US" sz="2800" dirty="0">
                <a:solidFill>
                  <a:schemeClr val="bg1"/>
                </a:solidFill>
                <a:effectLst>
                  <a:outerShdw blurRad="38100" dist="38100" dir="2700000" algn="tl">
                    <a:srgbClr val="000000">
                      <a:alpha val="43137"/>
                    </a:srgbClr>
                  </a:outerShdw>
                </a:effectLst>
              </a:rPr>
              <a:t>Rapid Heart Rate</a:t>
            </a:r>
          </a:p>
          <a:p>
            <a:endParaRPr lang="en-US" sz="2800" dirty="0">
              <a:solidFill>
                <a:schemeClr val="bg1"/>
              </a:solidFill>
              <a:effectLst>
                <a:outerShdw blurRad="38100" dist="38100" dir="2700000" algn="tl">
                  <a:srgbClr val="000000">
                    <a:alpha val="43137"/>
                  </a:srgbClr>
                </a:outerShdw>
              </a:effectLst>
            </a:endParaRPr>
          </a:p>
        </p:txBody>
      </p:sp>
      <p:sp>
        <p:nvSpPr>
          <p:cNvPr id="4" name="Title 3">
            <a:extLst>
              <a:ext uri="{FF2B5EF4-FFF2-40B4-BE49-F238E27FC236}">
                <a16:creationId xmlns:a16="http://schemas.microsoft.com/office/drawing/2014/main" id="{FFCB1F47-A8B9-4932-BA06-5B2311B22C98}"/>
              </a:ext>
            </a:extLst>
          </p:cNvPr>
          <p:cNvSpPr>
            <a:spLocks noGrp="1"/>
          </p:cNvSpPr>
          <p:nvPr>
            <p:ph type="title"/>
          </p:nvPr>
        </p:nvSpPr>
        <p:spPr/>
        <p:txBody>
          <a:bodyPr/>
          <a:lstStyle/>
          <a:p>
            <a:r>
              <a:rPr lang="en-US" dirty="0"/>
              <a:t>Symptoms of Altitude Sickness</a:t>
            </a:r>
          </a:p>
        </p:txBody>
      </p:sp>
    </p:spTree>
    <p:extLst>
      <p:ext uri="{BB962C8B-B14F-4D97-AF65-F5344CB8AC3E}">
        <p14:creationId xmlns:p14="http://schemas.microsoft.com/office/powerpoint/2010/main" val="3739119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05D7B2-0E18-4840-AE8E-0160F4EBBBCD}"/>
              </a:ext>
            </a:extLst>
          </p:cNvPr>
          <p:cNvSpPr>
            <a:spLocks noGrp="1"/>
          </p:cNvSpPr>
          <p:nvPr>
            <p:ph type="sldNum" sz="quarter" idx="12"/>
          </p:nvPr>
        </p:nvSpPr>
        <p:spPr/>
        <p:txBody>
          <a:bodyPr/>
          <a:lstStyle/>
          <a:p>
            <a:fld id="{B5EB69C0-7537-C24C-BC67-8B5F238D9475}" type="slidenum">
              <a:rPr lang="en-US" smtClean="0"/>
              <a:pPr/>
              <a:t>6</a:t>
            </a:fld>
            <a:endParaRPr lang="en-US" dirty="0"/>
          </a:p>
        </p:txBody>
      </p:sp>
      <p:sp>
        <p:nvSpPr>
          <p:cNvPr id="3" name="Content Placeholder 2">
            <a:extLst>
              <a:ext uri="{FF2B5EF4-FFF2-40B4-BE49-F238E27FC236}">
                <a16:creationId xmlns:a16="http://schemas.microsoft.com/office/drawing/2014/main" id="{4F7A4C11-78E8-42F3-AC57-E4534005D206}"/>
              </a:ext>
            </a:extLst>
          </p:cNvPr>
          <p:cNvSpPr>
            <a:spLocks noGrp="1"/>
          </p:cNvSpPr>
          <p:nvPr>
            <p:ph idx="1"/>
          </p:nvPr>
        </p:nvSpPr>
        <p:spPr/>
        <p:txBody>
          <a:bodyPr/>
          <a:lstStyle/>
          <a:p>
            <a:r>
              <a:rPr lang="en-US" u="sng" dirty="0"/>
              <a:t>Our</a:t>
            </a:r>
            <a:r>
              <a:rPr lang="en-US" dirty="0"/>
              <a:t> Brain is the most important safety tool we have!</a:t>
            </a:r>
          </a:p>
          <a:p>
            <a:r>
              <a:rPr lang="en-US" b="1" dirty="0"/>
              <a:t>Stop Work</a:t>
            </a:r>
            <a:r>
              <a:rPr lang="en-US" dirty="0"/>
              <a:t>: Everyone has the authority and responsibility to stop any unsafe situation</a:t>
            </a:r>
          </a:p>
          <a:p>
            <a:r>
              <a:rPr lang="en-US" dirty="0"/>
              <a:t>Safety starts with each of us at a personal level:</a:t>
            </a:r>
          </a:p>
          <a:p>
            <a:pPr lvl="1"/>
            <a:r>
              <a:rPr lang="en-US" dirty="0"/>
              <a:t>Look out for yourself and your teammates</a:t>
            </a:r>
          </a:p>
          <a:p>
            <a:pPr lvl="1"/>
            <a:r>
              <a:rPr lang="en-US" dirty="0"/>
              <a:t>Ask yourself - Why do I want to go home tonight?</a:t>
            </a:r>
          </a:p>
          <a:p>
            <a:pPr marL="1371600" lvl="2" indent="-457200">
              <a:buFont typeface="+mj-lt"/>
              <a:buAutoNum type="arabicPeriod"/>
            </a:pPr>
            <a:r>
              <a:rPr lang="en-US" dirty="0"/>
              <a:t>Is it My Family?</a:t>
            </a:r>
          </a:p>
          <a:p>
            <a:pPr marL="1371600" lvl="2" indent="-457200">
              <a:buFont typeface="+mj-lt"/>
              <a:buAutoNum type="arabicPeriod"/>
            </a:pPr>
            <a:r>
              <a:rPr lang="en-US" dirty="0"/>
              <a:t>My Friends?</a:t>
            </a:r>
          </a:p>
          <a:p>
            <a:pPr marL="1371600" lvl="2" indent="-457200">
              <a:buFont typeface="+mj-lt"/>
              <a:buAutoNum type="arabicPeriod"/>
            </a:pPr>
            <a:r>
              <a:rPr lang="en-US" dirty="0"/>
              <a:t>My Hobbies?</a:t>
            </a:r>
          </a:p>
          <a:p>
            <a:pPr marL="1371600" lvl="2" indent="-457200">
              <a:buFont typeface="+mj-lt"/>
              <a:buAutoNum type="arabicPeriod"/>
            </a:pPr>
            <a:r>
              <a:rPr lang="en-US" dirty="0"/>
              <a:t>My Social Interest?</a:t>
            </a:r>
          </a:p>
          <a:p>
            <a:pPr marL="1371600" lvl="2" indent="-457200">
              <a:buFont typeface="+mj-lt"/>
              <a:buAutoNum type="arabicPeriod"/>
            </a:pPr>
            <a:r>
              <a:rPr lang="en-US" dirty="0"/>
              <a:t>My Personal Passions?</a:t>
            </a:r>
          </a:p>
          <a:p>
            <a:endParaRPr lang="en-US" dirty="0"/>
          </a:p>
        </p:txBody>
      </p:sp>
      <p:sp>
        <p:nvSpPr>
          <p:cNvPr id="4" name="Title 3">
            <a:extLst>
              <a:ext uri="{FF2B5EF4-FFF2-40B4-BE49-F238E27FC236}">
                <a16:creationId xmlns:a16="http://schemas.microsoft.com/office/drawing/2014/main" id="{6793E2E9-7317-4C3E-8F16-5B7F0F00DC91}"/>
              </a:ext>
            </a:extLst>
          </p:cNvPr>
          <p:cNvSpPr>
            <a:spLocks noGrp="1"/>
          </p:cNvSpPr>
          <p:nvPr>
            <p:ph type="title"/>
          </p:nvPr>
        </p:nvSpPr>
        <p:spPr/>
        <p:txBody>
          <a:bodyPr/>
          <a:lstStyle/>
          <a:p>
            <a:r>
              <a:rPr lang="en-US" dirty="0"/>
              <a:t>Safety Concepts</a:t>
            </a:r>
          </a:p>
        </p:txBody>
      </p:sp>
      <p:sp>
        <p:nvSpPr>
          <p:cNvPr id="5" name="TextBox 4">
            <a:extLst>
              <a:ext uri="{FF2B5EF4-FFF2-40B4-BE49-F238E27FC236}">
                <a16:creationId xmlns:a16="http://schemas.microsoft.com/office/drawing/2014/main" id="{E3BCE8C6-11D8-401D-B5FF-9AD551EF4C36}"/>
              </a:ext>
            </a:extLst>
          </p:cNvPr>
          <p:cNvSpPr txBox="1"/>
          <p:nvPr/>
        </p:nvSpPr>
        <p:spPr>
          <a:xfrm>
            <a:off x="4556857" y="3903134"/>
            <a:ext cx="2379133" cy="646331"/>
          </a:xfrm>
          <a:prstGeom prst="rect">
            <a:avLst/>
          </a:prstGeom>
          <a:noFill/>
        </p:spPr>
        <p:txBody>
          <a:bodyPr wrap="square" rtlCol="0">
            <a:spAutoFit/>
          </a:bodyPr>
          <a:lstStyle/>
          <a:p>
            <a:pPr algn="ctr"/>
            <a:r>
              <a:rPr lang="en-US" sz="1800" b="1"/>
              <a:t>What are your </a:t>
            </a:r>
          </a:p>
          <a:p>
            <a:pPr algn="ctr"/>
            <a:r>
              <a:rPr lang="en-US" sz="1800" b="1"/>
              <a:t>“Personal BIG 5?”</a:t>
            </a:r>
            <a:endParaRPr lang="en-US" sz="1800" b="1" dirty="0"/>
          </a:p>
        </p:txBody>
      </p:sp>
    </p:spTree>
    <p:extLst>
      <p:ext uri="{BB962C8B-B14F-4D97-AF65-F5344CB8AC3E}">
        <p14:creationId xmlns:p14="http://schemas.microsoft.com/office/powerpoint/2010/main" val="6979150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olorado Ascents: Mount Arkansas">
            <a:extLst>
              <a:ext uri="{FF2B5EF4-FFF2-40B4-BE49-F238E27FC236}">
                <a16:creationId xmlns:a16="http://schemas.microsoft.com/office/drawing/2014/main" id="{EC329572-A505-40FE-9C55-8C4B6EBAAE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350" y="1159933"/>
            <a:ext cx="7581873" cy="568640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82083A2-F090-4F80-89B2-9C0F6FF3ADA3}"/>
              </a:ext>
            </a:extLst>
          </p:cNvPr>
          <p:cNvSpPr>
            <a:spLocks noGrp="1"/>
          </p:cNvSpPr>
          <p:nvPr>
            <p:ph type="sldNum" sz="quarter" idx="12"/>
          </p:nvPr>
        </p:nvSpPr>
        <p:spPr/>
        <p:txBody>
          <a:bodyPr/>
          <a:lstStyle/>
          <a:p>
            <a:fld id="{B5EB69C0-7537-C24C-BC67-8B5F238D9475}" type="slidenum">
              <a:rPr lang="en-US" smtClean="0"/>
              <a:pPr/>
              <a:t>60</a:t>
            </a:fld>
            <a:endParaRPr lang="en-US" dirty="0"/>
          </a:p>
        </p:txBody>
      </p:sp>
      <p:sp>
        <p:nvSpPr>
          <p:cNvPr id="3" name="Content Placeholder 2">
            <a:extLst>
              <a:ext uri="{FF2B5EF4-FFF2-40B4-BE49-F238E27FC236}">
                <a16:creationId xmlns:a16="http://schemas.microsoft.com/office/drawing/2014/main" id="{2EA88FBC-3A03-4935-BE36-C87A0E0F2832}"/>
              </a:ext>
            </a:extLst>
          </p:cNvPr>
          <p:cNvSpPr>
            <a:spLocks noGrp="1"/>
          </p:cNvSpPr>
          <p:nvPr>
            <p:ph idx="1"/>
          </p:nvPr>
        </p:nvSpPr>
        <p:spPr/>
        <p:txBody>
          <a:bodyPr/>
          <a:lstStyle/>
          <a:p>
            <a:pPr marL="0" indent="0">
              <a:buNone/>
            </a:pPr>
            <a:r>
              <a:rPr lang="en-US" dirty="0">
                <a:solidFill>
                  <a:schemeClr val="bg1"/>
                </a:solidFill>
                <a:effectLst>
                  <a:outerShdw blurRad="38100" dist="38100" dir="2700000" algn="tl">
                    <a:srgbClr val="000000">
                      <a:alpha val="43137"/>
                    </a:srgbClr>
                  </a:outerShdw>
                </a:effectLst>
              </a:rPr>
              <a:t>Prevention:</a:t>
            </a:r>
          </a:p>
          <a:p>
            <a:r>
              <a:rPr lang="en-US" dirty="0">
                <a:solidFill>
                  <a:schemeClr val="bg1"/>
                </a:solidFill>
                <a:effectLst>
                  <a:outerShdw blurRad="38100" dist="38100" dir="2700000" algn="tl">
                    <a:srgbClr val="000000">
                      <a:alpha val="43137"/>
                    </a:srgbClr>
                  </a:outerShdw>
                </a:effectLst>
              </a:rPr>
              <a:t>Acclimate. It takes the average person 6 weeks to acclimate to elevation.</a:t>
            </a:r>
          </a:p>
          <a:p>
            <a:r>
              <a:rPr lang="en-US" dirty="0">
                <a:solidFill>
                  <a:schemeClr val="bg1"/>
                </a:solidFill>
                <a:effectLst>
                  <a:outerShdw blurRad="38100" dist="38100" dir="2700000" algn="tl">
                    <a:srgbClr val="000000">
                      <a:alpha val="43137"/>
                    </a:srgbClr>
                  </a:outerShdw>
                </a:effectLst>
              </a:rPr>
              <a:t>Hydrate. Drink 3 to 4 quarts of water per day.</a:t>
            </a:r>
          </a:p>
          <a:p>
            <a:r>
              <a:rPr lang="en-US" dirty="0">
                <a:solidFill>
                  <a:schemeClr val="bg1"/>
                </a:solidFill>
                <a:effectLst>
                  <a:outerShdw blurRad="38100" dist="38100" dir="2700000" algn="tl">
                    <a:srgbClr val="000000">
                      <a:alpha val="43137"/>
                    </a:srgbClr>
                  </a:outerShdw>
                </a:effectLst>
              </a:rPr>
              <a:t>Avoid alcohol consumption.</a:t>
            </a:r>
          </a:p>
          <a:p>
            <a:r>
              <a:rPr lang="en-US" dirty="0">
                <a:solidFill>
                  <a:schemeClr val="bg1"/>
                </a:solidFill>
                <a:effectLst>
                  <a:outerShdw blurRad="38100" dist="38100" dir="2700000" algn="tl">
                    <a:srgbClr val="000000">
                      <a:alpha val="43137"/>
                    </a:srgbClr>
                  </a:outerShdw>
                </a:effectLst>
              </a:rPr>
              <a:t>Eat a healthy diet high in carbohydrates. </a:t>
            </a:r>
          </a:p>
          <a:p>
            <a:pPr marL="0" indent="0">
              <a:buNone/>
            </a:pPr>
            <a:endParaRPr lang="en-US" dirty="0">
              <a:solidFill>
                <a:schemeClr val="bg1"/>
              </a:solidFill>
              <a:effectLst>
                <a:outerShdw blurRad="38100" dist="38100" dir="2700000" algn="tl">
                  <a:srgbClr val="000000">
                    <a:alpha val="43137"/>
                  </a:srgbClr>
                </a:outerShdw>
              </a:effectLst>
            </a:endParaRPr>
          </a:p>
          <a:p>
            <a:pPr marL="0" indent="0">
              <a:buNone/>
            </a:pPr>
            <a:r>
              <a:rPr lang="en-US" dirty="0">
                <a:solidFill>
                  <a:schemeClr val="bg1"/>
                </a:solidFill>
                <a:effectLst>
                  <a:outerShdw blurRad="38100" dist="38100" dir="2700000" algn="tl">
                    <a:srgbClr val="000000">
                      <a:alpha val="43137"/>
                    </a:srgbClr>
                  </a:outerShdw>
                </a:effectLst>
              </a:rPr>
              <a:t>You are especially at risk of altitude sickness if you:</a:t>
            </a:r>
          </a:p>
          <a:p>
            <a:r>
              <a:rPr lang="en-US" dirty="0">
                <a:solidFill>
                  <a:schemeClr val="bg1"/>
                </a:solidFill>
                <a:effectLst>
                  <a:outerShdw blurRad="38100" dist="38100" dir="2700000" algn="tl">
                    <a:srgbClr val="000000">
                      <a:alpha val="43137"/>
                    </a:srgbClr>
                  </a:outerShdw>
                </a:effectLst>
              </a:rPr>
              <a:t>Have a lung or heart condition</a:t>
            </a:r>
          </a:p>
          <a:p>
            <a:r>
              <a:rPr lang="en-US" dirty="0">
                <a:solidFill>
                  <a:schemeClr val="bg1"/>
                </a:solidFill>
                <a:effectLst>
                  <a:outerShdw blurRad="38100" dist="38100" dir="2700000" algn="tl">
                    <a:srgbClr val="000000">
                      <a:alpha val="43137"/>
                    </a:srgbClr>
                  </a:outerShdw>
                </a:effectLst>
              </a:rPr>
              <a:t>Are pregnant</a:t>
            </a:r>
          </a:p>
          <a:p>
            <a:r>
              <a:rPr lang="en-US" dirty="0">
                <a:solidFill>
                  <a:schemeClr val="bg1"/>
                </a:solidFill>
                <a:effectLst>
                  <a:outerShdw blurRad="38100" dist="38100" dir="2700000" algn="tl">
                    <a:srgbClr val="000000">
                      <a:alpha val="43137"/>
                    </a:srgbClr>
                  </a:outerShdw>
                </a:effectLst>
              </a:rPr>
              <a:t>Live primarily at low elevation</a:t>
            </a:r>
          </a:p>
          <a:p>
            <a:r>
              <a:rPr lang="en-US" dirty="0">
                <a:solidFill>
                  <a:schemeClr val="bg1"/>
                </a:solidFill>
                <a:effectLst>
                  <a:outerShdw blurRad="38100" dist="38100" dir="2700000" algn="tl">
                    <a:srgbClr val="000000">
                      <a:alpha val="43137"/>
                    </a:srgbClr>
                  </a:outerShdw>
                </a:effectLst>
              </a:rPr>
              <a:t>Previously had altitude sickness</a:t>
            </a:r>
          </a:p>
        </p:txBody>
      </p:sp>
      <p:sp>
        <p:nvSpPr>
          <p:cNvPr id="4" name="Title 3">
            <a:extLst>
              <a:ext uri="{FF2B5EF4-FFF2-40B4-BE49-F238E27FC236}">
                <a16:creationId xmlns:a16="http://schemas.microsoft.com/office/drawing/2014/main" id="{8551AD51-9E96-4C05-8029-27C91EB5ACAC}"/>
              </a:ext>
            </a:extLst>
          </p:cNvPr>
          <p:cNvSpPr>
            <a:spLocks noGrp="1"/>
          </p:cNvSpPr>
          <p:nvPr>
            <p:ph type="title"/>
          </p:nvPr>
        </p:nvSpPr>
        <p:spPr/>
        <p:txBody>
          <a:bodyPr/>
          <a:lstStyle/>
          <a:p>
            <a:r>
              <a:rPr lang="en-US" dirty="0"/>
              <a:t>Preventing Altitude Sickness</a:t>
            </a:r>
          </a:p>
        </p:txBody>
      </p:sp>
    </p:spTree>
    <p:extLst>
      <p:ext uri="{BB962C8B-B14F-4D97-AF65-F5344CB8AC3E}">
        <p14:creationId xmlns:p14="http://schemas.microsoft.com/office/powerpoint/2010/main" val="13036611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154EC-BA06-4C31-8B02-EA42C907361B}"/>
              </a:ext>
            </a:extLst>
          </p:cNvPr>
          <p:cNvSpPr>
            <a:spLocks noGrp="1"/>
          </p:cNvSpPr>
          <p:nvPr>
            <p:ph type="ctrTitle"/>
          </p:nvPr>
        </p:nvSpPr>
        <p:spPr/>
        <p:txBody>
          <a:bodyPr/>
          <a:lstStyle/>
          <a:p>
            <a:pPr algn="ctr"/>
            <a:r>
              <a:rPr lang="en-US" dirty="0"/>
              <a:t>Questions?</a:t>
            </a:r>
          </a:p>
        </p:txBody>
      </p:sp>
      <p:sp>
        <p:nvSpPr>
          <p:cNvPr id="3" name="Slide Number Placeholder 2">
            <a:extLst>
              <a:ext uri="{FF2B5EF4-FFF2-40B4-BE49-F238E27FC236}">
                <a16:creationId xmlns:a16="http://schemas.microsoft.com/office/drawing/2014/main" id="{E1DA10F4-CEF8-4616-998E-692F5E4D98A5}"/>
              </a:ext>
            </a:extLst>
          </p:cNvPr>
          <p:cNvSpPr>
            <a:spLocks noGrp="1"/>
          </p:cNvSpPr>
          <p:nvPr>
            <p:ph type="sldNum" sz="quarter" idx="4"/>
          </p:nvPr>
        </p:nvSpPr>
        <p:spPr/>
        <p:txBody>
          <a:bodyPr/>
          <a:lstStyle/>
          <a:p>
            <a:fld id="{B5EB69C0-7537-C24C-BC67-8B5F238D9475}" type="slidenum">
              <a:rPr lang="en-US" smtClean="0"/>
              <a:pPr/>
              <a:t>61</a:t>
            </a:fld>
            <a:endParaRPr lang="en-US" dirty="0"/>
          </a:p>
        </p:txBody>
      </p:sp>
    </p:spTree>
    <p:extLst>
      <p:ext uri="{BB962C8B-B14F-4D97-AF65-F5344CB8AC3E}">
        <p14:creationId xmlns:p14="http://schemas.microsoft.com/office/powerpoint/2010/main" val="3947576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502F65-B599-4F89-90AD-FF5280779BAA}"/>
              </a:ext>
            </a:extLst>
          </p:cNvPr>
          <p:cNvSpPr>
            <a:spLocks noGrp="1"/>
          </p:cNvSpPr>
          <p:nvPr>
            <p:ph type="sldNum" sz="quarter" idx="12"/>
          </p:nvPr>
        </p:nvSpPr>
        <p:spPr/>
        <p:txBody>
          <a:bodyPr/>
          <a:lstStyle/>
          <a:p>
            <a:fld id="{B5EB69C0-7537-C24C-BC67-8B5F238D9475}" type="slidenum">
              <a:rPr lang="en-US" smtClean="0"/>
              <a:pPr/>
              <a:t>7</a:t>
            </a:fld>
            <a:endParaRPr lang="en-US" dirty="0"/>
          </a:p>
        </p:txBody>
      </p:sp>
      <p:sp>
        <p:nvSpPr>
          <p:cNvPr id="3" name="Content Placeholder 2">
            <a:extLst>
              <a:ext uri="{FF2B5EF4-FFF2-40B4-BE49-F238E27FC236}">
                <a16:creationId xmlns:a16="http://schemas.microsoft.com/office/drawing/2014/main" id="{D0D92E9C-B85A-43BF-81BF-A1BE7BA0AA0F}"/>
              </a:ext>
            </a:extLst>
          </p:cNvPr>
          <p:cNvSpPr>
            <a:spLocks noGrp="1"/>
          </p:cNvSpPr>
          <p:nvPr>
            <p:ph idx="1"/>
          </p:nvPr>
        </p:nvSpPr>
        <p:spPr/>
        <p:txBody>
          <a:bodyPr/>
          <a:lstStyle/>
          <a:p>
            <a:r>
              <a:rPr lang="en-US" dirty="0"/>
              <a:t>Climax maintains an open-door policy:</a:t>
            </a:r>
          </a:p>
          <a:p>
            <a:pPr lvl="1"/>
            <a:r>
              <a:rPr lang="en-US" u="sng" dirty="0"/>
              <a:t>Anyone</a:t>
            </a:r>
            <a:r>
              <a:rPr lang="en-US" dirty="0"/>
              <a:t> can bring forward any safety issue(s) through this policy</a:t>
            </a:r>
          </a:p>
          <a:p>
            <a:pPr lvl="1"/>
            <a:r>
              <a:rPr lang="en-US" dirty="0"/>
              <a:t>All issues will be resolved</a:t>
            </a:r>
          </a:p>
          <a:p>
            <a:pPr lvl="1"/>
            <a:r>
              <a:rPr lang="en-US" dirty="0"/>
              <a:t>“I told them, but they did not listen” is not an excuse:</a:t>
            </a:r>
          </a:p>
          <a:p>
            <a:pPr lvl="2"/>
            <a:r>
              <a:rPr lang="en-US" u="sng" dirty="0"/>
              <a:t>Escalate</a:t>
            </a:r>
            <a:r>
              <a:rPr lang="en-US" dirty="0"/>
              <a:t> the issue in a </a:t>
            </a:r>
            <a:r>
              <a:rPr lang="en-US" u="sng" dirty="0"/>
              <a:t>respectful</a:t>
            </a:r>
            <a:r>
              <a:rPr lang="en-US" dirty="0"/>
              <a:t> manner until the issue is resolved</a:t>
            </a:r>
          </a:p>
          <a:p>
            <a:endParaRPr lang="en-US" dirty="0"/>
          </a:p>
        </p:txBody>
      </p:sp>
      <p:sp>
        <p:nvSpPr>
          <p:cNvPr id="4" name="Title 3">
            <a:extLst>
              <a:ext uri="{FF2B5EF4-FFF2-40B4-BE49-F238E27FC236}">
                <a16:creationId xmlns:a16="http://schemas.microsoft.com/office/drawing/2014/main" id="{E346DCA7-5110-49CC-949A-6F6578BDB67E}"/>
              </a:ext>
            </a:extLst>
          </p:cNvPr>
          <p:cNvSpPr>
            <a:spLocks noGrp="1"/>
          </p:cNvSpPr>
          <p:nvPr>
            <p:ph type="title"/>
          </p:nvPr>
        </p:nvSpPr>
        <p:spPr/>
        <p:txBody>
          <a:bodyPr/>
          <a:lstStyle/>
          <a:p>
            <a:r>
              <a:rPr lang="en-US" dirty="0"/>
              <a:t>Open-Door Policy</a:t>
            </a:r>
          </a:p>
        </p:txBody>
      </p:sp>
      <p:pic>
        <p:nvPicPr>
          <p:cNvPr id="5" name="Picture 2" descr="http://blog.parentella.com/wp-content/uploads/2011/02/opendoor.gif">
            <a:extLst>
              <a:ext uri="{FF2B5EF4-FFF2-40B4-BE49-F238E27FC236}">
                <a16:creationId xmlns:a16="http://schemas.microsoft.com/office/drawing/2014/main" id="{F40A905F-8446-4E90-8FB0-61EDB57CD9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9201" y="3535181"/>
            <a:ext cx="2644533" cy="267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63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DC2FD1-999D-4FDB-89EF-8EC923266C61}"/>
              </a:ext>
            </a:extLst>
          </p:cNvPr>
          <p:cNvSpPr>
            <a:spLocks noGrp="1"/>
          </p:cNvSpPr>
          <p:nvPr>
            <p:ph type="sldNum" sz="quarter" idx="12"/>
          </p:nvPr>
        </p:nvSpPr>
        <p:spPr/>
        <p:txBody>
          <a:bodyPr/>
          <a:lstStyle/>
          <a:p>
            <a:fld id="{B5EB69C0-7537-C24C-BC67-8B5F238D9475}" type="slidenum">
              <a:rPr lang="en-US" smtClean="0"/>
              <a:pPr/>
              <a:t>8</a:t>
            </a:fld>
            <a:endParaRPr lang="en-US" dirty="0"/>
          </a:p>
        </p:txBody>
      </p:sp>
      <p:sp>
        <p:nvSpPr>
          <p:cNvPr id="3" name="Content Placeholder 2">
            <a:extLst>
              <a:ext uri="{FF2B5EF4-FFF2-40B4-BE49-F238E27FC236}">
                <a16:creationId xmlns:a16="http://schemas.microsoft.com/office/drawing/2014/main" id="{ACE596F7-85C9-4A04-BB9E-58FE9CCCB531}"/>
              </a:ext>
            </a:extLst>
          </p:cNvPr>
          <p:cNvSpPr>
            <a:spLocks noGrp="1"/>
          </p:cNvSpPr>
          <p:nvPr>
            <p:ph idx="1"/>
          </p:nvPr>
        </p:nvSpPr>
        <p:spPr/>
        <p:txBody>
          <a:bodyPr/>
          <a:lstStyle/>
          <a:p>
            <a:r>
              <a:rPr lang="en-US" dirty="0"/>
              <a:t>Focus on today’s job tasks:</a:t>
            </a:r>
          </a:p>
          <a:p>
            <a:pPr lvl="1"/>
            <a:r>
              <a:rPr lang="en-US" dirty="0"/>
              <a:t>Participate in tailgate safety meetings</a:t>
            </a:r>
          </a:p>
          <a:p>
            <a:pPr lvl="1"/>
            <a:r>
              <a:rPr lang="en-US" dirty="0"/>
              <a:t>Express your concerns</a:t>
            </a:r>
          </a:p>
          <a:p>
            <a:pPr lvl="1"/>
            <a:r>
              <a:rPr lang="en-US" dirty="0"/>
              <a:t>Make sure you understand what you are supposed to do</a:t>
            </a:r>
          </a:p>
          <a:p>
            <a:pPr lvl="1"/>
            <a:r>
              <a:rPr lang="en-US" dirty="0"/>
              <a:t>Keep focused. What am I doing in the next 15 seconds that could hurt me?</a:t>
            </a:r>
          </a:p>
          <a:p>
            <a:pPr lvl="1"/>
            <a:r>
              <a:rPr lang="en-US" dirty="0"/>
              <a:t>Keep yourself and others safe</a:t>
            </a:r>
          </a:p>
          <a:p>
            <a:pPr lvl="1"/>
            <a:r>
              <a:rPr lang="en-US" dirty="0"/>
              <a:t>Have the courage to Stop &amp; Identify, Evaluate and Control all unsafe behaviors and conditions to ensure all can return safely to work</a:t>
            </a:r>
          </a:p>
          <a:p>
            <a:pPr lvl="1"/>
            <a:r>
              <a:rPr lang="en-US" dirty="0"/>
              <a:t>Identify potential fatal risks in your work area and controls to mitigate the risk (Fatal Risk Management)</a:t>
            </a:r>
          </a:p>
          <a:p>
            <a:endParaRPr lang="en-US" dirty="0"/>
          </a:p>
        </p:txBody>
      </p:sp>
      <p:sp>
        <p:nvSpPr>
          <p:cNvPr id="4" name="Title 3">
            <a:extLst>
              <a:ext uri="{FF2B5EF4-FFF2-40B4-BE49-F238E27FC236}">
                <a16:creationId xmlns:a16="http://schemas.microsoft.com/office/drawing/2014/main" id="{4F3A19B7-1158-4899-A499-D7A00109429C}"/>
              </a:ext>
            </a:extLst>
          </p:cNvPr>
          <p:cNvSpPr>
            <a:spLocks noGrp="1"/>
          </p:cNvSpPr>
          <p:nvPr>
            <p:ph type="title"/>
          </p:nvPr>
        </p:nvSpPr>
        <p:spPr/>
        <p:txBody>
          <a:bodyPr/>
          <a:lstStyle/>
          <a:p>
            <a:r>
              <a:rPr lang="en-US" dirty="0"/>
              <a:t>Focus On Now</a:t>
            </a:r>
          </a:p>
        </p:txBody>
      </p:sp>
    </p:spTree>
    <p:extLst>
      <p:ext uri="{BB962C8B-B14F-4D97-AF65-F5344CB8AC3E}">
        <p14:creationId xmlns:p14="http://schemas.microsoft.com/office/powerpoint/2010/main" val="1083622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ED0300-EDB0-4267-BD5D-F19156EF8FC9}"/>
              </a:ext>
            </a:extLst>
          </p:cNvPr>
          <p:cNvSpPr>
            <a:spLocks noGrp="1"/>
          </p:cNvSpPr>
          <p:nvPr>
            <p:ph type="sldNum" sz="quarter" idx="12"/>
          </p:nvPr>
        </p:nvSpPr>
        <p:spPr/>
        <p:txBody>
          <a:bodyPr/>
          <a:lstStyle/>
          <a:p>
            <a:fld id="{B5EB69C0-7537-C24C-BC67-8B5F238D9475}" type="slidenum">
              <a:rPr lang="en-US" smtClean="0"/>
              <a:pPr/>
              <a:t>9</a:t>
            </a:fld>
            <a:endParaRPr lang="en-US" dirty="0"/>
          </a:p>
        </p:txBody>
      </p:sp>
      <p:sp>
        <p:nvSpPr>
          <p:cNvPr id="3" name="Content Placeholder 2">
            <a:extLst>
              <a:ext uri="{FF2B5EF4-FFF2-40B4-BE49-F238E27FC236}">
                <a16:creationId xmlns:a16="http://schemas.microsoft.com/office/drawing/2014/main" id="{1784E1FF-8B62-488D-AD77-F3DCDA04C1D1}"/>
              </a:ext>
            </a:extLst>
          </p:cNvPr>
          <p:cNvSpPr>
            <a:spLocks noGrp="1"/>
          </p:cNvSpPr>
          <p:nvPr>
            <p:ph idx="1"/>
          </p:nvPr>
        </p:nvSpPr>
        <p:spPr/>
        <p:txBody>
          <a:bodyPr/>
          <a:lstStyle/>
          <a:p>
            <a:r>
              <a:rPr lang="en-US" dirty="0"/>
              <a:t>Purpose of FRM</a:t>
            </a:r>
          </a:p>
          <a:p>
            <a:pPr lvl="1"/>
            <a:r>
              <a:rPr lang="en-US" dirty="0"/>
              <a:t>Identify fatal risks-the things that can kill us and critical controls-the things that can prevent death</a:t>
            </a:r>
          </a:p>
          <a:p>
            <a:r>
              <a:rPr lang="en-US" dirty="0"/>
              <a:t>Review tools available</a:t>
            </a:r>
          </a:p>
          <a:p>
            <a:pPr lvl="1"/>
            <a:r>
              <a:rPr lang="en-US" dirty="0"/>
              <a:t>Icons for each Fatal Risk</a:t>
            </a:r>
          </a:p>
          <a:p>
            <a:pPr lvl="1"/>
            <a:r>
              <a:rPr lang="en-US" dirty="0"/>
              <a:t>Checklists with Critical Controls for each risk</a:t>
            </a:r>
          </a:p>
          <a:p>
            <a:r>
              <a:rPr lang="en-US" dirty="0"/>
              <a:t>Expectations</a:t>
            </a:r>
          </a:p>
          <a:p>
            <a:pPr lvl="1"/>
            <a:r>
              <a:rPr lang="en-US" dirty="0"/>
              <a:t>Use icons to identify potential fatal risk of tasks</a:t>
            </a:r>
          </a:p>
          <a:p>
            <a:pPr lvl="1"/>
            <a:r>
              <a:rPr lang="en-US" dirty="0"/>
              <a:t>Reference critical controls based on risk</a:t>
            </a:r>
          </a:p>
          <a:p>
            <a:pPr lvl="1"/>
            <a:r>
              <a:rPr lang="en-US" dirty="0"/>
              <a:t>Communicate in tailgate meetings about fatal risks and critical controls</a:t>
            </a:r>
          </a:p>
          <a:p>
            <a:pPr lvl="1"/>
            <a:r>
              <a:rPr lang="en-US" dirty="0"/>
              <a:t>Verify critical controls are in place prior to performing task</a:t>
            </a:r>
          </a:p>
          <a:p>
            <a:endParaRPr lang="en-US" dirty="0"/>
          </a:p>
        </p:txBody>
      </p:sp>
      <p:sp>
        <p:nvSpPr>
          <p:cNvPr id="4" name="Title 3">
            <a:extLst>
              <a:ext uri="{FF2B5EF4-FFF2-40B4-BE49-F238E27FC236}">
                <a16:creationId xmlns:a16="http://schemas.microsoft.com/office/drawing/2014/main" id="{1026745A-119D-4E9C-9515-73BAA7D9F0FC}"/>
              </a:ext>
            </a:extLst>
          </p:cNvPr>
          <p:cNvSpPr>
            <a:spLocks noGrp="1"/>
          </p:cNvSpPr>
          <p:nvPr>
            <p:ph type="title"/>
          </p:nvPr>
        </p:nvSpPr>
        <p:spPr/>
        <p:txBody>
          <a:bodyPr/>
          <a:lstStyle/>
          <a:p>
            <a:r>
              <a:rPr lang="en-US" dirty="0"/>
              <a:t>Fatal Risk Management (FRM)</a:t>
            </a:r>
          </a:p>
        </p:txBody>
      </p:sp>
    </p:spTree>
    <p:extLst>
      <p:ext uri="{BB962C8B-B14F-4D97-AF65-F5344CB8AC3E}">
        <p14:creationId xmlns:p14="http://schemas.microsoft.com/office/powerpoint/2010/main" val="23874841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The Power of Copper 2023">
      <a:dk1>
        <a:srgbClr val="000000"/>
      </a:dk1>
      <a:lt1>
        <a:srgbClr val="FFFFFF"/>
      </a:lt1>
      <a:dk2>
        <a:srgbClr val="3F3F3F"/>
      </a:dk2>
      <a:lt2>
        <a:srgbClr val="FDF1DF"/>
      </a:lt2>
      <a:accent1>
        <a:srgbClr val="E04401"/>
      </a:accent1>
      <a:accent2>
        <a:srgbClr val="E18332"/>
      </a:accent2>
      <a:accent3>
        <a:srgbClr val="FFC743"/>
      </a:accent3>
      <a:accent4>
        <a:srgbClr val="8F133C"/>
      </a:accent4>
      <a:accent5>
        <a:srgbClr val="339F45"/>
      </a:accent5>
      <a:accent6>
        <a:srgbClr val="3777BC"/>
      </a:accent6>
      <a:hlink>
        <a:srgbClr val="01BCFF"/>
      </a:hlink>
      <a:folHlink>
        <a:srgbClr val="178E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_fcx_ppt_template_1stQtr" id="{5B940B48-EDFF-41CC-9017-111D1055C0A9}" vid="{B2C22EEC-56A9-4C88-A563-B5CFE98B3A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40D9522DF97D4BB62E88E1067D54DC" ma:contentTypeVersion="12" ma:contentTypeDescription="Create a new document." ma:contentTypeScope="" ma:versionID="24a3a3cb5891dce87e66025e30749d83">
  <xsd:schema xmlns:xsd="http://www.w3.org/2001/XMLSchema" xmlns:xs="http://www.w3.org/2001/XMLSchema" xmlns:p="http://schemas.microsoft.com/office/2006/metadata/properties" xmlns:ns2="7502ace7-eab0-4822-b41b-99ba6b4af823" xmlns:ns3="c2446e84-c808-446a-8909-e0eb3e01cc20" targetNamespace="http://schemas.microsoft.com/office/2006/metadata/properties" ma:root="true" ma:fieldsID="6d2d9b57feba1c47cdc6919b4daac36f" ns2:_="" ns3:_="">
    <xsd:import namespace="7502ace7-eab0-4822-b41b-99ba6b4af823"/>
    <xsd:import namespace="c2446e84-c808-446a-8909-e0eb3e01cc2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LengthInSecond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02ace7-eab0-4822-b41b-99ba6b4af8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2" nillable="true" ma:displayName="Length (seconds)"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2446e84-c808-446a-8909-e0eb3e01cc2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6CA5C0-B171-4222-A199-5364C3F8CB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02ace7-eab0-4822-b41b-99ba6b4af823"/>
    <ds:schemaRef ds:uri="c2446e84-c808-446a-8909-e0eb3e01cc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6383A62-813E-4544-BEB0-23D4B1B92014}">
  <ds:schemaRefs>
    <ds:schemaRef ds:uri="http://schemas.microsoft.com/office/2006/documentManagement/types"/>
    <ds:schemaRef ds:uri="http://purl.org/dc/terms/"/>
    <ds:schemaRef ds:uri="http://www.w3.org/XML/1998/namespace"/>
    <ds:schemaRef ds:uri="http://schemas.microsoft.com/office/infopath/2007/PartnerControls"/>
    <ds:schemaRef ds:uri="http://schemas.openxmlformats.org/package/2006/metadata/core-properties"/>
    <ds:schemaRef ds:uri="1c8c09b6-704d-411a-b466-b4564be81472"/>
    <ds:schemaRef ds:uri="http://purl.org/dc/elements/1.1/"/>
    <ds:schemaRef ds:uri="b5ba0a33-b247-4d4b-b9ae-c709af684fd3"/>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0F0F045D-DB1B-40E8-BDC5-F26EF5F02C8C}">
  <ds:schemaRefs>
    <ds:schemaRef ds:uri="http://schemas.microsoft.com/sharepoint/v3/contenttype/forms"/>
  </ds:schemaRefs>
</ds:datastoreItem>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emplate/>
  <TotalTime>6187</TotalTime>
  <Words>2953</Words>
  <Application>Microsoft Office PowerPoint</Application>
  <PresentationFormat>On-screen Show (4:3)</PresentationFormat>
  <Paragraphs>478</Paragraphs>
  <Slides>61</Slides>
  <Notes>6</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1_Office Theme</vt:lpstr>
      <vt:lpstr>Climax Safety Culture and Contractor Safety</vt:lpstr>
      <vt:lpstr>Purpose: Define Our Culture</vt:lpstr>
      <vt:lpstr>Climax Safety Expectations</vt:lpstr>
      <vt:lpstr>The Climax Partnership</vt:lpstr>
      <vt:lpstr>We Have Each Other’s Back</vt:lpstr>
      <vt:lpstr>Safety Concepts</vt:lpstr>
      <vt:lpstr>Open-Door Policy</vt:lpstr>
      <vt:lpstr>Focus On Now</vt:lpstr>
      <vt:lpstr>Fatal Risk Management (FRM)</vt:lpstr>
      <vt:lpstr>FCX Fatal Risk Icons (common fatal risks)</vt:lpstr>
      <vt:lpstr>Uncontrolled Release of Energy</vt:lpstr>
      <vt:lpstr>Vehicle Impact on Person</vt:lpstr>
      <vt:lpstr>Lifting Operations</vt:lpstr>
      <vt:lpstr>Falling Objects</vt:lpstr>
      <vt:lpstr>Fall from Heights</vt:lpstr>
      <vt:lpstr>Entanglement and Crushing</vt:lpstr>
      <vt:lpstr>Fire</vt:lpstr>
      <vt:lpstr>Exposure to Hazardous Substances: Chronic</vt:lpstr>
      <vt:lpstr>Exposure to Hazardous Substances: Acute</vt:lpstr>
      <vt:lpstr>Communication</vt:lpstr>
      <vt:lpstr>Communication</vt:lpstr>
      <vt:lpstr>Mayday Procedures</vt:lpstr>
      <vt:lpstr>Mayday Procedures</vt:lpstr>
      <vt:lpstr>Contractor Compliance Training </vt:lpstr>
      <vt:lpstr>Contractor Compliance Training</vt:lpstr>
      <vt:lpstr>Contractor Compliance Training</vt:lpstr>
      <vt:lpstr>Radio Procedure to Pass Equipment</vt:lpstr>
      <vt:lpstr>Radio Procedure to Pass Equipment</vt:lpstr>
      <vt:lpstr>No Passing Policy Effective June 19th, 2023</vt:lpstr>
      <vt:lpstr>Workplace Exam</vt:lpstr>
      <vt:lpstr>Contractor Compliance Training</vt:lpstr>
      <vt:lpstr>Climax Mine Blue Stake Program</vt:lpstr>
      <vt:lpstr>Flagging and Barricading</vt:lpstr>
      <vt:lpstr>Control of Hazardous Energy</vt:lpstr>
      <vt:lpstr>Confined Space</vt:lpstr>
      <vt:lpstr>Working at Heights</vt:lpstr>
      <vt:lpstr>Hot Work</vt:lpstr>
      <vt:lpstr>HDPE Pipe Handling</vt:lpstr>
      <vt:lpstr>Round Stock Management</vt:lpstr>
      <vt:lpstr>Fit for Duty: Fatigue Management</vt:lpstr>
      <vt:lpstr>Why Is Sleep Important?</vt:lpstr>
      <vt:lpstr>Health and Hazard Communication</vt:lpstr>
      <vt:lpstr>Silica Health Hazard</vt:lpstr>
      <vt:lpstr>Fire Prevention</vt:lpstr>
      <vt:lpstr>Fire Triangle</vt:lpstr>
      <vt:lpstr>Smoking and Open Flames</vt:lpstr>
      <vt:lpstr>Checking Fire Extinguishers</vt:lpstr>
      <vt:lpstr>Evacuation Guidelines</vt:lpstr>
      <vt:lpstr>3 Mill</vt:lpstr>
      <vt:lpstr>Admin Building</vt:lpstr>
      <vt:lpstr>Crusher</vt:lpstr>
      <vt:lpstr>Lime Plant</vt:lpstr>
      <vt:lpstr>PDWTP</vt:lpstr>
      <vt:lpstr>Pebble Crusher</vt:lpstr>
      <vt:lpstr>Pit Shop</vt:lpstr>
      <vt:lpstr>Pond Shop</vt:lpstr>
      <vt:lpstr>SDP</vt:lpstr>
      <vt:lpstr>Security</vt:lpstr>
      <vt:lpstr>Symptoms of Altitude Sickness</vt:lpstr>
      <vt:lpstr>Preventing Altitude Sickness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Text Line 1 Headline Text Line 2</dc:title>
  <dc:creator>Kelley, Kathy</dc:creator>
  <cp:lastModifiedBy>Jones, Brandon</cp:lastModifiedBy>
  <cp:revision>36</cp:revision>
  <dcterms:created xsi:type="dcterms:W3CDTF">2022-01-20T21:24:06Z</dcterms:created>
  <dcterms:modified xsi:type="dcterms:W3CDTF">2023-07-10T20:20:51Z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0x0101000A40D9522DF97D4BB62E88E1067D54DC</vt:lpwstr>
  </property>
  <property fmtid="{D5CDD505-2E9C-101B-9397-08002B2CF9AE}" pid="3" name="FM Doc Type">
    <vt:lpwstr>1;#Communication|ab0814dc-ad79-4add-a59b-e4976d8b9098</vt:lpwstr>
  </property>
  <property fmtid="{D5CDD505-2E9C-101B-9397-08002B2CF9AE}" pid="4" name="FM Retention Category">
    <vt:lpwstr>4;#Administration|5648ecb6-843d-42d8-8ec5-901cd2d614fb</vt:lpwstr>
  </property>
  <property fmtid="{D5CDD505-2E9C-101B-9397-08002B2CF9AE}" pid="5" name="FM Ent Taxonomy">
    <vt:lpwstr>7;#Internal|78012a07-bc17-42a8-9dfa-203d907fea28</vt:lpwstr>
  </property>
  <property fmtid="{D5CDD505-2E9C-101B-9397-08002B2CF9AE}" pid="6" name="MediaServiceImageTags">
    <vt:lpwstr/>
  </property>
  <property fmtid="{D5CDD505-2E9C-101B-9397-08002B2CF9AE}" pid="7" name="lcf76f155ced4ddcb4097134ff3c332f">
    <vt:lpwstr/>
  </property>
</Properties>
</file>