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05" r:id="rId3"/>
    <p:sldMasterId id="2147483712" r:id="rId4"/>
    <p:sldMasterId id="2147483719" r:id="rId5"/>
  </p:sldMasterIdLst>
  <p:notesMasterIdLst>
    <p:notesMasterId r:id="rId21"/>
  </p:notesMasterIdLst>
  <p:sldIdLst>
    <p:sldId id="2147472221" r:id="rId6"/>
    <p:sldId id="301" r:id="rId7"/>
    <p:sldId id="2147472252" r:id="rId8"/>
    <p:sldId id="2147472254" r:id="rId9"/>
    <p:sldId id="2147472223" r:id="rId10"/>
    <p:sldId id="2147472255" r:id="rId11"/>
    <p:sldId id="2147472250" r:id="rId12"/>
    <p:sldId id="2147472230" r:id="rId13"/>
    <p:sldId id="260" r:id="rId14"/>
    <p:sldId id="430" r:id="rId15"/>
    <p:sldId id="432" r:id="rId16"/>
    <p:sldId id="2147472229" r:id="rId17"/>
    <p:sldId id="2147472243" r:id="rId18"/>
    <p:sldId id="2147472251" r:id="rId19"/>
    <p:sldId id="21474722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63425-C0C4-455A-A554-C7FD8B97FDD9}" v="18" dt="2023-12-20T00:46:50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n, Matthew" userId="708796c3-3719-47f9-94be-73f6a45de28a" providerId="ADAL" clId="{76B63425-C0C4-455A-A554-C7FD8B97FDD9}"/>
    <pc:docChg chg="undo custSel addSld delSld modSld sldOrd delMainMaster">
      <pc:chgData name="Main, Matthew" userId="708796c3-3719-47f9-94be-73f6a45de28a" providerId="ADAL" clId="{76B63425-C0C4-455A-A554-C7FD8B97FDD9}" dt="2023-12-20T18:34:35.490" v="1080" actId="2696"/>
      <pc:docMkLst>
        <pc:docMk/>
      </pc:docMkLst>
      <pc:sldChg chg="modSp mod">
        <pc:chgData name="Main, Matthew" userId="708796c3-3719-47f9-94be-73f6a45de28a" providerId="ADAL" clId="{76B63425-C0C4-455A-A554-C7FD8B97FDD9}" dt="2023-12-20T00:39:29.727" v="637" actId="113"/>
        <pc:sldMkLst>
          <pc:docMk/>
          <pc:sldMk cId="4165170129" sldId="301"/>
        </pc:sldMkLst>
        <pc:spChg chg="mod">
          <ac:chgData name="Main, Matthew" userId="708796c3-3719-47f9-94be-73f6a45de28a" providerId="ADAL" clId="{76B63425-C0C4-455A-A554-C7FD8B97FDD9}" dt="2023-12-20T00:39:20.982" v="635" actId="113"/>
          <ac:spMkLst>
            <pc:docMk/>
            <pc:sldMk cId="4165170129" sldId="301"/>
            <ac:spMk id="4" creationId="{CA1E6321-BA96-49D4-9AAE-902B74EF502C}"/>
          </ac:spMkLst>
        </pc:spChg>
        <pc:spChg chg="mod">
          <ac:chgData name="Main, Matthew" userId="708796c3-3719-47f9-94be-73f6a45de28a" providerId="ADAL" clId="{76B63425-C0C4-455A-A554-C7FD8B97FDD9}" dt="2023-12-20T00:39:29.727" v="637" actId="113"/>
          <ac:spMkLst>
            <pc:docMk/>
            <pc:sldMk cId="4165170129" sldId="301"/>
            <ac:spMk id="6" creationId="{EFCF0DD9-5810-4799-9306-1550B120B634}"/>
          </ac:spMkLst>
        </pc:spChg>
      </pc:sldChg>
      <pc:sldChg chg="del">
        <pc:chgData name="Main, Matthew" userId="708796c3-3719-47f9-94be-73f6a45de28a" providerId="ADAL" clId="{76B63425-C0C4-455A-A554-C7FD8B97FDD9}" dt="2023-12-20T18:34:08.111" v="1074" actId="2696"/>
        <pc:sldMkLst>
          <pc:docMk/>
          <pc:sldMk cId="3903778166" sldId="404"/>
        </pc:sldMkLst>
      </pc:sldChg>
      <pc:sldChg chg="del">
        <pc:chgData name="Main, Matthew" userId="708796c3-3719-47f9-94be-73f6a45de28a" providerId="ADAL" clId="{76B63425-C0C4-455A-A554-C7FD8B97FDD9}" dt="2023-12-20T18:34:00.471" v="1071" actId="2696"/>
        <pc:sldMkLst>
          <pc:docMk/>
          <pc:sldMk cId="2097121395" sldId="427"/>
        </pc:sldMkLst>
      </pc:sldChg>
      <pc:sldChg chg="addSp delSp modSp mod">
        <pc:chgData name="Main, Matthew" userId="708796c3-3719-47f9-94be-73f6a45de28a" providerId="ADAL" clId="{76B63425-C0C4-455A-A554-C7FD8B97FDD9}" dt="2023-12-19T21:01:20.952" v="47" actId="1076"/>
        <pc:sldMkLst>
          <pc:docMk/>
          <pc:sldMk cId="1873579263" sldId="432"/>
        </pc:sldMkLst>
        <pc:spChg chg="del">
          <ac:chgData name="Main, Matthew" userId="708796c3-3719-47f9-94be-73f6a45de28a" providerId="ADAL" clId="{76B63425-C0C4-455A-A554-C7FD8B97FDD9}" dt="2023-12-19T21:00:13.673" v="34" actId="21"/>
          <ac:spMkLst>
            <pc:docMk/>
            <pc:sldMk cId="1873579263" sldId="432"/>
            <ac:spMk id="4" creationId="{B9C6ECC2-F886-F344-8CCB-1E56CA849E63}"/>
          </ac:spMkLst>
        </pc:spChg>
        <pc:spChg chg="add del mod">
          <ac:chgData name="Main, Matthew" userId="708796c3-3719-47f9-94be-73f6a45de28a" providerId="ADAL" clId="{76B63425-C0C4-455A-A554-C7FD8B97FDD9}" dt="2023-12-19T21:00:15.980" v="35" actId="21"/>
          <ac:spMkLst>
            <pc:docMk/>
            <pc:sldMk cId="1873579263" sldId="432"/>
            <ac:spMk id="6" creationId="{2512DA83-5A95-5BC2-C4DC-64879B6D91B9}"/>
          </ac:spMkLst>
        </pc:spChg>
        <pc:spChg chg="add del mod">
          <ac:chgData name="Main, Matthew" userId="708796c3-3719-47f9-94be-73f6a45de28a" providerId="ADAL" clId="{76B63425-C0C4-455A-A554-C7FD8B97FDD9}" dt="2023-12-19T21:00:31.136" v="38" actId="21"/>
          <ac:spMkLst>
            <pc:docMk/>
            <pc:sldMk cId="1873579263" sldId="432"/>
            <ac:spMk id="11" creationId="{82FAD52D-07C0-700C-8077-DCA8521C6FFC}"/>
          </ac:spMkLst>
        </pc:spChg>
        <pc:spChg chg="add del mod">
          <ac:chgData name="Main, Matthew" userId="708796c3-3719-47f9-94be-73f6a45de28a" providerId="ADAL" clId="{76B63425-C0C4-455A-A554-C7FD8B97FDD9}" dt="2023-12-19T21:00:34.635" v="39" actId="21"/>
          <ac:spMkLst>
            <pc:docMk/>
            <pc:sldMk cId="1873579263" sldId="432"/>
            <ac:spMk id="13" creationId="{B4863A4D-3F43-FD82-6909-87AA8F423F14}"/>
          </ac:spMkLst>
        </pc:spChg>
        <pc:spChg chg="add del mod">
          <ac:chgData name="Main, Matthew" userId="708796c3-3719-47f9-94be-73f6a45de28a" providerId="ADAL" clId="{76B63425-C0C4-455A-A554-C7FD8B97FDD9}" dt="2023-12-19T21:00:41.100" v="41" actId="21"/>
          <ac:spMkLst>
            <pc:docMk/>
            <pc:sldMk cId="1873579263" sldId="432"/>
            <ac:spMk id="15" creationId="{323FBB5A-89A6-A710-109D-3B8977E80620}"/>
          </ac:spMkLst>
        </pc:spChg>
        <pc:spChg chg="add del mod">
          <ac:chgData name="Main, Matthew" userId="708796c3-3719-47f9-94be-73f6a45de28a" providerId="ADAL" clId="{76B63425-C0C4-455A-A554-C7FD8B97FDD9}" dt="2023-12-19T21:00:48.257" v="43" actId="21"/>
          <ac:spMkLst>
            <pc:docMk/>
            <pc:sldMk cId="1873579263" sldId="432"/>
            <ac:spMk id="17" creationId="{F9C64934-B56C-02FB-F87D-8E3F873EEEE8}"/>
          </ac:spMkLst>
        </pc:spChg>
        <pc:spChg chg="del">
          <ac:chgData name="Main, Matthew" userId="708796c3-3719-47f9-94be-73f6a45de28a" providerId="ADAL" clId="{76B63425-C0C4-455A-A554-C7FD8B97FDD9}" dt="2023-12-19T21:00:20.903" v="36" actId="21"/>
          <ac:spMkLst>
            <pc:docMk/>
            <pc:sldMk cId="1873579263" sldId="432"/>
            <ac:spMk id="18" creationId="{C0CC32CF-9C61-402B-A4DE-F68DC55D202A}"/>
          </ac:spMkLst>
        </pc:spChg>
        <pc:spChg chg="del">
          <ac:chgData name="Main, Matthew" userId="708796c3-3719-47f9-94be-73f6a45de28a" providerId="ADAL" clId="{76B63425-C0C4-455A-A554-C7FD8B97FDD9}" dt="2023-12-19T21:00:28.111" v="37" actId="21"/>
          <ac:spMkLst>
            <pc:docMk/>
            <pc:sldMk cId="1873579263" sldId="432"/>
            <ac:spMk id="19" creationId="{DC51BF30-CAE9-4DD4-86BA-CF21842E8381}"/>
          </ac:spMkLst>
        </pc:spChg>
        <pc:spChg chg="del">
          <ac:chgData name="Main, Matthew" userId="708796c3-3719-47f9-94be-73f6a45de28a" providerId="ADAL" clId="{76B63425-C0C4-455A-A554-C7FD8B97FDD9}" dt="2023-12-19T21:00:45.387" v="42" actId="21"/>
          <ac:spMkLst>
            <pc:docMk/>
            <pc:sldMk cId="1873579263" sldId="432"/>
            <ac:spMk id="20" creationId="{B3A8CC26-360D-471C-9F48-476300F2056C}"/>
          </ac:spMkLst>
        </pc:spChg>
        <pc:spChg chg="mod">
          <ac:chgData name="Main, Matthew" userId="708796c3-3719-47f9-94be-73f6a45de28a" providerId="ADAL" clId="{76B63425-C0C4-455A-A554-C7FD8B97FDD9}" dt="2023-12-19T20:59:30.544" v="16" actId="20577"/>
          <ac:spMkLst>
            <pc:docMk/>
            <pc:sldMk cId="1873579263" sldId="432"/>
            <ac:spMk id="21" creationId="{DC4EC4A1-F2A8-46C0-9DB8-9044030FEF77}"/>
          </ac:spMkLst>
        </pc:spChg>
        <pc:graphicFrameChg chg="del">
          <ac:chgData name="Main, Matthew" userId="708796c3-3719-47f9-94be-73f6a45de28a" providerId="ADAL" clId="{76B63425-C0C4-455A-A554-C7FD8B97FDD9}" dt="2023-12-19T21:00:06.500" v="31" actId="21"/>
          <ac:graphicFrameMkLst>
            <pc:docMk/>
            <pc:sldMk cId="1873579263" sldId="432"/>
            <ac:graphicFrameMk id="22" creationId="{96CCAA6D-C3BA-4365-9F2A-7AEF9AE71605}"/>
          </ac:graphicFrameMkLst>
        </pc:graphicFrameChg>
        <pc:graphicFrameChg chg="modGraphic">
          <ac:chgData name="Main, Matthew" userId="708796c3-3719-47f9-94be-73f6a45de28a" providerId="ADAL" clId="{76B63425-C0C4-455A-A554-C7FD8B97FDD9}" dt="2023-12-19T21:00:01.278" v="30" actId="20577"/>
          <ac:graphicFrameMkLst>
            <pc:docMk/>
            <pc:sldMk cId="1873579263" sldId="432"/>
            <ac:graphicFrameMk id="27" creationId="{518B5387-EEA9-49CC-8804-1ECD6BE7A834}"/>
          </ac:graphicFrameMkLst>
        </pc:graphicFrameChg>
        <pc:picChg chg="del">
          <ac:chgData name="Main, Matthew" userId="708796c3-3719-47f9-94be-73f6a45de28a" providerId="ADAL" clId="{76B63425-C0C4-455A-A554-C7FD8B97FDD9}" dt="2023-12-19T20:59:33.997" v="17" actId="21"/>
          <ac:picMkLst>
            <pc:docMk/>
            <pc:sldMk cId="1873579263" sldId="432"/>
            <ac:picMk id="2" creationId="{018BE44A-B082-A89A-0891-05869E8B4D41}"/>
          </ac:picMkLst>
        </pc:picChg>
        <pc:picChg chg="add mod">
          <ac:chgData name="Main, Matthew" userId="708796c3-3719-47f9-94be-73f6a45de28a" providerId="ADAL" clId="{76B63425-C0C4-455A-A554-C7FD8B97FDD9}" dt="2023-12-19T20:59:46.282" v="18"/>
          <ac:picMkLst>
            <pc:docMk/>
            <pc:sldMk cId="1873579263" sldId="432"/>
            <ac:picMk id="3" creationId="{569AE149-DCC9-E6EF-DA3B-4DE77584FB39}"/>
          </ac:picMkLst>
        </pc:picChg>
        <pc:picChg chg="del">
          <ac:chgData name="Main, Matthew" userId="708796c3-3719-47f9-94be-73f6a45de28a" providerId="ADAL" clId="{76B63425-C0C4-455A-A554-C7FD8B97FDD9}" dt="2023-12-19T21:00:11.660" v="33" actId="21"/>
          <ac:picMkLst>
            <pc:docMk/>
            <pc:sldMk cId="1873579263" sldId="432"/>
            <ac:picMk id="8" creationId="{0D52DF65-C389-8BAD-AAF5-AF2996539F8A}"/>
          </ac:picMkLst>
        </pc:picChg>
        <pc:picChg chg="del">
          <ac:chgData name="Main, Matthew" userId="708796c3-3719-47f9-94be-73f6a45de28a" providerId="ADAL" clId="{76B63425-C0C4-455A-A554-C7FD8B97FDD9}" dt="2023-12-19T21:00:37.248" v="40" actId="21"/>
          <ac:picMkLst>
            <pc:docMk/>
            <pc:sldMk cId="1873579263" sldId="432"/>
            <ac:picMk id="9" creationId="{784B0418-A1F0-516E-ECBB-A55881992DAF}"/>
          </ac:picMkLst>
        </pc:picChg>
        <pc:picChg chg="del">
          <ac:chgData name="Main, Matthew" userId="708796c3-3719-47f9-94be-73f6a45de28a" providerId="ADAL" clId="{76B63425-C0C4-455A-A554-C7FD8B97FDD9}" dt="2023-12-19T21:00:10.122" v="32" actId="21"/>
          <ac:picMkLst>
            <pc:docMk/>
            <pc:sldMk cId="1873579263" sldId="432"/>
            <ac:picMk id="10" creationId="{37321B6B-7631-8525-F49F-411BE85683EB}"/>
          </ac:picMkLst>
        </pc:picChg>
        <pc:picChg chg="add mod">
          <ac:chgData name="Main, Matthew" userId="708796c3-3719-47f9-94be-73f6a45de28a" providerId="ADAL" clId="{76B63425-C0C4-455A-A554-C7FD8B97FDD9}" dt="2023-12-19T21:01:20.952" v="47" actId="1076"/>
          <ac:picMkLst>
            <pc:docMk/>
            <pc:sldMk cId="1873579263" sldId="432"/>
            <ac:picMk id="24" creationId="{D2CFA3DA-A3A9-1CC2-8EEC-3AC0A7B8E1F2}"/>
          </ac:picMkLst>
        </pc:picChg>
      </pc:sldChg>
      <pc:sldChg chg="modSp mod">
        <pc:chgData name="Main, Matthew" userId="708796c3-3719-47f9-94be-73f6a45de28a" providerId="ADAL" clId="{76B63425-C0C4-455A-A554-C7FD8B97FDD9}" dt="2023-12-20T00:43:01.122" v="891" actId="6549"/>
        <pc:sldMkLst>
          <pc:docMk/>
          <pc:sldMk cId="1951538290" sldId="2147472221"/>
        </pc:sldMkLst>
        <pc:spChg chg="mod">
          <ac:chgData name="Main, Matthew" userId="708796c3-3719-47f9-94be-73f6a45de28a" providerId="ADAL" clId="{76B63425-C0C4-455A-A554-C7FD8B97FDD9}" dt="2023-12-20T00:43:01.122" v="891" actId="6549"/>
          <ac:spMkLst>
            <pc:docMk/>
            <pc:sldMk cId="1951538290" sldId="2147472221"/>
            <ac:spMk id="5" creationId="{27F1691E-FBA2-4B2B-8113-66133A14AC7C}"/>
          </ac:spMkLst>
        </pc:spChg>
      </pc:sldChg>
      <pc:sldChg chg="modSp mod modShow">
        <pc:chgData name="Main, Matthew" userId="708796c3-3719-47f9-94be-73f6a45de28a" providerId="ADAL" clId="{76B63425-C0C4-455A-A554-C7FD8B97FDD9}" dt="2023-12-20T18:32:53.951" v="964" actId="729"/>
        <pc:sldMkLst>
          <pc:docMk/>
          <pc:sldMk cId="3517751329" sldId="2147472223"/>
        </pc:sldMkLst>
        <pc:spChg chg="mod">
          <ac:chgData name="Main, Matthew" userId="708796c3-3719-47f9-94be-73f6a45de28a" providerId="ADAL" clId="{76B63425-C0C4-455A-A554-C7FD8B97FDD9}" dt="2023-12-19T23:37:16.654" v="179" actId="20577"/>
          <ac:spMkLst>
            <pc:docMk/>
            <pc:sldMk cId="3517751329" sldId="2147472223"/>
            <ac:spMk id="2" creationId="{B2BF2807-1F61-4676-8D4A-18C4A18E82C0}"/>
          </ac:spMkLst>
        </pc:spChg>
      </pc:sldChg>
      <pc:sldChg chg="del mod modShow">
        <pc:chgData name="Main, Matthew" userId="708796c3-3719-47f9-94be-73f6a45de28a" providerId="ADAL" clId="{76B63425-C0C4-455A-A554-C7FD8B97FDD9}" dt="2023-12-20T18:32:31.092" v="963" actId="2696"/>
        <pc:sldMkLst>
          <pc:docMk/>
          <pc:sldMk cId="1089707327" sldId="2147472224"/>
        </pc:sldMkLst>
      </pc:sldChg>
      <pc:sldChg chg="del">
        <pc:chgData name="Main, Matthew" userId="708796c3-3719-47f9-94be-73f6a45de28a" providerId="ADAL" clId="{76B63425-C0C4-455A-A554-C7FD8B97FDD9}" dt="2023-12-20T18:34:03.546" v="1072" actId="2696"/>
        <pc:sldMkLst>
          <pc:docMk/>
          <pc:sldMk cId="1697259265" sldId="2147472227"/>
        </pc:sldMkLst>
      </pc:sldChg>
      <pc:sldChg chg="modSp mod">
        <pc:chgData name="Main, Matthew" userId="708796c3-3719-47f9-94be-73f6a45de28a" providerId="ADAL" clId="{76B63425-C0C4-455A-A554-C7FD8B97FDD9}" dt="2023-12-19T23:36:56.422" v="163" actId="20577"/>
        <pc:sldMkLst>
          <pc:docMk/>
          <pc:sldMk cId="2008630095" sldId="2147472229"/>
        </pc:sldMkLst>
        <pc:spChg chg="mod">
          <ac:chgData name="Main, Matthew" userId="708796c3-3719-47f9-94be-73f6a45de28a" providerId="ADAL" clId="{76B63425-C0C4-455A-A554-C7FD8B97FDD9}" dt="2023-12-19T23:36:56.422" v="163" actId="20577"/>
          <ac:spMkLst>
            <pc:docMk/>
            <pc:sldMk cId="2008630095" sldId="2147472229"/>
            <ac:spMk id="4" creationId="{4E650005-96AF-48BD-A4E3-84EDA4E617A8}"/>
          </ac:spMkLst>
        </pc:spChg>
      </pc:sldChg>
      <pc:sldChg chg="del">
        <pc:chgData name="Main, Matthew" userId="708796c3-3719-47f9-94be-73f6a45de28a" providerId="ADAL" clId="{76B63425-C0C4-455A-A554-C7FD8B97FDD9}" dt="2023-12-20T18:34:05.841" v="1073" actId="2696"/>
        <pc:sldMkLst>
          <pc:docMk/>
          <pc:sldMk cId="841123806" sldId="2147472231"/>
        </pc:sldMkLst>
      </pc:sldChg>
      <pc:sldChg chg="del mod modShow">
        <pc:chgData name="Main, Matthew" userId="708796c3-3719-47f9-94be-73f6a45de28a" providerId="ADAL" clId="{76B63425-C0C4-455A-A554-C7FD8B97FDD9}" dt="2023-12-20T18:34:15.267" v="1075" actId="2696"/>
        <pc:sldMkLst>
          <pc:docMk/>
          <pc:sldMk cId="1844185123" sldId="2147472241"/>
        </pc:sldMkLst>
      </pc:sldChg>
      <pc:sldChg chg="del mod modShow">
        <pc:chgData name="Main, Matthew" userId="708796c3-3719-47f9-94be-73f6a45de28a" providerId="ADAL" clId="{76B63425-C0C4-455A-A554-C7FD8B97FDD9}" dt="2023-12-20T18:34:17.752" v="1076" actId="2696"/>
        <pc:sldMkLst>
          <pc:docMk/>
          <pc:sldMk cId="3294349000" sldId="2147472242"/>
        </pc:sldMkLst>
      </pc:sldChg>
      <pc:sldChg chg="addSp delSp modSp mod">
        <pc:chgData name="Main, Matthew" userId="708796c3-3719-47f9-94be-73f6a45de28a" providerId="ADAL" clId="{76B63425-C0C4-455A-A554-C7FD8B97FDD9}" dt="2023-12-20T00:45:49.618" v="929" actId="20577"/>
        <pc:sldMkLst>
          <pc:docMk/>
          <pc:sldMk cId="2264709980" sldId="2147472243"/>
        </pc:sldMkLst>
        <pc:spChg chg="add mod">
          <ac:chgData name="Main, Matthew" userId="708796c3-3719-47f9-94be-73f6a45de28a" providerId="ADAL" clId="{76B63425-C0C4-455A-A554-C7FD8B97FDD9}" dt="2023-12-20T00:45:49.618" v="929" actId="20577"/>
          <ac:spMkLst>
            <pc:docMk/>
            <pc:sldMk cId="2264709980" sldId="2147472243"/>
            <ac:spMk id="2" creationId="{F47188C2-2430-1985-4A6D-D14F58D19962}"/>
          </ac:spMkLst>
        </pc:spChg>
        <pc:spChg chg="mod">
          <ac:chgData name="Main, Matthew" userId="708796c3-3719-47f9-94be-73f6a45de28a" providerId="ADAL" clId="{76B63425-C0C4-455A-A554-C7FD8B97FDD9}" dt="2023-12-19T21:04:03.419" v="65" actId="6549"/>
          <ac:spMkLst>
            <pc:docMk/>
            <pc:sldMk cId="2264709980" sldId="2147472243"/>
            <ac:spMk id="3" creationId="{2F7C73FC-6F9D-4ABC-B5A5-D906AC09A070}"/>
          </ac:spMkLst>
        </pc:spChg>
        <pc:spChg chg="add del mod">
          <ac:chgData name="Main, Matthew" userId="708796c3-3719-47f9-94be-73f6a45de28a" providerId="ADAL" clId="{76B63425-C0C4-455A-A554-C7FD8B97FDD9}" dt="2023-12-19T21:04:37.310" v="69" actId="931"/>
          <ac:spMkLst>
            <pc:docMk/>
            <pc:sldMk cId="2264709980" sldId="2147472243"/>
            <ac:spMk id="4" creationId="{5871945A-0E22-9EFE-4D67-99B5424B0A1C}"/>
          </ac:spMkLst>
        </pc:spChg>
        <pc:spChg chg="del">
          <ac:chgData name="Main, Matthew" userId="708796c3-3719-47f9-94be-73f6a45de28a" providerId="ADAL" clId="{76B63425-C0C4-455A-A554-C7FD8B97FDD9}" dt="2023-12-19T21:04:12.557" v="67" actId="21"/>
          <ac:spMkLst>
            <pc:docMk/>
            <pc:sldMk cId="2264709980" sldId="2147472243"/>
            <ac:spMk id="17" creationId="{CD429246-DCF3-4FC6-B547-9D0A1EF0B35F}"/>
          </ac:spMkLst>
        </pc:spChg>
        <pc:picChg chg="add mod">
          <ac:chgData name="Main, Matthew" userId="708796c3-3719-47f9-94be-73f6a45de28a" providerId="ADAL" clId="{76B63425-C0C4-455A-A554-C7FD8B97FDD9}" dt="2023-12-19T21:04:43.541" v="72" actId="1076"/>
          <ac:picMkLst>
            <pc:docMk/>
            <pc:sldMk cId="2264709980" sldId="2147472243"/>
            <ac:picMk id="6" creationId="{FF240EBA-9AA7-E84F-4D67-1B3CE529FDD5}"/>
          </ac:picMkLst>
        </pc:picChg>
        <pc:picChg chg="add mod">
          <ac:chgData name="Main, Matthew" userId="708796c3-3719-47f9-94be-73f6a45de28a" providerId="ADAL" clId="{76B63425-C0C4-455A-A554-C7FD8B97FDD9}" dt="2023-12-19T21:05:23.569" v="77" actId="1076"/>
          <ac:picMkLst>
            <pc:docMk/>
            <pc:sldMk cId="2264709980" sldId="2147472243"/>
            <ac:picMk id="8" creationId="{C57C2D78-472C-DBD3-D99D-335D509AF7AB}"/>
          </ac:picMkLst>
        </pc:picChg>
        <pc:picChg chg="del">
          <ac:chgData name="Main, Matthew" userId="708796c3-3719-47f9-94be-73f6a45de28a" providerId="ADAL" clId="{76B63425-C0C4-455A-A554-C7FD8B97FDD9}" dt="2023-12-19T21:04:06.696" v="66" actId="21"/>
          <ac:picMkLst>
            <pc:docMk/>
            <pc:sldMk cId="2264709980" sldId="2147472243"/>
            <ac:picMk id="10" creationId="{E0466882-75E9-4173-AF9A-94A04F7755E6}"/>
          </ac:picMkLst>
        </pc:picChg>
        <pc:picChg chg="del">
          <ac:chgData name="Main, Matthew" userId="708796c3-3719-47f9-94be-73f6a45de28a" providerId="ADAL" clId="{76B63425-C0C4-455A-A554-C7FD8B97FDD9}" dt="2023-12-19T21:04:22.380" v="68" actId="21"/>
          <ac:picMkLst>
            <pc:docMk/>
            <pc:sldMk cId="2264709980" sldId="2147472243"/>
            <ac:picMk id="14" creationId="{6553EF57-483F-47D9-A3A5-5545DE23CA27}"/>
          </ac:picMkLst>
        </pc:picChg>
      </pc:sldChg>
      <pc:sldChg chg="del mod modShow">
        <pc:chgData name="Main, Matthew" userId="708796c3-3719-47f9-94be-73f6a45de28a" providerId="ADAL" clId="{76B63425-C0C4-455A-A554-C7FD8B97FDD9}" dt="2023-12-20T18:34:28.812" v="1077" actId="2696"/>
        <pc:sldMkLst>
          <pc:docMk/>
          <pc:sldMk cId="3277255513" sldId="2147472245"/>
        </pc:sldMkLst>
      </pc:sldChg>
      <pc:sldChg chg="del mod modShow">
        <pc:chgData name="Main, Matthew" userId="708796c3-3719-47f9-94be-73f6a45de28a" providerId="ADAL" clId="{76B63425-C0C4-455A-A554-C7FD8B97FDD9}" dt="2023-12-20T18:34:33.268" v="1079" actId="2696"/>
        <pc:sldMkLst>
          <pc:docMk/>
          <pc:sldMk cId="1438418510" sldId="2147472246"/>
        </pc:sldMkLst>
      </pc:sldChg>
      <pc:sldChg chg="del mod modShow">
        <pc:chgData name="Main, Matthew" userId="708796c3-3719-47f9-94be-73f6a45de28a" providerId="ADAL" clId="{76B63425-C0C4-455A-A554-C7FD8B97FDD9}" dt="2023-12-20T18:34:31.027" v="1078" actId="2696"/>
        <pc:sldMkLst>
          <pc:docMk/>
          <pc:sldMk cId="2753379887" sldId="2147472247"/>
        </pc:sldMkLst>
      </pc:sldChg>
      <pc:sldChg chg="del mod modShow">
        <pc:chgData name="Main, Matthew" userId="708796c3-3719-47f9-94be-73f6a45de28a" providerId="ADAL" clId="{76B63425-C0C4-455A-A554-C7FD8B97FDD9}" dt="2023-12-20T18:34:35.490" v="1080" actId="2696"/>
        <pc:sldMkLst>
          <pc:docMk/>
          <pc:sldMk cId="2755221800" sldId="2147472248"/>
        </pc:sldMkLst>
      </pc:sldChg>
      <pc:sldChg chg="modSp mod">
        <pc:chgData name="Main, Matthew" userId="708796c3-3719-47f9-94be-73f6a45de28a" providerId="ADAL" clId="{76B63425-C0C4-455A-A554-C7FD8B97FDD9}" dt="2023-12-19T23:37:06.038" v="171" actId="20577"/>
        <pc:sldMkLst>
          <pc:docMk/>
          <pc:sldMk cId="2490979198" sldId="2147472250"/>
        </pc:sldMkLst>
        <pc:spChg chg="mod">
          <ac:chgData name="Main, Matthew" userId="708796c3-3719-47f9-94be-73f6a45de28a" providerId="ADAL" clId="{76B63425-C0C4-455A-A554-C7FD8B97FDD9}" dt="2023-12-19T23:37:06.038" v="171" actId="20577"/>
          <ac:spMkLst>
            <pc:docMk/>
            <pc:sldMk cId="2490979198" sldId="2147472250"/>
            <ac:spMk id="2" creationId="{B2BF2807-1F61-4676-8D4A-18C4A18E82C0}"/>
          </ac:spMkLst>
        </pc:spChg>
      </pc:sldChg>
      <pc:sldChg chg="modSp add mod ord">
        <pc:chgData name="Main, Matthew" userId="708796c3-3719-47f9-94be-73f6a45de28a" providerId="ADAL" clId="{76B63425-C0C4-455A-A554-C7FD8B97FDD9}" dt="2023-12-19T23:36:48.983" v="155" actId="20577"/>
        <pc:sldMkLst>
          <pc:docMk/>
          <pc:sldMk cId="311929283" sldId="2147472251"/>
        </pc:sldMkLst>
        <pc:spChg chg="mod">
          <ac:chgData name="Main, Matthew" userId="708796c3-3719-47f9-94be-73f6a45de28a" providerId="ADAL" clId="{76B63425-C0C4-455A-A554-C7FD8B97FDD9}" dt="2023-12-19T23:36:40.825" v="147" actId="20577"/>
          <ac:spMkLst>
            <pc:docMk/>
            <pc:sldMk cId="311929283" sldId="2147472251"/>
            <ac:spMk id="2" creationId="{8F99B636-673F-4821-B85C-85CDECCF5D93}"/>
          </ac:spMkLst>
        </pc:spChg>
        <pc:spChg chg="mod">
          <ac:chgData name="Main, Matthew" userId="708796c3-3719-47f9-94be-73f6a45de28a" providerId="ADAL" clId="{76B63425-C0C4-455A-A554-C7FD8B97FDD9}" dt="2023-12-19T23:36:48.983" v="155" actId="20577"/>
          <ac:spMkLst>
            <pc:docMk/>
            <pc:sldMk cId="311929283" sldId="2147472251"/>
            <ac:spMk id="4" creationId="{4E650005-96AF-48BD-A4E3-84EDA4E617A8}"/>
          </ac:spMkLst>
        </pc:spChg>
      </pc:sldChg>
      <pc:sldChg chg="addSp modSp new mod">
        <pc:chgData name="Main, Matthew" userId="708796c3-3719-47f9-94be-73f6a45de28a" providerId="ADAL" clId="{76B63425-C0C4-455A-A554-C7FD8B97FDD9}" dt="2023-12-20T16:12:13.159" v="962" actId="9405"/>
        <pc:sldMkLst>
          <pc:docMk/>
          <pc:sldMk cId="3170537420" sldId="2147472252"/>
        </pc:sldMkLst>
        <pc:spChg chg="mod">
          <ac:chgData name="Main, Matthew" userId="708796c3-3719-47f9-94be-73f6a45de28a" providerId="ADAL" clId="{76B63425-C0C4-455A-A554-C7FD8B97FDD9}" dt="2023-12-20T00:21:23.838" v="220" actId="20577"/>
          <ac:spMkLst>
            <pc:docMk/>
            <pc:sldMk cId="3170537420" sldId="2147472252"/>
            <ac:spMk id="2" creationId="{286CFDB9-EAC2-2B97-06EB-AE96657D1020}"/>
          </ac:spMkLst>
        </pc:spChg>
        <pc:spChg chg="add mod">
          <ac:chgData name="Main, Matthew" userId="708796c3-3719-47f9-94be-73f6a45de28a" providerId="ADAL" clId="{76B63425-C0C4-455A-A554-C7FD8B97FDD9}" dt="2023-12-20T00:22:28.213" v="269" actId="20577"/>
          <ac:spMkLst>
            <pc:docMk/>
            <pc:sldMk cId="3170537420" sldId="2147472252"/>
            <ac:spMk id="4" creationId="{CF6A6E60-13FC-0631-6A36-209676E7C80E}"/>
          </ac:spMkLst>
        </pc:spChg>
        <pc:picChg chg="add mod">
          <ac:chgData name="Main, Matthew" userId="708796c3-3719-47f9-94be-73f6a45de28a" providerId="ADAL" clId="{76B63425-C0C4-455A-A554-C7FD8B97FDD9}" dt="2023-12-20T00:24:05.439" v="280" actId="1076"/>
          <ac:picMkLst>
            <pc:docMk/>
            <pc:sldMk cId="3170537420" sldId="2147472252"/>
            <ac:picMk id="6" creationId="{C0AFCA30-F535-7166-FB16-027485362B37}"/>
          </ac:picMkLst>
        </pc:picChg>
        <pc:picChg chg="add mod">
          <ac:chgData name="Main, Matthew" userId="708796c3-3719-47f9-94be-73f6a45de28a" providerId="ADAL" clId="{76B63425-C0C4-455A-A554-C7FD8B97FDD9}" dt="2023-12-20T00:23:59.936" v="279" actId="1076"/>
          <ac:picMkLst>
            <pc:docMk/>
            <pc:sldMk cId="3170537420" sldId="2147472252"/>
            <ac:picMk id="8" creationId="{BBB412B9-0BBE-414E-F97A-37BA6CD3FF72}"/>
          </ac:picMkLst>
        </pc:picChg>
        <pc:inkChg chg="add">
          <ac:chgData name="Main, Matthew" userId="708796c3-3719-47f9-94be-73f6a45de28a" providerId="ADAL" clId="{76B63425-C0C4-455A-A554-C7FD8B97FDD9}" dt="2023-12-20T16:12:13.159" v="962" actId="9405"/>
          <ac:inkMkLst>
            <pc:docMk/>
            <pc:sldMk cId="3170537420" sldId="2147472252"/>
            <ac:inkMk id="5" creationId="{D564D8B3-BBBF-7710-8D51-F139FCFFEA18}"/>
          </ac:inkMkLst>
        </pc:inkChg>
      </pc:sldChg>
      <pc:sldChg chg="new del">
        <pc:chgData name="Main, Matthew" userId="708796c3-3719-47f9-94be-73f6a45de28a" providerId="ADAL" clId="{76B63425-C0C4-455A-A554-C7FD8B97FDD9}" dt="2023-12-20T00:24:48.225" v="283" actId="2696"/>
        <pc:sldMkLst>
          <pc:docMk/>
          <pc:sldMk cId="2676732345" sldId="2147472253"/>
        </pc:sldMkLst>
      </pc:sldChg>
      <pc:sldChg chg="addSp delSp modSp mod">
        <pc:chgData name="Main, Matthew" userId="708796c3-3719-47f9-94be-73f6a45de28a" providerId="ADAL" clId="{76B63425-C0C4-455A-A554-C7FD8B97FDD9}" dt="2023-12-20T00:47:02.315" v="961" actId="20577"/>
        <pc:sldMkLst>
          <pc:docMk/>
          <pc:sldMk cId="3820231875" sldId="2147472253"/>
        </pc:sldMkLst>
        <pc:spChg chg="mod">
          <ac:chgData name="Main, Matthew" userId="708796c3-3719-47f9-94be-73f6a45de28a" providerId="ADAL" clId="{76B63425-C0C4-455A-A554-C7FD8B97FDD9}" dt="2023-12-20T00:26:21.468" v="299" actId="20577"/>
          <ac:spMkLst>
            <pc:docMk/>
            <pc:sldMk cId="3820231875" sldId="2147472253"/>
            <ac:spMk id="3" creationId="{2F7C73FC-6F9D-4ABC-B5A5-D906AC09A070}"/>
          </ac:spMkLst>
        </pc:spChg>
        <pc:spChg chg="add mod">
          <ac:chgData name="Main, Matthew" userId="708796c3-3719-47f9-94be-73f6a45de28a" providerId="ADAL" clId="{76B63425-C0C4-455A-A554-C7FD8B97FDD9}" dt="2023-12-20T00:47:02.315" v="961" actId="20577"/>
          <ac:spMkLst>
            <pc:docMk/>
            <pc:sldMk cId="3820231875" sldId="2147472253"/>
            <ac:spMk id="4" creationId="{2E3901DE-49DB-878D-DCC5-5A61034BEF21}"/>
          </ac:spMkLst>
        </pc:spChg>
        <pc:picChg chg="del">
          <ac:chgData name="Main, Matthew" userId="708796c3-3719-47f9-94be-73f6a45de28a" providerId="ADAL" clId="{76B63425-C0C4-455A-A554-C7FD8B97FDD9}" dt="2023-12-20T00:25:49.621" v="285" actId="21"/>
          <ac:picMkLst>
            <pc:docMk/>
            <pc:sldMk cId="3820231875" sldId="2147472253"/>
            <ac:picMk id="6" creationId="{FF240EBA-9AA7-E84F-4D67-1B3CE529FDD5}"/>
          </ac:picMkLst>
        </pc:picChg>
        <pc:picChg chg="del">
          <ac:chgData name="Main, Matthew" userId="708796c3-3719-47f9-94be-73f6a45de28a" providerId="ADAL" clId="{76B63425-C0C4-455A-A554-C7FD8B97FDD9}" dt="2023-12-20T00:25:57.816" v="286" actId="21"/>
          <ac:picMkLst>
            <pc:docMk/>
            <pc:sldMk cId="3820231875" sldId="2147472253"/>
            <ac:picMk id="8" creationId="{C57C2D78-472C-DBD3-D99D-335D509AF7AB}"/>
          </ac:picMkLst>
        </pc:picChg>
      </pc:sldChg>
      <pc:sldChg chg="del">
        <pc:chgData name="Main, Matthew" userId="708796c3-3719-47f9-94be-73f6a45de28a" providerId="ADAL" clId="{76B63425-C0C4-455A-A554-C7FD8B97FDD9}" dt="2023-12-20T00:24:53.706" v="284" actId="2696"/>
        <pc:sldMkLst>
          <pc:docMk/>
          <pc:sldMk cId="4128309907" sldId="2147472253"/>
        </pc:sldMkLst>
      </pc:sldChg>
      <pc:sldChg chg="addSp delSp modSp mod">
        <pc:chgData name="Main, Matthew" userId="708796c3-3719-47f9-94be-73f6a45de28a" providerId="ADAL" clId="{76B63425-C0C4-455A-A554-C7FD8B97FDD9}" dt="2023-12-20T00:42:17.511" v="889" actId="20577"/>
        <pc:sldMkLst>
          <pc:docMk/>
          <pc:sldMk cId="1068006151" sldId="2147472254"/>
        </pc:sldMkLst>
        <pc:spChg chg="mod">
          <ac:chgData name="Main, Matthew" userId="708796c3-3719-47f9-94be-73f6a45de28a" providerId="ADAL" clId="{76B63425-C0C4-455A-A554-C7FD8B97FDD9}" dt="2023-12-20T00:28:37.021" v="386" actId="20577"/>
          <ac:spMkLst>
            <pc:docMk/>
            <pc:sldMk cId="1068006151" sldId="2147472254"/>
            <ac:spMk id="2" creationId="{286CFDB9-EAC2-2B97-06EB-AE96657D1020}"/>
          </ac:spMkLst>
        </pc:spChg>
        <pc:spChg chg="del">
          <ac:chgData name="Main, Matthew" userId="708796c3-3719-47f9-94be-73f6a45de28a" providerId="ADAL" clId="{76B63425-C0C4-455A-A554-C7FD8B97FDD9}" dt="2023-12-20T00:28:45.127" v="387" actId="21"/>
          <ac:spMkLst>
            <pc:docMk/>
            <pc:sldMk cId="1068006151" sldId="2147472254"/>
            <ac:spMk id="4" creationId="{CF6A6E60-13FC-0631-6A36-209676E7C80E}"/>
          </ac:spMkLst>
        </pc:spChg>
        <pc:spChg chg="add mod">
          <ac:chgData name="Main, Matthew" userId="708796c3-3719-47f9-94be-73f6a45de28a" providerId="ADAL" clId="{76B63425-C0C4-455A-A554-C7FD8B97FDD9}" dt="2023-12-20T00:42:17.511" v="889" actId="20577"/>
          <ac:spMkLst>
            <pc:docMk/>
            <pc:sldMk cId="1068006151" sldId="2147472254"/>
            <ac:spMk id="5" creationId="{62636714-BF07-6C24-B098-DE2FAE71A3B3}"/>
          </ac:spMkLst>
        </pc:spChg>
        <pc:picChg chg="del">
          <ac:chgData name="Main, Matthew" userId="708796c3-3719-47f9-94be-73f6a45de28a" providerId="ADAL" clId="{76B63425-C0C4-455A-A554-C7FD8B97FDD9}" dt="2023-12-20T00:28:26.548" v="367" actId="21"/>
          <ac:picMkLst>
            <pc:docMk/>
            <pc:sldMk cId="1068006151" sldId="2147472254"/>
            <ac:picMk id="6" creationId="{C0AFCA30-F535-7166-FB16-027485362B37}"/>
          </ac:picMkLst>
        </pc:picChg>
        <pc:picChg chg="del">
          <ac:chgData name="Main, Matthew" userId="708796c3-3719-47f9-94be-73f6a45de28a" providerId="ADAL" clId="{76B63425-C0C4-455A-A554-C7FD8B97FDD9}" dt="2023-12-20T00:28:28.638" v="368" actId="21"/>
          <ac:picMkLst>
            <pc:docMk/>
            <pc:sldMk cId="1068006151" sldId="2147472254"/>
            <ac:picMk id="8" creationId="{BBB412B9-0BBE-414E-F97A-37BA6CD3FF72}"/>
          </ac:picMkLst>
        </pc:picChg>
      </pc:sldChg>
      <pc:sldChg chg="addSp delSp modSp mod">
        <pc:chgData name="Main, Matthew" userId="708796c3-3719-47f9-94be-73f6a45de28a" providerId="ADAL" clId="{76B63425-C0C4-455A-A554-C7FD8B97FDD9}" dt="2023-12-20T18:33:52.159" v="1070" actId="1076"/>
        <pc:sldMkLst>
          <pc:docMk/>
          <pc:sldMk cId="2336546319" sldId="2147472255"/>
        </pc:sldMkLst>
        <pc:spChg chg="mod">
          <ac:chgData name="Main, Matthew" userId="708796c3-3719-47f9-94be-73f6a45de28a" providerId="ADAL" clId="{76B63425-C0C4-455A-A554-C7FD8B97FDD9}" dt="2023-12-20T00:29:48.979" v="416" actId="12"/>
          <ac:spMkLst>
            <pc:docMk/>
            <pc:sldMk cId="2336546319" sldId="2147472255"/>
            <ac:spMk id="2" creationId="{286CFDB9-EAC2-2B97-06EB-AE96657D1020}"/>
          </ac:spMkLst>
        </pc:spChg>
        <pc:spChg chg="add del mod">
          <ac:chgData name="Main, Matthew" userId="708796c3-3719-47f9-94be-73f6a45de28a" providerId="ADAL" clId="{76B63425-C0C4-455A-A554-C7FD8B97FDD9}" dt="2023-12-20T00:30:22.229" v="420"/>
          <ac:spMkLst>
            <pc:docMk/>
            <pc:sldMk cId="2336546319" sldId="2147472255"/>
            <ac:spMk id="4" creationId="{2947D971-5BFE-0393-D33B-3DCD23947D33}"/>
          </ac:spMkLst>
        </pc:spChg>
        <pc:spChg chg="add mod">
          <ac:chgData name="Main, Matthew" userId="708796c3-3719-47f9-94be-73f6a45de28a" providerId="ADAL" clId="{76B63425-C0C4-455A-A554-C7FD8B97FDD9}" dt="2023-12-20T18:33:52.159" v="1070" actId="1076"/>
          <ac:spMkLst>
            <pc:docMk/>
            <pc:sldMk cId="2336546319" sldId="2147472255"/>
            <ac:spMk id="5" creationId="{CAFEBEDB-263C-DED7-E0E7-26C844B3650E}"/>
          </ac:spMkLst>
        </pc:spChg>
      </pc:sldChg>
      <pc:sldMasterChg chg="del delSldLayout">
        <pc:chgData name="Main, Matthew" userId="708796c3-3719-47f9-94be-73f6a45de28a" providerId="ADAL" clId="{76B63425-C0C4-455A-A554-C7FD8B97FDD9}" dt="2023-12-20T18:34:08.111" v="1074" actId="2696"/>
        <pc:sldMasterMkLst>
          <pc:docMk/>
          <pc:sldMasterMk cId="3010377634" sldId="2147483679"/>
        </pc:sldMasterMkLst>
        <pc:sldLayoutChg chg="del">
          <pc:chgData name="Main, Matthew" userId="708796c3-3719-47f9-94be-73f6a45de28a" providerId="ADAL" clId="{76B63425-C0C4-455A-A554-C7FD8B97FDD9}" dt="2023-12-20T18:34:08.111" v="1074" actId="2696"/>
          <pc:sldLayoutMkLst>
            <pc:docMk/>
            <pc:sldMasterMk cId="3010377634" sldId="2147483679"/>
            <pc:sldLayoutMk cId="387399545" sldId="2147483680"/>
          </pc:sldLayoutMkLst>
        </pc:sldLayoutChg>
        <pc:sldLayoutChg chg="del">
          <pc:chgData name="Main, Matthew" userId="708796c3-3719-47f9-94be-73f6a45de28a" providerId="ADAL" clId="{76B63425-C0C4-455A-A554-C7FD8B97FDD9}" dt="2023-12-20T18:34:08.111" v="1074" actId="2696"/>
          <pc:sldLayoutMkLst>
            <pc:docMk/>
            <pc:sldMasterMk cId="3010377634" sldId="2147483679"/>
            <pc:sldLayoutMk cId="2703772314" sldId="2147483681"/>
          </pc:sldLayoutMkLst>
        </pc:sldLayoutChg>
        <pc:sldLayoutChg chg="del">
          <pc:chgData name="Main, Matthew" userId="708796c3-3719-47f9-94be-73f6a45de28a" providerId="ADAL" clId="{76B63425-C0C4-455A-A554-C7FD8B97FDD9}" dt="2023-12-20T18:34:08.111" v="1074" actId="2696"/>
          <pc:sldLayoutMkLst>
            <pc:docMk/>
            <pc:sldMasterMk cId="3010377634" sldId="2147483679"/>
            <pc:sldLayoutMk cId="3913879822" sldId="2147483682"/>
          </pc:sldLayoutMkLst>
        </pc:sldLayoutChg>
        <pc:sldLayoutChg chg="del">
          <pc:chgData name="Main, Matthew" userId="708796c3-3719-47f9-94be-73f6a45de28a" providerId="ADAL" clId="{76B63425-C0C4-455A-A554-C7FD8B97FDD9}" dt="2023-12-20T18:34:08.111" v="1074" actId="2696"/>
          <pc:sldLayoutMkLst>
            <pc:docMk/>
            <pc:sldMasterMk cId="3010377634" sldId="2147483679"/>
            <pc:sldLayoutMk cId="4216507758" sldId="2147483683"/>
          </pc:sldLayoutMkLst>
        </pc:sldLayoutChg>
        <pc:sldLayoutChg chg="del">
          <pc:chgData name="Main, Matthew" userId="708796c3-3719-47f9-94be-73f6a45de28a" providerId="ADAL" clId="{76B63425-C0C4-455A-A554-C7FD8B97FDD9}" dt="2023-12-20T18:34:08.111" v="1074" actId="2696"/>
          <pc:sldLayoutMkLst>
            <pc:docMk/>
            <pc:sldMasterMk cId="3010377634" sldId="2147483679"/>
            <pc:sldLayoutMk cId="3642209910" sldId="2147483684"/>
          </pc:sldLayoutMkLst>
        </pc:sldLayoutChg>
      </pc:sldMasterChg>
      <pc:sldMasterChg chg="del delSldLayout">
        <pc:chgData name="Main, Matthew" userId="708796c3-3719-47f9-94be-73f6a45de28a" providerId="ADAL" clId="{76B63425-C0C4-455A-A554-C7FD8B97FDD9}" dt="2023-12-20T18:34:15.267" v="1075" actId="2696"/>
        <pc:sldMasterMkLst>
          <pc:docMk/>
          <pc:sldMasterMk cId="2026927377" sldId="2147483726"/>
        </pc:sldMasterMkLst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797975594" sldId="2147483727"/>
          </pc:sldLayoutMkLst>
        </pc:sldLayoutChg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106315620" sldId="2147483728"/>
          </pc:sldLayoutMkLst>
        </pc:sldLayoutChg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99075217" sldId="2147483729"/>
          </pc:sldLayoutMkLst>
        </pc:sldLayoutChg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1264852482" sldId="2147483730"/>
          </pc:sldLayoutMkLst>
        </pc:sldLayoutChg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3988748906" sldId="2147483731"/>
          </pc:sldLayoutMkLst>
        </pc:sldLayoutChg>
        <pc:sldLayoutChg chg="del">
          <pc:chgData name="Main, Matthew" userId="708796c3-3719-47f9-94be-73f6a45de28a" providerId="ADAL" clId="{76B63425-C0C4-455A-A554-C7FD8B97FDD9}" dt="2023-12-20T18:34:15.267" v="1075" actId="2696"/>
          <pc:sldLayoutMkLst>
            <pc:docMk/>
            <pc:sldMasterMk cId="2026927377" sldId="2147483726"/>
            <pc:sldLayoutMk cId="72071243" sldId="2147483732"/>
          </pc:sldLayoutMkLst>
        </pc:sldLayoutChg>
      </pc:sldMasterChg>
      <pc:sldMasterChg chg="del delSldLayout">
        <pc:chgData name="Main, Matthew" userId="708796c3-3719-47f9-94be-73f6a45de28a" providerId="ADAL" clId="{76B63425-C0C4-455A-A554-C7FD8B97FDD9}" dt="2023-12-20T18:34:17.752" v="1076" actId="2696"/>
        <pc:sldMasterMkLst>
          <pc:docMk/>
          <pc:sldMasterMk cId="4124236627" sldId="2147483733"/>
        </pc:sldMasterMkLst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1454313525" sldId="2147483734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3172019177" sldId="2147483735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2738900844" sldId="2147483736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625613135" sldId="2147483737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359881741" sldId="2147483738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91631204" sldId="2147483739"/>
          </pc:sldLayoutMkLst>
        </pc:sldLayoutChg>
        <pc:sldLayoutChg chg="del">
          <pc:chgData name="Main, Matthew" userId="708796c3-3719-47f9-94be-73f6a45de28a" providerId="ADAL" clId="{76B63425-C0C4-455A-A554-C7FD8B97FDD9}" dt="2023-12-20T18:34:17.752" v="1076" actId="2696"/>
          <pc:sldLayoutMkLst>
            <pc:docMk/>
            <pc:sldMasterMk cId="4124236627" sldId="2147483733"/>
            <pc:sldLayoutMk cId="2981554088" sldId="214748374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E1430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01BCF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2C77B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1430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EC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01BC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2C77B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339F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0T16:12:13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7208 75,'-2'2,"0"0,0 0,0-1,-1 1,1 0,0-1,-1 0,0 1,1-1,-1 0,0 0,1 0,-1-1,0 1,0-1,-4 1,-3 1,-67 21,-288 69,343-89,1 0,-1-2,0-1,0-1,1 0,-1-2,1 0,-1-2,1 0,0-1,1-1,-25-13,26 11,-1 1,0 1,-1 1,1 0,-1 2,0 0,0 1,-1 2,-28 0,7 2,6 1,0-2,-1-1,1-2,-39-8,26 0,-1 2,0 2,-94 0,95 7,-1 2,0 3,-79 16,73-10,-1-4,-1-1,1-4,-79-6,12 2,50 1,-85 3,90 9,50-6,-1-2,-32 2,-12-4,-129-4,53-19,99 13,-1 2,-61-2,14 11,-78-4,99-9,48 6,0 2,-32-2,14 4,-1-1,-46-8,-103-19,94 22,-21-5,53 5,1 2,-118 6,61 2,-7-5,-142 4,237 2,1 1,0 2,1 1,-40 15,41-12,0-2,-1 0,0-3,-49 6,51-9,1 1,-45 13,47-10,-1-2,1 0,-38 2,-393-7,204-1,224-1,-52-9,51 6,-50-2,-50 9,-96-4,204 0,0-2,0 0,-34-12,40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AABE-D4FD-4820-BBE6-74D59E3311E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2F22C-0646-4F13-8918-0725A576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1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0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9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2D342-E7CF-4F91-AF6D-4BDF800D1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4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1905"/>
            <a:ext cx="12192000" cy="2040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360" y="1624523"/>
            <a:ext cx="5500405" cy="180447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570" y="3561752"/>
            <a:ext cx="5500405" cy="5811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F8FC9534-51DB-4260-BC9B-6C10D44804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84F43B-1BE2-4CD7-8638-9BED1D589D7B}"/>
              </a:ext>
            </a:extLst>
          </p:cNvPr>
          <p:cNvCxnSpPr>
            <a:cxnSpLocks/>
          </p:cNvCxnSpPr>
          <p:nvPr userDrawn="1"/>
        </p:nvCxnSpPr>
        <p:spPr>
          <a:xfrm>
            <a:off x="1106244" y="5588878"/>
            <a:ext cx="10441521" cy="0"/>
          </a:xfrm>
          <a:prstGeom prst="line">
            <a:avLst/>
          </a:prstGeom>
          <a:ln w="127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D4422222-FCAE-49F0-BC62-6F9534B0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225" r="943" b="52375"/>
          <a:stretch/>
        </p:blipFill>
        <p:spPr>
          <a:xfrm rot="10800000" flipH="1">
            <a:off x="-99700" y="0"/>
            <a:ext cx="872715" cy="6858000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0D443D97-0D1A-4AF6-B72D-2D4FE8BC1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973" b="4485"/>
          <a:stretch/>
        </p:blipFill>
        <p:spPr>
          <a:xfrm>
            <a:off x="1011531" y="1969594"/>
            <a:ext cx="4432273" cy="16496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F97F3F-AF52-4FD1-92A2-6BCC381DF226}"/>
              </a:ext>
            </a:extLst>
          </p:cNvPr>
          <p:cNvCxnSpPr>
            <a:cxnSpLocks/>
          </p:cNvCxnSpPr>
          <p:nvPr userDrawn="1"/>
        </p:nvCxnSpPr>
        <p:spPr>
          <a:xfrm>
            <a:off x="5749186" y="1698527"/>
            <a:ext cx="0" cy="2167357"/>
          </a:xfrm>
          <a:prstGeom prst="line">
            <a:avLst/>
          </a:prstGeom>
          <a:ln>
            <a:solidFill>
              <a:srgbClr val="36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646AC25-CF32-4BCC-B4B8-1F4AA3CE3D37}"/>
              </a:ext>
            </a:extLst>
          </p:cNvPr>
          <p:cNvSpPr txBox="1"/>
          <p:nvPr userDrawn="1"/>
        </p:nvSpPr>
        <p:spPr>
          <a:xfrm>
            <a:off x="10856672" y="6439695"/>
            <a:ext cx="773354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>
                <a:latin typeface="+mj-lt"/>
                <a:cs typeface="Arial" panose="020B0604020202020204" pitchFamily="34" charset="0"/>
              </a:rPr>
              <a:t>fcx.com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BFA10083-0C1A-4CC3-A910-2928392765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63" y="5974111"/>
            <a:ext cx="465864" cy="4694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3392791-DE4D-4F71-B7B3-89FE9E3511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6857" y="6037132"/>
            <a:ext cx="1244774" cy="4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7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39745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4" y="3319673"/>
            <a:ext cx="6547128" cy="140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738327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39967"/>
            <a:ext cx="0" cy="29313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5" y="1286313"/>
            <a:ext cx="5420021" cy="1284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buClr>
                <a:srgbClr val="BB5D00"/>
              </a:buClr>
              <a:defRPr sz="1800">
                <a:latin typeface="+mj-lt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sz="1800">
                <a:latin typeface="+mj-lt"/>
              </a:defRPr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3821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72805" y="2695369"/>
            <a:ext cx="2846389" cy="1431131"/>
          </a:xfrm>
          <a:prstGeom prst="rect">
            <a:avLst/>
          </a:prstGeom>
          <a:solidFill>
            <a:srgbClr val="2C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31279" y="1258702"/>
            <a:ext cx="5375132" cy="1378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buClr>
                <a:srgbClr val="BB5D00"/>
              </a:buClr>
              <a:defRPr sz="1800">
                <a:latin typeface="+mj-lt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sz="1800">
                <a:latin typeface="+mj-lt"/>
              </a:defRPr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3508" y="2858367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795954" y="3319673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4" cy="961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3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15659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001162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60414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69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826789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9116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6671539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9336654" y="3320509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4" cy="961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8480763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3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359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1862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6125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9116"/>
            <a:ext cx="0" cy="422796"/>
          </a:xfrm>
          <a:prstGeom prst="line">
            <a:avLst/>
          </a:prstGeom>
          <a:ln w="19050">
            <a:solidFill>
              <a:srgbClr val="395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10282669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7490" y="5197319"/>
            <a:ext cx="1337332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0A362C1-BDFF-4C59-B0A4-A0DC17BEF7E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6348"/>
            <a:ext cx="6172200" cy="44747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28650" indent="-342900">
              <a:buClr>
                <a:srgbClr val="DF572A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>
              <a:buClr>
                <a:srgbClr val="DF572A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1875" indent="-342900">
              <a:buClr>
                <a:srgbClr val="DF572A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buClr>
                <a:srgbClr val="DF572A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348"/>
            <a:ext cx="3932237" cy="4482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784" y="6493998"/>
            <a:ext cx="2743200" cy="365125"/>
          </a:xfrm>
        </p:spPr>
        <p:txBody>
          <a:bodyPr>
            <a:noAutofit/>
          </a:bodyPr>
          <a:lstStyle>
            <a:lvl1pPr>
              <a:defRPr sz="9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>
            <a:noAutofit/>
          </a:bodyPr>
          <a:lstStyle>
            <a:lvl1pPr>
              <a:defRPr sz="9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4" y="365125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BDC5CE-E51A-4EBE-8D25-4008ABD0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9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23C1FB-B71D-4B41-87C5-4DE6B7000D10}"/>
              </a:ext>
            </a:extLst>
          </p:cNvPr>
          <p:cNvSpPr/>
          <p:nvPr userDrawn="1"/>
        </p:nvSpPr>
        <p:spPr>
          <a:xfrm rot="5400000">
            <a:off x="7915755" y="2672357"/>
            <a:ext cx="6941130" cy="14301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83127"/>
            <a:ext cx="12192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66561" y="613186"/>
            <a:ext cx="8221435" cy="5397247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628650" indent="-342900"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1875" indent="-342900"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313625" y="6239745"/>
            <a:ext cx="945677" cy="2962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669399" y="2333944"/>
            <a:ext cx="5035705" cy="80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6477" y="3313432"/>
            <a:ext cx="2377440" cy="14801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363DDA-A825-478D-B256-2590271C0669}"/>
              </a:ext>
            </a:extLst>
          </p:cNvPr>
          <p:cNvCxnSpPr>
            <a:cxnSpLocks/>
          </p:cNvCxnSpPr>
          <p:nvPr userDrawn="1"/>
        </p:nvCxnSpPr>
        <p:spPr>
          <a:xfrm>
            <a:off x="10658008" y="-83131"/>
            <a:ext cx="0" cy="6941130"/>
          </a:xfrm>
          <a:prstGeom prst="line">
            <a:avLst/>
          </a:prstGeom>
          <a:ln w="25400">
            <a:solidFill>
              <a:srgbClr val="DA7C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CFC2E101-5906-4940-B834-13D693E6D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225" r="64259" b="44"/>
          <a:stretch/>
        </p:blipFill>
        <p:spPr>
          <a:xfrm>
            <a:off x="11895755" y="-83131"/>
            <a:ext cx="296247" cy="694112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5A88843-4D60-44D8-A306-4D82449940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9809" y="3251014"/>
            <a:ext cx="2387595" cy="255067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2E44E882-3CDB-49D4-ABEB-45ACCF62BE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10596914" y="5819865"/>
            <a:ext cx="1323729" cy="5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18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7632" y="1698527"/>
            <a:ext cx="5324678" cy="216735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Appendix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EFB49D2-B17C-4BA4-9394-EE5B2E0F7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25BD1-398E-42F1-B305-083DA74A575B}"/>
              </a:ext>
            </a:extLst>
          </p:cNvPr>
          <p:cNvGrpSpPr/>
          <p:nvPr userDrawn="1"/>
        </p:nvGrpSpPr>
        <p:grpSpPr>
          <a:xfrm>
            <a:off x="-98636" y="3177"/>
            <a:ext cx="12291700" cy="6854824"/>
            <a:chOff x="-99700" y="0"/>
            <a:chExt cx="12291700" cy="6877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29CE93-B435-45A5-8F92-72FDBAABB912}"/>
                </a:ext>
              </a:extLst>
            </p:cNvPr>
            <p:cNvSpPr/>
            <p:nvPr userDrawn="1"/>
          </p:nvSpPr>
          <p:spPr>
            <a:xfrm>
              <a:off x="-98636" y="0"/>
              <a:ext cx="4454265" cy="6877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7840D2-155F-43AA-86BE-2EA8A0E38576}"/>
                </a:ext>
              </a:extLst>
            </p:cNvPr>
            <p:cNvSpPr/>
            <p:nvPr userDrawn="1"/>
          </p:nvSpPr>
          <p:spPr>
            <a:xfrm>
              <a:off x="-98636" y="0"/>
              <a:ext cx="12290636" cy="131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17" name="Picture 16" descr="A close up of a wood surface&#10;&#10;Description automatically generated with low confidence">
              <a:extLst>
                <a:ext uri="{FF2B5EF4-FFF2-40B4-BE49-F238E27FC236}">
                  <a16:creationId xmlns:a16="http://schemas.microsoft.com/office/drawing/2014/main" id="{F4E19D00-2EF6-4864-8BE3-938B832057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" t="1225" r="943" b="52375"/>
            <a:stretch/>
          </p:blipFill>
          <p:spPr>
            <a:xfrm rot="10800000" flipH="1">
              <a:off x="-99700" y="0"/>
              <a:ext cx="872715" cy="6877664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FEAD60E-C7F8-44B7-9F7F-2F5C60C1EE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6973" b="4485"/>
            <a:stretch/>
          </p:blipFill>
          <p:spPr>
            <a:xfrm>
              <a:off x="1011531" y="1969594"/>
              <a:ext cx="4432273" cy="164969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15361-5642-4322-BC15-F7605F2375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49186" y="1698527"/>
              <a:ext cx="0" cy="2167357"/>
            </a:xfrm>
            <a:prstGeom prst="line">
              <a:avLst/>
            </a:prstGeom>
            <a:ln>
              <a:solidFill>
                <a:srgbClr val="3676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2BB7CB8-2335-4A07-90B8-76DE4E6C3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9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37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2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38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0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3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7840D2-155F-43AA-86BE-2EA8A0E38576}"/>
              </a:ext>
            </a:extLst>
          </p:cNvPr>
          <p:cNvSpPr/>
          <p:nvPr userDrawn="1"/>
        </p:nvSpPr>
        <p:spPr>
          <a:xfrm>
            <a:off x="-107686" y="3178"/>
            <a:ext cx="12290630" cy="148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7632" y="1698527"/>
            <a:ext cx="5324678" cy="216735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EFB49D2-B17C-4BA4-9394-EE5B2E0F7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73" y="5657940"/>
            <a:ext cx="2567473" cy="9628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9CE93-B435-45A5-8F92-72FDBAABB912}"/>
              </a:ext>
            </a:extLst>
          </p:cNvPr>
          <p:cNvSpPr/>
          <p:nvPr userDrawn="1"/>
        </p:nvSpPr>
        <p:spPr>
          <a:xfrm>
            <a:off x="-97572" y="3177"/>
            <a:ext cx="4454265" cy="685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7" name="Picture 1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F4E19D00-2EF6-4864-8BE3-938B83205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225" r="943" b="52375"/>
          <a:stretch/>
        </p:blipFill>
        <p:spPr>
          <a:xfrm rot="16200000" flipH="1">
            <a:off x="5873927" y="-5994218"/>
            <a:ext cx="336459" cy="12299687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AFEAD60E-C7F8-44B7-9F7F-2F5C60C1E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973" b="4485"/>
          <a:stretch/>
        </p:blipFill>
        <p:spPr>
          <a:xfrm>
            <a:off x="1012595" y="1966230"/>
            <a:ext cx="4432273" cy="16442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15361-5642-4322-BC15-F7605F237553}"/>
              </a:ext>
            </a:extLst>
          </p:cNvPr>
          <p:cNvCxnSpPr>
            <a:cxnSpLocks/>
          </p:cNvCxnSpPr>
          <p:nvPr userDrawn="1"/>
        </p:nvCxnSpPr>
        <p:spPr>
          <a:xfrm>
            <a:off x="5750250" y="1696063"/>
            <a:ext cx="0" cy="2160159"/>
          </a:xfrm>
          <a:prstGeom prst="line">
            <a:avLst/>
          </a:prstGeom>
          <a:ln>
            <a:solidFill>
              <a:srgbClr val="36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2BB7CB8-2335-4A07-90B8-76DE4E6C370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0B8490-C9AF-4BB7-980F-1E2D01EBA3B7}"/>
              </a:ext>
            </a:extLst>
          </p:cNvPr>
          <p:cNvCxnSpPr>
            <a:cxnSpLocks/>
          </p:cNvCxnSpPr>
          <p:nvPr userDrawn="1"/>
        </p:nvCxnSpPr>
        <p:spPr>
          <a:xfrm>
            <a:off x="489527" y="5588878"/>
            <a:ext cx="11058238" cy="0"/>
          </a:xfrm>
          <a:prstGeom prst="line">
            <a:avLst/>
          </a:prstGeom>
          <a:ln w="127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14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Risk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3CB44BE4-315C-403E-89DC-59ED94E35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723" y="273979"/>
            <a:ext cx="462455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High Risk Event:</a:t>
            </a: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E2CDC08-4430-4340-B351-E835113BC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3865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C146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BB7579B-44CB-4F79-A03B-A82982384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3A16F-CF2D-41B9-B8B2-19302DB85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667B8-73E8-4470-B9A7-980474805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0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7655649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580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65364" y="31231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Alert: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1" y="269826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4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fety Al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3CCF6A5-D39D-4670-8B7D-D9FC916480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1362595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A79467-0A9E-4EB9-96A2-1A12ED8B7691}"/>
              </a:ext>
            </a:extLst>
          </p:cNvPr>
          <p:cNvSpPr txBox="1"/>
          <p:nvPr userDrawn="1"/>
        </p:nvSpPr>
        <p:spPr>
          <a:xfrm>
            <a:off x="1200150" y="330767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Safety Success: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id="{A2F73C00-AE0D-4169-8B8D-A912A2287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284" y="273247"/>
            <a:ext cx="520218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2160-A695-49A9-A464-AA5B9CAA8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4F44CEB-5C85-435B-BC18-ED4B06203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F96E6-8252-4A3A-931C-27ED5FD7A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2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48BB3-A8F0-45C7-90E2-20C0F345A14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0F48A-97D8-402D-80D6-FD813F09F72F}"/>
              </a:ext>
            </a:extLst>
          </p:cNvPr>
          <p:cNvSpPr txBox="1"/>
          <p:nvPr userDrawn="1"/>
        </p:nvSpPr>
        <p:spPr>
          <a:xfrm>
            <a:off x="1236132" y="319835"/>
            <a:ext cx="423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Potential Fatal Event: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970122C-C8E4-4720-A69A-0E2F32A475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6078" y="1404939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D978F47B-038C-4D2F-909F-84865B87DB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367" y="1400177"/>
            <a:ext cx="2409824" cy="235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783014AD-39D1-40FB-92B9-9AD8139F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09896" y="4057843"/>
            <a:ext cx="4073285" cy="1790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E4C36A2-1234-4698-B62A-3D670FAC5B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61365" y="3752850"/>
            <a:ext cx="2409824" cy="236484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A7919E0-CDAF-4C96-A481-21EDB869A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1111" y="3769573"/>
            <a:ext cx="2414791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B1C85E3C-04FA-424C-98CB-D6401A4A99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09896" y="5855288"/>
            <a:ext cx="4073285" cy="226425"/>
          </a:xfrm>
          <a:prstGeom prst="rect">
            <a:avLst/>
          </a:prstGeom>
        </p:spPr>
        <p:txBody>
          <a:bodyPr/>
          <a:lstStyle>
            <a:lvl1pPr>
              <a:defRPr sz="1401"/>
            </a:lvl1pPr>
            <a:lvl3pPr marL="384051" indent="0">
              <a:buNone/>
              <a:defRPr/>
            </a:lvl3pPr>
          </a:lstStyle>
          <a:p>
            <a:pPr lvl="0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18137-DC09-48E5-83F3-BDB8A8DC651C}"/>
              </a:ext>
            </a:extLst>
          </p:cNvPr>
          <p:cNvSpPr txBox="1"/>
          <p:nvPr userDrawn="1"/>
        </p:nvSpPr>
        <p:spPr>
          <a:xfrm>
            <a:off x="3049954" y="3218934"/>
            <a:ext cx="6099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4013CCEF-D53D-4F7F-906A-48E4D26AD87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119393"/>
              </p:ext>
            </p:extLst>
          </p:nvPr>
        </p:nvGraphicFramePr>
        <p:xfrm>
          <a:off x="6309692" y="1066800"/>
          <a:ext cx="5609205" cy="5558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09205">
                  <a:extLst>
                    <a:ext uri="{9D8B030D-6E8A-4147-A177-3AD203B41FA5}">
                      <a16:colId xmlns:a16="http://schemas.microsoft.com/office/drawing/2014/main" val="2478897174"/>
                    </a:ext>
                  </a:extLst>
                </a:gridCol>
              </a:tblGrid>
              <a:tr h="35782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 / Links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05209"/>
                  </a:ext>
                </a:extLst>
              </a:tr>
              <a:tr h="5200828">
                <a:tc>
                  <a:txBody>
                    <a:bodyPr/>
                    <a:lstStyle/>
                    <a:p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7402"/>
                  </a:ext>
                </a:extLst>
              </a:tr>
            </a:tbl>
          </a:graphicData>
        </a:graphic>
      </p:graphicFrame>
      <p:sp>
        <p:nvSpPr>
          <p:cNvPr id="34" name="Title 9">
            <a:extLst>
              <a:ext uri="{FF2B5EF4-FFF2-40B4-BE49-F238E27FC236}">
                <a16:creationId xmlns:a16="http://schemas.microsoft.com/office/drawing/2014/main" id="{7CCF051D-2A8C-4AE0-8753-2ABC96B21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703" y="269826"/>
            <a:ext cx="4260579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9801-6542-48D8-AAC2-C3178335A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23D135D-4B5B-4F66-A089-FBB24E6E6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9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7B7C0B6-7241-4A0D-8684-E0D37A9EA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E F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B6E976-3DD2-4C8B-96A5-F278486EF836}"/>
              </a:ext>
            </a:extLst>
          </p:cNvPr>
          <p:cNvSpPr txBox="1">
            <a:spLocks/>
          </p:cNvSpPr>
          <p:nvPr userDrawn="1"/>
        </p:nvSpPr>
        <p:spPr>
          <a:xfrm>
            <a:off x="5470467" y="6421684"/>
            <a:ext cx="13120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6BC511-10EB-484C-B18D-C6EFEBCBF01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9">
            <a:extLst>
              <a:ext uri="{FF2B5EF4-FFF2-40B4-BE49-F238E27FC236}">
                <a16:creationId xmlns:a16="http://schemas.microsoft.com/office/drawing/2014/main" id="{3BFCDD63-0882-4AF8-820A-360A06F8C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09" y="381197"/>
            <a:ext cx="3640834" cy="533203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[Title of Event]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73A34C-07F0-4691-8E99-F0756E071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50" y="103188"/>
            <a:ext cx="927100" cy="703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B889-76E0-4655-9CB3-43B72F25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81" y="200024"/>
            <a:ext cx="2250375" cy="261487"/>
          </a:xfrm>
          <a:prstGeom prst="rect">
            <a:avLst/>
          </a:prstGeom>
        </p:spPr>
      </p:pic>
      <p:pic>
        <p:nvPicPr>
          <p:cNvPr id="14" name="Picture Placeholder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3E08659-9A13-4582-8CBD-C371CE8A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-3356" r="6" b="-1354"/>
          <a:stretch/>
        </p:blipFill>
        <p:spPr>
          <a:xfrm>
            <a:off x="11131826" y="489227"/>
            <a:ext cx="570130" cy="3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7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6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A209C-879B-4793-A1F6-391624282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-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0828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311508"/>
            <a:ext cx="9680953" cy="5328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0150" indent="-285750"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C7805AE-83AC-40B4-88BE-27938D6B0A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483" y="778995"/>
            <a:ext cx="9680953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B2AEA-A29E-4142-80F2-FE4929AC6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6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23503"/>
            <a:ext cx="12188824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9192818" y="2882263"/>
            <a:ext cx="2908985" cy="32799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408999" y="4930439"/>
            <a:ext cx="372486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20070" y="4926247"/>
            <a:ext cx="405119" cy="1231803"/>
          </a:xfrm>
          <a:prstGeom prst="rect">
            <a:avLst/>
          </a:prstGeom>
          <a:gradFill>
            <a:gsLst>
              <a:gs pos="49000">
                <a:srgbClr val="4AA4C6"/>
              </a:gs>
              <a:gs pos="0">
                <a:srgbClr val="B5E4F7"/>
              </a:gs>
              <a:gs pos="100000">
                <a:srgbClr val="224A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694431" y="4951440"/>
            <a:ext cx="387623" cy="1206610"/>
          </a:xfrm>
          <a:prstGeom prst="rect">
            <a:avLst/>
          </a:prstGeom>
          <a:gradFill>
            <a:gsLst>
              <a:gs pos="49000">
                <a:schemeClr val="accent2">
                  <a:lumMod val="75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352740" y="4602400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281270" y="4938844"/>
            <a:ext cx="357080" cy="1231802"/>
          </a:xfrm>
          <a:prstGeom prst="rect">
            <a:avLst/>
          </a:prstGeom>
          <a:gradFill>
            <a:gsLst>
              <a:gs pos="49000">
                <a:srgbClr val="FEC745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185798" y="4951439"/>
            <a:ext cx="505741" cy="1206609"/>
          </a:xfrm>
          <a:prstGeom prst="rect">
            <a:avLst/>
          </a:prstGeom>
          <a:gradFill>
            <a:gsLst>
              <a:gs pos="40000">
                <a:srgbClr val="1D88C6"/>
              </a:gs>
              <a:gs pos="0">
                <a:srgbClr val="B5E4F7"/>
              </a:gs>
              <a:gs pos="100000">
                <a:srgbClr val="0945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1281270" y="1321775"/>
            <a:ext cx="1011083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2023 The Power of Copper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select 2023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437220" y="2913247"/>
            <a:ext cx="226755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4261665" y="2764922"/>
            <a:ext cx="12341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379827" y="3489254"/>
            <a:ext cx="275897" cy="245798"/>
          </a:xfrm>
          <a:prstGeom prst="rect">
            <a:avLst/>
          </a:prstGeom>
          <a:solidFill>
            <a:srgbClr val="E14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1088300" y="3489254"/>
            <a:ext cx="275897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754257" y="3489254"/>
            <a:ext cx="275897" cy="245798"/>
          </a:xfrm>
          <a:prstGeom prst="rect">
            <a:avLst/>
          </a:prstGeom>
          <a:solidFill>
            <a:srgbClr val="FE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3005530" y="3489254"/>
            <a:ext cx="275897" cy="245798"/>
          </a:xfrm>
          <a:prstGeom prst="rect">
            <a:avLst/>
          </a:prstGeom>
          <a:solidFill>
            <a:srgbClr val="2C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5385696" y="3489254"/>
            <a:ext cx="275897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3572360" y="3489254"/>
            <a:ext cx="275897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4855250" y="3484877"/>
            <a:ext cx="275897" cy="245798"/>
          </a:xfrm>
          <a:prstGeom prst="rect">
            <a:avLst/>
          </a:prstGeom>
          <a:solidFill>
            <a:srgbClr val="339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81395332"/>
              </p:ext>
            </p:extLst>
          </p:nvPr>
        </p:nvGraphicFramePr>
        <p:xfrm>
          <a:off x="6549001" y="3044858"/>
          <a:ext cx="5231928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4176124" y="3477162"/>
            <a:ext cx="275897" cy="2457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074281"/>
              </p:ext>
            </p:extLst>
          </p:nvPr>
        </p:nvGraphicFramePr>
        <p:xfrm>
          <a:off x="2750712" y="4507242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170824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#e04401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853058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#E18332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1597806" y="3737840"/>
            <a:ext cx="63190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#ffc743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2095120" y="3737840"/>
            <a:ext cx="74855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#01BCFF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2744295" y="3737840"/>
            <a:ext cx="7269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#3676bc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3336631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3944317" y="3737840"/>
            <a:ext cx="78529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4610223" y="3737840"/>
            <a:ext cx="74855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#91b54a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5226923" y="3737840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#FFFFFF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95BC02-9AB6-44DF-8245-7AB48D01CF8C}"/>
              </a:ext>
            </a:extLst>
          </p:cNvPr>
          <p:cNvSpPr/>
          <p:nvPr userDrawn="1"/>
        </p:nvSpPr>
        <p:spPr>
          <a:xfrm>
            <a:off x="2367496" y="3489254"/>
            <a:ext cx="275897" cy="245798"/>
          </a:xfrm>
          <a:prstGeom prst="rect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A10E9C0-414C-469A-A1E2-90DFE2AD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7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B130FC-0902-442F-B27E-E0E0C3A9D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380EFA-D767-4D4D-9B5D-AEA78FF9A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5963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84" y="330605"/>
            <a:ext cx="9680953" cy="705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484" y="1504955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484" y="2328867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4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2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0486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57300" indent="-342900">
              <a:buClr>
                <a:srgbClr val="DF572A"/>
              </a:buClr>
              <a:defRPr lang="en-US" sz="18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1398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6B23BA-D9E1-4CB2-8266-2AA5B300D4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28.xml"/><Relationship Id="rId9" Type="http://schemas.openxmlformats.org/officeDocument/2006/relationships/oleObject" Target="../embeddings/oleObject1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4.xml"/><Relationship Id="rId9" Type="http://schemas.openxmlformats.org/officeDocument/2006/relationships/oleObject" Target="../embeddings/oleObject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489C0-760C-43B7-8C07-A290C7B0B6B9}"/>
              </a:ext>
            </a:extLst>
          </p:cNvPr>
          <p:cNvSpPr/>
          <p:nvPr userDrawn="1"/>
        </p:nvSpPr>
        <p:spPr>
          <a:xfrm>
            <a:off x="0" y="88779"/>
            <a:ext cx="12192000" cy="10181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BD5A50-C139-4334-B053-C0CA7F56D5A0}"/>
              </a:ext>
            </a:extLst>
          </p:cNvPr>
          <p:cNvCxnSpPr>
            <a:cxnSpLocks/>
          </p:cNvCxnSpPr>
          <p:nvPr userDrawn="1"/>
        </p:nvCxnSpPr>
        <p:spPr>
          <a:xfrm>
            <a:off x="0" y="1113878"/>
            <a:ext cx="12192000" cy="0"/>
          </a:xfrm>
          <a:prstGeom prst="line">
            <a:avLst/>
          </a:prstGeom>
          <a:ln w="25400">
            <a:solidFill>
              <a:srgbClr val="DA7C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785DFB54-9645-49E7-B2BA-E0239DFC9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225" r="64259" b="44"/>
          <a:stretch/>
        </p:blipFill>
        <p:spPr>
          <a:xfrm rot="16200000">
            <a:off x="5947877" y="-5949704"/>
            <a:ext cx="296247" cy="1219200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F175280-66CE-4AD0-B28C-A715AB7D61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3" y="15966"/>
            <a:ext cx="2387595" cy="255067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29049C6A-296E-4945-A889-44BC7719BAA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52616" y="379336"/>
            <a:ext cx="1441338" cy="605889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82784" y="6493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9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2784" y="365125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82784" y="1514479"/>
            <a:ext cx="10515600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139825" marR="0" lvl="4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5D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Fifth level</a:t>
            </a:r>
          </a:p>
          <a:p>
            <a:pPr marL="1939925" lvl="4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lang="en-US" sz="22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SzPct val="80000"/>
        <a:buFont typeface="Arial" panose="020B0604020202020204" pitchFamily="34" charset="0"/>
        <a:buChar char="•"/>
        <a:defRPr lang="en-US" sz="20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31875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E29540-054D-CFBE-F794-5A2334E7B7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7452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E29540-054D-CFBE-F794-5A2334E7B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256060-3FF1-916A-80FF-D25B5B2AB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8202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3256060-3FF1-916A-80FF-D25B5B2AB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2641B6-553D-99BD-8F2E-E7796A085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5474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2641B6-553D-99BD-8F2E-E7796A085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A78258F-8714-8535-BB51-7BE58D0781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9438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A78258F-8714-8535-BB51-7BE58D078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FF3E7E2-84F1-4C93-9C33-3D079071C2B7}"/>
              </a:ext>
            </a:extLst>
          </p:cNvPr>
          <p:cNvSpPr/>
          <p:nvPr userDrawn="1"/>
        </p:nvSpPr>
        <p:spPr>
          <a:xfrm>
            <a:off x="3175" y="-26162"/>
            <a:ext cx="12188825" cy="65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lvl1pPr algn="l" defTabSz="91440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0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1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3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4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96" indent="-182881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0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1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3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14" indent="-228602" algn="l" defTabSz="91440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6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0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4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91440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t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7.xml"/><Relationship Id="rId6" Type="http://schemas.openxmlformats.org/officeDocument/2006/relationships/image" Target="../media/image18.tmp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portal.fmi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publicportal.fmi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1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4707A3-0C65-47A6-943C-13E14657C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FCX Safety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F1691E-FBA2-4B2B-8113-66133A14A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2023 </a:t>
            </a:r>
          </a:p>
        </p:txBody>
      </p:sp>
    </p:spTree>
    <p:extLst>
      <p:ext uri="{BB962C8B-B14F-4D97-AF65-F5344CB8AC3E}">
        <p14:creationId xmlns:p14="http://schemas.microsoft.com/office/powerpoint/2010/main" val="19515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2F95AE4-135C-86CB-49E1-6B754FD2A5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2F95AE4-135C-86CB-49E1-6B754FD2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20">
            <a:extLst>
              <a:ext uri="{FF2B5EF4-FFF2-40B4-BE49-F238E27FC236}">
                <a16:creationId xmlns:a16="http://schemas.microsoft.com/office/drawing/2014/main" id="{DC4EC4A1-F2A8-46C0-9DB8-9044030F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93" y="270082"/>
            <a:ext cx="4153714" cy="533203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r>
              <a:rPr lang="en-US" dirty="0">
                <a:latin typeface="Arial"/>
                <a:cs typeface="Arial"/>
              </a:rPr>
              <a:t>Fall From Heights</a:t>
            </a:r>
            <a:endParaRPr lang="en-US" dirty="0"/>
          </a:p>
        </p:txBody>
      </p:sp>
      <p:graphicFrame>
        <p:nvGraphicFramePr>
          <p:cNvPr id="27" name="Table 25">
            <a:extLst>
              <a:ext uri="{FF2B5EF4-FFF2-40B4-BE49-F238E27FC236}">
                <a16:creationId xmlns:a16="http://schemas.microsoft.com/office/drawing/2014/main" id="{518B5387-EEA9-49CC-8804-1ECD6BE7A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390"/>
              </p:ext>
            </p:extLst>
          </p:nvPr>
        </p:nvGraphicFramePr>
        <p:xfrm>
          <a:off x="9362908" y="462032"/>
          <a:ext cx="282909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092">
                  <a:extLst>
                    <a:ext uri="{9D8B030D-6E8A-4147-A177-3AD203B41FA5}">
                      <a16:colId xmlns:a16="http://schemas.microsoft.com/office/drawing/2014/main" val="4226224490"/>
                    </a:ext>
                  </a:extLst>
                </a:gridCol>
              </a:tblGrid>
              <a:tr h="397069">
                <a:tc>
                  <a:txBody>
                    <a:bodyPr/>
                    <a:lstStyle/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 # 2023-35</a:t>
                      </a:r>
                    </a:p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Event ID # 20011698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21928"/>
                  </a:ext>
                </a:extLst>
              </a:tr>
            </a:tbl>
          </a:graphicData>
        </a:graphic>
      </p:graphicFrame>
      <p:pic>
        <p:nvPicPr>
          <p:cNvPr id="14" name="Picture Placeholder 13" descr="A yellow triangle sign with a person falling off a cliff&#10;&#10;Description automatically generated">
            <a:extLst>
              <a:ext uri="{FF2B5EF4-FFF2-40B4-BE49-F238E27FC236}">
                <a16:creationId xmlns:a16="http://schemas.microsoft.com/office/drawing/2014/main" id="{CED45A6F-4BFD-7EB4-FC5D-1A86BD60F0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5031"/>
          <a:stretch>
            <a:fillRect/>
          </a:stretch>
        </p:blipFill>
        <p:spPr>
          <a:xfrm>
            <a:off x="197544" y="33310"/>
            <a:ext cx="878272" cy="857443"/>
          </a:xfrm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B26EF8A0-D41D-729C-00EB-79198FB890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572"/>
            <a:ext cx="12192000" cy="58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C4EC4A1-F2A8-46C0-9DB8-9044030F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93" y="270082"/>
            <a:ext cx="4153714" cy="5332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From Heights</a:t>
            </a:r>
          </a:p>
        </p:txBody>
      </p:sp>
      <p:graphicFrame>
        <p:nvGraphicFramePr>
          <p:cNvPr id="27" name="Table 25">
            <a:extLst>
              <a:ext uri="{FF2B5EF4-FFF2-40B4-BE49-F238E27FC236}">
                <a16:creationId xmlns:a16="http://schemas.microsoft.com/office/drawing/2014/main" id="{518B5387-EEA9-49CC-8804-1ECD6BE7A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37310"/>
              </p:ext>
            </p:extLst>
          </p:nvPr>
        </p:nvGraphicFramePr>
        <p:xfrm>
          <a:off x="9362908" y="462032"/>
          <a:ext cx="282909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092">
                  <a:extLst>
                    <a:ext uri="{9D8B030D-6E8A-4147-A177-3AD203B41FA5}">
                      <a16:colId xmlns:a16="http://schemas.microsoft.com/office/drawing/2014/main" val="4226224490"/>
                    </a:ext>
                  </a:extLst>
                </a:gridCol>
              </a:tblGrid>
              <a:tr h="397069">
                <a:tc>
                  <a:txBody>
                    <a:bodyPr/>
                    <a:lstStyle/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 # 2023-32</a:t>
                      </a:r>
                    </a:p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Event ID # 20011245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21928"/>
                  </a:ext>
                </a:extLst>
              </a:tr>
            </a:tbl>
          </a:graphicData>
        </a:graphic>
      </p:graphicFrame>
      <p:pic>
        <p:nvPicPr>
          <p:cNvPr id="3" name="Picture Placeholder 13" descr="A yellow triangle sign with a person falling off a cliff&#10;&#10;Description automatically generated">
            <a:extLst>
              <a:ext uri="{FF2B5EF4-FFF2-40B4-BE49-F238E27FC236}">
                <a16:creationId xmlns:a16="http://schemas.microsoft.com/office/drawing/2014/main" id="{569AE149-DCC9-E6EF-DA3B-4DE77584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5031"/>
          <a:stretch>
            <a:fillRect/>
          </a:stretch>
        </p:blipFill>
        <p:spPr>
          <a:xfrm>
            <a:off x="197544" y="33310"/>
            <a:ext cx="878272" cy="857443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D2CFA3DA-A3A9-1CC2-8EEC-3AC0A7B8E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1"/>
            <a:ext cx="12192000" cy="58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B636-673F-4821-B85C-85CDECCF5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Agency Shares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650005-96AF-48BD-A4E3-84EDA4E61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F771-C6CC-46F8-BC3C-0F8466A960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73FC-6F9D-4ABC-B5A5-D906AC09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MSHA Fatality Report</a:t>
            </a:r>
          </a:p>
        </p:txBody>
      </p:sp>
      <p:pic>
        <p:nvPicPr>
          <p:cNvPr id="6" name="Content Placeholder 5" descr="A yellow excavator on a road&#10;&#10;Description automatically generated">
            <a:extLst>
              <a:ext uri="{FF2B5EF4-FFF2-40B4-BE49-F238E27FC236}">
                <a16:creationId xmlns:a16="http://schemas.microsoft.com/office/drawing/2014/main" id="{FF240EBA-9AA7-E84F-4D67-1B3CE529F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" y="1140063"/>
            <a:ext cx="6011114" cy="4172532"/>
          </a:xfrm>
        </p:spPr>
      </p:pic>
      <p:pic>
        <p:nvPicPr>
          <p:cNvPr id="8" name="Picture 7" descr="A close-up of a truck&#10;&#10;Description automatically generated">
            <a:extLst>
              <a:ext uri="{FF2B5EF4-FFF2-40B4-BE49-F238E27FC236}">
                <a16:creationId xmlns:a16="http://schemas.microsoft.com/office/drawing/2014/main" id="{C57C2D78-472C-DBD3-D99D-335D509AF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69" y="2688657"/>
            <a:ext cx="5715798" cy="4067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188C2-2430-1985-4A6D-D14F58D19962}"/>
              </a:ext>
            </a:extLst>
          </p:cNvPr>
          <p:cNvSpPr txBox="1"/>
          <p:nvPr/>
        </p:nvSpPr>
        <p:spPr>
          <a:xfrm>
            <a:off x="6231467" y="1303867"/>
            <a:ext cx="571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it mean to be a spotter?</a:t>
            </a:r>
          </a:p>
        </p:txBody>
      </p:sp>
    </p:spTree>
    <p:extLst>
      <p:ext uri="{BB962C8B-B14F-4D97-AF65-F5344CB8AC3E}">
        <p14:creationId xmlns:p14="http://schemas.microsoft.com/office/powerpoint/2010/main" val="226470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B636-673F-4821-B85C-85CDECCF5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Topic – Control of Hazardous Energy Policy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650005-96AF-48BD-A4E3-84EDA4E61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F771-C6CC-46F8-BC3C-0F8466A960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73FC-6F9D-4ABC-B5A5-D906AC09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CoHE</a:t>
            </a:r>
            <a:r>
              <a:rPr lang="en-US" dirty="0"/>
              <a:t> - LOTOTO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901DE-49DB-878D-DCC5-5A61034B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Home | Freeport-McMoRan Public Portal (fmi.com)</a:t>
            </a:r>
            <a:endParaRPr lang="en-US" dirty="0"/>
          </a:p>
          <a:p>
            <a:pPr lvl="1"/>
            <a:r>
              <a:rPr lang="en-US" dirty="0"/>
              <a:t>https://publicportal.fmi.com</a:t>
            </a:r>
          </a:p>
          <a:p>
            <a:endParaRPr lang="en-US" dirty="0"/>
          </a:p>
          <a:p>
            <a:r>
              <a:rPr lang="en-US" dirty="0"/>
              <a:t>Key Elements</a:t>
            </a:r>
          </a:p>
          <a:p>
            <a:pPr lvl="1"/>
            <a:r>
              <a:rPr lang="en-US" dirty="0"/>
              <a:t>Climax Specifics</a:t>
            </a:r>
          </a:p>
          <a:p>
            <a:pPr lvl="1"/>
            <a:endParaRPr lang="en-US" dirty="0"/>
          </a:p>
          <a:p>
            <a:r>
              <a:rPr lang="en-US" dirty="0"/>
              <a:t>Discussions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2023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9600-55BD-4F53-BFA6-A4231E4E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Recordable Injuries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A99C9-EC58-4726-9D96-2DA54A5D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EB69C0-7537-C24C-BC67-8B5F238D9475}" type="slidenum">
              <a:rPr lang="en-US" smtClean="0"/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E6321-BA96-49D4-9AAE-902B74EF502C}"/>
              </a:ext>
            </a:extLst>
          </p:cNvPr>
          <p:cNvSpPr txBox="1"/>
          <p:nvPr/>
        </p:nvSpPr>
        <p:spPr>
          <a:xfrm>
            <a:off x="1524000" y="1180731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Climax = 12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Contractors = 15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Slips, Trips, &amp; Fall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Bodily Reaction =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Caught in/under/between 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Struck by/against =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Exposure to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Sprain / Strain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Contusion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Laceration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in Eye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Fracture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Dislocation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Burn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Amputation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F0DD9-5810-4799-9306-1550B120B634}"/>
              </a:ext>
            </a:extLst>
          </p:cNvPr>
          <p:cNvSpPr txBox="1"/>
          <p:nvPr/>
        </p:nvSpPr>
        <p:spPr>
          <a:xfrm>
            <a:off x="6678706" y="2005485"/>
            <a:ext cx="3989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Back/Neck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Ankle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Arm / Hands =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Knee =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Shoulder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7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A6E60-13FC-0631-6A36-209676E7C80E}"/>
              </a:ext>
            </a:extLst>
          </p:cNvPr>
          <p:cNvSpPr txBox="1"/>
          <p:nvPr/>
        </p:nvSpPr>
        <p:spPr>
          <a:xfrm>
            <a:off x="194733" y="14478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Home | Freeport-McMoRan Public Portal (fmi.com)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document with text on it&#10;&#10;Description automatically generated">
            <a:extLst>
              <a:ext uri="{FF2B5EF4-FFF2-40B4-BE49-F238E27FC236}">
                <a16:creationId xmlns:a16="http://schemas.microsoft.com/office/drawing/2014/main" id="{C0AFCA30-F535-7166-FB16-02748536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1" y="1909465"/>
            <a:ext cx="4250663" cy="4419600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BBB412B9-0BBE-414E-F97A-37BA6CD3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85" y="1556706"/>
            <a:ext cx="4258546" cy="4827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64D8B3-BBBF-7710-8D51-F139FCFFEA18}"/>
                  </a:ext>
                </a:extLst>
              </p14:cNvPr>
              <p14:cNvContentPartPr/>
              <p14:nvPr/>
            </p14:nvContentPartPr>
            <p14:xfrm>
              <a:off x="7446573" y="3418987"/>
              <a:ext cx="2595240" cy="7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64D8B3-BBBF-7710-8D51-F139FCFFEA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2573" y="3311347"/>
                <a:ext cx="2702880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53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Iterations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36714-BF07-6C24-B098-DE2FAE71A3B3}"/>
              </a:ext>
            </a:extLst>
          </p:cNvPr>
          <p:cNvSpPr txBox="1"/>
          <p:nvPr/>
        </p:nvSpPr>
        <p:spPr>
          <a:xfrm>
            <a:off x="457199" y="1337733"/>
            <a:ext cx="11540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Work towards rotating hosting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Focused safety topic each month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Primarily around FRM categories or High Risk Policies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FCX Incident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Successes and Celebrations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06800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9C21-0075-4C25-AFD8-A9076759F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FCX Safety Incidents, Successes, &amp; Alerts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2BF2807-1F61-4676-8D4A-18C4A18E8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8A21-8D40-4762-A810-25E547040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FDB9-EAC2-2B97-06EB-AE96657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421C9-ECB7-0C1B-3EF0-EC51AAB5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EBEDB-263C-DED7-E0E7-26C844B3650E}"/>
              </a:ext>
            </a:extLst>
          </p:cNvPr>
          <p:cNvSpPr txBox="1"/>
          <p:nvPr/>
        </p:nvSpPr>
        <p:spPr>
          <a:xfrm>
            <a:off x="16933" y="1372128"/>
            <a:ext cx="11844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 dirty="0"/>
              <a:t>  Contractors Completed the McNulty Environmental Projects injury Free in 2023.  &gt;50,000 Hours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 dirty="0"/>
              <a:t> &gt; 62,000 Contractor Hours injury free in November Site wide.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sz="3600" dirty="0"/>
              <a:t>  Mine Haul Road Maintenance improvements including the use of a scraper to spread road base on the snow.</a:t>
            </a:r>
          </a:p>
        </p:txBody>
      </p:sp>
    </p:spTree>
    <p:extLst>
      <p:ext uri="{BB962C8B-B14F-4D97-AF65-F5344CB8AC3E}">
        <p14:creationId xmlns:p14="http://schemas.microsoft.com/office/powerpoint/2010/main" val="233654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9C21-0075-4C25-AFD8-A9076759F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PFE Events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2BF2807-1F61-4676-8D4A-18C4A18E8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8A21-8D40-4762-A810-25E547040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0263" y="6577013"/>
            <a:ext cx="1201737" cy="280987"/>
          </a:xfrm>
        </p:spPr>
        <p:txBody>
          <a:bodyPr/>
          <a:lstStyle/>
          <a:p>
            <a:fld id="{B5EB69C0-7537-C24C-BC67-8B5F238D9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5">
            <a:extLst>
              <a:ext uri="{FF2B5EF4-FFF2-40B4-BE49-F238E27FC236}">
                <a16:creationId xmlns:a16="http://schemas.microsoft.com/office/drawing/2014/main" id="{518B5387-EEA9-49CC-8804-1ECD6BE7A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12043"/>
              </p:ext>
            </p:extLst>
          </p:nvPr>
        </p:nvGraphicFramePr>
        <p:xfrm>
          <a:off x="9362908" y="462032"/>
          <a:ext cx="282909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092">
                  <a:extLst>
                    <a:ext uri="{9D8B030D-6E8A-4147-A177-3AD203B41FA5}">
                      <a16:colId xmlns:a16="http://schemas.microsoft.com/office/drawing/2014/main" val="4226224490"/>
                    </a:ext>
                  </a:extLst>
                </a:gridCol>
              </a:tblGrid>
              <a:tr h="397069">
                <a:tc>
                  <a:txBody>
                    <a:bodyPr/>
                    <a:lstStyle/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 # 2023-40</a:t>
                      </a:r>
                    </a:p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Event ID # 20009754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21928"/>
                  </a:ext>
                </a:extLst>
              </a:tr>
            </a:tbl>
          </a:graphicData>
        </a:graphic>
      </p:graphicFrame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F8AD2D41-909E-41BD-9C2A-31B799446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8" y="35943"/>
            <a:ext cx="885783" cy="7673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C5184C2-10FC-D5B7-FA64-5314D864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LHD Reverses into a Light Vehicle</a:t>
            </a:r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456259D1-C859-FC65-194B-FD589353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121"/>
            <a:ext cx="12192000" cy="58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C4EC4A1-F2A8-46C0-9DB8-9044030F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93" y="270082"/>
            <a:ext cx="4153714" cy="5332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Steering Wheel Came Off Steering Column</a:t>
            </a:r>
          </a:p>
        </p:txBody>
      </p:sp>
      <p:graphicFrame>
        <p:nvGraphicFramePr>
          <p:cNvPr id="27" name="Table 25">
            <a:extLst>
              <a:ext uri="{FF2B5EF4-FFF2-40B4-BE49-F238E27FC236}">
                <a16:creationId xmlns:a16="http://schemas.microsoft.com/office/drawing/2014/main" id="{518B5387-EEA9-49CC-8804-1ECD6BE7A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0370"/>
              </p:ext>
            </p:extLst>
          </p:nvPr>
        </p:nvGraphicFramePr>
        <p:xfrm>
          <a:off x="9362908" y="462032"/>
          <a:ext cx="282909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092">
                  <a:extLst>
                    <a:ext uri="{9D8B030D-6E8A-4147-A177-3AD203B41FA5}">
                      <a16:colId xmlns:a16="http://schemas.microsoft.com/office/drawing/2014/main" val="4226224490"/>
                    </a:ext>
                  </a:extLst>
                </a:gridCol>
              </a:tblGrid>
              <a:tr h="397069">
                <a:tc>
                  <a:txBody>
                    <a:bodyPr/>
                    <a:lstStyle/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 # 2023-39</a:t>
                      </a:r>
                    </a:p>
                    <a:p>
                      <a:pPr marL="0" marR="0" lvl="0" indent="0" algn="l" defTabSz="9144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Event ID # 2009518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21928"/>
                  </a:ext>
                </a:extLst>
              </a:tr>
            </a:tbl>
          </a:graphicData>
        </a:graphic>
      </p:graphicFrame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7A32E83-3EDF-F271-7180-4D15107C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4" y="78361"/>
            <a:ext cx="885783" cy="76734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FD48C46-8CCC-55F6-3C1F-F5BC4B10D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366"/>
            <a:ext cx="12192000" cy="58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5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The Power of Copper 2023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E04401"/>
      </a:accent1>
      <a:accent2>
        <a:srgbClr val="E18332"/>
      </a:accent2>
      <a:accent3>
        <a:srgbClr val="FFC743"/>
      </a:accent3>
      <a:accent4>
        <a:srgbClr val="8F133C"/>
      </a:accent4>
      <a:accent5>
        <a:srgbClr val="339F45"/>
      </a:accent5>
      <a:accent6>
        <a:srgbClr val="3777BC"/>
      </a:accent6>
      <a:hlink>
        <a:srgbClr val="01BCFF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Freeport Template Widescreen" id="{F1BF0343-AA40-4D0F-81D0-A8C7B0B0C98B}" vid="{C2F6BB4B-5050-4C8E-9AEA-95C7F868BF84}"/>
    </a:ext>
  </a:extLst>
</a:theme>
</file>

<file path=ppt/theme/theme2.xml><?xml version="1.0" encoding="utf-8"?>
<a:theme xmlns:a="http://schemas.openxmlformats.org/drawingml/2006/main" name="5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3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4.xml><?xml version="1.0" encoding="utf-8"?>
<a:theme xmlns:a="http://schemas.openxmlformats.org/drawingml/2006/main" name="2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5.xml><?xml version="1.0" encoding="utf-8"?>
<a:theme xmlns:a="http://schemas.openxmlformats.org/drawingml/2006/main" name="4_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42B6.pptm  -  AutoRecovered" id="{5CEE3F14-FEFB-4030-98EB-779EAEB09B8F}" vid="{4C6BF1EC-2D1C-4EBA-BC78-88073BF203D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307</Words>
  <Application>Microsoft Office PowerPoint</Application>
  <PresentationFormat>Widescreen</PresentationFormat>
  <Paragraphs>89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1_Office Theme</vt:lpstr>
      <vt:lpstr>5_Retrospect</vt:lpstr>
      <vt:lpstr>Retrospect</vt:lpstr>
      <vt:lpstr>2_Retrospect</vt:lpstr>
      <vt:lpstr>4_Retrospect</vt:lpstr>
      <vt:lpstr>think-cell Slide</vt:lpstr>
      <vt:lpstr>FCX Safety Updates</vt:lpstr>
      <vt:lpstr>2023 Recordable Injuries</vt:lpstr>
      <vt:lpstr>First Steps Discussion</vt:lpstr>
      <vt:lpstr>Meeting Iterations</vt:lpstr>
      <vt:lpstr>FCX Safety Incidents, Successes, &amp; Alerts</vt:lpstr>
      <vt:lpstr>Successes</vt:lpstr>
      <vt:lpstr>PFE Events</vt:lpstr>
      <vt:lpstr>LHD Reverses into a Light Vehicle</vt:lpstr>
      <vt:lpstr>Steering Wheel Came Off Steering Column</vt:lpstr>
      <vt:lpstr>Fall From Heights</vt:lpstr>
      <vt:lpstr>Fall From Heights</vt:lpstr>
      <vt:lpstr>Agency Shares</vt:lpstr>
      <vt:lpstr>MSHA Fatality Report</vt:lpstr>
      <vt:lpstr>Safety Topic – Control of Hazardous Energy Policy</vt:lpstr>
      <vt:lpstr>CoHE - LOTOTO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Brush/House Fire</dc:title>
  <dc:creator>Romero, Brianna</dc:creator>
  <cp:lastModifiedBy>Main, Matthew</cp:lastModifiedBy>
  <cp:revision>8</cp:revision>
  <dcterms:created xsi:type="dcterms:W3CDTF">2023-07-05T15:56:45Z</dcterms:created>
  <dcterms:modified xsi:type="dcterms:W3CDTF">2023-12-20T18:34:39Z</dcterms:modified>
</cp:coreProperties>
</file>