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36"/>
  </p:notesMasterIdLst>
  <p:handoutMasterIdLst>
    <p:handoutMasterId r:id="rId37"/>
  </p:handoutMasterIdLst>
  <p:sldIdLst>
    <p:sldId id="285" r:id="rId6"/>
    <p:sldId id="398" r:id="rId7"/>
    <p:sldId id="403" r:id="rId8"/>
    <p:sldId id="400" r:id="rId9"/>
    <p:sldId id="399" r:id="rId10"/>
    <p:sldId id="332" r:id="rId11"/>
    <p:sldId id="333" r:id="rId12"/>
    <p:sldId id="404" r:id="rId13"/>
    <p:sldId id="395" r:id="rId14"/>
    <p:sldId id="397" r:id="rId15"/>
    <p:sldId id="379" r:id="rId16"/>
    <p:sldId id="390" r:id="rId17"/>
    <p:sldId id="380" r:id="rId18"/>
    <p:sldId id="391" r:id="rId19"/>
    <p:sldId id="392" r:id="rId20"/>
    <p:sldId id="381" r:id="rId21"/>
    <p:sldId id="409" r:id="rId22"/>
    <p:sldId id="382" r:id="rId23"/>
    <p:sldId id="383" r:id="rId24"/>
    <p:sldId id="393" r:id="rId25"/>
    <p:sldId id="394" r:id="rId26"/>
    <p:sldId id="384" r:id="rId27"/>
    <p:sldId id="407" r:id="rId28"/>
    <p:sldId id="401" r:id="rId29"/>
    <p:sldId id="408" r:id="rId30"/>
    <p:sldId id="385" r:id="rId31"/>
    <p:sldId id="402" r:id="rId32"/>
    <p:sldId id="410" r:id="rId33"/>
    <p:sldId id="388" r:id="rId34"/>
    <p:sldId id="389" r:id="rId35"/>
  </p:sldIdLst>
  <p:sldSz cx="9144000" cy="6858000" type="screen4x3"/>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207"/>
    <a:srgbClr val="E7ECF0"/>
    <a:srgbClr val="869FB5"/>
    <a:srgbClr val="45688B"/>
    <a:srgbClr val="005DAB"/>
    <a:srgbClr val="2E465E"/>
    <a:srgbClr val="ACBFD0"/>
    <a:srgbClr val="F8981C"/>
    <a:srgbClr val="934E15"/>
    <a:srgbClr val="D77E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64883E-759F-4C56-A5BD-6D3CC5A20150}" v="10" dt="2025-02-25T19:19:44.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638" autoAdjust="0"/>
  </p:normalViewPr>
  <p:slideViewPr>
    <p:cSldViewPr snapToGrid="0" snapToObjects="1">
      <p:cViewPr varScale="1">
        <p:scale>
          <a:sx n="103" d="100"/>
          <a:sy n="103" d="100"/>
        </p:scale>
        <p:origin x="1242"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9" d="100"/>
          <a:sy n="79" d="100"/>
        </p:scale>
        <p:origin x="299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Goertz" userId="7bbcdc09-a17a-459e-9ed5-6cf1c589f103" providerId="ADAL" clId="{4D64883E-759F-4C56-A5BD-6D3CC5A20150}"/>
    <pc:docChg chg="undo custSel addSld delSld modSld">
      <pc:chgData name="Benjamin Goertz" userId="7bbcdc09-a17a-459e-9ed5-6cf1c589f103" providerId="ADAL" clId="{4D64883E-759F-4C56-A5BD-6D3CC5A20150}" dt="2025-02-27T13:28:55.621" v="586" actId="20577"/>
      <pc:docMkLst>
        <pc:docMk/>
      </pc:docMkLst>
      <pc:sldChg chg="modSp mod">
        <pc:chgData name="Benjamin Goertz" userId="7bbcdc09-a17a-459e-9ed5-6cf1c589f103" providerId="ADAL" clId="{4D64883E-759F-4C56-A5BD-6D3CC5A20150}" dt="2025-02-27T13:26:42.554" v="568" actId="27107"/>
        <pc:sldMkLst>
          <pc:docMk/>
          <pc:sldMk cId="3010647946" sldId="379"/>
        </pc:sldMkLst>
        <pc:spChg chg="mod">
          <ac:chgData name="Benjamin Goertz" userId="7bbcdc09-a17a-459e-9ed5-6cf1c589f103" providerId="ADAL" clId="{4D64883E-759F-4C56-A5BD-6D3CC5A20150}" dt="2025-02-27T13:26:42.554" v="568" actId="27107"/>
          <ac:spMkLst>
            <pc:docMk/>
            <pc:sldMk cId="3010647946" sldId="379"/>
            <ac:spMk id="2" creationId="{19EA1A98-865C-E2CD-EBE5-19060F72252E}"/>
          </ac:spMkLst>
        </pc:spChg>
      </pc:sldChg>
      <pc:sldChg chg="addSp delSp mod">
        <pc:chgData name="Benjamin Goertz" userId="7bbcdc09-a17a-459e-9ed5-6cf1c589f103" providerId="ADAL" clId="{4D64883E-759F-4C56-A5BD-6D3CC5A20150}" dt="2025-02-25T19:19:35.140" v="11" actId="22"/>
        <pc:sldMkLst>
          <pc:docMk/>
          <pc:sldMk cId="252062422" sldId="381"/>
        </pc:sldMkLst>
        <pc:picChg chg="add del">
          <ac:chgData name="Benjamin Goertz" userId="7bbcdc09-a17a-459e-9ed5-6cf1c589f103" providerId="ADAL" clId="{4D64883E-759F-4C56-A5BD-6D3CC5A20150}" dt="2025-02-25T19:19:22.617" v="7" actId="22"/>
          <ac:picMkLst>
            <pc:docMk/>
            <pc:sldMk cId="252062422" sldId="381"/>
            <ac:picMk id="4" creationId="{F1372431-DE26-6D0C-56F6-B7E4E05A8FAD}"/>
          </ac:picMkLst>
        </pc:picChg>
        <pc:picChg chg="add del">
          <ac:chgData name="Benjamin Goertz" userId="7bbcdc09-a17a-459e-9ed5-6cf1c589f103" providerId="ADAL" clId="{4D64883E-759F-4C56-A5BD-6D3CC5A20150}" dt="2025-02-25T19:19:30.093" v="9" actId="22"/>
          <ac:picMkLst>
            <pc:docMk/>
            <pc:sldMk cId="252062422" sldId="381"/>
            <ac:picMk id="10" creationId="{90824EC9-29D0-1027-B032-32201B20DC88}"/>
          </ac:picMkLst>
        </pc:picChg>
        <pc:picChg chg="add del">
          <ac:chgData name="Benjamin Goertz" userId="7bbcdc09-a17a-459e-9ed5-6cf1c589f103" providerId="ADAL" clId="{4D64883E-759F-4C56-A5BD-6D3CC5A20150}" dt="2025-02-25T19:19:35.140" v="11" actId="22"/>
          <ac:picMkLst>
            <pc:docMk/>
            <pc:sldMk cId="252062422" sldId="381"/>
            <ac:picMk id="12" creationId="{0088AE04-5E8C-1B4A-0591-DB0614CCFA54}"/>
          </ac:picMkLst>
        </pc:picChg>
      </pc:sldChg>
      <pc:sldChg chg="modSp mod">
        <pc:chgData name="Benjamin Goertz" userId="7bbcdc09-a17a-459e-9ed5-6cf1c589f103" providerId="ADAL" clId="{4D64883E-759F-4C56-A5BD-6D3CC5A20150}" dt="2025-02-26T18:22:40.952" v="62" actId="20577"/>
        <pc:sldMkLst>
          <pc:docMk/>
          <pc:sldMk cId="753657486" sldId="384"/>
        </pc:sldMkLst>
        <pc:graphicFrameChg chg="modGraphic">
          <ac:chgData name="Benjamin Goertz" userId="7bbcdc09-a17a-459e-9ed5-6cf1c589f103" providerId="ADAL" clId="{4D64883E-759F-4C56-A5BD-6D3CC5A20150}" dt="2025-02-26T18:22:40.952" v="62" actId="20577"/>
          <ac:graphicFrameMkLst>
            <pc:docMk/>
            <pc:sldMk cId="753657486" sldId="384"/>
            <ac:graphicFrameMk id="9" creationId="{45593472-B841-5DE2-F523-CBCF62DD54A3}"/>
          </ac:graphicFrameMkLst>
        </pc:graphicFrameChg>
      </pc:sldChg>
      <pc:sldChg chg="modSp add mod">
        <pc:chgData name="Benjamin Goertz" userId="7bbcdc09-a17a-459e-9ed5-6cf1c589f103" providerId="ADAL" clId="{4D64883E-759F-4C56-A5BD-6D3CC5A20150}" dt="2025-02-25T19:13:48.678" v="2" actId="14100"/>
        <pc:sldMkLst>
          <pc:docMk/>
          <pc:sldMk cId="2859018442" sldId="401"/>
        </pc:sldMkLst>
        <pc:spChg chg="mod">
          <ac:chgData name="Benjamin Goertz" userId="7bbcdc09-a17a-459e-9ed5-6cf1c589f103" providerId="ADAL" clId="{4D64883E-759F-4C56-A5BD-6D3CC5A20150}" dt="2025-02-25T19:13:48.678" v="2" actId="14100"/>
          <ac:spMkLst>
            <pc:docMk/>
            <pc:sldMk cId="2859018442" sldId="401"/>
            <ac:spMk id="12" creationId="{EC5B5E6F-609F-214D-A1E9-B950A5E7CDB8}"/>
          </ac:spMkLst>
        </pc:spChg>
      </pc:sldChg>
      <pc:sldChg chg="del">
        <pc:chgData name="Benjamin Goertz" userId="7bbcdc09-a17a-459e-9ed5-6cf1c589f103" providerId="ADAL" clId="{4D64883E-759F-4C56-A5BD-6D3CC5A20150}" dt="2025-02-25T19:13:28.790" v="0" actId="47"/>
        <pc:sldMkLst>
          <pc:docMk/>
          <pc:sldMk cId="3636992651" sldId="401"/>
        </pc:sldMkLst>
      </pc:sldChg>
      <pc:sldChg chg="modSp mod">
        <pc:chgData name="Benjamin Goertz" userId="7bbcdc09-a17a-459e-9ed5-6cf1c589f103" providerId="ADAL" clId="{4D64883E-759F-4C56-A5BD-6D3CC5A20150}" dt="2025-02-27T13:28:55.621" v="586" actId="20577"/>
        <pc:sldMkLst>
          <pc:docMk/>
          <pc:sldMk cId="320831397" sldId="402"/>
        </pc:sldMkLst>
        <pc:spChg chg="mod">
          <ac:chgData name="Benjamin Goertz" userId="7bbcdc09-a17a-459e-9ed5-6cf1c589f103" providerId="ADAL" clId="{4D64883E-759F-4C56-A5BD-6D3CC5A20150}" dt="2025-02-27T13:28:55.621" v="586" actId="20577"/>
          <ac:spMkLst>
            <pc:docMk/>
            <pc:sldMk cId="320831397" sldId="402"/>
            <ac:spMk id="8" creationId="{D80018B4-8BFB-30DB-1CA4-6165FA21D0A8}"/>
          </ac:spMkLst>
        </pc:spChg>
      </pc:sldChg>
      <pc:sldChg chg="modSp add mod">
        <pc:chgData name="Benjamin Goertz" userId="7bbcdc09-a17a-459e-9ed5-6cf1c589f103" providerId="ADAL" clId="{4D64883E-759F-4C56-A5BD-6D3CC5A20150}" dt="2025-02-25T19:13:55.851" v="5" actId="20577"/>
        <pc:sldMkLst>
          <pc:docMk/>
          <pc:sldMk cId="674439735" sldId="408"/>
        </pc:sldMkLst>
        <pc:spChg chg="mod">
          <ac:chgData name="Benjamin Goertz" userId="7bbcdc09-a17a-459e-9ed5-6cf1c589f103" providerId="ADAL" clId="{4D64883E-759F-4C56-A5BD-6D3CC5A20150}" dt="2025-02-25T19:13:55.851" v="5" actId="20577"/>
          <ac:spMkLst>
            <pc:docMk/>
            <pc:sldMk cId="674439735" sldId="408"/>
            <ac:spMk id="12" creationId="{EC5B5E6F-609F-214D-A1E9-B950A5E7CDB8}"/>
          </ac:spMkLst>
        </pc:spChg>
      </pc:sldChg>
      <pc:sldChg chg="modSp add mod">
        <pc:chgData name="Benjamin Goertz" userId="7bbcdc09-a17a-459e-9ed5-6cf1c589f103" providerId="ADAL" clId="{4D64883E-759F-4C56-A5BD-6D3CC5A20150}" dt="2025-02-25T19:20:23.834" v="60" actId="20577"/>
        <pc:sldMkLst>
          <pc:docMk/>
          <pc:sldMk cId="4286135869" sldId="409"/>
        </pc:sldMkLst>
        <pc:spChg chg="mod">
          <ac:chgData name="Benjamin Goertz" userId="7bbcdc09-a17a-459e-9ed5-6cf1c589f103" providerId="ADAL" clId="{4D64883E-759F-4C56-A5BD-6D3CC5A20150}" dt="2025-02-25T19:20:23.834" v="60" actId="20577"/>
          <ac:spMkLst>
            <pc:docMk/>
            <pc:sldMk cId="4286135869" sldId="409"/>
            <ac:spMk id="6" creationId="{776762A9-4B67-B923-67A3-F98FC4AAE166}"/>
          </ac:spMkLst>
        </pc:spChg>
      </pc:sldChg>
      <pc:sldChg chg="delSp modSp add mod">
        <pc:chgData name="Benjamin Goertz" userId="7bbcdc09-a17a-459e-9ed5-6cf1c589f103" providerId="ADAL" clId="{4D64883E-759F-4C56-A5BD-6D3CC5A20150}" dt="2025-02-27T13:25:10.143" v="567" actId="20577"/>
        <pc:sldMkLst>
          <pc:docMk/>
          <pc:sldMk cId="79483094" sldId="410"/>
        </pc:sldMkLst>
        <pc:spChg chg="mod">
          <ac:chgData name="Benjamin Goertz" userId="7bbcdc09-a17a-459e-9ed5-6cf1c589f103" providerId="ADAL" clId="{4D64883E-759F-4C56-A5BD-6D3CC5A20150}" dt="2025-02-27T13:25:10.143" v="567" actId="20577"/>
          <ac:spMkLst>
            <pc:docMk/>
            <pc:sldMk cId="79483094" sldId="410"/>
            <ac:spMk id="2" creationId="{F4D0364E-4105-95DC-A448-8EC8FB1CD815}"/>
          </ac:spMkLst>
        </pc:spChg>
        <pc:spChg chg="mod">
          <ac:chgData name="Benjamin Goertz" userId="7bbcdc09-a17a-459e-9ed5-6cf1c589f103" providerId="ADAL" clId="{4D64883E-759F-4C56-A5BD-6D3CC5A20150}" dt="2025-02-27T13:24:38.337" v="556" actId="14100"/>
          <ac:spMkLst>
            <pc:docMk/>
            <pc:sldMk cId="79483094" sldId="410"/>
            <ac:spMk id="8" creationId="{D80018B4-8BFB-30DB-1CA4-6165FA21D0A8}"/>
          </ac:spMkLst>
        </pc:spChg>
        <pc:picChg chg="del">
          <ac:chgData name="Benjamin Goertz" userId="7bbcdc09-a17a-459e-9ed5-6cf1c589f103" providerId="ADAL" clId="{4D64883E-759F-4C56-A5BD-6D3CC5A20150}" dt="2025-02-27T13:19:12.882" v="85" actId="478"/>
          <ac:picMkLst>
            <pc:docMk/>
            <pc:sldMk cId="79483094" sldId="410"/>
            <ac:picMk id="18" creationId="{5289AED1-F95B-A09E-C8A3-A50D87BEEBF7}"/>
          </ac:picMkLst>
        </pc:picChg>
      </pc:sldChg>
    </pc:docChg>
  </pc:docChgLst>
  <pc:docChgLst>
    <pc:chgData name="Kelley, Kathy" userId="f31a45eb-52fa-4a88-ac10-e21434e72b59" providerId="ADAL" clId="{1C8F3B0B-333C-4923-92E8-216EF27E9A92}"/>
    <pc:docChg chg="undo custSel addSld modSld modMainMaster">
      <pc:chgData name="Kelley, Kathy" userId="f31a45eb-52fa-4a88-ac10-e21434e72b59" providerId="ADAL" clId="{1C8F3B0B-333C-4923-92E8-216EF27E9A92}" dt="2024-04-23T20:36:50.977" v="662" actId="1035"/>
      <pc:docMkLst>
        <pc:docMk/>
      </pc:docMkLst>
      <pc:sldChg chg="delSp modSp mod">
        <pc:chgData name="Kelley, Kathy" userId="f31a45eb-52fa-4a88-ac10-e21434e72b59" providerId="ADAL" clId="{1C8F3B0B-333C-4923-92E8-216EF27E9A92}" dt="2024-04-18T19:42:55.185" v="368" actId="1036"/>
        <pc:sldMkLst>
          <pc:docMk/>
          <pc:sldMk cId="2617501420" sldId="285"/>
        </pc:sldMkLst>
        <pc:spChg chg="mod">
          <ac:chgData name="Kelley, Kathy" userId="f31a45eb-52fa-4a88-ac10-e21434e72b59" providerId="ADAL" clId="{1C8F3B0B-333C-4923-92E8-216EF27E9A92}" dt="2024-04-18T19:42:49.028" v="357" actId="403"/>
          <ac:spMkLst>
            <pc:docMk/>
            <pc:sldMk cId="2617501420" sldId="285"/>
            <ac:spMk id="2" creationId="{30F62D0F-4856-B62B-7439-10D0D1F4AF38}"/>
          </ac:spMkLst>
        </pc:spChg>
        <pc:spChg chg="mod">
          <ac:chgData name="Kelley, Kathy" userId="f31a45eb-52fa-4a88-ac10-e21434e72b59" providerId="ADAL" clId="{1C8F3B0B-333C-4923-92E8-216EF27E9A92}" dt="2024-04-18T19:42:55.185" v="368" actId="1036"/>
          <ac:spMkLst>
            <pc:docMk/>
            <pc:sldMk cId="2617501420" sldId="285"/>
            <ac:spMk id="3" creationId="{7F8EF732-D959-ECB3-00B1-C75B74F6A1F7}"/>
          </ac:spMkLst>
        </pc:spChg>
        <pc:spChg chg="del">
          <ac:chgData name="Kelley, Kathy" userId="f31a45eb-52fa-4a88-ac10-e21434e72b59" providerId="ADAL" clId="{1C8F3B0B-333C-4923-92E8-216EF27E9A92}" dt="2024-04-18T19:42:43.910" v="356" actId="478"/>
          <ac:spMkLst>
            <pc:docMk/>
            <pc:sldMk cId="2617501420" sldId="285"/>
            <ac:spMk id="4" creationId="{3F3DBF1F-6E45-4760-3DBE-EC08D5827888}"/>
          </ac:spMkLst>
        </pc:spChg>
      </pc:sldChg>
      <pc:sldChg chg="modSp mod">
        <pc:chgData name="Kelley, Kathy" userId="f31a45eb-52fa-4a88-ac10-e21434e72b59" providerId="ADAL" clId="{1C8F3B0B-333C-4923-92E8-216EF27E9A92}" dt="2024-04-18T19:59:29.582" v="602" actId="1036"/>
        <pc:sldMkLst>
          <pc:docMk/>
          <pc:sldMk cId="265069721" sldId="286"/>
        </pc:sldMkLst>
        <pc:spChg chg="mod">
          <ac:chgData name="Kelley, Kathy" userId="f31a45eb-52fa-4a88-ac10-e21434e72b59" providerId="ADAL" clId="{1C8F3B0B-333C-4923-92E8-216EF27E9A92}" dt="2024-04-18T19:59:25.682" v="596" actId="1076"/>
          <ac:spMkLst>
            <pc:docMk/>
            <pc:sldMk cId="265069721" sldId="286"/>
            <ac:spMk id="2" creationId="{619912DB-C7C1-B1C1-0ECC-9CDA8E8584CB}"/>
          </ac:spMkLst>
        </pc:spChg>
        <pc:spChg chg="mod">
          <ac:chgData name="Kelley, Kathy" userId="f31a45eb-52fa-4a88-ac10-e21434e72b59" providerId="ADAL" clId="{1C8F3B0B-333C-4923-92E8-216EF27E9A92}" dt="2024-04-18T19:59:29.582" v="602" actId="1036"/>
          <ac:spMkLst>
            <pc:docMk/>
            <pc:sldMk cId="265069721" sldId="286"/>
            <ac:spMk id="3" creationId="{D56DD48B-7E29-C51D-C388-FB42CD05D778}"/>
          </ac:spMkLst>
        </pc:spChg>
        <pc:spChg chg="mod">
          <ac:chgData name="Kelley, Kathy" userId="f31a45eb-52fa-4a88-ac10-e21434e72b59" providerId="ADAL" clId="{1C8F3B0B-333C-4923-92E8-216EF27E9A92}" dt="2024-04-18T19:59:29.582" v="602" actId="1036"/>
          <ac:spMkLst>
            <pc:docMk/>
            <pc:sldMk cId="265069721" sldId="286"/>
            <ac:spMk id="4" creationId="{32254E53-8EA2-0B83-47BF-B63C7361EFD3}"/>
          </ac:spMkLst>
        </pc:spChg>
      </pc:sldChg>
      <pc:sldChg chg="addSp delSp modSp">
        <pc:chgData name="Kelley, Kathy" userId="f31a45eb-52fa-4a88-ac10-e21434e72b59" providerId="ADAL" clId="{1C8F3B0B-333C-4923-92E8-216EF27E9A92}" dt="2024-04-18T19:51:32.834" v="445" actId="478"/>
        <pc:sldMkLst>
          <pc:docMk/>
          <pc:sldMk cId="2457777396" sldId="287"/>
        </pc:sldMkLst>
        <pc:picChg chg="add del mod">
          <ac:chgData name="Kelley, Kathy" userId="f31a45eb-52fa-4a88-ac10-e21434e72b59" providerId="ADAL" clId="{1C8F3B0B-333C-4923-92E8-216EF27E9A92}" dt="2024-04-18T19:51:32.834" v="445" actId="478"/>
          <ac:picMkLst>
            <pc:docMk/>
            <pc:sldMk cId="2457777396" sldId="287"/>
            <ac:picMk id="3" creationId="{079A23C6-86A4-2A4A-0115-650C827F492F}"/>
          </ac:picMkLst>
        </pc:picChg>
        <pc:picChg chg="add del mod">
          <ac:chgData name="Kelley, Kathy" userId="f31a45eb-52fa-4a88-ac10-e21434e72b59" providerId="ADAL" clId="{1C8F3B0B-333C-4923-92E8-216EF27E9A92}" dt="2024-04-18T19:51:32.834" v="445" actId="478"/>
          <ac:picMkLst>
            <pc:docMk/>
            <pc:sldMk cId="2457777396" sldId="287"/>
            <ac:picMk id="4" creationId="{A6AEEBD8-8199-B025-59E2-46D1C77C6430}"/>
          </ac:picMkLst>
        </pc:picChg>
        <pc:picChg chg="add del mod">
          <ac:chgData name="Kelley, Kathy" userId="f31a45eb-52fa-4a88-ac10-e21434e72b59" providerId="ADAL" clId="{1C8F3B0B-333C-4923-92E8-216EF27E9A92}" dt="2024-04-18T19:51:32.834" v="445" actId="478"/>
          <ac:picMkLst>
            <pc:docMk/>
            <pc:sldMk cId="2457777396" sldId="287"/>
            <ac:picMk id="6" creationId="{313C8A94-30FE-AF59-350C-C9C2A5021202}"/>
          </ac:picMkLst>
        </pc:picChg>
        <pc:cxnChg chg="add del mod">
          <ac:chgData name="Kelley, Kathy" userId="f31a45eb-52fa-4a88-ac10-e21434e72b59" providerId="ADAL" clId="{1C8F3B0B-333C-4923-92E8-216EF27E9A92}" dt="2024-04-18T19:51:32.834" v="445" actId="478"/>
          <ac:cxnSpMkLst>
            <pc:docMk/>
            <pc:sldMk cId="2457777396" sldId="287"/>
            <ac:cxnSpMk id="5" creationId="{87AE0F45-FAB0-6140-A221-3543299CAC94}"/>
          </ac:cxnSpMkLst>
        </pc:cxnChg>
      </pc:sldChg>
      <pc:sldChg chg="modSp mod">
        <pc:chgData name="Kelley, Kathy" userId="f31a45eb-52fa-4a88-ac10-e21434e72b59" providerId="ADAL" clId="{1C8F3B0B-333C-4923-92E8-216EF27E9A92}" dt="2024-04-18T19:48:27.257" v="439" actId="14100"/>
        <pc:sldMkLst>
          <pc:docMk/>
          <pc:sldMk cId="1712390122" sldId="298"/>
        </pc:sldMkLst>
        <pc:spChg chg="mod">
          <ac:chgData name="Kelley, Kathy" userId="f31a45eb-52fa-4a88-ac10-e21434e72b59" providerId="ADAL" clId="{1C8F3B0B-333C-4923-92E8-216EF27E9A92}" dt="2024-04-18T19:48:17.321" v="436" actId="14100"/>
          <ac:spMkLst>
            <pc:docMk/>
            <pc:sldMk cId="1712390122" sldId="298"/>
            <ac:spMk id="3" creationId="{301D0656-3883-A955-1931-9CD489AC03D0}"/>
          </ac:spMkLst>
        </pc:spChg>
        <pc:spChg chg="mod">
          <ac:chgData name="Kelley, Kathy" userId="f31a45eb-52fa-4a88-ac10-e21434e72b59" providerId="ADAL" clId="{1C8F3B0B-333C-4923-92E8-216EF27E9A92}" dt="2024-04-18T19:48:08.690" v="433" actId="1076"/>
          <ac:spMkLst>
            <pc:docMk/>
            <pc:sldMk cId="1712390122" sldId="298"/>
            <ac:spMk id="5" creationId="{EAEEA2BC-C1A6-7485-64C5-A2AD7E919100}"/>
          </ac:spMkLst>
        </pc:spChg>
        <pc:spChg chg="mod">
          <ac:chgData name="Kelley, Kathy" userId="f31a45eb-52fa-4a88-ac10-e21434e72b59" providerId="ADAL" clId="{1C8F3B0B-333C-4923-92E8-216EF27E9A92}" dt="2024-04-18T19:48:27.257" v="439" actId="14100"/>
          <ac:spMkLst>
            <pc:docMk/>
            <pc:sldMk cId="1712390122" sldId="298"/>
            <ac:spMk id="6" creationId="{B28EA8E6-3CBA-2EF5-70C5-D8734107B7B2}"/>
          </ac:spMkLst>
        </pc:spChg>
        <pc:spChg chg="mod">
          <ac:chgData name="Kelley, Kathy" userId="f31a45eb-52fa-4a88-ac10-e21434e72b59" providerId="ADAL" clId="{1C8F3B0B-333C-4923-92E8-216EF27E9A92}" dt="2024-04-18T19:48:27.257" v="439" actId="14100"/>
          <ac:spMkLst>
            <pc:docMk/>
            <pc:sldMk cId="1712390122" sldId="298"/>
            <ac:spMk id="7" creationId="{2223556B-E5D2-D40F-BF10-6C5459D55D82}"/>
          </ac:spMkLst>
        </pc:spChg>
        <pc:spChg chg="mod">
          <ac:chgData name="Kelley, Kathy" userId="f31a45eb-52fa-4a88-ac10-e21434e72b59" providerId="ADAL" clId="{1C8F3B0B-333C-4923-92E8-216EF27E9A92}" dt="2024-04-18T19:48:27.257" v="439" actId="14100"/>
          <ac:spMkLst>
            <pc:docMk/>
            <pc:sldMk cId="1712390122" sldId="298"/>
            <ac:spMk id="8" creationId="{8DBD9416-3D2A-152C-075D-08F89F6939EC}"/>
          </ac:spMkLst>
        </pc:spChg>
        <pc:spChg chg="mod">
          <ac:chgData name="Kelley, Kathy" userId="f31a45eb-52fa-4a88-ac10-e21434e72b59" providerId="ADAL" clId="{1C8F3B0B-333C-4923-92E8-216EF27E9A92}" dt="2024-04-18T19:48:27.257" v="439" actId="14100"/>
          <ac:spMkLst>
            <pc:docMk/>
            <pc:sldMk cId="1712390122" sldId="298"/>
            <ac:spMk id="9" creationId="{D9C51255-3A39-7115-CBC9-561AE857088F}"/>
          </ac:spMkLst>
        </pc:spChg>
        <pc:spChg chg="mod">
          <ac:chgData name="Kelley, Kathy" userId="f31a45eb-52fa-4a88-ac10-e21434e72b59" providerId="ADAL" clId="{1C8F3B0B-333C-4923-92E8-216EF27E9A92}" dt="2024-04-18T19:48:27.257" v="439" actId="14100"/>
          <ac:spMkLst>
            <pc:docMk/>
            <pc:sldMk cId="1712390122" sldId="298"/>
            <ac:spMk id="10" creationId="{5A467E49-0097-80EA-B24B-E1B575B58B22}"/>
          </ac:spMkLst>
        </pc:spChg>
        <pc:spChg chg="mod">
          <ac:chgData name="Kelley, Kathy" userId="f31a45eb-52fa-4a88-ac10-e21434e72b59" providerId="ADAL" clId="{1C8F3B0B-333C-4923-92E8-216EF27E9A92}" dt="2024-04-18T19:48:08.690" v="433" actId="1076"/>
          <ac:spMkLst>
            <pc:docMk/>
            <pc:sldMk cId="1712390122" sldId="298"/>
            <ac:spMk id="11" creationId="{77FA42E1-4070-5061-2886-67B81CB2DC20}"/>
          </ac:spMkLst>
        </pc:spChg>
        <pc:spChg chg="mod">
          <ac:chgData name="Kelley, Kathy" userId="f31a45eb-52fa-4a88-ac10-e21434e72b59" providerId="ADAL" clId="{1C8F3B0B-333C-4923-92E8-216EF27E9A92}" dt="2024-04-18T19:48:27.257" v="439" actId="14100"/>
          <ac:spMkLst>
            <pc:docMk/>
            <pc:sldMk cId="1712390122" sldId="298"/>
            <ac:spMk id="12" creationId="{2B63E2CF-7D35-092B-2737-F43217B364D1}"/>
          </ac:spMkLst>
        </pc:spChg>
        <pc:spChg chg="mod">
          <ac:chgData name="Kelley, Kathy" userId="f31a45eb-52fa-4a88-ac10-e21434e72b59" providerId="ADAL" clId="{1C8F3B0B-333C-4923-92E8-216EF27E9A92}" dt="2024-04-18T19:48:27.257" v="439" actId="14100"/>
          <ac:spMkLst>
            <pc:docMk/>
            <pc:sldMk cId="1712390122" sldId="298"/>
            <ac:spMk id="15" creationId="{1EEDA019-8CD4-3E87-41E9-32F41E64DE98}"/>
          </ac:spMkLst>
        </pc:spChg>
        <pc:spChg chg="mod">
          <ac:chgData name="Kelley, Kathy" userId="f31a45eb-52fa-4a88-ac10-e21434e72b59" providerId="ADAL" clId="{1C8F3B0B-333C-4923-92E8-216EF27E9A92}" dt="2024-04-18T19:48:27.257" v="439" actId="14100"/>
          <ac:spMkLst>
            <pc:docMk/>
            <pc:sldMk cId="1712390122" sldId="298"/>
            <ac:spMk id="16" creationId="{54BCDD02-7E47-77D4-FE0F-1836918620CA}"/>
          </ac:spMkLst>
        </pc:spChg>
        <pc:spChg chg="mod">
          <ac:chgData name="Kelley, Kathy" userId="f31a45eb-52fa-4a88-ac10-e21434e72b59" providerId="ADAL" clId="{1C8F3B0B-333C-4923-92E8-216EF27E9A92}" dt="2024-04-18T19:48:27.257" v="439" actId="14100"/>
          <ac:spMkLst>
            <pc:docMk/>
            <pc:sldMk cId="1712390122" sldId="298"/>
            <ac:spMk id="17" creationId="{4A3159B5-9761-39DD-2A6D-B9B8E4539D67}"/>
          </ac:spMkLst>
        </pc:spChg>
        <pc:spChg chg="mod">
          <ac:chgData name="Kelley, Kathy" userId="f31a45eb-52fa-4a88-ac10-e21434e72b59" providerId="ADAL" clId="{1C8F3B0B-333C-4923-92E8-216EF27E9A92}" dt="2024-04-18T19:48:27.257" v="439" actId="14100"/>
          <ac:spMkLst>
            <pc:docMk/>
            <pc:sldMk cId="1712390122" sldId="298"/>
            <ac:spMk id="27" creationId="{F94C389B-E6B1-11DF-A658-405EEA293118}"/>
          </ac:spMkLst>
        </pc:spChg>
        <pc:spChg chg="mod">
          <ac:chgData name="Kelley, Kathy" userId="f31a45eb-52fa-4a88-ac10-e21434e72b59" providerId="ADAL" clId="{1C8F3B0B-333C-4923-92E8-216EF27E9A92}" dt="2024-04-18T19:48:27.257" v="439" actId="14100"/>
          <ac:spMkLst>
            <pc:docMk/>
            <pc:sldMk cId="1712390122" sldId="298"/>
            <ac:spMk id="28" creationId="{A7FF253D-1340-5914-EFC6-5ABE84CDD53A}"/>
          </ac:spMkLst>
        </pc:spChg>
        <pc:spChg chg="mod">
          <ac:chgData name="Kelley, Kathy" userId="f31a45eb-52fa-4a88-ac10-e21434e72b59" providerId="ADAL" clId="{1C8F3B0B-333C-4923-92E8-216EF27E9A92}" dt="2024-04-18T19:48:27.257" v="439" actId="14100"/>
          <ac:spMkLst>
            <pc:docMk/>
            <pc:sldMk cId="1712390122" sldId="298"/>
            <ac:spMk id="29" creationId="{1AC8876C-74D4-5275-4312-E2FC4A71770D}"/>
          </ac:spMkLst>
        </pc:spChg>
        <pc:spChg chg="mod">
          <ac:chgData name="Kelley, Kathy" userId="f31a45eb-52fa-4a88-ac10-e21434e72b59" providerId="ADAL" clId="{1C8F3B0B-333C-4923-92E8-216EF27E9A92}" dt="2024-04-18T19:48:27.257" v="439" actId="14100"/>
          <ac:spMkLst>
            <pc:docMk/>
            <pc:sldMk cId="1712390122" sldId="298"/>
            <ac:spMk id="30" creationId="{2D67E338-BE58-722A-B9CB-49D2440BFC24}"/>
          </ac:spMkLst>
        </pc:spChg>
        <pc:spChg chg="mod">
          <ac:chgData name="Kelley, Kathy" userId="f31a45eb-52fa-4a88-ac10-e21434e72b59" providerId="ADAL" clId="{1C8F3B0B-333C-4923-92E8-216EF27E9A92}" dt="2024-04-18T19:48:27.257" v="439" actId="14100"/>
          <ac:spMkLst>
            <pc:docMk/>
            <pc:sldMk cId="1712390122" sldId="298"/>
            <ac:spMk id="31" creationId="{A087BE40-F696-13FA-AEE6-2ACA7ABBC119}"/>
          </ac:spMkLst>
        </pc:spChg>
        <pc:spChg chg="mod">
          <ac:chgData name="Kelley, Kathy" userId="f31a45eb-52fa-4a88-ac10-e21434e72b59" providerId="ADAL" clId="{1C8F3B0B-333C-4923-92E8-216EF27E9A92}" dt="2024-04-18T19:48:27.257" v="439" actId="14100"/>
          <ac:spMkLst>
            <pc:docMk/>
            <pc:sldMk cId="1712390122" sldId="298"/>
            <ac:spMk id="32" creationId="{BC02DE26-24EE-26F2-EF13-68A108F06017}"/>
          </ac:spMkLst>
        </pc:spChg>
        <pc:spChg chg="mod">
          <ac:chgData name="Kelley, Kathy" userId="f31a45eb-52fa-4a88-ac10-e21434e72b59" providerId="ADAL" clId="{1C8F3B0B-333C-4923-92E8-216EF27E9A92}" dt="2024-04-18T19:48:27.257" v="439" actId="14100"/>
          <ac:spMkLst>
            <pc:docMk/>
            <pc:sldMk cId="1712390122" sldId="298"/>
            <ac:spMk id="33" creationId="{E79A6CE3-AED3-27CF-F8A2-0A9B483B0425}"/>
          </ac:spMkLst>
        </pc:spChg>
        <pc:spChg chg="mod">
          <ac:chgData name="Kelley, Kathy" userId="f31a45eb-52fa-4a88-ac10-e21434e72b59" providerId="ADAL" clId="{1C8F3B0B-333C-4923-92E8-216EF27E9A92}" dt="2024-04-18T19:48:27.257" v="439" actId="14100"/>
          <ac:spMkLst>
            <pc:docMk/>
            <pc:sldMk cId="1712390122" sldId="298"/>
            <ac:spMk id="34" creationId="{BFC478AF-935C-131F-4571-6DF36DE26646}"/>
          </ac:spMkLst>
        </pc:spChg>
        <pc:spChg chg="mod">
          <ac:chgData name="Kelley, Kathy" userId="f31a45eb-52fa-4a88-ac10-e21434e72b59" providerId="ADAL" clId="{1C8F3B0B-333C-4923-92E8-216EF27E9A92}" dt="2024-04-18T19:48:27.257" v="439" actId="14100"/>
          <ac:spMkLst>
            <pc:docMk/>
            <pc:sldMk cId="1712390122" sldId="298"/>
            <ac:spMk id="35" creationId="{A66EDFA1-A774-8065-414B-13B1792596F9}"/>
          </ac:spMkLst>
        </pc:spChg>
        <pc:spChg chg="mod">
          <ac:chgData name="Kelley, Kathy" userId="f31a45eb-52fa-4a88-ac10-e21434e72b59" providerId="ADAL" clId="{1C8F3B0B-333C-4923-92E8-216EF27E9A92}" dt="2024-04-18T19:48:27.257" v="439" actId="14100"/>
          <ac:spMkLst>
            <pc:docMk/>
            <pc:sldMk cId="1712390122" sldId="298"/>
            <ac:spMk id="36" creationId="{DBCD7605-CD06-2822-13CB-90339440BA69}"/>
          </ac:spMkLst>
        </pc:spChg>
        <pc:spChg chg="mod">
          <ac:chgData name="Kelley, Kathy" userId="f31a45eb-52fa-4a88-ac10-e21434e72b59" providerId="ADAL" clId="{1C8F3B0B-333C-4923-92E8-216EF27E9A92}" dt="2024-04-18T19:48:27.257" v="439" actId="14100"/>
          <ac:spMkLst>
            <pc:docMk/>
            <pc:sldMk cId="1712390122" sldId="298"/>
            <ac:spMk id="37" creationId="{339DAAA5-EA23-0553-FAC5-E3BEA2B65C9C}"/>
          </ac:spMkLst>
        </pc:spChg>
        <pc:spChg chg="mod">
          <ac:chgData name="Kelley, Kathy" userId="f31a45eb-52fa-4a88-ac10-e21434e72b59" providerId="ADAL" clId="{1C8F3B0B-333C-4923-92E8-216EF27E9A92}" dt="2024-04-18T19:48:27.257" v="439" actId="14100"/>
          <ac:spMkLst>
            <pc:docMk/>
            <pc:sldMk cId="1712390122" sldId="298"/>
            <ac:spMk id="38" creationId="{AA8268BE-313E-F623-F218-B76D7980E3A6}"/>
          </ac:spMkLst>
        </pc:spChg>
        <pc:spChg chg="mod">
          <ac:chgData name="Kelley, Kathy" userId="f31a45eb-52fa-4a88-ac10-e21434e72b59" providerId="ADAL" clId="{1C8F3B0B-333C-4923-92E8-216EF27E9A92}" dt="2024-04-18T19:48:27.257" v="439" actId="14100"/>
          <ac:spMkLst>
            <pc:docMk/>
            <pc:sldMk cId="1712390122" sldId="298"/>
            <ac:spMk id="39" creationId="{B1EF60E5-562A-4179-D334-DB6B09FB79F8}"/>
          </ac:spMkLst>
        </pc:spChg>
        <pc:spChg chg="mod">
          <ac:chgData name="Kelley, Kathy" userId="f31a45eb-52fa-4a88-ac10-e21434e72b59" providerId="ADAL" clId="{1C8F3B0B-333C-4923-92E8-216EF27E9A92}" dt="2024-04-18T19:48:27.257" v="439" actId="14100"/>
          <ac:spMkLst>
            <pc:docMk/>
            <pc:sldMk cId="1712390122" sldId="298"/>
            <ac:spMk id="40" creationId="{90CD6679-8A6B-00D0-588C-ACDF6F28874B}"/>
          </ac:spMkLst>
        </pc:spChg>
        <pc:grpChg chg="mod">
          <ac:chgData name="Kelley, Kathy" userId="f31a45eb-52fa-4a88-ac10-e21434e72b59" providerId="ADAL" clId="{1C8F3B0B-333C-4923-92E8-216EF27E9A92}" dt="2024-04-18T19:48:08.690" v="433" actId="1076"/>
          <ac:grpSpMkLst>
            <pc:docMk/>
            <pc:sldMk cId="1712390122" sldId="298"/>
            <ac:grpSpMk id="18" creationId="{CFBDD32C-B2B8-9467-3E7C-869C014A807E}"/>
          </ac:grpSpMkLst>
        </pc:grpChg>
        <pc:graphicFrameChg chg="mod">
          <ac:chgData name="Kelley, Kathy" userId="f31a45eb-52fa-4a88-ac10-e21434e72b59" providerId="ADAL" clId="{1C8F3B0B-333C-4923-92E8-216EF27E9A92}" dt="2024-04-18T19:48:04.173" v="432" actId="1076"/>
          <ac:graphicFrameMkLst>
            <pc:docMk/>
            <pc:sldMk cId="1712390122" sldId="298"/>
            <ac:graphicFrameMk id="13" creationId="{16F509D5-C084-F6B4-C2A3-475A0E15F8C2}"/>
          </ac:graphicFrameMkLst>
        </pc:graphicFrameChg>
        <pc:graphicFrameChg chg="mod">
          <ac:chgData name="Kelley, Kathy" userId="f31a45eb-52fa-4a88-ac10-e21434e72b59" providerId="ADAL" clId="{1C8F3B0B-333C-4923-92E8-216EF27E9A92}" dt="2024-04-18T19:48:20.850" v="437" actId="1076"/>
          <ac:graphicFrameMkLst>
            <pc:docMk/>
            <pc:sldMk cId="1712390122" sldId="298"/>
            <ac:graphicFrameMk id="14" creationId="{E7D83F87-549F-6C64-413B-756BD68B607B}"/>
          </ac:graphicFrameMkLst>
        </pc:graphicFrameChg>
        <pc:picChg chg="mod">
          <ac:chgData name="Kelley, Kathy" userId="f31a45eb-52fa-4a88-ac10-e21434e72b59" providerId="ADAL" clId="{1C8F3B0B-333C-4923-92E8-216EF27E9A92}" dt="2024-04-18T19:48:08.690" v="433" actId="1076"/>
          <ac:picMkLst>
            <pc:docMk/>
            <pc:sldMk cId="1712390122" sldId="298"/>
            <ac:picMk id="41" creationId="{FC7A5909-7BE6-A1CE-1CF3-6E0A4D6E050A}"/>
          </ac:picMkLst>
        </pc:picChg>
      </pc:sldChg>
      <pc:sldChg chg="new">
        <pc:chgData name="Kelley, Kathy" userId="f31a45eb-52fa-4a88-ac10-e21434e72b59" providerId="ADAL" clId="{1C8F3B0B-333C-4923-92E8-216EF27E9A92}" dt="2024-04-18T19:52:43.106" v="447" actId="680"/>
        <pc:sldMkLst>
          <pc:docMk/>
          <pc:sldMk cId="1604758717" sldId="300"/>
        </pc:sldMkLst>
      </pc:sldChg>
      <pc:sldMasterChg chg="addSp delSp modSp mod modSldLayout">
        <pc:chgData name="Kelley, Kathy" userId="f31a45eb-52fa-4a88-ac10-e21434e72b59" providerId="ADAL" clId="{1C8F3B0B-333C-4923-92E8-216EF27E9A92}" dt="2024-04-23T20:36:50.977" v="662" actId="1035"/>
        <pc:sldMasterMkLst>
          <pc:docMk/>
          <pc:sldMasterMk cId="2530762699" sldId="2147483701"/>
        </pc:sldMasterMkLst>
        <pc:spChg chg="mod">
          <ac:chgData name="Kelley, Kathy" userId="f31a45eb-52fa-4a88-ac10-e21434e72b59" providerId="ADAL" clId="{1C8F3B0B-333C-4923-92E8-216EF27E9A92}" dt="2024-04-18T19:14:29.798" v="266" actId="1035"/>
          <ac:spMkLst>
            <pc:docMk/>
            <pc:sldMasterMk cId="2530762699" sldId="2147483701"/>
            <ac:spMk id="6" creationId="{54AD2E87-F416-4650-863C-8B826391AD73}"/>
          </ac:spMkLst>
        </pc:spChg>
        <pc:spChg chg="mod">
          <ac:chgData name="Kelley, Kathy" userId="f31a45eb-52fa-4a88-ac10-e21434e72b59" providerId="ADAL" clId="{1C8F3B0B-333C-4923-92E8-216EF27E9A92}" dt="2024-04-18T19:51:54.861" v="446" actId="255"/>
          <ac:spMkLst>
            <pc:docMk/>
            <pc:sldMasterMk cId="2530762699" sldId="2147483701"/>
            <ac:spMk id="8" creationId="{E01FB32A-195F-447B-93AB-5EBC804B0022}"/>
          </ac:spMkLst>
        </pc:spChg>
        <pc:picChg chg="add mod ord modCrop">
          <ac:chgData name="Kelley, Kathy" userId="f31a45eb-52fa-4a88-ac10-e21434e72b59" providerId="ADAL" clId="{1C8F3B0B-333C-4923-92E8-216EF27E9A92}" dt="2024-04-18T18:54:13.103" v="89" actId="732"/>
          <ac:picMkLst>
            <pc:docMk/>
            <pc:sldMasterMk cId="2530762699" sldId="2147483701"/>
            <ac:picMk id="2" creationId="{52C0EE13-A8FD-8FC1-ADF3-FA193ECE7CCD}"/>
          </ac:picMkLst>
        </pc:picChg>
        <pc:picChg chg="add mod ord">
          <ac:chgData name="Kelley, Kathy" userId="f31a45eb-52fa-4a88-ac10-e21434e72b59" providerId="ADAL" clId="{1C8F3B0B-333C-4923-92E8-216EF27E9A92}" dt="2024-04-18T18:54:20.819" v="100" actId="1038"/>
          <ac:picMkLst>
            <pc:docMk/>
            <pc:sldMasterMk cId="2530762699" sldId="2147483701"/>
            <ac:picMk id="9" creationId="{45C9CC86-20CD-1023-72F9-871990F36B74}"/>
          </ac:picMkLst>
        </pc:picChg>
        <pc:picChg chg="add mod ord">
          <ac:chgData name="Kelley, Kathy" userId="f31a45eb-52fa-4a88-ac10-e21434e72b59" providerId="ADAL" clId="{1C8F3B0B-333C-4923-92E8-216EF27E9A92}" dt="2024-04-18T20:14:46.900" v="621" actId="1038"/>
          <ac:picMkLst>
            <pc:docMk/>
            <pc:sldMasterMk cId="2530762699" sldId="2147483701"/>
            <ac:picMk id="10" creationId="{87921134-C536-6CAD-E50B-4E762A1D2D3D}"/>
          </ac:picMkLst>
        </pc:picChg>
        <pc:picChg chg="add del mod">
          <ac:chgData name="Kelley, Kathy" userId="f31a45eb-52fa-4a88-ac10-e21434e72b59" providerId="ADAL" clId="{1C8F3B0B-333C-4923-92E8-216EF27E9A92}" dt="2024-04-18T19:04:30.629" v="198" actId="478"/>
          <ac:picMkLst>
            <pc:docMk/>
            <pc:sldMasterMk cId="2530762699" sldId="2147483701"/>
            <ac:picMk id="11" creationId="{7760103B-F1FD-4E2D-0784-43F3D8B3FEC8}"/>
          </ac:picMkLst>
        </pc:picChg>
        <pc:picChg chg="del">
          <ac:chgData name="Kelley, Kathy" userId="f31a45eb-52fa-4a88-ac10-e21434e72b59" providerId="ADAL" clId="{1C8F3B0B-333C-4923-92E8-216EF27E9A92}" dt="2024-04-18T18:53:41.561" v="80" actId="478"/>
          <ac:picMkLst>
            <pc:docMk/>
            <pc:sldMasterMk cId="2530762699" sldId="2147483701"/>
            <ac:picMk id="12" creationId="{30BEB936-98C3-CBC8-6001-4FF582D4D537}"/>
          </ac:picMkLst>
        </pc:picChg>
        <pc:picChg chg="del">
          <ac:chgData name="Kelley, Kathy" userId="f31a45eb-52fa-4a88-ac10-e21434e72b59" providerId="ADAL" clId="{1C8F3B0B-333C-4923-92E8-216EF27E9A92}" dt="2024-04-18T18:53:37.891" v="78" actId="478"/>
          <ac:picMkLst>
            <pc:docMk/>
            <pc:sldMasterMk cId="2530762699" sldId="2147483701"/>
            <ac:picMk id="13" creationId="{C3BBCDF8-2B5F-198D-E959-73E84F9038C6}"/>
          </ac:picMkLst>
        </pc:picChg>
        <pc:picChg chg="del">
          <ac:chgData name="Kelley, Kathy" userId="f31a45eb-52fa-4a88-ac10-e21434e72b59" providerId="ADAL" clId="{1C8F3B0B-333C-4923-92E8-216EF27E9A92}" dt="2024-04-18T18:53:39.211" v="79" actId="478"/>
          <ac:picMkLst>
            <pc:docMk/>
            <pc:sldMasterMk cId="2530762699" sldId="2147483701"/>
            <ac:picMk id="15" creationId="{D19A3DEB-3A4C-6097-FAA2-378E08CC8CC2}"/>
          </ac:picMkLst>
        </pc:picChg>
        <pc:cxnChg chg="add del mod">
          <ac:chgData name="Kelley, Kathy" userId="f31a45eb-52fa-4a88-ac10-e21434e72b59" providerId="ADAL" clId="{1C8F3B0B-333C-4923-92E8-216EF27E9A92}" dt="2024-04-18T19:17:03.299" v="355" actId="478"/>
          <ac:cxnSpMkLst>
            <pc:docMk/>
            <pc:sldMasterMk cId="2530762699" sldId="2147483701"/>
            <ac:cxnSpMk id="11" creationId="{6001C229-7837-4DA7-1D19-343CF7890C25}"/>
          </ac:cxnSpMkLst>
        </pc:cxnChg>
        <pc:sldLayoutChg chg="modSp mod">
          <pc:chgData name="Kelley, Kathy" userId="f31a45eb-52fa-4a88-ac10-e21434e72b59" providerId="ADAL" clId="{1C8F3B0B-333C-4923-92E8-216EF27E9A92}" dt="2024-04-18T19:14:44.918" v="281" actId="1036"/>
          <pc:sldLayoutMkLst>
            <pc:docMk/>
            <pc:sldMasterMk cId="2530762699" sldId="2147483701"/>
            <pc:sldLayoutMk cId="280987637" sldId="2147483707"/>
          </pc:sldLayoutMkLst>
          <pc:spChg chg="mod">
            <ac:chgData name="Kelley, Kathy" userId="f31a45eb-52fa-4a88-ac10-e21434e72b59" providerId="ADAL" clId="{1C8F3B0B-333C-4923-92E8-216EF27E9A92}" dt="2024-04-18T19:14:44.918" v="281" actId="1036"/>
            <ac:spMkLst>
              <pc:docMk/>
              <pc:sldMasterMk cId="2530762699" sldId="2147483701"/>
              <pc:sldLayoutMk cId="280987637" sldId="2147483707"/>
              <ac:spMk id="15" creationId="{7A47CEBF-087B-D242-8BA7-ECC91B1B9BFC}"/>
            </ac:spMkLst>
          </pc:spChg>
        </pc:sldLayoutChg>
        <pc:sldLayoutChg chg="addSp delSp modSp mod">
          <pc:chgData name="Kelley, Kathy" userId="f31a45eb-52fa-4a88-ac10-e21434e72b59" providerId="ADAL" clId="{1C8F3B0B-333C-4923-92E8-216EF27E9A92}" dt="2024-04-18T18:57:22.176" v="151" actId="1037"/>
          <pc:sldLayoutMkLst>
            <pc:docMk/>
            <pc:sldMasterMk cId="2530762699" sldId="2147483701"/>
            <pc:sldLayoutMk cId="1347071860" sldId="2147483732"/>
          </pc:sldLayoutMkLst>
          <pc:spChg chg="mod">
            <ac:chgData name="Kelley, Kathy" userId="f31a45eb-52fa-4a88-ac10-e21434e72b59" providerId="ADAL" clId="{1C8F3B0B-333C-4923-92E8-216EF27E9A92}" dt="2024-04-18T18:57:15.222" v="145" actId="14100"/>
            <ac:spMkLst>
              <pc:docMk/>
              <pc:sldMasterMk cId="2530762699" sldId="2147483701"/>
              <pc:sldLayoutMk cId="1347071860" sldId="2147483732"/>
              <ac:spMk id="12" creationId="{56771AEE-C76D-499A-99C6-64134E39A7ED}"/>
            </ac:spMkLst>
          </pc:spChg>
          <pc:picChg chg="del">
            <ac:chgData name="Kelley, Kathy" userId="f31a45eb-52fa-4a88-ac10-e21434e72b59" providerId="ADAL" clId="{1C8F3B0B-333C-4923-92E8-216EF27E9A92}" dt="2024-04-18T18:56:56.231" v="138" actId="478"/>
            <ac:picMkLst>
              <pc:docMk/>
              <pc:sldMasterMk cId="2530762699" sldId="2147483701"/>
              <pc:sldLayoutMk cId="1347071860" sldId="2147483732"/>
              <ac:picMk id="5" creationId="{52FFB5FF-103E-21E6-8272-E30E44AF3E9F}"/>
            </ac:picMkLst>
          </pc:picChg>
          <pc:picChg chg="add mod">
            <ac:chgData name="Kelley, Kathy" userId="f31a45eb-52fa-4a88-ac10-e21434e72b59" providerId="ADAL" clId="{1C8F3B0B-333C-4923-92E8-216EF27E9A92}" dt="2024-04-18T18:57:22.176" v="151" actId="1037"/>
            <ac:picMkLst>
              <pc:docMk/>
              <pc:sldMasterMk cId="2530762699" sldId="2147483701"/>
              <pc:sldLayoutMk cId="1347071860" sldId="2147483732"/>
              <ac:picMk id="7" creationId="{D600F9BB-A801-A089-C12E-C0C8B9496BF9}"/>
            </ac:picMkLst>
          </pc:picChg>
          <pc:picChg chg="del">
            <ac:chgData name="Kelley, Kathy" userId="f31a45eb-52fa-4a88-ac10-e21434e72b59" providerId="ADAL" clId="{1C8F3B0B-333C-4923-92E8-216EF27E9A92}" dt="2024-04-18T18:56:57.043" v="139" actId="478"/>
            <ac:picMkLst>
              <pc:docMk/>
              <pc:sldMasterMk cId="2530762699" sldId="2147483701"/>
              <pc:sldLayoutMk cId="1347071860" sldId="2147483732"/>
              <ac:picMk id="8" creationId="{6470B76B-3A8F-AB92-7489-D13C8AE7F531}"/>
            </ac:picMkLst>
          </pc:picChg>
          <pc:picChg chg="add mod">
            <ac:chgData name="Kelley, Kathy" userId="f31a45eb-52fa-4a88-ac10-e21434e72b59" providerId="ADAL" clId="{1C8F3B0B-333C-4923-92E8-216EF27E9A92}" dt="2024-04-18T18:57:06.211" v="142" actId="1076"/>
            <ac:picMkLst>
              <pc:docMk/>
              <pc:sldMasterMk cId="2530762699" sldId="2147483701"/>
              <pc:sldLayoutMk cId="1347071860" sldId="2147483732"/>
              <ac:picMk id="9" creationId="{093BA9BF-0FEA-A45E-22FA-C6021B4DEDCF}"/>
            </ac:picMkLst>
          </pc:picChg>
        </pc:sldLayoutChg>
        <pc:sldLayoutChg chg="addSp delSp modSp mod">
          <pc:chgData name="Kelley, Kathy" userId="f31a45eb-52fa-4a88-ac10-e21434e72b59" providerId="ADAL" clId="{1C8F3B0B-333C-4923-92E8-216EF27E9A92}" dt="2024-04-23T20:36:12.145" v="641" actId="1038"/>
          <pc:sldLayoutMkLst>
            <pc:docMk/>
            <pc:sldMasterMk cId="2530762699" sldId="2147483701"/>
            <pc:sldLayoutMk cId="1769626657" sldId="2147483757"/>
          </pc:sldLayoutMkLst>
          <pc:spChg chg="add mod">
            <ac:chgData name="Kelley, Kathy" userId="f31a45eb-52fa-4a88-ac10-e21434e72b59" providerId="ADAL" clId="{1C8F3B0B-333C-4923-92E8-216EF27E9A92}" dt="2024-04-23T20:36:12.145" v="641" actId="1038"/>
            <ac:spMkLst>
              <pc:docMk/>
              <pc:sldMasterMk cId="2530762699" sldId="2147483701"/>
              <pc:sldLayoutMk cId="1769626657" sldId="2147483757"/>
              <ac:spMk id="2" creationId="{3818B640-AA16-07B6-7B68-5697AFA5AF97}"/>
            </ac:spMkLst>
          </pc:spChg>
          <pc:spChg chg="del">
            <ac:chgData name="Kelley, Kathy" userId="f31a45eb-52fa-4a88-ac10-e21434e72b59" providerId="ADAL" clId="{1C8F3B0B-333C-4923-92E8-216EF27E9A92}" dt="2024-04-18T18:34:11.896" v="0" actId="478"/>
            <ac:spMkLst>
              <pc:docMk/>
              <pc:sldMasterMk cId="2530762699" sldId="2147483701"/>
              <pc:sldLayoutMk cId="1769626657" sldId="2147483757"/>
              <ac:spMk id="7" creationId="{FD243803-71F0-3966-849A-23AE14AA53ED}"/>
            </ac:spMkLst>
          </pc:spChg>
          <pc:spChg chg="add mod">
            <ac:chgData name="Kelley, Kathy" userId="f31a45eb-52fa-4a88-ac10-e21434e72b59" providerId="ADAL" clId="{1C8F3B0B-333C-4923-92E8-216EF27E9A92}" dt="2024-04-18T19:46:20.122" v="425"/>
            <ac:spMkLst>
              <pc:docMk/>
              <pc:sldMasterMk cId="2530762699" sldId="2147483701"/>
              <pc:sldLayoutMk cId="1769626657" sldId="2147483757"/>
              <ac:spMk id="13" creationId="{10968DDA-DBC8-6D65-A77F-9165359E39B8}"/>
            </ac:spMkLst>
          </pc:spChg>
          <pc:grpChg chg="add del mod">
            <ac:chgData name="Kelley, Kathy" userId="f31a45eb-52fa-4a88-ac10-e21434e72b59" providerId="ADAL" clId="{1C8F3B0B-333C-4923-92E8-216EF27E9A92}" dt="2024-04-18T19:45:09.535" v="400" actId="165"/>
            <ac:grpSpMkLst>
              <pc:docMk/>
              <pc:sldMasterMk cId="2530762699" sldId="2147483701"/>
              <pc:sldLayoutMk cId="1769626657" sldId="2147483757"/>
              <ac:grpSpMk id="2" creationId="{7980FBFD-8626-7BA7-BBFE-85299D67A5AE}"/>
            </ac:grpSpMkLst>
          </pc:grpChg>
          <pc:picChg chg="del">
            <ac:chgData name="Kelley, Kathy" userId="f31a45eb-52fa-4a88-ac10-e21434e72b59" providerId="ADAL" clId="{1C8F3B0B-333C-4923-92E8-216EF27E9A92}" dt="2024-04-18T18:34:11.896" v="0" actId="478"/>
            <ac:picMkLst>
              <pc:docMk/>
              <pc:sldMasterMk cId="2530762699" sldId="2147483701"/>
              <pc:sldLayoutMk cId="1769626657" sldId="2147483757"/>
              <ac:picMk id="4" creationId="{B3BF016D-4539-0AC2-EB0C-25291E115EE8}"/>
            </ac:picMkLst>
          </pc:picChg>
          <pc:picChg chg="del">
            <ac:chgData name="Kelley, Kathy" userId="f31a45eb-52fa-4a88-ac10-e21434e72b59" providerId="ADAL" clId="{1C8F3B0B-333C-4923-92E8-216EF27E9A92}" dt="2024-04-18T18:34:11.896" v="0" actId="478"/>
            <ac:picMkLst>
              <pc:docMk/>
              <pc:sldMasterMk cId="2530762699" sldId="2147483701"/>
              <pc:sldLayoutMk cId="1769626657" sldId="2147483757"/>
              <ac:picMk id="5" creationId="{D8FF6BBF-1232-1854-3671-0265466AFDD4}"/>
            </ac:picMkLst>
          </pc:picChg>
          <pc:picChg chg="del">
            <ac:chgData name="Kelley, Kathy" userId="f31a45eb-52fa-4a88-ac10-e21434e72b59" providerId="ADAL" clId="{1C8F3B0B-333C-4923-92E8-216EF27E9A92}" dt="2024-04-18T18:34:11.896" v="0" actId="478"/>
            <ac:picMkLst>
              <pc:docMk/>
              <pc:sldMasterMk cId="2530762699" sldId="2147483701"/>
              <pc:sldLayoutMk cId="1769626657" sldId="2147483757"/>
              <ac:picMk id="8" creationId="{5363274D-D69C-1A3F-D090-EA1DCB8FA228}"/>
            </ac:picMkLst>
          </pc:picChg>
          <pc:picChg chg="del">
            <ac:chgData name="Kelley, Kathy" userId="f31a45eb-52fa-4a88-ac10-e21434e72b59" providerId="ADAL" clId="{1C8F3B0B-333C-4923-92E8-216EF27E9A92}" dt="2024-04-18T18:34:11.896" v="0" actId="478"/>
            <ac:picMkLst>
              <pc:docMk/>
              <pc:sldMasterMk cId="2530762699" sldId="2147483701"/>
              <pc:sldLayoutMk cId="1769626657" sldId="2147483757"/>
              <ac:picMk id="9" creationId="{9325F899-60A2-0674-BC6C-4530EAA6AF2D}"/>
            </ac:picMkLst>
          </pc:picChg>
          <pc:picChg chg="mod modCrop">
            <ac:chgData name="Kelley, Kathy" userId="f31a45eb-52fa-4a88-ac10-e21434e72b59" providerId="ADAL" clId="{1C8F3B0B-333C-4923-92E8-216EF27E9A92}" dt="2024-04-23T20:35:51.376" v="624" actId="1076"/>
            <ac:picMkLst>
              <pc:docMk/>
              <pc:sldMasterMk cId="2530762699" sldId="2147483701"/>
              <pc:sldLayoutMk cId="1769626657" sldId="2147483757"/>
              <ac:picMk id="10" creationId="{FF0FCD6E-9151-9297-B55A-FE20EA21555B}"/>
            </ac:picMkLst>
          </pc:picChg>
          <pc:picChg chg="add mod topLvl">
            <ac:chgData name="Kelley, Kathy" userId="f31a45eb-52fa-4a88-ac10-e21434e72b59" providerId="ADAL" clId="{1C8F3B0B-333C-4923-92E8-216EF27E9A92}" dt="2024-04-23T20:36:07.026" v="638" actId="1037"/>
            <ac:picMkLst>
              <pc:docMk/>
              <pc:sldMasterMk cId="2530762699" sldId="2147483701"/>
              <pc:sldLayoutMk cId="1769626657" sldId="2147483757"/>
              <ac:picMk id="11" creationId="{FAF20D87-9EFA-C8F8-134C-215ADD9A511D}"/>
            </ac:picMkLst>
          </pc:picChg>
          <pc:picChg chg="add mod topLvl">
            <ac:chgData name="Kelley, Kathy" userId="f31a45eb-52fa-4a88-ac10-e21434e72b59" providerId="ADAL" clId="{1C8F3B0B-333C-4923-92E8-216EF27E9A92}" dt="2024-04-23T20:36:07.026" v="638" actId="1037"/>
            <ac:picMkLst>
              <pc:docMk/>
              <pc:sldMasterMk cId="2530762699" sldId="2147483701"/>
              <pc:sldLayoutMk cId="1769626657" sldId="2147483757"/>
              <ac:picMk id="12" creationId="{07373CB2-A4D4-F466-1A7E-6C01F8B2F7C4}"/>
            </ac:picMkLst>
          </pc:picChg>
          <pc:picChg chg="add mod topLvl">
            <ac:chgData name="Kelley, Kathy" userId="f31a45eb-52fa-4a88-ac10-e21434e72b59" providerId="ADAL" clId="{1C8F3B0B-333C-4923-92E8-216EF27E9A92}" dt="2024-04-18T19:55:55.571" v="513" actId="1038"/>
            <ac:picMkLst>
              <pc:docMk/>
              <pc:sldMasterMk cId="2530762699" sldId="2147483701"/>
              <pc:sldLayoutMk cId="1769626657" sldId="2147483757"/>
              <ac:picMk id="14" creationId="{0865D398-ED61-5AA4-C194-7458C1C6092C}"/>
            </ac:picMkLst>
          </pc:picChg>
          <pc:picChg chg="add mod topLvl">
            <ac:chgData name="Kelley, Kathy" userId="f31a45eb-52fa-4a88-ac10-e21434e72b59" providerId="ADAL" clId="{1C8F3B0B-333C-4923-92E8-216EF27E9A92}" dt="2024-04-23T20:36:07.026" v="638" actId="1037"/>
            <ac:picMkLst>
              <pc:docMk/>
              <pc:sldMasterMk cId="2530762699" sldId="2147483701"/>
              <pc:sldLayoutMk cId="1769626657" sldId="2147483757"/>
              <ac:picMk id="15" creationId="{E9786791-758F-F2DD-1C3A-621E069C3BE5}"/>
            </ac:picMkLst>
          </pc:picChg>
          <pc:picChg chg="add mod">
            <ac:chgData name="Kelley, Kathy" userId="f31a45eb-52fa-4a88-ac10-e21434e72b59" providerId="ADAL" clId="{1C8F3B0B-333C-4923-92E8-216EF27E9A92}" dt="2024-04-18T19:46:01.650" v="415" actId="1076"/>
            <ac:picMkLst>
              <pc:docMk/>
              <pc:sldMasterMk cId="2530762699" sldId="2147483701"/>
              <pc:sldLayoutMk cId="1769626657" sldId="2147483757"/>
              <ac:picMk id="16" creationId="{AF49A5D7-0733-B57F-868C-24406B817BA8}"/>
            </ac:picMkLst>
          </pc:picChg>
          <pc:picChg chg="add del mod modCrop">
            <ac:chgData name="Kelley, Kathy" userId="f31a45eb-52fa-4a88-ac10-e21434e72b59" providerId="ADAL" clId="{1C8F3B0B-333C-4923-92E8-216EF27E9A92}" dt="2024-04-18T19:06:23.712" v="234" actId="21"/>
            <ac:picMkLst>
              <pc:docMk/>
              <pc:sldMasterMk cId="2530762699" sldId="2147483701"/>
              <pc:sldLayoutMk cId="1769626657" sldId="2147483757"/>
              <ac:picMk id="17" creationId="{6464CBA9-E69A-835B-1BF6-EC43FE7AF7A2}"/>
            </ac:picMkLst>
          </pc:picChg>
          <pc:picChg chg="del">
            <ac:chgData name="Kelley, Kathy" userId="f31a45eb-52fa-4a88-ac10-e21434e72b59" providerId="ADAL" clId="{1C8F3B0B-333C-4923-92E8-216EF27E9A92}" dt="2024-04-18T18:34:11.896" v="0" actId="478"/>
            <ac:picMkLst>
              <pc:docMk/>
              <pc:sldMasterMk cId="2530762699" sldId="2147483701"/>
              <pc:sldLayoutMk cId="1769626657" sldId="2147483757"/>
              <ac:picMk id="18" creationId="{51D0854B-73FC-4C17-32F3-16D466BC19FC}"/>
            </ac:picMkLst>
          </pc:picChg>
        </pc:sldLayoutChg>
        <pc:sldLayoutChg chg="addSp delSp modSp mod">
          <pc:chgData name="Kelley, Kathy" userId="f31a45eb-52fa-4a88-ac10-e21434e72b59" providerId="ADAL" clId="{1C8F3B0B-333C-4923-92E8-216EF27E9A92}" dt="2024-04-23T20:36:50.977" v="662" actId="1035"/>
          <pc:sldLayoutMkLst>
            <pc:docMk/>
            <pc:sldMasterMk cId="2530762699" sldId="2147483701"/>
            <pc:sldLayoutMk cId="1383359986" sldId="2147483759"/>
          </pc:sldLayoutMkLst>
          <pc:spChg chg="add mod">
            <ac:chgData name="Kelley, Kathy" userId="f31a45eb-52fa-4a88-ac10-e21434e72b59" providerId="ADAL" clId="{1C8F3B0B-333C-4923-92E8-216EF27E9A92}" dt="2024-04-23T20:36:50.977" v="662" actId="1035"/>
            <ac:spMkLst>
              <pc:docMk/>
              <pc:sldMasterMk cId="2530762699" sldId="2147483701"/>
              <pc:sldLayoutMk cId="1383359986" sldId="2147483759"/>
              <ac:spMk id="4" creationId="{B2CB4082-4C53-AE35-46AE-A208E14D07E6}"/>
            </ac:spMkLst>
          </pc:spChg>
          <pc:spChg chg="mod">
            <ac:chgData name="Kelley, Kathy" userId="f31a45eb-52fa-4a88-ac10-e21434e72b59" providerId="ADAL" clId="{1C8F3B0B-333C-4923-92E8-216EF27E9A92}" dt="2024-04-18T19:59:04.053" v="576" actId="403"/>
            <ac:spMkLst>
              <pc:docMk/>
              <pc:sldMasterMk cId="2530762699" sldId="2147483701"/>
              <pc:sldLayoutMk cId="1383359986" sldId="2147483759"/>
              <ac:spMk id="8" creationId="{B332FC75-8C9E-45F4-879D-39F6AAC1E664}"/>
            </ac:spMkLst>
          </pc:spChg>
          <pc:grpChg chg="add del mod">
            <ac:chgData name="Kelley, Kathy" userId="f31a45eb-52fa-4a88-ac10-e21434e72b59" providerId="ADAL" clId="{1C8F3B0B-333C-4923-92E8-216EF27E9A92}" dt="2024-04-18T19:44:11.460" v="375" actId="165"/>
            <ac:grpSpMkLst>
              <pc:docMk/>
              <pc:sldMasterMk cId="2530762699" sldId="2147483701"/>
              <pc:sldLayoutMk cId="1383359986" sldId="2147483759"/>
              <ac:grpSpMk id="11" creationId="{4173C405-EA9B-CD71-2D4A-F5F358F888DB}"/>
            </ac:grpSpMkLst>
          </pc:grpChg>
          <pc:picChg chg="add mod topLvl">
            <ac:chgData name="Kelley, Kathy" userId="f31a45eb-52fa-4a88-ac10-e21434e72b59" providerId="ADAL" clId="{1C8F3B0B-333C-4923-92E8-216EF27E9A92}" dt="2024-04-23T20:36:50.977" v="662" actId="1035"/>
            <ac:picMkLst>
              <pc:docMk/>
              <pc:sldMasterMk cId="2530762699" sldId="2147483701"/>
              <pc:sldLayoutMk cId="1383359986" sldId="2147483759"/>
              <ac:picMk id="2" creationId="{B1927388-C2D5-D7BB-EF14-C8167A0FB8AB}"/>
            </ac:picMkLst>
          </pc:picChg>
          <pc:picChg chg="add mod topLvl">
            <ac:chgData name="Kelley, Kathy" userId="f31a45eb-52fa-4a88-ac10-e21434e72b59" providerId="ADAL" clId="{1C8F3B0B-333C-4923-92E8-216EF27E9A92}" dt="2024-04-23T20:36:50.977" v="662" actId="1035"/>
            <ac:picMkLst>
              <pc:docMk/>
              <pc:sldMasterMk cId="2530762699" sldId="2147483701"/>
              <pc:sldLayoutMk cId="1383359986" sldId="2147483759"/>
              <ac:picMk id="3" creationId="{25F530B7-FD48-73A4-5D04-B57529A9EC06}"/>
            </ac:picMkLst>
          </pc:picChg>
          <pc:picChg chg="del">
            <ac:chgData name="Kelley, Kathy" userId="f31a45eb-52fa-4a88-ac10-e21434e72b59" providerId="ADAL" clId="{1C8F3B0B-333C-4923-92E8-216EF27E9A92}" dt="2024-04-18T18:48:28.359" v="31" actId="478"/>
            <ac:picMkLst>
              <pc:docMk/>
              <pc:sldMasterMk cId="2530762699" sldId="2147483701"/>
              <pc:sldLayoutMk cId="1383359986" sldId="2147483759"/>
              <ac:picMk id="3" creationId="{8DEAA33A-5188-3B86-034D-A83EFFBC1CC7}"/>
            </ac:picMkLst>
          </pc:picChg>
          <pc:picChg chg="del">
            <ac:chgData name="Kelley, Kathy" userId="f31a45eb-52fa-4a88-ac10-e21434e72b59" providerId="ADAL" clId="{1C8F3B0B-333C-4923-92E8-216EF27E9A92}" dt="2024-04-18T19:43:47.891" v="369" actId="478"/>
            <ac:picMkLst>
              <pc:docMk/>
              <pc:sldMasterMk cId="2530762699" sldId="2147483701"/>
              <pc:sldLayoutMk cId="1383359986" sldId="2147483759"/>
              <ac:picMk id="4" creationId="{D5AA4DAE-2547-0A4F-A3E9-8164948F11D7}"/>
            </ac:picMkLst>
          </pc:picChg>
          <pc:picChg chg="mod modCrop">
            <ac:chgData name="Kelley, Kathy" userId="f31a45eb-52fa-4a88-ac10-e21434e72b59" providerId="ADAL" clId="{1C8F3B0B-333C-4923-92E8-216EF27E9A92}" dt="2024-04-18T18:49:21.911" v="45" actId="18131"/>
            <ac:picMkLst>
              <pc:docMk/>
              <pc:sldMasterMk cId="2530762699" sldId="2147483701"/>
              <pc:sldLayoutMk cId="1383359986" sldId="2147483759"/>
              <ac:picMk id="5" creationId="{398F7C34-59B2-5398-EFED-01914810FBE3}"/>
            </ac:picMkLst>
          </pc:picChg>
          <pc:picChg chg="add del mod">
            <ac:chgData name="Kelley, Kathy" userId="f31a45eb-52fa-4a88-ac10-e21434e72b59" providerId="ADAL" clId="{1C8F3B0B-333C-4923-92E8-216EF27E9A92}" dt="2024-04-18T18:48:26.510" v="30" actId="21"/>
            <ac:picMkLst>
              <pc:docMk/>
              <pc:sldMasterMk cId="2530762699" sldId="2147483701"/>
              <pc:sldLayoutMk cId="1383359986" sldId="2147483759"/>
              <ac:picMk id="7" creationId="{8A61210B-11CA-E430-A3A0-5A11A10FFD99}"/>
            </ac:picMkLst>
          </pc:picChg>
          <pc:picChg chg="add mod">
            <ac:chgData name="Kelley, Kathy" userId="f31a45eb-52fa-4a88-ac10-e21434e72b59" providerId="ADAL" clId="{1C8F3B0B-333C-4923-92E8-216EF27E9A92}" dt="2024-04-18T18:49:29.576" v="47" actId="1076"/>
            <ac:picMkLst>
              <pc:docMk/>
              <pc:sldMasterMk cId="2530762699" sldId="2147483701"/>
              <pc:sldLayoutMk cId="1383359986" sldId="2147483759"/>
              <ac:picMk id="9" creationId="{633193A8-9581-19DB-8540-F4B06DFBA352}"/>
            </ac:picMkLst>
          </pc:picChg>
          <pc:picChg chg="add mod topLvl">
            <ac:chgData name="Kelley, Kathy" userId="f31a45eb-52fa-4a88-ac10-e21434e72b59" providerId="ADAL" clId="{1C8F3B0B-333C-4923-92E8-216EF27E9A92}" dt="2024-04-23T20:36:50.977" v="662" actId="1035"/>
            <ac:picMkLst>
              <pc:docMk/>
              <pc:sldMasterMk cId="2530762699" sldId="2147483701"/>
              <pc:sldLayoutMk cId="1383359986" sldId="2147483759"/>
              <ac:picMk id="10" creationId="{646B1AF7-6731-EC17-F373-3A30B56ECB7C}"/>
            </ac:picMkLst>
          </pc:picChg>
          <pc:picChg chg="add del mod">
            <ac:chgData name="Kelley, Kathy" userId="f31a45eb-52fa-4a88-ac10-e21434e72b59" providerId="ADAL" clId="{1C8F3B0B-333C-4923-92E8-216EF27E9A92}" dt="2024-04-18T18:49:30.977" v="48" actId="478"/>
            <ac:picMkLst>
              <pc:docMk/>
              <pc:sldMasterMk cId="2530762699" sldId="2147483701"/>
              <pc:sldLayoutMk cId="1383359986" sldId="2147483759"/>
              <ac:picMk id="10" creationId="{FBC0BBE6-EB3B-C91E-52AE-DE17D5372180}"/>
            </ac:picMkLst>
          </pc:picChg>
          <pc:picChg chg="add del mod">
            <ac:chgData name="Kelley, Kathy" userId="f31a45eb-52fa-4a88-ac10-e21434e72b59" providerId="ADAL" clId="{1C8F3B0B-333C-4923-92E8-216EF27E9A92}" dt="2024-04-18T19:03:47.087" v="192" actId="21"/>
            <ac:picMkLst>
              <pc:docMk/>
              <pc:sldMasterMk cId="2530762699" sldId="2147483701"/>
              <pc:sldLayoutMk cId="1383359986" sldId="2147483759"/>
              <ac:picMk id="11" creationId="{3E1B1FE8-6DFF-6C50-DD3A-CB1A3FC71EAE}"/>
            </ac:picMkLst>
          </pc:picChg>
          <pc:picChg chg="del">
            <ac:chgData name="Kelley, Kathy" userId="f31a45eb-52fa-4a88-ac10-e21434e72b59" providerId="ADAL" clId="{1C8F3B0B-333C-4923-92E8-216EF27E9A92}" dt="2024-04-18T19:43:47.891" v="369" actId="478"/>
            <ac:picMkLst>
              <pc:docMk/>
              <pc:sldMasterMk cId="2530762699" sldId="2147483701"/>
              <pc:sldLayoutMk cId="1383359986" sldId="2147483759"/>
              <ac:picMk id="12" creationId="{A380301F-0181-067C-CD93-B6EA710CEF32}"/>
            </ac:picMkLst>
          </pc:picChg>
          <pc:picChg chg="del">
            <ac:chgData name="Kelley, Kathy" userId="f31a45eb-52fa-4a88-ac10-e21434e72b59" providerId="ADAL" clId="{1C8F3B0B-333C-4923-92E8-216EF27E9A92}" dt="2024-04-18T19:43:47.891" v="369" actId="478"/>
            <ac:picMkLst>
              <pc:docMk/>
              <pc:sldMasterMk cId="2530762699" sldId="2147483701"/>
              <pc:sldLayoutMk cId="1383359986" sldId="2147483759"/>
              <ac:picMk id="13" creationId="{D1AE8423-1332-B224-7BB0-8B5536B9F77E}"/>
            </ac:picMkLst>
          </pc:picChg>
          <pc:picChg chg="add mod">
            <ac:chgData name="Kelley, Kathy" userId="f31a45eb-52fa-4a88-ac10-e21434e72b59" providerId="ADAL" clId="{1C8F3B0B-333C-4923-92E8-216EF27E9A92}" dt="2024-04-18T19:58:55.979" v="574" actId="1076"/>
            <ac:picMkLst>
              <pc:docMk/>
              <pc:sldMasterMk cId="2530762699" sldId="2147483701"/>
              <pc:sldLayoutMk cId="1383359986" sldId="2147483759"/>
              <ac:picMk id="15" creationId="{795354F0-40B9-5BBD-1E99-8AF82B48447D}"/>
            </ac:picMkLst>
          </pc:picChg>
          <pc:picChg chg="del">
            <ac:chgData name="Kelley, Kathy" userId="f31a45eb-52fa-4a88-ac10-e21434e72b59" providerId="ADAL" clId="{1C8F3B0B-333C-4923-92E8-216EF27E9A92}" dt="2024-04-18T19:03:48.563" v="193" actId="478"/>
            <ac:picMkLst>
              <pc:docMk/>
              <pc:sldMasterMk cId="2530762699" sldId="2147483701"/>
              <pc:sldLayoutMk cId="1383359986" sldId="2147483759"/>
              <ac:picMk id="22" creationId="{590F826F-C124-472F-F82B-EC1111BCBDCA}"/>
            </ac:picMkLst>
          </pc:picChg>
          <pc:cxnChg chg="add mod topLvl">
            <ac:chgData name="Kelley, Kathy" userId="f31a45eb-52fa-4a88-ac10-e21434e72b59" providerId="ADAL" clId="{1C8F3B0B-333C-4923-92E8-216EF27E9A92}" dt="2024-04-23T20:36:36.995" v="651" actId="1035"/>
            <ac:cxnSpMkLst>
              <pc:docMk/>
              <pc:sldMasterMk cId="2530762699" sldId="2147483701"/>
              <pc:sldLayoutMk cId="1383359986" sldId="2147483759"/>
              <ac:cxnSpMk id="7" creationId="{0C95FA07-7AC1-63DF-1AC2-35BE411949DB}"/>
            </ac:cxnSpMkLst>
          </pc:cxnChg>
          <pc:cxnChg chg="del">
            <ac:chgData name="Kelley, Kathy" userId="f31a45eb-52fa-4a88-ac10-e21434e72b59" providerId="ADAL" clId="{1C8F3B0B-333C-4923-92E8-216EF27E9A92}" dt="2024-04-18T19:43:47.891" v="369" actId="478"/>
            <ac:cxnSpMkLst>
              <pc:docMk/>
              <pc:sldMasterMk cId="2530762699" sldId="2147483701"/>
              <pc:sldLayoutMk cId="1383359986" sldId="2147483759"/>
              <ac:cxnSpMk id="14" creationId="{D5191172-9281-3629-729A-8C08A43208F8}"/>
            </ac:cxnSpMkLst>
          </pc:cxnChg>
        </pc:sldLayoutChg>
        <pc:sldLayoutChg chg="addSp delSp modSp mod">
          <pc:chgData name="Kelley, Kathy" userId="f31a45eb-52fa-4a88-ac10-e21434e72b59" providerId="ADAL" clId="{1C8F3B0B-333C-4923-92E8-216EF27E9A92}" dt="2024-04-18T20:14:13.957" v="616" actId="1037"/>
          <pc:sldLayoutMkLst>
            <pc:docMk/>
            <pc:sldMasterMk cId="2530762699" sldId="2147483701"/>
            <pc:sldLayoutMk cId="2565077690" sldId="2147483760"/>
          </pc:sldLayoutMkLst>
          <pc:spChg chg="mod topLvl">
            <ac:chgData name="Kelley, Kathy" userId="f31a45eb-52fa-4a88-ac10-e21434e72b59" providerId="ADAL" clId="{1C8F3B0B-333C-4923-92E8-216EF27E9A92}" dt="2024-04-18T20:00:15.112" v="605" actId="14100"/>
            <ac:spMkLst>
              <pc:docMk/>
              <pc:sldMasterMk cId="2530762699" sldId="2147483701"/>
              <pc:sldLayoutMk cId="2565077690" sldId="2147483760"/>
              <ac:spMk id="14" creationId="{5CF53F87-37AA-AD86-C495-DD48BED75638}"/>
            </ac:spMkLst>
          </pc:spChg>
          <pc:spChg chg="mod topLvl">
            <ac:chgData name="Kelley, Kathy" userId="f31a45eb-52fa-4a88-ac10-e21434e72b59" providerId="ADAL" clId="{1C8F3B0B-333C-4923-92E8-216EF27E9A92}" dt="2024-04-18T20:00:18.403" v="606" actId="1076"/>
            <ac:spMkLst>
              <pc:docMk/>
              <pc:sldMasterMk cId="2530762699" sldId="2147483701"/>
              <pc:sldLayoutMk cId="2565077690" sldId="2147483760"/>
              <ac:spMk id="15" creationId="{AF447447-78DC-F23E-0FCE-D6184398FC21}"/>
            </ac:spMkLst>
          </pc:spChg>
          <pc:spChg chg="mod topLvl">
            <ac:chgData name="Kelley, Kathy" userId="f31a45eb-52fa-4a88-ac10-e21434e72b59" providerId="ADAL" clId="{1C8F3B0B-333C-4923-92E8-216EF27E9A92}" dt="2024-04-18T20:00:11.266" v="604" actId="165"/>
            <ac:spMkLst>
              <pc:docMk/>
              <pc:sldMasterMk cId="2530762699" sldId="2147483701"/>
              <pc:sldLayoutMk cId="2565077690" sldId="2147483760"/>
              <ac:spMk id="16" creationId="{CCF8E533-867F-52B7-0FEE-86FA4FF30461}"/>
            </ac:spMkLst>
          </pc:spChg>
          <pc:grpChg chg="add del mod">
            <ac:chgData name="Kelley, Kathy" userId="f31a45eb-52fa-4a88-ac10-e21434e72b59" providerId="ADAL" clId="{1C8F3B0B-333C-4923-92E8-216EF27E9A92}" dt="2024-04-18T20:00:11.266" v="604" actId="165"/>
            <ac:grpSpMkLst>
              <pc:docMk/>
              <pc:sldMasterMk cId="2530762699" sldId="2147483701"/>
              <pc:sldLayoutMk cId="2565077690" sldId="2147483760"/>
              <ac:grpSpMk id="3" creationId="{E0E64227-2B16-9E18-6B8C-8526639B97AD}"/>
            </ac:grpSpMkLst>
          </pc:grpChg>
          <pc:grpChg chg="add del mod">
            <ac:chgData name="Kelley, Kathy" userId="f31a45eb-52fa-4a88-ac10-e21434e72b59" providerId="ADAL" clId="{1C8F3B0B-333C-4923-92E8-216EF27E9A92}" dt="2024-04-18T19:47:24.686" v="427" actId="165"/>
            <ac:grpSpMkLst>
              <pc:docMk/>
              <pc:sldMasterMk cId="2530762699" sldId="2147483701"/>
              <pc:sldLayoutMk cId="2565077690" sldId="2147483760"/>
              <ac:grpSpMk id="10" creationId="{B4973F30-0EC4-2C12-AA51-88DE18AEA0BE}"/>
            </ac:grpSpMkLst>
          </pc:grpChg>
          <pc:picChg chg="add del mod">
            <ac:chgData name="Kelley, Kathy" userId="f31a45eb-52fa-4a88-ac10-e21434e72b59" providerId="ADAL" clId="{1C8F3B0B-333C-4923-92E8-216EF27E9A92}" dt="2024-04-18T18:48:50.382" v="37" actId="21"/>
            <ac:picMkLst>
              <pc:docMk/>
              <pc:sldMasterMk cId="2530762699" sldId="2147483701"/>
              <pc:sldLayoutMk cId="2565077690" sldId="2147483760"/>
              <ac:picMk id="3" creationId="{09101628-D70A-C763-D1E7-12CA71B867AE}"/>
            </ac:picMkLst>
          </pc:picChg>
          <pc:picChg chg="add mod">
            <ac:chgData name="Kelley, Kathy" userId="f31a45eb-52fa-4a88-ac10-e21434e72b59" providerId="ADAL" clId="{1C8F3B0B-333C-4923-92E8-216EF27E9A92}" dt="2024-04-18T20:00:38.074" v="609" actId="1076"/>
            <ac:picMkLst>
              <pc:docMk/>
              <pc:sldMasterMk cId="2530762699" sldId="2147483701"/>
              <pc:sldLayoutMk cId="2565077690" sldId="2147483760"/>
              <ac:picMk id="4" creationId="{73C57629-A0D9-4379-2614-751A21521FB7}"/>
            </ac:picMkLst>
          </pc:picChg>
          <pc:picChg chg="add mod ord modCrop">
            <ac:chgData name="Kelley, Kathy" userId="f31a45eb-52fa-4a88-ac10-e21434e72b59" providerId="ADAL" clId="{1C8F3B0B-333C-4923-92E8-216EF27E9A92}" dt="2024-04-18T20:13:59.945" v="610" actId="18131"/>
            <ac:picMkLst>
              <pc:docMk/>
              <pc:sldMasterMk cId="2530762699" sldId="2147483701"/>
              <pc:sldLayoutMk cId="2565077690" sldId="2147483760"/>
              <ac:picMk id="6" creationId="{ABB98FE2-8C45-F822-2EEB-97CF29D47D57}"/>
            </ac:picMkLst>
          </pc:picChg>
          <pc:picChg chg="del">
            <ac:chgData name="Kelley, Kathy" userId="f31a45eb-52fa-4a88-ac10-e21434e72b59" providerId="ADAL" clId="{1C8F3B0B-333C-4923-92E8-216EF27E9A92}" dt="2024-04-18T18:48:52.161" v="38" actId="478"/>
            <ac:picMkLst>
              <pc:docMk/>
              <pc:sldMasterMk cId="2530762699" sldId="2147483701"/>
              <pc:sldLayoutMk cId="2565077690" sldId="2147483760"/>
              <ac:picMk id="7" creationId="{BBA40AF8-FF6E-77E1-BD54-92CA731D54AB}"/>
            </ac:picMkLst>
          </pc:picChg>
          <pc:picChg chg="add mod ord modCrop">
            <ac:chgData name="Kelley, Kathy" userId="f31a45eb-52fa-4a88-ac10-e21434e72b59" providerId="ADAL" clId="{1C8F3B0B-333C-4923-92E8-216EF27E9A92}" dt="2024-04-18T19:47:41.060" v="429" actId="14100"/>
            <ac:picMkLst>
              <pc:docMk/>
              <pc:sldMasterMk cId="2530762699" sldId="2147483701"/>
              <pc:sldLayoutMk cId="2565077690" sldId="2147483760"/>
              <ac:picMk id="8" creationId="{85818DAE-F173-6A02-5C2D-15422D5E97BB}"/>
            </ac:picMkLst>
          </pc:picChg>
          <pc:picChg chg="add mod topLvl">
            <ac:chgData name="Kelley, Kathy" userId="f31a45eb-52fa-4a88-ac10-e21434e72b59" providerId="ADAL" clId="{1C8F3B0B-333C-4923-92E8-216EF27E9A92}" dt="2024-04-18T20:14:13.957" v="616" actId="1037"/>
            <ac:picMkLst>
              <pc:docMk/>
              <pc:sldMasterMk cId="2530762699" sldId="2147483701"/>
              <pc:sldLayoutMk cId="2565077690" sldId="2147483760"/>
              <ac:picMk id="9" creationId="{3368DAA1-C8D7-7332-E49D-3D0B04D3BA44}"/>
            </ac:picMkLst>
          </pc:picChg>
          <pc:picChg chg="del">
            <ac:chgData name="Kelley, Kathy" userId="f31a45eb-52fa-4a88-ac10-e21434e72b59" providerId="ADAL" clId="{1C8F3B0B-333C-4923-92E8-216EF27E9A92}" dt="2024-04-18T18:55:51.481" v="129" actId="478"/>
            <ac:picMkLst>
              <pc:docMk/>
              <pc:sldMasterMk cId="2530762699" sldId="2147483701"/>
              <pc:sldLayoutMk cId="2565077690" sldId="2147483760"/>
              <ac:picMk id="11" creationId="{90D217D4-FB6D-177D-A226-6F71920652DE}"/>
            </ac:picMkLst>
          </pc:picChg>
          <pc:picChg chg="del">
            <ac:chgData name="Kelley, Kathy" userId="f31a45eb-52fa-4a88-ac10-e21434e72b59" providerId="ADAL" clId="{1C8F3B0B-333C-4923-92E8-216EF27E9A92}" dt="2024-04-18T18:50:22.701" v="54" actId="478"/>
            <ac:picMkLst>
              <pc:docMk/>
              <pc:sldMasterMk cId="2530762699" sldId="2147483701"/>
              <pc:sldLayoutMk cId="2565077690" sldId="2147483760"/>
              <ac:picMk id="13" creationId="{0478870B-53D8-C496-FC28-DCD0712FF297}"/>
            </ac:picMkLst>
          </pc:picChg>
        </pc:sldLayoutChg>
        <pc:sldLayoutChg chg="modSp mod">
          <pc:chgData name="Kelley, Kathy" userId="f31a45eb-52fa-4a88-ac10-e21434e72b59" providerId="ADAL" clId="{1C8F3B0B-333C-4923-92E8-216EF27E9A92}" dt="2024-04-18T19:14:55.764" v="308" actId="1035"/>
          <pc:sldLayoutMkLst>
            <pc:docMk/>
            <pc:sldMasterMk cId="2530762699" sldId="2147483701"/>
            <pc:sldLayoutMk cId="1583700306" sldId="2147483761"/>
          </pc:sldLayoutMkLst>
          <pc:spChg chg="mod">
            <ac:chgData name="Kelley, Kathy" userId="f31a45eb-52fa-4a88-ac10-e21434e72b59" providerId="ADAL" clId="{1C8F3B0B-333C-4923-92E8-216EF27E9A92}" dt="2024-04-18T19:14:55.764" v="308" actId="1035"/>
            <ac:spMkLst>
              <pc:docMk/>
              <pc:sldMasterMk cId="2530762699" sldId="2147483701"/>
              <pc:sldLayoutMk cId="1583700306" sldId="2147483761"/>
              <ac:spMk id="15" creationId="{7A47CEBF-087B-D242-8BA7-ECC91B1B9BFC}"/>
            </ac:spMkLst>
          </pc:spChg>
        </pc:sldLayoutChg>
        <pc:sldLayoutChg chg="addSp delSp modSp mod">
          <pc:chgData name="Kelley, Kathy" userId="f31a45eb-52fa-4a88-ac10-e21434e72b59" providerId="ADAL" clId="{1C8F3B0B-333C-4923-92E8-216EF27E9A92}" dt="2024-04-18T19:58:14.198" v="570"/>
          <pc:sldLayoutMkLst>
            <pc:docMk/>
            <pc:sldMasterMk cId="2530762699" sldId="2147483701"/>
            <pc:sldLayoutMk cId="200971965" sldId="2147483762"/>
          </pc:sldLayoutMkLst>
          <pc:spChg chg="mod">
            <ac:chgData name="Kelley, Kathy" userId="f31a45eb-52fa-4a88-ac10-e21434e72b59" providerId="ADAL" clId="{1C8F3B0B-333C-4923-92E8-216EF27E9A92}" dt="2024-04-18T19:56:40.742" v="537" actId="14100"/>
            <ac:spMkLst>
              <pc:docMk/>
              <pc:sldMasterMk cId="2530762699" sldId="2147483701"/>
              <pc:sldLayoutMk cId="200971965" sldId="2147483762"/>
              <ac:spMk id="2" creationId="{D08A13F1-DDBA-0238-F2E3-B49A06E152B1}"/>
            </ac:spMkLst>
          </pc:spChg>
          <pc:spChg chg="mod">
            <ac:chgData name="Kelley, Kathy" userId="f31a45eb-52fa-4a88-ac10-e21434e72b59" providerId="ADAL" clId="{1C8F3B0B-333C-4923-92E8-216EF27E9A92}" dt="2024-04-18T19:08:22.163" v="263" actId="14100"/>
            <ac:spMkLst>
              <pc:docMk/>
              <pc:sldMasterMk cId="2530762699" sldId="2147483701"/>
              <pc:sldLayoutMk cId="200971965" sldId="2147483762"/>
              <ac:spMk id="6" creationId="{27411022-70AA-4249-87BE-62B1FB1E0B6C}"/>
            </ac:spMkLst>
          </pc:spChg>
          <pc:picChg chg="del">
            <ac:chgData name="Kelley, Kathy" userId="f31a45eb-52fa-4a88-ac10-e21434e72b59" providerId="ADAL" clId="{1C8F3B0B-333C-4923-92E8-216EF27E9A92}" dt="2024-04-18T19:02:37.423" v="187" actId="478"/>
            <ac:picMkLst>
              <pc:docMk/>
              <pc:sldMasterMk cId="2530762699" sldId="2147483701"/>
              <pc:sldLayoutMk cId="200971965" sldId="2147483762"/>
              <ac:picMk id="5" creationId="{308EAF7F-7E15-74DA-215C-E46FD98097FA}"/>
            </ac:picMkLst>
          </pc:picChg>
          <pc:picChg chg="add mod">
            <ac:chgData name="Kelley, Kathy" userId="f31a45eb-52fa-4a88-ac10-e21434e72b59" providerId="ADAL" clId="{1C8F3B0B-333C-4923-92E8-216EF27E9A92}" dt="2024-04-18T19:58:14.198" v="570"/>
            <ac:picMkLst>
              <pc:docMk/>
              <pc:sldMasterMk cId="2530762699" sldId="2147483701"/>
              <pc:sldLayoutMk cId="200971965" sldId="2147483762"/>
              <ac:picMk id="5" creationId="{58358372-70ED-0FE6-CB17-90ECC57EF4D4}"/>
            </ac:picMkLst>
          </pc:picChg>
          <pc:picChg chg="add mod">
            <ac:chgData name="Kelley, Kathy" userId="f31a45eb-52fa-4a88-ac10-e21434e72b59" providerId="ADAL" clId="{1C8F3B0B-333C-4923-92E8-216EF27E9A92}" dt="2024-04-18T19:02:02.462" v="177" actId="1076"/>
            <ac:picMkLst>
              <pc:docMk/>
              <pc:sldMasterMk cId="2530762699" sldId="2147483701"/>
              <pc:sldLayoutMk cId="200971965" sldId="2147483762"/>
              <ac:picMk id="7" creationId="{C4C08978-886F-E8E5-73B0-EA408FA883F8}"/>
            </ac:picMkLst>
          </pc:picChg>
          <pc:picChg chg="add del mod">
            <ac:chgData name="Kelley, Kathy" userId="f31a45eb-52fa-4a88-ac10-e21434e72b59" providerId="ADAL" clId="{1C8F3B0B-333C-4923-92E8-216EF27E9A92}" dt="2024-04-18T19:58:12.411" v="569" actId="478"/>
            <ac:picMkLst>
              <pc:docMk/>
              <pc:sldMasterMk cId="2530762699" sldId="2147483701"/>
              <pc:sldLayoutMk cId="200971965" sldId="2147483762"/>
              <ac:picMk id="9" creationId="{6166B9A2-AD78-6A06-A821-8AD3B26FC1D5}"/>
            </ac:picMkLst>
          </pc:picChg>
        </pc:sldLayoutChg>
        <pc:sldLayoutChg chg="modSp mod">
          <pc:chgData name="Kelley, Kathy" userId="f31a45eb-52fa-4a88-ac10-e21434e72b59" providerId="ADAL" clId="{1C8F3B0B-333C-4923-92E8-216EF27E9A92}" dt="2024-04-18T19:15:21.248" v="327" actId="1038"/>
          <pc:sldLayoutMkLst>
            <pc:docMk/>
            <pc:sldMasterMk cId="2530762699" sldId="2147483701"/>
            <pc:sldLayoutMk cId="2539917273" sldId="2147483763"/>
          </pc:sldLayoutMkLst>
          <pc:spChg chg="mod">
            <ac:chgData name="Kelley, Kathy" userId="f31a45eb-52fa-4a88-ac10-e21434e72b59" providerId="ADAL" clId="{1C8F3B0B-333C-4923-92E8-216EF27E9A92}" dt="2024-04-18T19:15:21.248" v="327" actId="1038"/>
            <ac:spMkLst>
              <pc:docMk/>
              <pc:sldMasterMk cId="2530762699" sldId="2147483701"/>
              <pc:sldLayoutMk cId="2539917273" sldId="2147483763"/>
              <ac:spMk id="15" creationId="{7A47CEBF-087B-D242-8BA7-ECC91B1B9BFC}"/>
            </ac:spMkLst>
          </pc:spChg>
        </pc:sldLayoutChg>
        <pc:sldLayoutChg chg="addSp delSp modSp mod">
          <pc:chgData name="Kelley, Kathy" userId="f31a45eb-52fa-4a88-ac10-e21434e72b59" providerId="ADAL" clId="{1C8F3B0B-333C-4923-92E8-216EF27E9A92}" dt="2024-04-18T19:08:32.049" v="264" actId="21"/>
          <pc:sldLayoutMkLst>
            <pc:docMk/>
            <pc:sldMasterMk cId="2530762699" sldId="2147483701"/>
            <pc:sldLayoutMk cId="2022297716" sldId="2147483764"/>
          </pc:sldLayoutMkLst>
          <pc:spChg chg="mod">
            <ac:chgData name="Kelley, Kathy" userId="f31a45eb-52fa-4a88-ac10-e21434e72b59" providerId="ADAL" clId="{1C8F3B0B-333C-4923-92E8-216EF27E9A92}" dt="2024-04-18T19:04:56.405" v="207" actId="14100"/>
            <ac:spMkLst>
              <pc:docMk/>
              <pc:sldMasterMk cId="2530762699" sldId="2147483701"/>
              <pc:sldLayoutMk cId="2022297716" sldId="2147483764"/>
              <ac:spMk id="7" creationId="{1CABDAB8-DFF4-6118-F138-A4EFE437B775}"/>
            </ac:spMkLst>
          </pc:spChg>
          <pc:grpChg chg="add mod">
            <ac:chgData name="Kelley, Kathy" userId="f31a45eb-52fa-4a88-ac10-e21434e72b59" providerId="ADAL" clId="{1C8F3B0B-333C-4923-92E8-216EF27E9A92}" dt="2024-04-18T19:07:15.866" v="253" actId="164"/>
            <ac:grpSpMkLst>
              <pc:docMk/>
              <pc:sldMasterMk cId="2530762699" sldId="2147483701"/>
              <pc:sldLayoutMk cId="2022297716" sldId="2147483764"/>
              <ac:grpSpMk id="16" creationId="{3E631910-4DDE-C48C-ED97-975C3AD61DDC}"/>
            </ac:grpSpMkLst>
          </pc:grpChg>
          <pc:picChg chg="del">
            <ac:chgData name="Kelley, Kathy" userId="f31a45eb-52fa-4a88-ac10-e21434e72b59" providerId="ADAL" clId="{1C8F3B0B-333C-4923-92E8-216EF27E9A92}" dt="2024-04-18T19:06:43.053" v="239" actId="478"/>
            <ac:picMkLst>
              <pc:docMk/>
              <pc:sldMasterMk cId="2530762699" sldId="2147483701"/>
              <pc:sldLayoutMk cId="2022297716" sldId="2147483764"/>
              <ac:picMk id="2" creationId="{A927A835-E589-BE64-308F-B960B5E1DA5F}"/>
            </ac:picMkLst>
          </pc:picChg>
          <pc:picChg chg="del">
            <ac:chgData name="Kelley, Kathy" userId="f31a45eb-52fa-4a88-ac10-e21434e72b59" providerId="ADAL" clId="{1C8F3B0B-333C-4923-92E8-216EF27E9A92}" dt="2024-04-18T19:05:22.300" v="213" actId="478"/>
            <ac:picMkLst>
              <pc:docMk/>
              <pc:sldMasterMk cId="2530762699" sldId="2147483701"/>
              <pc:sldLayoutMk cId="2022297716" sldId="2147483764"/>
              <ac:picMk id="4" creationId="{75DEC060-1E21-2F0E-E7CF-D0F3CAEEA905}"/>
            </ac:picMkLst>
          </pc:picChg>
          <pc:picChg chg="del">
            <ac:chgData name="Kelley, Kathy" userId="f31a45eb-52fa-4a88-ac10-e21434e72b59" providerId="ADAL" clId="{1C8F3B0B-333C-4923-92E8-216EF27E9A92}" dt="2024-04-18T19:04:46.333" v="203" actId="478"/>
            <ac:picMkLst>
              <pc:docMk/>
              <pc:sldMasterMk cId="2530762699" sldId="2147483701"/>
              <pc:sldLayoutMk cId="2022297716" sldId="2147483764"/>
              <ac:picMk id="5" creationId="{D3AD5369-D1B7-7D54-D9E4-749F9CF0B0A1}"/>
            </ac:picMkLst>
          </pc:picChg>
          <pc:picChg chg="add del mod">
            <ac:chgData name="Kelley, Kathy" userId="f31a45eb-52fa-4a88-ac10-e21434e72b59" providerId="ADAL" clId="{1C8F3B0B-333C-4923-92E8-216EF27E9A92}" dt="2024-04-18T19:08:32.049" v="264" actId="21"/>
            <ac:picMkLst>
              <pc:docMk/>
              <pc:sldMasterMk cId="2530762699" sldId="2147483701"/>
              <pc:sldLayoutMk cId="2022297716" sldId="2147483764"/>
              <ac:picMk id="8" creationId="{BC497CF5-6C1F-A4D3-3FFB-C67217634177}"/>
            </ac:picMkLst>
          </pc:picChg>
          <pc:picChg chg="add del mod">
            <ac:chgData name="Kelley, Kathy" userId="f31a45eb-52fa-4a88-ac10-e21434e72b59" providerId="ADAL" clId="{1C8F3B0B-333C-4923-92E8-216EF27E9A92}" dt="2024-04-18T19:04:44.907" v="202" actId="21"/>
            <ac:picMkLst>
              <pc:docMk/>
              <pc:sldMasterMk cId="2530762699" sldId="2147483701"/>
              <pc:sldLayoutMk cId="2022297716" sldId="2147483764"/>
              <ac:picMk id="9" creationId="{513FE4E4-4842-448B-04D9-15929C5C3D3E}"/>
            </ac:picMkLst>
          </pc:picChg>
          <pc:picChg chg="add mod">
            <ac:chgData name="Kelley, Kathy" userId="f31a45eb-52fa-4a88-ac10-e21434e72b59" providerId="ADAL" clId="{1C8F3B0B-333C-4923-92E8-216EF27E9A92}" dt="2024-04-18T19:07:15.866" v="253" actId="164"/>
            <ac:picMkLst>
              <pc:docMk/>
              <pc:sldMasterMk cId="2530762699" sldId="2147483701"/>
              <pc:sldLayoutMk cId="2022297716" sldId="2147483764"/>
              <ac:picMk id="10" creationId="{6398CDD8-F9AF-F7FF-75FC-C854FEB9A724}"/>
            </ac:picMkLst>
          </pc:picChg>
          <pc:picChg chg="add del mod">
            <ac:chgData name="Kelley, Kathy" userId="f31a45eb-52fa-4a88-ac10-e21434e72b59" providerId="ADAL" clId="{1C8F3B0B-333C-4923-92E8-216EF27E9A92}" dt="2024-04-18T19:05:20.774" v="212" actId="21"/>
            <ac:picMkLst>
              <pc:docMk/>
              <pc:sldMasterMk cId="2530762699" sldId="2147483701"/>
              <pc:sldLayoutMk cId="2022297716" sldId="2147483764"/>
              <ac:picMk id="11" creationId="{53DE38AD-03B0-EF02-24DC-876586FFF661}"/>
            </ac:picMkLst>
          </pc:picChg>
          <pc:picChg chg="add mod">
            <ac:chgData name="Kelley, Kathy" userId="f31a45eb-52fa-4a88-ac10-e21434e72b59" providerId="ADAL" clId="{1C8F3B0B-333C-4923-92E8-216EF27E9A92}" dt="2024-04-18T19:07:15.866" v="253" actId="164"/>
            <ac:picMkLst>
              <pc:docMk/>
              <pc:sldMasterMk cId="2530762699" sldId="2147483701"/>
              <pc:sldLayoutMk cId="2022297716" sldId="2147483764"/>
              <ac:picMk id="12" creationId="{E2A6C8BF-73B8-BD01-0911-6BA187A46687}"/>
            </ac:picMkLst>
          </pc:picChg>
          <pc:picChg chg="add del mod modCrop">
            <ac:chgData name="Kelley, Kathy" userId="f31a45eb-52fa-4a88-ac10-e21434e72b59" providerId="ADAL" clId="{1C8F3B0B-333C-4923-92E8-216EF27E9A92}" dt="2024-04-18T19:06:41.255" v="238" actId="21"/>
            <ac:picMkLst>
              <pc:docMk/>
              <pc:sldMasterMk cId="2530762699" sldId="2147483701"/>
              <pc:sldLayoutMk cId="2022297716" sldId="2147483764"/>
              <ac:picMk id="13" creationId="{F92B0E12-5E60-4C69-A1EB-053D762D0AD2}"/>
            </ac:picMkLst>
          </pc:picChg>
          <pc:picChg chg="add mod ord modCrop">
            <ac:chgData name="Kelley, Kathy" userId="f31a45eb-52fa-4a88-ac10-e21434e72b59" providerId="ADAL" clId="{1C8F3B0B-333C-4923-92E8-216EF27E9A92}" dt="2024-04-18T19:07:15.866" v="253" actId="164"/>
            <ac:picMkLst>
              <pc:docMk/>
              <pc:sldMasterMk cId="2530762699" sldId="2147483701"/>
              <pc:sldLayoutMk cId="2022297716" sldId="2147483764"/>
              <ac:picMk id="14" creationId="{67D245A9-2E4B-6186-B15A-1A5ECCE4E7D7}"/>
            </ac:picMkLst>
          </pc:picChg>
        </pc:sldLayoutChg>
        <pc:sldLayoutChg chg="addSp delSp modSp mod">
          <pc:chgData name="Kelley, Kathy" userId="f31a45eb-52fa-4a88-ac10-e21434e72b59" providerId="ADAL" clId="{1C8F3B0B-333C-4923-92E8-216EF27E9A92}" dt="2024-04-18T19:49:23.040" v="444" actId="1038"/>
          <pc:sldLayoutMkLst>
            <pc:docMk/>
            <pc:sldMasterMk cId="2530762699" sldId="2147483701"/>
            <pc:sldLayoutMk cId="1062218118" sldId="2147483765"/>
          </pc:sldLayoutMkLst>
          <pc:spChg chg="add del mod">
            <ac:chgData name="Kelley, Kathy" userId="f31a45eb-52fa-4a88-ac10-e21434e72b59" providerId="ADAL" clId="{1C8F3B0B-333C-4923-92E8-216EF27E9A92}" dt="2024-04-18T18:59:29.997" v="166" actId="478"/>
            <ac:spMkLst>
              <pc:docMk/>
              <pc:sldMasterMk cId="2530762699" sldId="2147483701"/>
              <pc:sldLayoutMk cId="1062218118" sldId="2147483765"/>
              <ac:spMk id="4" creationId="{D23E27B8-2393-2EF4-3F80-FF9B83A03DA3}"/>
            </ac:spMkLst>
          </pc:spChg>
          <pc:spChg chg="mod">
            <ac:chgData name="Kelley, Kathy" userId="f31a45eb-52fa-4a88-ac10-e21434e72b59" providerId="ADAL" clId="{1C8F3B0B-333C-4923-92E8-216EF27E9A92}" dt="2024-04-18T19:49:09.119" v="442" actId="1038"/>
            <ac:spMkLst>
              <pc:docMk/>
              <pc:sldMasterMk cId="2530762699" sldId="2147483701"/>
              <pc:sldLayoutMk cId="1062218118" sldId="2147483765"/>
              <ac:spMk id="8" creationId="{3485CA40-9038-9F4E-8EA2-DFFDAA489F3F}"/>
            </ac:spMkLst>
          </pc:spChg>
          <pc:spChg chg="mod">
            <ac:chgData name="Kelley, Kathy" userId="f31a45eb-52fa-4a88-ac10-e21434e72b59" providerId="ADAL" clId="{1C8F3B0B-333C-4923-92E8-216EF27E9A92}" dt="2024-04-18T19:49:02.800" v="440" actId="12788"/>
            <ac:spMkLst>
              <pc:docMk/>
              <pc:sldMasterMk cId="2530762699" sldId="2147483701"/>
              <pc:sldLayoutMk cId="1062218118" sldId="2147483765"/>
              <ac:spMk id="9" creationId="{E1F187C7-770A-9CD6-3189-C8888E2CACAB}"/>
            </ac:spMkLst>
          </pc:spChg>
          <pc:spChg chg="mod">
            <ac:chgData name="Kelley, Kathy" userId="f31a45eb-52fa-4a88-ac10-e21434e72b59" providerId="ADAL" clId="{1C8F3B0B-333C-4923-92E8-216EF27E9A92}" dt="2024-04-18T19:49:02.800" v="440" actId="12788"/>
            <ac:spMkLst>
              <pc:docMk/>
              <pc:sldMasterMk cId="2530762699" sldId="2147483701"/>
              <pc:sldLayoutMk cId="1062218118" sldId="2147483765"/>
              <ac:spMk id="10" creationId="{935CE15C-B3DB-0437-FA6F-4C85CE7BD3ED}"/>
            </ac:spMkLst>
          </pc:spChg>
          <pc:spChg chg="mod">
            <ac:chgData name="Kelley, Kathy" userId="f31a45eb-52fa-4a88-ac10-e21434e72b59" providerId="ADAL" clId="{1C8F3B0B-333C-4923-92E8-216EF27E9A92}" dt="2024-04-18T19:49:09.119" v="442" actId="1038"/>
            <ac:spMkLst>
              <pc:docMk/>
              <pc:sldMasterMk cId="2530762699" sldId="2147483701"/>
              <pc:sldLayoutMk cId="1062218118" sldId="2147483765"/>
              <ac:spMk id="12" creationId="{7AD6926C-1404-7DC4-C566-1B99CDFE4449}"/>
            </ac:spMkLst>
          </pc:spChg>
          <pc:spChg chg="mod">
            <ac:chgData name="Kelley, Kathy" userId="f31a45eb-52fa-4a88-ac10-e21434e72b59" providerId="ADAL" clId="{1C8F3B0B-333C-4923-92E8-216EF27E9A92}" dt="2024-04-18T19:49:09.119" v="442" actId="1038"/>
            <ac:spMkLst>
              <pc:docMk/>
              <pc:sldMasterMk cId="2530762699" sldId="2147483701"/>
              <pc:sldLayoutMk cId="1062218118" sldId="2147483765"/>
              <ac:spMk id="13" creationId="{59956CDB-6E00-6F08-168B-F6DCA5A8A3E6}"/>
            </ac:spMkLst>
          </pc:spChg>
          <pc:spChg chg="mod">
            <ac:chgData name="Kelley, Kathy" userId="f31a45eb-52fa-4a88-ac10-e21434e72b59" providerId="ADAL" clId="{1C8F3B0B-333C-4923-92E8-216EF27E9A92}" dt="2024-04-18T19:49:09.119" v="442" actId="1038"/>
            <ac:spMkLst>
              <pc:docMk/>
              <pc:sldMasterMk cId="2530762699" sldId="2147483701"/>
              <pc:sldLayoutMk cId="1062218118" sldId="2147483765"/>
              <ac:spMk id="14" creationId="{EF3E7E51-BE08-AADC-4822-5CB444E1DDDE}"/>
            </ac:spMkLst>
          </pc:spChg>
          <pc:spChg chg="mod">
            <ac:chgData name="Kelley, Kathy" userId="f31a45eb-52fa-4a88-ac10-e21434e72b59" providerId="ADAL" clId="{1C8F3B0B-333C-4923-92E8-216EF27E9A92}" dt="2024-04-18T19:15:32.807" v="347" actId="1035"/>
            <ac:spMkLst>
              <pc:docMk/>
              <pc:sldMasterMk cId="2530762699" sldId="2147483701"/>
              <pc:sldLayoutMk cId="1062218118" sldId="2147483765"/>
              <ac:spMk id="15" creationId="{7A47CEBF-087B-D242-8BA7-ECC91B1B9BFC}"/>
            </ac:spMkLst>
          </pc:spChg>
          <pc:spChg chg="mod">
            <ac:chgData name="Kelley, Kathy" userId="f31a45eb-52fa-4a88-ac10-e21434e72b59" providerId="ADAL" clId="{1C8F3B0B-333C-4923-92E8-216EF27E9A92}" dt="2024-04-18T19:49:09.119" v="442" actId="1038"/>
            <ac:spMkLst>
              <pc:docMk/>
              <pc:sldMasterMk cId="2530762699" sldId="2147483701"/>
              <pc:sldLayoutMk cId="1062218118" sldId="2147483765"/>
              <ac:spMk id="16" creationId="{F84EC982-1107-A78F-8D86-C9507AF9A759}"/>
            </ac:spMkLst>
          </pc:spChg>
          <pc:spChg chg="mod">
            <ac:chgData name="Kelley, Kathy" userId="f31a45eb-52fa-4a88-ac10-e21434e72b59" providerId="ADAL" clId="{1C8F3B0B-333C-4923-92E8-216EF27E9A92}" dt="2024-04-18T19:49:09.119" v="442" actId="1038"/>
            <ac:spMkLst>
              <pc:docMk/>
              <pc:sldMasterMk cId="2530762699" sldId="2147483701"/>
              <pc:sldLayoutMk cId="1062218118" sldId="2147483765"/>
              <ac:spMk id="17" creationId="{AD5915C6-21BB-C504-054C-CF0CFD786D31}"/>
            </ac:spMkLst>
          </pc:spChg>
          <pc:spChg chg="mod">
            <ac:chgData name="Kelley, Kathy" userId="f31a45eb-52fa-4a88-ac10-e21434e72b59" providerId="ADAL" clId="{1C8F3B0B-333C-4923-92E8-216EF27E9A92}" dt="2024-04-18T19:49:09.119" v="442" actId="1038"/>
            <ac:spMkLst>
              <pc:docMk/>
              <pc:sldMasterMk cId="2530762699" sldId="2147483701"/>
              <pc:sldLayoutMk cId="1062218118" sldId="2147483765"/>
              <ac:spMk id="20" creationId="{2626C804-0F84-D9FE-8B7E-01577F486857}"/>
            </ac:spMkLst>
          </pc:spChg>
          <pc:spChg chg="mod">
            <ac:chgData name="Kelley, Kathy" userId="f31a45eb-52fa-4a88-ac10-e21434e72b59" providerId="ADAL" clId="{1C8F3B0B-333C-4923-92E8-216EF27E9A92}" dt="2024-04-18T19:49:09.119" v="442" actId="1038"/>
            <ac:spMkLst>
              <pc:docMk/>
              <pc:sldMasterMk cId="2530762699" sldId="2147483701"/>
              <pc:sldLayoutMk cId="1062218118" sldId="2147483765"/>
              <ac:spMk id="21" creationId="{ECEB8B21-BFF2-F3F8-56CE-6379E91F9A3B}"/>
            </ac:spMkLst>
          </pc:spChg>
          <pc:spChg chg="mod">
            <ac:chgData name="Kelley, Kathy" userId="f31a45eb-52fa-4a88-ac10-e21434e72b59" providerId="ADAL" clId="{1C8F3B0B-333C-4923-92E8-216EF27E9A92}" dt="2024-04-18T19:49:23.040" v="444" actId="1038"/>
            <ac:spMkLst>
              <pc:docMk/>
              <pc:sldMasterMk cId="2530762699" sldId="2147483701"/>
              <pc:sldLayoutMk cId="1062218118" sldId="2147483765"/>
              <ac:spMk id="23" creationId="{CB98291C-CC22-7BA1-6161-5473BCEA842D}"/>
            </ac:spMkLst>
          </pc:spChg>
          <pc:spChg chg="mod">
            <ac:chgData name="Kelley, Kathy" userId="f31a45eb-52fa-4a88-ac10-e21434e72b59" providerId="ADAL" clId="{1C8F3B0B-333C-4923-92E8-216EF27E9A92}" dt="2024-04-18T19:49:23.040" v="444" actId="1038"/>
            <ac:spMkLst>
              <pc:docMk/>
              <pc:sldMasterMk cId="2530762699" sldId="2147483701"/>
              <pc:sldLayoutMk cId="1062218118" sldId="2147483765"/>
              <ac:spMk id="25" creationId="{893E619B-4460-1B17-C65A-0F9374039806}"/>
            </ac:spMkLst>
          </pc:spChg>
          <pc:spChg chg="mod">
            <ac:chgData name="Kelley, Kathy" userId="f31a45eb-52fa-4a88-ac10-e21434e72b59" providerId="ADAL" clId="{1C8F3B0B-333C-4923-92E8-216EF27E9A92}" dt="2024-04-18T19:49:23.040" v="444" actId="1038"/>
            <ac:spMkLst>
              <pc:docMk/>
              <pc:sldMasterMk cId="2530762699" sldId="2147483701"/>
              <pc:sldLayoutMk cId="1062218118" sldId="2147483765"/>
              <ac:spMk id="26" creationId="{212244E2-1446-C44D-64CC-44BA780136EE}"/>
            </ac:spMkLst>
          </pc:spChg>
          <pc:spChg chg="mod">
            <ac:chgData name="Kelley, Kathy" userId="f31a45eb-52fa-4a88-ac10-e21434e72b59" providerId="ADAL" clId="{1C8F3B0B-333C-4923-92E8-216EF27E9A92}" dt="2024-04-18T19:49:23.040" v="444" actId="1038"/>
            <ac:spMkLst>
              <pc:docMk/>
              <pc:sldMasterMk cId="2530762699" sldId="2147483701"/>
              <pc:sldLayoutMk cId="1062218118" sldId="2147483765"/>
              <ac:spMk id="27" creationId="{1E902119-526E-11E2-2BB4-05838377C255}"/>
            </ac:spMkLst>
          </pc:spChg>
          <pc:spChg chg="mod">
            <ac:chgData name="Kelley, Kathy" userId="f31a45eb-52fa-4a88-ac10-e21434e72b59" providerId="ADAL" clId="{1C8F3B0B-333C-4923-92E8-216EF27E9A92}" dt="2024-04-18T19:49:23.040" v="444" actId="1038"/>
            <ac:spMkLst>
              <pc:docMk/>
              <pc:sldMasterMk cId="2530762699" sldId="2147483701"/>
              <pc:sldLayoutMk cId="1062218118" sldId="2147483765"/>
              <ac:spMk id="28" creationId="{9B88D6BF-3AA5-B3D6-4361-F0180CEF400A}"/>
            </ac:spMkLst>
          </pc:spChg>
          <pc:spChg chg="mod">
            <ac:chgData name="Kelley, Kathy" userId="f31a45eb-52fa-4a88-ac10-e21434e72b59" providerId="ADAL" clId="{1C8F3B0B-333C-4923-92E8-216EF27E9A92}" dt="2024-04-18T19:49:23.040" v="444" actId="1038"/>
            <ac:spMkLst>
              <pc:docMk/>
              <pc:sldMasterMk cId="2530762699" sldId="2147483701"/>
              <pc:sldLayoutMk cId="1062218118" sldId="2147483765"/>
              <ac:spMk id="29" creationId="{2DA6A443-80F8-BDFE-F488-C8764E6284D8}"/>
            </ac:spMkLst>
          </pc:spChg>
          <pc:spChg chg="mod">
            <ac:chgData name="Kelley, Kathy" userId="f31a45eb-52fa-4a88-ac10-e21434e72b59" providerId="ADAL" clId="{1C8F3B0B-333C-4923-92E8-216EF27E9A92}" dt="2024-04-18T19:49:23.040" v="444" actId="1038"/>
            <ac:spMkLst>
              <pc:docMk/>
              <pc:sldMasterMk cId="2530762699" sldId="2147483701"/>
              <pc:sldLayoutMk cId="1062218118" sldId="2147483765"/>
              <ac:spMk id="32" creationId="{8C0FDE88-08F2-1384-9B9A-752E8DC273C9}"/>
            </ac:spMkLst>
          </pc:spChg>
          <pc:spChg chg="mod">
            <ac:chgData name="Kelley, Kathy" userId="f31a45eb-52fa-4a88-ac10-e21434e72b59" providerId="ADAL" clId="{1C8F3B0B-333C-4923-92E8-216EF27E9A92}" dt="2024-04-18T19:49:23.040" v="444" actId="1038"/>
            <ac:spMkLst>
              <pc:docMk/>
              <pc:sldMasterMk cId="2530762699" sldId="2147483701"/>
              <pc:sldLayoutMk cId="1062218118" sldId="2147483765"/>
              <ac:spMk id="33" creationId="{E34E741C-9DF0-0FEE-3BD0-AE4D21466A02}"/>
            </ac:spMkLst>
          </pc:spChg>
          <pc:spChg chg="mod">
            <ac:chgData name="Kelley, Kathy" userId="f31a45eb-52fa-4a88-ac10-e21434e72b59" providerId="ADAL" clId="{1C8F3B0B-333C-4923-92E8-216EF27E9A92}" dt="2024-04-18T19:49:02.800" v="440" actId="12788"/>
            <ac:spMkLst>
              <pc:docMk/>
              <pc:sldMasterMk cId="2530762699" sldId="2147483701"/>
              <pc:sldLayoutMk cId="1062218118" sldId="2147483765"/>
              <ac:spMk id="34" creationId="{6E4DF639-9346-9AC8-5586-B8920E74461D}"/>
            </ac:spMkLst>
          </pc:spChg>
          <pc:picChg chg="add del mod">
            <ac:chgData name="Kelley, Kathy" userId="f31a45eb-52fa-4a88-ac10-e21434e72b59" providerId="ADAL" clId="{1C8F3B0B-333C-4923-92E8-216EF27E9A92}" dt="2024-04-18T18:59:40.742" v="169" actId="21"/>
            <ac:picMkLst>
              <pc:docMk/>
              <pc:sldMasterMk cId="2530762699" sldId="2147483701"/>
              <pc:sldLayoutMk cId="1062218118" sldId="2147483765"/>
              <ac:picMk id="37" creationId="{4DA2B861-47FA-6AF0-1CD1-5736DA4C289F}"/>
            </ac:picMkLst>
          </pc:picChg>
          <pc:cxnChg chg="mod">
            <ac:chgData name="Kelley, Kathy" userId="f31a45eb-52fa-4a88-ac10-e21434e72b59" providerId="ADAL" clId="{1C8F3B0B-333C-4923-92E8-216EF27E9A92}" dt="2024-04-18T19:49:09.119" v="442" actId="1038"/>
            <ac:cxnSpMkLst>
              <pc:docMk/>
              <pc:sldMasterMk cId="2530762699" sldId="2147483701"/>
              <pc:sldLayoutMk cId="1062218118" sldId="2147483765"/>
              <ac:cxnSpMk id="2" creationId="{9C821558-15FD-4FA4-5419-7DF2F44759E8}"/>
            </ac:cxnSpMkLst>
          </pc:cxnChg>
          <pc:cxnChg chg="mod">
            <ac:chgData name="Kelley, Kathy" userId="f31a45eb-52fa-4a88-ac10-e21434e72b59" providerId="ADAL" clId="{1C8F3B0B-333C-4923-92E8-216EF27E9A92}" dt="2024-04-18T19:49:02.800" v="440" actId="12788"/>
            <ac:cxnSpMkLst>
              <pc:docMk/>
              <pc:sldMasterMk cId="2530762699" sldId="2147483701"/>
              <pc:sldLayoutMk cId="1062218118" sldId="2147483765"/>
              <ac:cxnSpMk id="5" creationId="{2670F1A7-9A8C-6B62-65DF-56D3BAB8AC59}"/>
            </ac:cxnSpMkLst>
          </pc:cxnChg>
          <pc:cxnChg chg="mod">
            <ac:chgData name="Kelley, Kathy" userId="f31a45eb-52fa-4a88-ac10-e21434e72b59" providerId="ADAL" clId="{1C8F3B0B-333C-4923-92E8-216EF27E9A92}" dt="2024-04-18T19:49:09.119" v="442" actId="1038"/>
            <ac:cxnSpMkLst>
              <pc:docMk/>
              <pc:sldMasterMk cId="2530762699" sldId="2147483701"/>
              <pc:sldLayoutMk cId="1062218118" sldId="2147483765"/>
              <ac:cxnSpMk id="11" creationId="{C6534642-FD7A-0B7A-C470-7F6E222A902B}"/>
            </ac:cxnSpMkLst>
          </pc:cxnChg>
          <pc:cxnChg chg="mod">
            <ac:chgData name="Kelley, Kathy" userId="f31a45eb-52fa-4a88-ac10-e21434e72b59" providerId="ADAL" clId="{1C8F3B0B-333C-4923-92E8-216EF27E9A92}" dt="2024-04-18T19:49:09.119" v="442" actId="1038"/>
            <ac:cxnSpMkLst>
              <pc:docMk/>
              <pc:sldMasterMk cId="2530762699" sldId="2147483701"/>
              <pc:sldLayoutMk cId="1062218118" sldId="2147483765"/>
              <ac:cxnSpMk id="18" creationId="{FE3760F9-96EC-42BE-A707-74DA4B1BA13B}"/>
            </ac:cxnSpMkLst>
          </pc:cxnChg>
          <pc:cxnChg chg="mod">
            <ac:chgData name="Kelley, Kathy" userId="f31a45eb-52fa-4a88-ac10-e21434e72b59" providerId="ADAL" clId="{1C8F3B0B-333C-4923-92E8-216EF27E9A92}" dt="2024-04-18T19:49:09.119" v="442" actId="1038"/>
            <ac:cxnSpMkLst>
              <pc:docMk/>
              <pc:sldMasterMk cId="2530762699" sldId="2147483701"/>
              <pc:sldLayoutMk cId="1062218118" sldId="2147483765"/>
              <ac:cxnSpMk id="19" creationId="{8DAC60B0-9F47-F52B-F52E-66BE64910B2A}"/>
            </ac:cxnSpMkLst>
          </pc:cxnChg>
          <pc:cxnChg chg="mod">
            <ac:chgData name="Kelley, Kathy" userId="f31a45eb-52fa-4a88-ac10-e21434e72b59" providerId="ADAL" clId="{1C8F3B0B-333C-4923-92E8-216EF27E9A92}" dt="2024-04-18T19:49:23.040" v="444" actId="1038"/>
            <ac:cxnSpMkLst>
              <pc:docMk/>
              <pc:sldMasterMk cId="2530762699" sldId="2147483701"/>
              <pc:sldLayoutMk cId="1062218118" sldId="2147483765"/>
              <ac:cxnSpMk id="22" creationId="{BD6A4E82-26BE-B07E-A1D4-A3968F3CAA9C}"/>
            </ac:cxnSpMkLst>
          </pc:cxnChg>
          <pc:cxnChg chg="mod">
            <ac:chgData name="Kelley, Kathy" userId="f31a45eb-52fa-4a88-ac10-e21434e72b59" providerId="ADAL" clId="{1C8F3B0B-333C-4923-92E8-216EF27E9A92}" dt="2024-04-18T19:49:23.040" v="444" actId="1038"/>
            <ac:cxnSpMkLst>
              <pc:docMk/>
              <pc:sldMasterMk cId="2530762699" sldId="2147483701"/>
              <pc:sldLayoutMk cId="1062218118" sldId="2147483765"/>
              <ac:cxnSpMk id="24" creationId="{32581B9F-0FD8-F84E-2EF6-334A56CF16E1}"/>
            </ac:cxnSpMkLst>
          </pc:cxnChg>
          <pc:cxnChg chg="mod">
            <ac:chgData name="Kelley, Kathy" userId="f31a45eb-52fa-4a88-ac10-e21434e72b59" providerId="ADAL" clId="{1C8F3B0B-333C-4923-92E8-216EF27E9A92}" dt="2024-04-18T19:49:23.040" v="444" actId="1038"/>
            <ac:cxnSpMkLst>
              <pc:docMk/>
              <pc:sldMasterMk cId="2530762699" sldId="2147483701"/>
              <pc:sldLayoutMk cId="1062218118" sldId="2147483765"/>
              <ac:cxnSpMk id="30" creationId="{1380C29C-01A5-F2AA-3528-E3D1FA463438}"/>
            </ac:cxnSpMkLst>
          </pc:cxnChg>
          <pc:cxnChg chg="mod">
            <ac:chgData name="Kelley, Kathy" userId="f31a45eb-52fa-4a88-ac10-e21434e72b59" providerId="ADAL" clId="{1C8F3B0B-333C-4923-92E8-216EF27E9A92}" dt="2024-04-18T19:49:23.040" v="444" actId="1038"/>
            <ac:cxnSpMkLst>
              <pc:docMk/>
              <pc:sldMasterMk cId="2530762699" sldId="2147483701"/>
              <pc:sldLayoutMk cId="1062218118" sldId="2147483765"/>
              <ac:cxnSpMk id="31" creationId="{9098F304-2966-9B2C-D0C5-066D69773039}"/>
            </ac:cxnSpMkLst>
          </pc:cxnChg>
        </pc:sldLayoutChg>
        <pc:sldLayoutChg chg="addSp delSp modSp mod">
          <pc:chgData name="Kelley, Kathy" userId="f31a45eb-52fa-4a88-ac10-e21434e72b59" providerId="ADAL" clId="{1C8F3B0B-333C-4923-92E8-216EF27E9A92}" dt="2024-04-18T19:07:27.103" v="257"/>
          <pc:sldLayoutMkLst>
            <pc:docMk/>
            <pc:sldMasterMk cId="2530762699" sldId="2147483701"/>
            <pc:sldLayoutMk cId="1156604362" sldId="2147483766"/>
          </pc:sldLayoutMkLst>
          <pc:picChg chg="del">
            <ac:chgData name="Kelley, Kathy" userId="f31a45eb-52fa-4a88-ac10-e21434e72b59" providerId="ADAL" clId="{1C8F3B0B-333C-4923-92E8-216EF27E9A92}" dt="2024-04-18T19:07:21.576" v="254" actId="478"/>
            <ac:picMkLst>
              <pc:docMk/>
              <pc:sldMasterMk cId="2530762699" sldId="2147483701"/>
              <pc:sldLayoutMk cId="1156604362" sldId="2147483766"/>
              <ac:picMk id="2" creationId="{A927A835-E589-BE64-308F-B960B5E1DA5F}"/>
            </ac:picMkLst>
          </pc:picChg>
          <pc:picChg chg="del">
            <ac:chgData name="Kelley, Kathy" userId="f31a45eb-52fa-4a88-ac10-e21434e72b59" providerId="ADAL" clId="{1C8F3B0B-333C-4923-92E8-216EF27E9A92}" dt="2024-04-18T19:05:41.183" v="226" actId="478"/>
            <ac:picMkLst>
              <pc:docMk/>
              <pc:sldMasterMk cId="2530762699" sldId="2147483701"/>
              <pc:sldLayoutMk cId="1156604362" sldId="2147483766"/>
              <ac:picMk id="4" creationId="{75DEC060-1E21-2F0E-E7CF-D0F3CAEEA905}"/>
            </ac:picMkLst>
          </pc:picChg>
          <pc:picChg chg="del">
            <ac:chgData name="Kelley, Kathy" userId="f31a45eb-52fa-4a88-ac10-e21434e72b59" providerId="ADAL" clId="{1C8F3B0B-333C-4923-92E8-216EF27E9A92}" dt="2024-04-18T19:05:41.183" v="226" actId="478"/>
            <ac:picMkLst>
              <pc:docMk/>
              <pc:sldMasterMk cId="2530762699" sldId="2147483701"/>
              <pc:sldLayoutMk cId="1156604362" sldId="2147483766"/>
              <ac:picMk id="5" creationId="{D3AD5369-D1B7-7D54-D9E4-749F9CF0B0A1}"/>
            </ac:picMkLst>
          </pc:picChg>
          <pc:picChg chg="add del mod">
            <ac:chgData name="Kelley, Kathy" userId="f31a45eb-52fa-4a88-ac10-e21434e72b59" providerId="ADAL" clId="{1C8F3B0B-333C-4923-92E8-216EF27E9A92}" dt="2024-04-18T19:07:21.576" v="254" actId="478"/>
            <ac:picMkLst>
              <pc:docMk/>
              <pc:sldMasterMk cId="2530762699" sldId="2147483701"/>
              <pc:sldLayoutMk cId="1156604362" sldId="2147483766"/>
              <ac:picMk id="9" creationId="{A2D46FE2-81B3-40BE-5E8F-45253D36F351}"/>
            </ac:picMkLst>
          </pc:picChg>
          <pc:picChg chg="add del mod">
            <ac:chgData name="Kelley, Kathy" userId="f31a45eb-52fa-4a88-ac10-e21434e72b59" providerId="ADAL" clId="{1C8F3B0B-333C-4923-92E8-216EF27E9A92}" dt="2024-04-18T19:07:21.576" v="254" actId="478"/>
            <ac:picMkLst>
              <pc:docMk/>
              <pc:sldMasterMk cId="2530762699" sldId="2147483701"/>
              <pc:sldLayoutMk cId="1156604362" sldId="2147483766"/>
              <ac:picMk id="10" creationId="{FEEF9DA5-B610-5A2B-D0B7-8D77B42D3C40}"/>
            </ac:picMkLst>
          </pc:picChg>
          <pc:picChg chg="add del mod">
            <ac:chgData name="Kelley, Kathy" userId="f31a45eb-52fa-4a88-ac10-e21434e72b59" providerId="ADAL" clId="{1C8F3B0B-333C-4923-92E8-216EF27E9A92}" dt="2024-04-18T19:07:25.504" v="256" actId="478"/>
            <ac:picMkLst>
              <pc:docMk/>
              <pc:sldMasterMk cId="2530762699" sldId="2147483701"/>
              <pc:sldLayoutMk cId="1156604362" sldId="2147483766"/>
              <ac:picMk id="11" creationId="{6883B8AA-EAB4-2959-796B-99B0192E4797}"/>
            </ac:picMkLst>
          </pc:picChg>
          <pc:picChg chg="add del mod">
            <ac:chgData name="Kelley, Kathy" userId="f31a45eb-52fa-4a88-ac10-e21434e72b59" providerId="ADAL" clId="{1C8F3B0B-333C-4923-92E8-216EF27E9A92}" dt="2024-04-18T19:07:25.504" v="256" actId="478"/>
            <ac:picMkLst>
              <pc:docMk/>
              <pc:sldMasterMk cId="2530762699" sldId="2147483701"/>
              <pc:sldLayoutMk cId="1156604362" sldId="2147483766"/>
              <ac:picMk id="12" creationId="{54DA1618-78CE-EA4F-E83D-252544A0A75C}"/>
            </ac:picMkLst>
          </pc:picChg>
          <pc:picChg chg="add del mod">
            <ac:chgData name="Kelley, Kathy" userId="f31a45eb-52fa-4a88-ac10-e21434e72b59" providerId="ADAL" clId="{1C8F3B0B-333C-4923-92E8-216EF27E9A92}" dt="2024-04-18T19:07:25.504" v="256" actId="478"/>
            <ac:picMkLst>
              <pc:docMk/>
              <pc:sldMasterMk cId="2530762699" sldId="2147483701"/>
              <pc:sldLayoutMk cId="1156604362" sldId="2147483766"/>
              <ac:picMk id="13" creationId="{34418D21-3CBB-87F5-72E2-FA7DCDE79E69}"/>
            </ac:picMkLst>
          </pc:picChg>
          <pc:picChg chg="add mod">
            <ac:chgData name="Kelley, Kathy" userId="f31a45eb-52fa-4a88-ac10-e21434e72b59" providerId="ADAL" clId="{1C8F3B0B-333C-4923-92E8-216EF27E9A92}" dt="2024-04-18T19:07:27.103" v="257"/>
            <ac:picMkLst>
              <pc:docMk/>
              <pc:sldMasterMk cId="2530762699" sldId="2147483701"/>
              <pc:sldLayoutMk cId="1156604362" sldId="2147483766"/>
              <ac:picMk id="14" creationId="{9AA4FFA3-1D67-5659-6061-7CAEC107B13B}"/>
            </ac:picMkLst>
          </pc:picChg>
          <pc:picChg chg="add mod">
            <ac:chgData name="Kelley, Kathy" userId="f31a45eb-52fa-4a88-ac10-e21434e72b59" providerId="ADAL" clId="{1C8F3B0B-333C-4923-92E8-216EF27E9A92}" dt="2024-04-18T19:07:27.103" v="257"/>
            <ac:picMkLst>
              <pc:docMk/>
              <pc:sldMasterMk cId="2530762699" sldId="2147483701"/>
              <pc:sldLayoutMk cId="1156604362" sldId="2147483766"/>
              <ac:picMk id="16" creationId="{0B7A3BAC-0099-4BB5-EE1D-765D4405B45F}"/>
            </ac:picMkLst>
          </pc:picChg>
          <pc:picChg chg="add mod">
            <ac:chgData name="Kelley, Kathy" userId="f31a45eb-52fa-4a88-ac10-e21434e72b59" providerId="ADAL" clId="{1C8F3B0B-333C-4923-92E8-216EF27E9A92}" dt="2024-04-18T19:07:27.103" v="257"/>
            <ac:picMkLst>
              <pc:docMk/>
              <pc:sldMasterMk cId="2530762699" sldId="2147483701"/>
              <pc:sldLayoutMk cId="1156604362" sldId="2147483766"/>
              <ac:picMk id="17" creationId="{68D1D48B-0D42-9E6F-B0A7-2FFDB989B7D6}"/>
            </ac:picMkLst>
          </pc:picChg>
        </pc:sldLayoutChg>
        <pc:sldLayoutChg chg="modSp mod">
          <pc:chgData name="Kelley, Kathy" userId="f31a45eb-52fa-4a88-ac10-e21434e72b59" providerId="ADAL" clId="{1C8F3B0B-333C-4923-92E8-216EF27E9A92}" dt="2024-04-18T18:57:45.019" v="153" actId="14100"/>
          <pc:sldLayoutMkLst>
            <pc:docMk/>
            <pc:sldMasterMk cId="2530762699" sldId="2147483701"/>
            <pc:sldLayoutMk cId="3515231470" sldId="2147483767"/>
          </pc:sldLayoutMkLst>
          <pc:spChg chg="mod">
            <ac:chgData name="Kelley, Kathy" userId="f31a45eb-52fa-4a88-ac10-e21434e72b59" providerId="ADAL" clId="{1C8F3B0B-333C-4923-92E8-216EF27E9A92}" dt="2024-04-18T18:57:45.019" v="153" actId="14100"/>
            <ac:spMkLst>
              <pc:docMk/>
              <pc:sldMasterMk cId="2530762699" sldId="2147483701"/>
              <pc:sldLayoutMk cId="3515231470" sldId="2147483767"/>
              <ac:spMk id="34" creationId="{6E4DF639-9346-9AC8-5586-B8920E74461D}"/>
            </ac:spMkLst>
          </pc:spChg>
        </pc:sldLayoutChg>
        <pc:sldLayoutChg chg="addSp delSp modSp mod">
          <pc:chgData name="Kelley, Kathy" userId="f31a45eb-52fa-4a88-ac10-e21434e72b59" providerId="ADAL" clId="{1C8F3B0B-333C-4923-92E8-216EF27E9A92}" dt="2024-04-18T19:56:30.421" v="536" actId="14100"/>
          <pc:sldLayoutMkLst>
            <pc:docMk/>
            <pc:sldMasterMk cId="2530762699" sldId="2147483701"/>
            <pc:sldLayoutMk cId="1818127366" sldId="2147483768"/>
          </pc:sldLayoutMkLst>
          <pc:spChg chg="add del mod">
            <ac:chgData name="Kelley, Kathy" userId="f31a45eb-52fa-4a88-ac10-e21434e72b59" providerId="ADAL" clId="{1C8F3B0B-333C-4923-92E8-216EF27E9A92}" dt="2024-04-18T19:16:44.025" v="352" actId="478"/>
            <ac:spMkLst>
              <pc:docMk/>
              <pc:sldMasterMk cId="2530762699" sldId="2147483701"/>
              <pc:sldLayoutMk cId="1818127366" sldId="2147483768"/>
              <ac:spMk id="2" creationId="{42562746-C772-17C2-CAE7-BB9CB57BBF94}"/>
            </ac:spMkLst>
          </pc:spChg>
          <pc:spChg chg="add mod">
            <ac:chgData name="Kelley, Kathy" userId="f31a45eb-52fa-4a88-ac10-e21434e72b59" providerId="ADAL" clId="{1C8F3B0B-333C-4923-92E8-216EF27E9A92}" dt="2024-04-18T19:56:30.421" v="536" actId="14100"/>
            <ac:spMkLst>
              <pc:docMk/>
              <pc:sldMasterMk cId="2530762699" sldId="2147483701"/>
              <pc:sldLayoutMk cId="1818127366" sldId="2147483768"/>
              <ac:spMk id="4" creationId="{ACD40693-0A03-1354-D63D-FF9177EF84CF}"/>
            </ac:spMkLst>
          </pc:spChg>
          <pc:spChg chg="mod">
            <ac:chgData name="Kelley, Kathy" userId="f31a45eb-52fa-4a88-ac10-e21434e72b59" providerId="ADAL" clId="{1C8F3B0B-333C-4923-92E8-216EF27E9A92}" dt="2024-04-18T19:16:54.980" v="354" actId="14100"/>
            <ac:spMkLst>
              <pc:docMk/>
              <pc:sldMasterMk cId="2530762699" sldId="2147483701"/>
              <pc:sldLayoutMk cId="1818127366" sldId="2147483768"/>
              <ac:spMk id="15" creationId="{7A47CEBF-087B-D242-8BA7-ECC91B1B9BFC}"/>
            </ac:spMkLst>
          </pc:spChg>
        </pc:sldLayoutChg>
        <pc:sldLayoutChg chg="addSp delSp modSp mod">
          <pc:chgData name="Kelley, Kathy" userId="f31a45eb-52fa-4a88-ac10-e21434e72b59" providerId="ADAL" clId="{1C8F3B0B-333C-4923-92E8-216EF27E9A92}" dt="2024-04-18T19:58:08.172" v="568"/>
          <pc:sldLayoutMkLst>
            <pc:docMk/>
            <pc:sldMasterMk cId="2530762699" sldId="2147483701"/>
            <pc:sldLayoutMk cId="1767377357" sldId="2147483769"/>
          </pc:sldLayoutMkLst>
          <pc:spChg chg="mod">
            <ac:chgData name="Kelley, Kathy" userId="f31a45eb-52fa-4a88-ac10-e21434e72b59" providerId="ADAL" clId="{1C8F3B0B-333C-4923-92E8-216EF27E9A92}" dt="2024-04-18T19:08:17.604" v="262" actId="14100"/>
            <ac:spMkLst>
              <pc:docMk/>
              <pc:sldMasterMk cId="2530762699" sldId="2147483701"/>
              <pc:sldLayoutMk cId="1767377357" sldId="2147483769"/>
              <ac:spMk id="6" creationId="{27411022-70AA-4249-87BE-62B1FB1E0B6C}"/>
            </ac:spMkLst>
          </pc:spChg>
          <pc:spChg chg="mod">
            <ac:chgData name="Kelley, Kathy" userId="f31a45eb-52fa-4a88-ac10-e21434e72b59" providerId="ADAL" clId="{1C8F3B0B-333C-4923-92E8-216EF27E9A92}" dt="2024-04-18T19:53:03.165" v="463" actId="1035"/>
            <ac:spMkLst>
              <pc:docMk/>
              <pc:sldMasterMk cId="2530762699" sldId="2147483701"/>
              <pc:sldLayoutMk cId="1767377357" sldId="2147483769"/>
              <ac:spMk id="15" creationId="{7A47CEBF-087B-D242-8BA7-ECC91B1B9BFC}"/>
            </ac:spMkLst>
          </pc:spChg>
          <pc:picChg chg="add mod">
            <ac:chgData name="Kelley, Kathy" userId="f31a45eb-52fa-4a88-ac10-e21434e72b59" providerId="ADAL" clId="{1C8F3B0B-333C-4923-92E8-216EF27E9A92}" dt="2024-04-18T19:02:06.222" v="178"/>
            <ac:picMkLst>
              <pc:docMk/>
              <pc:sldMasterMk cId="2530762699" sldId="2147483701"/>
              <pc:sldLayoutMk cId="1767377357" sldId="2147483769"/>
              <ac:picMk id="2" creationId="{29FCF83F-B782-0E6A-1686-0705CAEC0306}"/>
            </ac:picMkLst>
          </pc:picChg>
          <pc:picChg chg="del">
            <ac:chgData name="Kelley, Kathy" userId="f31a45eb-52fa-4a88-ac10-e21434e72b59" providerId="ADAL" clId="{1C8F3B0B-333C-4923-92E8-216EF27E9A92}" dt="2024-04-18T19:02:25.215" v="179" actId="478"/>
            <ac:picMkLst>
              <pc:docMk/>
              <pc:sldMasterMk cId="2530762699" sldId="2147483701"/>
              <pc:sldLayoutMk cId="1767377357" sldId="2147483769"/>
              <ac:picMk id="5" creationId="{308EAF7F-7E15-74DA-215C-E46FD98097FA}"/>
            </ac:picMkLst>
          </pc:picChg>
          <pc:picChg chg="add del mod">
            <ac:chgData name="Kelley, Kathy" userId="f31a45eb-52fa-4a88-ac10-e21434e72b59" providerId="ADAL" clId="{1C8F3B0B-333C-4923-92E8-216EF27E9A92}" dt="2024-04-18T19:58:06.922" v="567" actId="478"/>
            <ac:picMkLst>
              <pc:docMk/>
              <pc:sldMasterMk cId="2530762699" sldId="2147483701"/>
              <pc:sldLayoutMk cId="1767377357" sldId="2147483769"/>
              <ac:picMk id="7" creationId="{A729F678-7869-7FE1-E6C4-65F7DF3E9F35}"/>
            </ac:picMkLst>
          </pc:picChg>
          <pc:picChg chg="add mod">
            <ac:chgData name="Kelley, Kathy" userId="f31a45eb-52fa-4a88-ac10-e21434e72b59" providerId="ADAL" clId="{1C8F3B0B-333C-4923-92E8-216EF27E9A92}" dt="2024-04-18T19:58:08.172" v="568"/>
            <ac:picMkLst>
              <pc:docMk/>
              <pc:sldMasterMk cId="2530762699" sldId="2147483701"/>
              <pc:sldLayoutMk cId="1767377357" sldId="2147483769"/>
              <ac:picMk id="9" creationId="{A7773481-FE5B-C55B-4845-F538B9CC9198}"/>
            </ac:picMkLst>
          </pc:picChg>
          <pc:cxnChg chg="add del mod">
            <ac:chgData name="Kelley, Kathy" userId="f31a45eb-52fa-4a88-ac10-e21434e72b59" providerId="ADAL" clId="{1C8F3B0B-333C-4923-92E8-216EF27E9A92}" dt="2024-04-18T19:53:04.700" v="464" actId="478"/>
            <ac:cxnSpMkLst>
              <pc:docMk/>
              <pc:sldMasterMk cId="2530762699" sldId="2147483701"/>
              <pc:sldLayoutMk cId="1767377357" sldId="2147483769"/>
              <ac:cxnSpMk id="5" creationId="{6001C229-7837-4DA7-1D19-343CF7890C25}"/>
            </ac:cxnSpMkLst>
          </pc:cxnChg>
        </pc:sldLayoutChg>
      </pc:sldMasterChg>
    </pc:docChg>
  </pc:docChgLst>
  <pc:docChgLst>
    <pc:chgData name="Goertz, Benjamin" userId="7bbcdc09-a17a-459e-9ed5-6cf1c589f103" providerId="ADAL" clId="{4D64883E-759F-4C56-A5BD-6D3CC5A20150}"/>
    <pc:docChg chg="undo custSel addSld delSld modSld sldOrd">
      <pc:chgData name="Goertz, Benjamin" userId="7bbcdc09-a17a-459e-9ed5-6cf1c589f103" providerId="ADAL" clId="{4D64883E-759F-4C56-A5BD-6D3CC5A20150}" dt="2025-02-25T18:52:26.905" v="633" actId="47"/>
      <pc:docMkLst>
        <pc:docMk/>
      </pc:docMkLst>
      <pc:sldChg chg="addSp delSp modSp mod ord">
        <pc:chgData name="Goertz, Benjamin" userId="7bbcdc09-a17a-459e-9ed5-6cf1c589f103" providerId="ADAL" clId="{4D64883E-759F-4C56-A5BD-6D3CC5A20150}" dt="2025-02-24T19:38:36.450" v="632" actId="1076"/>
        <pc:sldMkLst>
          <pc:docMk/>
          <pc:sldMk cId="753657486" sldId="384"/>
        </pc:sldMkLst>
        <pc:spChg chg="del">
          <ac:chgData name="Goertz, Benjamin" userId="7bbcdc09-a17a-459e-9ed5-6cf1c589f103" providerId="ADAL" clId="{4D64883E-759F-4C56-A5BD-6D3CC5A20150}" dt="2025-02-20T20:58:41.399" v="1"/>
          <ac:spMkLst>
            <pc:docMk/>
            <pc:sldMk cId="753657486" sldId="384"/>
            <ac:spMk id="3" creationId="{3104CBD7-2E01-4C5E-0914-AD41FA4BAEC9}"/>
          </ac:spMkLst>
        </pc:spChg>
        <pc:spChg chg="add del mod">
          <ac:chgData name="Goertz, Benjamin" userId="7bbcdc09-a17a-459e-9ed5-6cf1c589f103" providerId="ADAL" clId="{4D64883E-759F-4C56-A5BD-6D3CC5A20150}" dt="2025-02-24T19:31:38.616" v="608"/>
          <ac:spMkLst>
            <pc:docMk/>
            <pc:sldMk cId="753657486" sldId="384"/>
            <ac:spMk id="6" creationId="{4F4329B6-7874-F751-F3FA-8D67CC05CABD}"/>
          </ac:spMkLst>
        </pc:spChg>
        <pc:graphicFrameChg chg="add del mod">
          <ac:chgData name="Goertz, Benjamin" userId="7bbcdc09-a17a-459e-9ed5-6cf1c589f103" providerId="ADAL" clId="{4D64883E-759F-4C56-A5BD-6D3CC5A20150}" dt="2025-02-24T19:31:25.775" v="600" actId="478"/>
          <ac:graphicFrameMkLst>
            <pc:docMk/>
            <pc:sldMk cId="753657486" sldId="384"/>
            <ac:graphicFrameMk id="4" creationId="{5D23FD8D-C951-4E8D-886B-90AE1A1F95C8}"/>
          </ac:graphicFrameMkLst>
        </pc:graphicFrameChg>
        <pc:graphicFrameChg chg="add del mod">
          <ac:chgData name="Goertz, Benjamin" userId="7bbcdc09-a17a-459e-9ed5-6cf1c589f103" providerId="ADAL" clId="{4D64883E-759F-4C56-A5BD-6D3CC5A20150}" dt="2025-02-24T19:31:30.237" v="602"/>
          <ac:graphicFrameMkLst>
            <pc:docMk/>
            <pc:sldMk cId="753657486" sldId="384"/>
            <ac:graphicFrameMk id="7" creationId="{F5E3870D-FF5B-9E69-BE86-9A26B9C46BE7}"/>
          </ac:graphicFrameMkLst>
        </pc:graphicFrameChg>
        <pc:graphicFrameChg chg="add del mod">
          <ac:chgData name="Goertz, Benjamin" userId="7bbcdc09-a17a-459e-9ed5-6cf1c589f103" providerId="ADAL" clId="{4D64883E-759F-4C56-A5BD-6D3CC5A20150}" dt="2025-02-24T19:31:38.434" v="607"/>
          <ac:graphicFrameMkLst>
            <pc:docMk/>
            <pc:sldMk cId="753657486" sldId="384"/>
            <ac:graphicFrameMk id="8" creationId="{3D206109-9776-1932-39B6-65497F61B75C}"/>
          </ac:graphicFrameMkLst>
        </pc:graphicFrameChg>
        <pc:graphicFrameChg chg="add mod modGraphic">
          <ac:chgData name="Goertz, Benjamin" userId="7bbcdc09-a17a-459e-9ed5-6cf1c589f103" providerId="ADAL" clId="{4D64883E-759F-4C56-A5BD-6D3CC5A20150}" dt="2025-02-24T19:38:36.450" v="632" actId="1076"/>
          <ac:graphicFrameMkLst>
            <pc:docMk/>
            <pc:sldMk cId="753657486" sldId="384"/>
            <ac:graphicFrameMk id="9" creationId="{45593472-B841-5DE2-F523-CBCF62DD54A3}"/>
          </ac:graphicFrameMkLst>
        </pc:graphicFrameChg>
      </pc:sldChg>
      <pc:sldChg chg="addSp delSp modSp mod">
        <pc:chgData name="Goertz, Benjamin" userId="7bbcdc09-a17a-459e-9ed5-6cf1c589f103" providerId="ADAL" clId="{4D64883E-759F-4C56-A5BD-6D3CC5A20150}" dt="2025-02-20T21:26:14.697" v="539" actId="14100"/>
        <pc:sldMkLst>
          <pc:docMk/>
          <pc:sldMk cId="2742329154" sldId="385"/>
        </pc:sldMkLst>
        <pc:spChg chg="mod">
          <ac:chgData name="Goertz, Benjamin" userId="7bbcdc09-a17a-459e-9ed5-6cf1c589f103" providerId="ADAL" clId="{4D64883E-759F-4C56-A5BD-6D3CC5A20150}" dt="2025-02-20T21:26:14.697" v="539" actId="14100"/>
          <ac:spMkLst>
            <pc:docMk/>
            <pc:sldMk cId="2742329154" sldId="385"/>
            <ac:spMk id="3" creationId="{2B4744C7-1653-5F58-4FEB-04C6B62B7ED1}"/>
          </ac:spMkLst>
        </pc:spChg>
        <pc:picChg chg="add mod ord">
          <ac:chgData name="Goertz, Benjamin" userId="7bbcdc09-a17a-459e-9ed5-6cf1c589f103" providerId="ADAL" clId="{4D64883E-759F-4C56-A5BD-6D3CC5A20150}" dt="2025-02-20T21:26:07.847" v="538" actId="1076"/>
          <ac:picMkLst>
            <pc:docMk/>
            <pc:sldMk cId="2742329154" sldId="385"/>
            <ac:picMk id="5" creationId="{1DD88899-3A36-1EB4-5C6C-6DD899666D66}"/>
          </ac:picMkLst>
        </pc:picChg>
        <pc:picChg chg="add del mod">
          <ac:chgData name="Goertz, Benjamin" userId="7bbcdc09-a17a-459e-9ed5-6cf1c589f103" providerId="ADAL" clId="{4D64883E-759F-4C56-A5BD-6D3CC5A20150}" dt="2025-02-20T21:10:39.242" v="198" actId="478"/>
          <ac:picMkLst>
            <pc:docMk/>
            <pc:sldMk cId="2742329154" sldId="385"/>
            <ac:picMk id="7" creationId="{D1581361-8759-932E-B5B2-8883ED1320C3}"/>
          </ac:picMkLst>
        </pc:picChg>
        <pc:picChg chg="add del mod">
          <ac:chgData name="Goertz, Benjamin" userId="7bbcdc09-a17a-459e-9ed5-6cf1c589f103" providerId="ADAL" clId="{4D64883E-759F-4C56-A5BD-6D3CC5A20150}" dt="2025-02-20T21:10:23.530" v="196" actId="22"/>
          <ac:picMkLst>
            <pc:docMk/>
            <pc:sldMk cId="2742329154" sldId="385"/>
            <ac:picMk id="9" creationId="{09C14196-BDA0-32CA-2CC9-2E234B09880A}"/>
          </ac:picMkLst>
        </pc:picChg>
        <pc:picChg chg="add mod modCrop">
          <ac:chgData name="Goertz, Benjamin" userId="7bbcdc09-a17a-459e-9ed5-6cf1c589f103" providerId="ADAL" clId="{4D64883E-759F-4C56-A5BD-6D3CC5A20150}" dt="2025-02-20T21:24:25.891" v="437" actId="1076"/>
          <ac:picMkLst>
            <pc:docMk/>
            <pc:sldMk cId="2742329154" sldId="385"/>
            <ac:picMk id="11" creationId="{A44F3C1F-3EC3-1F8F-BB40-48E7B1566FB2}"/>
          </ac:picMkLst>
        </pc:picChg>
      </pc:sldChg>
      <pc:sldChg chg="addSp delSp modSp mod">
        <pc:chgData name="Goertz, Benjamin" userId="7bbcdc09-a17a-459e-9ed5-6cf1c589f103" providerId="ADAL" clId="{4D64883E-759F-4C56-A5BD-6D3CC5A20150}" dt="2025-02-20T22:06:24.540" v="594" actId="20577"/>
        <pc:sldMkLst>
          <pc:docMk/>
          <pc:sldMk cId="3636992651" sldId="401"/>
        </pc:sldMkLst>
        <pc:spChg chg="del">
          <ac:chgData name="Goertz, Benjamin" userId="7bbcdc09-a17a-459e-9ed5-6cf1c589f103" providerId="ADAL" clId="{4D64883E-759F-4C56-A5BD-6D3CC5A20150}" dt="2025-02-20T21:03:03.677" v="36" actId="22"/>
          <ac:spMkLst>
            <pc:docMk/>
            <pc:sldMk cId="3636992651" sldId="401"/>
            <ac:spMk id="3" creationId="{3104CBD7-2E01-4C5E-0914-AD41FA4BAEC9}"/>
          </ac:spMkLst>
        </pc:spChg>
        <pc:spChg chg="add mod">
          <ac:chgData name="Goertz, Benjamin" userId="7bbcdc09-a17a-459e-9ed5-6cf1c589f103" providerId="ADAL" clId="{4D64883E-759F-4C56-A5BD-6D3CC5A20150}" dt="2025-02-20T22:05:55.899" v="561" actId="1076"/>
          <ac:spMkLst>
            <pc:docMk/>
            <pc:sldMk cId="3636992651" sldId="401"/>
            <ac:spMk id="10" creationId="{64703F91-30A7-64C4-E181-0985C0737B73}"/>
          </ac:spMkLst>
        </pc:spChg>
        <pc:spChg chg="add mod">
          <ac:chgData name="Goertz, Benjamin" userId="7bbcdc09-a17a-459e-9ed5-6cf1c589f103" providerId="ADAL" clId="{4D64883E-759F-4C56-A5BD-6D3CC5A20150}" dt="2025-02-20T22:06:11.042" v="579" actId="20577"/>
          <ac:spMkLst>
            <pc:docMk/>
            <pc:sldMk cId="3636992651" sldId="401"/>
            <ac:spMk id="11" creationId="{55549C8D-8A26-E3F9-BDC4-A0C6597A34DB}"/>
          </ac:spMkLst>
        </pc:spChg>
        <pc:spChg chg="add mod">
          <ac:chgData name="Goertz, Benjamin" userId="7bbcdc09-a17a-459e-9ed5-6cf1c589f103" providerId="ADAL" clId="{4D64883E-759F-4C56-A5BD-6D3CC5A20150}" dt="2025-02-20T22:06:24.540" v="594" actId="20577"/>
          <ac:spMkLst>
            <pc:docMk/>
            <pc:sldMk cId="3636992651" sldId="401"/>
            <ac:spMk id="12" creationId="{EC5B5E6F-609F-214D-A1E9-B950A5E7CDB8}"/>
          </ac:spMkLst>
        </pc:spChg>
        <pc:picChg chg="add mod ord">
          <ac:chgData name="Goertz, Benjamin" userId="7bbcdc09-a17a-459e-9ed5-6cf1c589f103" providerId="ADAL" clId="{4D64883E-759F-4C56-A5BD-6D3CC5A20150}" dt="2025-02-20T21:04:04.195" v="50" actId="1076"/>
          <ac:picMkLst>
            <pc:docMk/>
            <pc:sldMk cId="3636992651" sldId="401"/>
            <ac:picMk id="5" creationId="{F8836F0A-60EF-C7DA-7D03-0FE17ADF77F4}"/>
          </ac:picMkLst>
        </pc:picChg>
        <pc:picChg chg="add mod">
          <ac:chgData name="Goertz, Benjamin" userId="7bbcdc09-a17a-459e-9ed5-6cf1c589f103" providerId="ADAL" clId="{4D64883E-759F-4C56-A5BD-6D3CC5A20150}" dt="2025-02-20T21:03:33.897" v="40" actId="1076"/>
          <ac:picMkLst>
            <pc:docMk/>
            <pc:sldMk cId="3636992651" sldId="401"/>
            <ac:picMk id="7" creationId="{EA291FD1-D2C6-F0B9-AC7A-2B8263221B94}"/>
          </ac:picMkLst>
        </pc:picChg>
        <pc:picChg chg="add mod">
          <ac:chgData name="Goertz, Benjamin" userId="7bbcdc09-a17a-459e-9ed5-6cf1c589f103" providerId="ADAL" clId="{4D64883E-759F-4C56-A5BD-6D3CC5A20150}" dt="2025-02-20T21:03:57.770" v="47" actId="1076"/>
          <ac:picMkLst>
            <pc:docMk/>
            <pc:sldMk cId="3636992651" sldId="401"/>
            <ac:picMk id="9" creationId="{986067C4-F1D4-CA63-9A41-E99CFCE5D270}"/>
          </ac:picMkLst>
        </pc:picChg>
      </pc:sldChg>
      <pc:sldChg chg="addSp delSp modSp add del mod">
        <pc:chgData name="Goertz, Benjamin" userId="7bbcdc09-a17a-459e-9ed5-6cf1c589f103" providerId="ADAL" clId="{4D64883E-759F-4C56-A5BD-6D3CC5A20150}" dt="2025-02-25T18:52:26.905" v="633" actId="47"/>
        <pc:sldMkLst>
          <pc:docMk/>
          <pc:sldMk cId="553497379" sldId="405"/>
        </pc:sldMkLst>
        <pc:spChg chg="add mod">
          <ac:chgData name="Goertz, Benjamin" userId="7bbcdc09-a17a-459e-9ed5-6cf1c589f103" providerId="ADAL" clId="{4D64883E-759F-4C56-A5BD-6D3CC5A20150}" dt="2025-02-20T22:05:13.066" v="542" actId="478"/>
          <ac:spMkLst>
            <pc:docMk/>
            <pc:sldMk cId="553497379" sldId="405"/>
            <ac:spMk id="4" creationId="{2EA8AE19-778A-81A1-97B4-245AABEDD046}"/>
          </ac:spMkLst>
        </pc:spChg>
        <pc:picChg chg="del">
          <ac:chgData name="Goertz, Benjamin" userId="7bbcdc09-a17a-459e-9ed5-6cf1c589f103" providerId="ADAL" clId="{4D64883E-759F-4C56-A5BD-6D3CC5A20150}" dt="2025-02-20T22:05:13.066" v="542" actId="478"/>
          <ac:picMkLst>
            <pc:docMk/>
            <pc:sldMk cId="553497379" sldId="405"/>
            <ac:picMk id="5" creationId="{F8836F0A-60EF-C7DA-7D03-0FE17ADF77F4}"/>
          </ac:picMkLst>
        </pc:picChg>
        <pc:picChg chg="del">
          <ac:chgData name="Goertz, Benjamin" userId="7bbcdc09-a17a-459e-9ed5-6cf1c589f103" providerId="ADAL" clId="{4D64883E-759F-4C56-A5BD-6D3CC5A20150}" dt="2025-02-20T22:05:15.378" v="543" actId="478"/>
          <ac:picMkLst>
            <pc:docMk/>
            <pc:sldMk cId="553497379" sldId="405"/>
            <ac:picMk id="7" creationId="{EA291FD1-D2C6-F0B9-AC7A-2B8263221B94}"/>
          </ac:picMkLst>
        </pc:picChg>
        <pc:picChg chg="del">
          <ac:chgData name="Goertz, Benjamin" userId="7bbcdc09-a17a-459e-9ed5-6cf1c589f103" providerId="ADAL" clId="{4D64883E-759F-4C56-A5BD-6D3CC5A20150}" dt="2025-02-20T22:05:12.433" v="541" actId="478"/>
          <ac:picMkLst>
            <pc:docMk/>
            <pc:sldMk cId="553497379" sldId="405"/>
            <ac:picMk id="9" creationId="{986067C4-F1D4-CA63-9A41-E99CFCE5D270}"/>
          </ac:picMkLst>
        </pc:picChg>
      </pc:sldChg>
      <pc:sldChg chg="new del">
        <pc:chgData name="Goertz, Benjamin" userId="7bbcdc09-a17a-459e-9ed5-6cf1c589f103" providerId="ADAL" clId="{4D64883E-759F-4C56-A5BD-6D3CC5A20150}" dt="2025-02-24T19:31:22.727" v="599" actId="47"/>
        <pc:sldMkLst>
          <pc:docMk/>
          <pc:sldMk cId="4274487980" sldId="406"/>
        </pc:sldMkLst>
      </pc:sldChg>
      <pc:sldChg chg="add">
        <pc:chgData name="Goertz, Benjamin" userId="7bbcdc09-a17a-459e-9ed5-6cf1c589f103" providerId="ADAL" clId="{4D64883E-759F-4C56-A5BD-6D3CC5A20150}" dt="2025-02-24T19:31:21.584" v="598" actId="2890"/>
        <pc:sldMkLst>
          <pc:docMk/>
          <pc:sldMk cId="1563433569" sldId="40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cx365.sharepoint.com/Sites/HEN-HS/MSHA/MSHA%20Inspections/2025/Henderson%20Citations%202025.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D34727"/>
            </a:solidFill>
            <a:ln>
              <a:noFill/>
            </a:ln>
            <a:effectLst/>
          </c:spPr>
          <c:invertIfNegative val="0"/>
          <c:cat>
            <c:strRef>
              <c:f>Sheet1!$A$2:$A$3</c:f>
              <c:strCache>
                <c:ptCount val="1"/>
                <c:pt idx="0">
                  <c:v>Category 1</c:v>
                </c:pt>
              </c:strCache>
            </c:strRef>
          </c:cat>
          <c:val>
            <c:numRef>
              <c:f>Sheet1!$B$2:$B$3</c:f>
              <c:numCache>
                <c:formatCode>General</c:formatCode>
                <c:ptCount val="2"/>
                <c:pt idx="0">
                  <c:v>5</c:v>
                </c:pt>
              </c:numCache>
            </c:numRef>
          </c:val>
          <c:extLst>
            <c:ext xmlns:c16="http://schemas.microsoft.com/office/drawing/2014/chart" uri="{C3380CC4-5D6E-409C-BE32-E72D297353CC}">
              <c16:uniqueId val="{00000000-711C-4681-A508-4659903BF656}"/>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1"/>
                <c:pt idx="0">
                  <c:v>Category 1</c:v>
                </c:pt>
              </c:strCache>
            </c:strRef>
          </c:cat>
          <c:val>
            <c:numRef>
              <c:f>Sheet1!$C$2:$C$3</c:f>
              <c:numCache>
                <c:formatCode>General</c:formatCode>
                <c:ptCount val="2"/>
                <c:pt idx="0">
                  <c:v>3</c:v>
                </c:pt>
              </c:numCache>
            </c:numRef>
          </c:val>
          <c:extLst>
            <c:ext xmlns:c16="http://schemas.microsoft.com/office/drawing/2014/chart" uri="{C3380CC4-5D6E-409C-BE32-E72D297353CC}">
              <c16:uniqueId val="{00000001-711C-4681-A508-4659903BF656}"/>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1"/>
                <c:pt idx="0">
                  <c:v>Category 1</c:v>
                </c:pt>
              </c:strCache>
            </c:strRef>
          </c:cat>
          <c:val>
            <c:numRef>
              <c:f>Sheet1!$D$2:$D$3</c:f>
              <c:numCache>
                <c:formatCode>General</c:formatCode>
                <c:ptCount val="2"/>
                <c:pt idx="0">
                  <c:v>2.5</c:v>
                </c:pt>
              </c:numCache>
            </c:numRef>
          </c:val>
          <c:extLst>
            <c:ext xmlns:c16="http://schemas.microsoft.com/office/drawing/2014/chart" uri="{C3380CC4-5D6E-409C-BE32-E72D297353CC}">
              <c16:uniqueId val="{00000002-711C-4681-A508-4659903BF656}"/>
            </c:ext>
          </c:extLst>
        </c:ser>
        <c:ser>
          <c:idx val="3"/>
          <c:order val="3"/>
          <c:tx>
            <c:strRef>
              <c:f>Sheet1!$E$1</c:f>
              <c:strCache>
                <c:ptCount val="1"/>
                <c:pt idx="0">
                  <c:v>4 color</c:v>
                </c:pt>
              </c:strCache>
            </c:strRef>
          </c:tx>
          <c:spPr>
            <a:solidFill>
              <a:srgbClr val="27B3D3"/>
            </a:solidFill>
            <a:ln>
              <a:noFill/>
            </a:ln>
            <a:effectLst/>
          </c:spPr>
          <c:invertIfNegative val="0"/>
          <c:cat>
            <c:strRef>
              <c:f>Sheet1!$A$2:$A$3</c:f>
              <c:strCache>
                <c:ptCount val="1"/>
                <c:pt idx="0">
                  <c:v>Category 1</c:v>
                </c:pt>
              </c:strCache>
            </c:strRef>
          </c:cat>
          <c:val>
            <c:numRef>
              <c:f>Sheet1!$E$2:$E$3</c:f>
              <c:numCache>
                <c:formatCode>General</c:formatCode>
                <c:ptCount val="2"/>
                <c:pt idx="0">
                  <c:v>3</c:v>
                </c:pt>
              </c:numCache>
            </c:numRef>
          </c:val>
          <c:extLst>
            <c:ext xmlns:c16="http://schemas.microsoft.com/office/drawing/2014/chart" uri="{C3380CC4-5D6E-409C-BE32-E72D297353CC}">
              <c16:uniqueId val="{00000003-711C-4681-A508-4659903BF656}"/>
            </c:ext>
          </c:extLst>
        </c:ser>
        <c:ser>
          <c:idx val="4"/>
          <c:order val="4"/>
          <c:tx>
            <c:strRef>
              <c:f>Sheet1!$F$1</c:f>
              <c:strCache>
                <c:ptCount val="1"/>
                <c:pt idx="0">
                  <c:v>5 color</c:v>
                </c:pt>
              </c:strCache>
            </c:strRef>
          </c:tx>
          <c:spPr>
            <a:solidFill>
              <a:srgbClr val="0088BA"/>
            </a:solidFill>
            <a:ln>
              <a:noFill/>
            </a:ln>
            <a:effectLst/>
          </c:spPr>
          <c:invertIfNegative val="0"/>
          <c:cat>
            <c:strRef>
              <c:f>Sheet1!$A$2:$A$3</c:f>
              <c:strCache>
                <c:ptCount val="1"/>
                <c:pt idx="0">
                  <c:v>Category 1</c:v>
                </c:pt>
              </c:strCache>
            </c:strRef>
          </c:cat>
          <c:val>
            <c:numRef>
              <c:f>Sheet1!$F$2:$F$3</c:f>
              <c:numCache>
                <c:formatCode>General</c:formatCode>
                <c:ptCount val="2"/>
                <c:pt idx="0">
                  <c:v>4</c:v>
                </c:pt>
              </c:numCache>
            </c:numRef>
          </c:val>
          <c:extLst>
            <c:ext xmlns:c16="http://schemas.microsoft.com/office/drawing/2014/chart" uri="{C3380CC4-5D6E-409C-BE32-E72D297353CC}">
              <c16:uniqueId val="{00000004-711C-4681-A508-4659903BF656}"/>
            </c:ext>
          </c:extLst>
        </c:ser>
        <c:ser>
          <c:idx val="5"/>
          <c:order val="5"/>
          <c:tx>
            <c:strRef>
              <c:f>Sheet1!$G$1</c:f>
              <c:strCache>
                <c:ptCount val="1"/>
                <c:pt idx="0">
                  <c:v>6 color</c:v>
                </c:pt>
              </c:strCache>
            </c:strRef>
          </c:tx>
          <c:spPr>
            <a:solidFill>
              <a:srgbClr val="88BA00"/>
            </a:solidFill>
            <a:ln>
              <a:noFill/>
            </a:ln>
            <a:effectLst/>
          </c:spPr>
          <c:invertIfNegative val="0"/>
          <c:dPt>
            <c:idx val="0"/>
            <c:invertIfNegative val="0"/>
            <c:bubble3D val="0"/>
            <c:spPr>
              <a:solidFill>
                <a:srgbClr val="88BA00"/>
              </a:solidFill>
              <a:ln>
                <a:noFill/>
              </a:ln>
              <a:effectLst/>
            </c:spPr>
            <c:extLst>
              <c:ext xmlns:c16="http://schemas.microsoft.com/office/drawing/2014/chart" uri="{C3380CC4-5D6E-409C-BE32-E72D297353CC}">
                <c16:uniqueId val="{00000006-711C-4681-A508-4659903BF656}"/>
              </c:ext>
            </c:extLst>
          </c:dPt>
          <c:dPt>
            <c:idx val="1"/>
            <c:invertIfNegative val="0"/>
            <c:bubble3D val="0"/>
            <c:spPr>
              <a:solidFill>
                <a:srgbClr val="88BA00"/>
              </a:solidFill>
              <a:ln>
                <a:noFill/>
              </a:ln>
              <a:effectLst/>
            </c:spPr>
            <c:extLst>
              <c:ext xmlns:c16="http://schemas.microsoft.com/office/drawing/2014/chart" uri="{C3380CC4-5D6E-409C-BE32-E72D297353CC}">
                <c16:uniqueId val="{00000008-711C-4681-A508-4659903BF656}"/>
              </c:ext>
            </c:extLst>
          </c:dPt>
          <c:cat>
            <c:strRef>
              <c:f>Sheet1!$A$2:$A$3</c:f>
              <c:strCache>
                <c:ptCount val="1"/>
                <c:pt idx="0">
                  <c:v>Category 1</c:v>
                </c:pt>
              </c:strCache>
            </c:strRef>
          </c:cat>
          <c:val>
            <c:numRef>
              <c:f>Sheet1!$G$2:$G$3</c:f>
              <c:numCache>
                <c:formatCode>General</c:formatCode>
                <c:ptCount val="2"/>
                <c:pt idx="0">
                  <c:v>6</c:v>
                </c:pt>
              </c:numCache>
            </c:numRef>
          </c:val>
          <c:extLst>
            <c:ext xmlns:c16="http://schemas.microsoft.com/office/drawing/2014/chart" uri="{C3380CC4-5D6E-409C-BE32-E72D297353CC}">
              <c16:uniqueId val="{00000009-711C-4681-A508-4659903BF656}"/>
            </c:ext>
          </c:extLst>
        </c:ser>
        <c:ser>
          <c:idx val="6"/>
          <c:order val="6"/>
          <c:tx>
            <c:strRef>
              <c:f>Sheet1!$H$1</c:f>
              <c:strCache>
                <c:ptCount val="1"/>
                <c:pt idx="0">
                  <c:v>7 color</c:v>
                </c:pt>
              </c:strCache>
            </c:strRef>
          </c:tx>
          <c:spPr>
            <a:solidFill>
              <a:srgbClr val="934E15"/>
            </a:solidFill>
            <a:ln>
              <a:noFill/>
            </a:ln>
            <a:effectLst/>
          </c:spPr>
          <c:invertIfNegative val="0"/>
          <c:dPt>
            <c:idx val="0"/>
            <c:invertIfNegative val="0"/>
            <c:bubble3D val="0"/>
            <c:spPr>
              <a:solidFill>
                <a:srgbClr val="934E15"/>
              </a:solidFill>
              <a:ln>
                <a:noFill/>
              </a:ln>
              <a:effectLst/>
            </c:spPr>
            <c:extLst>
              <c:ext xmlns:c16="http://schemas.microsoft.com/office/drawing/2014/chart" uri="{C3380CC4-5D6E-409C-BE32-E72D297353CC}">
                <c16:uniqueId val="{0000000B-711C-4681-A508-4659903BF656}"/>
              </c:ext>
            </c:extLst>
          </c:dPt>
          <c:cat>
            <c:strRef>
              <c:f>Sheet1!$A$2:$A$3</c:f>
              <c:strCache>
                <c:ptCount val="1"/>
                <c:pt idx="0">
                  <c:v>Category 1</c:v>
                </c:pt>
              </c:strCache>
            </c:strRef>
          </c:cat>
          <c:val>
            <c:numRef>
              <c:f>Sheet1!$H$2:$H$3</c:f>
              <c:numCache>
                <c:formatCode>General</c:formatCode>
                <c:ptCount val="2"/>
                <c:pt idx="0">
                  <c:v>4</c:v>
                </c:pt>
              </c:numCache>
            </c:numRef>
          </c:val>
          <c:extLst>
            <c:ext xmlns:c16="http://schemas.microsoft.com/office/drawing/2014/chart" uri="{C3380CC4-5D6E-409C-BE32-E72D297353CC}">
              <c16:uniqueId val="{0000000C-711C-4681-A508-4659903BF656}"/>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D34727"/>
              </a:solidFill>
              <a:ln w="19050">
                <a:noFill/>
              </a:ln>
              <a:effectLst/>
            </c:spPr>
            <c:extLst>
              <c:ext xmlns:c16="http://schemas.microsoft.com/office/drawing/2014/chart" uri="{C3380CC4-5D6E-409C-BE32-E72D297353CC}">
                <c16:uniqueId val="{00000001-B762-43A8-AFF0-D6FE13D292E3}"/>
              </c:ext>
            </c:extLst>
          </c:dPt>
          <c:dPt>
            <c:idx val="1"/>
            <c:bubble3D val="0"/>
            <c:spPr>
              <a:solidFill>
                <a:srgbClr val="E18332"/>
              </a:solidFill>
              <a:ln w="19050">
                <a:noFill/>
              </a:ln>
              <a:effectLst/>
            </c:spPr>
            <c:extLst>
              <c:ext xmlns:c16="http://schemas.microsoft.com/office/drawing/2014/chart" uri="{C3380CC4-5D6E-409C-BE32-E72D297353CC}">
                <c16:uniqueId val="{00000003-B762-43A8-AFF0-D6FE13D292E3}"/>
              </c:ext>
            </c:extLst>
          </c:dPt>
          <c:dPt>
            <c:idx val="2"/>
            <c:bubble3D val="0"/>
            <c:spPr>
              <a:solidFill>
                <a:srgbClr val="FEC240"/>
              </a:solidFill>
              <a:ln w="19050">
                <a:noFill/>
              </a:ln>
              <a:effectLst/>
            </c:spPr>
            <c:extLst>
              <c:ext xmlns:c16="http://schemas.microsoft.com/office/drawing/2014/chart" uri="{C3380CC4-5D6E-409C-BE32-E72D297353CC}">
                <c16:uniqueId val="{00000005-B762-43A8-AFF0-D6FE13D292E3}"/>
              </c:ext>
            </c:extLst>
          </c:dPt>
          <c:dPt>
            <c:idx val="3"/>
            <c:bubble3D val="0"/>
            <c:spPr>
              <a:solidFill>
                <a:srgbClr val="27B3D3"/>
              </a:solidFill>
              <a:ln w="19050">
                <a:noFill/>
              </a:ln>
              <a:effectLst/>
            </c:spPr>
            <c:extLst>
              <c:ext xmlns:c16="http://schemas.microsoft.com/office/drawing/2014/chart" uri="{C3380CC4-5D6E-409C-BE32-E72D297353CC}">
                <c16:uniqueId val="{00000007-B762-43A8-AFF0-D6FE13D292E3}"/>
              </c:ext>
            </c:extLst>
          </c:dPt>
          <c:dPt>
            <c:idx val="4"/>
            <c:bubble3D val="0"/>
            <c:spPr>
              <a:solidFill>
                <a:srgbClr val="0088BA"/>
              </a:solidFill>
              <a:ln w="19050">
                <a:noFill/>
              </a:ln>
              <a:effectLst/>
            </c:spPr>
            <c:extLst>
              <c:ext xmlns:c16="http://schemas.microsoft.com/office/drawing/2014/chart" uri="{C3380CC4-5D6E-409C-BE32-E72D297353CC}">
                <c16:uniqueId val="{00000009-B762-43A8-AFF0-D6FE13D292E3}"/>
              </c:ext>
            </c:extLst>
          </c:dPt>
          <c:dPt>
            <c:idx val="5"/>
            <c:bubble3D val="0"/>
            <c:spPr>
              <a:solidFill>
                <a:schemeClr val="tx1"/>
              </a:solidFill>
              <a:ln w="19050">
                <a:noFill/>
              </a:ln>
              <a:effectLst/>
            </c:spPr>
            <c:extLst>
              <c:ext xmlns:c16="http://schemas.microsoft.com/office/drawing/2014/chart" uri="{C3380CC4-5D6E-409C-BE32-E72D297353CC}">
                <c16:uniqueId val="{0000000B-B762-43A8-AFF0-D6FE13D292E3}"/>
              </c:ext>
            </c:extLst>
          </c:dPt>
          <c:dPt>
            <c:idx val="6"/>
            <c:bubble3D val="0"/>
            <c:spPr>
              <a:solidFill>
                <a:srgbClr val="934E15"/>
              </a:solidFill>
              <a:ln w="19050">
                <a:noFill/>
              </a:ln>
              <a:effectLst/>
            </c:spPr>
            <c:extLst>
              <c:ext xmlns:c16="http://schemas.microsoft.com/office/drawing/2014/chart" uri="{C3380CC4-5D6E-409C-BE32-E72D297353CC}">
                <c16:uniqueId val="{0000000D-B762-43A8-AFF0-D6FE13D292E3}"/>
              </c:ext>
            </c:extLst>
          </c:dPt>
          <c:dPt>
            <c:idx val="7"/>
            <c:bubble3D val="0"/>
            <c:spPr>
              <a:solidFill>
                <a:srgbClr val="88BA00"/>
              </a:solidFill>
              <a:ln w="19050">
                <a:noFill/>
              </a:ln>
              <a:effectLst/>
            </c:spPr>
            <c:extLst>
              <c:ext xmlns:c16="http://schemas.microsoft.com/office/drawing/2014/chart" uri="{C3380CC4-5D6E-409C-BE32-E72D297353CC}">
                <c16:uniqueId val="{0000000F-B762-43A8-AFF0-D6FE13D292E3}"/>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B762-43A8-AFF0-D6FE13D292E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r>
              <a:rPr lang="en-US" dirty="0"/>
              <a:t>MSHA Citations by Hazard</a:t>
            </a:r>
          </a:p>
        </c:rich>
      </c:tx>
      <c:overlay val="0"/>
      <c:spPr>
        <a:noFill/>
        <a:ln>
          <a:noFill/>
        </a:ln>
        <a:effectLst/>
      </c:spPr>
      <c:txPr>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474969963956739E-2"/>
          <c:y val="0.1868259485165131"/>
          <c:w val="0.87344813776531838"/>
          <c:h val="0.781340562035585"/>
        </c:manualLayout>
      </c:layout>
      <c:pie3DChart>
        <c:varyColors val="1"/>
        <c:ser>
          <c:idx val="1"/>
          <c:order val="0"/>
          <c:tx>
            <c:strRef>
              <c:f>Totals!$H$37</c:f>
              <c:strCache>
                <c:ptCount val="1"/>
                <c:pt idx="0">
                  <c:v># Citations by Hazard</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0-32A2-4EED-BBCA-BD9CDD854CB8}"/>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0-D489-4E95-AA1F-6A9B4314CA08}"/>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1-D489-4E95-AA1F-6A9B4314CA08}"/>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2-D489-4E95-AA1F-6A9B4314CA08}"/>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D489-4E95-AA1F-6A9B4314CA08}"/>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4-D489-4E95-AA1F-6A9B4314CA08}"/>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C-32A2-4EED-BBCA-BD9CDD854CB8}"/>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0B-32A2-4EED-BBCA-BD9CDD854CB8}"/>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0A-32A2-4EED-BBCA-BD9CDD854CB8}"/>
              </c:ext>
            </c:extLst>
          </c:dPt>
          <c:dPt>
            <c:idx val="9"/>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9-32A2-4EED-BBCA-BD9CDD854CB8}"/>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0-32A2-4EED-BBCA-BD9CDD854CB8}"/>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0-D489-4E95-AA1F-6A9B4314CA08}"/>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1-D489-4E95-AA1F-6A9B4314CA08}"/>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2-D489-4E95-AA1F-6A9B4314CA08}"/>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5"/>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3-D489-4E95-AA1F-6A9B4314CA08}"/>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6"/>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4-D489-4E95-AA1F-6A9B4314CA08}"/>
                </c:ext>
              </c:extLst>
            </c:dLbl>
            <c:dLbl>
              <c:idx val="6"/>
              <c:layout>
                <c:manualLayout>
                  <c:x val="-6.0725342852367727E-2"/>
                  <c:y val="3.3532175347575043E-2"/>
                </c:manualLayout>
              </c:layout>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lumMod val="60000"/>
                        </a:schemeClr>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2A2-4EED-BBCA-BD9CDD854CB8}"/>
                </c:ext>
              </c:extLst>
            </c:dLbl>
            <c:dLbl>
              <c:idx val="7"/>
              <c:layout>
                <c:manualLayout>
                  <c:x val="-8.0914735477849303E-3"/>
                  <c:y val="-3.9216313863166513E-2"/>
                </c:manualLayout>
              </c:layout>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lumMod val="60000"/>
                        </a:schemeClr>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2A2-4EED-BBCA-BD9CDD854CB8}"/>
                </c:ext>
              </c:extLst>
            </c:dLbl>
            <c:dLbl>
              <c:idx val="8"/>
              <c:layout>
                <c:manualLayout>
                  <c:x val="0.12930098795720218"/>
                  <c:y val="-5.5457563509835987E-2"/>
                </c:manualLayout>
              </c:layout>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3">
                          <a:lumMod val="60000"/>
                        </a:schemeClr>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2A2-4EED-BBCA-BD9CDD854CB8}"/>
                </c:ext>
              </c:extLst>
            </c:dLbl>
            <c:dLbl>
              <c:idx val="9"/>
              <c:layout>
                <c:manualLayout>
                  <c:x val="0.26044305134665535"/>
                  <c:y val="9.7289776533145966E-3"/>
                </c:manualLayout>
              </c:layout>
              <c:spPr>
                <a:solidFill>
                  <a:schemeClr val="lt1">
                    <a:alpha val="90000"/>
                  </a:schemeClr>
                </a:solidFill>
                <a:ln w="12700" cap="flat" cmpd="sng" algn="ctr">
                  <a:solidFill>
                    <a:schemeClr val="accent4">
                      <a:lumMod val="60000"/>
                    </a:schemeClr>
                  </a:solidFill>
                  <a:round/>
                </a:ln>
                <a:effectLst>
                  <a:outerShdw blurRad="50800" dist="38100" dir="2700000" algn="tl" rotWithShape="0">
                    <a:schemeClr val="accent4">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lumMod val="60000"/>
                        </a:schemeClr>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2A2-4EED-BBCA-BD9CDD854CB8}"/>
                </c:ext>
              </c:extLst>
            </c:dLbl>
            <c:spPr>
              <a:solidFill>
                <a:srgbClr val="FFFFFF">
                  <a:alpha val="90000"/>
                </a:srgbClr>
              </a:solidFill>
              <a:ln w="12700" cap="flat" cmpd="sng" algn="ctr">
                <a:solidFill>
                  <a:srgbClr val="E18332"/>
                </a:solidFill>
                <a:round/>
              </a:ln>
              <a:effectLst>
                <a:outerShdw blurRad="50800" dist="38100" dir="2700000" algn="tl" rotWithShape="0">
                  <a:srgbClr val="E18332">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Totals!$G$38:$G$47</c:f>
              <c:strCache>
                <c:ptCount val="10"/>
                <c:pt idx="0">
                  <c:v>Electrical</c:v>
                </c:pt>
                <c:pt idx="1">
                  <c:v>Flammables &amp; Combustibles</c:v>
                </c:pt>
                <c:pt idx="2">
                  <c:v>Guarding</c:v>
                </c:pt>
                <c:pt idx="3">
                  <c:v>Fire Extinguisher</c:v>
                </c:pt>
                <c:pt idx="4">
                  <c:v>Park Brake</c:v>
                </c:pt>
                <c:pt idx="5">
                  <c:v>Safe Access</c:v>
                </c:pt>
                <c:pt idx="6">
                  <c:v>MSHA Advanced Notice</c:v>
                </c:pt>
                <c:pt idx="7">
                  <c:v>Unbermed Road Mngmt</c:v>
                </c:pt>
                <c:pt idx="8">
                  <c:v>Vehicle Operation</c:v>
                </c:pt>
                <c:pt idx="9">
                  <c:v>Vent Plan Out of Date</c:v>
                </c:pt>
              </c:strCache>
            </c:strRef>
          </c:cat>
          <c:val>
            <c:numRef>
              <c:f>Totals!$H$38:$H$47</c:f>
              <c:numCache>
                <c:formatCode>General</c:formatCode>
                <c:ptCount val="10"/>
                <c:pt idx="0">
                  <c:v>12</c:v>
                </c:pt>
                <c:pt idx="1">
                  <c:v>4</c:v>
                </c:pt>
                <c:pt idx="2">
                  <c:v>3</c:v>
                </c:pt>
                <c:pt idx="3">
                  <c:v>4</c:v>
                </c:pt>
                <c:pt idx="4">
                  <c:v>2</c:v>
                </c:pt>
                <c:pt idx="5">
                  <c:v>2</c:v>
                </c:pt>
                <c:pt idx="6">
                  <c:v>1</c:v>
                </c:pt>
                <c:pt idx="7">
                  <c:v>1</c:v>
                </c:pt>
                <c:pt idx="8">
                  <c:v>1</c:v>
                </c:pt>
                <c:pt idx="9">
                  <c:v>1</c:v>
                </c:pt>
              </c:numCache>
            </c:numRef>
          </c:val>
          <c:extLst>
            <c:ext xmlns:c16="http://schemas.microsoft.com/office/drawing/2014/chart" uri="{C3380CC4-5D6E-409C-BE32-E72D297353CC}">
              <c16:uniqueId val="{00000001-32A2-4EED-BBCA-BD9CDD854CB8}"/>
            </c:ext>
          </c:extLst>
        </c:ser>
        <c:ser>
          <c:idx val="0"/>
          <c:order val="1"/>
          <c:tx>
            <c:strRef>
              <c:f>Totals!$H$37</c:f>
              <c:strCache>
                <c:ptCount val="1"/>
                <c:pt idx="0">
                  <c:v># Citations by Hazard</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3-32A2-4EED-BBCA-BD9CDD854CB8}"/>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5-D489-4E95-AA1F-6A9B4314CA08}"/>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6-D489-4E95-AA1F-6A9B4314CA08}"/>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D489-4E95-AA1F-6A9B4314CA08}"/>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8-D489-4E95-AA1F-6A9B4314CA08}"/>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9-D489-4E95-AA1F-6A9B4314CA08}"/>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A-D489-4E95-AA1F-6A9B4314CA08}"/>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0B-D489-4E95-AA1F-6A9B4314CA08}"/>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05-32A2-4EED-BBCA-BD9CDD854CB8}"/>
              </c:ext>
            </c:extLst>
          </c:dPt>
          <c:dPt>
            <c:idx val="9"/>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7-32A2-4EED-BBCA-BD9CDD854CB8}"/>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3-32A2-4EED-BBCA-BD9CDD854CB8}"/>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5-D489-4E95-AA1F-6A9B4314CA08}"/>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3"/>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6-D489-4E95-AA1F-6A9B4314CA08}"/>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7-D489-4E95-AA1F-6A9B4314CA08}"/>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5"/>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8-D489-4E95-AA1F-6A9B4314CA08}"/>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6"/>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9-D489-4E95-AA1F-6A9B4314CA08}"/>
                </c:ext>
              </c:extLst>
            </c:dLbl>
            <c:dLbl>
              <c:idx val="6"/>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lumMod val="60000"/>
                        </a:schemeClr>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A-D489-4E95-AA1F-6A9B4314CA08}"/>
                </c:ext>
              </c:extLst>
            </c:dLbl>
            <c:dLbl>
              <c:idx val="7"/>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lumMod val="60000"/>
                        </a:schemeClr>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B-D489-4E95-AA1F-6A9B4314CA08}"/>
                </c:ext>
              </c:extLst>
            </c:dLbl>
            <c:dLbl>
              <c:idx val="8"/>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3">
                          <a:lumMod val="60000"/>
                        </a:schemeClr>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5-32A2-4EED-BBCA-BD9CDD854CB8}"/>
                </c:ext>
              </c:extLst>
            </c:dLbl>
            <c:dLbl>
              <c:idx val="9"/>
              <c:spPr>
                <a:solidFill>
                  <a:schemeClr val="lt1">
                    <a:alpha val="90000"/>
                  </a:schemeClr>
                </a:solidFill>
                <a:ln w="12700" cap="flat" cmpd="sng" algn="ctr">
                  <a:solidFill>
                    <a:schemeClr val="accent4">
                      <a:lumMod val="60000"/>
                    </a:schemeClr>
                  </a:solidFill>
                  <a:round/>
                </a:ln>
                <a:effectLst>
                  <a:outerShdw blurRad="50800" dist="38100" dir="2700000" algn="tl" rotWithShape="0">
                    <a:schemeClr val="accent4">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lumMod val="60000"/>
                        </a:schemeClr>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7-32A2-4EED-BBCA-BD9CDD854CB8}"/>
                </c:ext>
              </c:extLst>
            </c:dLbl>
            <c:spPr>
              <a:solidFill>
                <a:srgbClr val="FFFFFF">
                  <a:alpha val="90000"/>
                </a:srgbClr>
              </a:solidFill>
              <a:ln w="12700" cap="flat" cmpd="sng" algn="ctr">
                <a:solidFill>
                  <a:srgbClr val="D34727"/>
                </a:solidFill>
                <a:round/>
              </a:ln>
              <a:effectLst>
                <a:outerShdw blurRad="50800" dist="38100" dir="2700000" algn="tl" rotWithShape="0">
                  <a:srgbClr val="D34727">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inEnd"/>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Totals!$G$38:$G$47</c:f>
              <c:strCache>
                <c:ptCount val="10"/>
                <c:pt idx="0">
                  <c:v>Electrical</c:v>
                </c:pt>
                <c:pt idx="1">
                  <c:v>Flammables &amp; Combustibles</c:v>
                </c:pt>
                <c:pt idx="2">
                  <c:v>Guarding</c:v>
                </c:pt>
                <c:pt idx="3">
                  <c:v>Fire Extinguisher</c:v>
                </c:pt>
                <c:pt idx="4">
                  <c:v>Park Brake</c:v>
                </c:pt>
                <c:pt idx="5">
                  <c:v>Safe Access</c:v>
                </c:pt>
                <c:pt idx="6">
                  <c:v>MSHA Advanced Notice</c:v>
                </c:pt>
                <c:pt idx="7">
                  <c:v>Unbermed Road Mngmt</c:v>
                </c:pt>
                <c:pt idx="8">
                  <c:v>Vehicle Operation</c:v>
                </c:pt>
                <c:pt idx="9">
                  <c:v>Vent Plan Out of Date</c:v>
                </c:pt>
              </c:strCache>
            </c:strRef>
          </c:cat>
          <c:val>
            <c:numRef>
              <c:f>Totals!$H$38:$H$47</c:f>
              <c:numCache>
                <c:formatCode>General</c:formatCode>
                <c:ptCount val="10"/>
                <c:pt idx="0">
                  <c:v>12</c:v>
                </c:pt>
                <c:pt idx="1">
                  <c:v>4</c:v>
                </c:pt>
                <c:pt idx="2">
                  <c:v>3</c:v>
                </c:pt>
                <c:pt idx="3">
                  <c:v>4</c:v>
                </c:pt>
                <c:pt idx="4">
                  <c:v>2</c:v>
                </c:pt>
                <c:pt idx="5">
                  <c:v>2</c:v>
                </c:pt>
                <c:pt idx="6">
                  <c:v>1</c:v>
                </c:pt>
                <c:pt idx="7">
                  <c:v>1</c:v>
                </c:pt>
                <c:pt idx="8">
                  <c:v>1</c:v>
                </c:pt>
                <c:pt idx="9">
                  <c:v>1</c:v>
                </c:pt>
              </c:numCache>
            </c:numRef>
          </c:val>
          <c:extLst>
            <c:ext xmlns:c16="http://schemas.microsoft.com/office/drawing/2014/chart" uri="{C3380CC4-5D6E-409C-BE32-E72D297353CC}">
              <c16:uniqueId val="{00000008-32A2-4EED-BBCA-BD9CDD854CB8}"/>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A9916-5E6C-4D6D-A985-E6C00F0B5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D703D9-AF9D-4CCE-8832-29F095A74F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4EC6DB-F2BE-47F2-B7BA-FCF00AF40D10}" type="datetimeFigureOut">
              <a:rPr lang="en-US" smtClean="0"/>
              <a:t>2/25/2025</a:t>
            </a:fld>
            <a:endParaRPr lang="en-US"/>
          </a:p>
        </p:txBody>
      </p:sp>
      <p:sp>
        <p:nvSpPr>
          <p:cNvPr id="4" name="Footer Placeholder 3">
            <a:extLst>
              <a:ext uri="{FF2B5EF4-FFF2-40B4-BE49-F238E27FC236}">
                <a16:creationId xmlns:a16="http://schemas.microsoft.com/office/drawing/2014/main" id="{8113A1AE-E7BA-40C7-9D4E-864A68F6FF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37E5-CD84-4083-9937-5D84488B9D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4AEEB9-CDD2-4C24-96B2-19A44D5C36C5}" type="slidenum">
              <a:rPr lang="en-US" smtClean="0"/>
              <a:t>‹#›</a:t>
            </a:fld>
            <a:endParaRPr lang="en-US"/>
          </a:p>
        </p:txBody>
      </p:sp>
    </p:spTree>
    <p:extLst>
      <p:ext uri="{BB962C8B-B14F-4D97-AF65-F5344CB8AC3E}">
        <p14:creationId xmlns:p14="http://schemas.microsoft.com/office/powerpoint/2010/main" val="8090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2/25/2025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Arrange for one of the Contractors to volunteer to give a 5-10 minute presentation on something they want to share regarding Health &amp; Safety</a:t>
            </a:r>
          </a:p>
        </p:txBody>
      </p:sp>
      <p:sp>
        <p:nvSpPr>
          <p:cNvPr id="4" name="Slide Number Placeholder 3"/>
          <p:cNvSpPr>
            <a:spLocks noGrp="1"/>
          </p:cNvSpPr>
          <p:nvPr>
            <p:ph type="sldNum" sz="quarter" idx="5"/>
          </p:nvPr>
        </p:nvSpPr>
        <p:spPr/>
        <p:txBody>
          <a:bodyPr/>
          <a:lstStyle/>
          <a:p>
            <a:fld id="{9C880130-CE8D-E640-9639-E0473270C6CB}" type="slidenum">
              <a:rPr lang="en-US" smtClean="0"/>
              <a:t>4</a:t>
            </a:fld>
            <a:endParaRPr lang="en-US"/>
          </a:p>
        </p:txBody>
      </p:sp>
    </p:spTree>
    <p:extLst>
      <p:ext uri="{BB962C8B-B14F-4D97-AF65-F5344CB8AC3E}">
        <p14:creationId xmlns:p14="http://schemas.microsoft.com/office/powerpoint/2010/main" val="2027526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emf"/><Relationship Id="rId5" Type="http://schemas.openxmlformats.org/officeDocument/2006/relationships/image" Target="../media/image4.emf"/><Relationship Id="rId10" Type="http://schemas.openxmlformats.org/officeDocument/2006/relationships/image" Target="../media/image3.png"/><Relationship Id="rId4" Type="http://schemas.openxmlformats.org/officeDocument/2006/relationships/oleObject" Target="../embeddings/oleObject2.bin"/><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emf"/><Relationship Id="rId10" Type="http://schemas.openxmlformats.org/officeDocument/2006/relationships/image" Target="../media/image12.png"/><Relationship Id="rId4" Type="http://schemas.openxmlformats.org/officeDocument/2006/relationships/oleObject" Target="../embeddings/oleObject3.bin"/><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0" name="Picture 9" descr="A close-up of several metal bars&#10;&#10;Description automatically generated">
            <a:extLst>
              <a:ext uri="{FF2B5EF4-FFF2-40B4-BE49-F238E27FC236}">
                <a16:creationId xmlns:a16="http://schemas.microsoft.com/office/drawing/2014/main" id="{FF0FCD6E-9151-9297-B55A-FE20EA21555B}"/>
              </a:ext>
            </a:extLst>
          </p:cNvPr>
          <p:cNvPicPr>
            <a:picLocks noChangeAspect="1"/>
          </p:cNvPicPr>
          <p:nvPr userDrawn="1"/>
        </p:nvPicPr>
        <p:blipFill rotWithShape="1">
          <a:blip r:embed="rId3"/>
          <a:srcRect l="4396" t="-46" r="20722" b="-2"/>
          <a:stretch/>
        </p:blipFill>
        <p:spPr>
          <a:xfrm>
            <a:off x="-15618" y="0"/>
            <a:ext cx="9159618" cy="6858000"/>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13" name="TextBox 19">
            <a:extLst>
              <a:ext uri="{FF2B5EF4-FFF2-40B4-BE49-F238E27FC236}">
                <a16:creationId xmlns:a16="http://schemas.microsoft.com/office/drawing/2014/main" id="{10968DDA-DBC8-6D65-A77F-9165359E39B8}"/>
              </a:ext>
            </a:extLst>
          </p:cNvPr>
          <p:cNvSpPr txBox="1">
            <a:spLocks noChangeArrowheads="1"/>
          </p:cNvSpPr>
          <p:nvPr userDrawn="1"/>
        </p:nvSpPr>
        <p:spPr bwMode="auto">
          <a:xfrm>
            <a:off x="7130467" y="6242743"/>
            <a:ext cx="1932807" cy="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200" dirty="0">
                <a:solidFill>
                  <a:schemeClr val="bg1"/>
                </a:solidFill>
                <a:effectLst>
                  <a:outerShdw blurRad="38100" dist="38100" dir="2700000" algn="tl">
                    <a:srgbClr val="000000">
                      <a:alpha val="43137"/>
                    </a:srgbClr>
                  </a:outerShdw>
                </a:effectLst>
              </a:rPr>
              <a:t>ClimaxMolybdenum.com</a:t>
            </a:r>
          </a:p>
        </p:txBody>
      </p:sp>
      <p:pic>
        <p:nvPicPr>
          <p:cNvPr id="11" name="Picture 20">
            <a:extLst>
              <a:ext uri="{FF2B5EF4-FFF2-40B4-BE49-F238E27FC236}">
                <a16:creationId xmlns:a16="http://schemas.microsoft.com/office/drawing/2014/main" id="{FAF20D87-9EFA-C8F8-134C-215ADD9A511D}"/>
              </a:ext>
            </a:extLst>
          </p:cNvPr>
          <p:cNvPicPr>
            <a:picLocks noChangeAspect="1" noChangeArrowheads="1"/>
          </p:cNvPicPr>
          <p:nvPr userDrawn="1"/>
        </p:nvPicPr>
        <p:blipFill>
          <a:blip r:embed="rId6"/>
          <a:srcRect/>
          <a:stretch>
            <a:fillRect/>
          </a:stretch>
        </p:blipFill>
        <p:spPr bwMode="auto">
          <a:xfrm>
            <a:off x="3604106" y="5873175"/>
            <a:ext cx="582674" cy="584602"/>
          </a:xfrm>
          <a:prstGeom prst="rect">
            <a:avLst/>
          </a:prstGeom>
          <a:noFill/>
          <a:ln>
            <a:noFill/>
          </a:ln>
          <a:effectLst>
            <a:outerShdw blurRad="50800" dist="12700" dir="2700000" algn="tl" rotWithShape="0">
              <a:prstClr val="black">
                <a:alpha val="40000"/>
              </a:prstClr>
            </a:outerShdw>
          </a:effectLst>
        </p:spPr>
      </p:pic>
      <p:pic>
        <p:nvPicPr>
          <p:cNvPr id="12" name="Graphic 29">
            <a:extLst>
              <a:ext uri="{FF2B5EF4-FFF2-40B4-BE49-F238E27FC236}">
                <a16:creationId xmlns:a16="http://schemas.microsoft.com/office/drawing/2014/main" id="{07373CB2-A4D4-F466-1A7E-6C01F8B2F7C4}"/>
              </a:ext>
            </a:extLst>
          </p:cNvPr>
          <p:cNvPicPr>
            <a:picLocks noChangeAspect="1" noChangeArrowheads="1"/>
          </p:cNvPicPr>
          <p:nvPr userDrawn="1"/>
        </p:nvPicPr>
        <p:blipFill>
          <a:blip r:embed="rId7"/>
          <a:srcRect/>
          <a:stretch>
            <a:fillRect/>
          </a:stretch>
        </p:blipFill>
        <p:spPr bwMode="auto">
          <a:xfrm>
            <a:off x="4393476" y="6034841"/>
            <a:ext cx="1259660" cy="412780"/>
          </a:xfrm>
          <a:prstGeom prst="rect">
            <a:avLst/>
          </a:prstGeom>
          <a:noFill/>
          <a:ln>
            <a:noFill/>
          </a:ln>
          <a:effectLst>
            <a:outerShdw blurRad="50800" dist="12700" dir="2700000" algn="tl" rotWithShape="0">
              <a:prstClr val="black">
                <a:alpha val="40000"/>
              </a:prstClr>
            </a:outerShdw>
          </a:effectLst>
        </p:spPr>
      </p:pic>
      <p:pic>
        <p:nvPicPr>
          <p:cNvPr id="14" name="Picture 13" descr="A black background with white letters&#10;&#10;Description automatically generated">
            <a:extLst>
              <a:ext uri="{FF2B5EF4-FFF2-40B4-BE49-F238E27FC236}">
                <a16:creationId xmlns:a16="http://schemas.microsoft.com/office/drawing/2014/main" id="{0865D398-ED61-5AA4-C194-7458C1C6092C}"/>
              </a:ext>
            </a:extLst>
          </p:cNvPr>
          <p:cNvPicPr>
            <a:picLocks noChangeAspect="1"/>
          </p:cNvPicPr>
          <p:nvPr userDrawn="1"/>
        </p:nvPicPr>
        <p:blipFill>
          <a:blip r:embed="rId8"/>
          <a:stretch>
            <a:fillRect/>
          </a:stretch>
        </p:blipFill>
        <p:spPr>
          <a:xfrm>
            <a:off x="350944" y="5986087"/>
            <a:ext cx="2833862" cy="500347"/>
          </a:xfrm>
          <a:prstGeom prst="rect">
            <a:avLst/>
          </a:prstGeom>
        </p:spPr>
      </p:pic>
      <p:pic>
        <p:nvPicPr>
          <p:cNvPr id="15" name="Picture 14" descr="A black sign with white text&#10;&#10;Description automatically generated">
            <a:extLst>
              <a:ext uri="{FF2B5EF4-FFF2-40B4-BE49-F238E27FC236}">
                <a16:creationId xmlns:a16="http://schemas.microsoft.com/office/drawing/2014/main" id="{E9786791-758F-F2DD-1C3A-621E069C3BE5}"/>
              </a:ext>
            </a:extLst>
          </p:cNvPr>
          <p:cNvPicPr>
            <a:picLocks noChangeAspect="1"/>
          </p:cNvPicPr>
          <p:nvPr userDrawn="1"/>
        </p:nvPicPr>
        <p:blipFill>
          <a:blip r:embed="rId9"/>
          <a:stretch>
            <a:fillRect/>
          </a:stretch>
        </p:blipFill>
        <p:spPr>
          <a:xfrm>
            <a:off x="5859832" y="5873174"/>
            <a:ext cx="1067134" cy="583874"/>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AF49A5D7-0733-B57F-868C-24406B817BA8}"/>
              </a:ext>
            </a:extLst>
          </p:cNvPr>
          <p:cNvPicPr>
            <a:picLocks noChangeAspect="1"/>
          </p:cNvPicPr>
          <p:nvPr userDrawn="1"/>
        </p:nvPicPr>
        <p:blipFill>
          <a:blip r:embed="rId10"/>
          <a:stretch>
            <a:fillRect/>
          </a:stretch>
        </p:blipFill>
        <p:spPr>
          <a:xfrm>
            <a:off x="266101" y="988611"/>
            <a:ext cx="4529315" cy="1752657"/>
          </a:xfrm>
          <a:prstGeom prst="rect">
            <a:avLst/>
          </a:prstGeom>
        </p:spPr>
      </p:pic>
      <p:sp>
        <p:nvSpPr>
          <p:cNvPr id="2" name="TextBox 2">
            <a:extLst>
              <a:ext uri="{FF2B5EF4-FFF2-40B4-BE49-F238E27FC236}">
                <a16:creationId xmlns:a16="http://schemas.microsoft.com/office/drawing/2014/main" id="{3818B640-AA16-07B6-7B68-5697AFA5AF97}"/>
              </a:ext>
            </a:extLst>
          </p:cNvPr>
          <p:cNvSpPr txBox="1"/>
          <p:nvPr userDrawn="1"/>
        </p:nvSpPr>
        <p:spPr>
          <a:xfrm>
            <a:off x="5646398" y="6465717"/>
            <a:ext cx="138132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dirty="0">
                <a:solidFill>
                  <a:schemeClr val="bg1"/>
                </a:solidFill>
                <a:effectLst/>
                <a:latin typeface="+mj-lt"/>
                <a:ea typeface="Calibri" panose="020F0502020204030204" pitchFamily="34" charset="0"/>
              </a:rPr>
              <a:t>All Operating Sites</a:t>
            </a:r>
            <a:endParaRPr lang="en-US" sz="900" i="1" dirty="0">
              <a:solidFill>
                <a:schemeClr val="bg1"/>
              </a:solidFill>
              <a:latin typeface="+mj-lt"/>
            </a:endParaRPr>
          </a:p>
        </p:txBody>
      </p:sp>
    </p:spTree>
    <p:extLst>
      <p:ext uri="{BB962C8B-B14F-4D97-AF65-F5344CB8AC3E}">
        <p14:creationId xmlns:p14="http://schemas.microsoft.com/office/powerpoint/2010/main" val="1769626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large header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1" y="1864530"/>
            <a:ext cx="6584307" cy="607555"/>
          </a:xfrm>
          <a:prstGeom prst="rect">
            <a:avLst/>
          </a:prstGeom>
        </p:spPr>
        <p:txBody>
          <a:bodyPr vert="horz">
            <a:noAutofit/>
          </a:bodyPr>
          <a:lstStyle>
            <a:lvl1pPr>
              <a:lnSpc>
                <a:spcPct val="85000"/>
              </a:lnSpc>
              <a:defRPr sz="2100">
                <a:solidFill>
                  <a:srgbClr val="45688B"/>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0371" y="2912882"/>
            <a:ext cx="7837325"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CABDAB8-DFF4-6118-F138-A4EFE437B775}"/>
              </a:ext>
            </a:extLst>
          </p:cNvPr>
          <p:cNvSpPr>
            <a:spLocks/>
          </p:cNvSpPr>
          <p:nvPr userDrawn="1"/>
        </p:nvSpPr>
        <p:spPr>
          <a:xfrm rot="10800000" flipV="1">
            <a:off x="445912" y="2620750"/>
            <a:ext cx="8292734" cy="48714"/>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3E631910-4DDE-C48C-ED97-975C3AD61DDC}"/>
              </a:ext>
            </a:extLst>
          </p:cNvPr>
          <p:cNvGrpSpPr/>
          <p:nvPr userDrawn="1"/>
        </p:nvGrpSpPr>
        <p:grpSpPr>
          <a:xfrm>
            <a:off x="0" y="3797"/>
            <a:ext cx="9141618" cy="1621523"/>
            <a:chOff x="0" y="3797"/>
            <a:chExt cx="9141618" cy="1621523"/>
          </a:xfrm>
        </p:grpSpPr>
        <p:pic>
          <p:nvPicPr>
            <p:cNvPr id="14" name="Picture 13" descr="A close-up of several metal bars&#10;&#10;Description automatically generated">
              <a:extLst>
                <a:ext uri="{FF2B5EF4-FFF2-40B4-BE49-F238E27FC236}">
                  <a16:creationId xmlns:a16="http://schemas.microsoft.com/office/drawing/2014/main" id="{67D245A9-2E4B-6186-B15A-1A5ECCE4E7D7}"/>
                </a:ext>
              </a:extLst>
            </p:cNvPr>
            <p:cNvPicPr>
              <a:picLocks noChangeAspect="1"/>
            </p:cNvPicPr>
            <p:nvPr userDrawn="1"/>
          </p:nvPicPr>
          <p:blipFill rotWithShape="1">
            <a:blip r:embed="rId5"/>
            <a:srcRect l="15063" t="6591" r="4949" b="69686"/>
            <a:stretch/>
          </p:blipFill>
          <p:spPr>
            <a:xfrm>
              <a:off x="0" y="3797"/>
              <a:ext cx="9141618" cy="1621523"/>
            </a:xfrm>
            <a:prstGeom prst="rect">
              <a:avLst/>
            </a:prstGeom>
            <a:effectLst>
              <a:outerShdw blurRad="50800" dist="38100" dir="5400000" algn="t" rotWithShape="0">
                <a:prstClr val="black">
                  <a:alpha val="40000"/>
                </a:prstClr>
              </a:outerShdw>
            </a:effectLst>
          </p:spPr>
        </p:pic>
        <p:pic>
          <p:nvPicPr>
            <p:cNvPr id="10" name="Picture 9" descr="A black background with white letters&#10;&#10;Description automatically generated">
              <a:extLst>
                <a:ext uri="{FF2B5EF4-FFF2-40B4-BE49-F238E27FC236}">
                  <a16:creationId xmlns:a16="http://schemas.microsoft.com/office/drawing/2014/main" id="{6398CDD8-F9AF-F7FF-75FC-C854FEB9A724}"/>
                </a:ext>
              </a:extLst>
            </p:cNvPr>
            <p:cNvPicPr>
              <a:picLocks noChangeAspect="1"/>
            </p:cNvPicPr>
            <p:nvPr userDrawn="1"/>
          </p:nvPicPr>
          <p:blipFill>
            <a:blip r:embed="rId6"/>
            <a:stretch>
              <a:fillRect/>
            </a:stretch>
          </p:blipFill>
          <p:spPr>
            <a:xfrm>
              <a:off x="6351389" y="925170"/>
              <a:ext cx="2375277" cy="419378"/>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E2A6C8BF-73B8-BD01-0911-6BA187A46687}"/>
                </a:ext>
              </a:extLst>
            </p:cNvPr>
            <p:cNvPicPr>
              <a:picLocks noChangeAspect="1"/>
            </p:cNvPicPr>
            <p:nvPr userDrawn="1"/>
          </p:nvPicPr>
          <p:blipFill>
            <a:blip r:embed="rId7"/>
            <a:stretch>
              <a:fillRect/>
            </a:stretch>
          </p:blipFill>
          <p:spPr>
            <a:xfrm>
              <a:off x="345416" y="469455"/>
              <a:ext cx="2601664" cy="1006736"/>
            </a:xfrm>
            <a:prstGeom prst="rect">
              <a:avLst/>
            </a:prstGeom>
          </p:spPr>
        </p:pic>
      </p:grpSp>
    </p:spTree>
    <p:extLst>
      <p:ext uri="{BB962C8B-B14F-4D97-AF65-F5344CB8AC3E}">
        <p14:creationId xmlns:p14="http://schemas.microsoft.com/office/powerpoint/2010/main" val="202229771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large header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1" y="1864530"/>
            <a:ext cx="6584307" cy="607555"/>
          </a:xfrm>
          <a:prstGeom prst="rect">
            <a:avLst/>
          </a:prstGeom>
        </p:spPr>
        <p:txBody>
          <a:bodyPr vert="horz">
            <a:noAutofit/>
          </a:bodyPr>
          <a:lstStyle>
            <a:lvl1pPr>
              <a:lnSpc>
                <a:spcPct val="85000"/>
              </a:lnSpc>
              <a:defRPr sz="2100">
                <a:solidFill>
                  <a:srgbClr val="45688B"/>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0372" y="3048450"/>
            <a:ext cx="3879462"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CABDAB8-DFF4-6118-F138-A4EFE437B775}"/>
              </a:ext>
            </a:extLst>
          </p:cNvPr>
          <p:cNvSpPr>
            <a:spLocks/>
          </p:cNvSpPr>
          <p:nvPr userDrawn="1"/>
        </p:nvSpPr>
        <p:spPr>
          <a:xfrm rot="10800000">
            <a:off x="445913" y="2669464"/>
            <a:ext cx="7837325" cy="46039"/>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B8DB311D-C789-65AC-EF8F-698239633921}"/>
              </a:ext>
            </a:extLst>
          </p:cNvPr>
          <p:cNvSpPr>
            <a:spLocks noGrp="1"/>
          </p:cNvSpPr>
          <p:nvPr>
            <p:ph idx="10"/>
          </p:nvPr>
        </p:nvSpPr>
        <p:spPr>
          <a:xfrm>
            <a:off x="4824168" y="3043155"/>
            <a:ext cx="3879462"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close-up of several metal bars&#10;&#10;Description automatically generated">
            <a:extLst>
              <a:ext uri="{FF2B5EF4-FFF2-40B4-BE49-F238E27FC236}">
                <a16:creationId xmlns:a16="http://schemas.microsoft.com/office/drawing/2014/main" id="{9AA4FFA3-1D67-5659-6061-7CAEC107B13B}"/>
              </a:ext>
            </a:extLst>
          </p:cNvPr>
          <p:cNvPicPr>
            <a:picLocks noChangeAspect="1"/>
          </p:cNvPicPr>
          <p:nvPr userDrawn="1"/>
        </p:nvPicPr>
        <p:blipFill rotWithShape="1">
          <a:blip r:embed="rId5"/>
          <a:srcRect l="15063" t="6591" r="4949" b="69686"/>
          <a:stretch/>
        </p:blipFill>
        <p:spPr>
          <a:xfrm>
            <a:off x="0" y="3797"/>
            <a:ext cx="9141618" cy="1621523"/>
          </a:xfrm>
          <a:prstGeom prst="rect">
            <a:avLst/>
          </a:prstGeom>
          <a:effectLst>
            <a:outerShdw blurRad="50800" dist="38100" dir="5400000" algn="t" rotWithShape="0">
              <a:prstClr val="black">
                <a:alpha val="40000"/>
              </a:prstClr>
            </a:outerShdw>
          </a:effectLst>
        </p:spPr>
      </p:pic>
      <p:pic>
        <p:nvPicPr>
          <p:cNvPr id="16" name="Picture 15" descr="A black background with white letters&#10;&#10;Description automatically generated">
            <a:extLst>
              <a:ext uri="{FF2B5EF4-FFF2-40B4-BE49-F238E27FC236}">
                <a16:creationId xmlns:a16="http://schemas.microsoft.com/office/drawing/2014/main" id="{0B7A3BAC-0099-4BB5-EE1D-765D4405B45F}"/>
              </a:ext>
            </a:extLst>
          </p:cNvPr>
          <p:cNvPicPr>
            <a:picLocks noChangeAspect="1"/>
          </p:cNvPicPr>
          <p:nvPr userDrawn="1"/>
        </p:nvPicPr>
        <p:blipFill>
          <a:blip r:embed="rId6"/>
          <a:stretch>
            <a:fillRect/>
          </a:stretch>
        </p:blipFill>
        <p:spPr>
          <a:xfrm>
            <a:off x="6351389" y="925170"/>
            <a:ext cx="2375277" cy="419378"/>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68D1D48B-0D42-9E6F-B0A7-2FFDB989B7D6}"/>
              </a:ext>
            </a:extLst>
          </p:cNvPr>
          <p:cNvPicPr>
            <a:picLocks noChangeAspect="1"/>
          </p:cNvPicPr>
          <p:nvPr userDrawn="1"/>
        </p:nvPicPr>
        <p:blipFill>
          <a:blip r:embed="rId7"/>
          <a:stretch>
            <a:fillRect/>
          </a:stretch>
        </p:blipFill>
        <p:spPr>
          <a:xfrm>
            <a:off x="345416" y="469455"/>
            <a:ext cx="2601664" cy="1006736"/>
          </a:xfrm>
          <a:prstGeom prst="rect">
            <a:avLst/>
          </a:prstGeom>
        </p:spPr>
      </p:pic>
    </p:spTree>
    <p:extLst>
      <p:ext uri="{BB962C8B-B14F-4D97-AF65-F5344CB8AC3E}">
        <p14:creationId xmlns:p14="http://schemas.microsoft.com/office/powerpoint/2010/main" val="115660436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E4DF639-9346-9AC8-5586-B8920E74461D}"/>
              </a:ext>
            </a:extLst>
          </p:cNvPr>
          <p:cNvSpPr/>
          <p:nvPr userDrawn="1"/>
        </p:nvSpPr>
        <p:spPr>
          <a:xfrm>
            <a:off x="0" y="1272730"/>
            <a:ext cx="9144000" cy="1605564"/>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15465" y="417149"/>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34320" y="1362492"/>
            <a:ext cx="4188587" cy="1258941"/>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9C821558-15FD-4FA4-5419-7DF2F44759E8}"/>
              </a:ext>
            </a:extLst>
          </p:cNvPr>
          <p:cNvCxnSpPr>
            <a:cxnSpLocks/>
          </p:cNvCxnSpPr>
          <p:nvPr userDrawn="1"/>
        </p:nvCxnSpPr>
        <p:spPr>
          <a:xfrm>
            <a:off x="758901"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670F1A7-9A8C-6B62-65DF-56D3BAB8AC59}"/>
              </a:ext>
            </a:extLst>
          </p:cNvPr>
          <p:cNvCxnSpPr>
            <a:cxnSpLocks/>
          </p:cNvCxnSpPr>
          <p:nvPr userDrawn="1"/>
        </p:nvCxnSpPr>
        <p:spPr>
          <a:xfrm flipH="1">
            <a:off x="2116827" y="3309168"/>
            <a:ext cx="4910346"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4BF20102-D0F0-E3BC-56BC-87082D793329}"/>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825"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*footnotes</a:t>
            </a:r>
          </a:p>
        </p:txBody>
      </p:sp>
      <p:sp>
        <p:nvSpPr>
          <p:cNvPr id="8" name="Rectangle 7">
            <a:extLst>
              <a:ext uri="{FF2B5EF4-FFF2-40B4-BE49-F238E27FC236}">
                <a16:creationId xmlns:a16="http://schemas.microsoft.com/office/drawing/2014/main" id="{3485CA40-9038-9F4E-8EA2-DFFDAA489F3F}"/>
              </a:ext>
            </a:extLst>
          </p:cNvPr>
          <p:cNvSpPr/>
          <p:nvPr userDrawn="1"/>
        </p:nvSpPr>
        <p:spPr>
          <a:xfrm>
            <a:off x="116983"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9" name="Rectangle 8">
            <a:extLst>
              <a:ext uri="{FF2B5EF4-FFF2-40B4-BE49-F238E27FC236}">
                <a16:creationId xmlns:a16="http://schemas.microsoft.com/office/drawing/2014/main" id="{E1F187C7-770A-9CD6-3189-C8888E2CACAB}"/>
              </a:ext>
            </a:extLst>
          </p:cNvPr>
          <p:cNvSpPr/>
          <p:nvPr userDrawn="1"/>
        </p:nvSpPr>
        <p:spPr>
          <a:xfrm>
            <a:off x="3504604" y="2723651"/>
            <a:ext cx="2134792" cy="1185065"/>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10" name="Text Placeholder 4">
            <a:extLst>
              <a:ext uri="{FF2B5EF4-FFF2-40B4-BE49-F238E27FC236}">
                <a16:creationId xmlns:a16="http://schemas.microsoft.com/office/drawing/2014/main" id="{935CE15C-B3DB-0437-FA6F-4C85CE7BD3ED}"/>
              </a:ext>
            </a:extLst>
          </p:cNvPr>
          <p:cNvSpPr>
            <a:spLocks noGrp="1"/>
          </p:cNvSpPr>
          <p:nvPr>
            <p:ph type="body" sz="quarter" idx="18" hasCustomPrompt="1"/>
          </p:nvPr>
        </p:nvSpPr>
        <p:spPr>
          <a:xfrm>
            <a:off x="3605116" y="2893000"/>
            <a:ext cx="1933769" cy="846367"/>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cxnSp>
        <p:nvCxnSpPr>
          <p:cNvPr id="11" name="Straight Connector 10">
            <a:extLst>
              <a:ext uri="{FF2B5EF4-FFF2-40B4-BE49-F238E27FC236}">
                <a16:creationId xmlns:a16="http://schemas.microsoft.com/office/drawing/2014/main" id="{C6534642-FD7A-0B7A-C470-7F6E222A902B}"/>
              </a:ext>
            </a:extLst>
          </p:cNvPr>
          <p:cNvCxnSpPr>
            <a:cxnSpLocks/>
          </p:cNvCxnSpPr>
          <p:nvPr userDrawn="1"/>
        </p:nvCxnSpPr>
        <p:spPr>
          <a:xfrm>
            <a:off x="2115820" y="3319674"/>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D6926C-1404-7DC4-C566-1B99CDFE4449}"/>
              </a:ext>
            </a:extLst>
          </p:cNvPr>
          <p:cNvSpPr/>
          <p:nvPr userDrawn="1"/>
        </p:nvSpPr>
        <p:spPr>
          <a:xfrm>
            <a:off x="981611" y="3745988"/>
            <a:ext cx="2268416" cy="961292"/>
          </a:xfrm>
          <a:prstGeom prst="rect">
            <a:avLst/>
          </a:prstGeom>
          <a:solidFill>
            <a:srgbClr val="456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13" name="Rectangle 12">
            <a:extLst>
              <a:ext uri="{FF2B5EF4-FFF2-40B4-BE49-F238E27FC236}">
                <a16:creationId xmlns:a16="http://schemas.microsoft.com/office/drawing/2014/main" id="{59956CDB-6E00-6F08-168B-F6DCA5A8A3E6}"/>
              </a:ext>
            </a:extLst>
          </p:cNvPr>
          <p:cNvSpPr/>
          <p:nvPr userDrawn="1"/>
        </p:nvSpPr>
        <p:spPr>
          <a:xfrm>
            <a:off x="1473901"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14" name="Text Placeholder 4">
            <a:extLst>
              <a:ext uri="{FF2B5EF4-FFF2-40B4-BE49-F238E27FC236}">
                <a16:creationId xmlns:a16="http://schemas.microsoft.com/office/drawing/2014/main" id="{EF3E7E51-BE08-AADC-4822-5CB444E1DDDE}"/>
              </a:ext>
            </a:extLst>
          </p:cNvPr>
          <p:cNvSpPr>
            <a:spLocks noGrp="1"/>
          </p:cNvSpPr>
          <p:nvPr>
            <p:ph type="body" sz="quarter" idx="20" hasCustomPrompt="1"/>
          </p:nvPr>
        </p:nvSpPr>
        <p:spPr>
          <a:xfrm>
            <a:off x="1100739" y="3799356"/>
            <a:ext cx="2030161" cy="813418"/>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16" name="Text Placeholder 4">
            <a:extLst>
              <a:ext uri="{FF2B5EF4-FFF2-40B4-BE49-F238E27FC236}">
                <a16:creationId xmlns:a16="http://schemas.microsoft.com/office/drawing/2014/main" id="{F84EC982-1107-A78F-8D86-C9507AF9A759}"/>
              </a:ext>
            </a:extLst>
          </p:cNvPr>
          <p:cNvSpPr>
            <a:spLocks noGrp="1"/>
          </p:cNvSpPr>
          <p:nvPr>
            <p:ph type="body" sz="quarter" idx="22" hasCustomPrompt="1"/>
          </p:nvPr>
        </p:nvSpPr>
        <p:spPr>
          <a:xfrm>
            <a:off x="180599"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17" name="Text Placeholder 4">
            <a:extLst>
              <a:ext uri="{FF2B5EF4-FFF2-40B4-BE49-F238E27FC236}">
                <a16:creationId xmlns:a16="http://schemas.microsoft.com/office/drawing/2014/main" id="{AD5915C6-21BB-C504-054C-CF0CFD786D31}"/>
              </a:ext>
            </a:extLst>
          </p:cNvPr>
          <p:cNvSpPr>
            <a:spLocks noGrp="1"/>
          </p:cNvSpPr>
          <p:nvPr>
            <p:ph type="body" sz="quarter" idx="23" hasCustomPrompt="1"/>
          </p:nvPr>
        </p:nvSpPr>
        <p:spPr>
          <a:xfrm>
            <a:off x="1519726"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cxnSp>
        <p:nvCxnSpPr>
          <p:cNvPr id="18" name="Straight Connector 17">
            <a:extLst>
              <a:ext uri="{FF2B5EF4-FFF2-40B4-BE49-F238E27FC236}">
                <a16:creationId xmlns:a16="http://schemas.microsoft.com/office/drawing/2014/main" id="{FE3760F9-96EC-42BE-A707-74DA4B1BA13B}"/>
              </a:ext>
            </a:extLst>
          </p:cNvPr>
          <p:cNvCxnSpPr>
            <a:cxnSpLocks/>
          </p:cNvCxnSpPr>
          <p:nvPr userDrawn="1"/>
        </p:nvCxnSpPr>
        <p:spPr>
          <a:xfrm flipH="1">
            <a:off x="758901"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AC60B0-9F47-F52B-F52E-66BE64910B2A}"/>
              </a:ext>
            </a:extLst>
          </p:cNvPr>
          <p:cNvCxnSpPr>
            <a:cxnSpLocks/>
          </p:cNvCxnSpPr>
          <p:nvPr userDrawn="1"/>
        </p:nvCxnSpPr>
        <p:spPr>
          <a:xfrm>
            <a:off x="3467248"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626C804-0F84-D9FE-8B7E-01577F486857}"/>
              </a:ext>
            </a:extLst>
          </p:cNvPr>
          <p:cNvSpPr/>
          <p:nvPr userDrawn="1"/>
        </p:nvSpPr>
        <p:spPr>
          <a:xfrm>
            <a:off x="2825331"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21" name="Text Placeholder 4">
            <a:extLst>
              <a:ext uri="{FF2B5EF4-FFF2-40B4-BE49-F238E27FC236}">
                <a16:creationId xmlns:a16="http://schemas.microsoft.com/office/drawing/2014/main" id="{ECEB8B21-BFF2-F3F8-56CE-6379E91F9A3B}"/>
              </a:ext>
            </a:extLst>
          </p:cNvPr>
          <p:cNvSpPr>
            <a:spLocks noGrp="1"/>
          </p:cNvSpPr>
          <p:nvPr>
            <p:ph type="body" sz="quarter" idx="24" hasCustomPrompt="1"/>
          </p:nvPr>
        </p:nvSpPr>
        <p:spPr>
          <a:xfrm>
            <a:off x="2888946"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cxnSp>
        <p:nvCxnSpPr>
          <p:cNvPr id="22" name="Straight Connector 21">
            <a:extLst>
              <a:ext uri="{FF2B5EF4-FFF2-40B4-BE49-F238E27FC236}">
                <a16:creationId xmlns:a16="http://schemas.microsoft.com/office/drawing/2014/main" id="{BD6A4E82-26BE-B07E-A1D4-A3968F3CAA9C}"/>
              </a:ext>
            </a:extLst>
          </p:cNvPr>
          <p:cNvCxnSpPr>
            <a:cxnSpLocks/>
          </p:cNvCxnSpPr>
          <p:nvPr userDrawn="1"/>
        </p:nvCxnSpPr>
        <p:spPr>
          <a:xfrm>
            <a:off x="5664426"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B98291C-CC22-7BA1-6161-5473BCEA842D}"/>
              </a:ext>
            </a:extLst>
          </p:cNvPr>
          <p:cNvSpPr/>
          <p:nvPr userDrawn="1"/>
        </p:nvSpPr>
        <p:spPr>
          <a:xfrm>
            <a:off x="5022508"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cxnSp>
        <p:nvCxnSpPr>
          <p:cNvPr id="24" name="Straight Connector 23">
            <a:extLst>
              <a:ext uri="{FF2B5EF4-FFF2-40B4-BE49-F238E27FC236}">
                <a16:creationId xmlns:a16="http://schemas.microsoft.com/office/drawing/2014/main" id="{32581B9F-0FD8-F84E-2EF6-334A56CF16E1}"/>
              </a:ext>
            </a:extLst>
          </p:cNvPr>
          <p:cNvCxnSpPr>
            <a:cxnSpLocks/>
          </p:cNvCxnSpPr>
          <p:nvPr userDrawn="1"/>
        </p:nvCxnSpPr>
        <p:spPr>
          <a:xfrm>
            <a:off x="7018988" y="3320510"/>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93E619B-4460-1B17-C65A-0F9374039806}"/>
              </a:ext>
            </a:extLst>
          </p:cNvPr>
          <p:cNvSpPr/>
          <p:nvPr userDrawn="1"/>
        </p:nvSpPr>
        <p:spPr>
          <a:xfrm>
            <a:off x="5887136" y="3746824"/>
            <a:ext cx="2268416" cy="961292"/>
          </a:xfrm>
          <a:prstGeom prst="rect">
            <a:avLst/>
          </a:prstGeom>
          <a:solidFill>
            <a:srgbClr val="456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26" name="Rectangle 25">
            <a:extLst>
              <a:ext uri="{FF2B5EF4-FFF2-40B4-BE49-F238E27FC236}">
                <a16:creationId xmlns:a16="http://schemas.microsoft.com/office/drawing/2014/main" id="{212244E2-1446-C44D-64CC-44BA780136EE}"/>
              </a:ext>
            </a:extLst>
          </p:cNvPr>
          <p:cNvSpPr/>
          <p:nvPr userDrawn="1"/>
        </p:nvSpPr>
        <p:spPr>
          <a:xfrm>
            <a:off x="6386497"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27" name="Text Placeholder 4">
            <a:extLst>
              <a:ext uri="{FF2B5EF4-FFF2-40B4-BE49-F238E27FC236}">
                <a16:creationId xmlns:a16="http://schemas.microsoft.com/office/drawing/2014/main" id="{1E902119-526E-11E2-2BB4-05838377C255}"/>
              </a:ext>
            </a:extLst>
          </p:cNvPr>
          <p:cNvSpPr>
            <a:spLocks noGrp="1"/>
          </p:cNvSpPr>
          <p:nvPr>
            <p:ph type="body" sz="quarter" idx="25" hasCustomPrompt="1"/>
          </p:nvPr>
        </p:nvSpPr>
        <p:spPr>
          <a:xfrm>
            <a:off x="6006264" y="3800192"/>
            <a:ext cx="2030161" cy="813418"/>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28" name="Text Placeholder 4">
            <a:extLst>
              <a:ext uri="{FF2B5EF4-FFF2-40B4-BE49-F238E27FC236}">
                <a16:creationId xmlns:a16="http://schemas.microsoft.com/office/drawing/2014/main" id="{9B88D6BF-3AA5-B3D6-4361-F0180CEF400A}"/>
              </a:ext>
            </a:extLst>
          </p:cNvPr>
          <p:cNvSpPr>
            <a:spLocks noGrp="1"/>
          </p:cNvSpPr>
          <p:nvPr>
            <p:ph type="body" sz="quarter" idx="26" hasCustomPrompt="1"/>
          </p:nvPr>
        </p:nvSpPr>
        <p:spPr>
          <a:xfrm>
            <a:off x="5086124" y="5197319"/>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29" name="Text Placeholder 4">
            <a:extLst>
              <a:ext uri="{FF2B5EF4-FFF2-40B4-BE49-F238E27FC236}">
                <a16:creationId xmlns:a16="http://schemas.microsoft.com/office/drawing/2014/main" id="{2DA6A443-80F8-BDFE-F488-C8764E6284D8}"/>
              </a:ext>
            </a:extLst>
          </p:cNvPr>
          <p:cNvSpPr>
            <a:spLocks noGrp="1"/>
          </p:cNvSpPr>
          <p:nvPr>
            <p:ph type="body" sz="quarter" idx="27" hasCustomPrompt="1"/>
          </p:nvPr>
        </p:nvSpPr>
        <p:spPr>
          <a:xfrm>
            <a:off x="6432321" y="5197319"/>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cxnSp>
        <p:nvCxnSpPr>
          <p:cNvPr id="30" name="Straight Connector 29">
            <a:extLst>
              <a:ext uri="{FF2B5EF4-FFF2-40B4-BE49-F238E27FC236}">
                <a16:creationId xmlns:a16="http://schemas.microsoft.com/office/drawing/2014/main" id="{1380C29C-01A5-F2AA-3528-E3D1FA463438}"/>
              </a:ext>
            </a:extLst>
          </p:cNvPr>
          <p:cNvCxnSpPr>
            <a:cxnSpLocks/>
          </p:cNvCxnSpPr>
          <p:nvPr userDrawn="1"/>
        </p:nvCxnSpPr>
        <p:spPr>
          <a:xfrm flipH="1">
            <a:off x="5664426" y="4961250"/>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98F304-2966-9B2C-D0C5-066D69773039}"/>
              </a:ext>
            </a:extLst>
          </p:cNvPr>
          <p:cNvCxnSpPr>
            <a:cxnSpLocks/>
          </p:cNvCxnSpPr>
          <p:nvPr userDrawn="1"/>
        </p:nvCxnSpPr>
        <p:spPr>
          <a:xfrm>
            <a:off x="8372773"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C0FDE88-08F2-1384-9B9A-752E8DC273C9}"/>
              </a:ext>
            </a:extLst>
          </p:cNvPr>
          <p:cNvSpPr/>
          <p:nvPr userDrawn="1"/>
        </p:nvSpPr>
        <p:spPr>
          <a:xfrm>
            <a:off x="7730856"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00" dirty="0">
              <a:latin typeface="+mj-lt"/>
            </a:endParaRPr>
          </a:p>
        </p:txBody>
      </p:sp>
      <p:sp>
        <p:nvSpPr>
          <p:cNvPr id="33" name="Text Placeholder 4">
            <a:extLst>
              <a:ext uri="{FF2B5EF4-FFF2-40B4-BE49-F238E27FC236}">
                <a16:creationId xmlns:a16="http://schemas.microsoft.com/office/drawing/2014/main" id="{E34E741C-9DF0-0FEE-3BD0-AE4D21466A02}"/>
              </a:ext>
            </a:extLst>
          </p:cNvPr>
          <p:cNvSpPr>
            <a:spLocks noGrp="1"/>
          </p:cNvSpPr>
          <p:nvPr>
            <p:ph type="body" sz="quarter" idx="28" hasCustomPrompt="1"/>
          </p:nvPr>
        </p:nvSpPr>
        <p:spPr>
          <a:xfrm>
            <a:off x="7794471" y="5197319"/>
            <a:ext cx="1144303"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35" name="Content Placeholder 2">
            <a:extLst>
              <a:ext uri="{FF2B5EF4-FFF2-40B4-BE49-F238E27FC236}">
                <a16:creationId xmlns:a16="http://schemas.microsoft.com/office/drawing/2014/main" id="{146B3DF0-438B-0620-A62E-F05AB3AEB5C3}"/>
              </a:ext>
            </a:extLst>
          </p:cNvPr>
          <p:cNvSpPr>
            <a:spLocks noGrp="1"/>
          </p:cNvSpPr>
          <p:nvPr>
            <p:ph idx="29"/>
          </p:nvPr>
        </p:nvSpPr>
        <p:spPr>
          <a:xfrm>
            <a:off x="4621095" y="1362492"/>
            <a:ext cx="4416790" cy="1258941"/>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221811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bulle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E4DF639-9346-9AC8-5586-B8920E74461D}"/>
              </a:ext>
            </a:extLst>
          </p:cNvPr>
          <p:cNvSpPr/>
          <p:nvPr userDrawn="1"/>
        </p:nvSpPr>
        <p:spPr>
          <a:xfrm>
            <a:off x="0" y="1197204"/>
            <a:ext cx="9144000" cy="1150070"/>
          </a:xfrm>
          <a:prstGeom prst="rect">
            <a:avLst/>
          </a:prstGeom>
          <a:solidFill>
            <a:srgbClr val="869FB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34319" y="304025"/>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34320" y="2453643"/>
            <a:ext cx="4188587" cy="2995050"/>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5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3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200">
                <a:latin typeface="+mj-lt"/>
                <a:cs typeface="Arial" panose="020B0604020202020204" pitchFamily="34" charset="0"/>
              </a:defRPr>
            </a:lvl4pPr>
            <a:lvl5pPr marL="854869" indent="-169069">
              <a:buClr>
                <a:srgbClr val="005DAB"/>
              </a:buClr>
              <a:buFont typeface="Arial" panose="020B0604020202020204" pitchFamily="34" charset="0"/>
              <a:buChar char="–"/>
              <a:defRPr sz="105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4BF20102-D0F0-E3BC-56BC-87082D793329}"/>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825"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*footnotes</a:t>
            </a:r>
          </a:p>
        </p:txBody>
      </p:sp>
      <p:sp>
        <p:nvSpPr>
          <p:cNvPr id="35" name="Content Placeholder 2">
            <a:extLst>
              <a:ext uri="{FF2B5EF4-FFF2-40B4-BE49-F238E27FC236}">
                <a16:creationId xmlns:a16="http://schemas.microsoft.com/office/drawing/2014/main" id="{146B3DF0-438B-0620-A62E-F05AB3AEB5C3}"/>
              </a:ext>
            </a:extLst>
          </p:cNvPr>
          <p:cNvSpPr>
            <a:spLocks noGrp="1"/>
          </p:cNvSpPr>
          <p:nvPr>
            <p:ph idx="29"/>
          </p:nvPr>
        </p:nvSpPr>
        <p:spPr>
          <a:xfrm>
            <a:off x="4621095" y="2453643"/>
            <a:ext cx="4416790" cy="2995050"/>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5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3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200">
                <a:latin typeface="+mj-lt"/>
                <a:cs typeface="Arial" panose="020B0604020202020204" pitchFamily="34" charset="0"/>
              </a:defRPr>
            </a:lvl4pPr>
            <a:lvl5pPr marL="854869" indent="-169069">
              <a:buClr>
                <a:srgbClr val="005DAB"/>
              </a:buClr>
              <a:buFont typeface="Arial" panose="020B0604020202020204" pitchFamily="34" charset="0"/>
              <a:buChar char="–"/>
              <a:defRPr sz="105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4">
            <a:extLst>
              <a:ext uri="{FF2B5EF4-FFF2-40B4-BE49-F238E27FC236}">
                <a16:creationId xmlns:a16="http://schemas.microsoft.com/office/drawing/2014/main" id="{6301330D-DE87-12B9-8A22-DF3FBED01A9E}"/>
              </a:ext>
            </a:extLst>
          </p:cNvPr>
          <p:cNvSpPr>
            <a:spLocks noGrp="1"/>
          </p:cNvSpPr>
          <p:nvPr>
            <p:ph type="body" sz="quarter" idx="30" hasCustomPrompt="1"/>
          </p:nvPr>
        </p:nvSpPr>
        <p:spPr>
          <a:xfrm>
            <a:off x="334320" y="1557559"/>
            <a:ext cx="5522983" cy="504887"/>
          </a:xfrm>
          <a:prstGeom prst="rect">
            <a:avLst/>
          </a:prstGeom>
        </p:spPr>
        <p:txBody>
          <a:bodyPr anchor="t">
            <a:noAutofit/>
          </a:bodyPr>
          <a:lstStyle>
            <a:lvl1pPr marL="0" indent="0">
              <a:buNone/>
              <a:defRPr sz="1800" b="1">
                <a:solidFill>
                  <a:srgbClr val="45688B"/>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Subtitle</a:t>
            </a:r>
          </a:p>
        </p:txBody>
      </p:sp>
    </p:spTree>
    <p:extLst>
      <p:ext uri="{BB962C8B-B14F-4D97-AF65-F5344CB8AC3E}">
        <p14:creationId xmlns:p14="http://schemas.microsoft.com/office/powerpoint/2010/main" val="351523147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AB44-3933-4383-A7E8-C2260715D422}"/>
              </a:ext>
            </a:extLst>
          </p:cNvPr>
          <p:cNvSpPr/>
          <p:nvPr userDrawn="1"/>
        </p:nvSpPr>
        <p:spPr>
          <a:xfrm>
            <a:off x="0" y="-41565"/>
            <a:ext cx="8930666" cy="6903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pic>
        <p:nvPicPr>
          <p:cNvPr id="4" name="Picture 3">
            <a:extLst>
              <a:ext uri="{FF2B5EF4-FFF2-40B4-BE49-F238E27FC236}">
                <a16:creationId xmlns:a16="http://schemas.microsoft.com/office/drawing/2014/main" id="{EB74A30A-ED28-C5D9-80DB-D1831070D7C4}"/>
              </a:ext>
            </a:extLst>
          </p:cNvPr>
          <p:cNvPicPr>
            <a:picLocks noChangeAspect="1"/>
          </p:cNvPicPr>
          <p:nvPr userDrawn="1"/>
        </p:nvPicPr>
        <p:blipFill rotWithShape="1">
          <a:blip r:embed="rId3"/>
          <a:srcRect l="46730" r="6836"/>
          <a:stretch/>
        </p:blipFill>
        <p:spPr>
          <a:xfrm rot="5400000">
            <a:off x="5119004" y="2838210"/>
            <a:ext cx="6924033" cy="1132168"/>
          </a:xfrm>
          <a:prstGeom prst="rect">
            <a:avLst/>
          </a:prstGeom>
        </p:spPr>
      </p:pic>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2" y="217232"/>
            <a:ext cx="6259953" cy="6254342"/>
          </a:xfrm>
          <a:prstGeom prst="rect">
            <a:avLst/>
          </a:prstGeom>
        </p:spPr>
        <p:txBody>
          <a:bodyPr vert="eaVert">
            <a:noAutofit/>
          </a:bodyPr>
          <a:lstStyle>
            <a:lvl1pPr>
              <a:defRPr sz="1800">
                <a:solidFill>
                  <a:schemeClr val="tx1"/>
                </a:solidFill>
                <a:latin typeface="+mj-lt"/>
              </a:defRPr>
            </a:lvl1pPr>
            <a:lvl2pPr marL="471488" indent="-257175">
              <a:buClr>
                <a:srgbClr val="005DAB"/>
              </a:buClr>
              <a:defRPr lang="en-US" sz="1650" b="0" i="0" kern="1200" dirty="0">
                <a:solidFill>
                  <a:schemeClr val="tx1"/>
                </a:solidFill>
                <a:latin typeface="+mj-lt"/>
                <a:ea typeface="+mn-ea"/>
                <a:cs typeface="Arial" panose="020B0604020202020204" pitchFamily="34" charset="0"/>
              </a:defRPr>
            </a:lvl2pPr>
            <a:lvl3pPr marL="603647" indent="-257175">
              <a:buClr>
                <a:srgbClr val="005DAB"/>
              </a:buClr>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773906" indent="-257175">
              <a:buClr>
                <a:srgbClr val="005DAB"/>
              </a:buClr>
              <a:defRPr lang="en-US" sz="1350" b="0" i="0" kern="1200" dirty="0">
                <a:solidFill>
                  <a:schemeClr val="tx1"/>
                </a:solidFill>
                <a:latin typeface="+mj-lt"/>
                <a:ea typeface="+mn-ea"/>
                <a:cs typeface="Arial" panose="020B0604020202020204" pitchFamily="34" charset="0"/>
              </a:defRPr>
            </a:lvl4pPr>
            <a:lvl5pPr>
              <a:buClr>
                <a:srgbClr val="005DAB"/>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6259612" y="2050546"/>
            <a:ext cx="4487159" cy="668871"/>
          </a:xfrm>
          <a:prstGeom prst="rect">
            <a:avLst/>
          </a:prstGeom>
        </p:spPr>
        <p:txBody>
          <a:bodyPr vert="horz" lIns="91440" tIns="45720" rIns="91440" bIns="45720" rtlCol="0" anchor="ctr">
            <a:noAutofit/>
          </a:bodyPr>
          <a:lstStyle>
            <a:lvl1pPr>
              <a:defRPr sz="2100">
                <a:solidFill>
                  <a:schemeClr val="bg1"/>
                </a:solidFill>
                <a:latin typeface="+mj-lt"/>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8888420E-A35D-2CFE-2B8E-3923F03E2346}"/>
              </a:ext>
            </a:extLst>
          </p:cNvPr>
          <p:cNvSpPr txBox="1">
            <a:spLocks/>
          </p:cNvSpPr>
          <p:nvPr userDrawn="1"/>
        </p:nvSpPr>
        <p:spPr>
          <a:xfrm rot="5400000">
            <a:off x="-214976" y="6636022"/>
            <a:ext cx="598419" cy="269524"/>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545FE2-DEF4-4BC2-9058-BF1DA4AEB4E3}" type="slidenum">
              <a:rPr lang="en-US" sz="750" smtClean="0"/>
              <a:pPr/>
              <a:t>‹#›</a:t>
            </a:fld>
            <a:endParaRPr lang="en-US" sz="750" dirty="0"/>
          </a:p>
        </p:txBody>
      </p:sp>
      <p:pic>
        <p:nvPicPr>
          <p:cNvPr id="7" name="Picture 6" descr="A black background with white letters&#10;&#10;Description automatically generated">
            <a:extLst>
              <a:ext uri="{FF2B5EF4-FFF2-40B4-BE49-F238E27FC236}">
                <a16:creationId xmlns:a16="http://schemas.microsoft.com/office/drawing/2014/main" id="{D600F9BB-A801-A089-C12E-C0C8B9496BF9}"/>
              </a:ext>
            </a:extLst>
          </p:cNvPr>
          <p:cNvPicPr>
            <a:picLocks noChangeAspect="1"/>
          </p:cNvPicPr>
          <p:nvPr userDrawn="1"/>
        </p:nvPicPr>
        <p:blipFill>
          <a:blip r:embed="rId6"/>
          <a:stretch>
            <a:fillRect/>
          </a:stretch>
        </p:blipFill>
        <p:spPr>
          <a:xfrm rot="5400000">
            <a:off x="8105759" y="4297873"/>
            <a:ext cx="1690030" cy="298391"/>
          </a:xfrm>
          <a:prstGeom prst="rect">
            <a:avLst/>
          </a:prstGeom>
        </p:spPr>
      </p:pic>
      <p:pic>
        <p:nvPicPr>
          <p:cNvPr id="9" name="Picture 8" descr="A black and white logo&#10;&#10;Description automatically generated">
            <a:extLst>
              <a:ext uri="{FF2B5EF4-FFF2-40B4-BE49-F238E27FC236}">
                <a16:creationId xmlns:a16="http://schemas.microsoft.com/office/drawing/2014/main" id="{093BA9BF-0FEA-A45E-22FA-C6021B4DEDCF}"/>
              </a:ext>
            </a:extLst>
          </p:cNvPr>
          <p:cNvPicPr>
            <a:picLocks noChangeAspect="1"/>
          </p:cNvPicPr>
          <p:nvPr userDrawn="1"/>
        </p:nvPicPr>
        <p:blipFill>
          <a:blip r:embed="rId7"/>
          <a:stretch>
            <a:fillRect/>
          </a:stretch>
        </p:blipFill>
        <p:spPr>
          <a:xfrm rot="5400000">
            <a:off x="7876160" y="5942747"/>
            <a:ext cx="1265458" cy="48968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4909" y="5790141"/>
            <a:ext cx="2252725" cy="844772"/>
          </a:xfrm>
          <a:prstGeom prst="rect">
            <a:avLst/>
          </a:prstGeom>
        </p:spPr>
      </p:pic>
      <p:grpSp>
        <p:nvGrpSpPr>
          <p:cNvPr id="29" name="Group 28">
            <a:extLst>
              <a:ext uri="{FF2B5EF4-FFF2-40B4-BE49-F238E27FC236}">
                <a16:creationId xmlns:a16="http://schemas.microsoft.com/office/drawing/2014/main" id="{5189D5A3-AE35-40D8-AF42-34B1E9466F99}"/>
              </a:ext>
            </a:extLst>
          </p:cNvPr>
          <p:cNvGrpSpPr/>
          <p:nvPr userDrawn="1"/>
        </p:nvGrpSpPr>
        <p:grpSpPr>
          <a:xfrm>
            <a:off x="-8383" y="0"/>
            <a:ext cx="9152383" cy="6858000"/>
            <a:chOff x="-8383" y="0"/>
            <a:chExt cx="9152383" cy="6858000"/>
          </a:xfrm>
        </p:grpSpPr>
        <p:sp>
          <p:nvSpPr>
            <p:cNvPr id="30" name="Rectangle 29">
              <a:extLst>
                <a:ext uri="{FF2B5EF4-FFF2-40B4-BE49-F238E27FC236}">
                  <a16:creationId xmlns:a16="http://schemas.microsoft.com/office/drawing/2014/main" id="{E3DA4D8A-1C1C-4C01-B4D7-4BAD698EFC3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810346" y="1914950"/>
              <a:ext cx="3274142" cy="1218634"/>
            </a:xfrm>
            <a:prstGeom prst="rect">
              <a:avLst/>
            </a:prstGeom>
          </p:spPr>
        </p:pic>
      </p:grpSp>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4516585" y="1440589"/>
            <a:ext cx="4368799"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17991225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White title slide">
    <p:bg>
      <p:bgPr>
        <a:solidFill>
          <a:schemeClr val="bg1"/>
        </a:solidFill>
        <a:effectLst/>
      </p:bgPr>
    </p:bg>
    <p:spTree>
      <p:nvGrpSpPr>
        <p:cNvPr id="1" name=""/>
        <p:cNvGrpSpPr/>
        <p:nvPr/>
      </p:nvGrpSpPr>
      <p:grpSpPr>
        <a:xfrm>
          <a:off x="0" y="0"/>
          <a:ext cx="0" cy="0"/>
          <a:chOff x="0" y="0"/>
          <a:chExt cx="0" cy="0"/>
        </a:xfrm>
      </p:grpSpPr>
      <p:pic>
        <p:nvPicPr>
          <p:cNvPr id="5" name="Picture 4" descr="A close-up of several metal bars&#10;&#10;Description automatically generated">
            <a:extLst>
              <a:ext uri="{FF2B5EF4-FFF2-40B4-BE49-F238E27FC236}">
                <a16:creationId xmlns:a16="http://schemas.microsoft.com/office/drawing/2014/main" id="{398F7C34-59B2-5398-EFED-01914810FBE3}"/>
              </a:ext>
            </a:extLst>
          </p:cNvPr>
          <p:cNvPicPr>
            <a:picLocks noChangeAspect="1"/>
          </p:cNvPicPr>
          <p:nvPr userDrawn="1"/>
        </p:nvPicPr>
        <p:blipFill rotWithShape="1">
          <a:blip r:embed="rId3"/>
          <a:srcRect l="1883" t="12495" r="16303" b="22253"/>
          <a:stretch/>
        </p:blipFill>
        <p:spPr>
          <a:xfrm>
            <a:off x="-6191" y="0"/>
            <a:ext cx="9150191" cy="4093986"/>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8" name="TextBox 19">
            <a:extLst>
              <a:ext uri="{FF2B5EF4-FFF2-40B4-BE49-F238E27FC236}">
                <a16:creationId xmlns:a16="http://schemas.microsoft.com/office/drawing/2014/main" id="{B332FC75-8C9E-45F4-879D-39F6AAC1E664}"/>
              </a:ext>
            </a:extLst>
          </p:cNvPr>
          <p:cNvSpPr txBox="1">
            <a:spLocks noChangeArrowheads="1"/>
          </p:cNvSpPr>
          <p:nvPr userDrawn="1"/>
        </p:nvSpPr>
        <p:spPr bwMode="auto">
          <a:xfrm>
            <a:off x="6470861" y="4361827"/>
            <a:ext cx="246327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000" dirty="0">
                <a:solidFill>
                  <a:srgbClr val="5E5E5E"/>
                </a:solidFill>
              </a:rPr>
              <a:t>ClimaxMolybdenum.com</a:t>
            </a:r>
          </a:p>
        </p:txBody>
      </p:sp>
      <p:sp>
        <p:nvSpPr>
          <p:cNvPr id="18" name="Rectangle 17">
            <a:extLst>
              <a:ext uri="{FF2B5EF4-FFF2-40B4-BE49-F238E27FC236}">
                <a16:creationId xmlns:a16="http://schemas.microsoft.com/office/drawing/2014/main" id="{223BE7A0-4F49-FE60-B13A-A8BE27BD716B}"/>
              </a:ext>
            </a:extLst>
          </p:cNvPr>
          <p:cNvSpPr/>
          <p:nvPr userDrawn="1"/>
        </p:nvSpPr>
        <p:spPr>
          <a:xfrm>
            <a:off x="6477132" y="3683728"/>
            <a:ext cx="2463271" cy="61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9" name="Picture 8" descr="A black and white logo&#10;&#10;Description automatically generated">
            <a:extLst>
              <a:ext uri="{FF2B5EF4-FFF2-40B4-BE49-F238E27FC236}">
                <a16:creationId xmlns:a16="http://schemas.microsoft.com/office/drawing/2014/main" id="{633193A8-9581-19DB-8540-F4B06DFBA352}"/>
              </a:ext>
            </a:extLst>
          </p:cNvPr>
          <p:cNvPicPr>
            <a:picLocks noChangeAspect="1"/>
          </p:cNvPicPr>
          <p:nvPr userDrawn="1"/>
        </p:nvPicPr>
        <p:blipFill>
          <a:blip r:embed="rId6"/>
          <a:stretch>
            <a:fillRect/>
          </a:stretch>
        </p:blipFill>
        <p:spPr>
          <a:xfrm>
            <a:off x="179537" y="1199584"/>
            <a:ext cx="4529315" cy="1752657"/>
          </a:xfrm>
          <a:prstGeom prst="rect">
            <a:avLst/>
          </a:prstGeom>
        </p:spPr>
      </p:pic>
      <p:pic>
        <p:nvPicPr>
          <p:cNvPr id="15" name="Picture 14" descr="A blue and black logo&#10;&#10;Description automatically generated">
            <a:extLst>
              <a:ext uri="{FF2B5EF4-FFF2-40B4-BE49-F238E27FC236}">
                <a16:creationId xmlns:a16="http://schemas.microsoft.com/office/drawing/2014/main" id="{795354F0-40B9-5BBD-1E99-8AF82B48447D}"/>
              </a:ext>
            </a:extLst>
          </p:cNvPr>
          <p:cNvPicPr>
            <a:picLocks noChangeAspect="1"/>
          </p:cNvPicPr>
          <p:nvPr userDrawn="1"/>
        </p:nvPicPr>
        <p:blipFill>
          <a:blip r:embed="rId7"/>
          <a:stretch>
            <a:fillRect/>
          </a:stretch>
        </p:blipFill>
        <p:spPr>
          <a:xfrm>
            <a:off x="6539534" y="3740862"/>
            <a:ext cx="2280667" cy="563831"/>
          </a:xfrm>
          <a:prstGeom prst="rect">
            <a:avLst/>
          </a:prstGeom>
        </p:spPr>
      </p:pic>
      <p:pic>
        <p:nvPicPr>
          <p:cNvPr id="2" name="Picture 8" descr="Shape&#10;&#10;Description automatically generated with low confidence">
            <a:extLst>
              <a:ext uri="{FF2B5EF4-FFF2-40B4-BE49-F238E27FC236}">
                <a16:creationId xmlns:a16="http://schemas.microsoft.com/office/drawing/2014/main" id="{B1927388-C2D5-D7BB-EF14-C8167A0FB8A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39534" y="5902188"/>
            <a:ext cx="436706" cy="4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9">
            <a:extLst>
              <a:ext uri="{FF2B5EF4-FFF2-40B4-BE49-F238E27FC236}">
                <a16:creationId xmlns:a16="http://schemas.microsoft.com/office/drawing/2014/main" id="{25F530B7-FD48-73A4-5D04-B57529A9EC06}"/>
              </a:ext>
            </a:extLst>
          </p:cNvPr>
          <p:cNvPicPr>
            <a:picLocks noChangeAspect="1"/>
          </p:cNvPicPr>
          <p:nvPr userDrawn="1"/>
        </p:nvPicPr>
        <p:blipFill>
          <a:blip r:embed="rId9"/>
          <a:stretch>
            <a:fillRect/>
          </a:stretch>
        </p:blipFill>
        <p:spPr>
          <a:xfrm>
            <a:off x="7145926" y="5998168"/>
            <a:ext cx="895174" cy="293443"/>
          </a:xfrm>
          <a:prstGeom prst="rect">
            <a:avLst/>
          </a:prstGeom>
        </p:spPr>
      </p:pic>
      <p:cxnSp>
        <p:nvCxnSpPr>
          <p:cNvPr id="7" name="Straight Connector 6">
            <a:extLst>
              <a:ext uri="{FF2B5EF4-FFF2-40B4-BE49-F238E27FC236}">
                <a16:creationId xmlns:a16="http://schemas.microsoft.com/office/drawing/2014/main" id="{0C95FA07-7AC1-63DF-1AC2-35BE411949DB}"/>
              </a:ext>
            </a:extLst>
          </p:cNvPr>
          <p:cNvCxnSpPr>
            <a:cxnSpLocks/>
          </p:cNvCxnSpPr>
          <p:nvPr userDrawn="1"/>
        </p:nvCxnSpPr>
        <p:spPr>
          <a:xfrm>
            <a:off x="6470861" y="5775467"/>
            <a:ext cx="2481558" cy="0"/>
          </a:xfrm>
          <a:prstGeom prst="line">
            <a:avLst/>
          </a:prstGeom>
          <a:ln w="15875">
            <a:solidFill>
              <a:srgbClr val="005DAB"/>
            </a:solidFill>
          </a:ln>
        </p:spPr>
        <p:style>
          <a:lnRef idx="1">
            <a:schemeClr val="accent1"/>
          </a:lnRef>
          <a:fillRef idx="0">
            <a:schemeClr val="accent1"/>
          </a:fillRef>
          <a:effectRef idx="0">
            <a:schemeClr val="accent1"/>
          </a:effectRef>
          <a:fontRef idx="minor">
            <a:schemeClr val="tx1"/>
          </a:fontRef>
        </p:style>
      </p:cxnSp>
      <p:pic>
        <p:nvPicPr>
          <p:cNvPr id="10" name="Picture 9" descr="A white rectangular sign with black text&#10;&#10;Description automatically generated">
            <a:extLst>
              <a:ext uri="{FF2B5EF4-FFF2-40B4-BE49-F238E27FC236}">
                <a16:creationId xmlns:a16="http://schemas.microsoft.com/office/drawing/2014/main" id="{646B1AF7-6731-EC17-F373-3A30B56ECB7C}"/>
              </a:ext>
            </a:extLst>
          </p:cNvPr>
          <p:cNvPicPr>
            <a:picLocks noChangeAspect="1"/>
          </p:cNvPicPr>
          <p:nvPr userDrawn="1"/>
        </p:nvPicPr>
        <p:blipFill>
          <a:blip r:embed="rId10"/>
          <a:stretch>
            <a:fillRect/>
          </a:stretch>
        </p:blipFill>
        <p:spPr>
          <a:xfrm>
            <a:off x="8173039" y="5921086"/>
            <a:ext cx="810162" cy="442672"/>
          </a:xfrm>
          <a:prstGeom prst="rect">
            <a:avLst/>
          </a:prstGeom>
        </p:spPr>
      </p:pic>
      <p:sp>
        <p:nvSpPr>
          <p:cNvPr id="4" name="TextBox 2">
            <a:extLst>
              <a:ext uri="{FF2B5EF4-FFF2-40B4-BE49-F238E27FC236}">
                <a16:creationId xmlns:a16="http://schemas.microsoft.com/office/drawing/2014/main" id="{B2CB4082-4C53-AE35-46AE-A208E14D07E6}"/>
              </a:ext>
            </a:extLst>
          </p:cNvPr>
          <p:cNvSpPr txBox="1"/>
          <p:nvPr userDrawn="1"/>
        </p:nvSpPr>
        <p:spPr>
          <a:xfrm>
            <a:off x="7877181" y="6352703"/>
            <a:ext cx="138132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dirty="0">
                <a:solidFill>
                  <a:schemeClr val="tx1">
                    <a:lumMod val="95000"/>
                    <a:lumOff val="5000"/>
                  </a:schemeClr>
                </a:solidFill>
                <a:effectLst/>
                <a:latin typeface="+mj-lt"/>
                <a:ea typeface="Calibri" panose="020F0502020204030204" pitchFamily="34" charset="0"/>
              </a:rPr>
              <a:t>All Operating Sites</a:t>
            </a:r>
            <a:endParaRPr lang="en-US" sz="900" i="1" dirty="0">
              <a:solidFill>
                <a:schemeClr val="tx1">
                  <a:lumMod val="95000"/>
                  <a:lumOff val="5000"/>
                </a:schemeClr>
              </a:solidFill>
              <a:latin typeface="+mj-lt"/>
            </a:endParaRPr>
          </a:p>
        </p:txBody>
      </p:sp>
    </p:spTree>
    <p:extLst>
      <p:ext uri="{BB962C8B-B14F-4D97-AF65-F5344CB8AC3E}">
        <p14:creationId xmlns:p14="http://schemas.microsoft.com/office/powerpoint/2010/main" val="1383359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ppendix_white">
    <p:spTree>
      <p:nvGrpSpPr>
        <p:cNvPr id="1" name=""/>
        <p:cNvGrpSpPr/>
        <p:nvPr/>
      </p:nvGrpSpPr>
      <p:grpSpPr>
        <a:xfrm>
          <a:off x="0" y="0"/>
          <a:ext cx="0" cy="0"/>
          <a:chOff x="0" y="0"/>
          <a:chExt cx="0" cy="0"/>
        </a:xfrm>
      </p:grpSpPr>
      <p:pic>
        <p:nvPicPr>
          <p:cNvPr id="8" name="Picture 7" descr="A close-up of several metal bars&#10;&#10;Description automatically generated">
            <a:extLst>
              <a:ext uri="{FF2B5EF4-FFF2-40B4-BE49-F238E27FC236}">
                <a16:creationId xmlns:a16="http://schemas.microsoft.com/office/drawing/2014/main" id="{85818DAE-F173-6A02-5C2D-15422D5E97BB}"/>
              </a:ext>
            </a:extLst>
          </p:cNvPr>
          <p:cNvPicPr>
            <a:picLocks noChangeAspect="1"/>
          </p:cNvPicPr>
          <p:nvPr userDrawn="1"/>
        </p:nvPicPr>
        <p:blipFill rotWithShape="1">
          <a:blip r:embed="rId3"/>
          <a:srcRect l="-13704" t="73" r="95214" b="852"/>
          <a:stretch/>
        </p:blipFill>
        <p:spPr>
          <a:xfrm>
            <a:off x="-1678028" y="46234"/>
            <a:ext cx="2259597" cy="6811766"/>
          </a:xfrm>
          <a:prstGeom prst="rect">
            <a:avLst/>
          </a:prstGeom>
        </p:spPr>
      </p:pic>
      <p:pic>
        <p:nvPicPr>
          <p:cNvPr id="6" name="Picture 5" descr="A close-up of several metal bars&#10;&#10;Description automatically generated">
            <a:extLst>
              <a:ext uri="{FF2B5EF4-FFF2-40B4-BE49-F238E27FC236}">
                <a16:creationId xmlns:a16="http://schemas.microsoft.com/office/drawing/2014/main" id="{ABB98FE2-8C45-F822-2EEB-97CF29D47D57}"/>
              </a:ext>
            </a:extLst>
          </p:cNvPr>
          <p:cNvPicPr>
            <a:picLocks noChangeAspect="1"/>
          </p:cNvPicPr>
          <p:nvPr userDrawn="1"/>
        </p:nvPicPr>
        <p:blipFill rotWithShape="1">
          <a:blip r:embed="rId3"/>
          <a:srcRect l="-5852" t="73" r="30977" b="852"/>
          <a:stretch/>
        </p:blipFill>
        <p:spPr>
          <a:xfrm>
            <a:off x="-6191" y="0"/>
            <a:ext cx="9150191" cy="6858000"/>
          </a:xfrm>
          <a:prstGeom prst="rect">
            <a:avLst/>
          </a:prstGeom>
        </p:spPr>
      </p:pic>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Slide Number Placeholder 5">
            <a:extLst>
              <a:ext uri="{FF2B5EF4-FFF2-40B4-BE49-F238E27FC236}">
                <a16:creationId xmlns:a16="http://schemas.microsoft.com/office/drawing/2014/main" id="{DE4059FD-FABF-985C-1EFD-8E12B0A25D6C}"/>
              </a:ext>
            </a:extLst>
          </p:cNvPr>
          <p:cNvSpPr txBox="1">
            <a:spLocks/>
          </p:cNvSpPr>
          <p:nvPr userDrawn="1"/>
        </p:nvSpPr>
        <p:spPr>
          <a:xfrm>
            <a:off x="8864707" y="6591102"/>
            <a:ext cx="448814"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545FE2-DEF4-4BC2-9058-BF1DA4AEB4E3}" type="slidenum">
              <a:rPr lang="en-US" sz="750" smtClean="0"/>
              <a:pPr/>
              <a:t>‹#›</a:t>
            </a:fld>
            <a:endParaRPr lang="en-US" sz="750" dirty="0"/>
          </a:p>
        </p:txBody>
      </p:sp>
      <p:pic>
        <p:nvPicPr>
          <p:cNvPr id="4" name="Picture 3" descr="A black and white logo&#10;&#10;Description automatically generated">
            <a:extLst>
              <a:ext uri="{FF2B5EF4-FFF2-40B4-BE49-F238E27FC236}">
                <a16:creationId xmlns:a16="http://schemas.microsoft.com/office/drawing/2014/main" id="{73C57629-A0D9-4379-2614-751A21521FB7}"/>
              </a:ext>
            </a:extLst>
          </p:cNvPr>
          <p:cNvPicPr>
            <a:picLocks noChangeAspect="1"/>
          </p:cNvPicPr>
          <p:nvPr userDrawn="1"/>
        </p:nvPicPr>
        <p:blipFill>
          <a:blip r:embed="rId6"/>
          <a:stretch>
            <a:fillRect/>
          </a:stretch>
        </p:blipFill>
        <p:spPr>
          <a:xfrm>
            <a:off x="4831528" y="1189655"/>
            <a:ext cx="3746783" cy="1449850"/>
          </a:xfrm>
          <a:prstGeom prst="rect">
            <a:avLst/>
          </a:prstGeom>
        </p:spPr>
      </p:pic>
      <p:sp>
        <p:nvSpPr>
          <p:cNvPr id="14" name="Rectangle 13">
            <a:extLst>
              <a:ext uri="{FF2B5EF4-FFF2-40B4-BE49-F238E27FC236}">
                <a16:creationId xmlns:a16="http://schemas.microsoft.com/office/drawing/2014/main" id="{5CF53F87-37AA-AD86-C495-DD48BED75638}"/>
              </a:ext>
            </a:extLst>
          </p:cNvPr>
          <p:cNvSpPr/>
          <p:nvPr userDrawn="1"/>
        </p:nvSpPr>
        <p:spPr>
          <a:xfrm>
            <a:off x="529829" y="-14288"/>
            <a:ext cx="3664165" cy="6877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AF447447-78DC-F23E-0FCE-D6184398FC21}"/>
              </a:ext>
            </a:extLst>
          </p:cNvPr>
          <p:cNvSpPr>
            <a:spLocks/>
          </p:cNvSpPr>
          <p:nvPr userDrawn="1"/>
        </p:nvSpPr>
        <p:spPr>
          <a:xfrm rot="5400000" flipV="1">
            <a:off x="781296" y="3412820"/>
            <a:ext cx="6840565" cy="59323"/>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CF8E533-867F-52B7-0FEE-86FA4FF30461}"/>
              </a:ext>
            </a:extLst>
          </p:cNvPr>
          <p:cNvSpPr>
            <a:spLocks/>
          </p:cNvSpPr>
          <p:nvPr userDrawn="1"/>
        </p:nvSpPr>
        <p:spPr>
          <a:xfrm rot="5400000" flipV="1">
            <a:off x="-2881412" y="3397283"/>
            <a:ext cx="6877051" cy="69738"/>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descr="A blue and black logo&#10;&#10;Description automatically generated">
            <a:extLst>
              <a:ext uri="{FF2B5EF4-FFF2-40B4-BE49-F238E27FC236}">
                <a16:creationId xmlns:a16="http://schemas.microsoft.com/office/drawing/2014/main" id="{3368DAA1-C8D7-7332-E49D-3D0B04D3BA44}"/>
              </a:ext>
            </a:extLst>
          </p:cNvPr>
          <p:cNvPicPr>
            <a:picLocks noChangeAspect="1"/>
          </p:cNvPicPr>
          <p:nvPr userDrawn="1"/>
        </p:nvPicPr>
        <p:blipFill>
          <a:blip r:embed="rId7"/>
          <a:stretch>
            <a:fillRect/>
          </a:stretch>
        </p:blipFill>
        <p:spPr>
          <a:xfrm>
            <a:off x="1065947" y="5943488"/>
            <a:ext cx="2637913" cy="652151"/>
          </a:xfrm>
          <a:prstGeom prst="rect">
            <a:avLst/>
          </a:prstGeom>
        </p:spPr>
      </p:pic>
    </p:spTree>
    <p:extLst>
      <p:ext uri="{BB962C8B-B14F-4D97-AF65-F5344CB8AC3E}">
        <p14:creationId xmlns:p14="http://schemas.microsoft.com/office/powerpoint/2010/main" val="2565077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34319" y="436003"/>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48460" y="1519519"/>
            <a:ext cx="792923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White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2" y="438866"/>
            <a:ext cx="6478254" cy="311849"/>
          </a:xfrm>
          <a:prstGeom prst="rect">
            <a:avLst/>
          </a:prstGeom>
        </p:spPr>
        <p:txBody>
          <a:bodyPr vert="horz">
            <a:noAutofit/>
          </a:bodyPr>
          <a:lstStyle>
            <a:lvl1pPr>
              <a:lnSpc>
                <a:spcPct val="85000"/>
              </a:lnSpc>
              <a:defRPr sz="20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48460" y="1519519"/>
            <a:ext cx="792923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ACD40693-0A03-1354-D63D-FF9177EF84CF}"/>
              </a:ext>
            </a:extLst>
          </p:cNvPr>
          <p:cNvSpPr>
            <a:spLocks noGrp="1"/>
          </p:cNvSpPr>
          <p:nvPr>
            <p:ph type="subTitle" idx="13"/>
          </p:nvPr>
        </p:nvSpPr>
        <p:spPr>
          <a:xfrm>
            <a:off x="440374" y="750715"/>
            <a:ext cx="6478252" cy="311849"/>
          </a:xfrm>
          <a:prstGeom prst="rect">
            <a:avLst/>
          </a:prstGeom>
        </p:spPr>
        <p:txBody>
          <a:bodyPr>
            <a:noAutofit/>
          </a:bodyPr>
          <a:lstStyle>
            <a:lvl1pPr marL="0" indent="0" algn="l">
              <a:buNone/>
              <a:defRPr sz="135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8181273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27249" y="417146"/>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Tree>
    <p:extLst>
      <p:ext uri="{BB962C8B-B14F-4D97-AF65-F5344CB8AC3E}">
        <p14:creationId xmlns:p14="http://schemas.microsoft.com/office/powerpoint/2010/main" val="158370030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white Title and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08724-14E5-D95A-5C0D-284485C36BA0}"/>
              </a:ext>
            </a:extLst>
          </p:cNvPr>
          <p:cNvPicPr>
            <a:picLocks noChangeAspect="1"/>
          </p:cNvPicPr>
          <p:nvPr userDrawn="1"/>
        </p:nvPicPr>
        <p:blipFill rotWithShape="1">
          <a:blip r:embed="rId3"/>
          <a:srcRect r="894"/>
          <a:stretch/>
        </p:blipFill>
        <p:spPr>
          <a:xfrm>
            <a:off x="-1" y="-9427"/>
            <a:ext cx="9144001" cy="1245409"/>
          </a:xfrm>
          <a:prstGeom prst="rect">
            <a:avLst/>
          </a:prstGeom>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7443" y="1519519"/>
            <a:ext cx="8187510"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blue and black background&#10;&#10;Description automatically generated">
            <a:extLst>
              <a:ext uri="{FF2B5EF4-FFF2-40B4-BE49-F238E27FC236}">
                <a16:creationId xmlns:a16="http://schemas.microsoft.com/office/drawing/2014/main" id="{A7785B8F-E69F-3E87-893C-C30F551FEFAC}"/>
              </a:ext>
            </a:extLst>
          </p:cNvPr>
          <p:cNvPicPr>
            <a:picLocks noChangeAspect="1"/>
          </p:cNvPicPr>
          <p:nvPr userDrawn="1"/>
        </p:nvPicPr>
        <p:blipFill>
          <a:blip r:embed="rId6"/>
          <a:stretch>
            <a:fillRect/>
          </a:stretch>
        </p:blipFill>
        <p:spPr>
          <a:xfrm>
            <a:off x="2382" y="-9427"/>
            <a:ext cx="750094" cy="1038225"/>
          </a:xfrm>
          <a:prstGeom prst="rect">
            <a:avLst/>
          </a:prstGeom>
        </p:spPr>
      </p:pic>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3" y="530268"/>
            <a:ext cx="6584307" cy="381498"/>
          </a:xfrm>
          <a:prstGeom prst="rect">
            <a:avLst/>
          </a:prstGeom>
        </p:spPr>
        <p:txBody>
          <a:bodyPr vert="horz">
            <a:noAutofit/>
          </a:bodyPr>
          <a:lstStyle>
            <a:lvl1pPr>
              <a:lnSpc>
                <a:spcPct val="85000"/>
              </a:lnSpc>
              <a:defRPr sz="2400">
                <a:solidFill>
                  <a:schemeClr val="tx1"/>
                </a:solidFill>
                <a:latin typeface="+mj-lt"/>
              </a:defRPr>
            </a:lvl1pPr>
          </a:lstStyle>
          <a:p>
            <a:r>
              <a:rPr lang="en-US" dirty="0"/>
              <a:t>Click to edit Master title style Arial Bold</a:t>
            </a:r>
          </a:p>
        </p:txBody>
      </p:sp>
      <p:pic>
        <p:nvPicPr>
          <p:cNvPr id="2" name="Picture 1" descr="A blue and black logo&#10;&#10;Description automatically generated">
            <a:extLst>
              <a:ext uri="{FF2B5EF4-FFF2-40B4-BE49-F238E27FC236}">
                <a16:creationId xmlns:a16="http://schemas.microsoft.com/office/drawing/2014/main" id="{29FCF83F-B782-0E6A-1686-0705CAEC0306}"/>
              </a:ext>
            </a:extLst>
          </p:cNvPr>
          <p:cNvPicPr>
            <a:picLocks noChangeAspect="1"/>
          </p:cNvPicPr>
          <p:nvPr userDrawn="1"/>
        </p:nvPicPr>
        <p:blipFill>
          <a:blip r:embed="rId7"/>
          <a:stretch>
            <a:fillRect/>
          </a:stretch>
        </p:blipFill>
        <p:spPr>
          <a:xfrm>
            <a:off x="5986021" y="-39253"/>
            <a:ext cx="1655759" cy="409340"/>
          </a:xfrm>
          <a:prstGeom prst="rect">
            <a:avLst/>
          </a:prstGeom>
        </p:spPr>
      </p:pic>
      <p:pic>
        <p:nvPicPr>
          <p:cNvPr id="9" name="Picture 8" descr="A black and white logo&#10;&#10;Description automatically generated">
            <a:extLst>
              <a:ext uri="{FF2B5EF4-FFF2-40B4-BE49-F238E27FC236}">
                <a16:creationId xmlns:a16="http://schemas.microsoft.com/office/drawing/2014/main" id="{A7773481-FE5B-C55B-4845-F538B9CC9198}"/>
              </a:ext>
            </a:extLst>
          </p:cNvPr>
          <p:cNvPicPr>
            <a:picLocks noChangeAspect="1"/>
          </p:cNvPicPr>
          <p:nvPr userDrawn="1"/>
        </p:nvPicPr>
        <p:blipFill>
          <a:blip r:embed="rId8"/>
          <a:stretch>
            <a:fillRect/>
          </a:stretch>
        </p:blipFill>
        <p:spPr>
          <a:xfrm>
            <a:off x="7781890" y="490209"/>
            <a:ext cx="1265458" cy="489680"/>
          </a:xfrm>
          <a:prstGeom prst="rect">
            <a:avLst/>
          </a:prstGeom>
        </p:spPr>
      </p:pic>
    </p:spTree>
    <p:extLst>
      <p:ext uri="{BB962C8B-B14F-4D97-AF65-F5344CB8AC3E}">
        <p14:creationId xmlns:p14="http://schemas.microsoft.com/office/powerpoint/2010/main" val="17673773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white Title subtitle and bulle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08724-14E5-D95A-5C0D-284485C36BA0}"/>
              </a:ext>
            </a:extLst>
          </p:cNvPr>
          <p:cNvPicPr>
            <a:picLocks noChangeAspect="1"/>
          </p:cNvPicPr>
          <p:nvPr userDrawn="1"/>
        </p:nvPicPr>
        <p:blipFill rotWithShape="1">
          <a:blip r:embed="rId3"/>
          <a:srcRect r="894"/>
          <a:stretch/>
        </p:blipFill>
        <p:spPr>
          <a:xfrm>
            <a:off x="-1" y="-9427"/>
            <a:ext cx="9144001" cy="1245409"/>
          </a:xfrm>
          <a:prstGeom prst="rect">
            <a:avLst/>
          </a:prstGeom>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7443" y="1519519"/>
            <a:ext cx="825349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blue and black background&#10;&#10;Description automatically generated">
            <a:extLst>
              <a:ext uri="{FF2B5EF4-FFF2-40B4-BE49-F238E27FC236}">
                <a16:creationId xmlns:a16="http://schemas.microsoft.com/office/drawing/2014/main" id="{A7785B8F-E69F-3E87-893C-C30F551FEFAC}"/>
              </a:ext>
            </a:extLst>
          </p:cNvPr>
          <p:cNvPicPr>
            <a:picLocks noChangeAspect="1"/>
          </p:cNvPicPr>
          <p:nvPr userDrawn="1"/>
        </p:nvPicPr>
        <p:blipFill>
          <a:blip r:embed="rId6"/>
          <a:stretch>
            <a:fillRect/>
          </a:stretch>
        </p:blipFill>
        <p:spPr>
          <a:xfrm>
            <a:off x="2382" y="-9427"/>
            <a:ext cx="750094" cy="1038225"/>
          </a:xfrm>
          <a:prstGeom prst="rect">
            <a:avLst/>
          </a:prstGeom>
        </p:spPr>
      </p:pic>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3" y="379438"/>
            <a:ext cx="6584307" cy="381498"/>
          </a:xfrm>
          <a:prstGeom prst="rect">
            <a:avLst/>
          </a:prstGeom>
        </p:spPr>
        <p:txBody>
          <a:bodyPr vert="horz">
            <a:noAutofit/>
          </a:bodyPr>
          <a:lstStyle>
            <a:lvl1pPr>
              <a:lnSpc>
                <a:spcPct val="85000"/>
              </a:lnSpc>
              <a:defRPr sz="1800">
                <a:solidFill>
                  <a:schemeClr val="tx1"/>
                </a:solidFill>
                <a:latin typeface="+mj-lt"/>
              </a:defRPr>
            </a:lvl1pPr>
          </a:lstStyle>
          <a:p>
            <a:r>
              <a:rPr lang="en-US" dirty="0"/>
              <a:t>Click to edit Master title style Arial Bold</a:t>
            </a:r>
          </a:p>
        </p:txBody>
      </p:sp>
      <p:sp>
        <p:nvSpPr>
          <p:cNvPr id="2" name="Subtitle 2">
            <a:extLst>
              <a:ext uri="{FF2B5EF4-FFF2-40B4-BE49-F238E27FC236}">
                <a16:creationId xmlns:a16="http://schemas.microsoft.com/office/drawing/2014/main" id="{D08A13F1-DDBA-0238-F2E3-B49A06E152B1}"/>
              </a:ext>
            </a:extLst>
          </p:cNvPr>
          <p:cNvSpPr>
            <a:spLocks noGrp="1"/>
          </p:cNvSpPr>
          <p:nvPr>
            <p:ph type="subTitle" idx="13"/>
          </p:nvPr>
        </p:nvSpPr>
        <p:spPr>
          <a:xfrm>
            <a:off x="440374" y="750715"/>
            <a:ext cx="6584306" cy="311849"/>
          </a:xfrm>
          <a:prstGeom prst="rect">
            <a:avLst/>
          </a:prstGeom>
        </p:spPr>
        <p:txBody>
          <a:bodyPr>
            <a:noAutofit/>
          </a:bodyPr>
          <a:lstStyle>
            <a:lvl1pPr marL="0" indent="0" algn="l">
              <a:buNone/>
              <a:defRPr sz="1350" i="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descr="A blue and black logo&#10;&#10;Description automatically generated">
            <a:extLst>
              <a:ext uri="{FF2B5EF4-FFF2-40B4-BE49-F238E27FC236}">
                <a16:creationId xmlns:a16="http://schemas.microsoft.com/office/drawing/2014/main" id="{C4C08978-886F-E8E5-73B0-EA408FA883F8}"/>
              </a:ext>
            </a:extLst>
          </p:cNvPr>
          <p:cNvPicPr>
            <a:picLocks noChangeAspect="1"/>
          </p:cNvPicPr>
          <p:nvPr userDrawn="1"/>
        </p:nvPicPr>
        <p:blipFill>
          <a:blip r:embed="rId7"/>
          <a:stretch>
            <a:fillRect/>
          </a:stretch>
        </p:blipFill>
        <p:spPr>
          <a:xfrm>
            <a:off x="5986021" y="-39253"/>
            <a:ext cx="1655759" cy="409340"/>
          </a:xfrm>
          <a:prstGeom prst="rect">
            <a:avLst/>
          </a:prstGeom>
        </p:spPr>
      </p:pic>
      <p:pic>
        <p:nvPicPr>
          <p:cNvPr id="5" name="Picture 4" descr="A black and white logo&#10;&#10;Description automatically generated">
            <a:extLst>
              <a:ext uri="{FF2B5EF4-FFF2-40B4-BE49-F238E27FC236}">
                <a16:creationId xmlns:a16="http://schemas.microsoft.com/office/drawing/2014/main" id="{58358372-70ED-0FE6-CB17-90ECC57EF4D4}"/>
              </a:ext>
            </a:extLst>
          </p:cNvPr>
          <p:cNvPicPr>
            <a:picLocks noChangeAspect="1"/>
          </p:cNvPicPr>
          <p:nvPr userDrawn="1"/>
        </p:nvPicPr>
        <p:blipFill>
          <a:blip r:embed="rId8"/>
          <a:stretch>
            <a:fillRect/>
          </a:stretch>
        </p:blipFill>
        <p:spPr>
          <a:xfrm>
            <a:off x="7781890" y="490209"/>
            <a:ext cx="1265458" cy="489680"/>
          </a:xfrm>
          <a:prstGeom prst="rect">
            <a:avLst/>
          </a:prstGeom>
        </p:spPr>
      </p:pic>
    </p:spTree>
    <p:extLst>
      <p:ext uri="{BB962C8B-B14F-4D97-AF65-F5344CB8AC3E}">
        <p14:creationId xmlns:p14="http://schemas.microsoft.com/office/powerpoint/2010/main" val="2009719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13109" y="427192"/>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2432116" y="2971246"/>
            <a:ext cx="2359394" cy="1535996"/>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0AACDD39-4423-42DC-1617-E392617E019C}"/>
              </a:ext>
            </a:extLst>
          </p:cNvPr>
          <p:cNvSpPr/>
          <p:nvPr userDrawn="1"/>
        </p:nvSpPr>
        <p:spPr>
          <a:xfrm>
            <a:off x="2382" y="1177710"/>
            <a:ext cx="9141618" cy="1515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AA5903C8-A57F-CB57-B8BE-2F90028155F4}"/>
              </a:ext>
            </a:extLst>
          </p:cNvPr>
          <p:cNvSpPr/>
          <p:nvPr userDrawn="1"/>
        </p:nvSpPr>
        <p:spPr>
          <a:xfrm>
            <a:off x="91296" y="4930439"/>
            <a:ext cx="279365"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A643AF4-C92E-B365-53BB-777D9E842197}"/>
              </a:ext>
            </a:extLst>
          </p:cNvPr>
          <p:cNvSpPr/>
          <p:nvPr userDrawn="1"/>
        </p:nvSpPr>
        <p:spPr>
          <a:xfrm>
            <a:off x="807420" y="4964036"/>
            <a:ext cx="290717" cy="1206610"/>
          </a:xfrm>
          <a:prstGeom prst="rect">
            <a:avLst/>
          </a:prstGeom>
          <a:gradFill>
            <a:gsLst>
              <a:gs pos="71000">
                <a:srgbClr val="A06146"/>
              </a:gs>
              <a:gs pos="46000">
                <a:srgbClr val="DA9E7F"/>
              </a:gs>
              <a:gs pos="25000">
                <a:srgbClr val="F9C397"/>
              </a:gs>
              <a:gs pos="0">
                <a:srgbClr val="F2D3AE"/>
              </a:gs>
              <a:gs pos="100000">
                <a:srgbClr val="843C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786730-7A65-D011-07F0-D60FEDB8668B}"/>
              </a:ext>
            </a:extLst>
          </p:cNvPr>
          <p:cNvSpPr txBox="1"/>
          <p:nvPr userDrawn="1"/>
        </p:nvSpPr>
        <p:spPr>
          <a:xfrm>
            <a:off x="139003" y="4628345"/>
            <a:ext cx="234940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Additional color selection</a:t>
            </a:r>
          </a:p>
        </p:txBody>
      </p:sp>
      <p:sp>
        <p:nvSpPr>
          <p:cNvPr id="8" name="Rectangle 7">
            <a:extLst>
              <a:ext uri="{FF2B5EF4-FFF2-40B4-BE49-F238E27FC236}">
                <a16:creationId xmlns:a16="http://schemas.microsoft.com/office/drawing/2014/main" id="{AC525E7F-DE77-1C75-46B8-E82E9DAB8DAF}"/>
              </a:ext>
            </a:extLst>
          </p:cNvPr>
          <p:cNvSpPr/>
          <p:nvPr userDrawn="1"/>
        </p:nvSpPr>
        <p:spPr>
          <a:xfrm>
            <a:off x="442360" y="4924026"/>
            <a:ext cx="267810" cy="1231802"/>
          </a:xfrm>
          <a:prstGeom prst="rect">
            <a:avLst/>
          </a:prstGeom>
          <a:gradFill>
            <a:gsLst>
              <a:gs pos="52000">
                <a:srgbClr val="FED46A"/>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EDA7D8B-1B1B-4FC7-7750-915B6E03F790}"/>
              </a:ext>
            </a:extLst>
          </p:cNvPr>
          <p:cNvSpPr/>
          <p:nvPr userDrawn="1"/>
        </p:nvSpPr>
        <p:spPr>
          <a:xfrm>
            <a:off x="1554090" y="4964037"/>
            <a:ext cx="307433" cy="1206609"/>
          </a:xfrm>
          <a:prstGeom prst="rect">
            <a:avLst/>
          </a:prstGeom>
          <a:gradFill>
            <a:gsLst>
              <a:gs pos="40000">
                <a:srgbClr val="0088BA"/>
              </a:gs>
              <a:gs pos="0">
                <a:srgbClr val="B5E4F7"/>
              </a:gs>
              <a:gs pos="100000">
                <a:srgbClr val="084A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CE3257E-FE12-BFFC-F85F-8751163D88DB}"/>
              </a:ext>
            </a:extLst>
          </p:cNvPr>
          <p:cNvSpPr txBox="1"/>
          <p:nvPr userDrawn="1"/>
        </p:nvSpPr>
        <p:spPr>
          <a:xfrm>
            <a:off x="260453" y="1310798"/>
            <a:ext cx="5859470" cy="1200329"/>
          </a:xfrm>
          <a:prstGeom prst="rect">
            <a:avLst/>
          </a:prstGeom>
          <a:noFill/>
        </p:spPr>
        <p:txBody>
          <a:bodyPr wrap="square" rtlCol="0">
            <a:noAutofit/>
          </a:bodyPr>
          <a:lstStyle/>
          <a:p>
            <a:pPr marL="257175" indent="-257175">
              <a:buFont typeface="+mj-lt"/>
              <a:buAutoNum type="arabicPeriod"/>
            </a:pPr>
            <a:r>
              <a:rPr lang="en-US" sz="1200" b="1" u="sng" dirty="0">
                <a:latin typeface="Arial" panose="020B0604020202020204" pitchFamily="34" charset="0"/>
                <a:cs typeface="Arial" panose="020B0604020202020204" pitchFamily="34" charset="0"/>
              </a:rPr>
              <a:t>The Value of Copper 2024 </a:t>
            </a:r>
            <a:r>
              <a:rPr lang="en-US" sz="1200" dirty="0">
                <a:latin typeface="Arial" panose="020B0604020202020204" pitchFamily="34" charset="0"/>
                <a:cs typeface="Arial" panose="020B0604020202020204" pitchFamily="34" charset="0"/>
              </a:rPr>
              <a:t>color theme</a:t>
            </a:r>
          </a:p>
          <a:p>
            <a:pPr marL="257175" indent="-257175">
              <a:buFont typeface="+mj-lt"/>
              <a:buAutoNum type="arabicPeriod"/>
            </a:pPr>
            <a:r>
              <a:rPr lang="en-US" sz="1200" dirty="0">
                <a:latin typeface="Arial" panose="020B0604020202020204" pitchFamily="34" charset="0"/>
                <a:cs typeface="Arial" panose="020B0604020202020204" pitchFamily="34" charset="0"/>
              </a:rPr>
              <a:t>Select View/Slide Master</a:t>
            </a:r>
          </a:p>
          <a:p>
            <a:pPr marL="257175" indent="-257175">
              <a:buFont typeface="+mj-lt"/>
              <a:buAutoNum type="arabicPeriod"/>
            </a:pPr>
            <a:r>
              <a:rPr lang="en-US" sz="1200" dirty="0">
                <a:latin typeface="Arial" panose="020B0604020202020204" pitchFamily="34" charset="0"/>
                <a:cs typeface="Arial" panose="020B0604020202020204" pitchFamily="34" charset="0"/>
              </a:rPr>
              <a:t>Select Colors</a:t>
            </a:r>
          </a:p>
          <a:p>
            <a:pPr marL="257175" indent="-257175">
              <a:buFont typeface="+mj-lt"/>
              <a:buAutoNum type="arabicPeriod"/>
            </a:pPr>
            <a:r>
              <a:rPr lang="en-US" sz="1200" dirty="0">
                <a:latin typeface="Arial" panose="020B0604020202020204" pitchFamily="34" charset="0"/>
                <a:cs typeface="Arial" panose="020B0604020202020204" pitchFamily="34" charset="0"/>
              </a:rPr>
              <a:t>Under </a:t>
            </a:r>
            <a:r>
              <a:rPr lang="en-US" sz="1200" b="1" u="sng" dirty="0">
                <a:latin typeface="Arial" panose="020B0604020202020204" pitchFamily="34" charset="0"/>
                <a:cs typeface="Arial" panose="020B0604020202020204" pitchFamily="34" charset="0"/>
              </a:rPr>
              <a:t>Custom</a:t>
            </a:r>
            <a:r>
              <a:rPr lang="en-US" sz="1200" dirty="0">
                <a:latin typeface="Arial" panose="020B0604020202020204" pitchFamily="34" charset="0"/>
                <a:cs typeface="Arial" panose="020B0604020202020204" pitchFamily="34" charset="0"/>
              </a:rPr>
              <a:t> select THE VALUE OF COPPER 2024 theme</a:t>
            </a:r>
          </a:p>
        </p:txBody>
      </p:sp>
      <p:sp>
        <p:nvSpPr>
          <p:cNvPr id="11" name="Rectangle 10">
            <a:extLst>
              <a:ext uri="{FF2B5EF4-FFF2-40B4-BE49-F238E27FC236}">
                <a16:creationId xmlns:a16="http://schemas.microsoft.com/office/drawing/2014/main" id="{2A13DDDD-AC81-1E07-996D-1D6A43715280}"/>
              </a:ext>
            </a:extLst>
          </p:cNvPr>
          <p:cNvSpPr/>
          <p:nvPr userDrawn="1"/>
        </p:nvSpPr>
        <p:spPr>
          <a:xfrm>
            <a:off x="325130" y="3198414"/>
            <a:ext cx="206923" cy="245798"/>
          </a:xfrm>
          <a:prstGeom prst="rect">
            <a:avLst/>
          </a:prstGeom>
          <a:solidFill>
            <a:srgbClr val="008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ABEFD5F9-3BE8-6B71-E2EE-5FE6BAC823C3}"/>
              </a:ext>
            </a:extLst>
          </p:cNvPr>
          <p:cNvGraphicFramePr/>
          <p:nvPr userDrawn="1">
            <p:extLst>
              <p:ext uri="{D42A27DB-BD31-4B8C-83A1-F6EECF244321}">
                <p14:modId xmlns:p14="http://schemas.microsoft.com/office/powerpoint/2010/main" val="2892235173"/>
              </p:ext>
            </p:extLst>
          </p:nvPr>
        </p:nvGraphicFramePr>
        <p:xfrm>
          <a:off x="4911751" y="3044858"/>
          <a:ext cx="3923946" cy="34879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6511B0FB-6724-6C81-F572-2ADF14EB6912}"/>
              </a:ext>
            </a:extLst>
          </p:cNvPr>
          <p:cNvGraphicFramePr/>
          <p:nvPr userDrawn="1">
            <p:extLst>
              <p:ext uri="{D42A27DB-BD31-4B8C-83A1-F6EECF244321}">
                <p14:modId xmlns:p14="http://schemas.microsoft.com/office/powerpoint/2010/main" val="223718867"/>
              </p:ext>
            </p:extLst>
          </p:nvPr>
        </p:nvGraphicFramePr>
        <p:xfrm>
          <a:off x="2063034" y="4507243"/>
          <a:ext cx="2665334"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a:extLst>
              <a:ext uri="{FF2B5EF4-FFF2-40B4-BE49-F238E27FC236}">
                <a16:creationId xmlns:a16="http://schemas.microsoft.com/office/drawing/2014/main" id="{FE853E74-1B5C-BEAC-DDFC-786FEC4426EB}"/>
              </a:ext>
            </a:extLst>
          </p:cNvPr>
          <p:cNvSpPr/>
          <p:nvPr userDrawn="1"/>
        </p:nvSpPr>
        <p:spPr>
          <a:xfrm>
            <a:off x="1832980" y="3198414"/>
            <a:ext cx="206923" cy="245798"/>
          </a:xfrm>
          <a:prstGeom prst="rect">
            <a:avLst/>
          </a:prstGeom>
          <a:solidFill>
            <a:srgbClr val="8D6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DCD109F-9CB0-2C9C-DB76-D76DF5BCA409}"/>
              </a:ext>
            </a:extLst>
          </p:cNvPr>
          <p:cNvSpPr txBox="1"/>
          <p:nvPr userDrawn="1"/>
        </p:nvSpPr>
        <p:spPr>
          <a:xfrm>
            <a:off x="148121" y="4078794"/>
            <a:ext cx="545193" cy="227544"/>
          </a:xfrm>
          <a:prstGeom prst="rect">
            <a:avLst/>
          </a:prstGeom>
          <a:noFill/>
        </p:spPr>
        <p:txBody>
          <a:bodyPr wrap="square" rtlCol="0">
            <a:noAutofit/>
          </a:bodyPr>
          <a:lstStyle/>
          <a:p>
            <a:r>
              <a:rPr lang="en-US" sz="750" dirty="0"/>
              <a:t>#934E15</a:t>
            </a:r>
          </a:p>
        </p:txBody>
      </p:sp>
      <p:sp>
        <p:nvSpPr>
          <p:cNvPr id="17" name="TextBox 16">
            <a:extLst>
              <a:ext uri="{FF2B5EF4-FFF2-40B4-BE49-F238E27FC236}">
                <a16:creationId xmlns:a16="http://schemas.microsoft.com/office/drawing/2014/main" id="{848CA4B8-B104-C60B-1CF0-7E53191E9937}"/>
              </a:ext>
            </a:extLst>
          </p:cNvPr>
          <p:cNvSpPr txBox="1"/>
          <p:nvPr userDrawn="1"/>
        </p:nvSpPr>
        <p:spPr>
          <a:xfrm>
            <a:off x="101566" y="3470719"/>
            <a:ext cx="561419" cy="245798"/>
          </a:xfrm>
          <a:prstGeom prst="rect">
            <a:avLst/>
          </a:prstGeom>
          <a:noFill/>
        </p:spPr>
        <p:txBody>
          <a:bodyPr wrap="square" rtlCol="0">
            <a:noAutofit/>
          </a:bodyPr>
          <a:lstStyle/>
          <a:p>
            <a:r>
              <a:rPr lang="en-US" sz="750" dirty="0"/>
              <a:t>#0088BA</a:t>
            </a:r>
          </a:p>
        </p:txBody>
      </p:sp>
      <p:grpSp>
        <p:nvGrpSpPr>
          <p:cNvPr id="18" name="Group 17">
            <a:extLst>
              <a:ext uri="{FF2B5EF4-FFF2-40B4-BE49-F238E27FC236}">
                <a16:creationId xmlns:a16="http://schemas.microsoft.com/office/drawing/2014/main" id="{40B32B93-ADEA-6792-93A2-3085023E1577}"/>
              </a:ext>
            </a:extLst>
          </p:cNvPr>
          <p:cNvGrpSpPr/>
          <p:nvPr userDrawn="1"/>
        </p:nvGrpSpPr>
        <p:grpSpPr>
          <a:xfrm>
            <a:off x="7898813" y="1345382"/>
            <a:ext cx="720941" cy="500575"/>
            <a:chOff x="7525504" y="1297924"/>
            <a:chExt cx="2552344" cy="1329139"/>
          </a:xfrm>
        </p:grpSpPr>
        <p:sp>
          <p:nvSpPr>
            <p:cNvPr id="19" name="Rectangle 18">
              <a:extLst>
                <a:ext uri="{FF2B5EF4-FFF2-40B4-BE49-F238E27FC236}">
                  <a16:creationId xmlns:a16="http://schemas.microsoft.com/office/drawing/2014/main" id="{355951B4-E1A2-9B13-7F52-0D2D33FD486C}"/>
                </a:ext>
              </a:extLst>
            </p:cNvPr>
            <p:cNvSpPr/>
            <p:nvPr userDrawn="1"/>
          </p:nvSpPr>
          <p:spPr>
            <a:xfrm rot="16200000">
              <a:off x="7493951" y="2027571"/>
              <a:ext cx="631045" cy="567940"/>
            </a:xfrm>
            <a:prstGeom prst="rect">
              <a:avLst/>
            </a:prstGeom>
            <a:solidFill>
              <a:srgbClr val="8B6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AF24005-2789-0F32-4264-BD2B3C62A97F}"/>
                </a:ext>
              </a:extLst>
            </p:cNvPr>
            <p:cNvSpPr/>
            <p:nvPr userDrawn="1"/>
          </p:nvSpPr>
          <p:spPr>
            <a:xfrm rot="16200000">
              <a:off x="8114857" y="2015738"/>
              <a:ext cx="631045" cy="567940"/>
            </a:xfrm>
            <a:prstGeom prst="rect">
              <a:avLst/>
            </a:prstGeom>
            <a:solidFill>
              <a:srgbClr val="AF7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99F589F1-5694-0338-1BF0-9A869568FF86}"/>
                </a:ext>
              </a:extLst>
            </p:cNvPr>
            <p:cNvSpPr/>
            <p:nvPr userDrawn="1"/>
          </p:nvSpPr>
          <p:spPr>
            <a:xfrm rot="16200000">
              <a:off x="8796606" y="2027571"/>
              <a:ext cx="631045" cy="567940"/>
            </a:xfrm>
            <a:prstGeom prst="rect">
              <a:avLst/>
            </a:prstGeom>
            <a:solidFill>
              <a:srgbClr val="B74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2D9762A9-5CC6-73F1-050E-7FA648844D69}"/>
                </a:ext>
              </a:extLst>
            </p:cNvPr>
            <p:cNvSpPr/>
            <p:nvPr userDrawn="1"/>
          </p:nvSpPr>
          <p:spPr>
            <a:xfrm rot="16200000">
              <a:off x="9478355" y="2015738"/>
              <a:ext cx="631045" cy="567940"/>
            </a:xfrm>
            <a:prstGeom prst="rect">
              <a:avLst/>
            </a:prstGeom>
            <a:solidFill>
              <a:srgbClr val="C87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FC070C71-CE37-92E2-0545-5B781A1D1378}"/>
                </a:ext>
              </a:extLst>
            </p:cNvPr>
            <p:cNvSpPr/>
            <p:nvPr userDrawn="1"/>
          </p:nvSpPr>
          <p:spPr>
            <a:xfrm rot="16200000">
              <a:off x="8143027" y="1329477"/>
              <a:ext cx="631045" cy="567940"/>
            </a:xfrm>
            <a:prstGeom prst="rect">
              <a:avLst/>
            </a:prstGeom>
            <a:solidFill>
              <a:srgbClr val="984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B6ED465A-669B-F9BE-722E-58172849C11B}"/>
                </a:ext>
              </a:extLst>
            </p:cNvPr>
            <p:cNvSpPr/>
            <p:nvPr userDrawn="1"/>
          </p:nvSpPr>
          <p:spPr>
            <a:xfrm rot="16200000">
              <a:off x="8825909" y="1329477"/>
              <a:ext cx="631045" cy="567940"/>
            </a:xfrm>
            <a:prstGeom prst="rect">
              <a:avLst/>
            </a:prstGeom>
            <a:solidFill>
              <a:srgbClr val="D8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D07FC58C-D212-6428-C5AE-CB733B4D3E0D}"/>
                </a:ext>
              </a:extLst>
            </p:cNvPr>
            <p:cNvSpPr/>
            <p:nvPr userDrawn="1"/>
          </p:nvSpPr>
          <p:spPr>
            <a:xfrm rot="16200000">
              <a:off x="7493951" y="1329477"/>
              <a:ext cx="631045" cy="567940"/>
            </a:xfrm>
            <a:prstGeom prst="rect">
              <a:avLst/>
            </a:prstGeom>
            <a:solidFill>
              <a:srgbClr val="F2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E6C384E8-E467-1920-F822-670E72B3C17A}"/>
                </a:ext>
              </a:extLst>
            </p:cNvPr>
            <p:cNvSpPr/>
            <p:nvPr userDrawn="1"/>
          </p:nvSpPr>
          <p:spPr>
            <a:xfrm rot="16200000">
              <a:off x="9461462" y="1329477"/>
              <a:ext cx="631045" cy="567940"/>
            </a:xfrm>
            <a:prstGeom prst="rect">
              <a:avLst/>
            </a:prstGeom>
            <a:solidFill>
              <a:srgbClr val="F9C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Rectangle 26">
            <a:extLst>
              <a:ext uri="{FF2B5EF4-FFF2-40B4-BE49-F238E27FC236}">
                <a16:creationId xmlns:a16="http://schemas.microsoft.com/office/drawing/2014/main" id="{8D08324F-6AFA-6711-33FD-9A0CA33914EB}"/>
              </a:ext>
            </a:extLst>
          </p:cNvPr>
          <p:cNvSpPr/>
          <p:nvPr userDrawn="1"/>
        </p:nvSpPr>
        <p:spPr>
          <a:xfrm>
            <a:off x="813618" y="3198414"/>
            <a:ext cx="206923" cy="245798"/>
          </a:xfrm>
          <a:prstGeom prst="rect">
            <a:avLst/>
          </a:prstGeom>
          <a:solidFill>
            <a:srgbClr val="27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1BA2C1F-7565-9527-ACCE-9CCAA6A9B5FB}"/>
              </a:ext>
            </a:extLst>
          </p:cNvPr>
          <p:cNvSpPr txBox="1"/>
          <p:nvPr userDrawn="1"/>
        </p:nvSpPr>
        <p:spPr>
          <a:xfrm>
            <a:off x="616876" y="3470720"/>
            <a:ext cx="750903" cy="246221"/>
          </a:xfrm>
          <a:prstGeom prst="rect">
            <a:avLst/>
          </a:prstGeom>
          <a:noFill/>
        </p:spPr>
        <p:txBody>
          <a:bodyPr wrap="square" rtlCol="0">
            <a:noAutofit/>
          </a:bodyPr>
          <a:lstStyle/>
          <a:p>
            <a:r>
              <a:rPr lang="en-US" sz="750" dirty="0"/>
              <a:t>#27B3D3</a:t>
            </a:r>
          </a:p>
        </p:txBody>
      </p:sp>
      <p:sp>
        <p:nvSpPr>
          <p:cNvPr id="29" name="Rectangle 28">
            <a:extLst>
              <a:ext uri="{FF2B5EF4-FFF2-40B4-BE49-F238E27FC236}">
                <a16:creationId xmlns:a16="http://schemas.microsoft.com/office/drawing/2014/main" id="{65DA3651-3DE9-0232-82D2-53696810851C}"/>
              </a:ext>
            </a:extLst>
          </p:cNvPr>
          <p:cNvSpPr/>
          <p:nvPr userDrawn="1"/>
        </p:nvSpPr>
        <p:spPr>
          <a:xfrm rot="16200000">
            <a:off x="1260588" y="3826848"/>
            <a:ext cx="245797" cy="206924"/>
          </a:xfrm>
          <a:prstGeom prst="rect">
            <a:avLst/>
          </a:prstGeom>
          <a:solidFill>
            <a:srgbClr val="FEC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842E0660-5D4E-42D8-B6D4-89F059082275}"/>
              </a:ext>
            </a:extLst>
          </p:cNvPr>
          <p:cNvSpPr txBox="1"/>
          <p:nvPr userDrawn="1"/>
        </p:nvSpPr>
        <p:spPr>
          <a:xfrm>
            <a:off x="1111496" y="4078795"/>
            <a:ext cx="750903" cy="246221"/>
          </a:xfrm>
          <a:prstGeom prst="rect">
            <a:avLst/>
          </a:prstGeom>
          <a:noFill/>
        </p:spPr>
        <p:txBody>
          <a:bodyPr wrap="square" rtlCol="0">
            <a:noAutofit/>
          </a:bodyPr>
          <a:lstStyle/>
          <a:p>
            <a:r>
              <a:rPr lang="en-US" sz="750" dirty="0"/>
              <a:t>#FEC240</a:t>
            </a:r>
          </a:p>
          <a:p>
            <a:endParaRPr lang="en-US" sz="750" dirty="0"/>
          </a:p>
        </p:txBody>
      </p:sp>
      <p:sp>
        <p:nvSpPr>
          <p:cNvPr id="31" name="Rectangle 30">
            <a:extLst>
              <a:ext uri="{FF2B5EF4-FFF2-40B4-BE49-F238E27FC236}">
                <a16:creationId xmlns:a16="http://schemas.microsoft.com/office/drawing/2014/main" id="{718F6D62-B233-9278-4EDB-2D916D095887}"/>
              </a:ext>
            </a:extLst>
          </p:cNvPr>
          <p:cNvSpPr/>
          <p:nvPr userDrawn="1"/>
        </p:nvSpPr>
        <p:spPr>
          <a:xfrm>
            <a:off x="1915354" y="4975762"/>
            <a:ext cx="319538" cy="1206609"/>
          </a:xfrm>
          <a:prstGeom prst="rect">
            <a:avLst/>
          </a:prstGeom>
          <a:gradFill>
            <a:gsLst>
              <a:gs pos="98473">
                <a:srgbClr val="638600"/>
              </a:gs>
              <a:gs pos="4580">
                <a:srgbClr val="C0FF0D"/>
              </a:gs>
              <a:gs pos="40000">
                <a:srgbClr val="B0EE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79FFCF3-21B1-EDE3-65F9-DC32EE4A197F}"/>
              </a:ext>
            </a:extLst>
          </p:cNvPr>
          <p:cNvSpPr/>
          <p:nvPr userDrawn="1"/>
        </p:nvSpPr>
        <p:spPr>
          <a:xfrm>
            <a:off x="1180573" y="4975763"/>
            <a:ext cx="319538" cy="1206609"/>
          </a:xfrm>
          <a:prstGeom prst="rect">
            <a:avLst/>
          </a:prstGeom>
          <a:gradFill>
            <a:gsLst>
              <a:gs pos="1527">
                <a:srgbClr val="F9C397"/>
              </a:gs>
              <a:gs pos="49000">
                <a:srgbClr val="FB7645"/>
              </a:gs>
              <a:gs pos="98473">
                <a:srgbClr val="B745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A418EE4-307A-2A23-19E6-0F48EBC3CEB4}"/>
              </a:ext>
            </a:extLst>
          </p:cNvPr>
          <p:cNvSpPr txBox="1"/>
          <p:nvPr userDrawn="1"/>
        </p:nvSpPr>
        <p:spPr>
          <a:xfrm>
            <a:off x="651584" y="4078795"/>
            <a:ext cx="545193" cy="246221"/>
          </a:xfrm>
          <a:prstGeom prst="rect">
            <a:avLst/>
          </a:prstGeom>
          <a:noFill/>
        </p:spPr>
        <p:txBody>
          <a:bodyPr wrap="square" rtlCol="0">
            <a:noAutofit/>
          </a:bodyPr>
          <a:lstStyle/>
          <a:p>
            <a:r>
              <a:rPr lang="en-US" sz="750" dirty="0"/>
              <a:t>#D34727</a:t>
            </a:r>
          </a:p>
        </p:txBody>
      </p:sp>
      <p:sp>
        <p:nvSpPr>
          <p:cNvPr id="34" name="Rectangle 33">
            <a:extLst>
              <a:ext uri="{FF2B5EF4-FFF2-40B4-BE49-F238E27FC236}">
                <a16:creationId xmlns:a16="http://schemas.microsoft.com/office/drawing/2014/main" id="{FD9FFA56-7D86-4DB2-7609-3A8920FE444F}"/>
              </a:ext>
            </a:extLst>
          </p:cNvPr>
          <p:cNvSpPr/>
          <p:nvPr userDrawn="1"/>
        </p:nvSpPr>
        <p:spPr>
          <a:xfrm rot="16200000">
            <a:off x="776844" y="3826848"/>
            <a:ext cx="245797" cy="206924"/>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9CC0534C-1623-DC99-B40F-9E4820A274F8}"/>
              </a:ext>
            </a:extLst>
          </p:cNvPr>
          <p:cNvSpPr/>
          <p:nvPr userDrawn="1"/>
        </p:nvSpPr>
        <p:spPr>
          <a:xfrm>
            <a:off x="1269062" y="3198414"/>
            <a:ext cx="206923" cy="245798"/>
          </a:xfrm>
          <a:prstGeom prst="rect">
            <a:avLst/>
          </a:prstGeom>
          <a:solidFill>
            <a:srgbClr val="8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EFC94E0-DDFD-FB3C-3996-C52C10B72829}"/>
              </a:ext>
            </a:extLst>
          </p:cNvPr>
          <p:cNvSpPr txBox="1"/>
          <p:nvPr userDrawn="1"/>
        </p:nvSpPr>
        <p:spPr>
          <a:xfrm>
            <a:off x="1168758" y="3470720"/>
            <a:ext cx="750903" cy="246221"/>
          </a:xfrm>
          <a:prstGeom prst="rect">
            <a:avLst/>
          </a:prstGeom>
          <a:noFill/>
        </p:spPr>
        <p:txBody>
          <a:bodyPr wrap="square" rtlCol="0">
            <a:noAutofit/>
          </a:bodyPr>
          <a:lstStyle/>
          <a:p>
            <a:r>
              <a:rPr lang="en-US" sz="750" dirty="0"/>
              <a:t>#88BA00</a:t>
            </a:r>
          </a:p>
        </p:txBody>
      </p:sp>
      <p:sp>
        <p:nvSpPr>
          <p:cNvPr id="37" name="Rectangle 36">
            <a:extLst>
              <a:ext uri="{FF2B5EF4-FFF2-40B4-BE49-F238E27FC236}">
                <a16:creationId xmlns:a16="http://schemas.microsoft.com/office/drawing/2014/main" id="{0A225E91-61CF-FF06-D020-2C9FD83A03A7}"/>
              </a:ext>
            </a:extLst>
          </p:cNvPr>
          <p:cNvSpPr/>
          <p:nvPr userDrawn="1"/>
        </p:nvSpPr>
        <p:spPr>
          <a:xfrm rot="16200000">
            <a:off x="288867" y="3826848"/>
            <a:ext cx="245797" cy="206924"/>
          </a:xfrm>
          <a:prstGeom prst="rect">
            <a:avLst/>
          </a:prstGeom>
          <a:solidFill>
            <a:srgbClr val="934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BEAB5655-B481-FF0A-35B9-52A93A28F178}"/>
              </a:ext>
            </a:extLst>
          </p:cNvPr>
          <p:cNvSpPr/>
          <p:nvPr userDrawn="1"/>
        </p:nvSpPr>
        <p:spPr>
          <a:xfrm>
            <a:off x="1832980" y="3807411"/>
            <a:ext cx="206923"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DBBE12A-D166-1CD8-3040-E0D21C917AAB}"/>
              </a:ext>
            </a:extLst>
          </p:cNvPr>
          <p:cNvSpPr txBox="1"/>
          <p:nvPr userDrawn="1"/>
        </p:nvSpPr>
        <p:spPr>
          <a:xfrm>
            <a:off x="1737500" y="4078795"/>
            <a:ext cx="750903" cy="246221"/>
          </a:xfrm>
          <a:prstGeom prst="rect">
            <a:avLst/>
          </a:prstGeom>
          <a:noFill/>
        </p:spPr>
        <p:txBody>
          <a:bodyPr wrap="square" rtlCol="0">
            <a:noAutofit/>
          </a:bodyPr>
          <a:lstStyle/>
          <a:p>
            <a:r>
              <a:rPr lang="en-US" sz="750" dirty="0"/>
              <a:t>#E18332</a:t>
            </a:r>
          </a:p>
        </p:txBody>
      </p:sp>
      <p:sp>
        <p:nvSpPr>
          <p:cNvPr id="40" name="TextBox 39">
            <a:extLst>
              <a:ext uri="{FF2B5EF4-FFF2-40B4-BE49-F238E27FC236}">
                <a16:creationId xmlns:a16="http://schemas.microsoft.com/office/drawing/2014/main" id="{CDE47470-5FE2-E648-60A0-42A2FDC5CA17}"/>
              </a:ext>
            </a:extLst>
          </p:cNvPr>
          <p:cNvSpPr txBox="1"/>
          <p:nvPr userDrawn="1"/>
        </p:nvSpPr>
        <p:spPr>
          <a:xfrm>
            <a:off x="1720640" y="3470720"/>
            <a:ext cx="750903" cy="246221"/>
          </a:xfrm>
          <a:prstGeom prst="rect">
            <a:avLst/>
          </a:prstGeom>
          <a:noFill/>
        </p:spPr>
        <p:txBody>
          <a:bodyPr wrap="square" rtlCol="0">
            <a:noAutofit/>
          </a:bodyPr>
          <a:lstStyle/>
          <a:p>
            <a:r>
              <a:rPr lang="en-US" sz="750" dirty="0"/>
              <a:t>#8D6E59</a:t>
            </a:r>
          </a:p>
        </p:txBody>
      </p:sp>
      <p:pic>
        <p:nvPicPr>
          <p:cNvPr id="41" name="Picture 40">
            <a:extLst>
              <a:ext uri="{FF2B5EF4-FFF2-40B4-BE49-F238E27FC236}">
                <a16:creationId xmlns:a16="http://schemas.microsoft.com/office/drawing/2014/main" id="{5198F4C2-2A77-3E24-4785-098622639477}"/>
              </a:ext>
            </a:extLst>
          </p:cNvPr>
          <p:cNvPicPr>
            <a:picLocks noChangeAspect="1"/>
          </p:cNvPicPr>
          <p:nvPr userDrawn="1"/>
        </p:nvPicPr>
        <p:blipFill rotWithShape="1">
          <a:blip r:embed="rId7"/>
          <a:srcRect r="19209" b="6673"/>
          <a:stretch/>
        </p:blipFill>
        <p:spPr>
          <a:xfrm>
            <a:off x="4911751" y="1268585"/>
            <a:ext cx="4190132" cy="1333417"/>
          </a:xfrm>
          <a:prstGeom prst="rect">
            <a:avLst/>
          </a:prstGeom>
        </p:spPr>
      </p:pic>
    </p:spTree>
    <p:extLst>
      <p:ext uri="{BB962C8B-B14F-4D97-AF65-F5344CB8AC3E}">
        <p14:creationId xmlns:p14="http://schemas.microsoft.com/office/powerpoint/2010/main" val="253991727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EE13-A8FD-8FC1-ADF3-FA193ECE7CCD}"/>
              </a:ext>
            </a:extLst>
          </p:cNvPr>
          <p:cNvPicPr>
            <a:picLocks noChangeAspect="1"/>
          </p:cNvPicPr>
          <p:nvPr userDrawn="1"/>
        </p:nvPicPr>
        <p:blipFill rotWithShape="1">
          <a:blip r:embed="rId18"/>
          <a:srcRect l="21957" r="5679"/>
          <a:stretch/>
        </p:blipFill>
        <p:spPr>
          <a:xfrm>
            <a:off x="2382" y="3176"/>
            <a:ext cx="9141618" cy="1253245"/>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45C9CC86-20CD-1023-72F9-871990F36B74}"/>
              </a:ext>
            </a:extLst>
          </p:cNvPr>
          <p:cNvPicPr>
            <a:picLocks noChangeAspect="1"/>
          </p:cNvPicPr>
          <p:nvPr userDrawn="1"/>
        </p:nvPicPr>
        <p:blipFill>
          <a:blip r:embed="rId19"/>
          <a:stretch>
            <a:fillRect/>
          </a:stretch>
        </p:blipFill>
        <p:spPr>
          <a:xfrm>
            <a:off x="5940938" y="80243"/>
            <a:ext cx="1690030" cy="298391"/>
          </a:xfrm>
          <a:prstGeom prst="rect">
            <a:avLst/>
          </a:prstGeom>
        </p:spPr>
      </p:pic>
      <p:pic>
        <p:nvPicPr>
          <p:cNvPr id="10" name="Picture 9" descr="A black and white logo&#10;&#10;Description automatically generated">
            <a:extLst>
              <a:ext uri="{FF2B5EF4-FFF2-40B4-BE49-F238E27FC236}">
                <a16:creationId xmlns:a16="http://schemas.microsoft.com/office/drawing/2014/main" id="{87921134-C536-6CAD-E50B-4E762A1D2D3D}"/>
              </a:ext>
            </a:extLst>
          </p:cNvPr>
          <p:cNvPicPr>
            <a:picLocks noChangeAspect="1"/>
          </p:cNvPicPr>
          <p:nvPr userDrawn="1"/>
        </p:nvPicPr>
        <p:blipFill>
          <a:blip r:embed="rId20"/>
          <a:stretch>
            <a:fillRect/>
          </a:stretch>
        </p:blipFill>
        <p:spPr>
          <a:xfrm>
            <a:off x="7829025" y="490209"/>
            <a:ext cx="1265458" cy="489680"/>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7"/>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21" imgW="592" imgH="595" progId="TCLayout.ActiveDocument.1">
                  <p:embed/>
                </p:oleObj>
              </mc:Choice>
              <mc:Fallback>
                <p:oleObj name="think-cell Slide" r:id="rId21"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2"/>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392692" y="6493999"/>
            <a:ext cx="2251796" cy="365125"/>
          </a:xfrm>
          <a:prstGeom prst="rect">
            <a:avLst/>
          </a:prstGeom>
        </p:spPr>
        <p:txBody>
          <a:bodyPr vert="horz" lIns="91440" tIns="45720" rIns="91440" bIns="45720" rtlCol="0" anchor="ctr">
            <a:noAutofit/>
          </a:bodyPr>
          <a:lstStyle>
            <a:lvl1pPr algn="l">
              <a:defRPr sz="900">
                <a:solidFill>
                  <a:schemeClr val="tx1">
                    <a:tint val="75000"/>
                  </a:schemeClr>
                </a:solidFill>
                <a:latin typeface="+mj-lt"/>
              </a:defRPr>
            </a:lvl1pPr>
          </a:lstStyle>
          <a:p>
            <a:endParaRPr lang="en-US" dirty="0"/>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3028950" y="6493999"/>
            <a:ext cx="3086100" cy="365125"/>
          </a:xfrm>
          <a:prstGeom prst="rect">
            <a:avLst/>
          </a:prstGeom>
        </p:spPr>
        <p:txBody>
          <a:bodyPr vert="horz" lIns="91440" tIns="45720" rIns="91440" bIns="45720" rtlCol="0" anchor="ctr">
            <a:noAutofit/>
          </a:bodyPr>
          <a:lstStyle>
            <a:lvl1pPr algn="ctr">
              <a:defRPr sz="900">
                <a:solidFill>
                  <a:schemeClr val="tx1">
                    <a:tint val="75000"/>
                  </a:schemeClr>
                </a:solidFill>
                <a:latin typeface="+mj-lt"/>
              </a:defRPr>
            </a:lvl1pPr>
          </a:lstStyle>
          <a:p>
            <a:endParaRPr lang="en-US"/>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331582" y="1517029"/>
            <a:ext cx="8081096" cy="466248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marL="516731" lvl="2" indent="-170260" algn="l" defTabSz="685800" rtl="0" eaLnBrk="1" latinLnBrk="0" hangingPunct="1">
              <a:lnSpc>
                <a:spcPct val="90000"/>
              </a:lnSpc>
              <a:spcBef>
                <a:spcPts val="375"/>
              </a:spcBef>
              <a:buClr>
                <a:srgbClr val="005DAB"/>
              </a:buClr>
              <a:buSzPct val="85000"/>
              <a:buFont typeface="Courier New" panose="02070309020205020404" pitchFamily="49" charset="0"/>
              <a:buChar char="o"/>
            </a:pPr>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E01FB32A-195F-447B-93AB-5EBC804B0022}"/>
              </a:ext>
            </a:extLst>
          </p:cNvPr>
          <p:cNvSpPr txBox="1">
            <a:spLocks/>
          </p:cNvSpPr>
          <p:nvPr userDrawn="1"/>
        </p:nvSpPr>
        <p:spPr>
          <a:xfrm>
            <a:off x="8751308" y="6591103"/>
            <a:ext cx="392692" cy="268022"/>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545FE2-DEF4-4BC2-9058-BF1DA4AEB4E3}" type="slidenum">
              <a:rPr lang="en-US" sz="800" smtClean="0">
                <a:solidFill>
                  <a:schemeClr val="tx1"/>
                </a:solidFill>
              </a:rPr>
              <a:pPr algn="r"/>
              <a:t>‹#›</a:t>
            </a:fld>
            <a:endParaRPr lang="en-US" sz="800" dirty="0">
              <a:solidFill>
                <a:schemeClr val="tx1"/>
              </a:solidFill>
            </a:endParaRPr>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331582" y="391154"/>
            <a:ext cx="6073424"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0" r:id="rId3"/>
    <p:sldLayoutId id="2147483707" r:id="rId4"/>
    <p:sldLayoutId id="2147483768" r:id="rId5"/>
    <p:sldLayoutId id="2147483761" r:id="rId6"/>
    <p:sldLayoutId id="2147483769" r:id="rId7"/>
    <p:sldLayoutId id="2147483762" r:id="rId8"/>
    <p:sldLayoutId id="2147483763" r:id="rId9"/>
    <p:sldLayoutId id="2147483764" r:id="rId10"/>
    <p:sldLayoutId id="2147483766" r:id="rId11"/>
    <p:sldLayoutId id="2147483765" r:id="rId12"/>
    <p:sldLayoutId id="2147483767" r:id="rId13"/>
    <p:sldLayoutId id="2147483732" r:id="rId14"/>
    <p:sldLayoutId id="2147483773" r:id="rId15"/>
  </p:sldLayoutIdLst>
  <p:hf hdr="0" ftr="0" dt="0"/>
  <p:txStyles>
    <p:titleStyle>
      <a:lvl1pPr algn="l" defTabSz="685800" rtl="0" eaLnBrk="1" latinLnBrk="0" hangingPunct="1">
        <a:lnSpc>
          <a:spcPct val="85000"/>
        </a:lnSpc>
        <a:spcBef>
          <a:spcPct val="0"/>
        </a:spcBef>
        <a:buNone/>
        <a:defRPr sz="2400" b="1" i="0" kern="1200">
          <a:solidFill>
            <a:schemeClr val="bg1"/>
          </a:solidFill>
          <a:latin typeface="+mj-lt"/>
          <a:ea typeface="+mj-ea"/>
          <a:cs typeface="Arial" panose="020B0604020202020204" pitchFamily="34" charset="0"/>
        </a:defRPr>
      </a:lvl1pPr>
    </p:titleStyle>
    <p:bodyStyle>
      <a:lvl1pPr marL="173831" indent="-173831" algn="l" defTabSz="685800" rtl="0" eaLnBrk="1" latinLnBrk="0" hangingPunct="1">
        <a:lnSpc>
          <a:spcPct val="90000"/>
        </a:lnSpc>
        <a:spcBef>
          <a:spcPts val="750"/>
        </a:spcBef>
        <a:buClr>
          <a:srgbClr val="005DAB"/>
        </a:buClr>
        <a:buSzPct val="11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1pPr>
      <a:lvl2pPr marL="471488" indent="-257175" algn="l" defTabSz="685800" rtl="0" eaLnBrk="1" latinLnBrk="0" hangingPunct="1">
        <a:lnSpc>
          <a:spcPct val="90000"/>
        </a:lnSpc>
        <a:spcBef>
          <a:spcPts val="375"/>
        </a:spcBef>
        <a:buClr>
          <a:srgbClr val="005DAB"/>
        </a:buClr>
        <a:buFont typeface="Arial" panose="020B0604020202020204" pitchFamily="34" charset="0"/>
        <a:buChar char="–"/>
        <a:defRPr lang="en-US" sz="1650" b="0" i="0" kern="1200" dirty="0">
          <a:solidFill>
            <a:schemeClr val="tx1"/>
          </a:solidFill>
          <a:latin typeface="+mn-lt"/>
          <a:ea typeface="+mn-ea"/>
          <a:cs typeface="Arial" panose="020B0604020202020204" pitchFamily="34" charset="0"/>
        </a:defRPr>
      </a:lvl2pPr>
      <a:lvl3pPr marL="601266" indent="-254794" algn="l" defTabSz="685800" rtl="0" eaLnBrk="1" latinLnBrk="0" hangingPunct="1">
        <a:lnSpc>
          <a:spcPct val="90000"/>
        </a:lnSpc>
        <a:spcBef>
          <a:spcPts val="375"/>
        </a:spcBef>
        <a:buClr>
          <a:srgbClr val="005DAB"/>
        </a:buClr>
        <a:buSzPct val="80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211931" algn="l" defTabSz="685800" rtl="0" eaLnBrk="1" latinLnBrk="0" hangingPunct="1">
        <a:lnSpc>
          <a:spcPct val="90000"/>
        </a:lnSpc>
        <a:spcBef>
          <a:spcPts val="375"/>
        </a:spcBef>
        <a:buClr>
          <a:srgbClr val="005DAB"/>
        </a:buClr>
        <a:buFont typeface="Arial" panose="020B0604020202020204" pitchFamily="34" charset="0"/>
        <a:buChar char="•"/>
        <a:defRPr lang="en-US" sz="1350" b="0" i="0" kern="1200" dirty="0">
          <a:solidFill>
            <a:schemeClr val="tx1"/>
          </a:solidFill>
          <a:latin typeface="+mn-lt"/>
          <a:ea typeface="+mn-ea"/>
          <a:cs typeface="Arial" panose="020B0604020202020204" pitchFamily="34" charset="0"/>
        </a:defRPr>
      </a:lvl4pPr>
      <a:lvl5pPr marL="813197" indent="-211931" algn="l" defTabSz="685800" rtl="0" eaLnBrk="1" latinLnBrk="0" hangingPunct="1">
        <a:lnSpc>
          <a:spcPct val="90000"/>
        </a:lnSpc>
        <a:spcBef>
          <a:spcPts val="375"/>
        </a:spcBef>
        <a:buClr>
          <a:srgbClr val="005DAB"/>
        </a:buClr>
        <a:buSzPct val="80000"/>
        <a:buFont typeface="Arial" panose="020B0604020202020204" pitchFamily="34" charset="0"/>
        <a:buChar char="–"/>
        <a:defRPr lang="en-US" sz="1200" b="0" i="0" kern="1200" dirty="0" smtClean="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forms.office.com/Pages/ResponsePage.aspx?id=4ZwiXzx37Uam-pdABvrgl4fT3sMvUnJJhGa1-nmji-NUQlY2ME1IRjQ3UlFIVEYwQUdVUUlYUzRSQy4u&amp;origin=QRCode"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mailto:bgoertz@fmi.co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www.msha.gov/silica-final-rule-30-cfr-part-60-resource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2D0F-4856-B62B-7439-10D0D1F4AF38}"/>
              </a:ext>
            </a:extLst>
          </p:cNvPr>
          <p:cNvSpPr txBox="1">
            <a:spLocks/>
          </p:cNvSpPr>
          <p:nvPr/>
        </p:nvSpPr>
        <p:spPr>
          <a:xfrm>
            <a:off x="443451" y="2959413"/>
            <a:ext cx="4442011" cy="598703"/>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2400" b="1" i="0" kern="1200">
                <a:solidFill>
                  <a:schemeClr val="bg1"/>
                </a:solidFill>
                <a:latin typeface="+mj-lt"/>
                <a:ea typeface="+mj-ea"/>
                <a:cs typeface="Arial" panose="020B0604020202020204" pitchFamily="34" charset="0"/>
              </a:defRPr>
            </a:lvl1pPr>
          </a:lstStyle>
          <a:p>
            <a:pPr>
              <a:lnSpc>
                <a:spcPct val="85000"/>
              </a:lnSpc>
            </a:pPr>
            <a:r>
              <a:rPr lang="en-US" dirty="0"/>
              <a:t>Henderson HSE Contractor Meeting – February 2025</a:t>
            </a:r>
          </a:p>
        </p:txBody>
      </p:sp>
      <p:sp>
        <p:nvSpPr>
          <p:cNvPr id="3" name="Subtitle 2">
            <a:extLst>
              <a:ext uri="{FF2B5EF4-FFF2-40B4-BE49-F238E27FC236}">
                <a16:creationId xmlns:a16="http://schemas.microsoft.com/office/drawing/2014/main" id="{7F8EF732-D959-ECB3-00B1-C75B74F6A1F7}"/>
              </a:ext>
            </a:extLst>
          </p:cNvPr>
          <p:cNvSpPr txBox="1">
            <a:spLocks/>
          </p:cNvSpPr>
          <p:nvPr/>
        </p:nvSpPr>
        <p:spPr>
          <a:xfrm>
            <a:off x="426132" y="3821278"/>
            <a:ext cx="4125304" cy="435836"/>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Clr>
                <a:srgbClr val="45688B"/>
              </a:buClr>
              <a:buSzPct val="110000"/>
              <a:buFont typeface="Arial" panose="020B0604020202020204" pitchFamily="34" charset="0"/>
              <a:buNone/>
              <a:defRPr lang="en-US" sz="2000" b="0" i="0" kern="1200" dirty="0">
                <a:solidFill>
                  <a:schemeClr val="bg1"/>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Clr>
                <a:srgbClr val="45688B"/>
              </a:buClr>
              <a:buFont typeface="Arial" panose="020B0604020202020204" pitchFamily="34" charset="0"/>
              <a:buNone/>
              <a:defRPr lang="en-US" sz="2000" b="0" i="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Clr>
                <a:srgbClr val="45688B"/>
              </a:buClr>
              <a:buSzPct val="80000"/>
              <a:buFont typeface="Courier New" panose="02070309020205020404" pitchFamily="49" charset="0"/>
              <a:buNone/>
              <a:defRPr lang="en-US" sz="1800" b="0" i="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Clr>
                <a:srgbClr val="45688B"/>
              </a:buClr>
              <a:buFont typeface="Arial" panose="020B0604020202020204" pitchFamily="34" charset="0"/>
              <a:buNone/>
              <a:defRPr lang="en-US" sz="1600" b="0" i="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Clr>
                <a:srgbClr val="45688B"/>
              </a:buClr>
              <a:buSzPct val="80000"/>
              <a:buFont typeface="Arial" panose="020B0604020202020204" pitchFamily="34" charset="0"/>
              <a:buNone/>
              <a:defRPr lang="en-US" sz="1600" b="0" i="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02/27/2025</a:t>
            </a:r>
            <a:r>
              <a:rPr lang="en-US" altLang="en-US" sz="1600" b="1" dirty="0">
                <a:solidFill>
                  <a:srgbClr val="D0562E"/>
                </a:solidFill>
              </a:rPr>
              <a:t> </a:t>
            </a:r>
            <a:endParaRPr lang="en-US" sz="1600" dirty="0"/>
          </a:p>
        </p:txBody>
      </p:sp>
    </p:spTree>
    <p:extLst>
      <p:ext uri="{BB962C8B-B14F-4D97-AF65-F5344CB8AC3E}">
        <p14:creationId xmlns:p14="http://schemas.microsoft.com/office/powerpoint/2010/main" val="2617501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85D4-1A54-ECD9-459D-08A2285F13A1}"/>
              </a:ext>
            </a:extLst>
          </p:cNvPr>
          <p:cNvSpPr>
            <a:spLocks noGrp="1"/>
          </p:cNvSpPr>
          <p:nvPr>
            <p:ph type="title"/>
          </p:nvPr>
        </p:nvSpPr>
        <p:spPr/>
        <p:txBody>
          <a:bodyPr/>
          <a:lstStyle/>
          <a:p>
            <a:r>
              <a:rPr lang="en-US" dirty="0"/>
              <a:t>Gray Wolf Reintroduction (Cont.)</a:t>
            </a:r>
          </a:p>
        </p:txBody>
      </p:sp>
      <p:pic>
        <p:nvPicPr>
          <p:cNvPr id="13" name="Picture 12">
            <a:extLst>
              <a:ext uri="{FF2B5EF4-FFF2-40B4-BE49-F238E27FC236}">
                <a16:creationId xmlns:a16="http://schemas.microsoft.com/office/drawing/2014/main" id="{9641EF14-DCCD-4AAE-2AED-0A32E6FF26E1}"/>
              </a:ext>
            </a:extLst>
          </p:cNvPr>
          <p:cNvPicPr>
            <a:picLocks noChangeAspect="1"/>
          </p:cNvPicPr>
          <p:nvPr/>
        </p:nvPicPr>
        <p:blipFill>
          <a:blip r:embed="rId2"/>
          <a:stretch>
            <a:fillRect/>
          </a:stretch>
        </p:blipFill>
        <p:spPr>
          <a:xfrm>
            <a:off x="661541" y="1254046"/>
            <a:ext cx="7820918" cy="5586370"/>
          </a:xfrm>
          <a:prstGeom prst="rect">
            <a:avLst/>
          </a:prstGeom>
        </p:spPr>
      </p:pic>
    </p:spTree>
    <p:extLst>
      <p:ext uri="{BB962C8B-B14F-4D97-AF65-F5344CB8AC3E}">
        <p14:creationId xmlns:p14="http://schemas.microsoft.com/office/powerpoint/2010/main" val="981493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1A98-865C-E2CD-EBE5-19060F72252E}"/>
              </a:ext>
            </a:extLst>
          </p:cNvPr>
          <p:cNvSpPr>
            <a:spLocks noGrp="1"/>
          </p:cNvSpPr>
          <p:nvPr>
            <p:ph type="title"/>
          </p:nvPr>
        </p:nvSpPr>
        <p:spPr/>
        <p:txBody>
          <a:bodyPr/>
          <a:lstStyle/>
          <a:p>
            <a:r>
              <a:rPr lang="en-US" dirty="0"/>
              <a:t>Potential Fatal Events (PFE)</a:t>
            </a:r>
          </a:p>
        </p:txBody>
      </p:sp>
      <p:sp>
        <p:nvSpPr>
          <p:cNvPr id="6" name="Content Placeholder 5">
            <a:extLst>
              <a:ext uri="{FF2B5EF4-FFF2-40B4-BE49-F238E27FC236}">
                <a16:creationId xmlns:a16="http://schemas.microsoft.com/office/drawing/2014/main" id="{E9C1F079-8789-F0DE-8DE4-5FD88EF7664E}"/>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724AE1B1-90E6-0A13-1FBD-9BBEA94DE7BF}"/>
              </a:ext>
            </a:extLst>
          </p:cNvPr>
          <p:cNvPicPr>
            <a:picLocks noChangeAspect="1"/>
          </p:cNvPicPr>
          <p:nvPr/>
        </p:nvPicPr>
        <p:blipFill>
          <a:blip r:embed="rId2"/>
          <a:stretch>
            <a:fillRect/>
          </a:stretch>
        </p:blipFill>
        <p:spPr>
          <a:xfrm>
            <a:off x="0" y="1371066"/>
            <a:ext cx="9144000" cy="5135777"/>
          </a:xfrm>
          <a:prstGeom prst="rect">
            <a:avLst/>
          </a:prstGeom>
        </p:spPr>
      </p:pic>
    </p:spTree>
    <p:extLst>
      <p:ext uri="{BB962C8B-B14F-4D97-AF65-F5344CB8AC3E}">
        <p14:creationId xmlns:p14="http://schemas.microsoft.com/office/powerpoint/2010/main" val="3010647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1A98-865C-E2CD-EBE5-19060F72252E}"/>
              </a:ext>
            </a:extLst>
          </p:cNvPr>
          <p:cNvSpPr>
            <a:spLocks noGrp="1"/>
          </p:cNvSpPr>
          <p:nvPr>
            <p:ph type="title"/>
          </p:nvPr>
        </p:nvSpPr>
        <p:spPr/>
        <p:txBody>
          <a:bodyPr/>
          <a:lstStyle/>
          <a:p>
            <a:r>
              <a:rPr lang="en-US" dirty="0"/>
              <a:t>Potential Fatal Events (PFE)</a:t>
            </a:r>
          </a:p>
        </p:txBody>
      </p:sp>
      <p:sp>
        <p:nvSpPr>
          <p:cNvPr id="6" name="Content Placeholder 5">
            <a:extLst>
              <a:ext uri="{FF2B5EF4-FFF2-40B4-BE49-F238E27FC236}">
                <a16:creationId xmlns:a16="http://schemas.microsoft.com/office/drawing/2014/main" id="{E9C1F079-8789-F0DE-8DE4-5FD88EF7664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3568761-0A9E-74AA-1D4F-0F12E03EFF38}"/>
              </a:ext>
            </a:extLst>
          </p:cNvPr>
          <p:cNvPicPr>
            <a:picLocks noChangeAspect="1"/>
          </p:cNvPicPr>
          <p:nvPr/>
        </p:nvPicPr>
        <p:blipFill>
          <a:blip r:embed="rId2"/>
          <a:stretch>
            <a:fillRect/>
          </a:stretch>
        </p:blipFill>
        <p:spPr>
          <a:xfrm>
            <a:off x="-3231" y="1348894"/>
            <a:ext cx="9144000" cy="5157949"/>
          </a:xfrm>
          <a:prstGeom prst="rect">
            <a:avLst/>
          </a:prstGeom>
        </p:spPr>
      </p:pic>
    </p:spTree>
    <p:extLst>
      <p:ext uri="{BB962C8B-B14F-4D97-AF65-F5344CB8AC3E}">
        <p14:creationId xmlns:p14="http://schemas.microsoft.com/office/powerpoint/2010/main" val="2308888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E20A-C264-A01F-7386-B269CE42F161}"/>
              </a:ext>
            </a:extLst>
          </p:cNvPr>
          <p:cNvSpPr>
            <a:spLocks noGrp="1"/>
          </p:cNvSpPr>
          <p:nvPr>
            <p:ph type="title"/>
          </p:nvPr>
        </p:nvSpPr>
        <p:spPr/>
        <p:txBody>
          <a:bodyPr/>
          <a:lstStyle/>
          <a:p>
            <a:r>
              <a:rPr lang="en-US" dirty="0"/>
              <a:t>High Risk/Actionable Events</a:t>
            </a:r>
          </a:p>
        </p:txBody>
      </p:sp>
      <p:sp>
        <p:nvSpPr>
          <p:cNvPr id="3" name="Content Placeholder 2">
            <a:extLst>
              <a:ext uri="{FF2B5EF4-FFF2-40B4-BE49-F238E27FC236}">
                <a16:creationId xmlns:a16="http://schemas.microsoft.com/office/drawing/2014/main" id="{71CED92B-476B-1E82-E5D7-E71CB22911A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2B5AE17-B3BB-71B7-BFAB-8B4BE4F24AF3}"/>
              </a:ext>
            </a:extLst>
          </p:cNvPr>
          <p:cNvPicPr>
            <a:picLocks noChangeAspect="1"/>
          </p:cNvPicPr>
          <p:nvPr/>
        </p:nvPicPr>
        <p:blipFill>
          <a:blip r:embed="rId2"/>
          <a:stretch>
            <a:fillRect/>
          </a:stretch>
        </p:blipFill>
        <p:spPr>
          <a:xfrm>
            <a:off x="0" y="1414709"/>
            <a:ext cx="9144000" cy="5107105"/>
          </a:xfrm>
          <a:prstGeom prst="rect">
            <a:avLst/>
          </a:prstGeom>
        </p:spPr>
      </p:pic>
    </p:spTree>
    <p:extLst>
      <p:ext uri="{BB962C8B-B14F-4D97-AF65-F5344CB8AC3E}">
        <p14:creationId xmlns:p14="http://schemas.microsoft.com/office/powerpoint/2010/main" val="2925639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E20A-C264-A01F-7386-B269CE42F161}"/>
              </a:ext>
            </a:extLst>
          </p:cNvPr>
          <p:cNvSpPr>
            <a:spLocks noGrp="1"/>
          </p:cNvSpPr>
          <p:nvPr>
            <p:ph type="title"/>
          </p:nvPr>
        </p:nvSpPr>
        <p:spPr/>
        <p:txBody>
          <a:bodyPr/>
          <a:lstStyle/>
          <a:p>
            <a:r>
              <a:rPr lang="en-US" dirty="0"/>
              <a:t>High Risk/Actionable Events</a:t>
            </a:r>
          </a:p>
        </p:txBody>
      </p:sp>
      <p:sp>
        <p:nvSpPr>
          <p:cNvPr id="3" name="Content Placeholder 2">
            <a:extLst>
              <a:ext uri="{FF2B5EF4-FFF2-40B4-BE49-F238E27FC236}">
                <a16:creationId xmlns:a16="http://schemas.microsoft.com/office/drawing/2014/main" id="{71CED92B-476B-1E82-E5D7-E71CB22911A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B7FBC9E2-511D-96FB-E936-293A5C67E865}"/>
              </a:ext>
            </a:extLst>
          </p:cNvPr>
          <p:cNvPicPr>
            <a:picLocks noChangeAspect="1"/>
          </p:cNvPicPr>
          <p:nvPr/>
        </p:nvPicPr>
        <p:blipFill>
          <a:blip r:embed="rId2"/>
          <a:stretch>
            <a:fillRect/>
          </a:stretch>
        </p:blipFill>
        <p:spPr>
          <a:xfrm>
            <a:off x="0" y="1408245"/>
            <a:ext cx="9144000" cy="5088766"/>
          </a:xfrm>
          <a:prstGeom prst="rect">
            <a:avLst/>
          </a:prstGeom>
        </p:spPr>
      </p:pic>
    </p:spTree>
    <p:extLst>
      <p:ext uri="{BB962C8B-B14F-4D97-AF65-F5344CB8AC3E}">
        <p14:creationId xmlns:p14="http://schemas.microsoft.com/office/powerpoint/2010/main" val="3910752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E20A-C264-A01F-7386-B269CE42F161}"/>
              </a:ext>
            </a:extLst>
          </p:cNvPr>
          <p:cNvSpPr>
            <a:spLocks noGrp="1"/>
          </p:cNvSpPr>
          <p:nvPr>
            <p:ph type="title"/>
          </p:nvPr>
        </p:nvSpPr>
        <p:spPr/>
        <p:txBody>
          <a:bodyPr/>
          <a:lstStyle/>
          <a:p>
            <a:r>
              <a:rPr lang="en-US" dirty="0"/>
              <a:t>High Risk/Actionable Events</a:t>
            </a:r>
          </a:p>
        </p:txBody>
      </p:sp>
      <p:sp>
        <p:nvSpPr>
          <p:cNvPr id="3" name="Content Placeholder 2">
            <a:extLst>
              <a:ext uri="{FF2B5EF4-FFF2-40B4-BE49-F238E27FC236}">
                <a16:creationId xmlns:a16="http://schemas.microsoft.com/office/drawing/2014/main" id="{71CED92B-476B-1E82-E5D7-E71CB22911A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53391F-331D-5EA0-DFC2-C15A1AE99C58}"/>
              </a:ext>
            </a:extLst>
          </p:cNvPr>
          <p:cNvPicPr>
            <a:picLocks noChangeAspect="1"/>
          </p:cNvPicPr>
          <p:nvPr/>
        </p:nvPicPr>
        <p:blipFill>
          <a:blip r:embed="rId2"/>
          <a:stretch>
            <a:fillRect/>
          </a:stretch>
        </p:blipFill>
        <p:spPr>
          <a:xfrm>
            <a:off x="0" y="1370266"/>
            <a:ext cx="9144000" cy="5129561"/>
          </a:xfrm>
          <a:prstGeom prst="rect">
            <a:avLst/>
          </a:prstGeom>
        </p:spPr>
      </p:pic>
    </p:spTree>
    <p:extLst>
      <p:ext uri="{BB962C8B-B14F-4D97-AF65-F5344CB8AC3E}">
        <p14:creationId xmlns:p14="http://schemas.microsoft.com/office/powerpoint/2010/main" val="2788759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76762A9-4B67-B923-67A3-F98FC4AAE166}"/>
              </a:ext>
            </a:extLst>
          </p:cNvPr>
          <p:cNvSpPr>
            <a:spLocks noGrp="1"/>
          </p:cNvSpPr>
          <p:nvPr>
            <p:ph idx="1"/>
          </p:nvPr>
        </p:nvSpPr>
        <p:spPr>
          <a:xfrm>
            <a:off x="447443" y="1519519"/>
            <a:ext cx="3655634" cy="4464423"/>
          </a:xfrm>
        </p:spPr>
        <p:txBody>
          <a:bodyPr/>
          <a:lstStyle/>
          <a:p>
            <a:pPr marL="0" indent="0">
              <a:buNone/>
            </a:pPr>
            <a:r>
              <a:rPr lang="en-US" sz="1800" b="0" i="0" dirty="0">
                <a:solidFill>
                  <a:srgbClr val="242424"/>
                </a:solidFill>
                <a:effectLst/>
                <a:latin typeface="Arial" panose="020B0604020202020204" pitchFamily="34" charset="0"/>
                <a:cs typeface="Arial" panose="020B0604020202020204" pitchFamily="34" charset="0"/>
              </a:rPr>
              <a:t>Henderson found DBI-SALA Shockwave lanyards with fall protection hooks lacking gate strength stamps. These hooks were decommissioned and banned by OSHA in 2016 and ANSI in 2007.</a:t>
            </a:r>
          </a:p>
          <a:p>
            <a:r>
              <a:rPr lang="en-US" sz="1800" b="0" i="0" dirty="0">
                <a:solidFill>
                  <a:srgbClr val="242424"/>
                </a:solidFill>
                <a:effectLst/>
                <a:latin typeface="Arial" panose="020B0604020202020204" pitchFamily="34" charset="0"/>
                <a:cs typeface="Arial" panose="020B0604020202020204" pitchFamily="34" charset="0"/>
              </a:rPr>
              <a:t>If your lanyard has these hooks, it must be destroyed.</a:t>
            </a:r>
          </a:p>
          <a:p>
            <a:r>
              <a:rPr lang="en-US" sz="1800" b="0" i="0" dirty="0">
                <a:solidFill>
                  <a:srgbClr val="242424"/>
                </a:solidFill>
                <a:effectLst/>
                <a:latin typeface="Arial" panose="020B0604020202020204" pitchFamily="34" charset="0"/>
                <a:cs typeface="Arial" panose="020B0604020202020204" pitchFamily="34" charset="0"/>
              </a:rPr>
              <a:t>The Shockwave lanyards allow falls greater than the 6' limit in the Working at Heights Technical Supplement (FCX-HS02). They are no longer permitted.</a:t>
            </a:r>
          </a:p>
          <a:p>
            <a:r>
              <a:rPr lang="en-US" sz="1800" b="0" i="0" dirty="0">
                <a:solidFill>
                  <a:srgbClr val="242424"/>
                </a:solidFill>
                <a:effectLst/>
                <a:latin typeface="Arial" panose="020B0604020202020204" pitchFamily="34" charset="0"/>
                <a:cs typeface="Arial" panose="020B0604020202020204" pitchFamily="34" charset="0"/>
              </a:rPr>
              <a:t>Contact Health and Safety for alternatives or assistance.</a:t>
            </a:r>
            <a:endParaRPr lang="en-US" sz="1800" dirty="0">
              <a:latin typeface="Arial" panose="020B0604020202020204" pitchFamily="34" charset="0"/>
              <a:cs typeface="Arial" panose="020B0604020202020204" pitchFamily="34" charset="0"/>
            </a:endParaRPr>
          </a:p>
          <a:p>
            <a:pPr marL="0" indent="0">
              <a:buNone/>
            </a:pPr>
            <a:endParaRPr lang="en-US" dirty="0"/>
          </a:p>
        </p:txBody>
      </p:sp>
      <p:sp>
        <p:nvSpPr>
          <p:cNvPr id="2" name="Title 1">
            <a:extLst>
              <a:ext uri="{FF2B5EF4-FFF2-40B4-BE49-F238E27FC236}">
                <a16:creationId xmlns:a16="http://schemas.microsoft.com/office/drawing/2014/main" id="{31C400B3-52ED-73E4-1B7A-8864959A39FF}"/>
              </a:ext>
            </a:extLst>
          </p:cNvPr>
          <p:cNvSpPr>
            <a:spLocks noGrp="1"/>
          </p:cNvSpPr>
          <p:nvPr>
            <p:ph type="title"/>
          </p:nvPr>
        </p:nvSpPr>
        <p:spPr/>
        <p:txBody>
          <a:bodyPr/>
          <a:lstStyle/>
          <a:p>
            <a:r>
              <a:rPr lang="en-US" dirty="0"/>
              <a:t>Safety Alerts/Contacts</a:t>
            </a:r>
          </a:p>
        </p:txBody>
      </p:sp>
      <p:pic>
        <p:nvPicPr>
          <p:cNvPr id="7" name="Picture 6">
            <a:extLst>
              <a:ext uri="{FF2B5EF4-FFF2-40B4-BE49-F238E27FC236}">
                <a16:creationId xmlns:a16="http://schemas.microsoft.com/office/drawing/2014/main" id="{90B9853B-AD67-D18F-438C-F2D2F4D79A20}"/>
              </a:ext>
            </a:extLst>
          </p:cNvPr>
          <p:cNvPicPr>
            <a:picLocks noChangeAspect="1"/>
          </p:cNvPicPr>
          <p:nvPr/>
        </p:nvPicPr>
        <p:blipFill rotWithShape="1">
          <a:blip r:embed="rId2">
            <a:extLst>
              <a:ext uri="{28A0092B-C50C-407E-A947-70E740481C1C}">
                <a14:useLocalDpi xmlns:a14="http://schemas.microsoft.com/office/drawing/2010/main" val="0"/>
              </a:ext>
            </a:extLst>
          </a:blip>
          <a:srcRect l="-6648" t="-2156" r="6925" b="-2156"/>
          <a:stretch/>
        </p:blipFill>
        <p:spPr bwMode="auto">
          <a:xfrm>
            <a:off x="4466628" y="1286168"/>
            <a:ext cx="1834248" cy="288724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907532B-8373-571B-B92F-065F991711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5042" y="2297992"/>
            <a:ext cx="1751515" cy="2887245"/>
          </a:xfrm>
          <a:prstGeom prst="rect">
            <a:avLst/>
          </a:prstGeom>
          <a:ln>
            <a:noFill/>
          </a:ln>
          <a:effectLst>
            <a:outerShdw blurRad="292100" dist="139700" dir="600000" sx="99000" sy="99000" algn="tl" rotWithShape="0">
              <a:srgbClr val="333333">
                <a:alpha val="65000"/>
              </a:srgbClr>
            </a:outerShdw>
          </a:effectLst>
        </p:spPr>
      </p:pic>
      <p:pic>
        <p:nvPicPr>
          <p:cNvPr id="9" name="Picture 8">
            <a:extLst>
              <a:ext uri="{FF2B5EF4-FFF2-40B4-BE49-F238E27FC236}">
                <a16:creationId xmlns:a16="http://schemas.microsoft.com/office/drawing/2014/main" id="{93E99636-6F81-9CB5-9783-4E02D33C40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95" t="4379" r="-5330" b="-4643"/>
          <a:stretch/>
        </p:blipFill>
        <p:spPr bwMode="auto">
          <a:xfrm rot="5400000">
            <a:off x="4277233" y="4306623"/>
            <a:ext cx="2291188" cy="252126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2062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76762A9-4B67-B923-67A3-F98FC4AAE166}"/>
              </a:ext>
            </a:extLst>
          </p:cNvPr>
          <p:cNvSpPr>
            <a:spLocks noGrp="1"/>
          </p:cNvSpPr>
          <p:nvPr>
            <p:ph idx="1"/>
          </p:nvPr>
        </p:nvSpPr>
        <p:spPr>
          <a:xfrm>
            <a:off x="447443" y="1519519"/>
            <a:ext cx="3655634" cy="4464423"/>
          </a:xfrm>
        </p:spPr>
        <p:txBody>
          <a:bodyPr/>
          <a:lstStyle/>
          <a:p>
            <a:pPr marL="0" indent="0">
              <a:buNone/>
            </a:pPr>
            <a:endParaRPr lang="en-US" i="1" dirty="0"/>
          </a:p>
          <a:p>
            <a:pPr marL="0" indent="0">
              <a:buNone/>
            </a:pPr>
            <a:endParaRPr lang="en-US" i="1" dirty="0"/>
          </a:p>
          <a:p>
            <a:pPr marL="0" indent="0">
              <a:buNone/>
            </a:pPr>
            <a:r>
              <a:rPr lang="en-US" sz="1400" i="1" dirty="0"/>
              <a:t>The below policy is effective 02/13/2025; it replaces and supersedes all prior guidance or training regarding notification of the arrival of MSHA at Henderson Mine or Mill.</a:t>
            </a:r>
          </a:p>
          <a:p>
            <a:pPr marL="0" indent="0">
              <a:buNone/>
            </a:pPr>
            <a:r>
              <a:rPr lang="en-US" dirty="0"/>
              <a:t>If MSHA arrives at the Mine or Mill security gate and requests access, they shall be granted access without any additional notification to site personnel.</a:t>
            </a:r>
          </a:p>
          <a:p>
            <a:pPr marL="0" indent="0">
              <a:buNone/>
            </a:pPr>
            <a:r>
              <a:rPr lang="en-US" b="1" dirty="0"/>
              <a:t>REMINDER: </a:t>
            </a:r>
            <a:r>
              <a:rPr lang="en-US" dirty="0"/>
              <a:t>The presence of MSHA on site shall not be communicated to anyone.</a:t>
            </a:r>
          </a:p>
          <a:p>
            <a:pPr marL="0" indent="0">
              <a:buNone/>
            </a:pPr>
            <a:endParaRPr lang="en-US" dirty="0"/>
          </a:p>
        </p:txBody>
      </p:sp>
      <p:sp>
        <p:nvSpPr>
          <p:cNvPr id="2" name="Title 1">
            <a:extLst>
              <a:ext uri="{FF2B5EF4-FFF2-40B4-BE49-F238E27FC236}">
                <a16:creationId xmlns:a16="http://schemas.microsoft.com/office/drawing/2014/main" id="{31C400B3-52ED-73E4-1B7A-8864959A39FF}"/>
              </a:ext>
            </a:extLst>
          </p:cNvPr>
          <p:cNvSpPr>
            <a:spLocks noGrp="1"/>
          </p:cNvSpPr>
          <p:nvPr>
            <p:ph type="title"/>
          </p:nvPr>
        </p:nvSpPr>
        <p:spPr/>
        <p:txBody>
          <a:bodyPr/>
          <a:lstStyle/>
          <a:p>
            <a:r>
              <a:rPr lang="en-US" dirty="0"/>
              <a:t>Safety Alerts/Contacts</a:t>
            </a:r>
          </a:p>
        </p:txBody>
      </p:sp>
      <p:pic>
        <p:nvPicPr>
          <p:cNvPr id="4" name="Picture 3">
            <a:extLst>
              <a:ext uri="{FF2B5EF4-FFF2-40B4-BE49-F238E27FC236}">
                <a16:creationId xmlns:a16="http://schemas.microsoft.com/office/drawing/2014/main" id="{257403B6-5743-DEDA-A38B-67963896DC5D}"/>
              </a:ext>
            </a:extLst>
          </p:cNvPr>
          <p:cNvPicPr>
            <a:picLocks noChangeAspect="1"/>
          </p:cNvPicPr>
          <p:nvPr/>
        </p:nvPicPr>
        <p:blipFill>
          <a:blip r:embed="rId2"/>
          <a:stretch>
            <a:fillRect/>
          </a:stretch>
        </p:blipFill>
        <p:spPr>
          <a:xfrm>
            <a:off x="4255337" y="1278940"/>
            <a:ext cx="4357217" cy="5454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6135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p:txBody>
          <a:bodyPr/>
          <a:lstStyle/>
          <a:p>
            <a:r>
              <a:rPr lang="en-US" dirty="0"/>
              <a:t>Safety Alerts/Contacts</a:t>
            </a:r>
          </a:p>
        </p:txBody>
      </p:sp>
      <p:pic>
        <p:nvPicPr>
          <p:cNvPr id="4" name="Content Placeholder 3" descr="A poster of a mine&#10;&#10;Description automatically generated">
            <a:extLst>
              <a:ext uri="{FF2B5EF4-FFF2-40B4-BE49-F238E27FC236}">
                <a16:creationId xmlns:a16="http://schemas.microsoft.com/office/drawing/2014/main" id="{91F88D08-53D3-C325-5599-F6C5D204DB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2407"/>
          <a:stretch/>
        </p:blipFill>
        <p:spPr>
          <a:xfrm>
            <a:off x="106214" y="1406785"/>
            <a:ext cx="5476217" cy="1873723"/>
          </a:xfrm>
          <a:prstGeom prst="rect">
            <a:avLst/>
          </a:prstGeom>
        </p:spPr>
      </p:pic>
      <p:pic>
        <p:nvPicPr>
          <p:cNvPr id="6" name="Picture 5" descr="A poster of a mine&#10;&#10;Description automatically generated">
            <a:extLst>
              <a:ext uri="{FF2B5EF4-FFF2-40B4-BE49-F238E27FC236}">
                <a16:creationId xmlns:a16="http://schemas.microsoft.com/office/drawing/2014/main" id="{C978D241-422B-CF4B-DE2E-57908E0C712E}"/>
              </a:ext>
            </a:extLst>
          </p:cNvPr>
          <p:cNvPicPr>
            <a:picLocks noChangeAspect="1"/>
          </p:cNvPicPr>
          <p:nvPr/>
        </p:nvPicPr>
        <p:blipFill rotWithShape="1">
          <a:blip r:embed="rId2">
            <a:extLst>
              <a:ext uri="{28A0092B-C50C-407E-A947-70E740481C1C}">
                <a14:useLocalDpi xmlns:a14="http://schemas.microsoft.com/office/drawing/2010/main" val="0"/>
              </a:ext>
            </a:extLst>
          </a:blip>
          <a:srcRect t="53702" b="1936"/>
          <a:stretch/>
        </p:blipFill>
        <p:spPr>
          <a:xfrm>
            <a:off x="164116" y="3484140"/>
            <a:ext cx="5496465" cy="3023486"/>
          </a:xfrm>
          <a:prstGeom prst="rect">
            <a:avLst/>
          </a:prstGeom>
        </p:spPr>
      </p:pic>
      <p:pic>
        <p:nvPicPr>
          <p:cNvPr id="7" name="Picture 6" descr="A poster of a mine&#10;&#10;Description automatically generated">
            <a:extLst>
              <a:ext uri="{FF2B5EF4-FFF2-40B4-BE49-F238E27FC236}">
                <a16:creationId xmlns:a16="http://schemas.microsoft.com/office/drawing/2014/main" id="{8E58D6A0-7829-3607-1B0D-239DA9968DE2}"/>
              </a:ext>
            </a:extLst>
          </p:cNvPr>
          <p:cNvPicPr>
            <a:picLocks noChangeAspect="1"/>
          </p:cNvPicPr>
          <p:nvPr/>
        </p:nvPicPr>
        <p:blipFill rotWithShape="1">
          <a:blip r:embed="rId2">
            <a:extLst>
              <a:ext uri="{28A0092B-C50C-407E-A947-70E740481C1C}">
                <a14:useLocalDpi xmlns:a14="http://schemas.microsoft.com/office/drawing/2010/main" val="0"/>
              </a:ext>
            </a:extLst>
          </a:blip>
          <a:srcRect l="47621" t="28212" r="6617" b="48169"/>
          <a:stretch/>
        </p:blipFill>
        <p:spPr>
          <a:xfrm>
            <a:off x="5321299" y="4095261"/>
            <a:ext cx="3345963" cy="2141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oster of a mine&#10;&#10;Description automatically generated">
            <a:extLst>
              <a:ext uri="{FF2B5EF4-FFF2-40B4-BE49-F238E27FC236}">
                <a16:creationId xmlns:a16="http://schemas.microsoft.com/office/drawing/2014/main" id="{5CFF79C8-AA4B-A5EC-07FC-1A3D4C78D2CD}"/>
              </a:ext>
            </a:extLst>
          </p:cNvPr>
          <p:cNvPicPr>
            <a:picLocks noChangeAspect="1"/>
          </p:cNvPicPr>
          <p:nvPr/>
        </p:nvPicPr>
        <p:blipFill rotWithShape="1">
          <a:blip r:embed="rId2">
            <a:extLst>
              <a:ext uri="{28A0092B-C50C-407E-A947-70E740481C1C}">
                <a14:useLocalDpi xmlns:a14="http://schemas.microsoft.com/office/drawing/2010/main" val="0"/>
              </a:ext>
            </a:extLst>
          </a:blip>
          <a:srcRect l="8282" t="28473" r="52987" b="47650"/>
          <a:stretch/>
        </p:blipFill>
        <p:spPr>
          <a:xfrm>
            <a:off x="5465410" y="1508368"/>
            <a:ext cx="3108068" cy="2375878"/>
          </a:xfrm>
          <a:prstGeom prst="rect">
            <a:avLst/>
          </a:prstGeom>
        </p:spPr>
      </p:pic>
    </p:spTree>
    <p:extLst>
      <p:ext uri="{BB962C8B-B14F-4D97-AF65-F5344CB8AC3E}">
        <p14:creationId xmlns:p14="http://schemas.microsoft.com/office/powerpoint/2010/main" val="964538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AD6-3705-F2B4-89CD-3C0788C08160}"/>
              </a:ext>
            </a:extLst>
          </p:cNvPr>
          <p:cNvSpPr>
            <a:spLocks noGrp="1"/>
          </p:cNvSpPr>
          <p:nvPr>
            <p:ph type="title"/>
          </p:nvPr>
        </p:nvSpPr>
        <p:spPr/>
        <p:txBody>
          <a:bodyPr/>
          <a:lstStyle/>
          <a:p>
            <a:r>
              <a:rPr lang="en-US" dirty="0"/>
              <a:t>MSHA Fatality Alerts</a:t>
            </a:r>
          </a:p>
        </p:txBody>
      </p:sp>
      <p:pic>
        <p:nvPicPr>
          <p:cNvPr id="4" name="Content Placeholder 3" descr="A white background with black text&#10;&#10;Description automatically generated">
            <a:extLst>
              <a:ext uri="{FF2B5EF4-FFF2-40B4-BE49-F238E27FC236}">
                <a16:creationId xmlns:a16="http://schemas.microsoft.com/office/drawing/2014/main" id="{753B2638-7048-B5F7-20D4-DBF9292D0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340" y="1439689"/>
            <a:ext cx="7927975" cy="2731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white background with black text&#10;&#10;Description automatically generated">
            <a:extLst>
              <a:ext uri="{FF2B5EF4-FFF2-40B4-BE49-F238E27FC236}">
                <a16:creationId xmlns:a16="http://schemas.microsoft.com/office/drawing/2014/main" id="{159390D7-9D62-BC3A-32C5-28DFA44E2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40" y="4559309"/>
            <a:ext cx="7927975" cy="1872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0278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1773-04F2-51DD-5C6C-ED44B972E680}"/>
              </a:ext>
            </a:extLst>
          </p:cNvPr>
          <p:cNvSpPr>
            <a:spLocks noGrp="1"/>
          </p:cNvSpPr>
          <p:nvPr>
            <p:ph type="title"/>
          </p:nvPr>
        </p:nvSpPr>
        <p:spPr/>
        <p:txBody>
          <a:bodyPr/>
          <a:lstStyle/>
          <a:p>
            <a:r>
              <a:rPr lang="en-US" dirty="0"/>
              <a:t>What is this Meeting?</a:t>
            </a:r>
          </a:p>
        </p:txBody>
      </p:sp>
      <p:sp>
        <p:nvSpPr>
          <p:cNvPr id="3" name="Content Placeholder 2">
            <a:extLst>
              <a:ext uri="{FF2B5EF4-FFF2-40B4-BE49-F238E27FC236}">
                <a16:creationId xmlns:a16="http://schemas.microsoft.com/office/drawing/2014/main" id="{FA06CC26-26E5-4441-3C94-D2ABCC016E4F}"/>
              </a:ext>
            </a:extLst>
          </p:cNvPr>
          <p:cNvSpPr>
            <a:spLocks noGrp="1"/>
          </p:cNvSpPr>
          <p:nvPr>
            <p:ph idx="1"/>
          </p:nvPr>
        </p:nvSpPr>
        <p:spPr/>
        <p:txBody>
          <a:bodyPr/>
          <a:lstStyle/>
          <a:p>
            <a:pPr marL="0" indent="0">
              <a:buNone/>
            </a:pPr>
            <a:r>
              <a:rPr lang="en-US" sz="2800" dirty="0"/>
              <a:t>Purpose:</a:t>
            </a:r>
          </a:p>
          <a:p>
            <a:r>
              <a:rPr lang="en-US" sz="2800" dirty="0"/>
              <a:t>For Henderson to have the opportunity to reach multiple contractors to discuss best practices when it comes to Health and Safety</a:t>
            </a:r>
          </a:p>
          <a:p>
            <a:r>
              <a:rPr lang="en-US" sz="2800" dirty="0"/>
              <a:t>Give contractors an open forum to bring up concerns, Health &amp; Safety successes or incidents, learnings, etc. that is shared between all contractors and Henderson personnel</a:t>
            </a:r>
          </a:p>
          <a:p>
            <a:r>
              <a:rPr lang="en-US" sz="2800" dirty="0"/>
              <a:t>Help improve the safety culture and reduce safety incidents as a group</a:t>
            </a:r>
          </a:p>
        </p:txBody>
      </p:sp>
    </p:spTree>
    <p:extLst>
      <p:ext uri="{BB962C8B-B14F-4D97-AF65-F5344CB8AC3E}">
        <p14:creationId xmlns:p14="http://schemas.microsoft.com/office/powerpoint/2010/main" val="881565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AD6-3705-F2B4-89CD-3C0788C08160}"/>
              </a:ext>
            </a:extLst>
          </p:cNvPr>
          <p:cNvSpPr>
            <a:spLocks noGrp="1"/>
          </p:cNvSpPr>
          <p:nvPr>
            <p:ph type="title"/>
          </p:nvPr>
        </p:nvSpPr>
        <p:spPr/>
        <p:txBody>
          <a:bodyPr/>
          <a:lstStyle/>
          <a:p>
            <a:r>
              <a:rPr lang="en-US" dirty="0"/>
              <a:t>MSHA Fatality Alerts</a:t>
            </a:r>
          </a:p>
        </p:txBody>
      </p:sp>
      <p:pic>
        <p:nvPicPr>
          <p:cNvPr id="3" name="Picture 2" descr="A white background with black text&#10;&#10;Description automatically generated">
            <a:extLst>
              <a:ext uri="{FF2B5EF4-FFF2-40B4-BE49-F238E27FC236}">
                <a16:creationId xmlns:a16="http://schemas.microsoft.com/office/drawing/2014/main" id="{53D2E777-E64A-E94B-0510-F60717AE1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40" y="1439689"/>
            <a:ext cx="7945320" cy="2744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flagpole with a flag on it&#10;&#10;Description automatically generated">
            <a:extLst>
              <a:ext uri="{FF2B5EF4-FFF2-40B4-BE49-F238E27FC236}">
                <a16:creationId xmlns:a16="http://schemas.microsoft.com/office/drawing/2014/main" id="{48F487A4-03B3-5A07-A1EF-613280B1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40" y="4580148"/>
            <a:ext cx="7945320" cy="1755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4286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AD6-3705-F2B4-89CD-3C0788C08160}"/>
              </a:ext>
            </a:extLst>
          </p:cNvPr>
          <p:cNvSpPr>
            <a:spLocks noGrp="1"/>
          </p:cNvSpPr>
          <p:nvPr>
            <p:ph type="title"/>
          </p:nvPr>
        </p:nvSpPr>
        <p:spPr/>
        <p:txBody>
          <a:bodyPr/>
          <a:lstStyle/>
          <a:p>
            <a:r>
              <a:rPr lang="en-US" dirty="0"/>
              <a:t>MSHA Fatality Alerts</a:t>
            </a:r>
          </a:p>
        </p:txBody>
      </p:sp>
      <p:pic>
        <p:nvPicPr>
          <p:cNvPr id="4" name="Picture 3" descr="A flagpole with a flag on it&#10;&#10;Description automatically generated">
            <a:extLst>
              <a:ext uri="{FF2B5EF4-FFF2-40B4-BE49-F238E27FC236}">
                <a16:creationId xmlns:a16="http://schemas.microsoft.com/office/drawing/2014/main" id="{A2ADAEA6-D246-4C08-1AC9-0C98664E4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40" y="1836148"/>
            <a:ext cx="7945318" cy="1755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white background with black dots&#10;&#10;Description automatically generated">
            <a:extLst>
              <a:ext uri="{FF2B5EF4-FFF2-40B4-BE49-F238E27FC236}">
                <a16:creationId xmlns:a16="http://schemas.microsoft.com/office/drawing/2014/main" id="{B0ACC07B-C568-0568-EE2E-9DCC2D1F1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9" y="4258522"/>
            <a:ext cx="7945319" cy="1725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8532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D76B-BAB2-116C-FEAC-5A65802D7DD3}"/>
              </a:ext>
            </a:extLst>
          </p:cNvPr>
          <p:cNvSpPr>
            <a:spLocks noGrp="1"/>
          </p:cNvSpPr>
          <p:nvPr>
            <p:ph type="title"/>
          </p:nvPr>
        </p:nvSpPr>
        <p:spPr/>
        <p:txBody>
          <a:bodyPr/>
          <a:lstStyle/>
          <a:p>
            <a:r>
              <a:rPr lang="en-US" dirty="0"/>
              <a:t>Henderson Q1 2025 MSHA Inspection</a:t>
            </a:r>
          </a:p>
        </p:txBody>
      </p:sp>
      <p:graphicFrame>
        <p:nvGraphicFramePr>
          <p:cNvPr id="9" name="Content Placeholder 8">
            <a:extLst>
              <a:ext uri="{FF2B5EF4-FFF2-40B4-BE49-F238E27FC236}">
                <a16:creationId xmlns:a16="http://schemas.microsoft.com/office/drawing/2014/main" id="{45593472-B841-5DE2-F523-CBCF62DD54A3}"/>
              </a:ext>
            </a:extLst>
          </p:cNvPr>
          <p:cNvGraphicFramePr>
            <a:graphicFrameLocks noGrp="1"/>
          </p:cNvGraphicFramePr>
          <p:nvPr>
            <p:ph idx="1"/>
            <p:extLst>
              <p:ext uri="{D42A27DB-BD31-4B8C-83A1-F6EECF244321}">
                <p14:modId xmlns:p14="http://schemas.microsoft.com/office/powerpoint/2010/main" val="3460648737"/>
              </p:ext>
            </p:extLst>
          </p:nvPr>
        </p:nvGraphicFramePr>
        <p:xfrm>
          <a:off x="531054" y="1783672"/>
          <a:ext cx="8081892" cy="4286653"/>
        </p:xfrm>
        <a:graphic>
          <a:graphicData uri="http://schemas.openxmlformats.org/drawingml/2006/table">
            <a:tbl>
              <a:tblPr/>
              <a:tblGrid>
                <a:gridCol w="2380889">
                  <a:extLst>
                    <a:ext uri="{9D8B030D-6E8A-4147-A177-3AD203B41FA5}">
                      <a16:colId xmlns:a16="http://schemas.microsoft.com/office/drawing/2014/main" val="1376394183"/>
                    </a:ext>
                  </a:extLst>
                </a:gridCol>
                <a:gridCol w="1203649">
                  <a:extLst>
                    <a:ext uri="{9D8B030D-6E8A-4147-A177-3AD203B41FA5}">
                      <a16:colId xmlns:a16="http://schemas.microsoft.com/office/drawing/2014/main" val="2678487691"/>
                    </a:ext>
                  </a:extLst>
                </a:gridCol>
                <a:gridCol w="2052735">
                  <a:extLst>
                    <a:ext uri="{9D8B030D-6E8A-4147-A177-3AD203B41FA5}">
                      <a16:colId xmlns:a16="http://schemas.microsoft.com/office/drawing/2014/main" val="2544544730"/>
                    </a:ext>
                  </a:extLst>
                </a:gridCol>
                <a:gridCol w="2444619">
                  <a:extLst>
                    <a:ext uri="{9D8B030D-6E8A-4147-A177-3AD203B41FA5}">
                      <a16:colId xmlns:a16="http://schemas.microsoft.com/office/drawing/2014/main" val="971437092"/>
                    </a:ext>
                  </a:extLst>
                </a:gridCol>
              </a:tblGrid>
              <a:tr h="1345852">
                <a:tc>
                  <a:txBody>
                    <a:bodyPr/>
                    <a:lstStyle/>
                    <a:p>
                      <a:pPr algn="l" fontAlgn="b"/>
                      <a:r>
                        <a:rPr lang="en-US" sz="3000" b="1" i="0" u="none" strike="noStrike" dirty="0">
                          <a:solidFill>
                            <a:srgbClr val="000000"/>
                          </a:solidFill>
                          <a:effectLst/>
                          <a:latin typeface="Tahoma" panose="020B0604030504040204" pitchFamily="34" charset="0"/>
                        </a:rPr>
                        <a:t>1st Quarter 2025</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8207"/>
                    </a:solidFill>
                  </a:tcPr>
                </a:tc>
                <a:tc>
                  <a:txBody>
                    <a:bodyPr/>
                    <a:lstStyle/>
                    <a:p>
                      <a:pPr algn="ctr" fontAlgn="b"/>
                      <a:r>
                        <a:rPr lang="en-US" sz="3000" b="1" i="0" u="none" strike="noStrike" dirty="0">
                          <a:solidFill>
                            <a:srgbClr val="000000"/>
                          </a:solidFill>
                          <a:effectLst/>
                          <a:latin typeface="Tahoma" panose="020B0604030504040204" pitchFamily="34" charset="0"/>
                        </a:rPr>
                        <a:t>S&amp;S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fontAlgn="b"/>
                      <a:r>
                        <a:rPr lang="en-US" sz="3000" b="1" i="0" u="none" strike="noStrike" dirty="0">
                          <a:solidFill>
                            <a:srgbClr val="000000"/>
                          </a:solidFill>
                          <a:effectLst/>
                          <a:latin typeface="Tahoma" panose="020B0604030504040204" pitchFamily="34" charset="0"/>
                        </a:rPr>
                        <a:t>Non-S&amp;S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fontAlgn="b"/>
                      <a:r>
                        <a:rPr lang="en-US" sz="3000" b="1" i="0" u="none" strike="noStrike" dirty="0">
                          <a:solidFill>
                            <a:srgbClr val="000000"/>
                          </a:solidFill>
                          <a:effectLst/>
                          <a:latin typeface="Tahoma" panose="020B0604030504040204" pitchFamily="34" charset="0"/>
                        </a:rPr>
                        <a:t>All Citations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319808921"/>
                  </a:ext>
                </a:extLst>
              </a:tr>
              <a:tr h="672927">
                <a:tc>
                  <a:txBody>
                    <a:bodyPr/>
                    <a:lstStyle/>
                    <a:p>
                      <a:pPr algn="l" fontAlgn="b"/>
                      <a:r>
                        <a:rPr lang="en-US" sz="3000" b="0" i="0" u="none" strike="noStrike" dirty="0">
                          <a:solidFill>
                            <a:srgbClr val="000000"/>
                          </a:solidFill>
                          <a:effectLst/>
                          <a:latin typeface="Tahoma" panose="020B0604030504040204" pitchFamily="34" charset="0"/>
                        </a:rPr>
                        <a:t>Mine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8207"/>
                    </a:solidFill>
                  </a:tcPr>
                </a:tc>
                <a:tc>
                  <a:txBody>
                    <a:bodyPr/>
                    <a:lstStyle/>
                    <a:p>
                      <a:pPr algn="ctr" fontAlgn="b"/>
                      <a:r>
                        <a:rPr lang="en-US" sz="3000" b="0" i="0" u="none" strike="noStrike" dirty="0">
                          <a:solidFill>
                            <a:srgbClr val="000000"/>
                          </a:solidFill>
                          <a:effectLst/>
                          <a:latin typeface="Tahoma" panose="020B0604030504040204" pitchFamily="34" charset="0"/>
                        </a:rPr>
                        <a:t>1</a:t>
                      </a:r>
                    </a:p>
                  </a:txBody>
                  <a:tcPr marL="7620" marR="7620" marT="762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0" i="0" u="none" strike="noStrike">
                          <a:solidFill>
                            <a:srgbClr val="000000"/>
                          </a:solidFill>
                          <a:effectLst/>
                          <a:latin typeface="Tahoma" panose="020B0604030504040204" pitchFamily="34" charset="0"/>
                        </a:rPr>
                        <a:t>16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0" i="0" u="none" strike="noStrike" dirty="0">
                          <a:solidFill>
                            <a:srgbClr val="000000"/>
                          </a:solidFill>
                          <a:effectLst/>
                          <a:latin typeface="Tahoma" panose="020B060403050404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33112983"/>
                  </a:ext>
                </a:extLst>
              </a:tr>
              <a:tr h="672927">
                <a:tc>
                  <a:txBody>
                    <a:bodyPr/>
                    <a:lstStyle/>
                    <a:p>
                      <a:pPr algn="l" fontAlgn="b"/>
                      <a:r>
                        <a:rPr lang="en-US" sz="3000" b="0" i="0" u="none" strike="noStrike" dirty="0">
                          <a:solidFill>
                            <a:srgbClr val="000000"/>
                          </a:solidFill>
                          <a:effectLst/>
                          <a:latin typeface="Tahoma" panose="020B0604030504040204" pitchFamily="34" charset="0"/>
                        </a:rPr>
                        <a:t>Mill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8207"/>
                    </a:solidFill>
                  </a:tcPr>
                </a:tc>
                <a:tc>
                  <a:txBody>
                    <a:bodyPr/>
                    <a:lstStyle/>
                    <a:p>
                      <a:pPr algn="ctr" fontAlgn="b"/>
                      <a:r>
                        <a:rPr lang="en-US" sz="3000" b="0" i="0" u="none" strike="noStrike" dirty="0">
                          <a:solidFill>
                            <a:srgbClr val="000000"/>
                          </a:solidFill>
                          <a:effectLst/>
                          <a:latin typeface="Tahoma" panose="020B0604030504040204" pitchFamily="34" charset="0"/>
                        </a:rPr>
                        <a:t>3</a:t>
                      </a:r>
                    </a:p>
                  </a:txBody>
                  <a:tcPr marL="7620" marR="7620" marT="762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0" i="0" u="none" strike="noStrike" dirty="0">
                          <a:solidFill>
                            <a:srgbClr val="000000"/>
                          </a:solidFill>
                          <a:effectLst/>
                          <a:latin typeface="Tahoma" panose="020B0604030504040204" pitchFamily="34" charset="0"/>
                        </a:rPr>
                        <a:t>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0" i="0" u="none" strike="noStrike" dirty="0">
                          <a:solidFill>
                            <a:srgbClr val="000000"/>
                          </a:solidFill>
                          <a:effectLst/>
                          <a:latin typeface="Tahoma" panose="020B0604030504040204" pitchFamily="34" charset="0"/>
                        </a:rPr>
                        <a:t>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98051551"/>
                  </a:ext>
                </a:extLst>
              </a:tr>
              <a:tr h="672927">
                <a:tc>
                  <a:txBody>
                    <a:bodyPr/>
                    <a:lstStyle/>
                    <a:p>
                      <a:pPr algn="l" fontAlgn="b"/>
                      <a:r>
                        <a:rPr lang="en-US" sz="3000" b="0" i="0" u="none" strike="noStrike" dirty="0">
                          <a:solidFill>
                            <a:srgbClr val="000000"/>
                          </a:solidFill>
                          <a:effectLst/>
                          <a:latin typeface="Tahoma" panose="020B0604030504040204" pitchFamily="34" charset="0"/>
                        </a:rPr>
                        <a:t>Contractors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8207"/>
                    </a:solidFill>
                  </a:tcPr>
                </a:tc>
                <a:tc>
                  <a:txBody>
                    <a:bodyPr/>
                    <a:lstStyle/>
                    <a:p>
                      <a:pPr algn="ctr" fontAlgn="b"/>
                      <a:r>
                        <a:rPr lang="en-US" sz="3000" b="0" i="0" u="none" strike="noStrike">
                          <a:solidFill>
                            <a:srgbClr val="000000"/>
                          </a:solidFill>
                          <a:effectLst/>
                          <a:latin typeface="Tahoma" panose="020B0604030504040204" pitchFamily="34" charset="0"/>
                        </a:rPr>
                        <a:t>1</a:t>
                      </a:r>
                    </a:p>
                  </a:txBody>
                  <a:tcPr marL="7620" marR="7620" marT="762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3000" b="0" i="0" u="none" strike="noStrike" dirty="0">
                          <a:solidFill>
                            <a:srgbClr val="000000"/>
                          </a:solidFill>
                          <a:effectLst/>
                          <a:latin typeface="Tahoma" panose="020B060403050404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3000" b="0" i="0" u="none" strike="noStrike" dirty="0">
                          <a:solidFill>
                            <a:srgbClr val="000000"/>
                          </a:solidFill>
                          <a:effectLst/>
                          <a:latin typeface="Tahoma" panose="020B060403050404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95248974"/>
                  </a:ext>
                </a:extLst>
              </a:tr>
              <a:tr h="703515">
                <a:tc>
                  <a:txBody>
                    <a:bodyPr/>
                    <a:lstStyle/>
                    <a:p>
                      <a:pPr algn="l" fontAlgn="b"/>
                      <a:r>
                        <a:rPr lang="en-US" sz="3000" b="0" i="0" u="none" strike="noStrike" dirty="0">
                          <a:solidFill>
                            <a:srgbClr val="000000"/>
                          </a:solidFill>
                          <a:effectLst/>
                          <a:latin typeface="Tahoma" panose="020B0604030504040204" pitchFamily="34" charset="0"/>
                        </a:rPr>
                        <a:t>Total Henderson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8207"/>
                    </a:solidFill>
                  </a:tcPr>
                </a:tc>
                <a:tc>
                  <a:txBody>
                    <a:bodyPr/>
                    <a:lstStyle/>
                    <a:p>
                      <a:pPr algn="ctr" fontAlgn="b"/>
                      <a:r>
                        <a:rPr lang="en-US" sz="3000" b="0" i="0" u="none" strike="noStrike" dirty="0">
                          <a:solidFill>
                            <a:srgbClr val="000000"/>
                          </a:solidFill>
                          <a:effectLst/>
                          <a:latin typeface="Tahoma" panose="020B060403050404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3000" b="0" i="0" u="none" strike="noStrike" dirty="0">
                          <a:solidFill>
                            <a:srgbClr val="000000"/>
                          </a:solidFill>
                          <a:effectLst/>
                          <a:latin typeface="Tahoma" panose="020B0604030504040204" pitchFamily="34" charset="0"/>
                        </a:rPr>
                        <a:t>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3000" b="1" i="0" u="none" strike="noStrike" dirty="0">
                          <a:solidFill>
                            <a:srgbClr val="000000"/>
                          </a:solidFill>
                          <a:effectLst/>
                          <a:latin typeface="Tahoma" panose="020B0604030504040204" pitchFamily="34" charset="0"/>
                        </a:rPr>
                        <a:t>30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284360509"/>
                  </a:ext>
                </a:extLst>
              </a:tr>
            </a:tbl>
          </a:graphicData>
        </a:graphic>
      </p:graphicFrame>
    </p:spTree>
    <p:extLst>
      <p:ext uri="{BB962C8B-B14F-4D97-AF65-F5344CB8AC3E}">
        <p14:creationId xmlns:p14="http://schemas.microsoft.com/office/powerpoint/2010/main" val="753657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D76B-BAB2-116C-FEAC-5A65802D7DD3}"/>
              </a:ext>
            </a:extLst>
          </p:cNvPr>
          <p:cNvSpPr>
            <a:spLocks noGrp="1"/>
          </p:cNvSpPr>
          <p:nvPr>
            <p:ph type="title"/>
          </p:nvPr>
        </p:nvSpPr>
        <p:spPr/>
        <p:txBody>
          <a:bodyPr/>
          <a:lstStyle/>
          <a:p>
            <a:r>
              <a:rPr lang="en-US" dirty="0"/>
              <a:t>Henderson Q1 2025 MSHA Inspection</a:t>
            </a:r>
          </a:p>
        </p:txBody>
      </p:sp>
      <p:graphicFrame>
        <p:nvGraphicFramePr>
          <p:cNvPr id="4" name="Content Placeholder 3">
            <a:extLst>
              <a:ext uri="{FF2B5EF4-FFF2-40B4-BE49-F238E27FC236}">
                <a16:creationId xmlns:a16="http://schemas.microsoft.com/office/drawing/2014/main" id="{5D23FD8D-C951-4E8D-886B-90AE1A1F95C8}"/>
              </a:ext>
              <a:ext uri="{147F2762-F138-4A5C-976F-8EAC2B608ADB}">
                <a16:predDERef xmlns:a16="http://schemas.microsoft.com/office/drawing/2014/main" pred="{974EF01C-3049-4FF3-B205-4B8336113D8D}"/>
              </a:ext>
            </a:extLst>
          </p:cNvPr>
          <p:cNvGraphicFramePr>
            <a:graphicFrameLocks noGrp="1"/>
          </p:cNvGraphicFramePr>
          <p:nvPr>
            <p:ph idx="1"/>
          </p:nvPr>
        </p:nvGraphicFramePr>
        <p:xfrm>
          <a:off x="608012" y="1519238"/>
          <a:ext cx="7927975" cy="51863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3433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D76B-BAB2-116C-FEAC-5A65802D7DD3}"/>
              </a:ext>
            </a:extLst>
          </p:cNvPr>
          <p:cNvSpPr>
            <a:spLocks noGrp="1"/>
          </p:cNvSpPr>
          <p:nvPr>
            <p:ph type="title"/>
          </p:nvPr>
        </p:nvSpPr>
        <p:spPr/>
        <p:txBody>
          <a:bodyPr/>
          <a:lstStyle/>
          <a:p>
            <a:r>
              <a:rPr lang="en-US" dirty="0"/>
              <a:t>Henderson Q1 2025 MSHA Inspection</a:t>
            </a:r>
          </a:p>
        </p:txBody>
      </p:sp>
      <p:pic>
        <p:nvPicPr>
          <p:cNvPr id="7" name="Picture 6">
            <a:extLst>
              <a:ext uri="{FF2B5EF4-FFF2-40B4-BE49-F238E27FC236}">
                <a16:creationId xmlns:a16="http://schemas.microsoft.com/office/drawing/2014/main" id="{EA291FD1-D2C6-F0B9-AC7A-2B8263221B94}"/>
              </a:ext>
            </a:extLst>
          </p:cNvPr>
          <p:cNvPicPr>
            <a:picLocks noChangeAspect="1"/>
          </p:cNvPicPr>
          <p:nvPr/>
        </p:nvPicPr>
        <p:blipFill>
          <a:blip r:embed="rId2"/>
          <a:stretch>
            <a:fillRect/>
          </a:stretch>
        </p:blipFill>
        <p:spPr>
          <a:xfrm>
            <a:off x="5883485" y="1428204"/>
            <a:ext cx="2910643" cy="3879669"/>
          </a:xfrm>
          <a:prstGeom prst="rect">
            <a:avLst/>
          </a:prstGeom>
        </p:spPr>
      </p:pic>
      <p:pic>
        <p:nvPicPr>
          <p:cNvPr id="9" name="Picture 8">
            <a:extLst>
              <a:ext uri="{FF2B5EF4-FFF2-40B4-BE49-F238E27FC236}">
                <a16:creationId xmlns:a16="http://schemas.microsoft.com/office/drawing/2014/main" id="{986067C4-F1D4-CA63-9A41-E99CFCE5D270}"/>
              </a:ext>
            </a:extLst>
          </p:cNvPr>
          <p:cNvPicPr>
            <a:picLocks noChangeAspect="1"/>
          </p:cNvPicPr>
          <p:nvPr/>
        </p:nvPicPr>
        <p:blipFill>
          <a:blip r:embed="rId3"/>
          <a:stretch>
            <a:fillRect/>
          </a:stretch>
        </p:blipFill>
        <p:spPr>
          <a:xfrm>
            <a:off x="194043" y="1325636"/>
            <a:ext cx="3156012" cy="4206727"/>
          </a:xfrm>
          <a:prstGeom prst="rect">
            <a:avLst/>
          </a:prstGeom>
        </p:spPr>
      </p:pic>
      <p:pic>
        <p:nvPicPr>
          <p:cNvPr id="5" name="Content Placeholder 4">
            <a:extLst>
              <a:ext uri="{FF2B5EF4-FFF2-40B4-BE49-F238E27FC236}">
                <a16:creationId xmlns:a16="http://schemas.microsoft.com/office/drawing/2014/main" id="{F8836F0A-60EF-C7DA-7D03-0FE17ADF77F4}"/>
              </a:ext>
            </a:extLst>
          </p:cNvPr>
          <p:cNvPicPr>
            <a:picLocks noGrp="1" noChangeAspect="1"/>
          </p:cNvPicPr>
          <p:nvPr>
            <p:ph idx="1"/>
          </p:nvPr>
        </p:nvPicPr>
        <p:blipFill>
          <a:blip r:embed="rId4"/>
          <a:stretch>
            <a:fillRect/>
          </a:stretch>
        </p:blipFill>
        <p:spPr>
          <a:xfrm>
            <a:off x="2698399" y="2094003"/>
            <a:ext cx="3349063" cy="4464050"/>
          </a:xfrm>
        </p:spPr>
      </p:pic>
      <p:sp>
        <p:nvSpPr>
          <p:cNvPr id="10" name="TextBox 9">
            <a:extLst>
              <a:ext uri="{FF2B5EF4-FFF2-40B4-BE49-F238E27FC236}">
                <a16:creationId xmlns:a16="http://schemas.microsoft.com/office/drawing/2014/main" id="{64703F91-30A7-64C4-E181-0985C0737B73}"/>
              </a:ext>
            </a:extLst>
          </p:cNvPr>
          <p:cNvSpPr txBox="1"/>
          <p:nvPr/>
        </p:nvSpPr>
        <p:spPr>
          <a:xfrm>
            <a:off x="194043" y="5532363"/>
            <a:ext cx="1953846" cy="646331"/>
          </a:xfrm>
          <a:prstGeom prst="rect">
            <a:avLst/>
          </a:prstGeom>
          <a:noFill/>
        </p:spPr>
        <p:txBody>
          <a:bodyPr wrap="square" rtlCol="0">
            <a:spAutoFit/>
          </a:bodyPr>
          <a:lstStyle/>
          <a:p>
            <a:r>
              <a:rPr lang="en-US" dirty="0"/>
              <a:t>Damaged Cord on plasma cutter</a:t>
            </a:r>
          </a:p>
        </p:txBody>
      </p:sp>
      <p:sp>
        <p:nvSpPr>
          <p:cNvPr id="11" name="TextBox 10">
            <a:extLst>
              <a:ext uri="{FF2B5EF4-FFF2-40B4-BE49-F238E27FC236}">
                <a16:creationId xmlns:a16="http://schemas.microsoft.com/office/drawing/2014/main" id="{55549C8D-8A26-E3F9-BDC4-A0C6597A34DB}"/>
              </a:ext>
            </a:extLst>
          </p:cNvPr>
          <p:cNvSpPr txBox="1"/>
          <p:nvPr/>
        </p:nvSpPr>
        <p:spPr>
          <a:xfrm>
            <a:off x="3721835" y="1428653"/>
            <a:ext cx="1953846" cy="646331"/>
          </a:xfrm>
          <a:prstGeom prst="rect">
            <a:avLst/>
          </a:prstGeom>
          <a:noFill/>
        </p:spPr>
        <p:txBody>
          <a:bodyPr wrap="square" rtlCol="0">
            <a:spAutoFit/>
          </a:bodyPr>
          <a:lstStyle/>
          <a:p>
            <a:r>
              <a:rPr lang="en-US" dirty="0"/>
              <a:t>Missing Guard at Primary Mill</a:t>
            </a:r>
          </a:p>
        </p:txBody>
      </p:sp>
      <p:sp>
        <p:nvSpPr>
          <p:cNvPr id="12" name="TextBox 11">
            <a:extLst>
              <a:ext uri="{FF2B5EF4-FFF2-40B4-BE49-F238E27FC236}">
                <a16:creationId xmlns:a16="http://schemas.microsoft.com/office/drawing/2014/main" id="{EC5B5E6F-609F-214D-A1E9-B950A5E7CDB8}"/>
              </a:ext>
            </a:extLst>
          </p:cNvPr>
          <p:cNvSpPr txBox="1"/>
          <p:nvPr/>
        </p:nvSpPr>
        <p:spPr>
          <a:xfrm>
            <a:off x="6815015" y="5327861"/>
            <a:ext cx="2248635" cy="646331"/>
          </a:xfrm>
          <a:prstGeom prst="rect">
            <a:avLst/>
          </a:prstGeom>
          <a:noFill/>
        </p:spPr>
        <p:txBody>
          <a:bodyPr wrap="square" rtlCol="0">
            <a:spAutoFit/>
          </a:bodyPr>
          <a:lstStyle/>
          <a:p>
            <a:r>
              <a:rPr lang="en-US" dirty="0"/>
              <a:t>Unsafe Access to tools/flammables</a:t>
            </a:r>
          </a:p>
        </p:txBody>
      </p:sp>
    </p:spTree>
    <p:extLst>
      <p:ext uri="{BB962C8B-B14F-4D97-AF65-F5344CB8AC3E}">
        <p14:creationId xmlns:p14="http://schemas.microsoft.com/office/powerpoint/2010/main" val="285901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D76B-BAB2-116C-FEAC-5A65802D7DD3}"/>
              </a:ext>
            </a:extLst>
          </p:cNvPr>
          <p:cNvSpPr>
            <a:spLocks noGrp="1"/>
          </p:cNvSpPr>
          <p:nvPr>
            <p:ph type="title"/>
          </p:nvPr>
        </p:nvSpPr>
        <p:spPr/>
        <p:txBody>
          <a:bodyPr/>
          <a:lstStyle/>
          <a:p>
            <a:r>
              <a:rPr lang="en-US" dirty="0"/>
              <a:t>Henderson Q1 2025 MSHA Inspection</a:t>
            </a:r>
          </a:p>
        </p:txBody>
      </p:sp>
      <p:sp>
        <p:nvSpPr>
          <p:cNvPr id="10" name="TextBox 9">
            <a:extLst>
              <a:ext uri="{FF2B5EF4-FFF2-40B4-BE49-F238E27FC236}">
                <a16:creationId xmlns:a16="http://schemas.microsoft.com/office/drawing/2014/main" id="{64703F91-30A7-64C4-E181-0985C0737B73}"/>
              </a:ext>
            </a:extLst>
          </p:cNvPr>
          <p:cNvSpPr txBox="1"/>
          <p:nvPr/>
        </p:nvSpPr>
        <p:spPr>
          <a:xfrm>
            <a:off x="295273" y="5411876"/>
            <a:ext cx="1953846" cy="646331"/>
          </a:xfrm>
          <a:prstGeom prst="rect">
            <a:avLst/>
          </a:prstGeom>
          <a:noFill/>
        </p:spPr>
        <p:txBody>
          <a:bodyPr wrap="square" rtlCol="0">
            <a:spAutoFit/>
          </a:bodyPr>
          <a:lstStyle/>
          <a:p>
            <a:r>
              <a:rPr lang="en-US" dirty="0"/>
              <a:t>Grease storage missing label</a:t>
            </a:r>
          </a:p>
        </p:txBody>
      </p:sp>
      <p:sp>
        <p:nvSpPr>
          <p:cNvPr id="11" name="TextBox 10">
            <a:extLst>
              <a:ext uri="{FF2B5EF4-FFF2-40B4-BE49-F238E27FC236}">
                <a16:creationId xmlns:a16="http://schemas.microsoft.com/office/drawing/2014/main" id="{55549C8D-8A26-E3F9-BDC4-A0C6597A34DB}"/>
              </a:ext>
            </a:extLst>
          </p:cNvPr>
          <p:cNvSpPr txBox="1"/>
          <p:nvPr/>
        </p:nvSpPr>
        <p:spPr>
          <a:xfrm>
            <a:off x="3721835" y="1743280"/>
            <a:ext cx="1953846" cy="369332"/>
          </a:xfrm>
          <a:prstGeom prst="rect">
            <a:avLst/>
          </a:prstGeom>
          <a:noFill/>
        </p:spPr>
        <p:txBody>
          <a:bodyPr wrap="square" rtlCol="0">
            <a:spAutoFit/>
          </a:bodyPr>
          <a:lstStyle/>
          <a:p>
            <a:r>
              <a:rPr lang="en-US" dirty="0"/>
              <a:t>Illegible label</a:t>
            </a:r>
          </a:p>
        </p:txBody>
      </p:sp>
      <p:sp>
        <p:nvSpPr>
          <p:cNvPr id="12" name="TextBox 11">
            <a:extLst>
              <a:ext uri="{FF2B5EF4-FFF2-40B4-BE49-F238E27FC236}">
                <a16:creationId xmlns:a16="http://schemas.microsoft.com/office/drawing/2014/main" id="{EC5B5E6F-609F-214D-A1E9-B950A5E7CDB8}"/>
              </a:ext>
            </a:extLst>
          </p:cNvPr>
          <p:cNvSpPr txBox="1"/>
          <p:nvPr/>
        </p:nvSpPr>
        <p:spPr>
          <a:xfrm>
            <a:off x="6353909" y="5327861"/>
            <a:ext cx="2709742" cy="646331"/>
          </a:xfrm>
          <a:prstGeom prst="rect">
            <a:avLst/>
          </a:prstGeom>
          <a:noFill/>
        </p:spPr>
        <p:txBody>
          <a:bodyPr wrap="square" rtlCol="0">
            <a:spAutoFit/>
          </a:bodyPr>
          <a:lstStyle/>
          <a:p>
            <a:r>
              <a:rPr lang="en-US" dirty="0"/>
              <a:t>Pulling from Bushing    w/ exposed conductors</a:t>
            </a:r>
          </a:p>
        </p:txBody>
      </p:sp>
      <p:pic>
        <p:nvPicPr>
          <p:cNvPr id="8" name="Picture 7" descr="Barrels in a storage room&#10;&#10;AI-generated content may be incorrect.">
            <a:extLst>
              <a:ext uri="{FF2B5EF4-FFF2-40B4-BE49-F238E27FC236}">
                <a16:creationId xmlns:a16="http://schemas.microsoft.com/office/drawing/2014/main" id="{C50F59AD-1DC5-16C3-6A27-25242C2A054D}"/>
              </a:ext>
            </a:extLst>
          </p:cNvPr>
          <p:cNvPicPr>
            <a:picLocks noChangeAspect="1"/>
          </p:cNvPicPr>
          <p:nvPr/>
        </p:nvPicPr>
        <p:blipFill>
          <a:blip r:embed="rId2"/>
          <a:stretch>
            <a:fillRect/>
          </a:stretch>
        </p:blipFill>
        <p:spPr>
          <a:xfrm>
            <a:off x="295273" y="1446124"/>
            <a:ext cx="2977291" cy="3965752"/>
          </a:xfrm>
          <a:prstGeom prst="rect">
            <a:avLst/>
          </a:prstGeom>
        </p:spPr>
      </p:pic>
      <p:pic>
        <p:nvPicPr>
          <p:cNvPr id="16" name="Picture 15" descr="A close-up of a machine&#10;&#10;AI-generated content may be incorrect.">
            <a:extLst>
              <a:ext uri="{FF2B5EF4-FFF2-40B4-BE49-F238E27FC236}">
                <a16:creationId xmlns:a16="http://schemas.microsoft.com/office/drawing/2014/main" id="{CB58AC20-FA4B-FA04-DB02-12147083C838}"/>
              </a:ext>
            </a:extLst>
          </p:cNvPr>
          <p:cNvPicPr>
            <a:picLocks noChangeAspect="1"/>
          </p:cNvPicPr>
          <p:nvPr/>
        </p:nvPicPr>
        <p:blipFill>
          <a:blip r:embed="rId3"/>
          <a:stretch>
            <a:fillRect/>
          </a:stretch>
        </p:blipFill>
        <p:spPr>
          <a:xfrm>
            <a:off x="5830973" y="1446124"/>
            <a:ext cx="2914217" cy="3881737"/>
          </a:xfrm>
          <a:prstGeom prst="rect">
            <a:avLst/>
          </a:prstGeom>
        </p:spPr>
      </p:pic>
      <p:pic>
        <p:nvPicPr>
          <p:cNvPr id="14" name="Picture 13" descr="A metal box with a lock on it&#10;&#10;AI-generated content may be incorrect.">
            <a:extLst>
              <a:ext uri="{FF2B5EF4-FFF2-40B4-BE49-F238E27FC236}">
                <a16:creationId xmlns:a16="http://schemas.microsoft.com/office/drawing/2014/main" id="{E583DFF6-81DB-D268-3B1C-21A345380419}"/>
              </a:ext>
            </a:extLst>
          </p:cNvPr>
          <p:cNvPicPr>
            <a:picLocks noChangeAspect="1"/>
          </p:cNvPicPr>
          <p:nvPr/>
        </p:nvPicPr>
        <p:blipFill>
          <a:blip r:embed="rId4"/>
          <a:stretch>
            <a:fillRect/>
          </a:stretch>
        </p:blipFill>
        <p:spPr>
          <a:xfrm>
            <a:off x="2858023" y="2212753"/>
            <a:ext cx="3218483" cy="4287020"/>
          </a:xfrm>
          <a:prstGeom prst="rect">
            <a:avLst/>
          </a:prstGeom>
        </p:spPr>
      </p:pic>
    </p:spTree>
    <p:extLst>
      <p:ext uri="{BB962C8B-B14F-4D97-AF65-F5344CB8AC3E}">
        <p14:creationId xmlns:p14="http://schemas.microsoft.com/office/powerpoint/2010/main" val="674439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69F5-E002-2CC3-9FBD-29C48B21FFB3}"/>
              </a:ext>
            </a:extLst>
          </p:cNvPr>
          <p:cNvSpPr>
            <a:spLocks noGrp="1"/>
          </p:cNvSpPr>
          <p:nvPr>
            <p:ph type="title"/>
          </p:nvPr>
        </p:nvSpPr>
        <p:spPr/>
        <p:txBody>
          <a:bodyPr/>
          <a:lstStyle/>
          <a:p>
            <a:r>
              <a:rPr lang="en-US" dirty="0"/>
              <a:t>Henderson Incidents</a:t>
            </a:r>
          </a:p>
        </p:txBody>
      </p:sp>
      <p:sp>
        <p:nvSpPr>
          <p:cNvPr id="3" name="Content Placeholder 2">
            <a:extLst>
              <a:ext uri="{FF2B5EF4-FFF2-40B4-BE49-F238E27FC236}">
                <a16:creationId xmlns:a16="http://schemas.microsoft.com/office/drawing/2014/main" id="{2B4744C7-1653-5F58-4FEB-04C6B62B7ED1}"/>
              </a:ext>
            </a:extLst>
          </p:cNvPr>
          <p:cNvSpPr>
            <a:spLocks noGrp="1"/>
          </p:cNvSpPr>
          <p:nvPr>
            <p:ph idx="1"/>
          </p:nvPr>
        </p:nvSpPr>
        <p:spPr>
          <a:xfrm>
            <a:off x="348459" y="1344247"/>
            <a:ext cx="4031561" cy="4639696"/>
          </a:xfrm>
        </p:spPr>
        <p:txBody>
          <a:bodyPr/>
          <a:lstStyle/>
          <a:p>
            <a:r>
              <a:rPr lang="en-US" dirty="0"/>
              <a:t>02/05/2025 Near Miss</a:t>
            </a:r>
          </a:p>
          <a:p>
            <a:pPr marL="0" indent="0">
              <a:buNone/>
            </a:pPr>
            <a:r>
              <a:rPr lang="en-US" dirty="0"/>
              <a:t>Summary:</a:t>
            </a:r>
          </a:p>
          <a:p>
            <a:r>
              <a:rPr lang="en-US" b="0" i="0" dirty="0">
                <a:solidFill>
                  <a:srgbClr val="333333"/>
                </a:solidFill>
                <a:effectLst/>
                <a:latin typeface="-apple-system"/>
              </a:rPr>
              <a:t>During the offloading of </a:t>
            </a:r>
            <a:r>
              <a:rPr lang="en-US" b="0" i="0" dirty="0" err="1">
                <a:solidFill>
                  <a:srgbClr val="333333"/>
                </a:solidFill>
                <a:effectLst/>
                <a:latin typeface="-apple-system"/>
              </a:rPr>
              <a:t>Hydrocal</a:t>
            </a:r>
            <a:r>
              <a:rPr lang="en-US" b="0" i="0" dirty="0">
                <a:solidFill>
                  <a:srgbClr val="333333"/>
                </a:solidFill>
                <a:effectLst/>
                <a:latin typeface="-apple-system"/>
              </a:rPr>
              <a:t> 60, 2 </a:t>
            </a:r>
            <a:r>
              <a:rPr lang="en-US" dirty="0">
                <a:solidFill>
                  <a:srgbClr val="333333"/>
                </a:solidFill>
                <a:latin typeface="-apple-system"/>
              </a:rPr>
              <a:t>warehouse techs </a:t>
            </a:r>
            <a:r>
              <a:rPr lang="en-US" b="0" i="0" dirty="0">
                <a:solidFill>
                  <a:srgbClr val="333333"/>
                </a:solidFill>
                <a:effectLst/>
                <a:latin typeface="-apple-system"/>
              </a:rPr>
              <a:t>were sitting inside </a:t>
            </a:r>
            <a:r>
              <a:rPr lang="en-US" dirty="0">
                <a:solidFill>
                  <a:srgbClr val="333333"/>
                </a:solidFill>
                <a:latin typeface="-apple-system"/>
              </a:rPr>
              <a:t>a </a:t>
            </a:r>
            <a:r>
              <a:rPr lang="en-US" b="0" i="0" dirty="0">
                <a:solidFill>
                  <a:srgbClr val="333333"/>
                </a:solidFill>
                <a:effectLst/>
                <a:latin typeface="-apple-system"/>
              </a:rPr>
              <a:t>company truck observing the offloading process.  Suddenly a piece of sheet metal dropped from the Nokes Building trestle above and hit the ground 10 feet in front of the truck. Investigation identified the pieces were temporarily secured/wedged on the trestle while awaiting additional personnel to complete a task.</a:t>
            </a:r>
          </a:p>
          <a:p>
            <a:pPr marL="0" indent="0">
              <a:buNone/>
            </a:pPr>
            <a:r>
              <a:rPr lang="en-US" dirty="0"/>
              <a:t>Learnings:</a:t>
            </a:r>
          </a:p>
          <a:p>
            <a:r>
              <a:rPr lang="en-US" dirty="0">
                <a:solidFill>
                  <a:srgbClr val="333333"/>
                </a:solidFill>
                <a:latin typeface="-apple-system"/>
              </a:rPr>
              <a:t>Understand potential impacts of changing conditions (wind)</a:t>
            </a:r>
          </a:p>
          <a:p>
            <a:r>
              <a:rPr lang="en-US" dirty="0">
                <a:solidFill>
                  <a:srgbClr val="333333"/>
                </a:solidFill>
                <a:latin typeface="-apple-system"/>
              </a:rPr>
              <a:t>Ensure securements are substantial even for temporary needs</a:t>
            </a:r>
          </a:p>
          <a:p>
            <a:endParaRPr lang="en-US" dirty="0">
              <a:solidFill>
                <a:srgbClr val="333333"/>
              </a:solidFill>
              <a:latin typeface="-apple-system"/>
            </a:endParaRPr>
          </a:p>
          <a:p>
            <a:endParaRPr lang="en-US" dirty="0"/>
          </a:p>
          <a:p>
            <a:endParaRPr lang="en-US" dirty="0"/>
          </a:p>
          <a:p>
            <a:endParaRPr lang="en-US" dirty="0"/>
          </a:p>
        </p:txBody>
      </p:sp>
      <p:pic>
        <p:nvPicPr>
          <p:cNvPr id="11" name="Picture 10">
            <a:extLst>
              <a:ext uri="{FF2B5EF4-FFF2-40B4-BE49-F238E27FC236}">
                <a16:creationId xmlns:a16="http://schemas.microsoft.com/office/drawing/2014/main" id="{A44F3C1F-3EC3-1F8F-BB40-48E7B1566FB2}"/>
              </a:ext>
            </a:extLst>
          </p:cNvPr>
          <p:cNvPicPr>
            <a:picLocks noChangeAspect="1"/>
          </p:cNvPicPr>
          <p:nvPr/>
        </p:nvPicPr>
        <p:blipFill rotWithShape="1">
          <a:blip r:embed="rId2"/>
          <a:srcRect r="10759"/>
          <a:stretch/>
        </p:blipFill>
        <p:spPr>
          <a:xfrm>
            <a:off x="5388872" y="1519519"/>
            <a:ext cx="3630081" cy="4229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broken tube in snow&#10;&#10;AI-generated content may be incorrect.">
            <a:extLst>
              <a:ext uri="{FF2B5EF4-FFF2-40B4-BE49-F238E27FC236}">
                <a16:creationId xmlns:a16="http://schemas.microsoft.com/office/drawing/2014/main" id="{1DD88899-3A36-1EB4-5C6C-6DD899666D66}"/>
              </a:ext>
            </a:extLst>
          </p:cNvPr>
          <p:cNvPicPr>
            <a:picLocks noChangeAspect="1"/>
          </p:cNvPicPr>
          <p:nvPr/>
        </p:nvPicPr>
        <p:blipFill>
          <a:blip r:embed="rId3"/>
          <a:stretch>
            <a:fillRect/>
          </a:stretch>
        </p:blipFill>
        <p:spPr>
          <a:xfrm>
            <a:off x="4380021" y="3664095"/>
            <a:ext cx="2205272" cy="2940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2329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p:txBody>
          <a:bodyPr/>
          <a:lstStyle/>
          <a:p>
            <a:r>
              <a:rPr lang="en-US" dirty="0"/>
              <a:t>Additional Information</a:t>
            </a:r>
          </a:p>
        </p:txBody>
      </p:sp>
      <p:sp>
        <p:nvSpPr>
          <p:cNvPr id="8" name="Content Placeholder 7">
            <a:extLst>
              <a:ext uri="{FF2B5EF4-FFF2-40B4-BE49-F238E27FC236}">
                <a16:creationId xmlns:a16="http://schemas.microsoft.com/office/drawing/2014/main" id="{D80018B4-8BFB-30DB-1CA4-6165FA21D0A8}"/>
              </a:ext>
            </a:extLst>
          </p:cNvPr>
          <p:cNvSpPr>
            <a:spLocks noGrp="1"/>
          </p:cNvSpPr>
          <p:nvPr>
            <p:ph idx="1"/>
          </p:nvPr>
        </p:nvSpPr>
        <p:spPr>
          <a:xfrm>
            <a:off x="559476" y="1871211"/>
            <a:ext cx="2840217" cy="4464423"/>
          </a:xfrm>
        </p:spPr>
        <p:txBody>
          <a:bodyPr/>
          <a:lstStyle/>
          <a:p>
            <a:r>
              <a:rPr lang="en-US" dirty="0"/>
              <a:t>Access to site digital forms now available to Contractors!</a:t>
            </a:r>
          </a:p>
          <a:p>
            <a:r>
              <a:rPr lang="en-US" dirty="0"/>
              <a:t>Integration of Contractor submitted forms into internal dashboards</a:t>
            </a:r>
          </a:p>
          <a:p>
            <a:r>
              <a:rPr lang="en-US" dirty="0"/>
              <a:t>Forms can be used in online and offline modes</a:t>
            </a:r>
          </a:p>
          <a:p>
            <a:r>
              <a:rPr lang="en-US" dirty="0"/>
              <a:t>Request Access with QR Code or </a:t>
            </a:r>
            <a:r>
              <a:rPr lang="en-US" dirty="0">
                <a:hlinkClick r:id="rId2"/>
              </a:rPr>
              <a:t>HERE</a:t>
            </a:r>
            <a:endParaRPr lang="en-US" dirty="0"/>
          </a:p>
          <a:p>
            <a:endParaRPr lang="en-US" dirty="0"/>
          </a:p>
          <a:p>
            <a:r>
              <a:rPr lang="en-US" dirty="0"/>
              <a:t>Reach out to H&amp;S Department with any questions or issues</a:t>
            </a:r>
          </a:p>
        </p:txBody>
      </p:sp>
      <p:pic>
        <p:nvPicPr>
          <p:cNvPr id="18" name="Picture 17" descr="A cork board with notes and words&#10;&#10;AI-generated content may be incorrect.">
            <a:extLst>
              <a:ext uri="{FF2B5EF4-FFF2-40B4-BE49-F238E27FC236}">
                <a16:creationId xmlns:a16="http://schemas.microsoft.com/office/drawing/2014/main" id="{5289AED1-F95B-A09E-C8A3-A50D87BEEBF7}"/>
              </a:ext>
            </a:extLst>
          </p:cNvPr>
          <p:cNvPicPr>
            <a:picLocks noChangeAspect="1"/>
          </p:cNvPicPr>
          <p:nvPr/>
        </p:nvPicPr>
        <p:blipFill>
          <a:blip r:embed="rId3"/>
          <a:stretch>
            <a:fillRect/>
          </a:stretch>
        </p:blipFill>
        <p:spPr>
          <a:xfrm>
            <a:off x="3765155" y="1265273"/>
            <a:ext cx="4167460" cy="5553651"/>
          </a:xfrm>
          <a:prstGeom prst="rect">
            <a:avLst/>
          </a:prstGeom>
        </p:spPr>
      </p:pic>
    </p:spTree>
    <p:extLst>
      <p:ext uri="{BB962C8B-B14F-4D97-AF65-F5344CB8AC3E}">
        <p14:creationId xmlns:p14="http://schemas.microsoft.com/office/powerpoint/2010/main" val="320831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p:txBody>
          <a:bodyPr/>
          <a:lstStyle/>
          <a:p>
            <a:r>
              <a:rPr lang="en-US" dirty="0"/>
              <a:t>2025 Contractor Meeting Schedule</a:t>
            </a:r>
          </a:p>
        </p:txBody>
      </p:sp>
      <p:sp>
        <p:nvSpPr>
          <p:cNvPr id="8" name="Content Placeholder 7">
            <a:extLst>
              <a:ext uri="{FF2B5EF4-FFF2-40B4-BE49-F238E27FC236}">
                <a16:creationId xmlns:a16="http://schemas.microsoft.com/office/drawing/2014/main" id="{D80018B4-8BFB-30DB-1CA4-6165FA21D0A8}"/>
              </a:ext>
            </a:extLst>
          </p:cNvPr>
          <p:cNvSpPr>
            <a:spLocks noGrp="1"/>
          </p:cNvSpPr>
          <p:nvPr>
            <p:ph idx="1"/>
          </p:nvPr>
        </p:nvSpPr>
        <p:spPr>
          <a:xfrm>
            <a:off x="334319" y="1871211"/>
            <a:ext cx="8464447" cy="4464423"/>
          </a:xfrm>
        </p:spPr>
        <p:txBody>
          <a:bodyPr numCol="2"/>
          <a:lstStyle/>
          <a:p>
            <a:pPr marL="0" indent="0">
              <a:buNone/>
            </a:pPr>
            <a:r>
              <a:rPr lang="en-US" sz="2000" dirty="0"/>
              <a:t>March 20</a:t>
            </a:r>
            <a:r>
              <a:rPr lang="en-US" sz="2000" baseline="30000" dirty="0"/>
              <a:t>th </a:t>
            </a:r>
            <a:r>
              <a:rPr lang="en-US" sz="2000" dirty="0"/>
              <a:t>– Henderson Mine</a:t>
            </a:r>
          </a:p>
          <a:p>
            <a:pPr marL="0" indent="0">
              <a:buNone/>
            </a:pPr>
            <a:endParaRPr lang="en-US" sz="2000" dirty="0"/>
          </a:p>
          <a:p>
            <a:pPr marL="0" indent="0">
              <a:buNone/>
            </a:pPr>
            <a:r>
              <a:rPr lang="en-US" sz="2000" dirty="0"/>
              <a:t>May 22</a:t>
            </a:r>
            <a:r>
              <a:rPr lang="en-US" sz="2000" baseline="30000" dirty="0"/>
              <a:t>nd</a:t>
            </a:r>
            <a:r>
              <a:rPr lang="en-US" sz="2000" dirty="0"/>
              <a:t> – Henderson Mine</a:t>
            </a:r>
          </a:p>
          <a:p>
            <a:pPr marL="0" indent="0">
              <a:buNone/>
            </a:pPr>
            <a:endParaRPr lang="en-US" sz="2000" dirty="0"/>
          </a:p>
          <a:p>
            <a:pPr marL="0" indent="0">
              <a:buNone/>
            </a:pPr>
            <a:r>
              <a:rPr lang="en-US" sz="2000" dirty="0"/>
              <a:t>July 17</a:t>
            </a:r>
            <a:r>
              <a:rPr lang="en-US" sz="2000" baseline="30000" dirty="0"/>
              <a:t>th</a:t>
            </a:r>
            <a:r>
              <a:rPr lang="en-US" sz="2000" dirty="0"/>
              <a:t> – Henderson Mill</a:t>
            </a:r>
          </a:p>
          <a:p>
            <a:pPr marL="0" indent="0">
              <a:buNone/>
            </a:pPr>
            <a:endParaRPr lang="en-US" sz="2000" dirty="0"/>
          </a:p>
          <a:p>
            <a:pPr marL="0" indent="0">
              <a:buNone/>
            </a:pPr>
            <a:r>
              <a:rPr lang="en-US" sz="2000" dirty="0"/>
              <a:t>September 11</a:t>
            </a:r>
            <a:r>
              <a:rPr lang="en-US" sz="2000" baseline="30000" dirty="0"/>
              <a:t>th</a:t>
            </a:r>
            <a:r>
              <a:rPr lang="en-US" sz="2000" dirty="0"/>
              <a:t> – Henderson Mine</a:t>
            </a:r>
          </a:p>
          <a:p>
            <a:pPr marL="0" indent="0">
              <a:buNone/>
            </a:pPr>
            <a:endParaRPr lang="en-US" sz="2000" dirty="0"/>
          </a:p>
          <a:p>
            <a:pPr marL="0" indent="0">
              <a:buNone/>
            </a:pPr>
            <a:r>
              <a:rPr lang="en-US" sz="2000" dirty="0"/>
              <a:t>November 20</a:t>
            </a:r>
            <a:r>
              <a:rPr lang="en-US" sz="2000" baseline="30000" dirty="0"/>
              <a:t>th</a:t>
            </a:r>
            <a:r>
              <a:rPr lang="en-US" sz="2000" dirty="0"/>
              <a:t> – Henderson Mine</a:t>
            </a:r>
          </a:p>
          <a:p>
            <a:pPr marL="0" indent="0">
              <a:buNone/>
            </a:pPr>
            <a:endParaRPr lang="en-US" sz="2000" dirty="0"/>
          </a:p>
          <a:p>
            <a:pPr marL="0" indent="0">
              <a:buNone/>
            </a:pPr>
            <a:endParaRPr lang="en-US" sz="2000" dirty="0"/>
          </a:p>
          <a:p>
            <a:pPr marL="0" indent="0">
              <a:buNone/>
            </a:pPr>
            <a:r>
              <a:rPr lang="en-US" sz="2000" dirty="0"/>
              <a:t>April 10</a:t>
            </a:r>
            <a:r>
              <a:rPr lang="en-US" sz="2000" baseline="30000" dirty="0"/>
              <a:t>th</a:t>
            </a:r>
            <a:r>
              <a:rPr lang="en-US" sz="2000" dirty="0"/>
              <a:t> – Henderson Mill</a:t>
            </a:r>
          </a:p>
          <a:p>
            <a:pPr marL="0" indent="0">
              <a:buNone/>
            </a:pPr>
            <a:endParaRPr lang="en-US" sz="2000" dirty="0"/>
          </a:p>
          <a:p>
            <a:pPr marL="0" indent="0">
              <a:buNone/>
            </a:pPr>
            <a:r>
              <a:rPr lang="en-US" sz="2000" dirty="0"/>
              <a:t>June 19</a:t>
            </a:r>
            <a:r>
              <a:rPr lang="en-US" sz="2000" baseline="30000" dirty="0"/>
              <a:t>th</a:t>
            </a:r>
            <a:r>
              <a:rPr lang="en-US" sz="2000" dirty="0"/>
              <a:t> – Henderson Mine</a:t>
            </a:r>
          </a:p>
          <a:p>
            <a:pPr marL="0" indent="0">
              <a:buNone/>
            </a:pPr>
            <a:endParaRPr lang="en-US" sz="2000" dirty="0"/>
          </a:p>
          <a:p>
            <a:pPr marL="0" indent="0">
              <a:buNone/>
            </a:pPr>
            <a:r>
              <a:rPr lang="en-US" sz="2000" dirty="0"/>
              <a:t>August 14</a:t>
            </a:r>
            <a:r>
              <a:rPr lang="en-US" sz="2000" baseline="30000" dirty="0"/>
              <a:t>th</a:t>
            </a:r>
            <a:r>
              <a:rPr lang="en-US" sz="2000" dirty="0"/>
              <a:t> – Henderson Mine</a:t>
            </a:r>
          </a:p>
          <a:p>
            <a:pPr marL="0" indent="0">
              <a:buNone/>
            </a:pPr>
            <a:endParaRPr lang="en-US" sz="2000" dirty="0"/>
          </a:p>
          <a:p>
            <a:pPr marL="0" indent="0">
              <a:buNone/>
            </a:pPr>
            <a:r>
              <a:rPr lang="en-US" sz="2000" dirty="0"/>
              <a:t>October 9th – Henderson Mill</a:t>
            </a:r>
          </a:p>
          <a:p>
            <a:pPr marL="0" indent="0">
              <a:buNone/>
            </a:pPr>
            <a:endParaRPr lang="en-US" sz="2000" dirty="0"/>
          </a:p>
          <a:p>
            <a:pPr marL="0" indent="0">
              <a:buNone/>
            </a:pPr>
            <a:r>
              <a:rPr lang="en-US" sz="2000" dirty="0"/>
              <a:t>December 18</a:t>
            </a:r>
            <a:r>
              <a:rPr lang="en-US" sz="2000" baseline="30000" dirty="0"/>
              <a:t>th</a:t>
            </a:r>
            <a:r>
              <a:rPr lang="en-US" sz="2000" dirty="0"/>
              <a:t> – Henderson Mine</a:t>
            </a:r>
          </a:p>
          <a:p>
            <a:pPr marL="0" indent="0">
              <a:buNone/>
            </a:pPr>
            <a:endParaRPr lang="en-US" dirty="0"/>
          </a:p>
        </p:txBody>
      </p:sp>
    </p:spTree>
    <p:extLst>
      <p:ext uri="{BB962C8B-B14F-4D97-AF65-F5344CB8AC3E}">
        <p14:creationId xmlns:p14="http://schemas.microsoft.com/office/powerpoint/2010/main" val="79483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ED902C-2000-7733-5B02-46B90581BD90}"/>
              </a:ext>
            </a:extLst>
          </p:cNvPr>
          <p:cNvSpPr txBox="1"/>
          <p:nvPr/>
        </p:nvSpPr>
        <p:spPr>
          <a:xfrm>
            <a:off x="609600" y="4650154"/>
            <a:ext cx="5087816" cy="1107996"/>
          </a:xfrm>
          <a:prstGeom prst="rect">
            <a:avLst/>
          </a:prstGeom>
          <a:noFill/>
        </p:spPr>
        <p:txBody>
          <a:bodyPr wrap="square" rtlCol="0">
            <a:spAutoFit/>
          </a:bodyPr>
          <a:lstStyle/>
          <a:p>
            <a:r>
              <a:rPr lang="en-US" sz="6600" dirty="0"/>
              <a:t>Open Forum</a:t>
            </a:r>
          </a:p>
        </p:txBody>
      </p:sp>
    </p:spTree>
    <p:extLst>
      <p:ext uri="{BB962C8B-B14F-4D97-AF65-F5344CB8AC3E}">
        <p14:creationId xmlns:p14="http://schemas.microsoft.com/office/powerpoint/2010/main" val="2030038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F7B-2535-1C21-C442-0088A36E2A51}"/>
              </a:ext>
            </a:extLst>
          </p:cNvPr>
          <p:cNvSpPr>
            <a:spLocks noGrp="1"/>
          </p:cNvSpPr>
          <p:nvPr>
            <p:ph type="title"/>
          </p:nvPr>
        </p:nvSpPr>
        <p:spPr/>
        <p:txBody>
          <a:bodyPr/>
          <a:lstStyle/>
          <a:p>
            <a:r>
              <a:rPr lang="en-US" dirty="0"/>
              <a:t>What are the Key elements?</a:t>
            </a:r>
          </a:p>
        </p:txBody>
      </p:sp>
      <p:sp>
        <p:nvSpPr>
          <p:cNvPr id="3" name="Content Placeholder 2">
            <a:extLst>
              <a:ext uri="{FF2B5EF4-FFF2-40B4-BE49-F238E27FC236}">
                <a16:creationId xmlns:a16="http://schemas.microsoft.com/office/drawing/2014/main" id="{96E511BC-3D8F-4791-B294-C3E5FB64CFEC}"/>
              </a:ext>
            </a:extLst>
          </p:cNvPr>
          <p:cNvSpPr>
            <a:spLocks noGrp="1"/>
          </p:cNvSpPr>
          <p:nvPr>
            <p:ph idx="1"/>
          </p:nvPr>
        </p:nvSpPr>
        <p:spPr/>
        <p:txBody>
          <a:bodyPr/>
          <a:lstStyle/>
          <a:p>
            <a:r>
              <a:rPr lang="en-US" sz="3600" dirty="0"/>
              <a:t>In-person meeting</a:t>
            </a:r>
          </a:p>
          <a:p>
            <a:endParaRPr lang="en-US" sz="3600" dirty="0"/>
          </a:p>
          <a:p>
            <a:r>
              <a:rPr lang="en-US" sz="3600" dirty="0"/>
              <a:t>Packet/presentation</a:t>
            </a:r>
          </a:p>
          <a:p>
            <a:endParaRPr lang="en-US" sz="3600" dirty="0"/>
          </a:p>
          <a:p>
            <a:r>
              <a:rPr lang="en-US" sz="3600" dirty="0"/>
              <a:t>Sign-Off Record</a:t>
            </a:r>
          </a:p>
          <a:p>
            <a:endParaRPr lang="en-US" sz="3600" dirty="0"/>
          </a:p>
          <a:p>
            <a:r>
              <a:rPr lang="en-US" sz="3600" dirty="0"/>
              <a:t>Contractor Email List</a:t>
            </a:r>
          </a:p>
        </p:txBody>
      </p:sp>
    </p:spTree>
    <p:extLst>
      <p:ext uri="{BB962C8B-B14F-4D97-AF65-F5344CB8AC3E}">
        <p14:creationId xmlns:p14="http://schemas.microsoft.com/office/powerpoint/2010/main" val="3670420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56A1-11D8-103E-69B5-EEB735A8DE52}"/>
              </a:ext>
            </a:extLst>
          </p:cNvPr>
          <p:cNvSpPr>
            <a:spLocks noGrp="1"/>
          </p:cNvSpPr>
          <p:nvPr>
            <p:ph type="title"/>
          </p:nvPr>
        </p:nvSpPr>
        <p:spPr/>
        <p:txBody>
          <a:bodyPr/>
          <a:lstStyle/>
          <a:p>
            <a:r>
              <a:rPr lang="en-US" dirty="0"/>
              <a:t>February Sign-Off Record</a:t>
            </a:r>
          </a:p>
        </p:txBody>
      </p:sp>
      <p:sp>
        <p:nvSpPr>
          <p:cNvPr id="3" name="Content Placeholder 2">
            <a:extLst>
              <a:ext uri="{FF2B5EF4-FFF2-40B4-BE49-F238E27FC236}">
                <a16:creationId xmlns:a16="http://schemas.microsoft.com/office/drawing/2014/main" id="{3481BB70-B5AF-D44C-18A6-2C7D54C5EF10}"/>
              </a:ext>
            </a:extLst>
          </p:cNvPr>
          <p:cNvSpPr>
            <a:spLocks noGrp="1"/>
          </p:cNvSpPr>
          <p:nvPr>
            <p:ph idx="1"/>
          </p:nvPr>
        </p:nvSpPr>
        <p:spPr>
          <a:xfrm>
            <a:off x="609600" y="1391139"/>
            <a:ext cx="7668097" cy="4592804"/>
          </a:xfrm>
        </p:spPr>
        <p:txBody>
          <a:bodyPr numCol="2"/>
          <a:lstStyle/>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Font typeface="Arial" panose="020B0604020202020204" pitchFamily="34" charset="0"/>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p:txBody>
      </p:sp>
    </p:spTree>
    <p:extLst>
      <p:ext uri="{BB962C8B-B14F-4D97-AF65-F5344CB8AC3E}">
        <p14:creationId xmlns:p14="http://schemas.microsoft.com/office/powerpoint/2010/main" val="355468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0410-7DE8-EE42-5E46-D25733F4321F}"/>
              </a:ext>
            </a:extLst>
          </p:cNvPr>
          <p:cNvSpPr>
            <a:spLocks noGrp="1"/>
          </p:cNvSpPr>
          <p:nvPr>
            <p:ph type="title"/>
          </p:nvPr>
        </p:nvSpPr>
        <p:spPr/>
        <p:txBody>
          <a:bodyPr/>
          <a:lstStyle/>
          <a:p>
            <a:r>
              <a:rPr lang="en-US" dirty="0"/>
              <a:t>What is the Meeting Content?</a:t>
            </a:r>
          </a:p>
        </p:txBody>
      </p:sp>
      <p:sp>
        <p:nvSpPr>
          <p:cNvPr id="3" name="Content Placeholder 2">
            <a:extLst>
              <a:ext uri="{FF2B5EF4-FFF2-40B4-BE49-F238E27FC236}">
                <a16:creationId xmlns:a16="http://schemas.microsoft.com/office/drawing/2014/main" id="{E6D5F07E-8A14-A8E2-DBE8-25787F9AD4D2}"/>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Review/discuss monthly H&amp;S topics and environmental topics</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Contractor Share*</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Review FMI PFEs</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Review FMI High Risk Incidents</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Review Safety Alerts</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Review MSHA Fatality Alerts</a:t>
            </a:r>
          </a:p>
          <a:p>
            <a:pPr marL="342900" marR="0" lvl="0" indent="-342900">
              <a:lnSpc>
                <a:spcPct val="107000"/>
              </a:lnSpc>
              <a:spcBef>
                <a:spcPts val="0"/>
              </a:spcBef>
              <a:spcAft>
                <a:spcPts val="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Review Henderson Incidents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Review MSHA Inspection findings/citations</a:t>
            </a:r>
          </a:p>
          <a:p>
            <a:pPr marL="342900" marR="0" lvl="0" indent="-342900">
              <a:lnSpc>
                <a:spcPct val="107000"/>
              </a:lnSpc>
              <a:spcBef>
                <a:spcPts val="0"/>
              </a:spcBef>
              <a:spcAft>
                <a:spcPts val="8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Open the floor to everyone in the meeting for questions, concerns, learnings, etc.</a:t>
            </a:r>
          </a:p>
        </p:txBody>
      </p:sp>
    </p:spTree>
    <p:extLst>
      <p:ext uri="{BB962C8B-B14F-4D97-AF65-F5344CB8AC3E}">
        <p14:creationId xmlns:p14="http://schemas.microsoft.com/office/powerpoint/2010/main" val="23720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80C0-3248-2845-818B-482925A30984}"/>
              </a:ext>
            </a:extLst>
          </p:cNvPr>
          <p:cNvSpPr>
            <a:spLocks noGrp="1"/>
          </p:cNvSpPr>
          <p:nvPr>
            <p:ph type="title"/>
          </p:nvPr>
        </p:nvSpPr>
        <p:spPr/>
        <p:txBody>
          <a:bodyPr/>
          <a:lstStyle/>
          <a:p>
            <a:r>
              <a:rPr lang="en-US" dirty="0"/>
              <a:t>Who needs to attend?</a:t>
            </a:r>
          </a:p>
        </p:txBody>
      </p:sp>
      <p:sp>
        <p:nvSpPr>
          <p:cNvPr id="3" name="Content Placeholder 2">
            <a:extLst>
              <a:ext uri="{FF2B5EF4-FFF2-40B4-BE49-F238E27FC236}">
                <a16:creationId xmlns:a16="http://schemas.microsoft.com/office/drawing/2014/main" id="{EDA4EAE0-09EC-8CC8-9B97-A5340F0B7D16}"/>
              </a:ext>
            </a:extLst>
          </p:cNvPr>
          <p:cNvSpPr>
            <a:spLocks noGrp="1"/>
          </p:cNvSpPr>
          <p:nvPr>
            <p:ph idx="1"/>
          </p:nvPr>
        </p:nvSpPr>
        <p:spPr>
          <a:xfrm>
            <a:off x="348460" y="1519519"/>
            <a:ext cx="8373509" cy="4464423"/>
          </a:xfrm>
        </p:spPr>
        <p:txBody>
          <a:bodyPr/>
          <a:lstStyle/>
          <a:p>
            <a:r>
              <a:rPr lang="en-US" dirty="0"/>
              <a:t>Contractors with 40+ employee hours at Henderson Mine and/or Mill monthly</a:t>
            </a:r>
          </a:p>
          <a:p>
            <a:pPr lvl="1"/>
            <a:r>
              <a:rPr lang="en-US" dirty="0"/>
              <a:t>Representative required to attend in-person meeting</a:t>
            </a:r>
          </a:p>
          <a:p>
            <a:pPr lvl="1"/>
            <a:r>
              <a:rPr lang="en-US" dirty="0"/>
              <a:t>Bring packet/presentation back to your employees for discussion</a:t>
            </a:r>
          </a:p>
          <a:p>
            <a:pPr lvl="1"/>
            <a:r>
              <a:rPr lang="en-US" dirty="0"/>
              <a:t>Scan completed sign-off record and sent to </a:t>
            </a:r>
            <a:r>
              <a:rPr lang="en-US" dirty="0">
                <a:hlinkClick r:id="rId2"/>
              </a:rPr>
              <a:t>bgoertz@fmi.com</a:t>
            </a:r>
            <a:endParaRPr lang="en-US" dirty="0"/>
          </a:p>
          <a:p>
            <a:pPr lvl="1"/>
            <a:r>
              <a:rPr lang="en-US" dirty="0"/>
              <a:t>Contact Henderson H&amp;S if unable to attend in-person that month</a:t>
            </a:r>
          </a:p>
          <a:p>
            <a:pPr lvl="1"/>
            <a:endParaRPr lang="en-US" dirty="0"/>
          </a:p>
          <a:p>
            <a:r>
              <a:rPr lang="en-US" dirty="0"/>
              <a:t>Contractors with less than 40 employee hours at Henderson</a:t>
            </a:r>
          </a:p>
          <a:p>
            <a:pPr lvl="1"/>
            <a:r>
              <a:rPr lang="en-US" dirty="0"/>
              <a:t>Not required to attend in-person</a:t>
            </a:r>
          </a:p>
          <a:p>
            <a:pPr lvl="1"/>
            <a:r>
              <a:rPr lang="en-US" dirty="0"/>
              <a:t>Packet/presentation will be available digitally to bring back to employees</a:t>
            </a:r>
          </a:p>
          <a:p>
            <a:pPr lvl="1"/>
            <a:r>
              <a:rPr lang="en-US" dirty="0"/>
              <a:t>Scan completed sign-off record and sent to </a:t>
            </a:r>
            <a:r>
              <a:rPr lang="en-US" dirty="0">
                <a:hlinkClick r:id="rId2"/>
              </a:rPr>
              <a:t>bgoertz@fmi.com</a:t>
            </a:r>
            <a:endParaRPr lang="en-US" dirty="0"/>
          </a:p>
          <a:p>
            <a:pPr lvl="1"/>
            <a:endParaRPr lang="en-US" dirty="0"/>
          </a:p>
          <a:p>
            <a:r>
              <a:rPr lang="en-US" dirty="0"/>
              <a:t>Henderson Leadership</a:t>
            </a:r>
          </a:p>
          <a:p>
            <a:pPr lvl="1"/>
            <a:r>
              <a:rPr lang="en-US" dirty="0"/>
              <a:t>Contracts Controls/GSC</a:t>
            </a:r>
          </a:p>
          <a:p>
            <a:pPr lvl="1"/>
            <a:r>
              <a:rPr lang="en-US" dirty="0"/>
              <a:t>Health and Safety</a:t>
            </a:r>
          </a:p>
          <a:p>
            <a:pPr lvl="1"/>
            <a:r>
              <a:rPr lang="en-US" dirty="0"/>
              <a:t>Environmental</a:t>
            </a:r>
          </a:p>
          <a:p>
            <a:pPr lvl="1"/>
            <a:r>
              <a:rPr lang="en-US" dirty="0"/>
              <a:t>Training</a:t>
            </a:r>
          </a:p>
          <a:p>
            <a:pPr lvl="1"/>
            <a:r>
              <a:rPr lang="en-US" dirty="0"/>
              <a:t>Leadership Steering Team Members or General Manager</a:t>
            </a:r>
          </a:p>
        </p:txBody>
      </p:sp>
    </p:spTree>
    <p:extLst>
      <p:ext uri="{BB962C8B-B14F-4D97-AF65-F5344CB8AC3E}">
        <p14:creationId xmlns:p14="http://schemas.microsoft.com/office/powerpoint/2010/main" val="3483568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CED3F7-72FB-5EC0-DA73-A232C1DE4471}"/>
              </a:ext>
            </a:extLst>
          </p:cNvPr>
          <p:cNvSpPr>
            <a:spLocks noGrp="1"/>
          </p:cNvSpPr>
          <p:nvPr>
            <p:ph type="sldNum" sz="quarter" idx="12"/>
          </p:nvPr>
        </p:nvSpPr>
        <p:spPr>
          <a:xfrm>
            <a:off x="8098971" y="6577563"/>
            <a:ext cx="1045029" cy="280438"/>
          </a:xfrm>
          <a:prstGeom prst="rect">
            <a:avLst/>
          </a:prstGeom>
        </p:spPr>
        <p:txBody>
          <a:bodyPr>
            <a:noAutofit/>
          </a:bodyPr>
          <a:lstStyle>
            <a:defPPr>
              <a:defRPr lang="en-US"/>
            </a:defPPr>
            <a:lvl1pPr algn="r" rtl="0" fontAlgn="base">
              <a:spcBef>
                <a:spcPct val="0"/>
              </a:spcBef>
              <a:spcAft>
                <a:spcPct val="0"/>
              </a:spcAft>
              <a:defRPr sz="9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fontAlgn="auto">
              <a:spcBef>
                <a:spcPts val="0"/>
              </a:spcBef>
              <a:spcAft>
                <a:spcPts val="0"/>
              </a:spcAft>
              <a:defRPr/>
            </a:pPr>
            <a:fld id="{B5EB69C0-7537-C24C-BC67-8B5F238D9475}" type="slidenum">
              <a:rPr lang="en-US" smtClean="0"/>
              <a:pPr defTabSz="685800" fontAlgn="auto">
                <a:spcBef>
                  <a:spcPts val="0"/>
                </a:spcBef>
                <a:spcAft>
                  <a:spcPts val="0"/>
                </a:spcAft>
                <a:defRPr/>
              </a:pPr>
              <a:t>6</a:t>
            </a:fld>
            <a:endParaRPr lang="en-US"/>
          </a:p>
        </p:txBody>
      </p:sp>
      <p:sp>
        <p:nvSpPr>
          <p:cNvPr id="4" name="Content Placeholder 3">
            <a:extLst>
              <a:ext uri="{FF2B5EF4-FFF2-40B4-BE49-F238E27FC236}">
                <a16:creationId xmlns:a16="http://schemas.microsoft.com/office/drawing/2014/main" id="{059D17E5-0686-C3DB-D4BC-E67E339C8EF9}"/>
              </a:ext>
            </a:extLst>
          </p:cNvPr>
          <p:cNvSpPr>
            <a:spLocks noGrp="1"/>
          </p:cNvSpPr>
          <p:nvPr>
            <p:ph idx="1"/>
          </p:nvPr>
        </p:nvSpPr>
        <p:spPr/>
        <p:txBody>
          <a:bodyPr/>
          <a:lstStyle/>
          <a:p>
            <a:r>
              <a:rPr lang="en-US" dirty="0"/>
              <a:t>Fall Prevention/Protection systems are required:</a:t>
            </a:r>
          </a:p>
          <a:p>
            <a:pPr lvl="1"/>
            <a:r>
              <a:rPr lang="en-US" dirty="0"/>
              <a:t>Above 4’</a:t>
            </a:r>
          </a:p>
          <a:p>
            <a:pPr lvl="1"/>
            <a:r>
              <a:rPr lang="en-US" dirty="0"/>
              <a:t>Working above known hazards</a:t>
            </a:r>
          </a:p>
          <a:p>
            <a:pPr lvl="1"/>
            <a:r>
              <a:rPr lang="en-US" dirty="0"/>
              <a:t>Working in awkward positions</a:t>
            </a:r>
          </a:p>
          <a:p>
            <a:pPr lvl="1"/>
            <a:endParaRPr lang="en-US" dirty="0"/>
          </a:p>
          <a:p>
            <a:r>
              <a:rPr lang="en-US" dirty="0"/>
              <a:t>Fall Prevention = Preventing the fall from occurring</a:t>
            </a:r>
          </a:p>
          <a:p>
            <a:r>
              <a:rPr lang="en-US" dirty="0"/>
              <a:t>Fall Arrest = Preventing the sudden stop at the bottom</a:t>
            </a:r>
          </a:p>
          <a:p>
            <a:endParaRPr lang="en-US" dirty="0"/>
          </a:p>
          <a:p>
            <a:r>
              <a:rPr lang="en-US" dirty="0"/>
              <a:t>Inspect components of all fall prevention / protection systems prior to use.  (Trust but verify!)</a:t>
            </a:r>
          </a:p>
          <a:p>
            <a:endParaRPr lang="en-US" dirty="0"/>
          </a:p>
          <a:p>
            <a:r>
              <a:rPr lang="en-US" dirty="0"/>
              <a:t>Don’t forget about the rescue plan!!!!  (“May Day” ≠ Rescue Plan)</a:t>
            </a:r>
          </a:p>
        </p:txBody>
      </p:sp>
      <p:sp>
        <p:nvSpPr>
          <p:cNvPr id="2" name="Title 1">
            <a:extLst>
              <a:ext uri="{FF2B5EF4-FFF2-40B4-BE49-F238E27FC236}">
                <a16:creationId xmlns:a16="http://schemas.microsoft.com/office/drawing/2014/main" id="{6CD19F3E-3CAF-2C3C-B2E9-E0987495C138}"/>
              </a:ext>
            </a:extLst>
          </p:cNvPr>
          <p:cNvSpPr>
            <a:spLocks noGrp="1"/>
          </p:cNvSpPr>
          <p:nvPr>
            <p:ph type="title"/>
          </p:nvPr>
        </p:nvSpPr>
        <p:spPr/>
        <p:txBody>
          <a:bodyPr/>
          <a:lstStyle/>
          <a:p>
            <a:r>
              <a:rPr lang="en-US" dirty="0"/>
              <a:t>Monthly Safety Topic - Working At Heights</a:t>
            </a:r>
          </a:p>
        </p:txBody>
      </p:sp>
    </p:spTree>
    <p:extLst>
      <p:ext uri="{BB962C8B-B14F-4D97-AF65-F5344CB8AC3E}">
        <p14:creationId xmlns:p14="http://schemas.microsoft.com/office/powerpoint/2010/main" val="1067243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67CDA6-2DB8-3C90-386C-DFD23B5C14A9}"/>
              </a:ext>
            </a:extLst>
          </p:cNvPr>
          <p:cNvSpPr>
            <a:spLocks noGrp="1"/>
          </p:cNvSpPr>
          <p:nvPr>
            <p:ph type="sldNum" sz="quarter" idx="12"/>
          </p:nvPr>
        </p:nvSpPr>
        <p:spPr>
          <a:xfrm>
            <a:off x="8098971" y="6577563"/>
            <a:ext cx="1045029" cy="280438"/>
          </a:xfrm>
          <a:prstGeom prst="rect">
            <a:avLst/>
          </a:prstGeom>
        </p:spPr>
        <p:txBody>
          <a:bodyPr>
            <a:noAutofit/>
          </a:bodyPr>
          <a:lstStyle>
            <a:defPPr>
              <a:defRPr lang="en-US"/>
            </a:defPPr>
            <a:lvl1pPr algn="r" rtl="0" fontAlgn="base">
              <a:spcBef>
                <a:spcPct val="0"/>
              </a:spcBef>
              <a:spcAft>
                <a:spcPct val="0"/>
              </a:spcAft>
              <a:defRPr sz="9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EB69C0-7537-C24C-BC67-8B5F238D947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511F11"/>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6ECE1179-DAA6-D326-CF2F-D3786C5215F9}"/>
              </a:ext>
            </a:extLst>
          </p:cNvPr>
          <p:cNvSpPr>
            <a:spLocks noGrp="1"/>
          </p:cNvSpPr>
          <p:nvPr>
            <p:ph idx="1"/>
          </p:nvPr>
        </p:nvSpPr>
        <p:spPr/>
        <p:txBody>
          <a:bodyPr/>
          <a:lstStyle/>
          <a:p>
            <a:r>
              <a:rPr lang="en-US" dirty="0"/>
              <a:t>Ensure proper training for fall prevention / protection equipment</a:t>
            </a:r>
          </a:p>
          <a:p>
            <a:pPr lvl="1"/>
            <a:r>
              <a:rPr lang="en-US" dirty="0"/>
              <a:t>Don’t forget about equipment training (AWP or Scaffold)</a:t>
            </a:r>
          </a:p>
          <a:p>
            <a:pPr lvl="1"/>
            <a:endParaRPr lang="en-US" dirty="0"/>
          </a:p>
          <a:p>
            <a:r>
              <a:rPr lang="en-US" dirty="0"/>
              <a:t>Select the proper ladder for the job and use it properly</a:t>
            </a:r>
          </a:p>
          <a:p>
            <a:endParaRPr lang="en-US" dirty="0"/>
          </a:p>
          <a:p>
            <a:r>
              <a:rPr lang="en-US" dirty="0"/>
              <a:t>Review FRM booklet or complete a JRA prior to working at heights</a:t>
            </a:r>
          </a:p>
          <a:p>
            <a:endParaRPr lang="en-US" dirty="0"/>
          </a:p>
          <a:p>
            <a:r>
              <a:rPr lang="en-US" dirty="0"/>
              <a:t>Know the definition of an Open Hole in the Technical Supplement</a:t>
            </a:r>
          </a:p>
          <a:p>
            <a:endParaRPr lang="en-US" dirty="0"/>
          </a:p>
          <a:p>
            <a:r>
              <a:rPr lang="en-US" dirty="0"/>
              <a:t>Never work alone when working at heights</a:t>
            </a:r>
          </a:p>
        </p:txBody>
      </p:sp>
      <p:sp>
        <p:nvSpPr>
          <p:cNvPr id="4" name="Title 3">
            <a:extLst>
              <a:ext uri="{FF2B5EF4-FFF2-40B4-BE49-F238E27FC236}">
                <a16:creationId xmlns:a16="http://schemas.microsoft.com/office/drawing/2014/main" id="{52961863-F1BB-A096-5C48-B2852C0BCD20}"/>
              </a:ext>
            </a:extLst>
          </p:cNvPr>
          <p:cNvSpPr>
            <a:spLocks noGrp="1"/>
          </p:cNvSpPr>
          <p:nvPr>
            <p:ph type="title"/>
          </p:nvPr>
        </p:nvSpPr>
        <p:spPr/>
        <p:txBody>
          <a:bodyPr/>
          <a:lstStyle/>
          <a:p>
            <a:r>
              <a:rPr lang="en-US" dirty="0"/>
              <a:t>Working at Heights (Cont.)</a:t>
            </a:r>
          </a:p>
        </p:txBody>
      </p:sp>
    </p:spTree>
    <p:extLst>
      <p:ext uri="{BB962C8B-B14F-4D97-AF65-F5344CB8AC3E}">
        <p14:creationId xmlns:p14="http://schemas.microsoft.com/office/powerpoint/2010/main" val="216811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AEAA-48C9-E271-A09D-2FF3AA049282}"/>
              </a:ext>
            </a:extLst>
          </p:cNvPr>
          <p:cNvSpPr>
            <a:spLocks noGrp="1"/>
          </p:cNvSpPr>
          <p:nvPr>
            <p:ph type="title"/>
          </p:nvPr>
        </p:nvSpPr>
        <p:spPr>
          <a:xfrm>
            <a:off x="334319" y="436003"/>
            <a:ext cx="7059035" cy="607555"/>
          </a:xfrm>
        </p:spPr>
        <p:txBody>
          <a:bodyPr/>
          <a:lstStyle/>
          <a:p>
            <a:r>
              <a:rPr lang="en-US" dirty="0"/>
              <a:t>Safety Topic - </a:t>
            </a:r>
            <a:r>
              <a:rPr lang="en-US" sz="2400" b="1" dirty="0">
                <a:latin typeface="Arial" panose="020B0604020202020204" pitchFamily="34" charset="0"/>
                <a:cs typeface="Arial" panose="020B0604020202020204" pitchFamily="34" charset="0"/>
              </a:rPr>
              <a:t>MSHA Silica Standard Changes </a:t>
            </a:r>
            <a:endParaRPr lang="en-US" dirty="0"/>
          </a:p>
        </p:txBody>
      </p:sp>
      <p:sp>
        <p:nvSpPr>
          <p:cNvPr id="3" name="Content Placeholder 2">
            <a:extLst>
              <a:ext uri="{FF2B5EF4-FFF2-40B4-BE49-F238E27FC236}">
                <a16:creationId xmlns:a16="http://schemas.microsoft.com/office/drawing/2014/main" id="{D47C3E9F-987E-0D7A-9015-004BB368C304}"/>
              </a:ext>
            </a:extLst>
          </p:cNvPr>
          <p:cNvSpPr>
            <a:spLocks noGrp="1"/>
          </p:cNvSpPr>
          <p:nvPr>
            <p:ph idx="1"/>
          </p:nvPr>
        </p:nvSpPr>
        <p:spPr>
          <a:xfrm>
            <a:off x="348460" y="1383323"/>
            <a:ext cx="7929237" cy="4600619"/>
          </a:xfrm>
        </p:spPr>
        <p:txBody>
          <a:bodyPr/>
          <a:lstStyle/>
          <a:p>
            <a:pPr marL="0" indent="0">
              <a:buNone/>
            </a:pPr>
            <a:r>
              <a:rPr lang="en-US" sz="1600" b="1" dirty="0">
                <a:latin typeface="Arial" panose="020B0604020202020204" pitchFamily="34" charset="0"/>
                <a:cs typeface="Arial" panose="020B0604020202020204" pitchFamily="34" charset="0"/>
              </a:rPr>
              <a:t>Background</a:t>
            </a:r>
          </a:p>
          <a:p>
            <a:r>
              <a:rPr lang="en-US" sz="1600" b="0" i="0" dirty="0">
                <a:solidFill>
                  <a:srgbClr val="000000"/>
                </a:solidFill>
                <a:effectLst/>
                <a:latin typeface="Arial" panose="020B0604020202020204" pitchFamily="34" charset="0"/>
                <a:cs typeface="Arial" panose="020B0604020202020204" pitchFamily="34" charset="0"/>
              </a:rPr>
              <a:t>In June 2024, MSHA issued a final rule to reduce miners' exposure to respirable crystalline silica (silica dust) and improve respiratory protection for airborne hazards. The ruling aims to increase protection for miners from the serious associated health risks, including silicosis, lung cancer and other respiratory diseases. </a:t>
            </a:r>
          </a:p>
          <a:p>
            <a:endParaRPr lang="en-US" sz="1600" dirty="0">
              <a:solidFill>
                <a:srgbClr val="000000"/>
              </a:solidFill>
              <a:latin typeface="Arial" panose="020B0604020202020204" pitchFamily="34" charset="0"/>
              <a:cs typeface="Arial" panose="020B0604020202020204" pitchFamily="34" charset="0"/>
            </a:endParaRPr>
          </a:p>
          <a:p>
            <a:pPr marL="0" indent="0" algn="l" rtl="0" fontAlgn="base">
              <a:buNone/>
            </a:pPr>
            <a:r>
              <a:rPr lang="en-US" sz="1600" b="1" i="0" dirty="0">
                <a:solidFill>
                  <a:srgbClr val="000000"/>
                </a:solidFill>
                <a:effectLst/>
                <a:latin typeface="Arial" panose="020B0604020202020204" pitchFamily="34" charset="0"/>
                <a:cs typeface="Arial" panose="020B0604020202020204" pitchFamily="34" charset="0"/>
              </a:rPr>
              <a:t>Why It Matters</a:t>
            </a:r>
            <a:r>
              <a:rPr lang="en-US" sz="1600" b="0" i="0" dirty="0">
                <a:solidFill>
                  <a:srgbClr val="000000"/>
                </a:solidFill>
                <a:effectLst/>
                <a:latin typeface="Arial" panose="020B0604020202020204" pitchFamily="34" charset="0"/>
                <a:cs typeface="Arial" panose="020B0604020202020204" pitchFamily="34" charset="0"/>
              </a:rPr>
              <a:t> </a:t>
            </a:r>
          </a:p>
          <a:p>
            <a:pPr algn="l" rtl="0" fontAlgn="base"/>
            <a:r>
              <a:rPr lang="en-US" sz="1600" b="0" i="0" dirty="0">
                <a:solidFill>
                  <a:srgbClr val="000000"/>
                </a:solidFill>
                <a:effectLst/>
                <a:latin typeface="Arial" panose="020B0604020202020204" pitchFamily="34" charset="0"/>
                <a:cs typeface="Arial" panose="020B0604020202020204" pitchFamily="34" charset="0"/>
              </a:rPr>
              <a:t>Reducing exposure to silica dust is vital for protecting our employees’ health and safety. We are committed to reducing risks associated with airborne hazards, implementing solutions and processes that consistently enhance dust mitigation and abatement performance. Through improved engineered dust controls, increased IH sampling, occupational health monitoring, Freeport upholds the highest safety standards and prioritizes employee well-being.  </a:t>
            </a:r>
          </a:p>
          <a:p>
            <a:pPr algn="l" rtl="0" fontAlgn="base"/>
            <a:endParaRPr lang="en-US" sz="1600" dirty="0">
              <a:solidFill>
                <a:srgbClr val="000000"/>
              </a:solidFill>
              <a:latin typeface="Arial" panose="020B0604020202020204" pitchFamily="34" charset="0"/>
              <a:cs typeface="Arial" panose="020B0604020202020204" pitchFamily="34" charset="0"/>
            </a:endParaRPr>
          </a:p>
          <a:p>
            <a:pPr marL="0" indent="0" algn="l" rtl="0" fontAlgn="base">
              <a:buNone/>
            </a:pPr>
            <a:r>
              <a:rPr lang="en-US" sz="1600" b="1" i="0" dirty="0">
                <a:solidFill>
                  <a:srgbClr val="000000"/>
                </a:solidFill>
                <a:effectLst/>
                <a:latin typeface="Arial" panose="020B0604020202020204" pitchFamily="34" charset="0"/>
                <a:cs typeface="Arial" panose="020B0604020202020204" pitchFamily="34" charset="0"/>
              </a:rPr>
              <a:t>Resources</a:t>
            </a:r>
            <a:r>
              <a:rPr lang="en-US" sz="1600" b="0" i="0" dirty="0">
                <a:solidFill>
                  <a:srgbClr val="000000"/>
                </a:solidFill>
                <a:effectLst/>
                <a:latin typeface="Arial" panose="020B0604020202020204" pitchFamily="34" charset="0"/>
                <a:cs typeface="Arial" panose="020B0604020202020204" pitchFamily="34" charset="0"/>
              </a:rPr>
              <a:t> </a:t>
            </a:r>
          </a:p>
          <a:p>
            <a:pPr marL="285750" indent="-285750" algn="l" rtl="0" fontAlgn="base">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For more information on the MSHA Silica Standard, visit </a:t>
            </a:r>
            <a:r>
              <a:rPr lang="en-US" sz="1600" b="0" i="0" u="sng" strike="noStrike" dirty="0">
                <a:solidFill>
                  <a:srgbClr val="5B9BD5"/>
                </a:solidFill>
                <a:effectLst/>
                <a:latin typeface="Arial" panose="020B0604020202020204" pitchFamily="34" charset="0"/>
                <a:cs typeface="Arial" panose="020B0604020202020204" pitchFamily="34" charset="0"/>
                <a:hlinkClick r:id="rId2"/>
              </a:rPr>
              <a:t>Silica Final Rule (30 CFR Part 60) Resources | Mine Safety and Health Administration (MSHA)</a:t>
            </a:r>
            <a:r>
              <a:rPr lang="en-US" sz="1600" b="0" i="0" dirty="0">
                <a:solidFill>
                  <a:srgbClr val="000000"/>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1443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85D4-1A54-ECD9-459D-08A2285F13A1}"/>
              </a:ext>
            </a:extLst>
          </p:cNvPr>
          <p:cNvSpPr>
            <a:spLocks noGrp="1"/>
          </p:cNvSpPr>
          <p:nvPr>
            <p:ph type="title"/>
          </p:nvPr>
        </p:nvSpPr>
        <p:spPr>
          <a:xfrm>
            <a:off x="334319" y="436003"/>
            <a:ext cx="7293496" cy="607555"/>
          </a:xfrm>
        </p:spPr>
        <p:txBody>
          <a:bodyPr/>
          <a:lstStyle/>
          <a:p>
            <a:r>
              <a:rPr lang="en-US" dirty="0"/>
              <a:t>Environmental Topic – Gray Wolf Reintroduction</a:t>
            </a:r>
          </a:p>
        </p:txBody>
      </p:sp>
      <p:sp>
        <p:nvSpPr>
          <p:cNvPr id="15" name="TextBox 14">
            <a:extLst>
              <a:ext uri="{FF2B5EF4-FFF2-40B4-BE49-F238E27FC236}">
                <a16:creationId xmlns:a16="http://schemas.microsoft.com/office/drawing/2014/main" id="{7639FEE4-FF9B-CD20-075E-3AFA7D199A07}"/>
              </a:ext>
            </a:extLst>
          </p:cNvPr>
          <p:cNvSpPr txBox="1"/>
          <p:nvPr/>
        </p:nvSpPr>
        <p:spPr>
          <a:xfrm>
            <a:off x="211015" y="1510427"/>
            <a:ext cx="8598666" cy="5078313"/>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The areas around Henderson Mine and Mill are home to many different types of wildlife from large mammals such as moose, black bears, elk, and mule deer to small amphibians such as the Boreal Toad. Predators include coyote, fox, mountain lions, and now </a:t>
            </a:r>
            <a:r>
              <a:rPr lang="en-US" sz="1800" b="1" i="0" u="none" strike="noStrike" baseline="0" dirty="0">
                <a:solidFill>
                  <a:srgbClr val="000000"/>
                </a:solidFill>
                <a:latin typeface="Calibri" panose="020F0502020204030204" pitchFamily="34" charset="0"/>
              </a:rPr>
              <a:t>gray wolves</a:t>
            </a:r>
            <a:r>
              <a:rPr lang="en-US" sz="1800" b="0" i="0" u="none" strike="noStrike" baseline="0" dirty="0">
                <a:solidFill>
                  <a:srgbClr val="000000"/>
                </a:solidFill>
                <a:latin typeface="Calibri" panose="020F0502020204030204" pitchFamily="34" charset="0"/>
              </a:rPr>
              <a:t>.</a:t>
            </a:r>
            <a:br>
              <a:rPr lang="en-US" sz="1800" b="0" i="0" u="none" strike="noStrike" baseline="0" dirty="0">
                <a:solidFill>
                  <a:srgbClr val="000000"/>
                </a:solidFill>
                <a:latin typeface="Calibri" panose="020F0502020204030204" pitchFamily="34" charset="0"/>
              </a:rPr>
            </a:b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Colorado Proposition 114, now state statute 33-2-105.8, passed on November 3, 2020. It directed the Colorado Parks and Wildlife Commission to develop a plan to introduce and manage gray wolves in Colorado west of the Continental Divide. As of February 2025, there are 29 gray wolves in Colorado. Suspected wolf tracks were observed in the fall of 2024 on the Henderson Mill Property, and a sighting of a collared wolf was reported on February 16, 2025 along the Ultimate Canal. Although current activity is outside Clear Creek County, it is expected that wolves will explore their new environment and travel widely.</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Henderson takes pride in encouraging Biodiversity through a variety of initiatives. Henderson has long-standing relationships with Colorado Parks and Wildlife. Wolves are a federally protected species. Wolves are not normally a danger to humans, but you should treat wolves with the same respect you give any other wild animal. </a:t>
            </a:r>
            <a:endParaRPr lang="en-US" dirty="0"/>
          </a:p>
        </p:txBody>
      </p:sp>
    </p:spTree>
    <p:extLst>
      <p:ext uri="{BB962C8B-B14F-4D97-AF65-F5344CB8AC3E}">
        <p14:creationId xmlns:p14="http://schemas.microsoft.com/office/powerpoint/2010/main" val="27580879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VALUE OF COPPER 2024">
      <a:dk1>
        <a:srgbClr val="000000"/>
      </a:dk1>
      <a:lt1>
        <a:srgbClr val="FFFFFF"/>
      </a:lt1>
      <a:dk2>
        <a:srgbClr val="8D6E59"/>
      </a:dk2>
      <a:lt2>
        <a:srgbClr val="FDF1DF"/>
      </a:lt2>
      <a:accent1>
        <a:srgbClr val="D34727"/>
      </a:accent1>
      <a:accent2>
        <a:srgbClr val="E18332"/>
      </a:accent2>
      <a:accent3>
        <a:srgbClr val="FFC743"/>
      </a:accent3>
      <a:accent4>
        <a:srgbClr val="8F133C"/>
      </a:accent4>
      <a:accent5>
        <a:srgbClr val="88BA00"/>
      </a:accent5>
      <a:accent6>
        <a:srgbClr val="0088BA"/>
      </a:accent6>
      <a:hlink>
        <a:srgbClr val="27B3D3"/>
      </a:hlink>
      <a:folHlink>
        <a:srgbClr val="8D6E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M Document" ma:contentTypeID="0x01010046829DE55437B147B48D1766376E3D6B00B88FBAAEE5C20C4C9D69FB6CE39CD566" ma:contentTypeVersion="6" ma:contentTypeDescription="Document Content Type" ma:contentTypeScope="" ma:versionID="54fdcedd32f92a76818fefc43cd56ac1">
  <xsd:schema xmlns:xsd="http://www.w3.org/2001/XMLSchema" xmlns:xs="http://www.w3.org/2001/XMLSchema" xmlns:p="http://schemas.microsoft.com/office/2006/metadata/properties" xmlns:ns2="b5ba0a33-b247-4d4b-b9ae-c709af684fd3" xmlns:ns3="1c8c09b6-704d-411a-b466-b4564be81472" targetNamespace="http://schemas.microsoft.com/office/2006/metadata/properties" ma:root="true" ma:fieldsID="88fa9e2658bc9e7bdcc35ac4495747b1" ns2:_="" ns3:_="">
    <xsd:import namespace="b5ba0a33-b247-4d4b-b9ae-c709af684fd3"/>
    <xsd:import namespace="1c8c09b6-704d-411a-b466-b4564be81472"/>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3;#Community Relations - General|96e133fb-aecf-4fc7-91a1-5dcc9f35a869"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ec2217-e374-4c6f-b3e4-ba39a28ba7e3}" ma:internalName="TaxCatchAll" ma:showField="CatchAllData"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ec2217-e374-4c6f-b3e4-ba39a28ba7e3}" ma:internalName="TaxCatchAllLabel" ma:readOnly="true" ma:showField="CatchAllDataLabel"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1c8c09b6-704d-411a-b466-b4564be81472" elementFormDefault="qualified">
    <xsd:import namespace="http://schemas.microsoft.com/office/2006/documentManagement/types"/>
    <xsd:import namespace="http://schemas.microsoft.com/office/infopath/2007/PartnerControls"/>
    <xsd:element name="Site" ma:index="18" nillable="true" ma:displayName="Site" ma:internalName="Si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78012a07-bc17-42a8-9dfa-203d907fea28</TermId>
        </TermInfo>
      </Terms>
    </FM_x0020_Ent_x0020_TaxonomyTaxHTField0>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5648ecb6-843d-42d8-8ec5-901cd2d614fb</TermId>
        </TermInfo>
      </Terms>
    </o79fb0eb13274969baa8945b2a62dcda>
    <TaxCatchAll xmlns="b5ba0a33-b247-4d4b-b9ae-c709af684fd3">
      <Value>4</Value>
      <Value>1</Value>
      <Value>7</Value>
    </TaxCatchAll>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ab0814dc-ad79-4add-a59b-e4976d8b9098</TermId>
        </TermInfo>
      </Terms>
    </FM_x0020_Doc_x0020_TypeTaxHTField0>
    <FM_x0020_LOC xmlns="b5ba0a33-b247-4d4b-b9ae-c709af684fd3" xsi:nil="true"/>
    <FM_x0020_DPT xmlns="b5ba0a33-b247-4d4b-b9ae-c709af684fd3">Administration</FM_x0020_DPT>
    <Site xmlns="1c8c09b6-704d-411a-b466-b4564be81472">Climax Molybdenum</Sit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b7e16863-b940-4291-96f8-ad8461baff96" ContentTypeId="0x01010046829DE55437B147B48D1766376E3D6B" PreviousValue="false"/>
</file>

<file path=customXml/itemProps1.xml><?xml version="1.0" encoding="utf-8"?>
<ds:datastoreItem xmlns:ds="http://schemas.openxmlformats.org/officeDocument/2006/customXml" ds:itemID="{175B653F-27A7-4C09-A3A1-CB70A27EFB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a0a33-b247-4d4b-b9ae-c709af684fd3"/>
    <ds:schemaRef ds:uri="1c8c09b6-704d-411a-b466-b4564be81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EF08CE-F0D8-4F60-914A-EB8892FBFAD8}">
  <ds:schemaRefs>
    <ds:schemaRef ds:uri="b5ba0a33-b247-4d4b-b9ae-c709af684fd3"/>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1c8c09b6-704d-411a-b466-b4564be81472"/>
  </ds:schemaRefs>
</ds:datastoreItem>
</file>

<file path=customXml/itemProps3.xml><?xml version="1.0" encoding="utf-8"?>
<ds:datastoreItem xmlns:ds="http://schemas.openxmlformats.org/officeDocument/2006/customXml" ds:itemID="{59352AF1-5230-4CC1-89FF-1F16987DBC2D}">
  <ds:schemaRefs>
    <ds:schemaRef ds:uri="http://schemas.microsoft.com/sharepoint/v3/contenttype/forms"/>
  </ds:schemaRefs>
</ds:datastoreItem>
</file>

<file path=customXml/itemProps4.xml><?xml version="1.0" encoding="utf-8"?>
<ds:datastoreItem xmlns:ds="http://schemas.openxmlformats.org/officeDocument/2006/customXml" ds:itemID="{5A6C0FA3-8ED0-4147-86DC-5E490260DA09}">
  <ds:schemaRefs>
    <ds:schemaRef ds:uri="Microsoft.SharePoint.Taxonomy.ContentTypeSync"/>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27591</TotalTime>
  <Words>1342</Words>
  <Application>Microsoft Office PowerPoint</Application>
  <PresentationFormat>On-screen Show (4:3)</PresentationFormat>
  <Paragraphs>205</Paragraphs>
  <Slides>30</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8" baseType="lpstr">
      <vt:lpstr>-apple-system</vt:lpstr>
      <vt:lpstr>Arial</vt:lpstr>
      <vt:lpstr>Calibri</vt:lpstr>
      <vt:lpstr>Courier New</vt:lpstr>
      <vt:lpstr>Symbol</vt:lpstr>
      <vt:lpstr>Tahoma</vt:lpstr>
      <vt:lpstr>1_Office Theme</vt:lpstr>
      <vt:lpstr>think-cell Slide</vt:lpstr>
      <vt:lpstr>PowerPoint Presentation</vt:lpstr>
      <vt:lpstr>What is this Meeting?</vt:lpstr>
      <vt:lpstr>What are the Key elements?</vt:lpstr>
      <vt:lpstr>What is the Meeting Content?</vt:lpstr>
      <vt:lpstr>Who needs to attend?</vt:lpstr>
      <vt:lpstr>Monthly Safety Topic - Working At Heights</vt:lpstr>
      <vt:lpstr>Working at Heights (Cont.)</vt:lpstr>
      <vt:lpstr>Safety Topic - MSHA Silica Standard Changes </vt:lpstr>
      <vt:lpstr>Environmental Topic – Gray Wolf Reintroduction</vt:lpstr>
      <vt:lpstr>Gray Wolf Reintroduction (Cont.)</vt:lpstr>
      <vt:lpstr>Potential Fatal Events (PFE)</vt:lpstr>
      <vt:lpstr>Potential Fatal Events (PFE)</vt:lpstr>
      <vt:lpstr>High Risk/Actionable Events</vt:lpstr>
      <vt:lpstr>High Risk/Actionable Events</vt:lpstr>
      <vt:lpstr>High Risk/Actionable Events</vt:lpstr>
      <vt:lpstr>Safety Alerts/Contacts</vt:lpstr>
      <vt:lpstr>Safety Alerts/Contacts</vt:lpstr>
      <vt:lpstr>Safety Alerts/Contacts</vt:lpstr>
      <vt:lpstr>MSHA Fatality Alerts</vt:lpstr>
      <vt:lpstr>MSHA Fatality Alerts</vt:lpstr>
      <vt:lpstr>MSHA Fatality Alerts</vt:lpstr>
      <vt:lpstr>Henderson Q1 2025 MSHA Inspection</vt:lpstr>
      <vt:lpstr>Henderson Q1 2025 MSHA Inspection</vt:lpstr>
      <vt:lpstr>Henderson Q1 2025 MSHA Inspection</vt:lpstr>
      <vt:lpstr>Henderson Q1 2025 MSHA Inspection</vt:lpstr>
      <vt:lpstr>Henderson Incidents</vt:lpstr>
      <vt:lpstr>Additional Information</vt:lpstr>
      <vt:lpstr>2025 Contractor Meeting Schedule</vt:lpstr>
      <vt:lpstr>PowerPoint Presentation</vt:lpstr>
      <vt:lpstr>February Sign-Off Record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Kathy</dc:creator>
  <cp:lastModifiedBy>Benjamin Goertz</cp:lastModifiedBy>
  <cp:revision>47</cp:revision>
  <dcterms:created xsi:type="dcterms:W3CDTF">2022-01-20T21:24:06Z</dcterms:created>
  <dcterms:modified xsi:type="dcterms:W3CDTF">2025-02-27T13:29:00Z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1;#Communication|ab0814dc-ad79-4add-a59b-e4976d8b9098</vt:lpwstr>
  </property>
  <property fmtid="{D5CDD505-2E9C-101B-9397-08002B2CF9AE}" pid="3" name="FM Retention Category">
    <vt:lpwstr>4;#Administration|5648ecb6-843d-42d8-8ec5-901cd2d614fb</vt:lpwstr>
  </property>
  <property fmtid="{D5CDD505-2E9C-101B-9397-08002B2CF9AE}" pid="4" name="ContentTypeId">
    <vt:lpwstr>0x01010046829DE55437B147B48D1766376E3D6B00B88FBAAEE5C20C4C9D69FB6CE39CD566</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y fmtid="{D5CDD505-2E9C-101B-9397-08002B2CF9AE}" pid="13" name="MediaServiceImageTags">
    <vt:lpwstr/>
  </property>
  <property fmtid="{D5CDD505-2E9C-101B-9397-08002B2CF9AE}" pid="14" name="lcf76f155ced4ddcb4097134ff3c332f">
    <vt:lpwstr/>
  </property>
  <property fmtid="{D5CDD505-2E9C-101B-9397-08002B2CF9AE}" pid="15" name="Order">
    <vt:r8>1994800</vt:r8>
  </property>
  <property fmtid="{D5CDD505-2E9C-101B-9397-08002B2CF9AE}" pid="16" name="SharedWithUsers">
    <vt:lpwstr/>
  </property>
  <property fmtid="{D5CDD505-2E9C-101B-9397-08002B2CF9AE}" pid="17" name="ComplianceAssetId">
    <vt:lpwstr/>
  </property>
  <property fmtid="{D5CDD505-2E9C-101B-9397-08002B2CF9AE}" pid="18" name="_ExtendedDescription">
    <vt:lpwstr/>
  </property>
  <property fmtid="{D5CDD505-2E9C-101B-9397-08002B2CF9AE}" pid="19" name="TriggerFlowInfo">
    <vt:lpwstr/>
  </property>
  <property fmtid="{D5CDD505-2E9C-101B-9397-08002B2CF9AE}" pid="20" name="FM_x0020_Ent_x0020_Taxonomy">
    <vt:lpwstr>7;#Internal|78012a07-bc17-42a8-9dfa-203d907fea28</vt:lpwstr>
  </property>
  <property fmtid="{D5CDD505-2E9C-101B-9397-08002B2CF9AE}" pid="21" name="FM_x0020_Doc_x0020_Type">
    <vt:lpwstr>1;#Communication|ab0814dc-ad79-4add-a59b-e4976d8b9098</vt:lpwstr>
  </property>
  <property fmtid="{D5CDD505-2E9C-101B-9397-08002B2CF9AE}" pid="22" name="FM_x0020_Retention_x0020_Category">
    <vt:lpwstr>4;#Administration|5648ecb6-843d-42d8-8ec5-901cd2d614fb</vt:lpwstr>
  </property>
</Properties>
</file>