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5"/>
  </p:sldMasterIdLst>
  <p:notesMasterIdLst>
    <p:notesMasterId r:id="rId40"/>
  </p:notesMasterIdLst>
  <p:handoutMasterIdLst>
    <p:handoutMasterId r:id="rId41"/>
  </p:handoutMasterIdLst>
  <p:sldIdLst>
    <p:sldId id="285" r:id="rId6"/>
    <p:sldId id="398" r:id="rId7"/>
    <p:sldId id="446" r:id="rId8"/>
    <p:sldId id="464" r:id="rId9"/>
    <p:sldId id="469" r:id="rId10"/>
    <p:sldId id="467" r:id="rId11"/>
    <p:sldId id="329" r:id="rId12"/>
    <p:sldId id="306" r:id="rId13"/>
    <p:sldId id="274" r:id="rId14"/>
    <p:sldId id="272" r:id="rId15"/>
    <p:sldId id="271" r:id="rId16"/>
    <p:sldId id="424" r:id="rId17"/>
    <p:sldId id="334" r:id="rId18"/>
    <p:sldId id="279" r:id="rId19"/>
    <p:sldId id="269" r:id="rId20"/>
    <p:sldId id="327" r:id="rId21"/>
    <p:sldId id="328" r:id="rId22"/>
    <p:sldId id="260" r:id="rId23"/>
    <p:sldId id="332" r:id="rId24"/>
    <p:sldId id="317" r:id="rId25"/>
    <p:sldId id="325" r:id="rId26"/>
    <p:sldId id="436" r:id="rId27"/>
    <p:sldId id="460" r:id="rId28"/>
    <p:sldId id="461" r:id="rId29"/>
    <p:sldId id="462" r:id="rId30"/>
    <p:sldId id="463" r:id="rId31"/>
    <p:sldId id="419" r:id="rId32"/>
    <p:sldId id="445" r:id="rId33"/>
    <p:sldId id="459" r:id="rId34"/>
    <p:sldId id="417" r:id="rId35"/>
    <p:sldId id="402" r:id="rId36"/>
    <p:sldId id="388" r:id="rId37"/>
    <p:sldId id="410" r:id="rId38"/>
    <p:sldId id="389" r:id="rId39"/>
  </p:sldIdLst>
  <p:sldSz cx="9144000" cy="6858000" type="screen4x3"/>
  <p:notesSz cx="7010400" cy="92964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465E"/>
    <a:srgbClr val="FD8207"/>
    <a:srgbClr val="E7ECF0"/>
    <a:srgbClr val="869FB5"/>
    <a:srgbClr val="45688B"/>
    <a:srgbClr val="005DAB"/>
    <a:srgbClr val="ACBFD0"/>
    <a:srgbClr val="F8981C"/>
    <a:srgbClr val="934E15"/>
    <a:srgbClr val="D77E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1FBE73-80FB-417F-9BE2-35A1473AD419}" v="3" dt="2025-07-16T18:57:28.280"/>
    <p1510:client id="{CDF70142-6251-613C-5C5D-3BBBE5F4291D}" v="541" dt="2025-07-16T15:40:58.2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344"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gs" Target="tags/tag1.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ertz, Benjamin" userId="S::bgoertz@fmi.com::7bbcdc09-a17a-459e-9ed5-6cf1c589f103" providerId="AD" clId="Web-{34EB1838-7E26-2A63-A3A2-3124880DB88D}"/>
    <pc:docChg chg="addSld delSld">
      <pc:chgData name="Goertz, Benjamin" userId="S::bgoertz@fmi.com::7bbcdc09-a17a-459e-9ed5-6cf1c589f103" providerId="AD" clId="Web-{34EB1838-7E26-2A63-A3A2-3124880DB88D}" dt="2025-05-19T20:00:05.949" v="3"/>
      <pc:docMkLst>
        <pc:docMk/>
      </pc:docMkLst>
      <pc:sldChg chg="del">
        <pc:chgData name="Goertz, Benjamin" userId="S::bgoertz@fmi.com::7bbcdc09-a17a-459e-9ed5-6cf1c589f103" providerId="AD" clId="Web-{34EB1838-7E26-2A63-A3A2-3124880DB88D}" dt="2025-05-19T20:00:04.652" v="2"/>
        <pc:sldMkLst>
          <pc:docMk/>
          <pc:sldMk cId="2099519321" sldId="442"/>
        </pc:sldMkLst>
      </pc:sldChg>
      <pc:sldChg chg="del">
        <pc:chgData name="Goertz, Benjamin" userId="S::bgoertz@fmi.com::7bbcdc09-a17a-459e-9ed5-6cf1c589f103" providerId="AD" clId="Web-{34EB1838-7E26-2A63-A3A2-3124880DB88D}" dt="2025-05-19T20:00:05.949" v="3"/>
        <pc:sldMkLst>
          <pc:docMk/>
          <pc:sldMk cId="329520796" sldId="444"/>
        </pc:sldMkLst>
      </pc:sldChg>
      <pc:sldChg chg="add">
        <pc:chgData name="Goertz, Benjamin" userId="S::bgoertz@fmi.com::7bbcdc09-a17a-459e-9ed5-6cf1c589f103" providerId="AD" clId="Web-{34EB1838-7E26-2A63-A3A2-3124880DB88D}" dt="2025-05-19T19:59:59.043" v="0"/>
        <pc:sldMkLst>
          <pc:docMk/>
          <pc:sldMk cId="4240038532" sldId="446"/>
        </pc:sldMkLst>
      </pc:sldChg>
      <pc:sldChg chg="add">
        <pc:chgData name="Goertz, Benjamin" userId="S::bgoertz@fmi.com::7bbcdc09-a17a-459e-9ed5-6cf1c589f103" providerId="AD" clId="Web-{34EB1838-7E26-2A63-A3A2-3124880DB88D}" dt="2025-05-19T19:59:59.074" v="1"/>
        <pc:sldMkLst>
          <pc:docMk/>
          <pc:sldMk cId="2085625284" sldId="447"/>
        </pc:sldMkLst>
      </pc:sldChg>
    </pc:docChg>
  </pc:docChgLst>
  <pc:docChgLst>
    <pc:chgData name="Goertz, Benjamin" userId="7bbcdc09-a17a-459e-9ed5-6cf1c589f103" providerId="ADAL" clId="{771FBE73-80FB-417F-9BE2-35A1473AD419}"/>
    <pc:docChg chg="undo redo custSel addSld delSld modSld">
      <pc:chgData name="Goertz, Benjamin" userId="7bbcdc09-a17a-459e-9ed5-6cf1c589f103" providerId="ADAL" clId="{771FBE73-80FB-417F-9BE2-35A1473AD419}" dt="2025-07-16T18:58:36.471" v="3226" actId="20577"/>
      <pc:docMkLst>
        <pc:docMk/>
      </pc:docMkLst>
      <pc:sldChg chg="modSp add del mod">
        <pc:chgData name="Goertz, Benjamin" userId="7bbcdc09-a17a-459e-9ed5-6cf1c589f103" providerId="ADAL" clId="{771FBE73-80FB-417F-9BE2-35A1473AD419}" dt="2025-07-10T14:34:59.154" v="322" actId="1076"/>
        <pc:sldMkLst>
          <pc:docMk/>
          <pc:sldMk cId="1813695098" sldId="260"/>
        </pc:sldMkLst>
        <pc:spChg chg="mod">
          <ac:chgData name="Goertz, Benjamin" userId="7bbcdc09-a17a-459e-9ed5-6cf1c589f103" providerId="ADAL" clId="{771FBE73-80FB-417F-9BE2-35A1473AD419}" dt="2025-07-10T14:34:59.154" v="322" actId="1076"/>
          <ac:spMkLst>
            <pc:docMk/>
            <pc:sldMk cId="1813695098" sldId="260"/>
            <ac:spMk id="21" creationId="{DC4EC4A1-F2A8-46C0-9DB8-9044030FEF77}"/>
          </ac:spMkLst>
        </pc:spChg>
      </pc:sldChg>
      <pc:sldChg chg="add del">
        <pc:chgData name="Goertz, Benjamin" userId="7bbcdc09-a17a-459e-9ed5-6cf1c589f103" providerId="ADAL" clId="{771FBE73-80FB-417F-9BE2-35A1473AD419}" dt="2025-07-16T18:56:31.980" v="3198" actId="47"/>
        <pc:sldMkLst>
          <pc:docMk/>
          <pc:sldMk cId="115196702" sldId="265"/>
        </pc:sldMkLst>
      </pc:sldChg>
      <pc:sldChg chg="modSp add del mod">
        <pc:chgData name="Goertz, Benjamin" userId="7bbcdc09-a17a-459e-9ed5-6cf1c589f103" providerId="ADAL" clId="{771FBE73-80FB-417F-9BE2-35A1473AD419}" dt="2025-07-10T14:34:40.757" v="319" actId="1076"/>
        <pc:sldMkLst>
          <pc:docMk/>
          <pc:sldMk cId="3199767432" sldId="269"/>
        </pc:sldMkLst>
        <pc:spChg chg="mod">
          <ac:chgData name="Goertz, Benjamin" userId="7bbcdc09-a17a-459e-9ed5-6cf1c589f103" providerId="ADAL" clId="{771FBE73-80FB-417F-9BE2-35A1473AD419}" dt="2025-07-10T14:34:40.757" v="319" actId="1076"/>
          <ac:spMkLst>
            <pc:docMk/>
            <pc:sldMk cId="3199767432" sldId="269"/>
            <ac:spMk id="8" creationId="{F60FA2F5-F09A-0FA1-F214-AFBB3BDCCB58}"/>
          </ac:spMkLst>
        </pc:spChg>
      </pc:sldChg>
      <pc:sldChg chg="addSp modSp add mod">
        <pc:chgData name="Goertz, Benjamin" userId="7bbcdc09-a17a-459e-9ed5-6cf1c589f103" providerId="ADAL" clId="{771FBE73-80FB-417F-9BE2-35A1473AD419}" dt="2025-07-16T18:58:36.471" v="3226" actId="20577"/>
        <pc:sldMkLst>
          <pc:docMk/>
          <pc:sldMk cId="715147477" sldId="271"/>
        </pc:sldMkLst>
        <pc:spChg chg="mod">
          <ac:chgData name="Goertz, Benjamin" userId="7bbcdc09-a17a-459e-9ed5-6cf1c589f103" providerId="ADAL" clId="{771FBE73-80FB-417F-9BE2-35A1473AD419}" dt="2025-07-16T18:57:28.278" v="3199"/>
          <ac:spMkLst>
            <pc:docMk/>
            <pc:sldMk cId="715147477" sldId="271"/>
            <ac:spMk id="4" creationId="{B0FB665F-01B4-95DC-9DBA-EBC134C8A740}"/>
          </ac:spMkLst>
        </pc:spChg>
        <pc:spChg chg="add mod">
          <ac:chgData name="Goertz, Benjamin" userId="7bbcdc09-a17a-459e-9ed5-6cf1c589f103" providerId="ADAL" clId="{771FBE73-80FB-417F-9BE2-35A1473AD419}" dt="2025-07-16T18:58:36.471" v="3226" actId="20577"/>
          <ac:spMkLst>
            <pc:docMk/>
            <pc:sldMk cId="715147477" sldId="271"/>
            <ac:spMk id="5" creationId="{91BA9237-1BF7-1BFD-24E6-9CA71E77BE7A}"/>
          </ac:spMkLst>
        </pc:spChg>
        <pc:picChg chg="mod">
          <ac:chgData name="Goertz, Benjamin" userId="7bbcdc09-a17a-459e-9ed5-6cf1c589f103" providerId="ADAL" clId="{771FBE73-80FB-417F-9BE2-35A1473AD419}" dt="2025-07-16T18:58:14.924" v="3223" actId="1035"/>
          <ac:picMkLst>
            <pc:docMk/>
            <pc:sldMk cId="715147477" sldId="271"/>
            <ac:picMk id="6" creationId="{9B18E24A-7FAA-57BB-250B-72C5EF3D646B}"/>
          </ac:picMkLst>
        </pc:picChg>
        <pc:picChg chg="mod">
          <ac:chgData name="Goertz, Benjamin" userId="7bbcdc09-a17a-459e-9ed5-6cf1c589f103" providerId="ADAL" clId="{771FBE73-80FB-417F-9BE2-35A1473AD419}" dt="2025-07-16T18:58:14.924" v="3223" actId="1035"/>
          <ac:picMkLst>
            <pc:docMk/>
            <pc:sldMk cId="715147477" sldId="271"/>
            <ac:picMk id="7" creationId="{B8A12244-1215-F551-18C1-D0B800E180B9}"/>
          </ac:picMkLst>
        </pc:picChg>
      </pc:sldChg>
      <pc:sldChg chg="modSp add mod">
        <pc:chgData name="Goertz, Benjamin" userId="7bbcdc09-a17a-459e-9ed5-6cf1c589f103" providerId="ADAL" clId="{771FBE73-80FB-417F-9BE2-35A1473AD419}" dt="2025-07-16T18:54:10.095" v="3197" actId="20577"/>
        <pc:sldMkLst>
          <pc:docMk/>
          <pc:sldMk cId="1729155651" sldId="272"/>
        </pc:sldMkLst>
        <pc:spChg chg="mod">
          <ac:chgData name="Goertz, Benjamin" userId="7bbcdc09-a17a-459e-9ed5-6cf1c589f103" providerId="ADAL" clId="{771FBE73-80FB-417F-9BE2-35A1473AD419}" dt="2025-07-16T18:54:10.095" v="3197" actId="20577"/>
          <ac:spMkLst>
            <pc:docMk/>
            <pc:sldMk cId="1729155651" sldId="272"/>
            <ac:spMk id="2" creationId="{3D7AC558-37C5-25FE-738C-FF722362BDD0}"/>
          </ac:spMkLst>
        </pc:spChg>
        <pc:spChg chg="mod">
          <ac:chgData name="Goertz, Benjamin" userId="7bbcdc09-a17a-459e-9ed5-6cf1c589f103" providerId="ADAL" clId="{771FBE73-80FB-417F-9BE2-35A1473AD419}" dt="2025-07-16T18:52:38.863" v="3038"/>
          <ac:spMkLst>
            <pc:docMk/>
            <pc:sldMk cId="1729155651" sldId="272"/>
            <ac:spMk id="5" creationId="{CFB7DB68-D5B4-AF6B-DE1B-007779CD25FB}"/>
          </ac:spMkLst>
        </pc:spChg>
        <pc:spChg chg="mod">
          <ac:chgData name="Goertz, Benjamin" userId="7bbcdc09-a17a-459e-9ed5-6cf1c589f103" providerId="ADAL" clId="{771FBE73-80FB-417F-9BE2-35A1473AD419}" dt="2025-07-16T18:53:42.832" v="3137" actId="20577"/>
          <ac:spMkLst>
            <pc:docMk/>
            <pc:sldMk cId="1729155651" sldId="272"/>
            <ac:spMk id="6" creationId="{CBBCA4B8-8032-0DD2-EBE6-F484673418B2}"/>
          </ac:spMkLst>
        </pc:spChg>
      </pc:sldChg>
      <pc:sldChg chg="modSp add mod">
        <pc:chgData name="Goertz, Benjamin" userId="7bbcdc09-a17a-459e-9ed5-6cf1c589f103" providerId="ADAL" clId="{771FBE73-80FB-417F-9BE2-35A1473AD419}" dt="2025-07-16T18:54:05.689" v="3195" actId="20577"/>
        <pc:sldMkLst>
          <pc:docMk/>
          <pc:sldMk cId="3816579909" sldId="274"/>
        </pc:sldMkLst>
        <pc:spChg chg="mod">
          <ac:chgData name="Goertz, Benjamin" userId="7bbcdc09-a17a-459e-9ed5-6cf1c589f103" providerId="ADAL" clId="{771FBE73-80FB-417F-9BE2-35A1473AD419}" dt="2025-07-16T18:52:38.863" v="3038"/>
          <ac:spMkLst>
            <pc:docMk/>
            <pc:sldMk cId="3816579909" sldId="274"/>
            <ac:spMk id="5" creationId="{CFB7DB68-D5B4-AF6B-DE1B-007779CD25FB}"/>
          </ac:spMkLst>
        </pc:spChg>
        <pc:spChg chg="mod">
          <ac:chgData name="Goertz, Benjamin" userId="7bbcdc09-a17a-459e-9ed5-6cf1c589f103" providerId="ADAL" clId="{771FBE73-80FB-417F-9BE2-35A1473AD419}" dt="2025-07-16T18:53:20.394" v="3091" actId="20577"/>
          <ac:spMkLst>
            <pc:docMk/>
            <pc:sldMk cId="3816579909" sldId="274"/>
            <ac:spMk id="6" creationId="{CBBCA4B8-8032-0DD2-EBE6-F484673418B2}"/>
          </ac:spMkLst>
        </pc:spChg>
        <pc:spChg chg="mod">
          <ac:chgData name="Goertz, Benjamin" userId="7bbcdc09-a17a-459e-9ed5-6cf1c589f103" providerId="ADAL" clId="{771FBE73-80FB-417F-9BE2-35A1473AD419}" dt="2025-07-16T18:54:05.689" v="3195" actId="20577"/>
          <ac:spMkLst>
            <pc:docMk/>
            <pc:sldMk cId="3816579909" sldId="274"/>
            <ac:spMk id="7" creationId="{B870F5F9-092A-A303-2F68-28A6E81610AE}"/>
          </ac:spMkLst>
        </pc:spChg>
      </pc:sldChg>
      <pc:sldChg chg="add del">
        <pc:chgData name="Goertz, Benjamin" userId="7bbcdc09-a17a-459e-9ed5-6cf1c589f103" providerId="ADAL" clId="{771FBE73-80FB-417F-9BE2-35A1473AD419}" dt="2025-07-10T14:33:12.141" v="269"/>
        <pc:sldMkLst>
          <pc:docMk/>
          <pc:sldMk cId="4104391196" sldId="279"/>
        </pc:sldMkLst>
      </pc:sldChg>
      <pc:sldChg chg="modSp mod">
        <pc:chgData name="Goertz, Benjamin" userId="7bbcdc09-a17a-459e-9ed5-6cf1c589f103" providerId="ADAL" clId="{771FBE73-80FB-417F-9BE2-35A1473AD419}" dt="2025-07-09T13:38:55.081" v="7" actId="20577"/>
        <pc:sldMkLst>
          <pc:docMk/>
          <pc:sldMk cId="2617501420" sldId="285"/>
        </pc:sldMkLst>
        <pc:spChg chg="mod">
          <ac:chgData name="Goertz, Benjamin" userId="7bbcdc09-a17a-459e-9ed5-6cf1c589f103" providerId="ADAL" clId="{771FBE73-80FB-417F-9BE2-35A1473AD419}" dt="2025-07-09T13:38:44.180" v="3" actId="20577"/>
          <ac:spMkLst>
            <pc:docMk/>
            <pc:sldMk cId="2617501420" sldId="285"/>
            <ac:spMk id="2" creationId="{30F62D0F-4856-B62B-7439-10D0D1F4AF38}"/>
          </ac:spMkLst>
        </pc:spChg>
        <pc:spChg chg="mod">
          <ac:chgData name="Goertz, Benjamin" userId="7bbcdc09-a17a-459e-9ed5-6cf1c589f103" providerId="ADAL" clId="{771FBE73-80FB-417F-9BE2-35A1473AD419}" dt="2025-07-09T13:38:55.081" v="7" actId="20577"/>
          <ac:spMkLst>
            <pc:docMk/>
            <pc:sldMk cId="2617501420" sldId="285"/>
            <ac:spMk id="3" creationId="{7F8EF732-D959-ECB3-00B1-C75B74F6A1F7}"/>
          </ac:spMkLst>
        </pc:spChg>
      </pc:sldChg>
      <pc:sldChg chg="add del">
        <pc:chgData name="Goertz, Benjamin" userId="7bbcdc09-a17a-459e-9ed5-6cf1c589f103" providerId="ADAL" clId="{771FBE73-80FB-417F-9BE2-35A1473AD419}" dt="2025-07-10T14:33:33.644" v="271" actId="47"/>
        <pc:sldMkLst>
          <pc:docMk/>
          <pc:sldMk cId="2125928404" sldId="301"/>
        </pc:sldMkLst>
      </pc:sldChg>
      <pc:sldChg chg="add del">
        <pc:chgData name="Goertz, Benjamin" userId="7bbcdc09-a17a-459e-9ed5-6cf1c589f103" providerId="ADAL" clId="{771FBE73-80FB-417F-9BE2-35A1473AD419}" dt="2025-07-10T14:35:08.479" v="324" actId="47"/>
        <pc:sldMkLst>
          <pc:docMk/>
          <pc:sldMk cId="1225303835" sldId="302"/>
        </pc:sldMkLst>
      </pc:sldChg>
      <pc:sldChg chg="addSp delSp modSp add del mod modClrScheme chgLayout">
        <pc:chgData name="Goertz, Benjamin" userId="7bbcdc09-a17a-459e-9ed5-6cf1c589f103" providerId="ADAL" clId="{771FBE73-80FB-417F-9BE2-35A1473AD419}" dt="2025-07-10T14:37:10.021" v="417"/>
        <pc:sldMkLst>
          <pc:docMk/>
          <pc:sldMk cId="3706804368" sldId="306"/>
        </pc:sldMkLst>
        <pc:spChg chg="mod ord">
          <ac:chgData name="Goertz, Benjamin" userId="7bbcdc09-a17a-459e-9ed5-6cf1c589f103" providerId="ADAL" clId="{771FBE73-80FB-417F-9BE2-35A1473AD419}" dt="2025-07-10T14:37:03.805" v="416" actId="700"/>
          <ac:spMkLst>
            <pc:docMk/>
            <pc:sldMk cId="3706804368" sldId="306"/>
            <ac:spMk id="3" creationId="{351C371B-400E-BEFB-E735-2F3953206026}"/>
          </ac:spMkLst>
        </pc:spChg>
        <pc:spChg chg="mod">
          <ac:chgData name="Goertz, Benjamin" userId="7bbcdc09-a17a-459e-9ed5-6cf1c589f103" providerId="ADAL" clId="{771FBE73-80FB-417F-9BE2-35A1473AD419}" dt="2025-07-10T14:31:47.238" v="262" actId="1036"/>
          <ac:spMkLst>
            <pc:docMk/>
            <pc:sldMk cId="3706804368" sldId="306"/>
            <ac:spMk id="4" creationId="{559BAA5D-3C0C-DA29-905E-EA9A50AE6AD9}"/>
          </ac:spMkLst>
        </pc:spChg>
        <pc:spChg chg="mod">
          <ac:chgData name="Goertz, Benjamin" userId="7bbcdc09-a17a-459e-9ed5-6cf1c589f103" providerId="ADAL" clId="{771FBE73-80FB-417F-9BE2-35A1473AD419}" dt="2025-07-10T14:31:47.238" v="262" actId="1036"/>
          <ac:spMkLst>
            <pc:docMk/>
            <pc:sldMk cId="3706804368" sldId="306"/>
            <ac:spMk id="5" creationId="{F091E7F4-33B1-73F6-BCD8-1DA2117A3ADF}"/>
          </ac:spMkLst>
        </pc:spChg>
        <pc:spChg chg="add mod">
          <ac:chgData name="Goertz, Benjamin" userId="7bbcdc09-a17a-459e-9ed5-6cf1c589f103" providerId="ADAL" clId="{771FBE73-80FB-417F-9BE2-35A1473AD419}" dt="2025-07-10T14:37:10.021" v="417"/>
          <ac:spMkLst>
            <pc:docMk/>
            <pc:sldMk cId="3706804368" sldId="306"/>
            <ac:spMk id="6" creationId="{3F03AF47-9C20-7643-5F78-6572E64C514D}"/>
          </ac:spMkLst>
        </pc:spChg>
        <pc:spChg chg="mod">
          <ac:chgData name="Goertz, Benjamin" userId="7bbcdc09-a17a-459e-9ed5-6cf1c589f103" providerId="ADAL" clId="{771FBE73-80FB-417F-9BE2-35A1473AD419}" dt="2025-07-10T14:31:47.238" v="262" actId="1036"/>
          <ac:spMkLst>
            <pc:docMk/>
            <pc:sldMk cId="3706804368" sldId="306"/>
            <ac:spMk id="9" creationId="{8F2ACF15-ECE5-D460-2F2D-EBD3AAA791F7}"/>
          </ac:spMkLst>
        </pc:spChg>
        <pc:spChg chg="mod">
          <ac:chgData name="Goertz, Benjamin" userId="7bbcdc09-a17a-459e-9ed5-6cf1c589f103" providerId="ADAL" clId="{771FBE73-80FB-417F-9BE2-35A1473AD419}" dt="2025-07-10T14:32:00.200" v="263" actId="207"/>
          <ac:spMkLst>
            <pc:docMk/>
            <pc:sldMk cId="3706804368" sldId="306"/>
            <ac:spMk id="25" creationId="{0236E832-E981-6826-A479-F179EE232C7A}"/>
          </ac:spMkLst>
        </pc:spChg>
        <pc:spChg chg="mod">
          <ac:chgData name="Goertz, Benjamin" userId="7bbcdc09-a17a-459e-9ed5-6cf1c589f103" providerId="ADAL" clId="{771FBE73-80FB-417F-9BE2-35A1473AD419}" dt="2025-07-10T14:32:00.200" v="263" actId="207"/>
          <ac:spMkLst>
            <pc:docMk/>
            <pc:sldMk cId="3706804368" sldId="306"/>
            <ac:spMk id="27" creationId="{796C3384-7C71-8CF4-C4B5-6D37B96C2B75}"/>
          </ac:spMkLst>
        </pc:spChg>
        <pc:spChg chg="mod">
          <ac:chgData name="Goertz, Benjamin" userId="7bbcdc09-a17a-459e-9ed5-6cf1c589f103" providerId="ADAL" clId="{771FBE73-80FB-417F-9BE2-35A1473AD419}" dt="2025-07-10T14:32:00.200" v="263" actId="207"/>
          <ac:spMkLst>
            <pc:docMk/>
            <pc:sldMk cId="3706804368" sldId="306"/>
            <ac:spMk id="28" creationId="{7D0B4CFA-1C92-6558-EEA4-FFBF2B9AFB43}"/>
          </ac:spMkLst>
        </pc:spChg>
        <pc:picChg chg="mod">
          <ac:chgData name="Goertz, Benjamin" userId="7bbcdc09-a17a-459e-9ed5-6cf1c589f103" providerId="ADAL" clId="{771FBE73-80FB-417F-9BE2-35A1473AD419}" dt="2025-07-10T14:31:47.238" v="262" actId="1036"/>
          <ac:picMkLst>
            <pc:docMk/>
            <pc:sldMk cId="3706804368" sldId="306"/>
            <ac:picMk id="8" creationId="{93CC3069-38C6-0AEC-F47E-942C9124396C}"/>
          </ac:picMkLst>
        </pc:picChg>
        <pc:picChg chg="mod">
          <ac:chgData name="Goertz, Benjamin" userId="7bbcdc09-a17a-459e-9ed5-6cf1c589f103" providerId="ADAL" clId="{771FBE73-80FB-417F-9BE2-35A1473AD419}" dt="2025-07-10T14:31:47.238" v="262" actId="1036"/>
          <ac:picMkLst>
            <pc:docMk/>
            <pc:sldMk cId="3706804368" sldId="306"/>
            <ac:picMk id="10" creationId="{5FF351A8-85A9-3898-1B1D-C5F81315215E}"/>
          </ac:picMkLst>
        </pc:picChg>
      </pc:sldChg>
      <pc:sldChg chg="modSp add del mod">
        <pc:chgData name="Goertz, Benjamin" userId="7bbcdc09-a17a-459e-9ed5-6cf1c589f103" providerId="ADAL" clId="{771FBE73-80FB-417F-9BE2-35A1473AD419}" dt="2025-07-10T14:35:23.093" v="349" actId="207"/>
        <pc:sldMkLst>
          <pc:docMk/>
          <pc:sldMk cId="2863786559" sldId="317"/>
        </pc:sldMkLst>
        <pc:spChg chg="mod">
          <ac:chgData name="Goertz, Benjamin" userId="7bbcdc09-a17a-459e-9ed5-6cf1c589f103" providerId="ADAL" clId="{771FBE73-80FB-417F-9BE2-35A1473AD419}" dt="2025-07-10T14:35:16.065" v="348" actId="1036"/>
          <ac:spMkLst>
            <pc:docMk/>
            <pc:sldMk cId="2863786559" sldId="317"/>
            <ac:spMk id="2" creationId="{FAAB0A34-5EBA-C997-26F2-592255F07DB5}"/>
          </ac:spMkLst>
        </pc:spChg>
        <pc:spChg chg="mod">
          <ac:chgData name="Goertz, Benjamin" userId="7bbcdc09-a17a-459e-9ed5-6cf1c589f103" providerId="ADAL" clId="{771FBE73-80FB-417F-9BE2-35A1473AD419}" dt="2025-07-10T14:35:16.065" v="348" actId="1036"/>
          <ac:spMkLst>
            <pc:docMk/>
            <pc:sldMk cId="2863786559" sldId="317"/>
            <ac:spMk id="4" creationId="{559BAA5D-3C0C-DA29-905E-EA9A50AE6AD9}"/>
          </ac:spMkLst>
        </pc:spChg>
        <pc:spChg chg="mod">
          <ac:chgData name="Goertz, Benjamin" userId="7bbcdc09-a17a-459e-9ed5-6cf1c589f103" providerId="ADAL" clId="{771FBE73-80FB-417F-9BE2-35A1473AD419}" dt="2025-07-10T14:35:16.065" v="348" actId="1036"/>
          <ac:spMkLst>
            <pc:docMk/>
            <pc:sldMk cId="2863786559" sldId="317"/>
            <ac:spMk id="7" creationId="{23050A48-5F09-D1F0-8863-576042017110}"/>
          </ac:spMkLst>
        </pc:spChg>
        <pc:spChg chg="mod">
          <ac:chgData name="Goertz, Benjamin" userId="7bbcdc09-a17a-459e-9ed5-6cf1c589f103" providerId="ADAL" clId="{771FBE73-80FB-417F-9BE2-35A1473AD419}" dt="2025-07-10T14:35:23.093" v="349" actId="207"/>
          <ac:spMkLst>
            <pc:docMk/>
            <pc:sldMk cId="2863786559" sldId="317"/>
            <ac:spMk id="25" creationId="{0236E832-E981-6826-A479-F179EE232C7A}"/>
          </ac:spMkLst>
        </pc:spChg>
        <pc:spChg chg="mod">
          <ac:chgData name="Goertz, Benjamin" userId="7bbcdc09-a17a-459e-9ed5-6cf1c589f103" providerId="ADAL" clId="{771FBE73-80FB-417F-9BE2-35A1473AD419}" dt="2025-07-10T14:35:23.093" v="349" actId="207"/>
          <ac:spMkLst>
            <pc:docMk/>
            <pc:sldMk cId="2863786559" sldId="317"/>
            <ac:spMk id="27" creationId="{796C3384-7C71-8CF4-C4B5-6D37B96C2B75}"/>
          </ac:spMkLst>
        </pc:spChg>
        <pc:spChg chg="mod">
          <ac:chgData name="Goertz, Benjamin" userId="7bbcdc09-a17a-459e-9ed5-6cf1c589f103" providerId="ADAL" clId="{771FBE73-80FB-417F-9BE2-35A1473AD419}" dt="2025-07-10T14:35:23.093" v="349" actId="207"/>
          <ac:spMkLst>
            <pc:docMk/>
            <pc:sldMk cId="2863786559" sldId="317"/>
            <ac:spMk id="28" creationId="{7D0B4CFA-1C92-6558-EEA4-FFBF2B9AFB43}"/>
          </ac:spMkLst>
        </pc:spChg>
        <pc:picChg chg="mod">
          <ac:chgData name="Goertz, Benjamin" userId="7bbcdc09-a17a-459e-9ed5-6cf1c589f103" providerId="ADAL" clId="{771FBE73-80FB-417F-9BE2-35A1473AD419}" dt="2025-07-10T14:35:16.065" v="348" actId="1036"/>
          <ac:picMkLst>
            <pc:docMk/>
            <pc:sldMk cId="2863786559" sldId="317"/>
            <ac:picMk id="1026" creationId="{69C74FAD-8667-AFB1-9B44-9C573B762A5A}"/>
          </ac:picMkLst>
        </pc:picChg>
      </pc:sldChg>
      <pc:sldChg chg="addSp delSp modSp add del mod modClrScheme chgLayout">
        <pc:chgData name="Goertz, Benjamin" userId="7bbcdc09-a17a-459e-9ed5-6cf1c589f103" providerId="ADAL" clId="{771FBE73-80FB-417F-9BE2-35A1473AD419}" dt="2025-07-10T14:35:45.548" v="387" actId="20577"/>
        <pc:sldMkLst>
          <pc:docMk/>
          <pc:sldMk cId="2607581257" sldId="325"/>
        </pc:sldMkLst>
        <pc:spChg chg="add mod ord">
          <ac:chgData name="Goertz, Benjamin" userId="7bbcdc09-a17a-459e-9ed5-6cf1c589f103" providerId="ADAL" clId="{771FBE73-80FB-417F-9BE2-35A1473AD419}" dt="2025-07-10T14:35:45.548" v="387" actId="20577"/>
          <ac:spMkLst>
            <pc:docMk/>
            <pc:sldMk cId="2607581257" sldId="325"/>
            <ac:spMk id="2" creationId="{928883AD-28FA-554E-AD05-22DAEF1BF6EB}"/>
          </ac:spMkLst>
        </pc:spChg>
        <pc:spChg chg="mod ord">
          <ac:chgData name="Goertz, Benjamin" userId="7bbcdc09-a17a-459e-9ed5-6cf1c589f103" providerId="ADAL" clId="{771FBE73-80FB-417F-9BE2-35A1473AD419}" dt="2025-07-10T14:35:36.596" v="366" actId="700"/>
          <ac:spMkLst>
            <pc:docMk/>
            <pc:sldMk cId="2607581257" sldId="325"/>
            <ac:spMk id="3" creationId="{FD01253F-1D20-8B33-8E1B-60BCD29633F0}"/>
          </ac:spMkLst>
        </pc:spChg>
      </pc:sldChg>
      <pc:sldChg chg="modSp add del mod">
        <pc:chgData name="Goertz, Benjamin" userId="7bbcdc09-a17a-459e-9ed5-6cf1c589f103" providerId="ADAL" clId="{771FBE73-80FB-417F-9BE2-35A1473AD419}" dt="2025-07-10T14:34:46.103" v="320" actId="1076"/>
        <pc:sldMkLst>
          <pc:docMk/>
          <pc:sldMk cId="1880467743" sldId="327"/>
        </pc:sldMkLst>
        <pc:spChg chg="mod">
          <ac:chgData name="Goertz, Benjamin" userId="7bbcdc09-a17a-459e-9ed5-6cf1c589f103" providerId="ADAL" clId="{771FBE73-80FB-417F-9BE2-35A1473AD419}" dt="2025-07-10T14:34:46.103" v="320" actId="1076"/>
          <ac:spMkLst>
            <pc:docMk/>
            <pc:sldMk cId="1880467743" sldId="327"/>
            <ac:spMk id="8" creationId="{F60FA2F5-F09A-0FA1-F214-AFBB3BDCCB58}"/>
          </ac:spMkLst>
        </pc:spChg>
      </pc:sldChg>
      <pc:sldChg chg="modSp add del mod">
        <pc:chgData name="Goertz, Benjamin" userId="7bbcdc09-a17a-459e-9ed5-6cf1c589f103" providerId="ADAL" clId="{771FBE73-80FB-417F-9BE2-35A1473AD419}" dt="2025-07-10T14:34:52.298" v="321" actId="1076"/>
        <pc:sldMkLst>
          <pc:docMk/>
          <pc:sldMk cId="3830876909" sldId="328"/>
        </pc:sldMkLst>
        <pc:spChg chg="mod">
          <ac:chgData name="Goertz, Benjamin" userId="7bbcdc09-a17a-459e-9ed5-6cf1c589f103" providerId="ADAL" clId="{771FBE73-80FB-417F-9BE2-35A1473AD419}" dt="2025-07-10T14:34:52.298" v="321" actId="1076"/>
          <ac:spMkLst>
            <pc:docMk/>
            <pc:sldMk cId="3830876909" sldId="328"/>
            <ac:spMk id="8" creationId="{F60FA2F5-F09A-0FA1-F214-AFBB3BDCCB58}"/>
          </ac:spMkLst>
        </pc:spChg>
      </pc:sldChg>
      <pc:sldChg chg="addSp modSp add mod modClrScheme chgLayout">
        <pc:chgData name="Goertz, Benjamin" userId="7bbcdc09-a17a-459e-9ed5-6cf1c589f103" providerId="ADAL" clId="{771FBE73-80FB-417F-9BE2-35A1473AD419}" dt="2025-07-10T14:36:51.688" v="401" actId="20577"/>
        <pc:sldMkLst>
          <pc:docMk/>
          <pc:sldMk cId="1740531689" sldId="329"/>
        </pc:sldMkLst>
        <pc:spChg chg="add mod ord">
          <ac:chgData name="Goertz, Benjamin" userId="7bbcdc09-a17a-459e-9ed5-6cf1c589f103" providerId="ADAL" clId="{771FBE73-80FB-417F-9BE2-35A1473AD419}" dt="2025-07-10T14:36:51.688" v="401" actId="20577"/>
          <ac:spMkLst>
            <pc:docMk/>
            <pc:sldMk cId="1740531689" sldId="329"/>
            <ac:spMk id="2" creationId="{92D1AEC9-5A05-B456-6D1A-66307C4E8844}"/>
          </ac:spMkLst>
        </pc:spChg>
        <pc:spChg chg="mod">
          <ac:chgData name="Goertz, Benjamin" userId="7bbcdc09-a17a-459e-9ed5-6cf1c589f103" providerId="ADAL" clId="{771FBE73-80FB-417F-9BE2-35A1473AD419}" dt="2025-07-10T14:31:09.211" v="193" actId="1036"/>
          <ac:spMkLst>
            <pc:docMk/>
            <pc:sldMk cId="1740531689" sldId="329"/>
            <ac:spMk id="4" creationId="{CAD9E5C3-9590-B2DD-64C2-EFFFE2A745B0}"/>
          </ac:spMkLst>
        </pc:spChg>
        <pc:spChg chg="mod">
          <ac:chgData name="Goertz, Benjamin" userId="7bbcdc09-a17a-459e-9ed5-6cf1c589f103" providerId="ADAL" clId="{771FBE73-80FB-417F-9BE2-35A1473AD419}" dt="2025-07-10T14:31:34.790" v="243" actId="207"/>
          <ac:spMkLst>
            <pc:docMk/>
            <pc:sldMk cId="1740531689" sldId="329"/>
            <ac:spMk id="6" creationId="{4407A2D3-E922-A9B6-592E-48BDDD541641}"/>
          </ac:spMkLst>
        </pc:spChg>
        <pc:spChg chg="mod">
          <ac:chgData name="Goertz, Benjamin" userId="7bbcdc09-a17a-459e-9ed5-6cf1c589f103" providerId="ADAL" clId="{771FBE73-80FB-417F-9BE2-35A1473AD419}" dt="2025-07-10T14:31:21.321" v="236" actId="1036"/>
          <ac:spMkLst>
            <pc:docMk/>
            <pc:sldMk cId="1740531689" sldId="329"/>
            <ac:spMk id="7" creationId="{70ECF8FA-2426-E66E-C9D5-4EA40C4E79B8}"/>
          </ac:spMkLst>
        </pc:spChg>
        <pc:spChg chg="mod">
          <ac:chgData name="Goertz, Benjamin" userId="7bbcdc09-a17a-459e-9ed5-6cf1c589f103" providerId="ADAL" clId="{771FBE73-80FB-417F-9BE2-35A1473AD419}" dt="2025-07-10T14:31:21.321" v="236" actId="1036"/>
          <ac:spMkLst>
            <pc:docMk/>
            <pc:sldMk cId="1740531689" sldId="329"/>
            <ac:spMk id="9" creationId="{832AD62D-E2FA-ECA8-F780-E41E29B0AD0D}"/>
          </ac:spMkLst>
        </pc:spChg>
        <pc:spChg chg="mod">
          <ac:chgData name="Goertz, Benjamin" userId="7bbcdc09-a17a-459e-9ed5-6cf1c589f103" providerId="ADAL" clId="{771FBE73-80FB-417F-9BE2-35A1473AD419}" dt="2025-07-10T14:31:21.321" v="236" actId="1036"/>
          <ac:spMkLst>
            <pc:docMk/>
            <pc:sldMk cId="1740531689" sldId="329"/>
            <ac:spMk id="17" creationId="{40C77E64-31BB-8F5E-F7B7-A6E48D58C1BA}"/>
          </ac:spMkLst>
        </pc:spChg>
        <pc:spChg chg="mod">
          <ac:chgData name="Goertz, Benjamin" userId="7bbcdc09-a17a-459e-9ed5-6cf1c589f103" providerId="ADAL" clId="{771FBE73-80FB-417F-9BE2-35A1473AD419}" dt="2025-07-10T14:31:21.321" v="236" actId="1036"/>
          <ac:spMkLst>
            <pc:docMk/>
            <pc:sldMk cId="1740531689" sldId="329"/>
            <ac:spMk id="18" creationId="{5AD7246D-65C5-5268-0140-CE7F34B942BA}"/>
          </ac:spMkLst>
        </pc:spChg>
        <pc:spChg chg="mod">
          <ac:chgData name="Goertz, Benjamin" userId="7bbcdc09-a17a-459e-9ed5-6cf1c589f103" providerId="ADAL" clId="{771FBE73-80FB-417F-9BE2-35A1473AD419}" dt="2025-07-10T14:31:21.321" v="236" actId="1036"/>
          <ac:spMkLst>
            <pc:docMk/>
            <pc:sldMk cId="1740531689" sldId="329"/>
            <ac:spMk id="20" creationId="{8EC1759B-85C3-D896-AF38-18448751AC89}"/>
          </ac:spMkLst>
        </pc:spChg>
        <pc:spChg chg="mod">
          <ac:chgData name="Goertz, Benjamin" userId="7bbcdc09-a17a-459e-9ed5-6cf1c589f103" providerId="ADAL" clId="{771FBE73-80FB-417F-9BE2-35A1473AD419}" dt="2025-07-10T14:31:21.321" v="236" actId="1036"/>
          <ac:spMkLst>
            <pc:docMk/>
            <pc:sldMk cId="1740531689" sldId="329"/>
            <ac:spMk id="21" creationId="{263612F4-B8F3-6012-A80C-91B5A1F5A946}"/>
          </ac:spMkLst>
        </pc:spChg>
        <pc:spChg chg="mod">
          <ac:chgData name="Goertz, Benjamin" userId="7bbcdc09-a17a-459e-9ed5-6cf1c589f103" providerId="ADAL" clId="{771FBE73-80FB-417F-9BE2-35A1473AD419}" dt="2025-07-10T14:31:21.321" v="236" actId="1036"/>
          <ac:spMkLst>
            <pc:docMk/>
            <pc:sldMk cId="1740531689" sldId="329"/>
            <ac:spMk id="22" creationId="{016632A6-35AF-D166-07F1-80A9287101BF}"/>
          </ac:spMkLst>
        </pc:spChg>
        <pc:spChg chg="mod">
          <ac:chgData name="Goertz, Benjamin" userId="7bbcdc09-a17a-459e-9ed5-6cf1c589f103" providerId="ADAL" clId="{771FBE73-80FB-417F-9BE2-35A1473AD419}" dt="2025-07-10T14:31:21.321" v="236" actId="1036"/>
          <ac:spMkLst>
            <pc:docMk/>
            <pc:sldMk cId="1740531689" sldId="329"/>
            <ac:spMk id="23" creationId="{FE112F63-813F-A088-3017-F1DED64CA2C4}"/>
          </ac:spMkLst>
        </pc:spChg>
        <pc:spChg chg="mod">
          <ac:chgData name="Goertz, Benjamin" userId="7bbcdc09-a17a-459e-9ed5-6cf1c589f103" providerId="ADAL" clId="{771FBE73-80FB-417F-9BE2-35A1473AD419}" dt="2025-07-10T14:31:21.321" v="236" actId="1036"/>
          <ac:spMkLst>
            <pc:docMk/>
            <pc:sldMk cId="1740531689" sldId="329"/>
            <ac:spMk id="24" creationId="{734B145F-01B7-BD46-2942-9F4FFB6BB401}"/>
          </ac:spMkLst>
        </pc:spChg>
        <pc:spChg chg="mod ord">
          <ac:chgData name="Goertz, Benjamin" userId="7bbcdc09-a17a-459e-9ed5-6cf1c589f103" providerId="ADAL" clId="{771FBE73-80FB-417F-9BE2-35A1473AD419}" dt="2025-07-10T14:36:47.960" v="389" actId="700"/>
          <ac:spMkLst>
            <pc:docMk/>
            <pc:sldMk cId="1740531689" sldId="329"/>
            <ac:spMk id="25" creationId="{4481B6DF-65ED-93DA-948E-60CC7EEEED22}"/>
          </ac:spMkLst>
        </pc:spChg>
        <pc:picChg chg="mod">
          <ac:chgData name="Goertz, Benjamin" userId="7bbcdc09-a17a-459e-9ed5-6cf1c589f103" providerId="ADAL" clId="{771FBE73-80FB-417F-9BE2-35A1473AD419}" dt="2025-07-10T14:31:09.211" v="193" actId="1036"/>
          <ac:picMkLst>
            <pc:docMk/>
            <pc:sldMk cId="1740531689" sldId="329"/>
            <ac:picMk id="3" creationId="{2B20D641-C93D-733B-5874-F78836362BA0}"/>
          </ac:picMkLst>
        </pc:picChg>
      </pc:sldChg>
      <pc:sldChg chg="modSp add del mod">
        <pc:chgData name="Goertz, Benjamin" userId="7bbcdc09-a17a-459e-9ed5-6cf1c589f103" providerId="ADAL" clId="{771FBE73-80FB-417F-9BE2-35A1473AD419}" dt="2025-07-10T14:35:04.098" v="323" actId="1076"/>
        <pc:sldMkLst>
          <pc:docMk/>
          <pc:sldMk cId="1651774150" sldId="332"/>
        </pc:sldMkLst>
        <pc:spChg chg="mod">
          <ac:chgData name="Goertz, Benjamin" userId="7bbcdc09-a17a-459e-9ed5-6cf1c589f103" providerId="ADAL" clId="{771FBE73-80FB-417F-9BE2-35A1473AD419}" dt="2025-07-10T14:35:04.098" v="323" actId="1076"/>
          <ac:spMkLst>
            <pc:docMk/>
            <pc:sldMk cId="1651774150" sldId="332"/>
            <ac:spMk id="8" creationId="{F60FA2F5-F09A-0FA1-F214-AFBB3BDCCB58}"/>
          </ac:spMkLst>
        </pc:spChg>
      </pc:sldChg>
      <pc:sldChg chg="addSp delSp modSp add del mod modClrScheme chgLayout">
        <pc:chgData name="Goertz, Benjamin" userId="7bbcdc09-a17a-459e-9ed5-6cf1c589f103" providerId="ADAL" clId="{771FBE73-80FB-417F-9BE2-35A1473AD419}" dt="2025-07-10T14:34:22.961" v="318" actId="207"/>
        <pc:sldMkLst>
          <pc:docMk/>
          <pc:sldMk cId="511163893" sldId="334"/>
        </pc:sldMkLst>
        <pc:spChg chg="mod">
          <ac:chgData name="Goertz, Benjamin" userId="7bbcdc09-a17a-459e-9ed5-6cf1c589f103" providerId="ADAL" clId="{771FBE73-80FB-417F-9BE2-35A1473AD419}" dt="2025-07-10T14:33:40.640" v="294" actId="1036"/>
          <ac:spMkLst>
            <pc:docMk/>
            <pc:sldMk cId="511163893" sldId="334"/>
            <ac:spMk id="2" creationId="{179B3F8C-0E9C-7AB9-34DE-50470E62011C}"/>
          </ac:spMkLst>
        </pc:spChg>
        <pc:spChg chg="mod">
          <ac:chgData name="Goertz, Benjamin" userId="7bbcdc09-a17a-459e-9ed5-6cf1c589f103" providerId="ADAL" clId="{771FBE73-80FB-417F-9BE2-35A1473AD419}" dt="2025-07-10T14:34:16.084" v="317" actId="207"/>
          <ac:spMkLst>
            <pc:docMk/>
            <pc:sldMk cId="511163893" sldId="334"/>
            <ac:spMk id="3" creationId="{08642FD7-B5BA-33FE-6B25-D401C9DCDA68}"/>
          </ac:spMkLst>
        </pc:spChg>
        <pc:spChg chg="add mod ord">
          <ac:chgData name="Goertz, Benjamin" userId="7bbcdc09-a17a-459e-9ed5-6cf1c589f103" providerId="ADAL" clId="{771FBE73-80FB-417F-9BE2-35A1473AD419}" dt="2025-07-10T14:33:57.390" v="314" actId="20577"/>
          <ac:spMkLst>
            <pc:docMk/>
            <pc:sldMk cId="511163893" sldId="334"/>
            <ac:spMk id="4" creationId="{55E053ED-F4DC-B3FE-AF2C-C5F0526A0B6B}"/>
          </ac:spMkLst>
        </pc:spChg>
        <pc:spChg chg="mod">
          <ac:chgData name="Goertz, Benjamin" userId="7bbcdc09-a17a-459e-9ed5-6cf1c589f103" providerId="ADAL" clId="{771FBE73-80FB-417F-9BE2-35A1473AD419}" dt="2025-07-10T14:34:22.961" v="318" actId="207"/>
          <ac:spMkLst>
            <pc:docMk/>
            <pc:sldMk cId="511163893" sldId="334"/>
            <ac:spMk id="25" creationId="{5E2DFC09-BBE6-4B32-5128-392A5CDEF8B4}"/>
          </ac:spMkLst>
        </pc:spChg>
        <pc:spChg chg="mod">
          <ac:chgData name="Goertz, Benjamin" userId="7bbcdc09-a17a-459e-9ed5-6cf1c589f103" providerId="ADAL" clId="{771FBE73-80FB-417F-9BE2-35A1473AD419}" dt="2025-07-10T14:34:22.961" v="318" actId="207"/>
          <ac:spMkLst>
            <pc:docMk/>
            <pc:sldMk cId="511163893" sldId="334"/>
            <ac:spMk id="27" creationId="{388D8B4B-0D64-83AE-A523-D9EA5C23AAB1}"/>
          </ac:spMkLst>
        </pc:spChg>
        <pc:spChg chg="mod">
          <ac:chgData name="Goertz, Benjamin" userId="7bbcdc09-a17a-459e-9ed5-6cf1c589f103" providerId="ADAL" clId="{771FBE73-80FB-417F-9BE2-35A1473AD419}" dt="2025-07-10T14:34:22.961" v="318" actId="207"/>
          <ac:spMkLst>
            <pc:docMk/>
            <pc:sldMk cId="511163893" sldId="334"/>
            <ac:spMk id="28" creationId="{DD74ECC2-AD2B-1F86-A40B-10AA0BD88817}"/>
          </ac:spMkLst>
        </pc:spChg>
        <pc:picChg chg="mod">
          <ac:chgData name="Goertz, Benjamin" userId="7bbcdc09-a17a-459e-9ed5-6cf1c589f103" providerId="ADAL" clId="{771FBE73-80FB-417F-9BE2-35A1473AD419}" dt="2025-07-10T14:33:40.640" v="294" actId="1036"/>
          <ac:picMkLst>
            <pc:docMk/>
            <pc:sldMk cId="511163893" sldId="334"/>
            <ac:picMk id="5" creationId="{E0F3C8BB-E292-CA3E-0CC2-19BB5281E48E}"/>
          </ac:picMkLst>
        </pc:picChg>
      </pc:sldChg>
      <pc:sldChg chg="delSp modSp add del mod">
        <pc:chgData name="Goertz, Benjamin" userId="7bbcdc09-a17a-459e-9ed5-6cf1c589f103" providerId="ADAL" clId="{771FBE73-80FB-417F-9BE2-35A1473AD419}" dt="2025-07-10T14:33:08.438" v="268" actId="47"/>
        <pc:sldMkLst>
          <pc:docMk/>
          <pc:sldMk cId="4080278820" sldId="383"/>
        </pc:sldMkLst>
      </pc:sldChg>
      <pc:sldChg chg="modSp mod">
        <pc:chgData name="Goertz, Benjamin" userId="7bbcdc09-a17a-459e-9ed5-6cf1c589f103" providerId="ADAL" clId="{771FBE73-80FB-417F-9BE2-35A1473AD419}" dt="2025-07-09T15:33:44.020" v="143" actId="20577"/>
        <pc:sldMkLst>
          <pc:docMk/>
          <pc:sldMk cId="355468932" sldId="389"/>
        </pc:sldMkLst>
        <pc:spChg chg="mod">
          <ac:chgData name="Goertz, Benjamin" userId="7bbcdc09-a17a-459e-9ed5-6cf1c589f103" providerId="ADAL" clId="{771FBE73-80FB-417F-9BE2-35A1473AD419}" dt="2025-07-09T15:33:44.020" v="143" actId="20577"/>
          <ac:spMkLst>
            <pc:docMk/>
            <pc:sldMk cId="355468932" sldId="389"/>
            <ac:spMk id="2" creationId="{3C2356A1-11D8-103E-69B5-EEB735A8DE52}"/>
          </ac:spMkLst>
        </pc:spChg>
      </pc:sldChg>
      <pc:sldChg chg="modSp mod">
        <pc:chgData name="Goertz, Benjamin" userId="7bbcdc09-a17a-459e-9ed5-6cf1c589f103" providerId="ADAL" clId="{771FBE73-80FB-417F-9BE2-35A1473AD419}" dt="2025-07-09T13:42:14.408" v="139"/>
        <pc:sldMkLst>
          <pc:docMk/>
          <pc:sldMk cId="79483094" sldId="410"/>
        </pc:sldMkLst>
        <pc:spChg chg="mod">
          <ac:chgData name="Goertz, Benjamin" userId="7bbcdc09-a17a-459e-9ed5-6cf1c589f103" providerId="ADAL" clId="{771FBE73-80FB-417F-9BE2-35A1473AD419}" dt="2025-07-09T13:42:14.408" v="139"/>
          <ac:spMkLst>
            <pc:docMk/>
            <pc:sldMk cId="79483094" sldId="410"/>
            <ac:spMk id="8" creationId="{D80018B4-8BFB-30DB-1CA4-6165FA21D0A8}"/>
          </ac:spMkLst>
        </pc:spChg>
      </pc:sldChg>
      <pc:sldChg chg="delSp modSp del mod">
        <pc:chgData name="Goertz, Benjamin" userId="7bbcdc09-a17a-459e-9ed5-6cf1c589f103" providerId="ADAL" clId="{771FBE73-80FB-417F-9BE2-35A1473AD419}" dt="2025-07-10T14:36:40.208" v="388" actId="47"/>
        <pc:sldMkLst>
          <pc:docMk/>
          <pc:sldMk cId="423919767" sldId="412"/>
        </pc:sldMkLst>
      </pc:sldChg>
      <pc:sldChg chg="modSp mod chgLayout">
        <pc:chgData name="Goertz, Benjamin" userId="7bbcdc09-a17a-459e-9ed5-6cf1c589f103" providerId="ADAL" clId="{771FBE73-80FB-417F-9BE2-35A1473AD419}" dt="2025-07-16T15:14:30.617" v="3037" actId="20577"/>
        <pc:sldMkLst>
          <pc:docMk/>
          <pc:sldMk cId="1503184294" sldId="417"/>
        </pc:sldMkLst>
        <pc:spChg chg="mod ord">
          <ac:chgData name="Goertz, Benjamin" userId="7bbcdc09-a17a-459e-9ed5-6cf1c589f103" providerId="ADAL" clId="{771FBE73-80FB-417F-9BE2-35A1473AD419}" dt="2025-07-16T15:13:31.213" v="2910" actId="700"/>
          <ac:spMkLst>
            <pc:docMk/>
            <pc:sldMk cId="1503184294" sldId="417"/>
            <ac:spMk id="2" creationId="{8C74D1F0-3C8F-FA88-F7D6-8548107D14B9}"/>
          </ac:spMkLst>
        </pc:spChg>
        <pc:spChg chg="mod ord">
          <ac:chgData name="Goertz, Benjamin" userId="7bbcdc09-a17a-459e-9ed5-6cf1c589f103" providerId="ADAL" clId="{771FBE73-80FB-417F-9BE2-35A1473AD419}" dt="2025-07-16T15:14:30.617" v="3037" actId="20577"/>
          <ac:spMkLst>
            <pc:docMk/>
            <pc:sldMk cId="1503184294" sldId="417"/>
            <ac:spMk id="4" creationId="{C96B4EA1-4A4E-017A-FBD0-F28F34625AC7}"/>
          </ac:spMkLst>
        </pc:spChg>
      </pc:sldChg>
      <pc:sldChg chg="addSp delSp modSp mod">
        <pc:chgData name="Goertz, Benjamin" userId="7bbcdc09-a17a-459e-9ed5-6cf1c589f103" providerId="ADAL" clId="{771FBE73-80FB-417F-9BE2-35A1473AD419}" dt="2025-07-10T15:11:37.706" v="907" actId="13926"/>
        <pc:sldMkLst>
          <pc:docMk/>
          <pc:sldMk cId="1951581532" sldId="419"/>
        </pc:sldMkLst>
        <pc:spChg chg="mod">
          <ac:chgData name="Goertz, Benjamin" userId="7bbcdc09-a17a-459e-9ed5-6cf1c589f103" providerId="ADAL" clId="{771FBE73-80FB-417F-9BE2-35A1473AD419}" dt="2025-07-10T15:11:37.706" v="907" actId="13926"/>
          <ac:spMkLst>
            <pc:docMk/>
            <pc:sldMk cId="1951581532" sldId="419"/>
            <ac:spMk id="3" creationId="{4C786C1D-BD6D-749C-B3ED-B943B65BF5F2}"/>
          </ac:spMkLst>
        </pc:spChg>
        <pc:graphicFrameChg chg="add mod">
          <ac:chgData name="Goertz, Benjamin" userId="7bbcdc09-a17a-459e-9ed5-6cf1c589f103" providerId="ADAL" clId="{771FBE73-80FB-417F-9BE2-35A1473AD419}" dt="2025-07-10T15:11:04.611" v="896"/>
          <ac:graphicFrameMkLst>
            <pc:docMk/>
            <pc:sldMk cId="1951581532" sldId="419"/>
            <ac:graphicFrameMk id="4" creationId="{389D7A6D-9C19-442D-8696-3CDE79A87772}"/>
          </ac:graphicFrameMkLst>
        </pc:graphicFrameChg>
      </pc:sldChg>
      <pc:sldChg chg="addSp delSp modSp add del mod chgLayout">
        <pc:chgData name="Goertz, Benjamin" userId="7bbcdc09-a17a-459e-9ed5-6cf1c589f103" providerId="ADAL" clId="{771FBE73-80FB-417F-9BE2-35A1473AD419}" dt="2025-07-10T14:55:29.017" v="708" actId="20577"/>
        <pc:sldMkLst>
          <pc:docMk/>
          <pc:sldMk cId="394757324" sldId="424"/>
        </pc:sldMkLst>
        <pc:spChg chg="mod ord">
          <ac:chgData name="Goertz, Benjamin" userId="7bbcdc09-a17a-459e-9ed5-6cf1c589f103" providerId="ADAL" clId="{771FBE73-80FB-417F-9BE2-35A1473AD419}" dt="2025-07-10T14:48:27.324" v="460" actId="700"/>
          <ac:spMkLst>
            <pc:docMk/>
            <pc:sldMk cId="394757324" sldId="424"/>
            <ac:spMk id="2" creationId="{5526B667-5BE8-4D72-9AB9-5EF6A1258447}"/>
          </ac:spMkLst>
        </pc:spChg>
        <pc:spChg chg="add del mod ord">
          <ac:chgData name="Goertz, Benjamin" userId="7bbcdc09-a17a-459e-9ed5-6cf1c589f103" providerId="ADAL" clId="{771FBE73-80FB-417F-9BE2-35A1473AD419}" dt="2025-07-10T14:55:29.017" v="708" actId="20577"/>
          <ac:spMkLst>
            <pc:docMk/>
            <pc:sldMk cId="394757324" sldId="424"/>
            <ac:spMk id="3" creationId="{55BE82BA-FBD6-82CD-870C-2DA0F73BB66F}"/>
          </ac:spMkLst>
        </pc:spChg>
        <pc:spChg chg="add mod">
          <ac:chgData name="Goertz, Benjamin" userId="7bbcdc09-a17a-459e-9ed5-6cf1c589f103" providerId="ADAL" clId="{771FBE73-80FB-417F-9BE2-35A1473AD419}" dt="2025-07-10T14:54:44.658" v="679" actId="14100"/>
          <ac:spMkLst>
            <pc:docMk/>
            <pc:sldMk cId="394757324" sldId="424"/>
            <ac:spMk id="12" creationId="{7353BC18-B3A1-225A-DA06-1C6D41A00EFA}"/>
          </ac:spMkLst>
        </pc:spChg>
        <pc:spChg chg="add mod">
          <ac:chgData name="Goertz, Benjamin" userId="7bbcdc09-a17a-459e-9ed5-6cf1c589f103" providerId="ADAL" clId="{771FBE73-80FB-417F-9BE2-35A1473AD419}" dt="2025-07-10T14:55:04.206" v="703" actId="20577"/>
          <ac:spMkLst>
            <pc:docMk/>
            <pc:sldMk cId="394757324" sldId="424"/>
            <ac:spMk id="13" creationId="{A16B525B-2AA7-B350-0BCD-A6B8A4D9BD9E}"/>
          </ac:spMkLst>
        </pc:spChg>
        <pc:picChg chg="add mod">
          <ac:chgData name="Goertz, Benjamin" userId="7bbcdc09-a17a-459e-9ed5-6cf1c589f103" providerId="ADAL" clId="{771FBE73-80FB-417F-9BE2-35A1473AD419}" dt="2025-07-10T14:52:11.708" v="588" actId="962"/>
          <ac:picMkLst>
            <pc:docMk/>
            <pc:sldMk cId="394757324" sldId="424"/>
            <ac:picMk id="9" creationId="{9877D33E-2D38-6E0E-E385-C8EE0F4B0C6D}"/>
          </ac:picMkLst>
        </pc:picChg>
        <pc:picChg chg="add mod">
          <ac:chgData name="Goertz, Benjamin" userId="7bbcdc09-a17a-459e-9ed5-6cf1c589f103" providerId="ADAL" clId="{771FBE73-80FB-417F-9BE2-35A1473AD419}" dt="2025-07-10T14:53:11.272" v="638" actId="962"/>
          <ac:picMkLst>
            <pc:docMk/>
            <pc:sldMk cId="394757324" sldId="424"/>
            <ac:picMk id="11" creationId="{95883282-78DA-F284-6CC2-B7205405CB5A}"/>
          </ac:picMkLst>
        </pc:picChg>
      </pc:sldChg>
      <pc:sldChg chg="delSp modSp mod">
        <pc:chgData name="Goertz, Benjamin" userId="7bbcdc09-a17a-459e-9ed5-6cf1c589f103" providerId="ADAL" clId="{771FBE73-80FB-417F-9BE2-35A1473AD419}" dt="2025-07-16T14:56:49.374" v="1324" actId="20577"/>
        <pc:sldMkLst>
          <pc:docMk/>
          <pc:sldMk cId="2066815088" sldId="436"/>
        </pc:sldMkLst>
        <pc:spChg chg="mod">
          <ac:chgData name="Goertz, Benjamin" userId="7bbcdc09-a17a-459e-9ed5-6cf1c589f103" providerId="ADAL" clId="{771FBE73-80FB-417F-9BE2-35A1473AD419}" dt="2025-07-16T14:52:24.020" v="935" actId="20577"/>
          <ac:spMkLst>
            <pc:docMk/>
            <pc:sldMk cId="2066815088" sldId="436"/>
            <ac:spMk id="2" creationId="{02D73ED5-0A65-C22C-9AAA-A6BCA498A762}"/>
          </ac:spMkLst>
        </pc:spChg>
        <pc:spChg chg="mod">
          <ac:chgData name="Goertz, Benjamin" userId="7bbcdc09-a17a-459e-9ed5-6cf1c589f103" providerId="ADAL" clId="{771FBE73-80FB-417F-9BE2-35A1473AD419}" dt="2025-07-16T14:56:49.374" v="1324" actId="20577"/>
          <ac:spMkLst>
            <pc:docMk/>
            <pc:sldMk cId="2066815088" sldId="436"/>
            <ac:spMk id="3" creationId="{9D7BE6E0-B2C5-1414-F385-611BE1AA43DD}"/>
          </ac:spMkLst>
        </pc:spChg>
      </pc:sldChg>
      <pc:sldChg chg="addSp delSp modSp mod modClrScheme chgLayout">
        <pc:chgData name="Goertz, Benjamin" userId="7bbcdc09-a17a-459e-9ed5-6cf1c589f103" providerId="ADAL" clId="{771FBE73-80FB-417F-9BE2-35A1473AD419}" dt="2025-07-10T14:45:15.170" v="428" actId="22"/>
        <pc:sldMkLst>
          <pc:docMk/>
          <pc:sldMk cId="965997170" sldId="445"/>
        </pc:sldMkLst>
        <pc:spChg chg="mod ord">
          <ac:chgData name="Goertz, Benjamin" userId="7bbcdc09-a17a-459e-9ed5-6cf1c589f103" providerId="ADAL" clId="{771FBE73-80FB-417F-9BE2-35A1473AD419}" dt="2025-07-10T14:45:12.954" v="426" actId="26606"/>
          <ac:spMkLst>
            <pc:docMk/>
            <pc:sldMk cId="965997170" sldId="445"/>
            <ac:spMk id="2" creationId="{5ACE27D5-BB08-636E-69C4-02A3E3582B8B}"/>
          </ac:spMkLst>
        </pc:spChg>
        <pc:picChg chg="add del mod ord">
          <ac:chgData name="Goertz, Benjamin" userId="7bbcdc09-a17a-459e-9ed5-6cf1c589f103" providerId="ADAL" clId="{771FBE73-80FB-417F-9BE2-35A1473AD419}" dt="2025-07-10T14:45:15.170" v="428" actId="22"/>
          <ac:picMkLst>
            <pc:docMk/>
            <pc:sldMk cId="965997170" sldId="445"/>
            <ac:picMk id="10" creationId="{3CA820B4-174F-C945-8910-6808E40CD0EE}"/>
          </ac:picMkLst>
        </pc:picChg>
      </pc:sldChg>
      <pc:sldChg chg="addSp delSp modSp mod chgLayout">
        <pc:chgData name="Goertz, Benjamin" userId="7bbcdc09-a17a-459e-9ed5-6cf1c589f103" providerId="ADAL" clId="{771FBE73-80FB-417F-9BE2-35A1473AD419}" dt="2025-07-16T14:51:45.369" v="917" actId="255"/>
        <pc:sldMkLst>
          <pc:docMk/>
          <pc:sldMk cId="4240038532" sldId="446"/>
        </pc:sldMkLst>
        <pc:spChg chg="mod ord">
          <ac:chgData name="Goertz, Benjamin" userId="7bbcdc09-a17a-459e-9ed5-6cf1c589f103" providerId="ADAL" clId="{771FBE73-80FB-417F-9BE2-35A1473AD419}" dt="2025-07-16T14:51:26.045" v="911" actId="20577"/>
          <ac:spMkLst>
            <pc:docMk/>
            <pc:sldMk cId="4240038532" sldId="446"/>
            <ac:spMk id="2" creationId="{D774AC45-56B1-2607-F4E2-EB92CFCC6FBF}"/>
          </ac:spMkLst>
        </pc:spChg>
        <pc:spChg chg="add mod ord">
          <ac:chgData name="Goertz, Benjamin" userId="7bbcdc09-a17a-459e-9ed5-6cf1c589f103" providerId="ADAL" clId="{771FBE73-80FB-417F-9BE2-35A1473AD419}" dt="2025-07-16T14:51:45.369" v="917" actId="255"/>
          <ac:spMkLst>
            <pc:docMk/>
            <pc:sldMk cId="4240038532" sldId="446"/>
            <ac:spMk id="3" creationId="{5A06BE7F-F3D9-279A-0978-14489C1A9DB3}"/>
          </ac:spMkLst>
        </pc:spChg>
      </pc:sldChg>
      <pc:sldChg chg="delSp add del">
        <pc:chgData name="Goertz, Benjamin" userId="7bbcdc09-a17a-459e-9ed5-6cf1c589f103" providerId="ADAL" clId="{771FBE73-80FB-417F-9BE2-35A1473AD419}" dt="2025-07-10T14:33:08.438" v="268" actId="47"/>
        <pc:sldMkLst>
          <pc:docMk/>
          <pc:sldMk cId="78077203" sldId="449"/>
        </pc:sldMkLst>
      </pc:sldChg>
      <pc:sldChg chg="delSp add del mod">
        <pc:chgData name="Goertz, Benjamin" userId="7bbcdc09-a17a-459e-9ed5-6cf1c589f103" providerId="ADAL" clId="{771FBE73-80FB-417F-9BE2-35A1473AD419}" dt="2025-07-10T14:33:08.438" v="268" actId="47"/>
        <pc:sldMkLst>
          <pc:docMk/>
          <pc:sldMk cId="4002050058" sldId="450"/>
        </pc:sldMkLst>
      </pc:sldChg>
      <pc:sldChg chg="del">
        <pc:chgData name="Goertz, Benjamin" userId="7bbcdc09-a17a-459e-9ed5-6cf1c589f103" providerId="ADAL" clId="{771FBE73-80FB-417F-9BE2-35A1473AD419}" dt="2025-07-09T13:40:04.193" v="41" actId="47"/>
        <pc:sldMkLst>
          <pc:docMk/>
          <pc:sldMk cId="3065340610" sldId="451"/>
        </pc:sldMkLst>
      </pc:sldChg>
      <pc:sldChg chg="del">
        <pc:chgData name="Goertz, Benjamin" userId="7bbcdc09-a17a-459e-9ed5-6cf1c589f103" providerId="ADAL" clId="{771FBE73-80FB-417F-9BE2-35A1473AD419}" dt="2025-07-09T13:40:13.131" v="42" actId="47"/>
        <pc:sldMkLst>
          <pc:docMk/>
          <pc:sldMk cId="2320015853" sldId="452"/>
        </pc:sldMkLst>
      </pc:sldChg>
      <pc:sldChg chg="del">
        <pc:chgData name="Goertz, Benjamin" userId="7bbcdc09-a17a-459e-9ed5-6cf1c589f103" providerId="ADAL" clId="{771FBE73-80FB-417F-9BE2-35A1473AD419}" dt="2025-07-09T13:40:16.723" v="45" actId="47"/>
        <pc:sldMkLst>
          <pc:docMk/>
          <pc:sldMk cId="1378718856" sldId="453"/>
        </pc:sldMkLst>
      </pc:sldChg>
      <pc:sldChg chg="del">
        <pc:chgData name="Goertz, Benjamin" userId="7bbcdc09-a17a-459e-9ed5-6cf1c589f103" providerId="ADAL" clId="{771FBE73-80FB-417F-9BE2-35A1473AD419}" dt="2025-07-09T13:39:36.728" v="31" actId="47"/>
        <pc:sldMkLst>
          <pc:docMk/>
          <pc:sldMk cId="3218044045" sldId="456"/>
        </pc:sldMkLst>
      </pc:sldChg>
      <pc:sldChg chg="del">
        <pc:chgData name="Goertz, Benjamin" userId="7bbcdc09-a17a-459e-9ed5-6cf1c589f103" providerId="ADAL" clId="{771FBE73-80FB-417F-9BE2-35A1473AD419}" dt="2025-07-09T13:39:39.666" v="33" actId="47"/>
        <pc:sldMkLst>
          <pc:docMk/>
          <pc:sldMk cId="3093677861" sldId="457"/>
        </pc:sldMkLst>
      </pc:sldChg>
      <pc:sldChg chg="del">
        <pc:chgData name="Goertz, Benjamin" userId="7bbcdc09-a17a-459e-9ed5-6cf1c589f103" providerId="ADAL" clId="{771FBE73-80FB-417F-9BE2-35A1473AD419}" dt="2025-07-09T13:40:31.003" v="58" actId="47"/>
        <pc:sldMkLst>
          <pc:docMk/>
          <pc:sldMk cId="45889229" sldId="458"/>
        </pc:sldMkLst>
      </pc:sldChg>
      <pc:sldChg chg="addSp delSp modSp mod">
        <pc:chgData name="Goertz, Benjamin" userId="7bbcdc09-a17a-459e-9ed5-6cf1c589f103" providerId="ADAL" clId="{771FBE73-80FB-417F-9BE2-35A1473AD419}" dt="2025-07-10T14:45:55.149" v="431" actId="26606"/>
        <pc:sldMkLst>
          <pc:docMk/>
          <pc:sldMk cId="774082911" sldId="459"/>
        </pc:sldMkLst>
        <pc:spChg chg="mod">
          <ac:chgData name="Goertz, Benjamin" userId="7bbcdc09-a17a-459e-9ed5-6cf1c589f103" providerId="ADAL" clId="{771FBE73-80FB-417F-9BE2-35A1473AD419}" dt="2025-07-10T14:45:55.149" v="431" actId="26606"/>
          <ac:spMkLst>
            <pc:docMk/>
            <pc:sldMk cId="774082911" sldId="459"/>
            <ac:spMk id="2" creationId="{CF260747-E1BA-8C4A-15D2-04A0AEBC74A6}"/>
          </ac:spMkLst>
        </pc:spChg>
        <pc:picChg chg="add mod ord">
          <ac:chgData name="Goertz, Benjamin" userId="7bbcdc09-a17a-459e-9ed5-6cf1c589f103" providerId="ADAL" clId="{771FBE73-80FB-417F-9BE2-35A1473AD419}" dt="2025-07-10T14:45:55.149" v="431" actId="26606"/>
          <ac:picMkLst>
            <pc:docMk/>
            <pc:sldMk cId="774082911" sldId="459"/>
            <ac:picMk id="6" creationId="{53D16551-C111-1D2D-E76B-E447DE063FC8}"/>
          </ac:picMkLst>
        </pc:picChg>
      </pc:sldChg>
      <pc:sldChg chg="add del">
        <pc:chgData name="Goertz, Benjamin" userId="7bbcdc09-a17a-459e-9ed5-6cf1c589f103" providerId="ADAL" clId="{771FBE73-80FB-417F-9BE2-35A1473AD419}" dt="2025-07-10T14:33:29.308" v="270" actId="47"/>
        <pc:sldMkLst>
          <pc:docMk/>
          <pc:sldMk cId="2011393017" sldId="460"/>
        </pc:sldMkLst>
      </pc:sldChg>
      <pc:sldChg chg="add del">
        <pc:chgData name="Goertz, Benjamin" userId="7bbcdc09-a17a-459e-9ed5-6cf1c589f103" providerId="ADAL" clId="{771FBE73-80FB-417F-9BE2-35A1473AD419}" dt="2025-07-10T14:32:44.886" v="266"/>
        <pc:sldMkLst>
          <pc:docMk/>
          <pc:sldMk cId="2765478249" sldId="460"/>
        </pc:sldMkLst>
      </pc:sldChg>
      <pc:sldChg chg="modSp add mod">
        <pc:chgData name="Goertz, Benjamin" userId="7bbcdc09-a17a-459e-9ed5-6cf1c589f103" providerId="ADAL" clId="{771FBE73-80FB-417F-9BE2-35A1473AD419}" dt="2025-07-16T15:01:50.549" v="1702" actId="20577"/>
        <pc:sldMkLst>
          <pc:docMk/>
          <pc:sldMk cId="3269879649" sldId="460"/>
        </pc:sldMkLst>
        <pc:spChg chg="mod">
          <ac:chgData name="Goertz, Benjamin" userId="7bbcdc09-a17a-459e-9ed5-6cf1c589f103" providerId="ADAL" clId="{771FBE73-80FB-417F-9BE2-35A1473AD419}" dt="2025-07-16T14:57:43.014" v="1337" actId="20577"/>
          <ac:spMkLst>
            <pc:docMk/>
            <pc:sldMk cId="3269879649" sldId="460"/>
            <ac:spMk id="2" creationId="{FB3074AD-4E0F-65FB-B7E2-3DF1E65F6147}"/>
          </ac:spMkLst>
        </pc:spChg>
        <pc:spChg chg="mod">
          <ac:chgData name="Goertz, Benjamin" userId="7bbcdc09-a17a-459e-9ed5-6cf1c589f103" providerId="ADAL" clId="{771FBE73-80FB-417F-9BE2-35A1473AD419}" dt="2025-07-16T15:01:50.549" v="1702" actId="20577"/>
          <ac:spMkLst>
            <pc:docMk/>
            <pc:sldMk cId="3269879649" sldId="460"/>
            <ac:spMk id="3" creationId="{166384B2-4257-9DB1-CB31-ADA757298AA2}"/>
          </ac:spMkLst>
        </pc:spChg>
      </pc:sldChg>
      <pc:sldChg chg="modSp add mod">
        <pc:chgData name="Goertz, Benjamin" userId="7bbcdc09-a17a-459e-9ed5-6cf1c589f103" providerId="ADAL" clId="{771FBE73-80FB-417F-9BE2-35A1473AD419}" dt="2025-07-16T15:05:37.348" v="2114" actId="20577"/>
        <pc:sldMkLst>
          <pc:docMk/>
          <pc:sldMk cId="779656892" sldId="461"/>
        </pc:sldMkLst>
        <pc:spChg chg="mod">
          <ac:chgData name="Goertz, Benjamin" userId="7bbcdc09-a17a-459e-9ed5-6cf1c589f103" providerId="ADAL" clId="{771FBE73-80FB-417F-9BE2-35A1473AD419}" dt="2025-07-16T15:02:46.502" v="1716" actId="20577"/>
          <ac:spMkLst>
            <pc:docMk/>
            <pc:sldMk cId="779656892" sldId="461"/>
            <ac:spMk id="2" creationId="{07969F7E-5B88-EBCE-6DAD-E58578D957D9}"/>
          </ac:spMkLst>
        </pc:spChg>
        <pc:spChg chg="mod">
          <ac:chgData name="Goertz, Benjamin" userId="7bbcdc09-a17a-459e-9ed5-6cf1c589f103" providerId="ADAL" clId="{771FBE73-80FB-417F-9BE2-35A1473AD419}" dt="2025-07-16T15:05:37.348" v="2114" actId="20577"/>
          <ac:spMkLst>
            <pc:docMk/>
            <pc:sldMk cId="779656892" sldId="461"/>
            <ac:spMk id="3" creationId="{34C59BCF-F6F1-CDA1-A15C-AEA66B874712}"/>
          </ac:spMkLst>
        </pc:spChg>
      </pc:sldChg>
      <pc:sldChg chg="add del">
        <pc:chgData name="Goertz, Benjamin" userId="7bbcdc09-a17a-459e-9ed5-6cf1c589f103" providerId="ADAL" clId="{771FBE73-80FB-417F-9BE2-35A1473AD419}" dt="2025-07-10T14:33:29.308" v="270" actId="47"/>
        <pc:sldMkLst>
          <pc:docMk/>
          <pc:sldMk cId="801479830" sldId="461"/>
        </pc:sldMkLst>
      </pc:sldChg>
      <pc:sldChg chg="modSp add mod">
        <pc:chgData name="Goertz, Benjamin" userId="7bbcdc09-a17a-459e-9ed5-6cf1c589f103" providerId="ADAL" clId="{771FBE73-80FB-417F-9BE2-35A1473AD419}" dt="2025-07-16T15:09:28.160" v="2533" actId="20577"/>
        <pc:sldMkLst>
          <pc:docMk/>
          <pc:sldMk cId="1101859561" sldId="462"/>
        </pc:sldMkLst>
        <pc:spChg chg="mod">
          <ac:chgData name="Goertz, Benjamin" userId="7bbcdc09-a17a-459e-9ed5-6cf1c589f103" providerId="ADAL" clId="{771FBE73-80FB-417F-9BE2-35A1473AD419}" dt="2025-07-16T15:06:06.932" v="2127" actId="20577"/>
          <ac:spMkLst>
            <pc:docMk/>
            <pc:sldMk cId="1101859561" sldId="462"/>
            <ac:spMk id="2" creationId="{5C07D6AA-D3A5-ED23-542F-AD58552091A0}"/>
          </ac:spMkLst>
        </pc:spChg>
        <pc:spChg chg="mod">
          <ac:chgData name="Goertz, Benjamin" userId="7bbcdc09-a17a-459e-9ed5-6cf1c589f103" providerId="ADAL" clId="{771FBE73-80FB-417F-9BE2-35A1473AD419}" dt="2025-07-16T15:09:28.160" v="2533" actId="20577"/>
          <ac:spMkLst>
            <pc:docMk/>
            <pc:sldMk cId="1101859561" sldId="462"/>
            <ac:spMk id="3" creationId="{DB7BB461-58D9-C1A1-F365-240D69CA654B}"/>
          </ac:spMkLst>
        </pc:spChg>
      </pc:sldChg>
      <pc:sldChg chg="del">
        <pc:chgData name="Goertz, Benjamin" userId="7bbcdc09-a17a-459e-9ed5-6cf1c589f103" providerId="ADAL" clId="{771FBE73-80FB-417F-9BE2-35A1473AD419}" dt="2025-07-09T13:39:35.715" v="30" actId="47"/>
        <pc:sldMkLst>
          <pc:docMk/>
          <pc:sldMk cId="1996630105" sldId="462"/>
        </pc:sldMkLst>
      </pc:sldChg>
      <pc:sldChg chg="del">
        <pc:chgData name="Goertz, Benjamin" userId="7bbcdc09-a17a-459e-9ed5-6cf1c589f103" providerId="ADAL" clId="{771FBE73-80FB-417F-9BE2-35A1473AD419}" dt="2025-07-09T13:39:38.213" v="32" actId="47"/>
        <pc:sldMkLst>
          <pc:docMk/>
          <pc:sldMk cId="2245979815" sldId="463"/>
        </pc:sldMkLst>
      </pc:sldChg>
      <pc:sldChg chg="modSp add mod">
        <pc:chgData name="Goertz, Benjamin" userId="7bbcdc09-a17a-459e-9ed5-6cf1c589f103" providerId="ADAL" clId="{771FBE73-80FB-417F-9BE2-35A1473AD419}" dt="2025-07-16T15:12:29.076" v="2908" actId="20577"/>
        <pc:sldMkLst>
          <pc:docMk/>
          <pc:sldMk cId="2891323117" sldId="463"/>
        </pc:sldMkLst>
        <pc:spChg chg="mod">
          <ac:chgData name="Goertz, Benjamin" userId="7bbcdc09-a17a-459e-9ed5-6cf1c589f103" providerId="ADAL" clId="{771FBE73-80FB-417F-9BE2-35A1473AD419}" dt="2025-07-16T15:09:47.427" v="2546" actId="20577"/>
          <ac:spMkLst>
            <pc:docMk/>
            <pc:sldMk cId="2891323117" sldId="463"/>
            <ac:spMk id="2" creationId="{8E0E761E-11DC-A3F6-BC34-D0A66CC84C51}"/>
          </ac:spMkLst>
        </pc:spChg>
        <pc:spChg chg="mod">
          <ac:chgData name="Goertz, Benjamin" userId="7bbcdc09-a17a-459e-9ed5-6cf1c589f103" providerId="ADAL" clId="{771FBE73-80FB-417F-9BE2-35A1473AD419}" dt="2025-07-16T15:12:29.076" v="2908" actId="20577"/>
          <ac:spMkLst>
            <pc:docMk/>
            <pc:sldMk cId="2891323117" sldId="463"/>
            <ac:spMk id="3" creationId="{36496103-08B2-6D87-5D4A-8DB8178232DE}"/>
          </ac:spMkLst>
        </pc:spChg>
      </pc:sldChg>
      <pc:sldChg chg="del">
        <pc:chgData name="Goertz, Benjamin" userId="7bbcdc09-a17a-459e-9ed5-6cf1c589f103" providerId="ADAL" clId="{771FBE73-80FB-417F-9BE2-35A1473AD419}" dt="2025-07-09T13:39:59.873" v="39" actId="47"/>
        <pc:sldMkLst>
          <pc:docMk/>
          <pc:sldMk cId="2579726162" sldId="464"/>
        </pc:sldMkLst>
      </pc:sldChg>
      <pc:sldChg chg="add del">
        <pc:chgData name="Goertz, Benjamin" userId="7bbcdc09-a17a-459e-9ed5-6cf1c589f103" providerId="ADAL" clId="{771FBE73-80FB-417F-9BE2-35A1473AD419}" dt="2025-07-16T15:13:10.220" v="2909" actId="47"/>
        <pc:sldMkLst>
          <pc:docMk/>
          <pc:sldMk cId="2639116509" sldId="464"/>
        </pc:sldMkLst>
      </pc:sldChg>
      <pc:sldChg chg="del">
        <pc:chgData name="Goertz, Benjamin" userId="7bbcdc09-a17a-459e-9ed5-6cf1c589f103" providerId="ADAL" clId="{771FBE73-80FB-417F-9BE2-35A1473AD419}" dt="2025-07-09T13:40:17.617" v="46" actId="47"/>
        <pc:sldMkLst>
          <pc:docMk/>
          <pc:sldMk cId="3642429625" sldId="465"/>
        </pc:sldMkLst>
      </pc:sldChg>
      <pc:sldChg chg="del">
        <pc:chgData name="Goertz, Benjamin" userId="7bbcdc09-a17a-459e-9ed5-6cf1c589f103" providerId="ADAL" clId="{771FBE73-80FB-417F-9BE2-35A1473AD419}" dt="2025-07-09T13:40:15.575" v="44" actId="47"/>
        <pc:sldMkLst>
          <pc:docMk/>
          <pc:sldMk cId="2978816130" sldId="466"/>
        </pc:sldMkLst>
      </pc:sldChg>
      <pc:sldChg chg="del">
        <pc:chgData name="Goertz, Benjamin" userId="7bbcdc09-a17a-459e-9ed5-6cf1c589f103" providerId="ADAL" clId="{771FBE73-80FB-417F-9BE2-35A1473AD419}" dt="2025-07-09T13:39:55.173" v="38" actId="47"/>
        <pc:sldMkLst>
          <pc:docMk/>
          <pc:sldMk cId="232901262" sldId="467"/>
        </pc:sldMkLst>
      </pc:sldChg>
      <pc:sldChg chg="del">
        <pc:chgData name="Goertz, Benjamin" userId="7bbcdc09-a17a-459e-9ed5-6cf1c589f103" providerId="ADAL" clId="{771FBE73-80FB-417F-9BE2-35A1473AD419}" dt="2025-07-09T13:40:18.516" v="47" actId="47"/>
        <pc:sldMkLst>
          <pc:docMk/>
          <pc:sldMk cId="1029287299" sldId="468"/>
        </pc:sldMkLst>
      </pc:sldChg>
      <pc:sldChg chg="del">
        <pc:chgData name="Goertz, Benjamin" userId="7bbcdc09-a17a-459e-9ed5-6cf1c589f103" providerId="ADAL" clId="{771FBE73-80FB-417F-9BE2-35A1473AD419}" dt="2025-07-09T13:40:01.594" v="40" actId="47"/>
        <pc:sldMkLst>
          <pc:docMk/>
          <pc:sldMk cId="3814256630" sldId="469"/>
        </pc:sldMkLst>
      </pc:sldChg>
      <pc:sldChg chg="del">
        <pc:chgData name="Goertz, Benjamin" userId="7bbcdc09-a17a-459e-9ed5-6cf1c589f103" providerId="ADAL" clId="{771FBE73-80FB-417F-9BE2-35A1473AD419}" dt="2025-07-09T13:41:03.471" v="99" actId="47"/>
        <pc:sldMkLst>
          <pc:docMk/>
          <pc:sldMk cId="708054714" sldId="470"/>
        </pc:sldMkLst>
      </pc:sldChg>
      <pc:sldChg chg="del">
        <pc:chgData name="Goertz, Benjamin" userId="7bbcdc09-a17a-459e-9ed5-6cf1c589f103" providerId="ADAL" clId="{771FBE73-80FB-417F-9BE2-35A1473AD419}" dt="2025-07-09T13:41:10.639" v="105" actId="47"/>
        <pc:sldMkLst>
          <pc:docMk/>
          <pc:sldMk cId="3586134266" sldId="471"/>
        </pc:sldMkLst>
      </pc:sldChg>
      <pc:sldChg chg="del">
        <pc:chgData name="Goertz, Benjamin" userId="7bbcdc09-a17a-459e-9ed5-6cf1c589f103" providerId="ADAL" clId="{771FBE73-80FB-417F-9BE2-35A1473AD419}" dt="2025-07-09T13:41:04.513" v="100" actId="47"/>
        <pc:sldMkLst>
          <pc:docMk/>
          <pc:sldMk cId="2860305018" sldId="474"/>
        </pc:sldMkLst>
      </pc:sldChg>
      <pc:sldChg chg="del">
        <pc:chgData name="Goertz, Benjamin" userId="7bbcdc09-a17a-459e-9ed5-6cf1c589f103" providerId="ADAL" clId="{771FBE73-80FB-417F-9BE2-35A1473AD419}" dt="2025-07-09T13:41:05.518" v="101" actId="47"/>
        <pc:sldMkLst>
          <pc:docMk/>
          <pc:sldMk cId="2000158612" sldId="475"/>
        </pc:sldMkLst>
      </pc:sldChg>
      <pc:sldChg chg="del">
        <pc:chgData name="Goertz, Benjamin" userId="7bbcdc09-a17a-459e-9ed5-6cf1c589f103" providerId="ADAL" clId="{771FBE73-80FB-417F-9BE2-35A1473AD419}" dt="2025-07-09T13:41:06.562" v="102" actId="47"/>
        <pc:sldMkLst>
          <pc:docMk/>
          <pc:sldMk cId="680310846" sldId="476"/>
        </pc:sldMkLst>
      </pc:sldChg>
      <pc:sldChg chg="del">
        <pc:chgData name="Goertz, Benjamin" userId="7bbcdc09-a17a-459e-9ed5-6cf1c589f103" providerId="ADAL" clId="{771FBE73-80FB-417F-9BE2-35A1473AD419}" dt="2025-07-09T13:41:11.765" v="106" actId="47"/>
        <pc:sldMkLst>
          <pc:docMk/>
          <pc:sldMk cId="3373787640" sldId="734"/>
        </pc:sldMkLst>
      </pc:sldChg>
      <pc:sldChg chg="del">
        <pc:chgData name="Goertz, Benjamin" userId="7bbcdc09-a17a-459e-9ed5-6cf1c589f103" providerId="ADAL" clId="{771FBE73-80FB-417F-9BE2-35A1473AD419}" dt="2025-07-09T13:41:13.430" v="107" actId="47"/>
        <pc:sldMkLst>
          <pc:docMk/>
          <pc:sldMk cId="339708339" sldId="736"/>
        </pc:sldMkLst>
      </pc:sldChg>
      <pc:sldChg chg="del">
        <pc:chgData name="Goertz, Benjamin" userId="7bbcdc09-a17a-459e-9ed5-6cf1c589f103" providerId="ADAL" clId="{771FBE73-80FB-417F-9BE2-35A1473AD419}" dt="2025-07-09T13:41:15.456" v="108" actId="47"/>
        <pc:sldMkLst>
          <pc:docMk/>
          <pc:sldMk cId="957482127" sldId="737"/>
        </pc:sldMkLst>
      </pc:sldChg>
      <pc:sldChg chg="del">
        <pc:chgData name="Goertz, Benjamin" userId="7bbcdc09-a17a-459e-9ed5-6cf1c589f103" providerId="ADAL" clId="{771FBE73-80FB-417F-9BE2-35A1473AD419}" dt="2025-07-09T13:41:07.777" v="103" actId="47"/>
        <pc:sldMkLst>
          <pc:docMk/>
          <pc:sldMk cId="340769567" sldId="738"/>
        </pc:sldMkLst>
      </pc:sldChg>
      <pc:sldChg chg="del">
        <pc:chgData name="Goertz, Benjamin" userId="7bbcdc09-a17a-459e-9ed5-6cf1c589f103" providerId="ADAL" clId="{771FBE73-80FB-417F-9BE2-35A1473AD419}" dt="2025-07-09T13:41:08.817" v="104" actId="47"/>
        <pc:sldMkLst>
          <pc:docMk/>
          <pc:sldMk cId="3216320802" sldId="739"/>
        </pc:sldMkLst>
      </pc:sldChg>
      <pc:sldChg chg="del">
        <pc:chgData name="Goertz, Benjamin" userId="7bbcdc09-a17a-459e-9ed5-6cf1c589f103" providerId="ADAL" clId="{771FBE73-80FB-417F-9BE2-35A1473AD419}" dt="2025-07-09T13:41:17.806" v="109" actId="47"/>
        <pc:sldMkLst>
          <pc:docMk/>
          <pc:sldMk cId="1957573156" sldId="740"/>
        </pc:sldMkLst>
      </pc:sldChg>
      <pc:sldMasterChg chg="delSldLayout">
        <pc:chgData name="Goertz, Benjamin" userId="7bbcdc09-a17a-459e-9ed5-6cf1c589f103" providerId="ADAL" clId="{771FBE73-80FB-417F-9BE2-35A1473AD419}" dt="2025-07-10T14:35:08.479" v="324" actId="47"/>
        <pc:sldMasterMkLst>
          <pc:docMk/>
          <pc:sldMasterMk cId="2530762699" sldId="2147483701"/>
        </pc:sldMasterMkLst>
        <pc:sldLayoutChg chg="del">
          <pc:chgData name="Goertz, Benjamin" userId="7bbcdc09-a17a-459e-9ed5-6cf1c589f103" providerId="ADAL" clId="{771FBE73-80FB-417F-9BE2-35A1473AD419}" dt="2025-07-10T14:35:08.479" v="324" actId="47"/>
          <pc:sldLayoutMkLst>
            <pc:docMk/>
            <pc:sldMasterMk cId="2530762699" sldId="2147483701"/>
            <pc:sldLayoutMk cId="1466876140" sldId="2147483775"/>
          </pc:sldLayoutMkLst>
        </pc:sldLayoutChg>
      </pc:sldMasterChg>
    </pc:docChg>
  </pc:docChgLst>
  <pc:docChgLst>
    <pc:chgData name="Hickman, Ron" userId="a745d65d-793c-41dd-a12c-725cb989ea82" providerId="ADAL" clId="{57509DB4-56C4-435D-AB6D-031A1D4D144E}"/>
    <pc:docChg chg="modSld">
      <pc:chgData name="Hickman, Ron" userId="a745d65d-793c-41dd-a12c-725cb989ea82" providerId="ADAL" clId="{57509DB4-56C4-435D-AB6D-031A1D4D144E}" dt="2025-04-09T21:27:44.478" v="0" actId="1076"/>
      <pc:docMkLst>
        <pc:docMk/>
      </pc:docMkLst>
      <pc:sldChg chg="modSp mod">
        <pc:chgData name="Hickman, Ron" userId="a745d65d-793c-41dd-a12c-725cb989ea82" providerId="ADAL" clId="{57509DB4-56C4-435D-AB6D-031A1D4D144E}" dt="2025-04-09T21:27:44.478" v="0" actId="1076"/>
        <pc:sldMkLst>
          <pc:docMk/>
          <pc:sldMk cId="2730178056" sldId="439"/>
        </pc:sldMkLst>
      </pc:sldChg>
    </pc:docChg>
  </pc:docChgLst>
  <pc:docChgLst>
    <pc:chgData name="Niggeler, Emily" userId="S::eniggele@fmi.com::8e3cbed5-8c03-41cb-ae58-1829c21b12f8" providerId="AD" clId="Web-{AE8A23DD-23C3-73FE-503A-7D7A2E03165E}"/>
    <pc:docChg chg="modSld">
      <pc:chgData name="Niggeler, Emily" userId="S::eniggele@fmi.com::8e3cbed5-8c03-41cb-ae58-1829c21b12f8" providerId="AD" clId="Web-{AE8A23DD-23C3-73FE-503A-7D7A2E03165E}" dt="2025-06-17T22:09:55.787" v="6" actId="1076"/>
      <pc:docMkLst>
        <pc:docMk/>
      </pc:docMkLst>
      <pc:sldChg chg="addSp delSp modSp">
        <pc:chgData name="Niggeler, Emily" userId="S::eniggele@fmi.com::8e3cbed5-8c03-41cb-ae58-1829c21b12f8" providerId="AD" clId="Web-{AE8A23DD-23C3-73FE-503A-7D7A2E03165E}" dt="2025-06-17T22:09:55.787" v="6" actId="1076"/>
        <pc:sldMkLst>
          <pc:docMk/>
          <pc:sldMk cId="423919767" sldId="412"/>
        </pc:sldMkLst>
      </pc:sldChg>
    </pc:docChg>
  </pc:docChgLst>
  <pc:docChgLst>
    <pc:chgData name="Goertz, Benjamin" userId="7bbcdc09-a17a-459e-9ed5-6cf1c589f103" providerId="ADAL" clId="{250C391E-A631-4113-9AA6-DEF12A792332}"/>
    <pc:docChg chg="undo custSel addSld delSld modSld sldOrd">
      <pc:chgData name="Goertz, Benjamin" userId="7bbcdc09-a17a-459e-9ed5-6cf1c589f103" providerId="ADAL" clId="{250C391E-A631-4113-9AA6-DEF12A792332}" dt="2025-06-19T16:04:41.687" v="3876" actId="20577"/>
      <pc:docMkLst>
        <pc:docMk/>
      </pc:docMkLst>
      <pc:sldChg chg="modSp mod">
        <pc:chgData name="Goertz, Benjamin" userId="7bbcdc09-a17a-459e-9ed5-6cf1c589f103" providerId="ADAL" clId="{250C391E-A631-4113-9AA6-DEF12A792332}" dt="2025-06-11T12:02:45.776" v="12" actId="20577"/>
        <pc:sldMkLst>
          <pc:docMk/>
          <pc:sldMk cId="2617501420" sldId="285"/>
        </pc:sldMkLst>
        <pc:spChg chg="mod">
          <ac:chgData name="Goertz, Benjamin" userId="7bbcdc09-a17a-459e-9ed5-6cf1c589f103" providerId="ADAL" clId="{250C391E-A631-4113-9AA6-DEF12A792332}" dt="2025-06-11T12:02:34.134" v="6" actId="20577"/>
          <ac:spMkLst>
            <pc:docMk/>
            <pc:sldMk cId="2617501420" sldId="285"/>
            <ac:spMk id="2" creationId="{30F62D0F-4856-B62B-7439-10D0D1F4AF38}"/>
          </ac:spMkLst>
        </pc:spChg>
        <pc:spChg chg="mod">
          <ac:chgData name="Goertz, Benjamin" userId="7bbcdc09-a17a-459e-9ed5-6cf1c589f103" providerId="ADAL" clId="{250C391E-A631-4113-9AA6-DEF12A792332}" dt="2025-06-11T12:02:45.776" v="12" actId="20577"/>
          <ac:spMkLst>
            <pc:docMk/>
            <pc:sldMk cId="2617501420" sldId="285"/>
            <ac:spMk id="3" creationId="{7F8EF732-D959-ECB3-00B1-C75B74F6A1F7}"/>
          </ac:spMkLst>
        </pc:spChg>
      </pc:sldChg>
      <pc:sldChg chg="addSp delSp modSp del mod">
        <pc:chgData name="Goertz, Benjamin" userId="7bbcdc09-a17a-459e-9ed5-6cf1c589f103" providerId="ADAL" clId="{250C391E-A631-4113-9AA6-DEF12A792332}" dt="2025-06-18T15:05:08.503" v="1241" actId="47"/>
        <pc:sldMkLst>
          <pc:docMk/>
          <pc:sldMk cId="2925639666" sldId="380"/>
        </pc:sldMkLst>
      </pc:sldChg>
      <pc:sldChg chg="addSp delSp modSp mod">
        <pc:chgData name="Goertz, Benjamin" userId="7bbcdc09-a17a-459e-9ed5-6cf1c589f103" providerId="ADAL" clId="{250C391E-A631-4113-9AA6-DEF12A792332}" dt="2025-06-18T15:15:36.923" v="1555" actId="1076"/>
        <pc:sldMkLst>
          <pc:docMk/>
          <pc:sldMk cId="4080278820" sldId="383"/>
        </pc:sldMkLst>
      </pc:sldChg>
      <pc:sldChg chg="modSp mod">
        <pc:chgData name="Goertz, Benjamin" userId="7bbcdc09-a17a-459e-9ed5-6cf1c589f103" providerId="ADAL" clId="{250C391E-A631-4113-9AA6-DEF12A792332}" dt="2025-06-18T15:55:59.705" v="2379" actId="20577"/>
        <pc:sldMkLst>
          <pc:docMk/>
          <pc:sldMk cId="355468932" sldId="389"/>
        </pc:sldMkLst>
        <pc:spChg chg="mod">
          <ac:chgData name="Goertz, Benjamin" userId="7bbcdc09-a17a-459e-9ed5-6cf1c589f103" providerId="ADAL" clId="{250C391E-A631-4113-9AA6-DEF12A792332}" dt="2025-06-18T15:55:59.705" v="2379" actId="20577"/>
          <ac:spMkLst>
            <pc:docMk/>
            <pc:sldMk cId="355468932" sldId="389"/>
            <ac:spMk id="2" creationId="{3C2356A1-11D8-103E-69B5-EEB735A8DE52}"/>
          </ac:spMkLst>
        </pc:spChg>
      </pc:sldChg>
      <pc:sldChg chg="modSp mod">
        <pc:chgData name="Goertz, Benjamin" userId="7bbcdc09-a17a-459e-9ed5-6cf1c589f103" providerId="ADAL" clId="{250C391E-A631-4113-9AA6-DEF12A792332}" dt="2025-06-11T12:07:19.879" v="48" actId="20577"/>
        <pc:sldMkLst>
          <pc:docMk/>
          <pc:sldMk cId="79483094" sldId="410"/>
        </pc:sldMkLst>
        <pc:spChg chg="mod">
          <ac:chgData name="Goertz, Benjamin" userId="7bbcdc09-a17a-459e-9ed5-6cf1c589f103" providerId="ADAL" clId="{250C391E-A631-4113-9AA6-DEF12A792332}" dt="2025-06-11T12:07:19.879" v="48" actId="20577"/>
          <ac:spMkLst>
            <pc:docMk/>
            <pc:sldMk cId="79483094" sldId="410"/>
            <ac:spMk id="8" creationId="{D80018B4-8BFB-30DB-1CA4-6165FA21D0A8}"/>
          </ac:spMkLst>
        </pc:spChg>
      </pc:sldChg>
      <pc:sldChg chg="del">
        <pc:chgData name="Goertz, Benjamin" userId="7bbcdc09-a17a-459e-9ed5-6cf1c589f103" providerId="ADAL" clId="{250C391E-A631-4113-9AA6-DEF12A792332}" dt="2025-06-18T14:55:43.225" v="1184" actId="47"/>
        <pc:sldMkLst>
          <pc:docMk/>
          <pc:sldMk cId="73004473" sldId="411"/>
        </pc:sldMkLst>
      </pc:sldChg>
      <pc:sldChg chg="addSp delSp modSp mod">
        <pc:chgData name="Goertz, Benjamin" userId="7bbcdc09-a17a-459e-9ed5-6cf1c589f103" providerId="ADAL" clId="{250C391E-A631-4113-9AA6-DEF12A792332}" dt="2025-06-12T18:44:42.415" v="121" actId="1076"/>
        <pc:sldMkLst>
          <pc:docMk/>
          <pc:sldMk cId="423919767" sldId="412"/>
        </pc:sldMkLst>
      </pc:sldChg>
      <pc:sldChg chg="delSp del mod">
        <pc:chgData name="Goertz, Benjamin" userId="7bbcdc09-a17a-459e-9ed5-6cf1c589f103" providerId="ADAL" clId="{250C391E-A631-4113-9AA6-DEF12A792332}" dt="2025-06-18T15:57:59.669" v="2504" actId="47"/>
        <pc:sldMkLst>
          <pc:docMk/>
          <pc:sldMk cId="3844587760" sldId="415"/>
        </pc:sldMkLst>
      </pc:sldChg>
      <pc:sldChg chg="modSp mod">
        <pc:chgData name="Goertz, Benjamin" userId="7bbcdc09-a17a-459e-9ed5-6cf1c589f103" providerId="ADAL" clId="{250C391E-A631-4113-9AA6-DEF12A792332}" dt="2025-06-19T16:04:41.687" v="3876" actId="20577"/>
        <pc:sldMkLst>
          <pc:docMk/>
          <pc:sldMk cId="1503184294" sldId="417"/>
        </pc:sldMkLst>
        <pc:spChg chg="mod">
          <ac:chgData name="Goertz, Benjamin" userId="7bbcdc09-a17a-459e-9ed5-6cf1c589f103" providerId="ADAL" clId="{250C391E-A631-4113-9AA6-DEF12A792332}" dt="2025-06-18T15:55:25.166" v="2368" actId="20577"/>
          <ac:spMkLst>
            <pc:docMk/>
            <pc:sldMk cId="1503184294" sldId="417"/>
            <ac:spMk id="2" creationId="{8C74D1F0-3C8F-FA88-F7D6-8548107D14B9}"/>
          </ac:spMkLst>
        </pc:spChg>
        <pc:spChg chg="mod">
          <ac:chgData name="Goertz, Benjamin" userId="7bbcdc09-a17a-459e-9ed5-6cf1c589f103" providerId="ADAL" clId="{250C391E-A631-4113-9AA6-DEF12A792332}" dt="2025-06-19T16:04:41.687" v="3876" actId="20577"/>
          <ac:spMkLst>
            <pc:docMk/>
            <pc:sldMk cId="1503184294" sldId="417"/>
            <ac:spMk id="4" creationId="{C96B4EA1-4A4E-017A-FBD0-F28F34625AC7}"/>
          </ac:spMkLst>
        </pc:spChg>
      </pc:sldChg>
      <pc:sldChg chg="addSp delSp modSp mod">
        <pc:chgData name="Goertz, Benjamin" userId="7bbcdc09-a17a-459e-9ed5-6cf1c589f103" providerId="ADAL" clId="{250C391E-A631-4113-9AA6-DEF12A792332}" dt="2025-06-18T15:52:57.336" v="2278" actId="20577"/>
        <pc:sldMkLst>
          <pc:docMk/>
          <pc:sldMk cId="1951581532" sldId="419"/>
        </pc:sldMkLst>
        <pc:spChg chg="mod">
          <ac:chgData name="Goertz, Benjamin" userId="7bbcdc09-a17a-459e-9ed5-6cf1c589f103" providerId="ADAL" clId="{250C391E-A631-4113-9AA6-DEF12A792332}" dt="2025-06-18T15:52:57.336" v="2278" actId="20577"/>
          <ac:spMkLst>
            <pc:docMk/>
            <pc:sldMk cId="1951581532" sldId="419"/>
            <ac:spMk id="3" creationId="{4C786C1D-BD6D-749C-B3ED-B943B65BF5F2}"/>
          </ac:spMkLst>
        </pc:spChg>
      </pc:sldChg>
      <pc:sldChg chg="addSp delSp modSp mod chgLayout">
        <pc:chgData name="Goertz, Benjamin" userId="7bbcdc09-a17a-459e-9ed5-6cf1c589f103" providerId="ADAL" clId="{250C391E-A631-4113-9AA6-DEF12A792332}" dt="2025-06-18T14:55:17.672" v="1182" actId="20577"/>
        <pc:sldMkLst>
          <pc:docMk/>
          <pc:sldMk cId="394757324" sldId="424"/>
        </pc:sldMkLst>
        <pc:spChg chg="mod ord">
          <ac:chgData name="Goertz, Benjamin" userId="7bbcdc09-a17a-459e-9ed5-6cf1c589f103" providerId="ADAL" clId="{250C391E-A631-4113-9AA6-DEF12A792332}" dt="2025-06-18T14:44:56.099" v="208" actId="20577"/>
          <ac:spMkLst>
            <pc:docMk/>
            <pc:sldMk cId="394757324" sldId="424"/>
            <ac:spMk id="2" creationId="{5526B667-5BE8-4D72-9AB9-5EF6A1258447}"/>
          </ac:spMkLst>
        </pc:spChg>
        <pc:spChg chg="mod ord">
          <ac:chgData name="Goertz, Benjamin" userId="7bbcdc09-a17a-459e-9ed5-6cf1c589f103" providerId="ADAL" clId="{250C391E-A631-4113-9AA6-DEF12A792332}" dt="2025-06-18T14:55:17.672" v="1182" actId="20577"/>
          <ac:spMkLst>
            <pc:docMk/>
            <pc:sldMk cId="394757324" sldId="424"/>
            <ac:spMk id="3" creationId="{55BE82BA-FBD6-82CD-870C-2DA0F73BB66F}"/>
          </ac:spMkLst>
        </pc:spChg>
      </pc:sldChg>
      <pc:sldChg chg="delSp del mod">
        <pc:chgData name="Goertz, Benjamin" userId="7bbcdc09-a17a-459e-9ed5-6cf1c589f103" providerId="ADAL" clId="{250C391E-A631-4113-9AA6-DEF12A792332}" dt="2025-06-11T12:38:37.664" v="89" actId="47"/>
        <pc:sldMkLst>
          <pc:docMk/>
          <pc:sldMk cId="4285287239" sldId="427"/>
        </pc:sldMkLst>
      </pc:sldChg>
      <pc:sldChg chg="addSp delSp modSp mod">
        <pc:chgData name="Goertz, Benjamin" userId="7bbcdc09-a17a-459e-9ed5-6cf1c589f103" providerId="ADAL" clId="{250C391E-A631-4113-9AA6-DEF12A792332}" dt="2025-06-18T15:37:30.580" v="2080" actId="1076"/>
        <pc:sldMkLst>
          <pc:docMk/>
          <pc:sldMk cId="2066815088" sldId="436"/>
        </pc:sldMkLst>
        <pc:spChg chg="mod">
          <ac:chgData name="Goertz, Benjamin" userId="7bbcdc09-a17a-459e-9ed5-6cf1c589f103" providerId="ADAL" clId="{250C391E-A631-4113-9AA6-DEF12A792332}" dt="2025-06-18T15:36:42.339" v="2075" actId="20577"/>
          <ac:spMkLst>
            <pc:docMk/>
            <pc:sldMk cId="2066815088" sldId="436"/>
            <ac:spMk id="3" creationId="{9D7BE6E0-B2C5-1414-F385-611BE1AA43DD}"/>
          </ac:spMkLst>
        </pc:spChg>
      </pc:sldChg>
      <pc:sldChg chg="addSp delSp modSp mod">
        <pc:chgData name="Goertz, Benjamin" userId="7bbcdc09-a17a-459e-9ed5-6cf1c589f103" providerId="ADAL" clId="{250C391E-A631-4113-9AA6-DEF12A792332}" dt="2025-06-18T15:54:17.506" v="2294" actId="14100"/>
        <pc:sldMkLst>
          <pc:docMk/>
          <pc:sldMk cId="965997170" sldId="445"/>
        </pc:sldMkLst>
        <pc:spChg chg="mod">
          <ac:chgData name="Goertz, Benjamin" userId="7bbcdc09-a17a-459e-9ed5-6cf1c589f103" providerId="ADAL" clId="{250C391E-A631-4113-9AA6-DEF12A792332}" dt="2025-06-18T15:54:09.415" v="2291" actId="20577"/>
          <ac:spMkLst>
            <pc:docMk/>
            <pc:sldMk cId="965997170" sldId="445"/>
            <ac:spMk id="2" creationId="{5ACE27D5-BB08-636E-69C4-02A3E3582B8B}"/>
          </ac:spMkLst>
        </pc:spChg>
      </pc:sldChg>
      <pc:sldChg chg="addSp delSp modSp mod">
        <pc:chgData name="Goertz, Benjamin" userId="7bbcdc09-a17a-459e-9ed5-6cf1c589f103" providerId="ADAL" clId="{250C391E-A631-4113-9AA6-DEF12A792332}" dt="2025-06-18T19:51:39.948" v="3801" actId="14100"/>
        <pc:sldMkLst>
          <pc:docMk/>
          <pc:sldMk cId="4240038532" sldId="446"/>
        </pc:sldMkLst>
        <pc:spChg chg="mod">
          <ac:chgData name="Goertz, Benjamin" userId="7bbcdc09-a17a-459e-9ed5-6cf1c589f103" providerId="ADAL" clId="{250C391E-A631-4113-9AA6-DEF12A792332}" dt="2025-06-11T12:34:54.836" v="85" actId="20577"/>
          <ac:spMkLst>
            <pc:docMk/>
            <pc:sldMk cId="4240038532" sldId="446"/>
            <ac:spMk id="2" creationId="{D774AC45-56B1-2607-F4E2-EB92CFCC6FBF}"/>
          </ac:spMkLst>
        </pc:spChg>
      </pc:sldChg>
      <pc:sldChg chg="del">
        <pc:chgData name="Goertz, Benjamin" userId="7bbcdc09-a17a-459e-9ed5-6cf1c589f103" providerId="ADAL" clId="{250C391E-A631-4113-9AA6-DEF12A792332}" dt="2025-06-11T12:05:31.745" v="14" actId="47"/>
        <pc:sldMkLst>
          <pc:docMk/>
          <pc:sldMk cId="2085625284" sldId="447"/>
        </pc:sldMkLst>
      </pc:sldChg>
      <pc:sldChg chg="del">
        <pc:chgData name="Goertz, Benjamin" userId="7bbcdc09-a17a-459e-9ed5-6cf1c589f103" providerId="ADAL" clId="{250C391E-A631-4113-9AA6-DEF12A792332}" dt="2025-06-18T15:03:32.695" v="1208" actId="47"/>
        <pc:sldMkLst>
          <pc:docMk/>
          <pc:sldMk cId="3994767116" sldId="448"/>
        </pc:sldMkLst>
      </pc:sldChg>
      <pc:sldChg chg="addSp delSp modSp mod">
        <pc:chgData name="Goertz, Benjamin" userId="7bbcdc09-a17a-459e-9ed5-6cf1c589f103" providerId="ADAL" clId="{250C391E-A631-4113-9AA6-DEF12A792332}" dt="2025-06-18T15:03:28.845" v="1207" actId="1036"/>
        <pc:sldMkLst>
          <pc:docMk/>
          <pc:sldMk cId="78077203" sldId="449"/>
        </pc:sldMkLst>
      </pc:sldChg>
      <pc:sldChg chg="addSp delSp modSp mod">
        <pc:chgData name="Goertz, Benjamin" userId="7bbcdc09-a17a-459e-9ed5-6cf1c589f103" providerId="ADAL" clId="{250C391E-A631-4113-9AA6-DEF12A792332}" dt="2025-06-18T15:05:43.253" v="1260" actId="1036"/>
        <pc:sldMkLst>
          <pc:docMk/>
          <pc:sldMk cId="4002050058" sldId="450"/>
        </pc:sldMkLst>
      </pc:sldChg>
      <pc:sldChg chg="addSp delSp modSp mod">
        <pc:chgData name="Goertz, Benjamin" userId="7bbcdc09-a17a-459e-9ed5-6cf1c589f103" providerId="ADAL" clId="{250C391E-A631-4113-9AA6-DEF12A792332}" dt="2025-06-18T15:06:07.836" v="1289" actId="1036"/>
        <pc:sldMkLst>
          <pc:docMk/>
          <pc:sldMk cId="3065340610" sldId="451"/>
        </pc:sldMkLst>
      </pc:sldChg>
      <pc:sldChg chg="addSp delSp modSp mod">
        <pc:chgData name="Goertz, Benjamin" userId="7bbcdc09-a17a-459e-9ed5-6cf1c589f103" providerId="ADAL" clId="{250C391E-A631-4113-9AA6-DEF12A792332}" dt="2025-06-18T15:08:25.433" v="1337" actId="1036"/>
        <pc:sldMkLst>
          <pc:docMk/>
          <pc:sldMk cId="2320015853" sldId="452"/>
        </pc:sldMkLst>
      </pc:sldChg>
      <pc:sldChg chg="addSp delSp modSp mod">
        <pc:chgData name="Goertz, Benjamin" userId="7bbcdc09-a17a-459e-9ed5-6cf1c589f103" providerId="ADAL" clId="{250C391E-A631-4113-9AA6-DEF12A792332}" dt="2025-06-18T15:10:23.270" v="1393" actId="1036"/>
        <pc:sldMkLst>
          <pc:docMk/>
          <pc:sldMk cId="1378718856" sldId="453"/>
        </pc:sldMkLst>
      </pc:sldChg>
      <pc:sldChg chg="del">
        <pc:chgData name="Goertz, Benjamin" userId="7bbcdc09-a17a-459e-9ed5-6cf1c589f103" providerId="ADAL" clId="{250C391E-A631-4113-9AA6-DEF12A792332}" dt="2025-06-18T14:55:44.557" v="1185" actId="47"/>
        <pc:sldMkLst>
          <pc:docMk/>
          <pc:sldMk cId="301695707" sldId="454"/>
        </pc:sldMkLst>
      </pc:sldChg>
      <pc:sldChg chg="delSp del mod">
        <pc:chgData name="Goertz, Benjamin" userId="7bbcdc09-a17a-459e-9ed5-6cf1c589f103" providerId="ADAL" clId="{250C391E-A631-4113-9AA6-DEF12A792332}" dt="2025-06-18T15:58:00.631" v="2505" actId="47"/>
        <pc:sldMkLst>
          <pc:docMk/>
          <pc:sldMk cId="1372719168" sldId="455"/>
        </pc:sldMkLst>
      </pc:sldChg>
      <pc:sldChg chg="delSp modSp mod">
        <pc:chgData name="Goertz, Benjamin" userId="7bbcdc09-a17a-459e-9ed5-6cf1c589f103" providerId="ADAL" clId="{250C391E-A631-4113-9AA6-DEF12A792332}" dt="2025-06-12T18:47:59.379" v="148" actId="2710"/>
        <pc:sldMkLst>
          <pc:docMk/>
          <pc:sldMk cId="3218044045" sldId="456"/>
        </pc:sldMkLst>
      </pc:sldChg>
      <pc:sldChg chg="addSp delSp modSp mod">
        <pc:chgData name="Goertz, Benjamin" userId="7bbcdc09-a17a-459e-9ed5-6cf1c589f103" providerId="ADAL" clId="{250C391E-A631-4113-9AA6-DEF12A792332}" dt="2025-06-12T18:52:36.713" v="177" actId="14100"/>
        <pc:sldMkLst>
          <pc:docMk/>
          <pc:sldMk cId="3093677861" sldId="457"/>
        </pc:sldMkLst>
      </pc:sldChg>
      <pc:sldChg chg="addSp delSp modSp mod">
        <pc:chgData name="Goertz, Benjamin" userId="7bbcdc09-a17a-459e-9ed5-6cf1c589f103" providerId="ADAL" clId="{250C391E-A631-4113-9AA6-DEF12A792332}" dt="2025-06-18T15:16:20.919" v="1568" actId="1076"/>
        <pc:sldMkLst>
          <pc:docMk/>
          <pc:sldMk cId="45889229" sldId="458"/>
        </pc:sldMkLst>
      </pc:sldChg>
      <pc:sldChg chg="addSp delSp modSp mod">
        <pc:chgData name="Goertz, Benjamin" userId="7bbcdc09-a17a-459e-9ed5-6cf1c589f103" providerId="ADAL" clId="{250C391E-A631-4113-9AA6-DEF12A792332}" dt="2025-06-18T15:55:01.814" v="2328" actId="1036"/>
        <pc:sldMkLst>
          <pc:docMk/>
          <pc:sldMk cId="774082911" sldId="459"/>
        </pc:sldMkLst>
        <pc:spChg chg="mod">
          <ac:chgData name="Goertz, Benjamin" userId="7bbcdc09-a17a-459e-9ed5-6cf1c589f103" providerId="ADAL" clId="{250C391E-A631-4113-9AA6-DEF12A792332}" dt="2025-06-18T15:54:24.326" v="2301" actId="20577"/>
          <ac:spMkLst>
            <pc:docMk/>
            <pc:sldMk cId="774082911" sldId="459"/>
            <ac:spMk id="2" creationId="{CF260747-E1BA-8C4A-15D2-04A0AEBC74A6}"/>
          </ac:spMkLst>
        </pc:spChg>
      </pc:sldChg>
      <pc:sldChg chg="delSp del mod">
        <pc:chgData name="Goertz, Benjamin" userId="7bbcdc09-a17a-459e-9ed5-6cf1c589f103" providerId="ADAL" clId="{250C391E-A631-4113-9AA6-DEF12A792332}" dt="2025-06-11T12:38:38.746" v="90" actId="47"/>
        <pc:sldMkLst>
          <pc:docMk/>
          <pc:sldMk cId="3290277344" sldId="460"/>
        </pc:sldMkLst>
      </pc:sldChg>
      <pc:sldChg chg="modSp del mod">
        <pc:chgData name="Goertz, Benjamin" userId="7bbcdc09-a17a-459e-9ed5-6cf1c589f103" providerId="ADAL" clId="{250C391E-A631-4113-9AA6-DEF12A792332}" dt="2025-06-18T16:49:44.553" v="3770" actId="47"/>
        <pc:sldMkLst>
          <pc:docMk/>
          <pc:sldMk cId="3513753475" sldId="461"/>
        </pc:sldMkLst>
      </pc:sldChg>
      <pc:sldChg chg="modSp add">
        <pc:chgData name="Goertz, Benjamin" userId="7bbcdc09-a17a-459e-9ed5-6cf1c589f103" providerId="ADAL" clId="{250C391E-A631-4113-9AA6-DEF12A792332}" dt="2025-06-12T18:45:12.234" v="126" actId="732"/>
        <pc:sldMkLst>
          <pc:docMk/>
          <pc:sldMk cId="1996630105" sldId="462"/>
        </pc:sldMkLst>
      </pc:sldChg>
      <pc:sldChg chg="add del">
        <pc:chgData name="Goertz, Benjamin" userId="7bbcdc09-a17a-459e-9ed5-6cf1c589f103" providerId="ADAL" clId="{250C391E-A631-4113-9AA6-DEF12A792332}" dt="2025-06-12T18:44:47.354" v="122" actId="47"/>
        <pc:sldMkLst>
          <pc:docMk/>
          <pc:sldMk cId="2940201780" sldId="462"/>
        </pc:sldMkLst>
      </pc:sldChg>
      <pc:sldChg chg="modSp add mod">
        <pc:chgData name="Goertz, Benjamin" userId="7bbcdc09-a17a-459e-9ed5-6cf1c589f103" providerId="ADAL" clId="{250C391E-A631-4113-9AA6-DEF12A792332}" dt="2025-06-12T18:51:52.596" v="152" actId="2710"/>
        <pc:sldMkLst>
          <pc:docMk/>
          <pc:sldMk cId="2245979815" sldId="463"/>
        </pc:sldMkLst>
      </pc:sldChg>
      <pc:sldChg chg="addSp delSp modSp add mod">
        <pc:chgData name="Goertz, Benjamin" userId="7bbcdc09-a17a-459e-9ed5-6cf1c589f103" providerId="ADAL" clId="{250C391E-A631-4113-9AA6-DEF12A792332}" dt="2025-06-18T15:11:43.678" v="1439" actId="1036"/>
        <pc:sldMkLst>
          <pc:docMk/>
          <pc:sldMk cId="2579726162" sldId="464"/>
        </pc:sldMkLst>
      </pc:sldChg>
      <pc:sldChg chg="modSp add del mod">
        <pc:chgData name="Goertz, Benjamin" userId="7bbcdc09-a17a-459e-9ed5-6cf1c589f103" providerId="ADAL" clId="{250C391E-A631-4113-9AA6-DEF12A792332}" dt="2025-06-18T14:55:32.517" v="1183" actId="47"/>
        <pc:sldMkLst>
          <pc:docMk/>
          <pc:sldMk cId="3874441062" sldId="464"/>
        </pc:sldMkLst>
      </pc:sldChg>
      <pc:sldChg chg="addSp modSp add mod">
        <pc:chgData name="Goertz, Benjamin" userId="7bbcdc09-a17a-459e-9ed5-6cf1c589f103" providerId="ADAL" clId="{250C391E-A631-4113-9AA6-DEF12A792332}" dt="2025-06-18T15:12:16.628" v="1466" actId="1036"/>
        <pc:sldMkLst>
          <pc:docMk/>
          <pc:sldMk cId="3642429625" sldId="465"/>
        </pc:sldMkLst>
      </pc:sldChg>
      <pc:sldChg chg="addSp modSp add mod ord">
        <pc:chgData name="Goertz, Benjamin" userId="7bbcdc09-a17a-459e-9ed5-6cf1c589f103" providerId="ADAL" clId="{250C391E-A631-4113-9AA6-DEF12A792332}" dt="2025-06-18T15:10:00.503" v="1363"/>
        <pc:sldMkLst>
          <pc:docMk/>
          <pc:sldMk cId="2978816130" sldId="466"/>
        </pc:sldMkLst>
      </pc:sldChg>
      <pc:sldChg chg="addSp delSp modSp add mod">
        <pc:chgData name="Goertz, Benjamin" userId="7bbcdc09-a17a-459e-9ed5-6cf1c589f103" providerId="ADAL" clId="{250C391E-A631-4113-9AA6-DEF12A792332}" dt="2025-06-18T15:11:08.282" v="1417" actId="1035"/>
        <pc:sldMkLst>
          <pc:docMk/>
          <pc:sldMk cId="232901262" sldId="467"/>
        </pc:sldMkLst>
      </pc:sldChg>
      <pc:sldChg chg="addSp modSp add mod">
        <pc:chgData name="Goertz, Benjamin" userId="7bbcdc09-a17a-459e-9ed5-6cf1c589f103" providerId="ADAL" clId="{250C391E-A631-4113-9AA6-DEF12A792332}" dt="2025-06-18T15:13:23.593" v="1522" actId="1035"/>
        <pc:sldMkLst>
          <pc:docMk/>
          <pc:sldMk cId="1029287299" sldId="468"/>
        </pc:sldMkLst>
      </pc:sldChg>
      <pc:sldChg chg="addSp delSp modSp add mod">
        <pc:chgData name="Goertz, Benjamin" userId="7bbcdc09-a17a-459e-9ed5-6cf1c589f103" providerId="ADAL" clId="{250C391E-A631-4113-9AA6-DEF12A792332}" dt="2025-06-18T15:12:57.647" v="1490" actId="1036"/>
        <pc:sldMkLst>
          <pc:docMk/>
          <pc:sldMk cId="3814256630" sldId="469"/>
        </pc:sldMkLst>
      </pc:sldChg>
      <pc:sldChg chg="addSp delSp modSp new mod">
        <pc:chgData name="Goertz, Benjamin" userId="7bbcdc09-a17a-459e-9ed5-6cf1c589f103" providerId="ADAL" clId="{250C391E-A631-4113-9AA6-DEF12A792332}" dt="2025-06-18T16:06:02.731" v="2546" actId="1076"/>
        <pc:sldMkLst>
          <pc:docMk/>
          <pc:sldMk cId="708054714" sldId="470"/>
        </pc:sldMkLst>
      </pc:sldChg>
      <pc:sldChg chg="add del">
        <pc:chgData name="Goertz, Benjamin" userId="7bbcdc09-a17a-459e-9ed5-6cf1c589f103" providerId="ADAL" clId="{250C391E-A631-4113-9AA6-DEF12A792332}" dt="2025-06-18T15:15:46.793" v="1557" actId="47"/>
        <pc:sldMkLst>
          <pc:docMk/>
          <pc:sldMk cId="3553552853" sldId="470"/>
        </pc:sldMkLst>
      </pc:sldChg>
      <pc:sldChg chg="modSp new mod">
        <pc:chgData name="Goertz, Benjamin" userId="7bbcdc09-a17a-459e-9ed5-6cf1c589f103" providerId="ADAL" clId="{250C391E-A631-4113-9AA6-DEF12A792332}" dt="2025-06-18T16:48:52.439" v="3769" actId="14100"/>
        <pc:sldMkLst>
          <pc:docMk/>
          <pc:sldMk cId="3586134266" sldId="471"/>
        </pc:sldMkLst>
      </pc:sldChg>
      <pc:sldChg chg="modSp new del mod">
        <pc:chgData name="Goertz, Benjamin" userId="7bbcdc09-a17a-459e-9ed5-6cf1c589f103" providerId="ADAL" clId="{250C391E-A631-4113-9AA6-DEF12A792332}" dt="2025-06-18T16:12:34.716" v="2614" actId="47"/>
        <pc:sldMkLst>
          <pc:docMk/>
          <pc:sldMk cId="2571845366" sldId="472"/>
        </pc:sldMkLst>
      </pc:sldChg>
      <pc:sldChg chg="new del">
        <pc:chgData name="Goertz, Benjamin" userId="7bbcdc09-a17a-459e-9ed5-6cf1c589f103" providerId="ADAL" clId="{250C391E-A631-4113-9AA6-DEF12A792332}" dt="2025-06-18T16:12:35.746" v="2615" actId="47"/>
        <pc:sldMkLst>
          <pc:docMk/>
          <pc:sldMk cId="409794487" sldId="473"/>
        </pc:sldMkLst>
      </pc:sldChg>
      <pc:sldChg chg="addSp delSp modSp add mod">
        <pc:chgData name="Goertz, Benjamin" userId="7bbcdc09-a17a-459e-9ed5-6cf1c589f103" providerId="ADAL" clId="{250C391E-A631-4113-9AA6-DEF12A792332}" dt="2025-06-18T16:08:52.194" v="2554"/>
        <pc:sldMkLst>
          <pc:docMk/>
          <pc:sldMk cId="2860305018" sldId="474"/>
        </pc:sldMkLst>
      </pc:sldChg>
      <pc:sldChg chg="addSp modSp add mod">
        <pc:chgData name="Goertz, Benjamin" userId="7bbcdc09-a17a-459e-9ed5-6cf1c589f103" providerId="ADAL" clId="{250C391E-A631-4113-9AA6-DEF12A792332}" dt="2025-06-18T16:10:20.116" v="2587" actId="1076"/>
        <pc:sldMkLst>
          <pc:docMk/>
          <pc:sldMk cId="2000158612" sldId="475"/>
        </pc:sldMkLst>
      </pc:sldChg>
      <pc:sldChg chg="addSp modSp add mod">
        <pc:chgData name="Goertz, Benjamin" userId="7bbcdc09-a17a-459e-9ed5-6cf1c589f103" providerId="ADAL" clId="{250C391E-A631-4113-9AA6-DEF12A792332}" dt="2025-06-18T16:10:38.437" v="2589" actId="6549"/>
        <pc:sldMkLst>
          <pc:docMk/>
          <pc:sldMk cId="680310846" sldId="476"/>
        </pc:sldMkLst>
      </pc:sldChg>
      <pc:sldChg chg="modSp add del mod">
        <pc:chgData name="Goertz, Benjamin" userId="7bbcdc09-a17a-459e-9ed5-6cf1c589f103" providerId="ADAL" clId="{250C391E-A631-4113-9AA6-DEF12A792332}" dt="2025-06-18T16:31:33.322" v="2687" actId="47"/>
        <pc:sldMkLst>
          <pc:docMk/>
          <pc:sldMk cId="4203712300" sldId="477"/>
        </pc:sldMkLst>
      </pc:sldChg>
      <pc:sldChg chg="add del">
        <pc:chgData name="Goertz, Benjamin" userId="7bbcdc09-a17a-459e-9ed5-6cf1c589f103" providerId="ADAL" clId="{250C391E-A631-4113-9AA6-DEF12A792332}" dt="2025-06-18T16:34:06.179" v="2741" actId="47"/>
        <pc:sldMkLst>
          <pc:docMk/>
          <pc:sldMk cId="2511855788" sldId="478"/>
        </pc:sldMkLst>
      </pc:sldChg>
      <pc:sldChg chg="modSp add mod modAnim">
        <pc:chgData name="Goertz, Benjamin" userId="7bbcdc09-a17a-459e-9ed5-6cf1c589f103" providerId="ADAL" clId="{250C391E-A631-4113-9AA6-DEF12A792332}" dt="2025-06-18T16:32:13.594" v="2711"/>
        <pc:sldMkLst>
          <pc:docMk/>
          <pc:sldMk cId="3373787640" sldId="734"/>
        </pc:sldMkLst>
      </pc:sldChg>
      <pc:sldChg chg="add del">
        <pc:chgData name="Goertz, Benjamin" userId="7bbcdc09-a17a-459e-9ed5-6cf1c589f103" providerId="ADAL" clId="{250C391E-A631-4113-9AA6-DEF12A792332}" dt="2025-06-18T16:32:18.262" v="2712" actId="47"/>
        <pc:sldMkLst>
          <pc:docMk/>
          <pc:sldMk cId="1081732176" sldId="735"/>
        </pc:sldMkLst>
      </pc:sldChg>
      <pc:sldChg chg="modSp add mod modAnim">
        <pc:chgData name="Goertz, Benjamin" userId="7bbcdc09-a17a-459e-9ed5-6cf1c589f103" providerId="ADAL" clId="{250C391E-A631-4113-9AA6-DEF12A792332}" dt="2025-06-18T16:34:37.267" v="2744" actId="2710"/>
        <pc:sldMkLst>
          <pc:docMk/>
          <pc:sldMk cId="339708339" sldId="736"/>
        </pc:sldMkLst>
      </pc:sldChg>
      <pc:sldChg chg="modSp add mod modAnim">
        <pc:chgData name="Goertz, Benjamin" userId="7bbcdc09-a17a-459e-9ed5-6cf1c589f103" providerId="ADAL" clId="{250C391E-A631-4113-9AA6-DEF12A792332}" dt="2025-06-18T16:34:20.823" v="2743"/>
        <pc:sldMkLst>
          <pc:docMk/>
          <pc:sldMk cId="957482127" sldId="737"/>
        </pc:sldMkLst>
      </pc:sldChg>
      <pc:sldChg chg="addSp delSp modSp add mod modNotesTx">
        <pc:chgData name="Goertz, Benjamin" userId="7bbcdc09-a17a-459e-9ed5-6cf1c589f103" providerId="ADAL" clId="{250C391E-A631-4113-9AA6-DEF12A792332}" dt="2025-06-18T16:43:08.041" v="3495" actId="1076"/>
        <pc:sldMkLst>
          <pc:docMk/>
          <pc:sldMk cId="340769567" sldId="738"/>
        </pc:sldMkLst>
      </pc:sldChg>
      <pc:sldChg chg="modSp add del mod">
        <pc:chgData name="Goertz, Benjamin" userId="7bbcdc09-a17a-459e-9ed5-6cf1c589f103" providerId="ADAL" clId="{250C391E-A631-4113-9AA6-DEF12A792332}" dt="2025-06-18T16:33:57.087" v="2740" actId="47"/>
        <pc:sldMkLst>
          <pc:docMk/>
          <pc:sldMk cId="703674847" sldId="738"/>
        </pc:sldMkLst>
      </pc:sldChg>
      <pc:sldChg chg="new del">
        <pc:chgData name="Goertz, Benjamin" userId="7bbcdc09-a17a-459e-9ed5-6cf1c589f103" providerId="ADAL" clId="{250C391E-A631-4113-9AA6-DEF12A792332}" dt="2025-06-18T16:35:50.357" v="2746" actId="47"/>
        <pc:sldMkLst>
          <pc:docMk/>
          <pc:sldMk cId="2206939175" sldId="738"/>
        </pc:sldMkLst>
      </pc:sldChg>
      <pc:sldChg chg="addSp delSp modSp add mod modNotesTx">
        <pc:chgData name="Goertz, Benjamin" userId="7bbcdc09-a17a-459e-9ed5-6cf1c589f103" providerId="ADAL" clId="{250C391E-A631-4113-9AA6-DEF12A792332}" dt="2025-06-18T16:47:38.989" v="3768" actId="20577"/>
        <pc:sldMkLst>
          <pc:docMk/>
          <pc:sldMk cId="3216320802" sldId="739"/>
        </pc:sldMkLst>
      </pc:sldChg>
      <pc:sldChg chg="modSp new mod">
        <pc:chgData name="Goertz, Benjamin" userId="7bbcdc09-a17a-459e-9ed5-6cf1c589f103" providerId="ADAL" clId="{250C391E-A631-4113-9AA6-DEF12A792332}" dt="2025-06-19T15:43:46.084" v="3875" actId="20577"/>
        <pc:sldMkLst>
          <pc:docMk/>
          <pc:sldMk cId="1957573156" sldId="740"/>
        </pc:sldMkLst>
      </pc:sldChg>
    </pc:docChg>
  </pc:docChgLst>
  <pc:docChgLst>
    <pc:chgData name="Niggeler, Emily" userId="8e3cbed5-8c03-41cb-ae58-1829c21b12f8" providerId="ADAL" clId="{F83F8CE9-E3DC-4D0F-84AE-3346B25141D4}"/>
    <pc:docChg chg="custSel modSld">
      <pc:chgData name="Niggeler, Emily" userId="8e3cbed5-8c03-41cb-ae58-1829c21b12f8" providerId="ADAL" clId="{F83F8CE9-E3DC-4D0F-84AE-3346B25141D4}" dt="2025-06-17T22:14:26.445" v="28" actId="20577"/>
      <pc:docMkLst>
        <pc:docMk/>
      </pc:docMkLst>
      <pc:sldChg chg="delSp mod">
        <pc:chgData name="Niggeler, Emily" userId="8e3cbed5-8c03-41cb-ae58-1829c21b12f8" providerId="ADAL" clId="{F83F8CE9-E3DC-4D0F-84AE-3346B25141D4}" dt="2025-06-17T22:13:04.279" v="17" actId="478"/>
        <pc:sldMkLst>
          <pc:docMk/>
          <pc:sldMk cId="73004473" sldId="411"/>
        </pc:sldMkLst>
      </pc:sldChg>
      <pc:sldChg chg="modSp mod">
        <pc:chgData name="Niggeler, Emily" userId="8e3cbed5-8c03-41cb-ae58-1829c21b12f8" providerId="ADAL" clId="{F83F8CE9-E3DC-4D0F-84AE-3346B25141D4}" dt="2025-06-17T22:14:26.445" v="28" actId="20577"/>
        <pc:sldMkLst>
          <pc:docMk/>
          <pc:sldMk cId="2066815088" sldId="436"/>
        </pc:sldMkLst>
        <pc:spChg chg="mod">
          <ac:chgData name="Niggeler, Emily" userId="8e3cbed5-8c03-41cb-ae58-1829c21b12f8" providerId="ADAL" clId="{F83F8CE9-E3DC-4D0F-84AE-3346B25141D4}" dt="2025-06-17T22:14:26.445" v="28" actId="20577"/>
          <ac:spMkLst>
            <pc:docMk/>
            <pc:sldMk cId="2066815088" sldId="436"/>
            <ac:spMk id="2" creationId="{02D73ED5-0A65-C22C-9AAA-A6BCA498A762}"/>
          </ac:spMkLst>
        </pc:spChg>
        <pc:spChg chg="mod">
          <ac:chgData name="Niggeler, Emily" userId="8e3cbed5-8c03-41cb-ae58-1829c21b12f8" providerId="ADAL" clId="{F83F8CE9-E3DC-4D0F-84AE-3346B25141D4}" dt="2025-06-17T22:14:14.518" v="25" actId="113"/>
          <ac:spMkLst>
            <pc:docMk/>
            <pc:sldMk cId="2066815088" sldId="436"/>
            <ac:spMk id="3" creationId="{9D7BE6E0-B2C5-1414-F385-611BE1AA43DD}"/>
          </ac:spMkLst>
        </pc:spChg>
      </pc:sldChg>
      <pc:sldChg chg="delSp mod">
        <pc:chgData name="Niggeler, Emily" userId="8e3cbed5-8c03-41cb-ae58-1829c21b12f8" providerId="ADAL" clId="{F83F8CE9-E3DC-4D0F-84AE-3346B25141D4}" dt="2025-06-17T22:13:29.512" v="18" actId="478"/>
        <pc:sldMkLst>
          <pc:docMk/>
          <pc:sldMk cId="78077203" sldId="449"/>
        </pc:sldMkLst>
      </pc:sldChg>
      <pc:sldChg chg="delSp mod">
        <pc:chgData name="Niggeler, Emily" userId="8e3cbed5-8c03-41cb-ae58-1829c21b12f8" providerId="ADAL" clId="{F83F8CE9-E3DC-4D0F-84AE-3346B25141D4}" dt="2025-06-17T22:13:43.054" v="20" actId="478"/>
        <pc:sldMkLst>
          <pc:docMk/>
          <pc:sldMk cId="1378718856" sldId="453"/>
        </pc:sldMkLst>
      </pc:sldChg>
      <pc:sldChg chg="delSp mod">
        <pc:chgData name="Niggeler, Emily" userId="8e3cbed5-8c03-41cb-ae58-1829c21b12f8" providerId="ADAL" clId="{F83F8CE9-E3DC-4D0F-84AE-3346B25141D4}" dt="2025-06-17T22:13:31.919" v="19" actId="478"/>
        <pc:sldMkLst>
          <pc:docMk/>
          <pc:sldMk cId="301695707" sldId="454"/>
        </pc:sldMkLst>
      </pc:sldChg>
      <pc:sldChg chg="addSp delSp modSp mod">
        <pc:chgData name="Niggeler, Emily" userId="8e3cbed5-8c03-41cb-ae58-1829c21b12f8" providerId="ADAL" clId="{F83F8CE9-E3DC-4D0F-84AE-3346B25141D4}" dt="2025-06-17T22:12:29.575" v="16" actId="1076"/>
        <pc:sldMkLst>
          <pc:docMk/>
          <pc:sldMk cId="3093677861" sldId="457"/>
        </pc:sldMkLst>
      </pc:sldChg>
      <pc:sldChg chg="addSp delSp modSp mod">
        <pc:chgData name="Niggeler, Emily" userId="8e3cbed5-8c03-41cb-ae58-1829c21b12f8" providerId="ADAL" clId="{F83F8CE9-E3DC-4D0F-84AE-3346B25141D4}" dt="2025-06-17T22:10:46.121" v="7" actId="1076"/>
        <pc:sldMkLst>
          <pc:docMk/>
          <pc:sldMk cId="1996630105" sldId="462"/>
        </pc:sldMkLst>
      </pc:sldChg>
    </pc:docChg>
  </pc:docChgLst>
  <pc:docChgLst>
    <pc:chgData name="Goertz, Benjamin" userId="7bbcdc09-a17a-459e-9ed5-6cf1c589f103" providerId="ADAL" clId="{F2EAE58B-9B0D-4AE2-98DD-CB59303F810A}"/>
    <pc:docChg chg="undo custSel addSld delSld modSld sldOrd">
      <pc:chgData name="Goertz, Benjamin" userId="7bbcdc09-a17a-459e-9ed5-6cf1c589f103" providerId="ADAL" clId="{F2EAE58B-9B0D-4AE2-98DD-CB59303F810A}" dt="2025-04-10T16:35:25.948" v="2479" actId="113"/>
      <pc:docMkLst>
        <pc:docMk/>
      </pc:docMkLst>
      <pc:sldChg chg="modSp mod">
        <pc:chgData name="Goertz, Benjamin" userId="7bbcdc09-a17a-459e-9ed5-6cf1c589f103" providerId="ADAL" clId="{F2EAE58B-9B0D-4AE2-98DD-CB59303F810A}" dt="2025-04-03T12:33:25.006" v="15" actId="20577"/>
        <pc:sldMkLst>
          <pc:docMk/>
          <pc:sldMk cId="2617501420" sldId="285"/>
        </pc:sldMkLst>
      </pc:sldChg>
      <pc:sldChg chg="addSp delSp modSp mod ord">
        <pc:chgData name="Goertz, Benjamin" userId="7bbcdc09-a17a-459e-9ed5-6cf1c589f103" providerId="ADAL" clId="{F2EAE58B-9B0D-4AE2-98DD-CB59303F810A}" dt="2025-04-08T16:11:18.771" v="318" actId="14100"/>
        <pc:sldMkLst>
          <pc:docMk/>
          <pc:sldMk cId="3010647946" sldId="379"/>
        </pc:sldMkLst>
      </pc:sldChg>
      <pc:sldChg chg="addSp delSp modSp mod">
        <pc:chgData name="Goertz, Benjamin" userId="7bbcdc09-a17a-459e-9ed5-6cf1c589f103" providerId="ADAL" clId="{F2EAE58B-9B0D-4AE2-98DD-CB59303F810A}" dt="2025-04-08T16:13:41.497" v="322" actId="14100"/>
        <pc:sldMkLst>
          <pc:docMk/>
          <pc:sldMk cId="2925639666" sldId="380"/>
        </pc:sldMkLst>
      </pc:sldChg>
      <pc:sldChg chg="addSp delSp modSp mod">
        <pc:chgData name="Goertz, Benjamin" userId="7bbcdc09-a17a-459e-9ed5-6cf1c589f103" providerId="ADAL" clId="{F2EAE58B-9B0D-4AE2-98DD-CB59303F810A}" dt="2025-04-08T16:36:46.919" v="410" actId="1076"/>
        <pc:sldMkLst>
          <pc:docMk/>
          <pc:sldMk cId="964538404" sldId="382"/>
        </pc:sldMkLst>
      </pc:sldChg>
      <pc:sldChg chg="addSp delSp modSp mod">
        <pc:chgData name="Goertz, Benjamin" userId="7bbcdc09-a17a-459e-9ed5-6cf1c589f103" providerId="ADAL" clId="{F2EAE58B-9B0D-4AE2-98DD-CB59303F810A}" dt="2025-04-08T16:44:49.388" v="464" actId="1076"/>
        <pc:sldMkLst>
          <pc:docMk/>
          <pc:sldMk cId="4080278820" sldId="383"/>
        </pc:sldMkLst>
      </pc:sldChg>
      <pc:sldChg chg="del">
        <pc:chgData name="Goertz, Benjamin" userId="7bbcdc09-a17a-459e-9ed5-6cf1c589f103" providerId="ADAL" clId="{F2EAE58B-9B0D-4AE2-98DD-CB59303F810A}" dt="2025-04-03T16:21:42.380" v="34" actId="47"/>
        <pc:sldMkLst>
          <pc:docMk/>
          <pc:sldMk cId="2742329154" sldId="385"/>
        </pc:sldMkLst>
      </pc:sldChg>
      <pc:sldChg chg="modSp mod">
        <pc:chgData name="Goertz, Benjamin" userId="7bbcdc09-a17a-459e-9ed5-6cf1c589f103" providerId="ADAL" clId="{F2EAE58B-9B0D-4AE2-98DD-CB59303F810A}" dt="2025-04-09T19:50:19.139" v="2073" actId="20577"/>
        <pc:sldMkLst>
          <pc:docMk/>
          <pc:sldMk cId="355468932" sldId="389"/>
        </pc:sldMkLst>
      </pc:sldChg>
      <pc:sldChg chg="modSp mod">
        <pc:chgData name="Goertz, Benjamin" userId="7bbcdc09-a17a-459e-9ed5-6cf1c589f103" providerId="ADAL" clId="{F2EAE58B-9B0D-4AE2-98DD-CB59303F810A}" dt="2025-04-08T18:05:50.835" v="511"/>
        <pc:sldMkLst>
          <pc:docMk/>
          <pc:sldMk cId="3638532360" sldId="394"/>
        </pc:sldMkLst>
      </pc:sldChg>
      <pc:sldChg chg="delSp modSp del mod">
        <pc:chgData name="Goertz, Benjamin" userId="7bbcdc09-a17a-459e-9ed5-6cf1c589f103" providerId="ADAL" clId="{F2EAE58B-9B0D-4AE2-98DD-CB59303F810A}" dt="2025-04-03T16:20:52.222" v="21" actId="47"/>
        <pc:sldMkLst>
          <pc:docMk/>
          <pc:sldMk cId="4114435865" sldId="404"/>
        </pc:sldMkLst>
      </pc:sldChg>
      <pc:sldChg chg="modSp mod">
        <pc:chgData name="Goertz, Benjamin" userId="7bbcdc09-a17a-459e-9ed5-6cf1c589f103" providerId="ADAL" clId="{F2EAE58B-9B0D-4AE2-98DD-CB59303F810A}" dt="2025-04-03T16:22:18.003" v="50" actId="20577"/>
        <pc:sldMkLst>
          <pc:docMk/>
          <pc:sldMk cId="79483094" sldId="410"/>
        </pc:sldMkLst>
      </pc:sldChg>
      <pc:sldChg chg="addSp delSp modSp mod">
        <pc:chgData name="Goertz, Benjamin" userId="7bbcdc09-a17a-459e-9ed5-6cf1c589f103" providerId="ADAL" clId="{F2EAE58B-9B0D-4AE2-98DD-CB59303F810A}" dt="2025-04-08T16:09:53.581" v="313" actId="14100"/>
        <pc:sldMkLst>
          <pc:docMk/>
          <pc:sldMk cId="73004473" sldId="411"/>
        </pc:sldMkLst>
      </pc:sldChg>
      <pc:sldChg chg="addSp delSp modSp mod">
        <pc:chgData name="Goertz, Benjamin" userId="7bbcdc09-a17a-459e-9ed5-6cf1c589f103" providerId="ADAL" clId="{F2EAE58B-9B0D-4AE2-98DD-CB59303F810A}" dt="2025-04-08T16:02:06.518" v="308" actId="1076"/>
        <pc:sldMkLst>
          <pc:docMk/>
          <pc:sldMk cId="423919767" sldId="412"/>
        </pc:sldMkLst>
      </pc:sldChg>
      <pc:sldChg chg="del">
        <pc:chgData name="Goertz, Benjamin" userId="7bbcdc09-a17a-459e-9ed5-6cf1c589f103" providerId="ADAL" clId="{F2EAE58B-9B0D-4AE2-98DD-CB59303F810A}" dt="2025-04-03T16:20:54.485" v="22" actId="47"/>
        <pc:sldMkLst>
          <pc:docMk/>
          <pc:sldMk cId="1369179782" sldId="413"/>
        </pc:sldMkLst>
      </pc:sldChg>
      <pc:sldChg chg="addSp delSp modSp mod">
        <pc:chgData name="Goertz, Benjamin" userId="7bbcdc09-a17a-459e-9ed5-6cf1c589f103" providerId="ADAL" clId="{F2EAE58B-9B0D-4AE2-98DD-CB59303F810A}" dt="2025-04-08T16:15:09.115" v="327" actId="14100"/>
        <pc:sldMkLst>
          <pc:docMk/>
          <pc:sldMk cId="1616021277" sldId="414"/>
        </pc:sldMkLst>
      </pc:sldChg>
      <pc:sldChg chg="addSp delSp modSp mod">
        <pc:chgData name="Goertz, Benjamin" userId="7bbcdc09-a17a-459e-9ed5-6cf1c589f103" providerId="ADAL" clId="{F2EAE58B-9B0D-4AE2-98DD-CB59303F810A}" dt="2025-04-08T16:37:02.791" v="416" actId="14100"/>
        <pc:sldMkLst>
          <pc:docMk/>
          <pc:sldMk cId="3844587760" sldId="415"/>
        </pc:sldMkLst>
      </pc:sldChg>
      <pc:sldChg chg="modSp mod">
        <pc:chgData name="Goertz, Benjamin" userId="7bbcdc09-a17a-459e-9ed5-6cf1c589f103" providerId="ADAL" clId="{F2EAE58B-9B0D-4AE2-98DD-CB59303F810A}" dt="2025-04-10T14:05:41.942" v="2350" actId="20577"/>
        <pc:sldMkLst>
          <pc:docMk/>
          <pc:sldMk cId="1503184294" sldId="417"/>
        </pc:sldMkLst>
      </pc:sldChg>
      <pc:sldChg chg="addSp delSp modSp mod">
        <pc:chgData name="Goertz, Benjamin" userId="7bbcdc09-a17a-459e-9ed5-6cf1c589f103" providerId="ADAL" clId="{F2EAE58B-9B0D-4AE2-98DD-CB59303F810A}" dt="2025-04-08T16:17:15.226" v="351" actId="1036"/>
        <pc:sldMkLst>
          <pc:docMk/>
          <pc:sldMk cId="2674086193" sldId="418"/>
        </pc:sldMkLst>
      </pc:sldChg>
      <pc:sldChg chg="addSp delSp modSp mod">
        <pc:chgData name="Goertz, Benjamin" userId="7bbcdc09-a17a-459e-9ed5-6cf1c589f103" providerId="ADAL" clId="{F2EAE58B-9B0D-4AE2-98DD-CB59303F810A}" dt="2025-04-09T20:22:02.262" v="2080"/>
        <pc:sldMkLst>
          <pc:docMk/>
          <pc:sldMk cId="1951581532" sldId="419"/>
        </pc:sldMkLst>
      </pc:sldChg>
      <pc:sldChg chg="del">
        <pc:chgData name="Goertz, Benjamin" userId="7bbcdc09-a17a-459e-9ed5-6cf1c589f103" providerId="ADAL" clId="{F2EAE58B-9B0D-4AE2-98DD-CB59303F810A}" dt="2025-04-03T16:20:56.413" v="23" actId="47"/>
        <pc:sldMkLst>
          <pc:docMk/>
          <pc:sldMk cId="3695357645" sldId="420"/>
        </pc:sldMkLst>
      </pc:sldChg>
      <pc:sldChg chg="modSp del mod">
        <pc:chgData name="Goertz, Benjamin" userId="7bbcdc09-a17a-459e-9ed5-6cf1c589f103" providerId="ADAL" clId="{F2EAE58B-9B0D-4AE2-98DD-CB59303F810A}" dt="2025-04-09T19:43:56.968" v="2068" actId="47"/>
        <pc:sldMkLst>
          <pc:docMk/>
          <pc:sldMk cId="3978801337" sldId="422"/>
        </pc:sldMkLst>
      </pc:sldChg>
      <pc:sldChg chg="del">
        <pc:chgData name="Goertz, Benjamin" userId="7bbcdc09-a17a-459e-9ed5-6cf1c589f103" providerId="ADAL" clId="{F2EAE58B-9B0D-4AE2-98DD-CB59303F810A}" dt="2025-04-03T16:21:55.211" v="39" actId="47"/>
        <pc:sldMkLst>
          <pc:docMk/>
          <pc:sldMk cId="1186208203" sldId="423"/>
        </pc:sldMkLst>
      </pc:sldChg>
      <pc:sldChg chg="addSp delSp modSp mod chgLayout">
        <pc:chgData name="Goertz, Benjamin" userId="7bbcdc09-a17a-459e-9ed5-6cf1c589f103" providerId="ADAL" clId="{F2EAE58B-9B0D-4AE2-98DD-CB59303F810A}" dt="2025-04-09T19:27:30.251" v="1894" actId="255"/>
        <pc:sldMkLst>
          <pc:docMk/>
          <pc:sldMk cId="394757324" sldId="424"/>
        </pc:sldMkLst>
      </pc:sldChg>
      <pc:sldChg chg="modSp add mod">
        <pc:chgData name="Goertz, Benjamin" userId="7bbcdc09-a17a-459e-9ed5-6cf1c589f103" providerId="ADAL" clId="{F2EAE58B-9B0D-4AE2-98DD-CB59303F810A}" dt="2025-04-10T16:35:25.948" v="2479" actId="113"/>
        <pc:sldMkLst>
          <pc:docMk/>
          <pc:sldMk cId="3893679779" sldId="425"/>
        </pc:sldMkLst>
      </pc:sldChg>
      <pc:sldChg chg="addSp delSp modSp add mod">
        <pc:chgData name="Goertz, Benjamin" userId="7bbcdc09-a17a-459e-9ed5-6cf1c589f103" providerId="ADAL" clId="{F2EAE58B-9B0D-4AE2-98DD-CB59303F810A}" dt="2025-04-08T15:42:39.532" v="283" actId="14100"/>
        <pc:sldMkLst>
          <pc:docMk/>
          <pc:sldMk cId="2458097989" sldId="426"/>
        </pc:sldMkLst>
      </pc:sldChg>
      <pc:sldChg chg="modSp add mod">
        <pc:chgData name="Goertz, Benjamin" userId="7bbcdc09-a17a-459e-9ed5-6cf1c589f103" providerId="ADAL" clId="{F2EAE58B-9B0D-4AE2-98DD-CB59303F810A}" dt="2025-04-08T16:01:49.885" v="305" actId="1076"/>
        <pc:sldMkLst>
          <pc:docMk/>
          <pc:sldMk cId="4285287239" sldId="427"/>
        </pc:sldMkLst>
      </pc:sldChg>
      <pc:sldChg chg="addSp delSp modSp add mod">
        <pc:chgData name="Goertz, Benjamin" userId="7bbcdc09-a17a-459e-9ed5-6cf1c589f103" providerId="ADAL" clId="{F2EAE58B-9B0D-4AE2-98DD-CB59303F810A}" dt="2025-04-08T16:18:13.124" v="354" actId="14100"/>
        <pc:sldMkLst>
          <pc:docMk/>
          <pc:sldMk cId="4005886413" sldId="428"/>
        </pc:sldMkLst>
      </pc:sldChg>
      <pc:sldChg chg="addSp delSp modSp add mod">
        <pc:chgData name="Goertz, Benjamin" userId="7bbcdc09-a17a-459e-9ed5-6cf1c589f103" providerId="ADAL" clId="{F2EAE58B-9B0D-4AE2-98DD-CB59303F810A}" dt="2025-04-08T16:19:34.793" v="359" actId="14100"/>
        <pc:sldMkLst>
          <pc:docMk/>
          <pc:sldMk cId="2333943453" sldId="429"/>
        </pc:sldMkLst>
      </pc:sldChg>
      <pc:sldChg chg="addSp delSp modSp add mod">
        <pc:chgData name="Goertz, Benjamin" userId="7bbcdc09-a17a-459e-9ed5-6cf1c589f103" providerId="ADAL" clId="{F2EAE58B-9B0D-4AE2-98DD-CB59303F810A}" dt="2025-04-08T16:20:45.819" v="364" actId="14100"/>
        <pc:sldMkLst>
          <pc:docMk/>
          <pc:sldMk cId="3546916174" sldId="430"/>
        </pc:sldMkLst>
      </pc:sldChg>
      <pc:sldChg chg="addSp delSp modSp add del mod">
        <pc:chgData name="Goertz, Benjamin" userId="7bbcdc09-a17a-459e-9ed5-6cf1c589f103" providerId="ADAL" clId="{F2EAE58B-9B0D-4AE2-98DD-CB59303F810A}" dt="2025-04-08T16:27:42.397" v="380" actId="14100"/>
        <pc:sldMkLst>
          <pc:docMk/>
          <pc:sldMk cId="1119320351" sldId="431"/>
        </pc:sldMkLst>
      </pc:sldChg>
      <pc:sldChg chg="addSp delSp modSp add del mod ord">
        <pc:chgData name="Goertz, Benjamin" userId="7bbcdc09-a17a-459e-9ed5-6cf1c589f103" providerId="ADAL" clId="{F2EAE58B-9B0D-4AE2-98DD-CB59303F810A}" dt="2025-04-08T16:27:08.722" v="377"/>
        <pc:sldMkLst>
          <pc:docMk/>
          <pc:sldMk cId="1303442318" sldId="432"/>
        </pc:sldMkLst>
      </pc:sldChg>
      <pc:sldChg chg="modSp add mod ord">
        <pc:chgData name="Goertz, Benjamin" userId="7bbcdc09-a17a-459e-9ed5-6cf1c589f103" providerId="ADAL" clId="{F2EAE58B-9B0D-4AE2-98DD-CB59303F810A}" dt="2025-04-08T16:41:28.569" v="454"/>
        <pc:sldMkLst>
          <pc:docMk/>
          <pc:sldMk cId="3781640535" sldId="433"/>
        </pc:sldMkLst>
      </pc:sldChg>
      <pc:sldChg chg="addSp delSp modSp add mod">
        <pc:chgData name="Goertz, Benjamin" userId="7bbcdc09-a17a-459e-9ed5-6cf1c589f103" providerId="ADAL" clId="{F2EAE58B-9B0D-4AE2-98DD-CB59303F810A}" dt="2025-04-08T16:45:47.655" v="470" actId="1076"/>
        <pc:sldMkLst>
          <pc:docMk/>
          <pc:sldMk cId="2510951506" sldId="434"/>
        </pc:sldMkLst>
      </pc:sldChg>
      <pc:sldChg chg="addSp delSp modSp add mod">
        <pc:chgData name="Goertz, Benjamin" userId="7bbcdc09-a17a-459e-9ed5-6cf1c589f103" providerId="ADAL" clId="{F2EAE58B-9B0D-4AE2-98DD-CB59303F810A}" dt="2025-04-08T16:46:36.736" v="474" actId="1076"/>
        <pc:sldMkLst>
          <pc:docMk/>
          <pc:sldMk cId="1680964770" sldId="435"/>
        </pc:sldMkLst>
      </pc:sldChg>
      <pc:sldChg chg="addSp delSp modSp add mod">
        <pc:chgData name="Goertz, Benjamin" userId="7bbcdc09-a17a-459e-9ed5-6cf1c589f103" providerId="ADAL" clId="{F2EAE58B-9B0D-4AE2-98DD-CB59303F810A}" dt="2025-04-09T20:21:06.673" v="2079" actId="1076"/>
        <pc:sldMkLst>
          <pc:docMk/>
          <pc:sldMk cId="2066815088" sldId="436"/>
        </pc:sldMkLst>
      </pc:sldChg>
      <pc:sldChg chg="delSp modSp add mod">
        <pc:chgData name="Goertz, Benjamin" userId="7bbcdc09-a17a-459e-9ed5-6cf1c589f103" providerId="ADAL" clId="{F2EAE58B-9B0D-4AE2-98DD-CB59303F810A}" dt="2025-04-08T21:42:33.582" v="863" actId="20577"/>
        <pc:sldMkLst>
          <pc:docMk/>
          <pc:sldMk cId="1758231670" sldId="437"/>
        </pc:sldMkLst>
      </pc:sldChg>
      <pc:sldChg chg="addSp delSp modSp add mod">
        <pc:chgData name="Goertz, Benjamin" userId="7bbcdc09-a17a-459e-9ed5-6cf1c589f103" providerId="ADAL" clId="{F2EAE58B-9B0D-4AE2-98DD-CB59303F810A}" dt="2025-04-09T16:39:07.845" v="1576" actId="478"/>
        <pc:sldMkLst>
          <pc:docMk/>
          <pc:sldMk cId="2765762745" sldId="438"/>
        </pc:sldMkLst>
      </pc:sldChg>
      <pc:sldChg chg="addSp delSp modSp add mod modAnim">
        <pc:chgData name="Goertz, Benjamin" userId="7bbcdc09-a17a-459e-9ed5-6cf1c589f103" providerId="ADAL" clId="{F2EAE58B-9B0D-4AE2-98DD-CB59303F810A}" dt="2025-04-09T17:03:44.534" v="1633" actId="1076"/>
        <pc:sldMkLst>
          <pc:docMk/>
          <pc:sldMk cId="2730178056" sldId="439"/>
        </pc:sldMkLst>
      </pc:sldChg>
      <pc:sldChg chg="modSp add mod">
        <pc:chgData name="Goertz, Benjamin" userId="7bbcdc09-a17a-459e-9ed5-6cf1c589f103" providerId="ADAL" clId="{F2EAE58B-9B0D-4AE2-98DD-CB59303F810A}" dt="2025-04-09T19:35:53.159" v="2067"/>
        <pc:sldMkLst>
          <pc:docMk/>
          <pc:sldMk cId="4162728540" sldId="440"/>
        </pc:sldMkLst>
      </pc:sldChg>
      <pc:sldChg chg="addSp delSp modSp add mod">
        <pc:chgData name="Goertz, Benjamin" userId="7bbcdc09-a17a-459e-9ed5-6cf1c589f103" providerId="ADAL" clId="{F2EAE58B-9B0D-4AE2-98DD-CB59303F810A}" dt="2025-04-10T14:05:28.067" v="2341" actId="20577"/>
        <pc:sldMkLst>
          <pc:docMk/>
          <pc:sldMk cId="3808792113" sldId="441"/>
        </pc:sldMkLst>
      </pc:sldChg>
    </pc:docChg>
  </pc:docChgLst>
  <pc:docChgLst>
    <pc:chgData name="Goertz, Benjamin" userId="7bbcdc09-a17a-459e-9ed5-6cf1c589f103" providerId="ADAL" clId="{BBA05E9E-2D08-40CB-93E8-F21758CC8115}"/>
    <pc:docChg chg="undo redo custSel addSld delSld modSld sldOrd modNotesMaster modHandout">
      <pc:chgData name="Goertz, Benjamin" userId="7bbcdc09-a17a-459e-9ed5-6cf1c589f103" providerId="ADAL" clId="{BBA05E9E-2D08-40CB-93E8-F21758CC8115}" dt="2025-05-22T18:50:41.902" v="2243" actId="20577"/>
      <pc:docMkLst>
        <pc:docMk/>
      </pc:docMkLst>
      <pc:sldChg chg="modSp mod">
        <pc:chgData name="Goertz, Benjamin" userId="7bbcdc09-a17a-459e-9ed5-6cf1c589f103" providerId="ADAL" clId="{BBA05E9E-2D08-40CB-93E8-F21758CC8115}" dt="2025-05-09T12:38:45.771" v="187" actId="20577"/>
        <pc:sldMkLst>
          <pc:docMk/>
          <pc:sldMk cId="2617501420" sldId="285"/>
        </pc:sldMkLst>
        <pc:spChg chg="mod">
          <ac:chgData name="Goertz, Benjamin" userId="7bbcdc09-a17a-459e-9ed5-6cf1c589f103" providerId="ADAL" clId="{BBA05E9E-2D08-40CB-93E8-F21758CC8115}" dt="2025-05-09T12:38:38.394" v="181" actId="20577"/>
          <ac:spMkLst>
            <pc:docMk/>
            <pc:sldMk cId="2617501420" sldId="285"/>
            <ac:spMk id="2" creationId="{30F62D0F-4856-B62B-7439-10D0D1F4AF38}"/>
          </ac:spMkLst>
        </pc:spChg>
        <pc:spChg chg="mod">
          <ac:chgData name="Goertz, Benjamin" userId="7bbcdc09-a17a-459e-9ed5-6cf1c589f103" providerId="ADAL" clId="{BBA05E9E-2D08-40CB-93E8-F21758CC8115}" dt="2025-05-09T12:38:45.771" v="187" actId="20577"/>
          <ac:spMkLst>
            <pc:docMk/>
            <pc:sldMk cId="2617501420" sldId="285"/>
            <ac:spMk id="3" creationId="{7F8EF732-D959-ECB3-00B1-C75B74F6A1F7}"/>
          </ac:spMkLst>
        </pc:spChg>
      </pc:sldChg>
      <pc:sldChg chg="del">
        <pc:chgData name="Goertz, Benjamin" userId="7bbcdc09-a17a-459e-9ed5-6cf1c589f103" providerId="ADAL" clId="{BBA05E9E-2D08-40CB-93E8-F21758CC8115}" dt="2025-05-09T12:23:46.855" v="29" actId="47"/>
        <pc:sldMkLst>
          <pc:docMk/>
          <pc:sldMk cId="3010647946" sldId="379"/>
        </pc:sldMkLst>
      </pc:sldChg>
      <pc:sldChg chg="addSp delSp modSp mod">
        <pc:chgData name="Goertz, Benjamin" userId="7bbcdc09-a17a-459e-9ed5-6cf1c589f103" providerId="ADAL" clId="{BBA05E9E-2D08-40CB-93E8-F21758CC8115}" dt="2025-05-19T20:05:51.843" v="285" actId="14100"/>
        <pc:sldMkLst>
          <pc:docMk/>
          <pc:sldMk cId="2925639666" sldId="380"/>
        </pc:sldMkLst>
      </pc:sldChg>
      <pc:sldChg chg="addSp delSp modSp del mod">
        <pc:chgData name="Goertz, Benjamin" userId="7bbcdc09-a17a-459e-9ed5-6cf1c589f103" providerId="ADAL" clId="{BBA05E9E-2D08-40CB-93E8-F21758CC8115}" dt="2025-05-19T20:17:19.456" v="681" actId="47"/>
        <pc:sldMkLst>
          <pc:docMk/>
          <pc:sldMk cId="964538404" sldId="382"/>
        </pc:sldMkLst>
      </pc:sldChg>
      <pc:sldChg chg="addSp delSp modSp mod">
        <pc:chgData name="Goertz, Benjamin" userId="7bbcdc09-a17a-459e-9ed5-6cf1c589f103" providerId="ADAL" clId="{BBA05E9E-2D08-40CB-93E8-F21758CC8115}" dt="2025-05-19T20:19:50.019" v="715" actId="1076"/>
        <pc:sldMkLst>
          <pc:docMk/>
          <pc:sldMk cId="4080278820" sldId="383"/>
        </pc:sldMkLst>
      </pc:sldChg>
      <pc:sldChg chg="ord">
        <pc:chgData name="Goertz, Benjamin" userId="7bbcdc09-a17a-459e-9ed5-6cf1c589f103" providerId="ADAL" clId="{BBA05E9E-2D08-40CB-93E8-F21758CC8115}" dt="2025-05-22T18:07:19.283" v="1971"/>
        <pc:sldMkLst>
          <pc:docMk/>
          <pc:sldMk cId="2030038218" sldId="388"/>
        </pc:sldMkLst>
      </pc:sldChg>
      <pc:sldChg chg="modSp mod">
        <pc:chgData name="Goertz, Benjamin" userId="7bbcdc09-a17a-459e-9ed5-6cf1c589f103" providerId="ADAL" clId="{BBA05E9E-2D08-40CB-93E8-F21758CC8115}" dt="2025-05-19T20:57:48.835" v="1556" actId="20577"/>
        <pc:sldMkLst>
          <pc:docMk/>
          <pc:sldMk cId="355468932" sldId="389"/>
        </pc:sldMkLst>
        <pc:spChg chg="mod">
          <ac:chgData name="Goertz, Benjamin" userId="7bbcdc09-a17a-459e-9ed5-6cf1c589f103" providerId="ADAL" clId="{BBA05E9E-2D08-40CB-93E8-F21758CC8115}" dt="2025-05-19T20:57:48.835" v="1556" actId="20577"/>
          <ac:spMkLst>
            <pc:docMk/>
            <pc:sldMk cId="355468932" sldId="389"/>
            <ac:spMk id="2" creationId="{3C2356A1-11D8-103E-69B5-EEB735A8DE52}"/>
          </ac:spMkLst>
        </pc:spChg>
      </pc:sldChg>
      <pc:sldChg chg="modSp del mod">
        <pc:chgData name="Goertz, Benjamin" userId="7bbcdc09-a17a-459e-9ed5-6cf1c589f103" providerId="ADAL" clId="{BBA05E9E-2D08-40CB-93E8-F21758CC8115}" dt="2025-05-19T20:20:28.657" v="721" actId="47"/>
        <pc:sldMkLst>
          <pc:docMk/>
          <pc:sldMk cId="3638532360" sldId="394"/>
        </pc:sldMkLst>
      </pc:sldChg>
      <pc:sldChg chg="modSp mod">
        <pc:chgData name="Goertz, Benjamin" userId="7bbcdc09-a17a-459e-9ed5-6cf1c589f103" providerId="ADAL" clId="{BBA05E9E-2D08-40CB-93E8-F21758CC8115}" dt="2025-05-09T12:33:23.033" v="116"/>
        <pc:sldMkLst>
          <pc:docMk/>
          <pc:sldMk cId="79483094" sldId="410"/>
        </pc:sldMkLst>
        <pc:spChg chg="mod">
          <ac:chgData name="Goertz, Benjamin" userId="7bbcdc09-a17a-459e-9ed5-6cf1c589f103" providerId="ADAL" clId="{BBA05E9E-2D08-40CB-93E8-F21758CC8115}" dt="2025-05-09T12:33:23.033" v="116"/>
          <ac:spMkLst>
            <pc:docMk/>
            <pc:sldMk cId="79483094" sldId="410"/>
            <ac:spMk id="8" creationId="{D80018B4-8BFB-30DB-1CA4-6165FA21D0A8}"/>
          </ac:spMkLst>
        </pc:spChg>
      </pc:sldChg>
      <pc:sldChg chg="addSp delSp modSp mod">
        <pc:chgData name="Goertz, Benjamin" userId="7bbcdc09-a17a-459e-9ed5-6cf1c589f103" providerId="ADAL" clId="{BBA05E9E-2D08-40CB-93E8-F21758CC8115}" dt="2025-05-19T20:04:40.560" v="281" actId="1036"/>
        <pc:sldMkLst>
          <pc:docMk/>
          <pc:sldMk cId="73004473" sldId="411"/>
        </pc:sldMkLst>
      </pc:sldChg>
      <pc:sldChg chg="addSp delSp modSp mod">
        <pc:chgData name="Goertz, Benjamin" userId="7bbcdc09-a17a-459e-9ed5-6cf1c589f103" providerId="ADAL" clId="{BBA05E9E-2D08-40CB-93E8-F21758CC8115}" dt="2025-05-19T20:10:33.920" v="453" actId="1038"/>
        <pc:sldMkLst>
          <pc:docMk/>
          <pc:sldMk cId="423919767" sldId="412"/>
        </pc:sldMkLst>
      </pc:sldChg>
      <pc:sldChg chg="del">
        <pc:chgData name="Goertz, Benjamin" userId="7bbcdc09-a17a-459e-9ed5-6cf1c589f103" providerId="ADAL" clId="{BBA05E9E-2D08-40CB-93E8-F21758CC8115}" dt="2025-05-09T12:23:51.259" v="31" actId="47"/>
        <pc:sldMkLst>
          <pc:docMk/>
          <pc:sldMk cId="1616021277" sldId="414"/>
        </pc:sldMkLst>
      </pc:sldChg>
      <pc:sldChg chg="addSp delSp modSp mod">
        <pc:chgData name="Goertz, Benjamin" userId="7bbcdc09-a17a-459e-9ed5-6cf1c589f103" providerId="ADAL" clId="{BBA05E9E-2D08-40CB-93E8-F21758CC8115}" dt="2025-05-19T20:17:35.144" v="709" actId="20577"/>
        <pc:sldMkLst>
          <pc:docMk/>
          <pc:sldMk cId="3844587760" sldId="415"/>
        </pc:sldMkLst>
      </pc:sldChg>
      <pc:sldChg chg="addSp delSp modSp mod chgLayout">
        <pc:chgData name="Goertz, Benjamin" userId="7bbcdc09-a17a-459e-9ed5-6cf1c589f103" providerId="ADAL" clId="{BBA05E9E-2D08-40CB-93E8-F21758CC8115}" dt="2025-05-22T18:50:41.902" v="2243" actId="20577"/>
        <pc:sldMkLst>
          <pc:docMk/>
          <pc:sldMk cId="1503184294" sldId="417"/>
        </pc:sldMkLst>
        <pc:spChg chg="mod ord">
          <ac:chgData name="Goertz, Benjamin" userId="7bbcdc09-a17a-459e-9ed5-6cf1c589f103" providerId="ADAL" clId="{BBA05E9E-2D08-40CB-93E8-F21758CC8115}" dt="2025-05-09T12:38:31.399" v="173" actId="700"/>
          <ac:spMkLst>
            <pc:docMk/>
            <pc:sldMk cId="1503184294" sldId="417"/>
            <ac:spMk id="2" creationId="{8C74D1F0-3C8F-FA88-F7D6-8548107D14B9}"/>
          </ac:spMkLst>
        </pc:spChg>
        <pc:spChg chg="add mod ord">
          <ac:chgData name="Goertz, Benjamin" userId="7bbcdc09-a17a-459e-9ed5-6cf1c589f103" providerId="ADAL" clId="{BBA05E9E-2D08-40CB-93E8-F21758CC8115}" dt="2025-05-22T18:50:41.902" v="2243" actId="20577"/>
          <ac:spMkLst>
            <pc:docMk/>
            <pc:sldMk cId="1503184294" sldId="417"/>
            <ac:spMk id="4" creationId="{C96B4EA1-4A4E-017A-FBD0-F28F34625AC7}"/>
          </ac:spMkLst>
        </pc:spChg>
      </pc:sldChg>
      <pc:sldChg chg="del">
        <pc:chgData name="Goertz, Benjamin" userId="7bbcdc09-a17a-459e-9ed5-6cf1c589f103" providerId="ADAL" clId="{BBA05E9E-2D08-40CB-93E8-F21758CC8115}" dt="2025-05-09T12:23:56.010" v="35" actId="47"/>
        <pc:sldMkLst>
          <pc:docMk/>
          <pc:sldMk cId="2674086193" sldId="418"/>
        </pc:sldMkLst>
      </pc:sldChg>
      <pc:sldChg chg="addSp delSp modSp mod">
        <pc:chgData name="Goertz, Benjamin" userId="7bbcdc09-a17a-459e-9ed5-6cf1c589f103" providerId="ADAL" clId="{BBA05E9E-2D08-40CB-93E8-F21758CC8115}" dt="2025-05-19T20:55:14.932" v="1552" actId="20577"/>
        <pc:sldMkLst>
          <pc:docMk/>
          <pc:sldMk cId="1951581532" sldId="419"/>
        </pc:sldMkLst>
        <pc:spChg chg="mod">
          <ac:chgData name="Goertz, Benjamin" userId="7bbcdc09-a17a-459e-9ed5-6cf1c589f103" providerId="ADAL" clId="{BBA05E9E-2D08-40CB-93E8-F21758CC8115}" dt="2025-05-19T20:55:14.932" v="1552" actId="20577"/>
          <ac:spMkLst>
            <pc:docMk/>
            <pc:sldMk cId="1951581532" sldId="419"/>
            <ac:spMk id="3" creationId="{4C786C1D-BD6D-749C-B3ED-B943B65BF5F2}"/>
          </ac:spMkLst>
        </pc:spChg>
      </pc:sldChg>
      <pc:sldChg chg="addSp delSp modSp mod">
        <pc:chgData name="Goertz, Benjamin" userId="7bbcdc09-a17a-459e-9ed5-6cf1c589f103" providerId="ADAL" clId="{BBA05E9E-2D08-40CB-93E8-F21758CC8115}" dt="2025-05-19T20:17:01.691" v="680" actId="115"/>
        <pc:sldMkLst>
          <pc:docMk/>
          <pc:sldMk cId="394757324" sldId="424"/>
        </pc:sldMkLst>
        <pc:spChg chg="mod">
          <ac:chgData name="Goertz, Benjamin" userId="7bbcdc09-a17a-459e-9ed5-6cf1c589f103" providerId="ADAL" clId="{BBA05E9E-2D08-40CB-93E8-F21758CC8115}" dt="2025-05-19T20:14:04.987" v="534" actId="20577"/>
          <ac:spMkLst>
            <pc:docMk/>
            <pc:sldMk cId="394757324" sldId="424"/>
            <ac:spMk id="2" creationId="{5526B667-5BE8-4D72-9AB9-5EF6A1258447}"/>
          </ac:spMkLst>
        </pc:spChg>
        <pc:spChg chg="mod">
          <ac:chgData name="Goertz, Benjamin" userId="7bbcdc09-a17a-459e-9ed5-6cf1c589f103" providerId="ADAL" clId="{BBA05E9E-2D08-40CB-93E8-F21758CC8115}" dt="2025-05-19T20:17:01.691" v="680" actId="115"/>
          <ac:spMkLst>
            <pc:docMk/>
            <pc:sldMk cId="394757324" sldId="424"/>
            <ac:spMk id="3" creationId="{55BE82BA-FBD6-82CD-870C-2DA0F73BB66F}"/>
          </ac:spMkLst>
        </pc:spChg>
      </pc:sldChg>
      <pc:sldChg chg="del">
        <pc:chgData name="Goertz, Benjamin" userId="7bbcdc09-a17a-459e-9ed5-6cf1c589f103" providerId="ADAL" clId="{BBA05E9E-2D08-40CB-93E8-F21758CC8115}" dt="2025-05-09T12:23:26.997" v="22" actId="47"/>
        <pc:sldMkLst>
          <pc:docMk/>
          <pc:sldMk cId="3893679779" sldId="425"/>
        </pc:sldMkLst>
      </pc:sldChg>
      <pc:sldChg chg="addSp delSp modSp del mod">
        <pc:chgData name="Goertz, Benjamin" userId="7bbcdc09-a17a-459e-9ed5-6cf1c589f103" providerId="ADAL" clId="{BBA05E9E-2D08-40CB-93E8-F21758CC8115}" dt="2025-05-19T20:55:36.748" v="1553" actId="47"/>
        <pc:sldMkLst>
          <pc:docMk/>
          <pc:sldMk cId="2458097989" sldId="426"/>
        </pc:sldMkLst>
      </pc:sldChg>
      <pc:sldChg chg="addSp delSp modSp mod">
        <pc:chgData name="Goertz, Benjamin" userId="7bbcdc09-a17a-459e-9ed5-6cf1c589f103" providerId="ADAL" clId="{BBA05E9E-2D08-40CB-93E8-F21758CC8115}" dt="2025-05-21T11:44:18.314" v="1899" actId="478"/>
        <pc:sldMkLst>
          <pc:docMk/>
          <pc:sldMk cId="4285287239" sldId="427"/>
        </pc:sldMkLst>
      </pc:sldChg>
      <pc:sldChg chg="del">
        <pc:chgData name="Goertz, Benjamin" userId="7bbcdc09-a17a-459e-9ed5-6cf1c589f103" providerId="ADAL" clId="{BBA05E9E-2D08-40CB-93E8-F21758CC8115}" dt="2025-05-09T12:23:57.483" v="36" actId="47"/>
        <pc:sldMkLst>
          <pc:docMk/>
          <pc:sldMk cId="4005886413" sldId="428"/>
        </pc:sldMkLst>
      </pc:sldChg>
      <pc:sldChg chg="del">
        <pc:chgData name="Goertz, Benjamin" userId="7bbcdc09-a17a-459e-9ed5-6cf1c589f103" providerId="ADAL" clId="{BBA05E9E-2D08-40CB-93E8-F21758CC8115}" dt="2025-05-09T12:23:52.304" v="32" actId="47"/>
        <pc:sldMkLst>
          <pc:docMk/>
          <pc:sldMk cId="2333943453" sldId="429"/>
        </pc:sldMkLst>
      </pc:sldChg>
      <pc:sldChg chg="del">
        <pc:chgData name="Goertz, Benjamin" userId="7bbcdc09-a17a-459e-9ed5-6cf1c589f103" providerId="ADAL" clId="{BBA05E9E-2D08-40CB-93E8-F21758CC8115}" dt="2025-05-09T12:23:53.578" v="33" actId="47"/>
        <pc:sldMkLst>
          <pc:docMk/>
          <pc:sldMk cId="3546916174" sldId="430"/>
        </pc:sldMkLst>
      </pc:sldChg>
      <pc:sldChg chg="del">
        <pc:chgData name="Goertz, Benjamin" userId="7bbcdc09-a17a-459e-9ed5-6cf1c589f103" providerId="ADAL" clId="{BBA05E9E-2D08-40CB-93E8-F21758CC8115}" dt="2025-05-09T12:23:58.617" v="37" actId="47"/>
        <pc:sldMkLst>
          <pc:docMk/>
          <pc:sldMk cId="1119320351" sldId="431"/>
        </pc:sldMkLst>
      </pc:sldChg>
      <pc:sldChg chg="del">
        <pc:chgData name="Goertz, Benjamin" userId="7bbcdc09-a17a-459e-9ed5-6cf1c589f103" providerId="ADAL" clId="{BBA05E9E-2D08-40CB-93E8-F21758CC8115}" dt="2025-05-09T12:23:54.752" v="34" actId="47"/>
        <pc:sldMkLst>
          <pc:docMk/>
          <pc:sldMk cId="1303442318" sldId="432"/>
        </pc:sldMkLst>
      </pc:sldChg>
      <pc:sldChg chg="modSp del mod">
        <pc:chgData name="Goertz, Benjamin" userId="7bbcdc09-a17a-459e-9ed5-6cf1c589f103" providerId="ADAL" clId="{BBA05E9E-2D08-40CB-93E8-F21758CC8115}" dt="2025-05-19T20:17:39.216" v="710" actId="47"/>
        <pc:sldMkLst>
          <pc:docMk/>
          <pc:sldMk cId="3781640535" sldId="433"/>
        </pc:sldMkLst>
      </pc:sldChg>
      <pc:sldChg chg="del">
        <pc:chgData name="Goertz, Benjamin" userId="7bbcdc09-a17a-459e-9ed5-6cf1c589f103" providerId="ADAL" clId="{BBA05E9E-2D08-40CB-93E8-F21758CC8115}" dt="2025-05-09T12:24:17.308" v="44" actId="47"/>
        <pc:sldMkLst>
          <pc:docMk/>
          <pc:sldMk cId="2510951506" sldId="434"/>
        </pc:sldMkLst>
      </pc:sldChg>
      <pc:sldChg chg="del">
        <pc:chgData name="Goertz, Benjamin" userId="7bbcdc09-a17a-459e-9ed5-6cf1c589f103" providerId="ADAL" clId="{BBA05E9E-2D08-40CB-93E8-F21758CC8115}" dt="2025-05-09T12:24:18.635" v="45" actId="47"/>
        <pc:sldMkLst>
          <pc:docMk/>
          <pc:sldMk cId="1680964770" sldId="435"/>
        </pc:sldMkLst>
      </pc:sldChg>
      <pc:sldChg chg="addSp delSp modSp mod">
        <pc:chgData name="Goertz, Benjamin" userId="7bbcdc09-a17a-459e-9ed5-6cf1c589f103" providerId="ADAL" clId="{BBA05E9E-2D08-40CB-93E8-F21758CC8115}" dt="2025-05-19T20:39:06.705" v="1333" actId="20577"/>
        <pc:sldMkLst>
          <pc:docMk/>
          <pc:sldMk cId="2066815088" sldId="436"/>
        </pc:sldMkLst>
        <pc:spChg chg="mod">
          <ac:chgData name="Goertz, Benjamin" userId="7bbcdc09-a17a-459e-9ed5-6cf1c589f103" providerId="ADAL" clId="{BBA05E9E-2D08-40CB-93E8-F21758CC8115}" dt="2025-05-09T12:24:31.130" v="47" actId="6549"/>
          <ac:spMkLst>
            <pc:docMk/>
            <pc:sldMk cId="2066815088" sldId="436"/>
            <ac:spMk id="2" creationId="{02D73ED5-0A65-C22C-9AAA-A6BCA498A762}"/>
          </ac:spMkLst>
        </pc:spChg>
        <pc:spChg chg="mod">
          <ac:chgData name="Goertz, Benjamin" userId="7bbcdc09-a17a-459e-9ed5-6cf1c589f103" providerId="ADAL" clId="{BBA05E9E-2D08-40CB-93E8-F21758CC8115}" dt="2025-05-19T20:39:06.705" v="1333" actId="20577"/>
          <ac:spMkLst>
            <pc:docMk/>
            <pc:sldMk cId="2066815088" sldId="436"/>
            <ac:spMk id="3" creationId="{9D7BE6E0-B2C5-1414-F385-611BE1AA43DD}"/>
          </ac:spMkLst>
        </pc:spChg>
      </pc:sldChg>
      <pc:sldChg chg="del">
        <pc:chgData name="Goertz, Benjamin" userId="7bbcdc09-a17a-459e-9ed5-6cf1c589f103" providerId="ADAL" clId="{BBA05E9E-2D08-40CB-93E8-F21758CC8115}" dt="2025-05-09T12:24:43.713" v="51" actId="47"/>
        <pc:sldMkLst>
          <pc:docMk/>
          <pc:sldMk cId="1758231670" sldId="437"/>
        </pc:sldMkLst>
      </pc:sldChg>
      <pc:sldChg chg="del">
        <pc:chgData name="Goertz, Benjamin" userId="7bbcdc09-a17a-459e-9ed5-6cf1c589f103" providerId="ADAL" clId="{BBA05E9E-2D08-40CB-93E8-F21758CC8115}" dt="2025-05-09T12:23:43.818" v="27" actId="47"/>
        <pc:sldMkLst>
          <pc:docMk/>
          <pc:sldMk cId="2765762745" sldId="438"/>
        </pc:sldMkLst>
      </pc:sldChg>
      <pc:sldChg chg="del">
        <pc:chgData name="Goertz, Benjamin" userId="7bbcdc09-a17a-459e-9ed5-6cf1c589f103" providerId="ADAL" clId="{BBA05E9E-2D08-40CB-93E8-F21758CC8115}" dt="2025-05-09T12:23:45.266" v="28" actId="47"/>
        <pc:sldMkLst>
          <pc:docMk/>
          <pc:sldMk cId="2730178056" sldId="439"/>
        </pc:sldMkLst>
      </pc:sldChg>
      <pc:sldChg chg="del">
        <pc:chgData name="Goertz, Benjamin" userId="7bbcdc09-a17a-459e-9ed5-6cf1c589f103" providerId="ADAL" clId="{BBA05E9E-2D08-40CB-93E8-F21758CC8115}" dt="2025-05-09T12:23:38.223" v="25" actId="47"/>
        <pc:sldMkLst>
          <pc:docMk/>
          <pc:sldMk cId="4162728540" sldId="440"/>
        </pc:sldMkLst>
      </pc:sldChg>
      <pc:sldChg chg="delSp modSp del mod">
        <pc:chgData name="Goertz, Benjamin" userId="7bbcdc09-a17a-459e-9ed5-6cf1c589f103" providerId="ADAL" clId="{BBA05E9E-2D08-40CB-93E8-F21758CC8115}" dt="2025-05-19T21:38:44.827" v="1616" actId="47"/>
        <pc:sldMkLst>
          <pc:docMk/>
          <pc:sldMk cId="3808792113" sldId="441"/>
        </pc:sldMkLst>
      </pc:sldChg>
      <pc:sldChg chg="modSp new mod">
        <pc:chgData name="Goertz, Benjamin" userId="7bbcdc09-a17a-459e-9ed5-6cf1c589f103" providerId="ADAL" clId="{BBA05E9E-2D08-40CB-93E8-F21758CC8115}" dt="2025-05-09T12:33:54.871" v="147" actId="20577"/>
        <pc:sldMkLst>
          <pc:docMk/>
          <pc:sldMk cId="2099519321" sldId="442"/>
        </pc:sldMkLst>
      </pc:sldChg>
      <pc:sldChg chg="new del">
        <pc:chgData name="Goertz, Benjamin" userId="7bbcdc09-a17a-459e-9ed5-6cf1c589f103" providerId="ADAL" clId="{BBA05E9E-2D08-40CB-93E8-F21758CC8115}" dt="2025-05-09T12:34:04.856" v="150" actId="47"/>
        <pc:sldMkLst>
          <pc:docMk/>
          <pc:sldMk cId="1195560905" sldId="443"/>
        </pc:sldMkLst>
      </pc:sldChg>
      <pc:sldChg chg="add">
        <pc:chgData name="Goertz, Benjamin" userId="7bbcdc09-a17a-459e-9ed5-6cf1c589f103" providerId="ADAL" clId="{BBA05E9E-2D08-40CB-93E8-F21758CC8115}" dt="2025-05-09T12:34:03.106" v="149"/>
        <pc:sldMkLst>
          <pc:docMk/>
          <pc:sldMk cId="329520796" sldId="444"/>
        </pc:sldMkLst>
      </pc:sldChg>
      <pc:sldChg chg="addSp modSp new mod">
        <pc:chgData name="Goertz, Benjamin" userId="7bbcdc09-a17a-459e-9ed5-6cf1c589f103" providerId="ADAL" clId="{BBA05E9E-2D08-40CB-93E8-F21758CC8115}" dt="2025-05-19T21:38:41.523" v="1615" actId="1036"/>
        <pc:sldMkLst>
          <pc:docMk/>
          <pc:sldMk cId="965997170" sldId="445"/>
        </pc:sldMkLst>
        <pc:spChg chg="mod">
          <ac:chgData name="Goertz, Benjamin" userId="7bbcdc09-a17a-459e-9ed5-6cf1c589f103" providerId="ADAL" clId="{BBA05E9E-2D08-40CB-93E8-F21758CC8115}" dt="2025-05-09T12:45:50.609" v="215" actId="20577"/>
          <ac:spMkLst>
            <pc:docMk/>
            <pc:sldMk cId="965997170" sldId="445"/>
            <ac:spMk id="2" creationId="{5ACE27D5-BB08-636E-69C4-02A3E3582B8B}"/>
          </ac:spMkLst>
        </pc:spChg>
      </pc:sldChg>
      <pc:sldChg chg="add">
        <pc:chgData name="Goertz, Benjamin" userId="7bbcdc09-a17a-459e-9ed5-6cf1c589f103" providerId="ADAL" clId="{BBA05E9E-2D08-40CB-93E8-F21758CC8115}" dt="2025-05-19T20:03:29.329" v="219" actId="2890"/>
        <pc:sldMkLst>
          <pc:docMk/>
          <pc:sldMk cId="3994767116" sldId="448"/>
        </pc:sldMkLst>
      </pc:sldChg>
      <pc:sldChg chg="modSp add mod">
        <pc:chgData name="Goertz, Benjamin" userId="7bbcdc09-a17a-459e-9ed5-6cf1c589f103" providerId="ADAL" clId="{BBA05E9E-2D08-40CB-93E8-F21758CC8115}" dt="2025-05-19T20:05:00.769" v="282" actId="1036"/>
        <pc:sldMkLst>
          <pc:docMk/>
          <pc:sldMk cId="78077203" sldId="449"/>
        </pc:sldMkLst>
      </pc:sldChg>
      <pc:sldChg chg="addSp delSp modSp add mod">
        <pc:chgData name="Goertz, Benjamin" userId="7bbcdc09-a17a-459e-9ed5-6cf1c589f103" providerId="ADAL" clId="{BBA05E9E-2D08-40CB-93E8-F21758CC8115}" dt="2025-05-19T20:06:08.127" v="309" actId="1036"/>
        <pc:sldMkLst>
          <pc:docMk/>
          <pc:sldMk cId="4002050058" sldId="450"/>
        </pc:sldMkLst>
      </pc:sldChg>
      <pc:sldChg chg="addSp delSp modSp add mod">
        <pc:chgData name="Goertz, Benjamin" userId="7bbcdc09-a17a-459e-9ed5-6cf1c589f103" providerId="ADAL" clId="{BBA05E9E-2D08-40CB-93E8-F21758CC8115}" dt="2025-05-19T20:06:29.045" v="338" actId="1036"/>
        <pc:sldMkLst>
          <pc:docMk/>
          <pc:sldMk cId="3065340610" sldId="451"/>
        </pc:sldMkLst>
      </pc:sldChg>
      <pc:sldChg chg="addSp delSp modSp add mod">
        <pc:chgData name="Goertz, Benjamin" userId="7bbcdc09-a17a-459e-9ed5-6cf1c589f103" providerId="ADAL" clId="{BBA05E9E-2D08-40CB-93E8-F21758CC8115}" dt="2025-05-19T20:06:42.664" v="357" actId="1036"/>
        <pc:sldMkLst>
          <pc:docMk/>
          <pc:sldMk cId="2320015853" sldId="452"/>
        </pc:sldMkLst>
      </pc:sldChg>
      <pc:sldChg chg="addSp delSp modSp add mod">
        <pc:chgData name="Goertz, Benjamin" userId="7bbcdc09-a17a-459e-9ed5-6cf1c589f103" providerId="ADAL" clId="{BBA05E9E-2D08-40CB-93E8-F21758CC8115}" dt="2025-05-19T20:07:02.529" v="383" actId="1036"/>
        <pc:sldMkLst>
          <pc:docMk/>
          <pc:sldMk cId="1378718856" sldId="453"/>
        </pc:sldMkLst>
      </pc:sldChg>
      <pc:sldChg chg="addSp delSp modSp add mod">
        <pc:chgData name="Goertz, Benjamin" userId="7bbcdc09-a17a-459e-9ed5-6cf1c589f103" providerId="ADAL" clId="{BBA05E9E-2D08-40CB-93E8-F21758CC8115}" dt="2025-05-19T20:07:35.271" v="404" actId="1036"/>
        <pc:sldMkLst>
          <pc:docMk/>
          <pc:sldMk cId="301695707" sldId="454"/>
        </pc:sldMkLst>
      </pc:sldChg>
      <pc:sldChg chg="modSp add mod">
        <pc:chgData name="Goertz, Benjamin" userId="7bbcdc09-a17a-459e-9ed5-6cf1c589f103" providerId="ADAL" clId="{BBA05E9E-2D08-40CB-93E8-F21758CC8115}" dt="2025-05-19T20:17:28.682" v="695" actId="20577"/>
        <pc:sldMkLst>
          <pc:docMk/>
          <pc:sldMk cId="1372719168" sldId="455"/>
        </pc:sldMkLst>
      </pc:sldChg>
      <pc:sldChg chg="addSp delSp modSp add mod">
        <pc:chgData name="Goertz, Benjamin" userId="7bbcdc09-a17a-459e-9ed5-6cf1c589f103" providerId="ADAL" clId="{BBA05E9E-2D08-40CB-93E8-F21758CC8115}" dt="2025-05-19T20:11:02.889" v="459" actId="14100"/>
        <pc:sldMkLst>
          <pc:docMk/>
          <pc:sldMk cId="3218044045" sldId="456"/>
        </pc:sldMkLst>
      </pc:sldChg>
      <pc:sldChg chg="modSp add mod">
        <pc:chgData name="Goertz, Benjamin" userId="7bbcdc09-a17a-459e-9ed5-6cf1c589f103" providerId="ADAL" clId="{BBA05E9E-2D08-40CB-93E8-F21758CC8115}" dt="2025-05-19T20:12:11.128" v="468" actId="732"/>
        <pc:sldMkLst>
          <pc:docMk/>
          <pc:sldMk cId="3093677861" sldId="457"/>
        </pc:sldMkLst>
      </pc:sldChg>
      <pc:sldChg chg="addSp modSp add mod">
        <pc:chgData name="Goertz, Benjamin" userId="7bbcdc09-a17a-459e-9ed5-6cf1c589f103" providerId="ADAL" clId="{BBA05E9E-2D08-40CB-93E8-F21758CC8115}" dt="2025-05-19T20:20:21.732" v="720" actId="14100"/>
        <pc:sldMkLst>
          <pc:docMk/>
          <pc:sldMk cId="45889229" sldId="458"/>
        </pc:sldMkLst>
      </pc:sldChg>
      <pc:sldChg chg="addSp modSp add mod">
        <pc:chgData name="Goertz, Benjamin" userId="7bbcdc09-a17a-459e-9ed5-6cf1c589f103" providerId="ADAL" clId="{BBA05E9E-2D08-40CB-93E8-F21758CC8115}" dt="2025-05-19T21:38:10.032" v="1587" actId="1036"/>
        <pc:sldMkLst>
          <pc:docMk/>
          <pc:sldMk cId="774082911" sldId="459"/>
        </pc:sldMkLst>
      </pc:sldChg>
      <pc:sldChg chg="addSp delSp modSp add mod">
        <pc:chgData name="Goertz, Benjamin" userId="7bbcdc09-a17a-459e-9ed5-6cf1c589f103" providerId="ADAL" clId="{BBA05E9E-2D08-40CB-93E8-F21758CC8115}" dt="2025-05-21T11:44:12.357" v="1898" actId="478"/>
        <pc:sldMkLst>
          <pc:docMk/>
          <pc:sldMk cId="3290277344" sldId="460"/>
        </pc:sldMkLst>
      </pc:sldChg>
      <pc:sldChg chg="addSp modSp new mod">
        <pc:chgData name="Goertz, Benjamin" userId="7bbcdc09-a17a-459e-9ed5-6cf1c589f103" providerId="ADAL" clId="{BBA05E9E-2D08-40CB-93E8-F21758CC8115}" dt="2025-05-22T18:10:12.902" v="2187" actId="1076"/>
        <pc:sldMkLst>
          <pc:docMk/>
          <pc:sldMk cId="3513753475" sldId="461"/>
        </pc:sldMkLst>
      </pc:sldChg>
    </pc:docChg>
  </pc:docChgLst>
  <pc:docChgLst>
    <pc:chgData name="Jonathan Ooms" userId="S::jooms_aquionix.com#ext#@fcx365.onmicrosoft.com::7585bbbd-d7da-416f-8c93-b9f3654f3775" providerId="AD" clId="Web-{CDF70142-6251-613C-5C5D-3BBBE5F4291D}"/>
    <pc:docChg chg="addSld delSld modSld sldOrd">
      <pc:chgData name="Jonathan Ooms" userId="S::jooms_aquionix.com#ext#@fcx365.onmicrosoft.com::7585bbbd-d7da-416f-8c93-b9f3654f3775" providerId="AD" clId="Web-{CDF70142-6251-613C-5C5D-3BBBE5F4291D}" dt="2025-07-16T15:40:58.287" v="339" actId="20577"/>
      <pc:docMkLst>
        <pc:docMk/>
      </pc:docMkLst>
      <pc:sldChg chg="addSp modSp">
        <pc:chgData name="Jonathan Ooms" userId="S::jooms_aquionix.com#ext#@fcx365.onmicrosoft.com::7585bbbd-d7da-416f-8c93-b9f3654f3775" providerId="AD" clId="Web-{CDF70142-6251-613C-5C5D-3BBBE5F4291D}" dt="2025-07-16T15:30:30.777" v="229" actId="20577"/>
        <pc:sldMkLst>
          <pc:docMk/>
          <pc:sldMk cId="4240038532" sldId="446"/>
        </pc:sldMkLst>
        <pc:spChg chg="mod">
          <ac:chgData name="Jonathan Ooms" userId="S::jooms_aquionix.com#ext#@fcx365.onmicrosoft.com::7585bbbd-d7da-416f-8c93-b9f3654f3775" providerId="AD" clId="Web-{CDF70142-6251-613C-5C5D-3BBBE5F4291D}" dt="2025-07-16T15:30:30.777" v="229" actId="20577"/>
          <ac:spMkLst>
            <pc:docMk/>
            <pc:sldMk cId="4240038532" sldId="446"/>
            <ac:spMk id="3" creationId="{5A06BE7F-F3D9-279A-0978-14489C1A9DB3}"/>
          </ac:spMkLst>
        </pc:spChg>
        <pc:picChg chg="add mod">
          <ac:chgData name="Jonathan Ooms" userId="S::jooms_aquionix.com#ext#@fcx365.onmicrosoft.com::7585bbbd-d7da-416f-8c93-b9f3654f3775" providerId="AD" clId="Web-{CDF70142-6251-613C-5C5D-3BBBE5F4291D}" dt="2025-07-16T15:29:50.963" v="217" actId="1076"/>
          <ac:picMkLst>
            <pc:docMk/>
            <pc:sldMk cId="4240038532" sldId="446"/>
            <ac:picMk id="4" creationId="{53122869-FE27-6A6E-2329-1CC57C9B8930}"/>
          </ac:picMkLst>
        </pc:picChg>
      </pc:sldChg>
      <pc:sldChg chg="addSp delSp modSp add replId">
        <pc:chgData name="Jonathan Ooms" userId="S::jooms_aquionix.com#ext#@fcx365.onmicrosoft.com::7585bbbd-d7da-416f-8c93-b9f3654f3775" providerId="AD" clId="Web-{CDF70142-6251-613C-5C5D-3BBBE5F4291D}" dt="2025-07-16T15:30:27.809" v="228" actId="20577"/>
        <pc:sldMkLst>
          <pc:docMk/>
          <pc:sldMk cId="486512913" sldId="464"/>
        </pc:sldMkLst>
        <pc:spChg chg="mod">
          <ac:chgData name="Jonathan Ooms" userId="S::jooms_aquionix.com#ext#@fcx365.onmicrosoft.com::7585bbbd-d7da-416f-8c93-b9f3654f3775" providerId="AD" clId="Web-{CDF70142-6251-613C-5C5D-3BBBE5F4291D}" dt="2025-07-16T15:30:27.809" v="228" actId="20577"/>
          <ac:spMkLst>
            <pc:docMk/>
            <pc:sldMk cId="486512913" sldId="464"/>
            <ac:spMk id="3" creationId="{F100BE0B-0FF0-C2E7-16EC-16373702FB42}"/>
          </ac:spMkLst>
        </pc:spChg>
        <pc:picChg chg="del">
          <ac:chgData name="Jonathan Ooms" userId="S::jooms_aquionix.com#ext#@fcx365.onmicrosoft.com::7585bbbd-d7da-416f-8c93-b9f3654f3775" providerId="AD" clId="Web-{CDF70142-6251-613C-5C5D-3BBBE5F4291D}" dt="2025-07-16T15:23:31.401" v="78"/>
          <ac:picMkLst>
            <pc:docMk/>
            <pc:sldMk cId="486512913" sldId="464"/>
            <ac:picMk id="4" creationId="{4D33E4B1-B417-06D7-A565-C6D2637C9671}"/>
          </ac:picMkLst>
        </pc:picChg>
        <pc:picChg chg="add mod">
          <ac:chgData name="Jonathan Ooms" userId="S::jooms_aquionix.com#ext#@fcx365.onmicrosoft.com::7585bbbd-d7da-416f-8c93-b9f3654f3775" providerId="AD" clId="Web-{CDF70142-6251-613C-5C5D-3BBBE5F4291D}" dt="2025-07-16T15:23:50.511" v="81" actId="1076"/>
          <ac:picMkLst>
            <pc:docMk/>
            <pc:sldMk cId="486512913" sldId="464"/>
            <ac:picMk id="5" creationId="{A1E7BE02-D853-8F55-7E37-F0DE526415A9}"/>
          </ac:picMkLst>
        </pc:picChg>
      </pc:sldChg>
      <pc:sldChg chg="addSp delSp modSp add del replId">
        <pc:chgData name="Jonathan Ooms" userId="S::jooms_aquionix.com#ext#@fcx365.onmicrosoft.com::7585bbbd-d7da-416f-8c93-b9f3654f3775" providerId="AD" clId="Web-{CDF70142-6251-613C-5C5D-3BBBE5F4291D}" dt="2025-07-16T15:31:06.357" v="250"/>
        <pc:sldMkLst>
          <pc:docMk/>
          <pc:sldMk cId="1838690575" sldId="465"/>
        </pc:sldMkLst>
        <pc:spChg chg="mod">
          <ac:chgData name="Jonathan Ooms" userId="S::jooms_aquionix.com#ext#@fcx365.onmicrosoft.com::7585bbbd-d7da-416f-8c93-b9f3654f3775" providerId="AD" clId="Web-{CDF70142-6251-613C-5C5D-3BBBE5F4291D}" dt="2025-07-16T15:30:25.183" v="227" actId="20577"/>
          <ac:spMkLst>
            <pc:docMk/>
            <pc:sldMk cId="1838690575" sldId="465"/>
            <ac:spMk id="3" creationId="{C6D47618-CC86-3E80-040D-FB001E165C58}"/>
          </ac:spMkLst>
        </pc:spChg>
        <pc:spChg chg="add mod">
          <ac:chgData name="Jonathan Ooms" userId="S::jooms_aquionix.com#ext#@fcx365.onmicrosoft.com::7585bbbd-d7da-416f-8c93-b9f3654f3775" providerId="AD" clId="Web-{CDF70142-6251-613C-5C5D-3BBBE5F4291D}" dt="2025-07-16T15:28:16.147" v="168" actId="1076"/>
          <ac:spMkLst>
            <pc:docMk/>
            <pc:sldMk cId="1838690575" sldId="465"/>
            <ac:spMk id="4" creationId="{11691A7D-08CB-49C4-CCB2-780D3FAE2F2D}"/>
          </ac:spMkLst>
        </pc:spChg>
        <pc:spChg chg="add del mod">
          <ac:chgData name="Jonathan Ooms" userId="S::jooms_aquionix.com#ext#@fcx365.onmicrosoft.com::7585bbbd-d7da-416f-8c93-b9f3654f3775" providerId="AD" clId="Web-{CDF70142-6251-613C-5C5D-3BBBE5F4291D}" dt="2025-07-16T15:28:09.037" v="167"/>
          <ac:spMkLst>
            <pc:docMk/>
            <pc:sldMk cId="1838690575" sldId="465"/>
            <ac:spMk id="6" creationId="{FB837300-D121-9DD8-A1C7-8F86754752A3}"/>
          </ac:spMkLst>
        </pc:spChg>
        <pc:spChg chg="add mod">
          <ac:chgData name="Jonathan Ooms" userId="S::jooms_aquionix.com#ext#@fcx365.onmicrosoft.com::7585bbbd-d7da-416f-8c93-b9f3654f3775" providerId="AD" clId="Web-{CDF70142-6251-613C-5C5D-3BBBE5F4291D}" dt="2025-07-16T15:28:21.569" v="172" actId="14100"/>
          <ac:spMkLst>
            <pc:docMk/>
            <pc:sldMk cId="1838690575" sldId="465"/>
            <ac:spMk id="8" creationId="{24D87A73-95FE-06BF-9123-359A8B45413D}"/>
          </ac:spMkLst>
        </pc:spChg>
        <pc:spChg chg="add del mod">
          <ac:chgData name="Jonathan Ooms" userId="S::jooms_aquionix.com#ext#@fcx365.onmicrosoft.com::7585bbbd-d7da-416f-8c93-b9f3654f3775" providerId="AD" clId="Web-{CDF70142-6251-613C-5C5D-3BBBE5F4291D}" dt="2025-07-16T15:28:07.709" v="166"/>
          <ac:spMkLst>
            <pc:docMk/>
            <pc:sldMk cId="1838690575" sldId="465"/>
            <ac:spMk id="9" creationId="{184E9A4B-990B-01FA-110B-9BC3D099AAAC}"/>
          </ac:spMkLst>
        </pc:spChg>
        <pc:picChg chg="del">
          <ac:chgData name="Jonathan Ooms" userId="S::jooms_aquionix.com#ext#@fcx365.onmicrosoft.com::7585bbbd-d7da-416f-8c93-b9f3654f3775" providerId="AD" clId="Web-{CDF70142-6251-613C-5C5D-3BBBE5F4291D}" dt="2025-07-16T15:24:15.996" v="83"/>
          <ac:picMkLst>
            <pc:docMk/>
            <pc:sldMk cId="1838690575" sldId="465"/>
            <ac:picMk id="5" creationId="{215B1D59-1A34-FB48-73E6-9BBBD950FFB2}"/>
          </ac:picMkLst>
        </pc:picChg>
        <pc:picChg chg="add del mod modCrop">
          <ac:chgData name="Jonathan Ooms" userId="S::jooms_aquionix.com#ext#@fcx365.onmicrosoft.com::7585bbbd-d7da-416f-8c93-b9f3654f3775" providerId="AD" clId="Web-{CDF70142-6251-613C-5C5D-3BBBE5F4291D}" dt="2025-07-16T15:25:42.453" v="102"/>
          <ac:picMkLst>
            <pc:docMk/>
            <pc:sldMk cId="1838690575" sldId="465"/>
            <ac:picMk id="7" creationId="{9FE82659-60BD-8860-8B59-BF21D36D439A}"/>
          </ac:picMkLst>
        </pc:picChg>
      </pc:sldChg>
      <pc:sldChg chg="add del replId">
        <pc:chgData name="Jonathan Ooms" userId="S::jooms_aquionix.com#ext#@fcx365.onmicrosoft.com::7585bbbd-d7da-416f-8c93-b9f3654f3775" providerId="AD" clId="Web-{CDF70142-6251-613C-5C5D-3BBBE5F4291D}" dt="2025-07-16T15:31:10.857" v="251"/>
        <pc:sldMkLst>
          <pc:docMk/>
          <pc:sldMk cId="112592624" sldId="466"/>
        </pc:sldMkLst>
      </pc:sldChg>
      <pc:sldChg chg="modSp add replId">
        <pc:chgData name="Jonathan Ooms" userId="S::jooms_aquionix.com#ext#@fcx365.onmicrosoft.com::7585bbbd-d7da-416f-8c93-b9f3654f3775" providerId="AD" clId="Web-{CDF70142-6251-613C-5C5D-3BBBE5F4291D}" dt="2025-07-16T15:40:58.287" v="339" actId="20577"/>
        <pc:sldMkLst>
          <pc:docMk/>
          <pc:sldMk cId="2727338926" sldId="467"/>
        </pc:sldMkLst>
        <pc:spChg chg="mod">
          <ac:chgData name="Jonathan Ooms" userId="S::jooms_aquionix.com#ext#@fcx365.onmicrosoft.com::7585bbbd-d7da-416f-8c93-b9f3654f3775" providerId="AD" clId="Web-{CDF70142-6251-613C-5C5D-3BBBE5F4291D}" dt="2025-07-16T15:30:22.652" v="226" actId="20577"/>
          <ac:spMkLst>
            <pc:docMk/>
            <pc:sldMk cId="2727338926" sldId="467"/>
            <ac:spMk id="3" creationId="{D9501EB3-F6A8-EE1F-D266-E7AD0DA7AF1F}"/>
          </ac:spMkLst>
        </pc:spChg>
        <pc:spChg chg="mod">
          <ac:chgData name="Jonathan Ooms" userId="S::jooms_aquionix.com#ext#@fcx365.onmicrosoft.com::7585bbbd-d7da-416f-8c93-b9f3654f3775" providerId="AD" clId="Web-{CDF70142-6251-613C-5C5D-3BBBE5F4291D}" dt="2025-07-16T15:34:54.522" v="294" actId="1076"/>
          <ac:spMkLst>
            <pc:docMk/>
            <pc:sldMk cId="2727338926" sldId="467"/>
            <ac:spMk id="4" creationId="{F571CAC5-B8F8-5D05-E197-ADD6DF9836F5}"/>
          </ac:spMkLst>
        </pc:spChg>
        <pc:spChg chg="mod">
          <ac:chgData name="Jonathan Ooms" userId="S::jooms_aquionix.com#ext#@fcx365.onmicrosoft.com::7585bbbd-d7da-416f-8c93-b9f3654f3775" providerId="AD" clId="Web-{CDF70142-6251-613C-5C5D-3BBBE5F4291D}" dt="2025-07-16T15:40:58.287" v="339" actId="20577"/>
          <ac:spMkLst>
            <pc:docMk/>
            <pc:sldMk cId="2727338926" sldId="467"/>
            <ac:spMk id="8" creationId="{B0A64D16-19F5-9B9E-8774-BC2F0BBE4AAA}"/>
          </ac:spMkLst>
        </pc:spChg>
      </pc:sldChg>
      <pc:sldChg chg="modSp add del ord replId">
        <pc:chgData name="Jonathan Ooms" userId="S::jooms_aquionix.com#ext#@fcx365.onmicrosoft.com::7585bbbd-d7da-416f-8c93-b9f3654f3775" providerId="AD" clId="Web-{CDF70142-6251-613C-5C5D-3BBBE5F4291D}" dt="2025-07-16T15:35:23.445" v="303"/>
        <pc:sldMkLst>
          <pc:docMk/>
          <pc:sldMk cId="4177070311" sldId="468"/>
        </pc:sldMkLst>
        <pc:spChg chg="mod">
          <ac:chgData name="Jonathan Ooms" userId="S::jooms_aquionix.com#ext#@fcx365.onmicrosoft.com::7585bbbd-d7da-416f-8c93-b9f3654f3775" providerId="AD" clId="Web-{CDF70142-6251-613C-5C5D-3BBBE5F4291D}" dt="2025-07-16T15:31:16.435" v="252" actId="20577"/>
          <ac:spMkLst>
            <pc:docMk/>
            <pc:sldMk cId="4177070311" sldId="468"/>
            <ac:spMk id="4" creationId="{2C6C2190-F49F-7EE0-B727-971770512EC2}"/>
          </ac:spMkLst>
        </pc:spChg>
        <pc:spChg chg="mod">
          <ac:chgData name="Jonathan Ooms" userId="S::jooms_aquionix.com#ext#@fcx365.onmicrosoft.com::7585bbbd-d7da-416f-8c93-b9f3654f3775" providerId="AD" clId="Web-{CDF70142-6251-613C-5C5D-3BBBE5F4291D}" dt="2025-07-16T15:31:57.890" v="285" actId="20577"/>
          <ac:spMkLst>
            <pc:docMk/>
            <pc:sldMk cId="4177070311" sldId="468"/>
            <ac:spMk id="8" creationId="{F7949779-B859-C35D-DEBA-42B083143B55}"/>
          </ac:spMkLst>
        </pc:spChg>
      </pc:sldChg>
      <pc:sldChg chg="modSp add ord replId">
        <pc:chgData name="Jonathan Ooms" userId="S::jooms_aquionix.com#ext#@fcx365.onmicrosoft.com::7585bbbd-d7da-416f-8c93-b9f3654f3775" providerId="AD" clId="Web-{CDF70142-6251-613C-5C5D-3BBBE5F4291D}" dt="2025-07-16T15:40:44.145" v="337" actId="20577"/>
        <pc:sldMkLst>
          <pc:docMk/>
          <pc:sldMk cId="487545227" sldId="469"/>
        </pc:sldMkLst>
        <pc:spChg chg="mod">
          <ac:chgData name="Jonathan Ooms" userId="S::jooms_aquionix.com#ext#@fcx365.onmicrosoft.com::7585bbbd-d7da-416f-8c93-b9f3654f3775" providerId="AD" clId="Web-{CDF70142-6251-613C-5C5D-3BBBE5F4291D}" dt="2025-07-16T15:35:19.992" v="302" actId="20577"/>
          <ac:spMkLst>
            <pc:docMk/>
            <pc:sldMk cId="487545227" sldId="469"/>
            <ac:spMk id="4" creationId="{B55D5198-8651-0DF1-A4A7-BB044385417E}"/>
          </ac:spMkLst>
        </pc:spChg>
        <pc:spChg chg="mod">
          <ac:chgData name="Jonathan Ooms" userId="S::jooms_aquionix.com#ext#@fcx365.onmicrosoft.com::7585bbbd-d7da-416f-8c93-b9f3654f3775" providerId="AD" clId="Web-{CDF70142-6251-613C-5C5D-3BBBE5F4291D}" dt="2025-07-16T15:40:44.145" v="337" actId="20577"/>
          <ac:spMkLst>
            <pc:docMk/>
            <pc:sldMk cId="487545227" sldId="469"/>
            <ac:spMk id="8" creationId="{543333B4-7441-4B15-EB0B-067817F1966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fcx365-my.sharepoint.com/personal/bgoertz_fmi_com/Documents/Downloads/Count%20by%20Form%20and%20Missing%20Control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D34727"/>
            </a:solidFill>
            <a:ln>
              <a:noFill/>
            </a:ln>
            <a:effectLst/>
          </c:spPr>
          <c:invertIfNegative val="0"/>
          <c:cat>
            <c:strRef>
              <c:f>Sheet1!$A$2:$A$3</c:f>
              <c:strCache>
                <c:ptCount val="1"/>
                <c:pt idx="0">
                  <c:v>Category 1</c:v>
                </c:pt>
              </c:strCache>
            </c:strRef>
          </c:cat>
          <c:val>
            <c:numRef>
              <c:f>Sheet1!$B$2:$B$3</c:f>
              <c:numCache>
                <c:formatCode>General</c:formatCode>
                <c:ptCount val="2"/>
                <c:pt idx="0">
                  <c:v>5</c:v>
                </c:pt>
              </c:numCache>
            </c:numRef>
          </c:val>
          <c:extLst>
            <c:ext xmlns:c16="http://schemas.microsoft.com/office/drawing/2014/chart" uri="{C3380CC4-5D6E-409C-BE32-E72D297353CC}">
              <c16:uniqueId val="{00000000-711C-4681-A508-4659903BF656}"/>
            </c:ext>
          </c:extLst>
        </c:ser>
        <c:ser>
          <c:idx val="1"/>
          <c:order val="1"/>
          <c:tx>
            <c:strRef>
              <c:f>Sheet1!$C$1</c:f>
              <c:strCache>
                <c:ptCount val="1"/>
                <c:pt idx="0">
                  <c:v>2 color</c:v>
                </c:pt>
              </c:strCache>
            </c:strRef>
          </c:tx>
          <c:spPr>
            <a:solidFill>
              <a:srgbClr val="E18332"/>
            </a:solidFill>
            <a:ln>
              <a:noFill/>
            </a:ln>
            <a:effectLst/>
          </c:spPr>
          <c:invertIfNegative val="0"/>
          <c:cat>
            <c:strRef>
              <c:f>Sheet1!$A$2:$A$3</c:f>
              <c:strCache>
                <c:ptCount val="1"/>
                <c:pt idx="0">
                  <c:v>Category 1</c:v>
                </c:pt>
              </c:strCache>
            </c:strRef>
          </c:cat>
          <c:val>
            <c:numRef>
              <c:f>Sheet1!$C$2:$C$3</c:f>
              <c:numCache>
                <c:formatCode>General</c:formatCode>
                <c:ptCount val="2"/>
                <c:pt idx="0">
                  <c:v>3</c:v>
                </c:pt>
              </c:numCache>
            </c:numRef>
          </c:val>
          <c:extLst>
            <c:ext xmlns:c16="http://schemas.microsoft.com/office/drawing/2014/chart" uri="{C3380CC4-5D6E-409C-BE32-E72D297353CC}">
              <c16:uniqueId val="{00000001-711C-4681-A508-4659903BF656}"/>
            </c:ext>
          </c:extLst>
        </c:ser>
        <c:ser>
          <c:idx val="2"/>
          <c:order val="2"/>
          <c:tx>
            <c:strRef>
              <c:f>Sheet1!$D$1</c:f>
              <c:strCache>
                <c:ptCount val="1"/>
                <c:pt idx="0">
                  <c:v>3 color</c:v>
                </c:pt>
              </c:strCache>
            </c:strRef>
          </c:tx>
          <c:spPr>
            <a:solidFill>
              <a:srgbClr val="FEC745"/>
            </a:solidFill>
            <a:ln>
              <a:noFill/>
            </a:ln>
            <a:effectLst/>
          </c:spPr>
          <c:invertIfNegative val="0"/>
          <c:cat>
            <c:strRef>
              <c:f>Sheet1!$A$2:$A$3</c:f>
              <c:strCache>
                <c:ptCount val="1"/>
                <c:pt idx="0">
                  <c:v>Category 1</c:v>
                </c:pt>
              </c:strCache>
            </c:strRef>
          </c:cat>
          <c:val>
            <c:numRef>
              <c:f>Sheet1!$D$2:$D$3</c:f>
              <c:numCache>
                <c:formatCode>General</c:formatCode>
                <c:ptCount val="2"/>
                <c:pt idx="0">
                  <c:v>2.5</c:v>
                </c:pt>
              </c:numCache>
            </c:numRef>
          </c:val>
          <c:extLst>
            <c:ext xmlns:c16="http://schemas.microsoft.com/office/drawing/2014/chart" uri="{C3380CC4-5D6E-409C-BE32-E72D297353CC}">
              <c16:uniqueId val="{00000002-711C-4681-A508-4659903BF656}"/>
            </c:ext>
          </c:extLst>
        </c:ser>
        <c:ser>
          <c:idx val="3"/>
          <c:order val="3"/>
          <c:tx>
            <c:strRef>
              <c:f>Sheet1!$E$1</c:f>
              <c:strCache>
                <c:ptCount val="1"/>
                <c:pt idx="0">
                  <c:v>4 color</c:v>
                </c:pt>
              </c:strCache>
            </c:strRef>
          </c:tx>
          <c:spPr>
            <a:solidFill>
              <a:srgbClr val="27B3D3"/>
            </a:solidFill>
            <a:ln>
              <a:noFill/>
            </a:ln>
            <a:effectLst/>
          </c:spPr>
          <c:invertIfNegative val="0"/>
          <c:cat>
            <c:strRef>
              <c:f>Sheet1!$A$2:$A$3</c:f>
              <c:strCache>
                <c:ptCount val="1"/>
                <c:pt idx="0">
                  <c:v>Category 1</c:v>
                </c:pt>
              </c:strCache>
            </c:strRef>
          </c:cat>
          <c:val>
            <c:numRef>
              <c:f>Sheet1!$E$2:$E$3</c:f>
              <c:numCache>
                <c:formatCode>General</c:formatCode>
                <c:ptCount val="2"/>
                <c:pt idx="0">
                  <c:v>3</c:v>
                </c:pt>
              </c:numCache>
            </c:numRef>
          </c:val>
          <c:extLst>
            <c:ext xmlns:c16="http://schemas.microsoft.com/office/drawing/2014/chart" uri="{C3380CC4-5D6E-409C-BE32-E72D297353CC}">
              <c16:uniqueId val="{00000003-711C-4681-A508-4659903BF656}"/>
            </c:ext>
          </c:extLst>
        </c:ser>
        <c:ser>
          <c:idx val="4"/>
          <c:order val="4"/>
          <c:tx>
            <c:strRef>
              <c:f>Sheet1!$F$1</c:f>
              <c:strCache>
                <c:ptCount val="1"/>
                <c:pt idx="0">
                  <c:v>5 color</c:v>
                </c:pt>
              </c:strCache>
            </c:strRef>
          </c:tx>
          <c:spPr>
            <a:solidFill>
              <a:srgbClr val="0088BA"/>
            </a:solidFill>
            <a:ln>
              <a:noFill/>
            </a:ln>
            <a:effectLst/>
          </c:spPr>
          <c:invertIfNegative val="0"/>
          <c:cat>
            <c:strRef>
              <c:f>Sheet1!$A$2:$A$3</c:f>
              <c:strCache>
                <c:ptCount val="1"/>
                <c:pt idx="0">
                  <c:v>Category 1</c:v>
                </c:pt>
              </c:strCache>
            </c:strRef>
          </c:cat>
          <c:val>
            <c:numRef>
              <c:f>Sheet1!$F$2:$F$3</c:f>
              <c:numCache>
                <c:formatCode>General</c:formatCode>
                <c:ptCount val="2"/>
                <c:pt idx="0">
                  <c:v>4</c:v>
                </c:pt>
              </c:numCache>
            </c:numRef>
          </c:val>
          <c:extLst>
            <c:ext xmlns:c16="http://schemas.microsoft.com/office/drawing/2014/chart" uri="{C3380CC4-5D6E-409C-BE32-E72D297353CC}">
              <c16:uniqueId val="{00000004-711C-4681-A508-4659903BF656}"/>
            </c:ext>
          </c:extLst>
        </c:ser>
        <c:ser>
          <c:idx val="5"/>
          <c:order val="5"/>
          <c:tx>
            <c:strRef>
              <c:f>Sheet1!$G$1</c:f>
              <c:strCache>
                <c:ptCount val="1"/>
                <c:pt idx="0">
                  <c:v>6 color</c:v>
                </c:pt>
              </c:strCache>
            </c:strRef>
          </c:tx>
          <c:spPr>
            <a:solidFill>
              <a:srgbClr val="88BA00"/>
            </a:solidFill>
            <a:ln>
              <a:noFill/>
            </a:ln>
            <a:effectLst/>
          </c:spPr>
          <c:invertIfNegative val="0"/>
          <c:dPt>
            <c:idx val="0"/>
            <c:invertIfNegative val="0"/>
            <c:bubble3D val="0"/>
            <c:spPr>
              <a:solidFill>
                <a:srgbClr val="88BA00"/>
              </a:solidFill>
              <a:ln>
                <a:noFill/>
              </a:ln>
              <a:effectLst/>
            </c:spPr>
            <c:extLst>
              <c:ext xmlns:c16="http://schemas.microsoft.com/office/drawing/2014/chart" uri="{C3380CC4-5D6E-409C-BE32-E72D297353CC}">
                <c16:uniqueId val="{00000006-711C-4681-A508-4659903BF656}"/>
              </c:ext>
            </c:extLst>
          </c:dPt>
          <c:dPt>
            <c:idx val="1"/>
            <c:invertIfNegative val="0"/>
            <c:bubble3D val="0"/>
            <c:spPr>
              <a:solidFill>
                <a:srgbClr val="88BA00"/>
              </a:solidFill>
              <a:ln>
                <a:noFill/>
              </a:ln>
              <a:effectLst/>
            </c:spPr>
            <c:extLst>
              <c:ext xmlns:c16="http://schemas.microsoft.com/office/drawing/2014/chart" uri="{C3380CC4-5D6E-409C-BE32-E72D297353CC}">
                <c16:uniqueId val="{00000008-711C-4681-A508-4659903BF656}"/>
              </c:ext>
            </c:extLst>
          </c:dPt>
          <c:cat>
            <c:strRef>
              <c:f>Sheet1!$A$2:$A$3</c:f>
              <c:strCache>
                <c:ptCount val="1"/>
                <c:pt idx="0">
                  <c:v>Category 1</c:v>
                </c:pt>
              </c:strCache>
            </c:strRef>
          </c:cat>
          <c:val>
            <c:numRef>
              <c:f>Sheet1!$G$2:$G$3</c:f>
              <c:numCache>
                <c:formatCode>General</c:formatCode>
                <c:ptCount val="2"/>
                <c:pt idx="0">
                  <c:v>6</c:v>
                </c:pt>
              </c:numCache>
            </c:numRef>
          </c:val>
          <c:extLst>
            <c:ext xmlns:c16="http://schemas.microsoft.com/office/drawing/2014/chart" uri="{C3380CC4-5D6E-409C-BE32-E72D297353CC}">
              <c16:uniqueId val="{00000009-711C-4681-A508-4659903BF656}"/>
            </c:ext>
          </c:extLst>
        </c:ser>
        <c:ser>
          <c:idx val="6"/>
          <c:order val="6"/>
          <c:tx>
            <c:strRef>
              <c:f>Sheet1!$H$1</c:f>
              <c:strCache>
                <c:ptCount val="1"/>
                <c:pt idx="0">
                  <c:v>7 color</c:v>
                </c:pt>
              </c:strCache>
            </c:strRef>
          </c:tx>
          <c:spPr>
            <a:solidFill>
              <a:srgbClr val="934E15"/>
            </a:solidFill>
            <a:ln>
              <a:noFill/>
            </a:ln>
            <a:effectLst/>
          </c:spPr>
          <c:invertIfNegative val="0"/>
          <c:dPt>
            <c:idx val="0"/>
            <c:invertIfNegative val="0"/>
            <c:bubble3D val="0"/>
            <c:spPr>
              <a:solidFill>
                <a:srgbClr val="934E15"/>
              </a:solidFill>
              <a:ln>
                <a:noFill/>
              </a:ln>
              <a:effectLst/>
            </c:spPr>
            <c:extLst>
              <c:ext xmlns:c16="http://schemas.microsoft.com/office/drawing/2014/chart" uri="{C3380CC4-5D6E-409C-BE32-E72D297353CC}">
                <c16:uniqueId val="{0000000B-711C-4681-A508-4659903BF656}"/>
              </c:ext>
            </c:extLst>
          </c:dPt>
          <c:cat>
            <c:strRef>
              <c:f>Sheet1!$A$2:$A$3</c:f>
              <c:strCache>
                <c:ptCount val="1"/>
                <c:pt idx="0">
                  <c:v>Category 1</c:v>
                </c:pt>
              </c:strCache>
            </c:strRef>
          </c:cat>
          <c:val>
            <c:numRef>
              <c:f>Sheet1!$H$2:$H$3</c:f>
              <c:numCache>
                <c:formatCode>General</c:formatCode>
                <c:ptCount val="2"/>
                <c:pt idx="0">
                  <c:v>4</c:v>
                </c:pt>
              </c:numCache>
            </c:numRef>
          </c:val>
          <c:extLst>
            <c:ext xmlns:c16="http://schemas.microsoft.com/office/drawing/2014/chart" uri="{C3380CC4-5D6E-409C-BE32-E72D297353CC}">
              <c16:uniqueId val="{0000000C-711C-4681-A508-4659903BF656}"/>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D34727"/>
              </a:solidFill>
              <a:ln w="19050">
                <a:noFill/>
              </a:ln>
              <a:effectLst/>
            </c:spPr>
            <c:extLst>
              <c:ext xmlns:c16="http://schemas.microsoft.com/office/drawing/2014/chart" uri="{C3380CC4-5D6E-409C-BE32-E72D297353CC}">
                <c16:uniqueId val="{00000001-B762-43A8-AFF0-D6FE13D292E3}"/>
              </c:ext>
            </c:extLst>
          </c:dPt>
          <c:dPt>
            <c:idx val="1"/>
            <c:bubble3D val="0"/>
            <c:spPr>
              <a:solidFill>
                <a:srgbClr val="E18332"/>
              </a:solidFill>
              <a:ln w="19050">
                <a:noFill/>
              </a:ln>
              <a:effectLst/>
            </c:spPr>
            <c:extLst>
              <c:ext xmlns:c16="http://schemas.microsoft.com/office/drawing/2014/chart" uri="{C3380CC4-5D6E-409C-BE32-E72D297353CC}">
                <c16:uniqueId val="{00000003-B762-43A8-AFF0-D6FE13D292E3}"/>
              </c:ext>
            </c:extLst>
          </c:dPt>
          <c:dPt>
            <c:idx val="2"/>
            <c:bubble3D val="0"/>
            <c:spPr>
              <a:solidFill>
                <a:srgbClr val="FEC240"/>
              </a:solidFill>
              <a:ln w="19050">
                <a:noFill/>
              </a:ln>
              <a:effectLst/>
            </c:spPr>
            <c:extLst>
              <c:ext xmlns:c16="http://schemas.microsoft.com/office/drawing/2014/chart" uri="{C3380CC4-5D6E-409C-BE32-E72D297353CC}">
                <c16:uniqueId val="{00000005-B762-43A8-AFF0-D6FE13D292E3}"/>
              </c:ext>
            </c:extLst>
          </c:dPt>
          <c:dPt>
            <c:idx val="3"/>
            <c:bubble3D val="0"/>
            <c:spPr>
              <a:solidFill>
                <a:srgbClr val="27B3D3"/>
              </a:solidFill>
              <a:ln w="19050">
                <a:noFill/>
              </a:ln>
              <a:effectLst/>
            </c:spPr>
            <c:extLst>
              <c:ext xmlns:c16="http://schemas.microsoft.com/office/drawing/2014/chart" uri="{C3380CC4-5D6E-409C-BE32-E72D297353CC}">
                <c16:uniqueId val="{00000007-B762-43A8-AFF0-D6FE13D292E3}"/>
              </c:ext>
            </c:extLst>
          </c:dPt>
          <c:dPt>
            <c:idx val="4"/>
            <c:bubble3D val="0"/>
            <c:spPr>
              <a:solidFill>
                <a:srgbClr val="0088BA"/>
              </a:solidFill>
              <a:ln w="19050">
                <a:noFill/>
              </a:ln>
              <a:effectLst/>
            </c:spPr>
            <c:extLst>
              <c:ext xmlns:c16="http://schemas.microsoft.com/office/drawing/2014/chart" uri="{C3380CC4-5D6E-409C-BE32-E72D297353CC}">
                <c16:uniqueId val="{00000009-B762-43A8-AFF0-D6FE13D292E3}"/>
              </c:ext>
            </c:extLst>
          </c:dPt>
          <c:dPt>
            <c:idx val="5"/>
            <c:bubble3D val="0"/>
            <c:spPr>
              <a:solidFill>
                <a:schemeClr val="tx1"/>
              </a:solidFill>
              <a:ln w="19050">
                <a:noFill/>
              </a:ln>
              <a:effectLst/>
            </c:spPr>
            <c:extLst>
              <c:ext xmlns:c16="http://schemas.microsoft.com/office/drawing/2014/chart" uri="{C3380CC4-5D6E-409C-BE32-E72D297353CC}">
                <c16:uniqueId val="{0000000B-B762-43A8-AFF0-D6FE13D292E3}"/>
              </c:ext>
            </c:extLst>
          </c:dPt>
          <c:dPt>
            <c:idx val="6"/>
            <c:bubble3D val="0"/>
            <c:spPr>
              <a:solidFill>
                <a:srgbClr val="934E15"/>
              </a:solidFill>
              <a:ln w="19050">
                <a:noFill/>
              </a:ln>
              <a:effectLst/>
            </c:spPr>
            <c:extLst>
              <c:ext xmlns:c16="http://schemas.microsoft.com/office/drawing/2014/chart" uri="{C3380CC4-5D6E-409C-BE32-E72D297353CC}">
                <c16:uniqueId val="{0000000D-B762-43A8-AFF0-D6FE13D292E3}"/>
              </c:ext>
            </c:extLst>
          </c:dPt>
          <c:dPt>
            <c:idx val="7"/>
            <c:bubble3D val="0"/>
            <c:spPr>
              <a:solidFill>
                <a:srgbClr val="88BA00"/>
              </a:solidFill>
              <a:ln w="19050">
                <a:noFill/>
              </a:ln>
              <a:effectLst/>
            </c:spPr>
            <c:extLst>
              <c:ext xmlns:c16="http://schemas.microsoft.com/office/drawing/2014/chart" uri="{C3380CC4-5D6E-409C-BE32-E72D297353CC}">
                <c16:uniqueId val="{0000000F-B762-43A8-AFF0-D6FE13D292E3}"/>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B762-43A8-AFF0-D6FE13D292E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June FRM </a:t>
            </a:r>
            <a:r>
              <a:rPr lang="en-US" baseline="0"/>
              <a:t>Audits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June!$B$3</c:f>
              <c:strCache>
                <c:ptCount val="1"/>
                <c:pt idx="0">
                  <c:v>No Missing Controls</c:v>
                </c:pt>
              </c:strCache>
            </c:strRef>
          </c:tx>
          <c:spPr>
            <a:solidFill>
              <a:srgbClr val="0070C0"/>
            </a:solidFill>
            <a:ln>
              <a:noFill/>
            </a:ln>
            <a:effectLst/>
          </c:spPr>
          <c:invertIfNegative val="0"/>
          <c:cat>
            <c:strRef>
              <c:f>June!$A$4:$A$23</c:f>
              <c:strCache>
                <c:ptCount val="20"/>
                <c:pt idx="0">
                  <c:v>Underground Rock Fall</c:v>
                </c:pt>
                <c:pt idx="1">
                  <c:v>Hazardous Substances Acute</c:v>
                </c:pt>
                <c:pt idx="2">
                  <c:v>Interaction with Aircraft Unmanned</c:v>
                </c:pt>
                <c:pt idx="3">
                  <c:v>Exposure to Electrical Hazards</c:v>
                </c:pt>
                <c:pt idx="4">
                  <c:v>Haz Sub Chronic Silica &amp; Heavy Metals</c:v>
                </c:pt>
                <c:pt idx="5">
                  <c:v>Ground Failure</c:v>
                </c:pt>
                <c:pt idx="6">
                  <c:v>Fall from Heights</c:v>
                </c:pt>
                <c:pt idx="7">
                  <c:v>Haz Sub Chronic Metal Fumes</c:v>
                </c:pt>
                <c:pt idx="8">
                  <c:v>Haz Substances Chronic Acid Mist</c:v>
                </c:pt>
                <c:pt idx="9">
                  <c:v>Hazardous Substances Chronic General</c:v>
                </c:pt>
                <c:pt idx="10">
                  <c:v>Vehicle Impact on Person</c:v>
                </c:pt>
                <c:pt idx="11">
                  <c:v>Uncontrolled Release of Energy Mapped</c:v>
                </c:pt>
                <c:pt idx="12">
                  <c:v>Lifting Operations</c:v>
                </c:pt>
                <c:pt idx="13">
                  <c:v>Confined Space</c:v>
                </c:pt>
                <c:pt idx="14">
                  <c:v>Vehicle Collisions or Rollover</c:v>
                </c:pt>
                <c:pt idx="15">
                  <c:v>Falling Objects</c:v>
                </c:pt>
                <c:pt idx="16">
                  <c:v>Rail Impact on Person</c:v>
                </c:pt>
                <c:pt idx="17">
                  <c:v>Fire</c:v>
                </c:pt>
                <c:pt idx="18">
                  <c:v>Underground Hazardous Atmosphere</c:v>
                </c:pt>
                <c:pt idx="19">
                  <c:v>Underground Inrush</c:v>
                </c:pt>
              </c:strCache>
            </c:strRef>
          </c:cat>
          <c:val>
            <c:numRef>
              <c:f>June!$B$4:$B$23</c:f>
              <c:numCache>
                <c:formatCode>General</c:formatCode>
                <c:ptCount val="20"/>
                <c:pt idx="0">
                  <c:v>2</c:v>
                </c:pt>
                <c:pt idx="1">
                  <c:v>4</c:v>
                </c:pt>
                <c:pt idx="2">
                  <c:v>2</c:v>
                </c:pt>
                <c:pt idx="3">
                  <c:v>6</c:v>
                </c:pt>
                <c:pt idx="4">
                  <c:v>3</c:v>
                </c:pt>
                <c:pt idx="5">
                  <c:v>7</c:v>
                </c:pt>
                <c:pt idx="6">
                  <c:v>12</c:v>
                </c:pt>
                <c:pt idx="7">
                  <c:v>7</c:v>
                </c:pt>
                <c:pt idx="8">
                  <c:v>7</c:v>
                </c:pt>
                <c:pt idx="9">
                  <c:v>8</c:v>
                </c:pt>
                <c:pt idx="10">
                  <c:v>15</c:v>
                </c:pt>
                <c:pt idx="11">
                  <c:v>19</c:v>
                </c:pt>
                <c:pt idx="12">
                  <c:v>15</c:v>
                </c:pt>
                <c:pt idx="13">
                  <c:v>11</c:v>
                </c:pt>
                <c:pt idx="14">
                  <c:v>10</c:v>
                </c:pt>
                <c:pt idx="15">
                  <c:v>6</c:v>
                </c:pt>
                <c:pt idx="16">
                  <c:v>3</c:v>
                </c:pt>
                <c:pt idx="17">
                  <c:v>1</c:v>
                </c:pt>
                <c:pt idx="18">
                  <c:v>1</c:v>
                </c:pt>
                <c:pt idx="19">
                  <c:v>1</c:v>
                </c:pt>
              </c:numCache>
            </c:numRef>
          </c:val>
          <c:extLst>
            <c:ext xmlns:c16="http://schemas.microsoft.com/office/drawing/2014/chart" uri="{C3380CC4-5D6E-409C-BE32-E72D297353CC}">
              <c16:uniqueId val="{00000000-5AC4-4E93-B2A0-A0E08785C6E2}"/>
            </c:ext>
          </c:extLst>
        </c:ser>
        <c:ser>
          <c:idx val="1"/>
          <c:order val="1"/>
          <c:tx>
            <c:strRef>
              <c:f>June!$C$3</c:f>
              <c:strCache>
                <c:ptCount val="1"/>
                <c:pt idx="0">
                  <c:v>Missing Controls</c:v>
                </c:pt>
              </c:strCache>
            </c:strRef>
          </c:tx>
          <c:spPr>
            <a:solidFill>
              <a:schemeClr val="accent2"/>
            </a:solidFill>
            <a:ln>
              <a:noFill/>
            </a:ln>
            <a:effectLst/>
          </c:spPr>
          <c:invertIfNegative val="0"/>
          <c:cat>
            <c:strRef>
              <c:f>June!$A$4:$A$23</c:f>
              <c:strCache>
                <c:ptCount val="20"/>
                <c:pt idx="0">
                  <c:v>Underground Rock Fall</c:v>
                </c:pt>
                <c:pt idx="1">
                  <c:v>Hazardous Substances Acute</c:v>
                </c:pt>
                <c:pt idx="2">
                  <c:v>Interaction with Aircraft Unmanned</c:v>
                </c:pt>
                <c:pt idx="3">
                  <c:v>Exposure to Electrical Hazards</c:v>
                </c:pt>
                <c:pt idx="4">
                  <c:v>Haz Sub Chronic Silica &amp; Heavy Metals</c:v>
                </c:pt>
                <c:pt idx="5">
                  <c:v>Ground Failure</c:v>
                </c:pt>
                <c:pt idx="6">
                  <c:v>Fall from Heights</c:v>
                </c:pt>
                <c:pt idx="7">
                  <c:v>Haz Sub Chronic Metal Fumes</c:v>
                </c:pt>
                <c:pt idx="8">
                  <c:v>Haz Substances Chronic Acid Mist</c:v>
                </c:pt>
                <c:pt idx="9">
                  <c:v>Hazardous Substances Chronic General</c:v>
                </c:pt>
                <c:pt idx="10">
                  <c:v>Vehicle Impact on Person</c:v>
                </c:pt>
                <c:pt idx="11">
                  <c:v>Uncontrolled Release of Energy Mapped</c:v>
                </c:pt>
                <c:pt idx="12">
                  <c:v>Lifting Operations</c:v>
                </c:pt>
                <c:pt idx="13">
                  <c:v>Confined Space</c:v>
                </c:pt>
                <c:pt idx="14">
                  <c:v>Vehicle Collisions or Rollover</c:v>
                </c:pt>
                <c:pt idx="15">
                  <c:v>Falling Objects</c:v>
                </c:pt>
                <c:pt idx="16">
                  <c:v>Rail Impact on Person</c:v>
                </c:pt>
                <c:pt idx="17">
                  <c:v>Fire</c:v>
                </c:pt>
                <c:pt idx="18">
                  <c:v>Underground Hazardous Atmosphere</c:v>
                </c:pt>
                <c:pt idx="19">
                  <c:v>Underground Inrush</c:v>
                </c:pt>
              </c:strCache>
            </c:strRef>
          </c:cat>
          <c:val>
            <c:numRef>
              <c:f>June!$C$4:$C$23</c:f>
              <c:numCache>
                <c:formatCode>General</c:formatCode>
                <c:ptCount val="20"/>
                <c:pt idx="0">
                  <c:v>5</c:v>
                </c:pt>
                <c:pt idx="1">
                  <c:v>3</c:v>
                </c:pt>
                <c:pt idx="2">
                  <c:v>1</c:v>
                </c:pt>
                <c:pt idx="3">
                  <c:v>2</c:v>
                </c:pt>
                <c:pt idx="4">
                  <c:v>1</c:v>
                </c:pt>
                <c:pt idx="5">
                  <c:v>2</c:v>
                </c:pt>
                <c:pt idx="6">
                  <c:v>3</c:v>
                </c:pt>
                <c:pt idx="7">
                  <c:v>1</c:v>
                </c:pt>
                <c:pt idx="8">
                  <c:v>1</c:v>
                </c:pt>
                <c:pt idx="9">
                  <c:v>1</c:v>
                </c:pt>
                <c:pt idx="10">
                  <c:v>1</c:v>
                </c:pt>
                <c:pt idx="11">
                  <c:v>1</c:v>
                </c:pt>
                <c:pt idx="12">
                  <c:v>0</c:v>
                </c:pt>
                <c:pt idx="13">
                  <c:v>0</c:v>
                </c:pt>
                <c:pt idx="14">
                  <c:v>0</c:v>
                </c:pt>
                <c:pt idx="15">
                  <c:v>0</c:v>
                </c:pt>
                <c:pt idx="16">
                  <c:v>0</c:v>
                </c:pt>
                <c:pt idx="17">
                  <c:v>0</c:v>
                </c:pt>
                <c:pt idx="19">
                  <c:v>0</c:v>
                </c:pt>
              </c:numCache>
            </c:numRef>
          </c:val>
          <c:extLst>
            <c:ext xmlns:c16="http://schemas.microsoft.com/office/drawing/2014/chart" uri="{C3380CC4-5D6E-409C-BE32-E72D297353CC}">
              <c16:uniqueId val="{00000001-5AC4-4E93-B2A0-A0E08785C6E2}"/>
            </c:ext>
          </c:extLst>
        </c:ser>
        <c:dLbls>
          <c:showLegendKey val="0"/>
          <c:showVal val="0"/>
          <c:showCatName val="0"/>
          <c:showSerName val="0"/>
          <c:showPercent val="0"/>
          <c:showBubbleSize val="0"/>
        </c:dLbls>
        <c:gapWidth val="150"/>
        <c:overlap val="100"/>
        <c:axId val="788975807"/>
        <c:axId val="794231311"/>
      </c:barChart>
      <c:catAx>
        <c:axId val="7889758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4231311"/>
        <c:crosses val="autoZero"/>
        <c:auto val="1"/>
        <c:lblAlgn val="ctr"/>
        <c:lblOffset val="100"/>
        <c:noMultiLvlLbl val="0"/>
      </c:catAx>
      <c:valAx>
        <c:axId val="79423131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975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DA9916-5E6C-4D6D-A985-E6C00F0B5D97}"/>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1BD703D9-AF9D-4CCE-8832-29F095A74F1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04EC6DB-F2BE-47F2-B7BA-FCF00AF40D10}" type="datetimeFigureOut">
              <a:rPr lang="en-US" smtClean="0"/>
              <a:t>7/14/2025</a:t>
            </a:fld>
            <a:endParaRPr lang="en-US"/>
          </a:p>
        </p:txBody>
      </p:sp>
      <p:sp>
        <p:nvSpPr>
          <p:cNvPr id="4" name="Footer Placeholder 3">
            <a:extLst>
              <a:ext uri="{FF2B5EF4-FFF2-40B4-BE49-F238E27FC236}">
                <a16:creationId xmlns:a16="http://schemas.microsoft.com/office/drawing/2014/main" id="{8113A1AE-E7BA-40C7-9D4E-864A68F6FF93}"/>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F437E5-CD84-4083-9937-5D84488B9DE7}"/>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74AEEB9-CDD2-4C24-96B2-19A44D5C36C5}" type="slidenum">
              <a:rPr lang="en-US" smtClean="0"/>
              <a:t>‹#›</a:t>
            </a:fld>
            <a:endParaRPr lang="en-US"/>
          </a:p>
        </p:txBody>
      </p:sp>
    </p:spTree>
    <p:extLst>
      <p:ext uri="{BB962C8B-B14F-4D97-AF65-F5344CB8AC3E}">
        <p14:creationId xmlns:p14="http://schemas.microsoft.com/office/powerpoint/2010/main" val="809029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FEED030-48CC-D340-A246-BA954A3A0B49}" type="datetimeFigureOut">
              <a:rPr lang="en-US" smtClean="0"/>
              <a:t>7/14/2025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C880130-CE8D-E640-9639-E0473270C6CB}" type="slidenum">
              <a:rPr lang="en-US" smtClean="0"/>
              <a:t>‹#›</a:t>
            </a:fld>
            <a:endParaRPr lang="en-US"/>
          </a:p>
        </p:txBody>
      </p:sp>
    </p:spTree>
    <p:extLst>
      <p:ext uri="{BB962C8B-B14F-4D97-AF65-F5344CB8AC3E}">
        <p14:creationId xmlns:p14="http://schemas.microsoft.com/office/powerpoint/2010/main" val="291799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6DCEE-052D-C223-3E67-123395DA7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57F669-8E0D-B0AA-58BE-8AAA646B5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F8C028-71F7-531B-6005-7A9A27569F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52134A-1F1C-7A6A-C9B3-8C6CECC54F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556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8CF7F-EE15-2407-88BD-2AC9B455E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82F92A-A53D-FEB8-D396-DE57FD293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73212A-260A-97E7-FB48-7A7B7AAE6B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216C8E-F663-9CDE-A9E5-6702201C89DC}"/>
              </a:ext>
            </a:extLst>
          </p:cNvPr>
          <p:cNvSpPr>
            <a:spLocks noGrp="1"/>
          </p:cNvSpPr>
          <p:nvPr>
            <p:ph type="sldNum" sz="quarter" idx="5"/>
          </p:nvPr>
        </p:nvSpPr>
        <p:spPr/>
        <p:txBody>
          <a:bodyPr/>
          <a:lstStyle/>
          <a:p>
            <a:fld id="{9C880130-CE8D-E640-9639-E0473270C6CB}" type="slidenum">
              <a:rPr lang="en-US" smtClean="0"/>
              <a:t>25</a:t>
            </a:fld>
            <a:endParaRPr lang="en-US"/>
          </a:p>
        </p:txBody>
      </p:sp>
    </p:spTree>
    <p:extLst>
      <p:ext uri="{BB962C8B-B14F-4D97-AF65-F5344CB8AC3E}">
        <p14:creationId xmlns:p14="http://schemas.microsoft.com/office/powerpoint/2010/main" val="1679241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F4676-967E-2D38-AAD2-A7041B8D5B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203E4D-CF2F-A189-1A23-1AF8D55DF6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A4FAB4-46D1-B397-E7BC-919D561902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ECE67D-368B-A36A-CCCA-FBB6DFDE85DC}"/>
              </a:ext>
            </a:extLst>
          </p:cNvPr>
          <p:cNvSpPr>
            <a:spLocks noGrp="1"/>
          </p:cNvSpPr>
          <p:nvPr>
            <p:ph type="sldNum" sz="quarter" idx="5"/>
          </p:nvPr>
        </p:nvSpPr>
        <p:spPr/>
        <p:txBody>
          <a:bodyPr/>
          <a:lstStyle/>
          <a:p>
            <a:fld id="{9C880130-CE8D-E640-9639-E0473270C6CB}" type="slidenum">
              <a:rPr lang="en-US" smtClean="0"/>
              <a:t>26</a:t>
            </a:fld>
            <a:endParaRPr lang="en-US"/>
          </a:p>
        </p:txBody>
      </p:sp>
    </p:spTree>
    <p:extLst>
      <p:ext uri="{BB962C8B-B14F-4D97-AF65-F5344CB8AC3E}">
        <p14:creationId xmlns:p14="http://schemas.microsoft.com/office/powerpoint/2010/main" val="3055116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8</a:t>
            </a:fld>
            <a:endParaRPr lang="en-US"/>
          </a:p>
        </p:txBody>
      </p:sp>
    </p:spTree>
    <p:extLst>
      <p:ext uri="{BB962C8B-B14F-4D97-AF65-F5344CB8AC3E}">
        <p14:creationId xmlns:p14="http://schemas.microsoft.com/office/powerpoint/2010/main" val="3264462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59633-6C80-97C8-BE1C-8E974B558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69DD56-CA58-6FF3-7793-11D94DADE5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C9D3A2-93CB-BE2C-BAAB-8F1460209E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AB8A8787-F150-C7AC-8539-408EF34066EF}"/>
              </a:ext>
            </a:extLst>
          </p:cNvPr>
          <p:cNvSpPr>
            <a:spLocks noGrp="1"/>
          </p:cNvSpPr>
          <p:nvPr>
            <p:ph type="sldNum" sz="quarter" idx="5"/>
          </p:nvPr>
        </p:nvSpPr>
        <p:spPr/>
        <p:txBody>
          <a:bodyPr/>
          <a:lstStyle/>
          <a:p>
            <a:fld id="{DED49A10-3EE5-4EF0-921A-6B429D3BC8A3}" type="slidenum">
              <a:rPr lang="en-US" smtClean="0"/>
              <a:t>13</a:t>
            </a:fld>
            <a:endParaRPr lang="en-US"/>
          </a:p>
        </p:txBody>
      </p:sp>
    </p:spTree>
    <p:extLst>
      <p:ext uri="{BB962C8B-B14F-4D97-AF65-F5344CB8AC3E}">
        <p14:creationId xmlns:p14="http://schemas.microsoft.com/office/powerpoint/2010/main" val="1684537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6A6D8-BD41-4DBD-84BC-80A8B0F099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670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20</a:t>
            </a:fld>
            <a:endParaRPr lang="en-US"/>
          </a:p>
        </p:txBody>
      </p:sp>
    </p:spTree>
    <p:extLst>
      <p:ext uri="{BB962C8B-B14F-4D97-AF65-F5344CB8AC3E}">
        <p14:creationId xmlns:p14="http://schemas.microsoft.com/office/powerpoint/2010/main" val="2153007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21</a:t>
            </a:fld>
            <a:endParaRPr lang="en-US"/>
          </a:p>
        </p:txBody>
      </p:sp>
    </p:spTree>
    <p:extLst>
      <p:ext uri="{BB962C8B-B14F-4D97-AF65-F5344CB8AC3E}">
        <p14:creationId xmlns:p14="http://schemas.microsoft.com/office/powerpoint/2010/main" val="1367088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880130-CE8D-E640-9639-E0473270C6CB}" type="slidenum">
              <a:rPr lang="en-US" smtClean="0"/>
              <a:t>22</a:t>
            </a:fld>
            <a:endParaRPr lang="en-US"/>
          </a:p>
        </p:txBody>
      </p:sp>
    </p:spTree>
    <p:extLst>
      <p:ext uri="{BB962C8B-B14F-4D97-AF65-F5344CB8AC3E}">
        <p14:creationId xmlns:p14="http://schemas.microsoft.com/office/powerpoint/2010/main" val="1615972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2EF18-A667-B4BE-CD99-560134677A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FECA26-04E8-2B0F-E78E-C3C6EB555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1CE091-5866-CAE4-EE69-A8330D9D7B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650D71-B6DC-CDA9-C590-BA94C3D1C3AE}"/>
              </a:ext>
            </a:extLst>
          </p:cNvPr>
          <p:cNvSpPr>
            <a:spLocks noGrp="1"/>
          </p:cNvSpPr>
          <p:nvPr>
            <p:ph type="sldNum" sz="quarter" idx="5"/>
          </p:nvPr>
        </p:nvSpPr>
        <p:spPr/>
        <p:txBody>
          <a:bodyPr/>
          <a:lstStyle/>
          <a:p>
            <a:fld id="{9C880130-CE8D-E640-9639-E0473270C6CB}" type="slidenum">
              <a:rPr lang="en-US" smtClean="0"/>
              <a:t>23</a:t>
            </a:fld>
            <a:endParaRPr lang="en-US"/>
          </a:p>
        </p:txBody>
      </p:sp>
    </p:spTree>
    <p:extLst>
      <p:ext uri="{BB962C8B-B14F-4D97-AF65-F5344CB8AC3E}">
        <p14:creationId xmlns:p14="http://schemas.microsoft.com/office/powerpoint/2010/main" val="1182527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BFD08-7B80-1D14-2BD2-A844432AFE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71A8A-9D1D-5D4E-6ADA-00A9FE4040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9A9934-3FC4-EFED-9A4A-72BDE6DE12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3AFA7E-67F9-4BD7-F44F-66332D1B9578}"/>
              </a:ext>
            </a:extLst>
          </p:cNvPr>
          <p:cNvSpPr>
            <a:spLocks noGrp="1"/>
          </p:cNvSpPr>
          <p:nvPr>
            <p:ph type="sldNum" sz="quarter" idx="5"/>
          </p:nvPr>
        </p:nvSpPr>
        <p:spPr/>
        <p:txBody>
          <a:bodyPr/>
          <a:lstStyle/>
          <a:p>
            <a:fld id="{9C880130-CE8D-E640-9639-E0473270C6CB}" type="slidenum">
              <a:rPr lang="en-US" smtClean="0"/>
              <a:t>24</a:t>
            </a:fld>
            <a:endParaRPr lang="en-US"/>
          </a:p>
        </p:txBody>
      </p:sp>
    </p:spTree>
    <p:extLst>
      <p:ext uri="{BB962C8B-B14F-4D97-AF65-F5344CB8AC3E}">
        <p14:creationId xmlns:p14="http://schemas.microsoft.com/office/powerpoint/2010/main" val="179985963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6.emf"/><Relationship Id="rId5" Type="http://schemas.openxmlformats.org/officeDocument/2006/relationships/image" Target="../media/image4.emf"/><Relationship Id="rId10" Type="http://schemas.openxmlformats.org/officeDocument/2006/relationships/image" Target="../media/image3.png"/><Relationship Id="rId4" Type="http://schemas.openxmlformats.org/officeDocument/2006/relationships/oleObject" Target="../embeddings/oleObject2.bin"/><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8.png"/><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4.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emf"/><Relationship Id="rId10" Type="http://schemas.openxmlformats.org/officeDocument/2006/relationships/image" Target="../media/image12.png"/><Relationship Id="rId4" Type="http://schemas.openxmlformats.org/officeDocument/2006/relationships/oleObject" Target="../embeddings/oleObject2.bin"/><Relationship Id="rId9"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jpe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jpe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14.png"/><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10" name="Picture 9" descr="A close-up of several metal bars&#10;&#10;Description automatically generated">
            <a:extLst>
              <a:ext uri="{FF2B5EF4-FFF2-40B4-BE49-F238E27FC236}">
                <a16:creationId xmlns:a16="http://schemas.microsoft.com/office/drawing/2014/main" id="{FF0FCD6E-9151-9297-B55A-FE20EA21555B}"/>
              </a:ext>
            </a:extLst>
          </p:cNvPr>
          <p:cNvPicPr>
            <a:picLocks noChangeAspect="1"/>
          </p:cNvPicPr>
          <p:nvPr userDrawn="1"/>
        </p:nvPicPr>
        <p:blipFill rotWithShape="1">
          <a:blip r:embed="rId3"/>
          <a:srcRect l="4396" t="-46" r="20722" b="-2"/>
          <a:stretch/>
        </p:blipFill>
        <p:spPr>
          <a:xfrm>
            <a:off x="-15618" y="0"/>
            <a:ext cx="9159618" cy="6858000"/>
          </a:xfrm>
          <a:prstGeom prst="rect">
            <a:avLst/>
          </a:prstGeom>
        </p:spPr>
      </p:pic>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1"/>
            </p:custDataLst>
            <p:extLst>
              <p:ext uri="{D42A27DB-BD31-4B8C-83A1-F6EECF244321}">
                <p14:modId xmlns:p14="http://schemas.microsoft.com/office/powerpoint/2010/main" val="390499035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13" name="TextBox 19">
            <a:extLst>
              <a:ext uri="{FF2B5EF4-FFF2-40B4-BE49-F238E27FC236}">
                <a16:creationId xmlns:a16="http://schemas.microsoft.com/office/drawing/2014/main" id="{10968DDA-DBC8-6D65-A77F-9165359E39B8}"/>
              </a:ext>
            </a:extLst>
          </p:cNvPr>
          <p:cNvSpPr txBox="1">
            <a:spLocks noChangeArrowheads="1"/>
          </p:cNvSpPr>
          <p:nvPr userDrawn="1"/>
        </p:nvSpPr>
        <p:spPr bwMode="auto">
          <a:xfrm>
            <a:off x="7130467" y="6242743"/>
            <a:ext cx="1932807" cy="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D64123"/>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en-US" sz="1200">
                <a:solidFill>
                  <a:schemeClr val="bg1"/>
                </a:solidFill>
                <a:effectLst>
                  <a:outerShdw blurRad="38100" dist="38100" dir="2700000" algn="tl">
                    <a:srgbClr val="000000">
                      <a:alpha val="43137"/>
                    </a:srgbClr>
                  </a:outerShdw>
                </a:effectLst>
              </a:rPr>
              <a:t>ClimaxMolybdenum.com</a:t>
            </a:r>
          </a:p>
        </p:txBody>
      </p:sp>
      <p:pic>
        <p:nvPicPr>
          <p:cNvPr id="11" name="Picture 20">
            <a:extLst>
              <a:ext uri="{FF2B5EF4-FFF2-40B4-BE49-F238E27FC236}">
                <a16:creationId xmlns:a16="http://schemas.microsoft.com/office/drawing/2014/main" id="{FAF20D87-9EFA-C8F8-134C-215ADD9A511D}"/>
              </a:ext>
            </a:extLst>
          </p:cNvPr>
          <p:cNvPicPr>
            <a:picLocks noChangeAspect="1" noChangeArrowheads="1"/>
          </p:cNvPicPr>
          <p:nvPr userDrawn="1"/>
        </p:nvPicPr>
        <p:blipFill>
          <a:blip r:embed="rId6"/>
          <a:srcRect/>
          <a:stretch>
            <a:fillRect/>
          </a:stretch>
        </p:blipFill>
        <p:spPr bwMode="auto">
          <a:xfrm>
            <a:off x="3604106" y="5873175"/>
            <a:ext cx="582674" cy="584602"/>
          </a:xfrm>
          <a:prstGeom prst="rect">
            <a:avLst/>
          </a:prstGeom>
          <a:noFill/>
          <a:ln>
            <a:noFill/>
          </a:ln>
          <a:effectLst>
            <a:outerShdw blurRad="50800" dist="12700" dir="2700000" algn="tl" rotWithShape="0">
              <a:prstClr val="black">
                <a:alpha val="40000"/>
              </a:prstClr>
            </a:outerShdw>
          </a:effectLst>
        </p:spPr>
      </p:pic>
      <p:pic>
        <p:nvPicPr>
          <p:cNvPr id="12" name="Graphic 29">
            <a:extLst>
              <a:ext uri="{FF2B5EF4-FFF2-40B4-BE49-F238E27FC236}">
                <a16:creationId xmlns:a16="http://schemas.microsoft.com/office/drawing/2014/main" id="{07373CB2-A4D4-F466-1A7E-6C01F8B2F7C4}"/>
              </a:ext>
            </a:extLst>
          </p:cNvPr>
          <p:cNvPicPr>
            <a:picLocks noChangeAspect="1" noChangeArrowheads="1"/>
          </p:cNvPicPr>
          <p:nvPr userDrawn="1"/>
        </p:nvPicPr>
        <p:blipFill>
          <a:blip r:embed="rId7"/>
          <a:srcRect/>
          <a:stretch>
            <a:fillRect/>
          </a:stretch>
        </p:blipFill>
        <p:spPr bwMode="auto">
          <a:xfrm>
            <a:off x="4393476" y="6034841"/>
            <a:ext cx="1259660" cy="412780"/>
          </a:xfrm>
          <a:prstGeom prst="rect">
            <a:avLst/>
          </a:prstGeom>
          <a:noFill/>
          <a:ln>
            <a:noFill/>
          </a:ln>
          <a:effectLst>
            <a:outerShdw blurRad="50800" dist="12700" dir="2700000" algn="tl" rotWithShape="0">
              <a:prstClr val="black">
                <a:alpha val="40000"/>
              </a:prstClr>
            </a:outerShdw>
          </a:effectLst>
        </p:spPr>
      </p:pic>
      <p:pic>
        <p:nvPicPr>
          <p:cNvPr id="14" name="Picture 13" descr="A black background with white letters&#10;&#10;Description automatically generated">
            <a:extLst>
              <a:ext uri="{FF2B5EF4-FFF2-40B4-BE49-F238E27FC236}">
                <a16:creationId xmlns:a16="http://schemas.microsoft.com/office/drawing/2014/main" id="{0865D398-ED61-5AA4-C194-7458C1C6092C}"/>
              </a:ext>
            </a:extLst>
          </p:cNvPr>
          <p:cNvPicPr>
            <a:picLocks noChangeAspect="1"/>
          </p:cNvPicPr>
          <p:nvPr userDrawn="1"/>
        </p:nvPicPr>
        <p:blipFill>
          <a:blip r:embed="rId8"/>
          <a:stretch>
            <a:fillRect/>
          </a:stretch>
        </p:blipFill>
        <p:spPr>
          <a:xfrm>
            <a:off x="350944" y="5986087"/>
            <a:ext cx="2833862" cy="500347"/>
          </a:xfrm>
          <a:prstGeom prst="rect">
            <a:avLst/>
          </a:prstGeom>
        </p:spPr>
      </p:pic>
      <p:pic>
        <p:nvPicPr>
          <p:cNvPr id="15" name="Picture 14" descr="A black sign with white text&#10;&#10;Description automatically generated">
            <a:extLst>
              <a:ext uri="{FF2B5EF4-FFF2-40B4-BE49-F238E27FC236}">
                <a16:creationId xmlns:a16="http://schemas.microsoft.com/office/drawing/2014/main" id="{E9786791-758F-F2DD-1C3A-621E069C3BE5}"/>
              </a:ext>
            </a:extLst>
          </p:cNvPr>
          <p:cNvPicPr>
            <a:picLocks noChangeAspect="1"/>
          </p:cNvPicPr>
          <p:nvPr userDrawn="1"/>
        </p:nvPicPr>
        <p:blipFill>
          <a:blip r:embed="rId9"/>
          <a:stretch>
            <a:fillRect/>
          </a:stretch>
        </p:blipFill>
        <p:spPr>
          <a:xfrm>
            <a:off x="5859832" y="5873174"/>
            <a:ext cx="1067134" cy="583874"/>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AF49A5D7-0733-B57F-868C-24406B817BA8}"/>
              </a:ext>
            </a:extLst>
          </p:cNvPr>
          <p:cNvPicPr>
            <a:picLocks noChangeAspect="1"/>
          </p:cNvPicPr>
          <p:nvPr userDrawn="1"/>
        </p:nvPicPr>
        <p:blipFill>
          <a:blip r:embed="rId10"/>
          <a:stretch>
            <a:fillRect/>
          </a:stretch>
        </p:blipFill>
        <p:spPr>
          <a:xfrm>
            <a:off x="266101" y="988611"/>
            <a:ext cx="4529315" cy="1752657"/>
          </a:xfrm>
          <a:prstGeom prst="rect">
            <a:avLst/>
          </a:prstGeom>
        </p:spPr>
      </p:pic>
      <p:sp>
        <p:nvSpPr>
          <p:cNvPr id="2" name="TextBox 2">
            <a:extLst>
              <a:ext uri="{FF2B5EF4-FFF2-40B4-BE49-F238E27FC236}">
                <a16:creationId xmlns:a16="http://schemas.microsoft.com/office/drawing/2014/main" id="{3818B640-AA16-07B6-7B68-5697AFA5AF97}"/>
              </a:ext>
            </a:extLst>
          </p:cNvPr>
          <p:cNvSpPr txBox="1"/>
          <p:nvPr userDrawn="1"/>
        </p:nvSpPr>
        <p:spPr>
          <a:xfrm>
            <a:off x="5646398" y="6465717"/>
            <a:ext cx="1381329"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i="1">
                <a:solidFill>
                  <a:schemeClr val="bg1"/>
                </a:solidFill>
                <a:effectLst/>
                <a:latin typeface="+mj-lt"/>
                <a:ea typeface="Calibri" panose="020F0502020204030204" pitchFamily="34" charset="0"/>
              </a:rPr>
              <a:t>All Operating Sites</a:t>
            </a:r>
            <a:endParaRPr lang="en-US" sz="900" i="1">
              <a:solidFill>
                <a:schemeClr val="bg1"/>
              </a:solidFill>
              <a:latin typeface="+mj-lt"/>
            </a:endParaRPr>
          </a:p>
        </p:txBody>
      </p:sp>
    </p:spTree>
    <p:extLst>
      <p:ext uri="{BB962C8B-B14F-4D97-AF65-F5344CB8AC3E}">
        <p14:creationId xmlns:p14="http://schemas.microsoft.com/office/powerpoint/2010/main" val="1769626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large header -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440371" y="1864530"/>
            <a:ext cx="6584307" cy="607555"/>
          </a:xfrm>
          <a:prstGeom prst="rect">
            <a:avLst/>
          </a:prstGeom>
        </p:spPr>
        <p:txBody>
          <a:bodyPr vert="horz">
            <a:noAutofit/>
          </a:bodyPr>
          <a:lstStyle>
            <a:lvl1pPr>
              <a:lnSpc>
                <a:spcPct val="85000"/>
              </a:lnSpc>
              <a:defRPr sz="2100">
                <a:solidFill>
                  <a:srgbClr val="45688B"/>
                </a:solidFill>
                <a:latin typeface="+mj-lt"/>
              </a:defRPr>
            </a:lvl1pPr>
          </a:lstStyle>
          <a:p>
            <a:r>
              <a:rPr lang="en-US"/>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440371" y="2912882"/>
            <a:ext cx="7837325" cy="3071059"/>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CABDAB8-DFF4-6118-F138-A4EFE437B775}"/>
              </a:ext>
            </a:extLst>
          </p:cNvPr>
          <p:cNvSpPr>
            <a:spLocks/>
          </p:cNvSpPr>
          <p:nvPr userDrawn="1"/>
        </p:nvSpPr>
        <p:spPr>
          <a:xfrm rot="10800000" flipV="1">
            <a:off x="445912" y="2620750"/>
            <a:ext cx="8292734" cy="48714"/>
          </a:xfrm>
          <a:prstGeom prst="rect">
            <a:avLst/>
          </a:prstGeom>
          <a:gradFill flip="none" rotWithShape="1">
            <a:gsLst>
              <a:gs pos="40000">
                <a:srgbClr val="869FB5"/>
              </a:gs>
              <a:gs pos="0">
                <a:srgbClr val="45688B"/>
              </a:gs>
              <a:gs pos="99083">
                <a:srgbClr val="2E465E"/>
              </a:gs>
              <a:gs pos="67000">
                <a:schemeClr val="bg1">
                  <a:lumMod val="95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 name="Group 15">
            <a:extLst>
              <a:ext uri="{FF2B5EF4-FFF2-40B4-BE49-F238E27FC236}">
                <a16:creationId xmlns:a16="http://schemas.microsoft.com/office/drawing/2014/main" id="{3E631910-4DDE-C48C-ED97-975C3AD61DDC}"/>
              </a:ext>
            </a:extLst>
          </p:cNvPr>
          <p:cNvGrpSpPr/>
          <p:nvPr userDrawn="1"/>
        </p:nvGrpSpPr>
        <p:grpSpPr>
          <a:xfrm>
            <a:off x="0" y="3797"/>
            <a:ext cx="9141618" cy="1621523"/>
            <a:chOff x="0" y="3797"/>
            <a:chExt cx="9141618" cy="1621523"/>
          </a:xfrm>
        </p:grpSpPr>
        <p:pic>
          <p:nvPicPr>
            <p:cNvPr id="14" name="Picture 13" descr="A close-up of several metal bars&#10;&#10;Description automatically generated">
              <a:extLst>
                <a:ext uri="{FF2B5EF4-FFF2-40B4-BE49-F238E27FC236}">
                  <a16:creationId xmlns:a16="http://schemas.microsoft.com/office/drawing/2014/main" id="{67D245A9-2E4B-6186-B15A-1A5ECCE4E7D7}"/>
                </a:ext>
              </a:extLst>
            </p:cNvPr>
            <p:cNvPicPr>
              <a:picLocks noChangeAspect="1"/>
            </p:cNvPicPr>
            <p:nvPr userDrawn="1"/>
          </p:nvPicPr>
          <p:blipFill rotWithShape="1">
            <a:blip r:embed="rId5"/>
            <a:srcRect l="15063" t="6591" r="4949" b="69686"/>
            <a:stretch/>
          </p:blipFill>
          <p:spPr>
            <a:xfrm>
              <a:off x="0" y="3797"/>
              <a:ext cx="9141618" cy="1621523"/>
            </a:xfrm>
            <a:prstGeom prst="rect">
              <a:avLst/>
            </a:prstGeom>
            <a:effectLst>
              <a:outerShdw blurRad="50800" dist="38100" dir="5400000" algn="t" rotWithShape="0">
                <a:prstClr val="black">
                  <a:alpha val="40000"/>
                </a:prstClr>
              </a:outerShdw>
            </a:effectLst>
          </p:spPr>
        </p:pic>
        <p:pic>
          <p:nvPicPr>
            <p:cNvPr id="10" name="Picture 9" descr="A black background with white letters&#10;&#10;Description automatically generated">
              <a:extLst>
                <a:ext uri="{FF2B5EF4-FFF2-40B4-BE49-F238E27FC236}">
                  <a16:creationId xmlns:a16="http://schemas.microsoft.com/office/drawing/2014/main" id="{6398CDD8-F9AF-F7FF-75FC-C854FEB9A724}"/>
                </a:ext>
              </a:extLst>
            </p:cNvPr>
            <p:cNvPicPr>
              <a:picLocks noChangeAspect="1"/>
            </p:cNvPicPr>
            <p:nvPr userDrawn="1"/>
          </p:nvPicPr>
          <p:blipFill>
            <a:blip r:embed="rId6"/>
            <a:stretch>
              <a:fillRect/>
            </a:stretch>
          </p:blipFill>
          <p:spPr>
            <a:xfrm>
              <a:off x="6351389" y="925170"/>
              <a:ext cx="2375277" cy="419378"/>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E2A6C8BF-73B8-BD01-0911-6BA187A46687}"/>
                </a:ext>
              </a:extLst>
            </p:cNvPr>
            <p:cNvPicPr>
              <a:picLocks noChangeAspect="1"/>
            </p:cNvPicPr>
            <p:nvPr userDrawn="1"/>
          </p:nvPicPr>
          <p:blipFill>
            <a:blip r:embed="rId7"/>
            <a:stretch>
              <a:fillRect/>
            </a:stretch>
          </p:blipFill>
          <p:spPr>
            <a:xfrm>
              <a:off x="345416" y="469455"/>
              <a:ext cx="2601664" cy="1006736"/>
            </a:xfrm>
            <a:prstGeom prst="rect">
              <a:avLst/>
            </a:prstGeom>
          </p:spPr>
        </p:pic>
      </p:grpSp>
    </p:spTree>
    <p:extLst>
      <p:ext uri="{BB962C8B-B14F-4D97-AF65-F5344CB8AC3E}">
        <p14:creationId xmlns:p14="http://schemas.microsoft.com/office/powerpoint/2010/main" val="202229771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large header -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440371" y="1864530"/>
            <a:ext cx="6584307" cy="607555"/>
          </a:xfrm>
          <a:prstGeom prst="rect">
            <a:avLst/>
          </a:prstGeom>
        </p:spPr>
        <p:txBody>
          <a:bodyPr vert="horz">
            <a:noAutofit/>
          </a:bodyPr>
          <a:lstStyle>
            <a:lvl1pPr>
              <a:lnSpc>
                <a:spcPct val="85000"/>
              </a:lnSpc>
              <a:defRPr sz="2100">
                <a:solidFill>
                  <a:srgbClr val="45688B"/>
                </a:solidFill>
                <a:latin typeface="+mj-lt"/>
              </a:defRPr>
            </a:lvl1pPr>
          </a:lstStyle>
          <a:p>
            <a:r>
              <a:rPr lang="en-US"/>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440372" y="3048450"/>
            <a:ext cx="3879462" cy="3071059"/>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CABDAB8-DFF4-6118-F138-A4EFE437B775}"/>
              </a:ext>
            </a:extLst>
          </p:cNvPr>
          <p:cNvSpPr>
            <a:spLocks/>
          </p:cNvSpPr>
          <p:nvPr userDrawn="1"/>
        </p:nvSpPr>
        <p:spPr>
          <a:xfrm rot="10800000">
            <a:off x="445913" y="2669464"/>
            <a:ext cx="7837325" cy="46039"/>
          </a:xfrm>
          <a:prstGeom prst="rect">
            <a:avLst/>
          </a:prstGeom>
          <a:gradFill flip="none" rotWithShape="1">
            <a:gsLst>
              <a:gs pos="40000">
                <a:srgbClr val="869FB5"/>
              </a:gs>
              <a:gs pos="0">
                <a:srgbClr val="45688B"/>
              </a:gs>
              <a:gs pos="99083">
                <a:srgbClr val="2E465E"/>
              </a:gs>
              <a:gs pos="67000">
                <a:schemeClr val="bg1">
                  <a:lumMod val="95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Content Placeholder 2">
            <a:extLst>
              <a:ext uri="{FF2B5EF4-FFF2-40B4-BE49-F238E27FC236}">
                <a16:creationId xmlns:a16="http://schemas.microsoft.com/office/drawing/2014/main" id="{B8DB311D-C789-65AC-EF8F-698239633921}"/>
              </a:ext>
            </a:extLst>
          </p:cNvPr>
          <p:cNvSpPr>
            <a:spLocks noGrp="1"/>
          </p:cNvSpPr>
          <p:nvPr>
            <p:ph idx="10"/>
          </p:nvPr>
        </p:nvSpPr>
        <p:spPr>
          <a:xfrm>
            <a:off x="4824168" y="3043155"/>
            <a:ext cx="3879462" cy="3071059"/>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close-up of several metal bars&#10;&#10;Description automatically generated">
            <a:extLst>
              <a:ext uri="{FF2B5EF4-FFF2-40B4-BE49-F238E27FC236}">
                <a16:creationId xmlns:a16="http://schemas.microsoft.com/office/drawing/2014/main" id="{9AA4FFA3-1D67-5659-6061-7CAEC107B13B}"/>
              </a:ext>
            </a:extLst>
          </p:cNvPr>
          <p:cNvPicPr>
            <a:picLocks noChangeAspect="1"/>
          </p:cNvPicPr>
          <p:nvPr userDrawn="1"/>
        </p:nvPicPr>
        <p:blipFill rotWithShape="1">
          <a:blip r:embed="rId5"/>
          <a:srcRect l="15063" t="6591" r="4949" b="69686"/>
          <a:stretch/>
        </p:blipFill>
        <p:spPr>
          <a:xfrm>
            <a:off x="0" y="3797"/>
            <a:ext cx="9141618" cy="1621523"/>
          </a:xfrm>
          <a:prstGeom prst="rect">
            <a:avLst/>
          </a:prstGeom>
          <a:effectLst>
            <a:outerShdw blurRad="50800" dist="38100" dir="5400000" algn="t" rotWithShape="0">
              <a:prstClr val="black">
                <a:alpha val="40000"/>
              </a:prstClr>
            </a:outerShdw>
          </a:effectLst>
        </p:spPr>
      </p:pic>
      <p:pic>
        <p:nvPicPr>
          <p:cNvPr id="16" name="Picture 15" descr="A black background with white letters&#10;&#10;Description automatically generated">
            <a:extLst>
              <a:ext uri="{FF2B5EF4-FFF2-40B4-BE49-F238E27FC236}">
                <a16:creationId xmlns:a16="http://schemas.microsoft.com/office/drawing/2014/main" id="{0B7A3BAC-0099-4BB5-EE1D-765D4405B45F}"/>
              </a:ext>
            </a:extLst>
          </p:cNvPr>
          <p:cNvPicPr>
            <a:picLocks noChangeAspect="1"/>
          </p:cNvPicPr>
          <p:nvPr userDrawn="1"/>
        </p:nvPicPr>
        <p:blipFill>
          <a:blip r:embed="rId6"/>
          <a:stretch>
            <a:fillRect/>
          </a:stretch>
        </p:blipFill>
        <p:spPr>
          <a:xfrm>
            <a:off x="6351389" y="925170"/>
            <a:ext cx="2375277" cy="419378"/>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68D1D48B-0D42-9E6F-B0A7-2FFDB989B7D6}"/>
              </a:ext>
            </a:extLst>
          </p:cNvPr>
          <p:cNvPicPr>
            <a:picLocks noChangeAspect="1"/>
          </p:cNvPicPr>
          <p:nvPr userDrawn="1"/>
        </p:nvPicPr>
        <p:blipFill>
          <a:blip r:embed="rId7"/>
          <a:stretch>
            <a:fillRect/>
          </a:stretch>
        </p:blipFill>
        <p:spPr>
          <a:xfrm>
            <a:off x="345416" y="469455"/>
            <a:ext cx="2601664" cy="1006736"/>
          </a:xfrm>
          <a:prstGeom prst="rect">
            <a:avLst/>
          </a:prstGeom>
        </p:spPr>
      </p:pic>
    </p:spTree>
    <p:extLst>
      <p:ext uri="{BB962C8B-B14F-4D97-AF65-F5344CB8AC3E}">
        <p14:creationId xmlns:p14="http://schemas.microsoft.com/office/powerpoint/2010/main" val="115660436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bulle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E4DF639-9346-9AC8-5586-B8920E74461D}"/>
              </a:ext>
            </a:extLst>
          </p:cNvPr>
          <p:cNvSpPr/>
          <p:nvPr userDrawn="1"/>
        </p:nvSpPr>
        <p:spPr>
          <a:xfrm>
            <a:off x="0" y="1272730"/>
            <a:ext cx="9144000" cy="1605564"/>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mj-lt"/>
            </a:endParaRPr>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315465" y="417149"/>
            <a:ext cx="6584307" cy="607555"/>
          </a:xfrm>
          <a:prstGeom prst="rect">
            <a:avLst/>
          </a:prstGeom>
        </p:spPr>
        <p:txBody>
          <a:bodyPr vert="horz">
            <a:noAutofit/>
          </a:bodyPr>
          <a:lstStyle>
            <a:lvl1pPr>
              <a:lnSpc>
                <a:spcPct val="85000"/>
              </a:lnSpc>
              <a:defRPr sz="2400">
                <a:solidFill>
                  <a:schemeClr val="bg1"/>
                </a:solidFill>
                <a:latin typeface="+mj-lt"/>
              </a:defRPr>
            </a:lvl1pPr>
          </a:lstStyle>
          <a:p>
            <a:r>
              <a:rPr lang="en-US"/>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334320" y="1362492"/>
            <a:ext cx="4188587" cy="1258941"/>
          </a:xfrm>
          <a:prstGeom prst="rect">
            <a:avLst/>
          </a:prstGeom>
        </p:spPr>
        <p:txBody>
          <a:bodyPr>
            <a:noAutofit/>
          </a:bodyPr>
          <a:lstStyle>
            <a:lvl1pPr>
              <a:buClr>
                <a:srgbClr val="005DAB"/>
              </a:buClr>
              <a:buSzPct val="110000"/>
              <a:defRPr sz="1200">
                <a:latin typeface="+mj-lt"/>
                <a:cs typeface="Arial" panose="020B0604020202020204" pitchFamily="34" charset="0"/>
              </a:defRPr>
            </a:lvl1pPr>
            <a:lvl2pPr marL="428625" indent="-214313">
              <a:buClr>
                <a:srgbClr val="005DAB"/>
              </a:buClr>
              <a:buFont typeface="Arial" panose="020B0604020202020204" pitchFamily="34" charset="0"/>
              <a:buChar char="‒"/>
              <a:defRPr sz="120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05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900">
                <a:latin typeface="+mj-lt"/>
                <a:cs typeface="Arial" panose="020B0604020202020204" pitchFamily="34" charset="0"/>
              </a:defRPr>
            </a:lvl4pPr>
            <a:lvl5pPr marL="854869" indent="-169069">
              <a:buClr>
                <a:srgbClr val="005DAB"/>
              </a:buClr>
              <a:buFont typeface="Arial" panose="020B0604020202020204" pitchFamily="34" charset="0"/>
              <a:buChar char="–"/>
              <a:defRPr sz="825">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9C821558-15FD-4FA4-5419-7DF2F44759E8}"/>
              </a:ext>
            </a:extLst>
          </p:cNvPr>
          <p:cNvCxnSpPr>
            <a:cxnSpLocks/>
          </p:cNvCxnSpPr>
          <p:nvPr userDrawn="1"/>
        </p:nvCxnSpPr>
        <p:spPr>
          <a:xfrm>
            <a:off x="758901"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670F1A7-9A8C-6B62-65DF-56D3BAB8AC59}"/>
              </a:ext>
            </a:extLst>
          </p:cNvPr>
          <p:cNvCxnSpPr>
            <a:cxnSpLocks/>
          </p:cNvCxnSpPr>
          <p:nvPr userDrawn="1"/>
        </p:nvCxnSpPr>
        <p:spPr>
          <a:xfrm flipH="1">
            <a:off x="2116827" y="3309168"/>
            <a:ext cx="4910346" cy="1402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4BF20102-D0F0-E3BC-56BC-87082D793329}"/>
              </a:ext>
            </a:extLst>
          </p:cNvPr>
          <p:cNvSpPr>
            <a:spLocks noGrp="1"/>
          </p:cNvSpPr>
          <p:nvPr>
            <p:ph type="body" sz="quarter" idx="3" hasCustomPrompt="1"/>
          </p:nvPr>
        </p:nvSpPr>
        <p:spPr>
          <a:xfrm>
            <a:off x="373359" y="6507850"/>
            <a:ext cx="5522983" cy="289067"/>
          </a:xfrm>
          <a:prstGeom prst="rect">
            <a:avLst/>
          </a:prstGeom>
        </p:spPr>
        <p:txBody>
          <a:bodyPr anchor="t">
            <a:noAutofit/>
          </a:bodyPr>
          <a:lstStyle>
            <a:lvl1pPr marL="0" indent="0">
              <a:buNone/>
              <a:defRPr sz="825"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*footnotes</a:t>
            </a:r>
          </a:p>
        </p:txBody>
      </p:sp>
      <p:sp>
        <p:nvSpPr>
          <p:cNvPr id="8" name="Rectangle 7">
            <a:extLst>
              <a:ext uri="{FF2B5EF4-FFF2-40B4-BE49-F238E27FC236}">
                <a16:creationId xmlns:a16="http://schemas.microsoft.com/office/drawing/2014/main" id="{3485CA40-9038-9F4E-8EA2-DFFDAA489F3F}"/>
              </a:ext>
            </a:extLst>
          </p:cNvPr>
          <p:cNvSpPr/>
          <p:nvPr userDrawn="1"/>
        </p:nvSpPr>
        <p:spPr>
          <a:xfrm>
            <a:off x="116983" y="5122546"/>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a:latin typeface="+mj-lt"/>
            </a:endParaRPr>
          </a:p>
        </p:txBody>
      </p:sp>
      <p:sp>
        <p:nvSpPr>
          <p:cNvPr id="9" name="Rectangle 8">
            <a:extLst>
              <a:ext uri="{FF2B5EF4-FFF2-40B4-BE49-F238E27FC236}">
                <a16:creationId xmlns:a16="http://schemas.microsoft.com/office/drawing/2014/main" id="{E1F187C7-770A-9CD6-3189-C8888E2CACAB}"/>
              </a:ext>
            </a:extLst>
          </p:cNvPr>
          <p:cNvSpPr/>
          <p:nvPr userDrawn="1"/>
        </p:nvSpPr>
        <p:spPr>
          <a:xfrm>
            <a:off x="3504604" y="2723651"/>
            <a:ext cx="2134792" cy="1185065"/>
          </a:xfrm>
          <a:prstGeom prst="rect">
            <a:avLst/>
          </a:prstGeom>
          <a:solidFill>
            <a:srgbClr val="2E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a:latin typeface="+mj-lt"/>
            </a:endParaRPr>
          </a:p>
        </p:txBody>
      </p:sp>
      <p:sp>
        <p:nvSpPr>
          <p:cNvPr id="10" name="Text Placeholder 4">
            <a:extLst>
              <a:ext uri="{FF2B5EF4-FFF2-40B4-BE49-F238E27FC236}">
                <a16:creationId xmlns:a16="http://schemas.microsoft.com/office/drawing/2014/main" id="{935CE15C-B3DB-0437-FA6F-4C85CE7BD3ED}"/>
              </a:ext>
            </a:extLst>
          </p:cNvPr>
          <p:cNvSpPr>
            <a:spLocks noGrp="1"/>
          </p:cNvSpPr>
          <p:nvPr>
            <p:ph type="body" sz="quarter" idx="18" hasCustomPrompt="1"/>
          </p:nvPr>
        </p:nvSpPr>
        <p:spPr>
          <a:xfrm>
            <a:off x="3605116" y="2893000"/>
            <a:ext cx="1933769" cy="846367"/>
          </a:xfrm>
          <a:prstGeom prst="rect">
            <a:avLst/>
          </a:prstGeom>
        </p:spPr>
        <p:txBody>
          <a:bodyPr numCol="1" anchor="ctr">
            <a:noAutofit/>
          </a:bodyPr>
          <a:lstStyle>
            <a:lvl1pPr marL="0" indent="0" algn="ctr">
              <a:buNone/>
              <a:defRPr sz="1200" b="1">
                <a:solidFill>
                  <a:schemeClr val="bg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text</a:t>
            </a:r>
          </a:p>
        </p:txBody>
      </p:sp>
      <p:cxnSp>
        <p:nvCxnSpPr>
          <p:cNvPr id="11" name="Straight Connector 10">
            <a:extLst>
              <a:ext uri="{FF2B5EF4-FFF2-40B4-BE49-F238E27FC236}">
                <a16:creationId xmlns:a16="http://schemas.microsoft.com/office/drawing/2014/main" id="{C6534642-FD7A-0B7A-C470-7F6E222A902B}"/>
              </a:ext>
            </a:extLst>
          </p:cNvPr>
          <p:cNvCxnSpPr>
            <a:cxnSpLocks/>
          </p:cNvCxnSpPr>
          <p:nvPr userDrawn="1"/>
        </p:nvCxnSpPr>
        <p:spPr>
          <a:xfrm>
            <a:off x="2115820" y="3319674"/>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AD6926C-1404-7DC4-C566-1B99CDFE4449}"/>
              </a:ext>
            </a:extLst>
          </p:cNvPr>
          <p:cNvSpPr/>
          <p:nvPr userDrawn="1"/>
        </p:nvSpPr>
        <p:spPr>
          <a:xfrm>
            <a:off x="981611" y="3745988"/>
            <a:ext cx="2268416" cy="961292"/>
          </a:xfrm>
          <a:prstGeom prst="rect">
            <a:avLst/>
          </a:prstGeom>
          <a:solidFill>
            <a:srgbClr val="456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a:latin typeface="+mj-lt"/>
            </a:endParaRPr>
          </a:p>
        </p:txBody>
      </p:sp>
      <p:sp>
        <p:nvSpPr>
          <p:cNvPr id="13" name="Rectangle 12">
            <a:extLst>
              <a:ext uri="{FF2B5EF4-FFF2-40B4-BE49-F238E27FC236}">
                <a16:creationId xmlns:a16="http://schemas.microsoft.com/office/drawing/2014/main" id="{59956CDB-6E00-6F08-168B-F6DCA5A8A3E6}"/>
              </a:ext>
            </a:extLst>
          </p:cNvPr>
          <p:cNvSpPr/>
          <p:nvPr userDrawn="1"/>
        </p:nvSpPr>
        <p:spPr>
          <a:xfrm>
            <a:off x="1473901" y="5122546"/>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a:latin typeface="+mj-lt"/>
            </a:endParaRPr>
          </a:p>
        </p:txBody>
      </p:sp>
      <p:sp>
        <p:nvSpPr>
          <p:cNvPr id="14" name="Text Placeholder 4">
            <a:extLst>
              <a:ext uri="{FF2B5EF4-FFF2-40B4-BE49-F238E27FC236}">
                <a16:creationId xmlns:a16="http://schemas.microsoft.com/office/drawing/2014/main" id="{EF3E7E51-BE08-AADC-4822-5CB444E1DDDE}"/>
              </a:ext>
            </a:extLst>
          </p:cNvPr>
          <p:cNvSpPr>
            <a:spLocks noGrp="1"/>
          </p:cNvSpPr>
          <p:nvPr>
            <p:ph type="body" sz="quarter" idx="20" hasCustomPrompt="1"/>
          </p:nvPr>
        </p:nvSpPr>
        <p:spPr>
          <a:xfrm>
            <a:off x="1100739" y="3799356"/>
            <a:ext cx="2030161" cy="813418"/>
          </a:xfrm>
          <a:prstGeom prst="rect">
            <a:avLst/>
          </a:prstGeom>
        </p:spPr>
        <p:txBody>
          <a:bodyPr numCol="1" anchor="ctr">
            <a:noAutofit/>
          </a:bodyPr>
          <a:lstStyle>
            <a:lvl1pPr marL="0" indent="0" algn="ctr">
              <a:buNone/>
              <a:defRPr sz="1200" b="1">
                <a:solidFill>
                  <a:schemeClr val="bg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text</a:t>
            </a:r>
          </a:p>
        </p:txBody>
      </p:sp>
      <p:sp>
        <p:nvSpPr>
          <p:cNvPr id="16" name="Text Placeholder 4">
            <a:extLst>
              <a:ext uri="{FF2B5EF4-FFF2-40B4-BE49-F238E27FC236}">
                <a16:creationId xmlns:a16="http://schemas.microsoft.com/office/drawing/2014/main" id="{F84EC982-1107-A78F-8D86-C9507AF9A759}"/>
              </a:ext>
            </a:extLst>
          </p:cNvPr>
          <p:cNvSpPr>
            <a:spLocks noGrp="1"/>
          </p:cNvSpPr>
          <p:nvPr>
            <p:ph type="body" sz="quarter" idx="22" hasCustomPrompt="1"/>
          </p:nvPr>
        </p:nvSpPr>
        <p:spPr>
          <a:xfrm>
            <a:off x="180599" y="5196483"/>
            <a:ext cx="1156606"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text</a:t>
            </a:r>
          </a:p>
        </p:txBody>
      </p:sp>
      <p:sp>
        <p:nvSpPr>
          <p:cNvPr id="17" name="Text Placeholder 4">
            <a:extLst>
              <a:ext uri="{FF2B5EF4-FFF2-40B4-BE49-F238E27FC236}">
                <a16:creationId xmlns:a16="http://schemas.microsoft.com/office/drawing/2014/main" id="{AD5915C6-21BB-C504-054C-CF0CFD786D31}"/>
              </a:ext>
            </a:extLst>
          </p:cNvPr>
          <p:cNvSpPr>
            <a:spLocks noGrp="1"/>
          </p:cNvSpPr>
          <p:nvPr>
            <p:ph type="body" sz="quarter" idx="23" hasCustomPrompt="1"/>
          </p:nvPr>
        </p:nvSpPr>
        <p:spPr>
          <a:xfrm>
            <a:off x="1519726" y="5196483"/>
            <a:ext cx="1156606"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text</a:t>
            </a:r>
          </a:p>
        </p:txBody>
      </p:sp>
      <p:cxnSp>
        <p:nvCxnSpPr>
          <p:cNvPr id="18" name="Straight Connector 17">
            <a:extLst>
              <a:ext uri="{FF2B5EF4-FFF2-40B4-BE49-F238E27FC236}">
                <a16:creationId xmlns:a16="http://schemas.microsoft.com/office/drawing/2014/main" id="{FE3760F9-96EC-42BE-A707-74DA4B1BA13B}"/>
              </a:ext>
            </a:extLst>
          </p:cNvPr>
          <p:cNvCxnSpPr>
            <a:cxnSpLocks/>
          </p:cNvCxnSpPr>
          <p:nvPr userDrawn="1"/>
        </p:nvCxnSpPr>
        <p:spPr>
          <a:xfrm flipH="1">
            <a:off x="758901" y="4960414"/>
            <a:ext cx="2708348"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DAC60B0-9F47-F52B-F52E-66BE64910B2A}"/>
              </a:ext>
            </a:extLst>
          </p:cNvPr>
          <p:cNvCxnSpPr>
            <a:cxnSpLocks/>
          </p:cNvCxnSpPr>
          <p:nvPr userDrawn="1"/>
        </p:nvCxnSpPr>
        <p:spPr>
          <a:xfrm>
            <a:off x="3467248"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626C804-0F84-D9FE-8B7E-01577F486857}"/>
              </a:ext>
            </a:extLst>
          </p:cNvPr>
          <p:cNvSpPr/>
          <p:nvPr userDrawn="1"/>
        </p:nvSpPr>
        <p:spPr>
          <a:xfrm>
            <a:off x="2825331" y="5122546"/>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a:latin typeface="+mj-lt"/>
            </a:endParaRPr>
          </a:p>
        </p:txBody>
      </p:sp>
      <p:sp>
        <p:nvSpPr>
          <p:cNvPr id="21" name="Text Placeholder 4">
            <a:extLst>
              <a:ext uri="{FF2B5EF4-FFF2-40B4-BE49-F238E27FC236}">
                <a16:creationId xmlns:a16="http://schemas.microsoft.com/office/drawing/2014/main" id="{ECEB8B21-BFF2-F3F8-56CE-6379E91F9A3B}"/>
              </a:ext>
            </a:extLst>
          </p:cNvPr>
          <p:cNvSpPr>
            <a:spLocks noGrp="1"/>
          </p:cNvSpPr>
          <p:nvPr>
            <p:ph type="body" sz="quarter" idx="24" hasCustomPrompt="1"/>
          </p:nvPr>
        </p:nvSpPr>
        <p:spPr>
          <a:xfrm>
            <a:off x="2888946" y="5196483"/>
            <a:ext cx="1156606"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text</a:t>
            </a:r>
          </a:p>
        </p:txBody>
      </p:sp>
      <p:cxnSp>
        <p:nvCxnSpPr>
          <p:cNvPr id="22" name="Straight Connector 21">
            <a:extLst>
              <a:ext uri="{FF2B5EF4-FFF2-40B4-BE49-F238E27FC236}">
                <a16:creationId xmlns:a16="http://schemas.microsoft.com/office/drawing/2014/main" id="{BD6A4E82-26BE-B07E-A1D4-A3968F3CAA9C}"/>
              </a:ext>
            </a:extLst>
          </p:cNvPr>
          <p:cNvCxnSpPr>
            <a:cxnSpLocks/>
          </p:cNvCxnSpPr>
          <p:nvPr userDrawn="1"/>
        </p:nvCxnSpPr>
        <p:spPr>
          <a:xfrm>
            <a:off x="5664426" y="4949116"/>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B98291C-CC22-7BA1-6161-5473BCEA842D}"/>
              </a:ext>
            </a:extLst>
          </p:cNvPr>
          <p:cNvSpPr/>
          <p:nvPr userDrawn="1"/>
        </p:nvSpPr>
        <p:spPr>
          <a:xfrm>
            <a:off x="5022508" y="5123382"/>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a:latin typeface="+mj-lt"/>
            </a:endParaRPr>
          </a:p>
        </p:txBody>
      </p:sp>
      <p:cxnSp>
        <p:nvCxnSpPr>
          <p:cNvPr id="24" name="Straight Connector 23">
            <a:extLst>
              <a:ext uri="{FF2B5EF4-FFF2-40B4-BE49-F238E27FC236}">
                <a16:creationId xmlns:a16="http://schemas.microsoft.com/office/drawing/2014/main" id="{32581B9F-0FD8-F84E-2EF6-334A56CF16E1}"/>
              </a:ext>
            </a:extLst>
          </p:cNvPr>
          <p:cNvCxnSpPr>
            <a:cxnSpLocks/>
          </p:cNvCxnSpPr>
          <p:nvPr userDrawn="1"/>
        </p:nvCxnSpPr>
        <p:spPr>
          <a:xfrm>
            <a:off x="7018988" y="3320510"/>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93E619B-4460-1B17-C65A-0F9374039806}"/>
              </a:ext>
            </a:extLst>
          </p:cNvPr>
          <p:cNvSpPr/>
          <p:nvPr userDrawn="1"/>
        </p:nvSpPr>
        <p:spPr>
          <a:xfrm>
            <a:off x="5887136" y="3746824"/>
            <a:ext cx="2268416" cy="961292"/>
          </a:xfrm>
          <a:prstGeom prst="rect">
            <a:avLst/>
          </a:prstGeom>
          <a:solidFill>
            <a:srgbClr val="456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a:latin typeface="+mj-lt"/>
            </a:endParaRPr>
          </a:p>
        </p:txBody>
      </p:sp>
      <p:sp>
        <p:nvSpPr>
          <p:cNvPr id="26" name="Rectangle 25">
            <a:extLst>
              <a:ext uri="{FF2B5EF4-FFF2-40B4-BE49-F238E27FC236}">
                <a16:creationId xmlns:a16="http://schemas.microsoft.com/office/drawing/2014/main" id="{212244E2-1446-C44D-64CC-44BA780136EE}"/>
              </a:ext>
            </a:extLst>
          </p:cNvPr>
          <p:cNvSpPr/>
          <p:nvPr userDrawn="1"/>
        </p:nvSpPr>
        <p:spPr>
          <a:xfrm>
            <a:off x="6386497" y="5123382"/>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a:latin typeface="+mj-lt"/>
            </a:endParaRPr>
          </a:p>
        </p:txBody>
      </p:sp>
      <p:sp>
        <p:nvSpPr>
          <p:cNvPr id="27" name="Text Placeholder 4">
            <a:extLst>
              <a:ext uri="{FF2B5EF4-FFF2-40B4-BE49-F238E27FC236}">
                <a16:creationId xmlns:a16="http://schemas.microsoft.com/office/drawing/2014/main" id="{1E902119-526E-11E2-2BB4-05838377C255}"/>
              </a:ext>
            </a:extLst>
          </p:cNvPr>
          <p:cNvSpPr>
            <a:spLocks noGrp="1"/>
          </p:cNvSpPr>
          <p:nvPr>
            <p:ph type="body" sz="quarter" idx="25" hasCustomPrompt="1"/>
          </p:nvPr>
        </p:nvSpPr>
        <p:spPr>
          <a:xfrm>
            <a:off x="6006264" y="3800192"/>
            <a:ext cx="2030161" cy="813418"/>
          </a:xfrm>
          <a:prstGeom prst="rect">
            <a:avLst/>
          </a:prstGeom>
        </p:spPr>
        <p:txBody>
          <a:bodyPr numCol="1" anchor="ctr">
            <a:noAutofit/>
          </a:bodyPr>
          <a:lstStyle>
            <a:lvl1pPr marL="0" indent="0" algn="ctr">
              <a:buNone/>
              <a:defRPr sz="1200" b="1">
                <a:solidFill>
                  <a:schemeClr val="bg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text</a:t>
            </a:r>
          </a:p>
        </p:txBody>
      </p:sp>
      <p:sp>
        <p:nvSpPr>
          <p:cNvPr id="28" name="Text Placeholder 4">
            <a:extLst>
              <a:ext uri="{FF2B5EF4-FFF2-40B4-BE49-F238E27FC236}">
                <a16:creationId xmlns:a16="http://schemas.microsoft.com/office/drawing/2014/main" id="{9B88D6BF-3AA5-B3D6-4361-F0180CEF400A}"/>
              </a:ext>
            </a:extLst>
          </p:cNvPr>
          <p:cNvSpPr>
            <a:spLocks noGrp="1"/>
          </p:cNvSpPr>
          <p:nvPr>
            <p:ph type="body" sz="quarter" idx="26" hasCustomPrompt="1"/>
          </p:nvPr>
        </p:nvSpPr>
        <p:spPr>
          <a:xfrm>
            <a:off x="5086124" y="5197319"/>
            <a:ext cx="1156606"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text</a:t>
            </a:r>
          </a:p>
        </p:txBody>
      </p:sp>
      <p:sp>
        <p:nvSpPr>
          <p:cNvPr id="29" name="Text Placeholder 4">
            <a:extLst>
              <a:ext uri="{FF2B5EF4-FFF2-40B4-BE49-F238E27FC236}">
                <a16:creationId xmlns:a16="http://schemas.microsoft.com/office/drawing/2014/main" id="{2DA6A443-80F8-BDFE-F488-C8764E6284D8}"/>
              </a:ext>
            </a:extLst>
          </p:cNvPr>
          <p:cNvSpPr>
            <a:spLocks noGrp="1"/>
          </p:cNvSpPr>
          <p:nvPr>
            <p:ph type="body" sz="quarter" idx="27" hasCustomPrompt="1"/>
          </p:nvPr>
        </p:nvSpPr>
        <p:spPr>
          <a:xfrm>
            <a:off x="6432321" y="5197319"/>
            <a:ext cx="1156606"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text</a:t>
            </a:r>
          </a:p>
        </p:txBody>
      </p:sp>
      <p:cxnSp>
        <p:nvCxnSpPr>
          <p:cNvPr id="30" name="Straight Connector 29">
            <a:extLst>
              <a:ext uri="{FF2B5EF4-FFF2-40B4-BE49-F238E27FC236}">
                <a16:creationId xmlns:a16="http://schemas.microsoft.com/office/drawing/2014/main" id="{1380C29C-01A5-F2AA-3528-E3D1FA463438}"/>
              </a:ext>
            </a:extLst>
          </p:cNvPr>
          <p:cNvCxnSpPr>
            <a:cxnSpLocks/>
          </p:cNvCxnSpPr>
          <p:nvPr userDrawn="1"/>
        </p:nvCxnSpPr>
        <p:spPr>
          <a:xfrm flipH="1">
            <a:off x="5664426" y="4961250"/>
            <a:ext cx="2708348"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98F304-2966-9B2C-D0C5-066D69773039}"/>
              </a:ext>
            </a:extLst>
          </p:cNvPr>
          <p:cNvCxnSpPr>
            <a:cxnSpLocks/>
          </p:cNvCxnSpPr>
          <p:nvPr userDrawn="1"/>
        </p:nvCxnSpPr>
        <p:spPr>
          <a:xfrm>
            <a:off x="8372773" y="4949116"/>
            <a:ext cx="0" cy="422796"/>
          </a:xfrm>
          <a:prstGeom prst="line">
            <a:avLst/>
          </a:prstGeom>
          <a:ln w="19050">
            <a:solidFill>
              <a:srgbClr val="39546E"/>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8C0FDE88-08F2-1384-9B9A-752E8DC273C9}"/>
              </a:ext>
            </a:extLst>
          </p:cNvPr>
          <p:cNvSpPr/>
          <p:nvPr userDrawn="1"/>
        </p:nvSpPr>
        <p:spPr>
          <a:xfrm>
            <a:off x="7730856" y="5123382"/>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200">
              <a:latin typeface="+mj-lt"/>
            </a:endParaRPr>
          </a:p>
        </p:txBody>
      </p:sp>
      <p:sp>
        <p:nvSpPr>
          <p:cNvPr id="33" name="Text Placeholder 4">
            <a:extLst>
              <a:ext uri="{FF2B5EF4-FFF2-40B4-BE49-F238E27FC236}">
                <a16:creationId xmlns:a16="http://schemas.microsoft.com/office/drawing/2014/main" id="{E34E741C-9DF0-0FEE-3BD0-AE4D21466A02}"/>
              </a:ext>
            </a:extLst>
          </p:cNvPr>
          <p:cNvSpPr>
            <a:spLocks noGrp="1"/>
          </p:cNvSpPr>
          <p:nvPr>
            <p:ph type="body" sz="quarter" idx="28" hasCustomPrompt="1"/>
          </p:nvPr>
        </p:nvSpPr>
        <p:spPr>
          <a:xfrm>
            <a:off x="7794471" y="5197319"/>
            <a:ext cx="1144303"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text</a:t>
            </a:r>
          </a:p>
        </p:txBody>
      </p:sp>
      <p:sp>
        <p:nvSpPr>
          <p:cNvPr id="35" name="Content Placeholder 2">
            <a:extLst>
              <a:ext uri="{FF2B5EF4-FFF2-40B4-BE49-F238E27FC236}">
                <a16:creationId xmlns:a16="http://schemas.microsoft.com/office/drawing/2014/main" id="{146B3DF0-438B-0620-A62E-F05AB3AEB5C3}"/>
              </a:ext>
            </a:extLst>
          </p:cNvPr>
          <p:cNvSpPr>
            <a:spLocks noGrp="1"/>
          </p:cNvSpPr>
          <p:nvPr>
            <p:ph idx="29"/>
          </p:nvPr>
        </p:nvSpPr>
        <p:spPr>
          <a:xfrm>
            <a:off x="4621095" y="1362492"/>
            <a:ext cx="4416790" cy="1258941"/>
          </a:xfrm>
          <a:prstGeom prst="rect">
            <a:avLst/>
          </a:prstGeom>
        </p:spPr>
        <p:txBody>
          <a:bodyPr>
            <a:noAutofit/>
          </a:bodyPr>
          <a:lstStyle>
            <a:lvl1pPr>
              <a:buClr>
                <a:srgbClr val="005DAB"/>
              </a:buClr>
              <a:buSzPct val="110000"/>
              <a:defRPr sz="1200">
                <a:latin typeface="+mj-lt"/>
                <a:cs typeface="Arial" panose="020B0604020202020204" pitchFamily="34" charset="0"/>
              </a:defRPr>
            </a:lvl1pPr>
            <a:lvl2pPr marL="428625" indent="-214313">
              <a:buClr>
                <a:srgbClr val="005DAB"/>
              </a:buClr>
              <a:buFont typeface="Arial" panose="020B0604020202020204" pitchFamily="34" charset="0"/>
              <a:buChar char="‒"/>
              <a:defRPr sz="120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05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900">
                <a:latin typeface="+mj-lt"/>
                <a:cs typeface="Arial" panose="020B0604020202020204" pitchFamily="34" charset="0"/>
              </a:defRPr>
            </a:lvl4pPr>
            <a:lvl5pPr marL="854869" indent="-169069">
              <a:buClr>
                <a:srgbClr val="005DAB"/>
              </a:buClr>
              <a:buFont typeface="Arial" panose="020B0604020202020204" pitchFamily="34" charset="0"/>
              <a:buChar char="–"/>
              <a:defRPr sz="825">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221811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bulle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E4DF639-9346-9AC8-5586-B8920E74461D}"/>
              </a:ext>
            </a:extLst>
          </p:cNvPr>
          <p:cNvSpPr/>
          <p:nvPr userDrawn="1"/>
        </p:nvSpPr>
        <p:spPr>
          <a:xfrm>
            <a:off x="0" y="1197204"/>
            <a:ext cx="9144000" cy="1150070"/>
          </a:xfrm>
          <a:prstGeom prst="rect">
            <a:avLst/>
          </a:prstGeom>
          <a:solidFill>
            <a:srgbClr val="869FB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mj-lt"/>
            </a:endParaRPr>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334319" y="304025"/>
            <a:ext cx="6584307" cy="607555"/>
          </a:xfrm>
          <a:prstGeom prst="rect">
            <a:avLst/>
          </a:prstGeom>
        </p:spPr>
        <p:txBody>
          <a:bodyPr vert="horz">
            <a:noAutofit/>
          </a:bodyPr>
          <a:lstStyle>
            <a:lvl1pPr>
              <a:lnSpc>
                <a:spcPct val="85000"/>
              </a:lnSpc>
              <a:defRPr sz="2400">
                <a:solidFill>
                  <a:schemeClr val="bg1"/>
                </a:solidFill>
                <a:latin typeface="+mj-lt"/>
              </a:defRPr>
            </a:lvl1pPr>
          </a:lstStyle>
          <a:p>
            <a:r>
              <a:rPr lang="en-US"/>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334320" y="2453643"/>
            <a:ext cx="4188587" cy="2995050"/>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50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35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200">
                <a:latin typeface="+mj-lt"/>
                <a:cs typeface="Arial" panose="020B0604020202020204" pitchFamily="34" charset="0"/>
              </a:defRPr>
            </a:lvl4pPr>
            <a:lvl5pPr marL="854869" indent="-169069">
              <a:buClr>
                <a:srgbClr val="005DAB"/>
              </a:buClr>
              <a:buFont typeface="Arial" panose="020B0604020202020204" pitchFamily="34" charset="0"/>
              <a:buChar char="–"/>
              <a:defRPr sz="105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4BF20102-D0F0-E3BC-56BC-87082D793329}"/>
              </a:ext>
            </a:extLst>
          </p:cNvPr>
          <p:cNvSpPr>
            <a:spLocks noGrp="1"/>
          </p:cNvSpPr>
          <p:nvPr>
            <p:ph type="body" sz="quarter" idx="3" hasCustomPrompt="1"/>
          </p:nvPr>
        </p:nvSpPr>
        <p:spPr>
          <a:xfrm>
            <a:off x="373359" y="6507850"/>
            <a:ext cx="5522983" cy="289067"/>
          </a:xfrm>
          <a:prstGeom prst="rect">
            <a:avLst/>
          </a:prstGeom>
        </p:spPr>
        <p:txBody>
          <a:bodyPr anchor="t">
            <a:noAutofit/>
          </a:bodyPr>
          <a:lstStyle>
            <a:lvl1pPr marL="0" indent="0">
              <a:buNone/>
              <a:defRPr sz="825"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*footnotes</a:t>
            </a:r>
          </a:p>
        </p:txBody>
      </p:sp>
      <p:sp>
        <p:nvSpPr>
          <p:cNvPr id="35" name="Content Placeholder 2">
            <a:extLst>
              <a:ext uri="{FF2B5EF4-FFF2-40B4-BE49-F238E27FC236}">
                <a16:creationId xmlns:a16="http://schemas.microsoft.com/office/drawing/2014/main" id="{146B3DF0-438B-0620-A62E-F05AB3AEB5C3}"/>
              </a:ext>
            </a:extLst>
          </p:cNvPr>
          <p:cNvSpPr>
            <a:spLocks noGrp="1"/>
          </p:cNvSpPr>
          <p:nvPr>
            <p:ph idx="29"/>
          </p:nvPr>
        </p:nvSpPr>
        <p:spPr>
          <a:xfrm>
            <a:off x="4621095" y="2453643"/>
            <a:ext cx="4416790" cy="2995050"/>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50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35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200">
                <a:latin typeface="+mj-lt"/>
                <a:cs typeface="Arial" panose="020B0604020202020204" pitchFamily="34" charset="0"/>
              </a:defRPr>
            </a:lvl4pPr>
            <a:lvl5pPr marL="854869" indent="-169069">
              <a:buClr>
                <a:srgbClr val="005DAB"/>
              </a:buClr>
              <a:buFont typeface="Arial" panose="020B0604020202020204" pitchFamily="34" charset="0"/>
              <a:buChar char="–"/>
              <a:defRPr sz="105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4">
            <a:extLst>
              <a:ext uri="{FF2B5EF4-FFF2-40B4-BE49-F238E27FC236}">
                <a16:creationId xmlns:a16="http://schemas.microsoft.com/office/drawing/2014/main" id="{6301330D-DE87-12B9-8A22-DF3FBED01A9E}"/>
              </a:ext>
            </a:extLst>
          </p:cNvPr>
          <p:cNvSpPr>
            <a:spLocks noGrp="1"/>
          </p:cNvSpPr>
          <p:nvPr>
            <p:ph type="body" sz="quarter" idx="30" hasCustomPrompt="1"/>
          </p:nvPr>
        </p:nvSpPr>
        <p:spPr>
          <a:xfrm>
            <a:off x="334320" y="1557559"/>
            <a:ext cx="5522983" cy="504887"/>
          </a:xfrm>
          <a:prstGeom prst="rect">
            <a:avLst/>
          </a:prstGeom>
        </p:spPr>
        <p:txBody>
          <a:bodyPr anchor="t">
            <a:noAutofit/>
          </a:bodyPr>
          <a:lstStyle>
            <a:lvl1pPr marL="0" indent="0">
              <a:buNone/>
              <a:defRPr sz="1800" b="1">
                <a:solidFill>
                  <a:srgbClr val="45688B"/>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Subtitle</a:t>
            </a:r>
          </a:p>
        </p:txBody>
      </p:sp>
    </p:spTree>
    <p:extLst>
      <p:ext uri="{BB962C8B-B14F-4D97-AF65-F5344CB8AC3E}">
        <p14:creationId xmlns:p14="http://schemas.microsoft.com/office/powerpoint/2010/main" val="351523147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DAB44-3933-4383-A7E8-C2260715D422}"/>
              </a:ext>
            </a:extLst>
          </p:cNvPr>
          <p:cNvSpPr/>
          <p:nvPr userDrawn="1"/>
        </p:nvSpPr>
        <p:spPr>
          <a:xfrm>
            <a:off x="0" y="-41565"/>
            <a:ext cx="8930666" cy="6903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mj-lt"/>
            </a:endParaRPr>
          </a:p>
        </p:txBody>
      </p:sp>
      <p:pic>
        <p:nvPicPr>
          <p:cNvPr id="4" name="Picture 3">
            <a:extLst>
              <a:ext uri="{FF2B5EF4-FFF2-40B4-BE49-F238E27FC236}">
                <a16:creationId xmlns:a16="http://schemas.microsoft.com/office/drawing/2014/main" id="{EB74A30A-ED28-C5D9-80DB-D1831070D7C4}"/>
              </a:ext>
            </a:extLst>
          </p:cNvPr>
          <p:cNvPicPr>
            <a:picLocks noChangeAspect="1"/>
          </p:cNvPicPr>
          <p:nvPr userDrawn="1"/>
        </p:nvPicPr>
        <p:blipFill rotWithShape="1">
          <a:blip r:embed="rId3"/>
          <a:srcRect l="46730" r="6836"/>
          <a:stretch/>
        </p:blipFill>
        <p:spPr>
          <a:xfrm rot="5400000">
            <a:off x="5119004" y="2838210"/>
            <a:ext cx="6924033" cy="1132168"/>
          </a:xfrm>
          <a:prstGeom prst="rect">
            <a:avLst/>
          </a:prstGeom>
        </p:spPr>
      </p:pic>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1"/>
            </p:custDataLst>
            <p:extLst>
              <p:ext uri="{D42A27DB-BD31-4B8C-83A1-F6EECF244321}">
                <p14:modId xmlns:p14="http://schemas.microsoft.com/office/powerpoint/2010/main" val="314436085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474922" y="217232"/>
            <a:ext cx="6259953" cy="6254342"/>
          </a:xfrm>
          <a:prstGeom prst="rect">
            <a:avLst/>
          </a:prstGeom>
        </p:spPr>
        <p:txBody>
          <a:bodyPr vert="eaVert">
            <a:noAutofit/>
          </a:bodyPr>
          <a:lstStyle>
            <a:lvl1pPr>
              <a:defRPr sz="1800">
                <a:solidFill>
                  <a:schemeClr val="tx1"/>
                </a:solidFill>
                <a:latin typeface="+mj-lt"/>
              </a:defRPr>
            </a:lvl1pPr>
            <a:lvl2pPr marL="471488" indent="-257175">
              <a:buClr>
                <a:srgbClr val="005DAB"/>
              </a:buClr>
              <a:defRPr lang="en-US" sz="1650" b="0" i="0" kern="1200" dirty="0">
                <a:solidFill>
                  <a:schemeClr val="tx1"/>
                </a:solidFill>
                <a:latin typeface="+mj-lt"/>
                <a:ea typeface="+mn-ea"/>
                <a:cs typeface="Arial" panose="020B0604020202020204" pitchFamily="34" charset="0"/>
              </a:defRPr>
            </a:lvl2pPr>
            <a:lvl3pPr marL="603647" indent="-257175">
              <a:buClr>
                <a:srgbClr val="005DAB"/>
              </a:buClr>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773906" indent="-257175">
              <a:buClr>
                <a:srgbClr val="005DAB"/>
              </a:buClr>
              <a:defRPr lang="en-US" sz="1350" b="0" i="0" kern="1200" dirty="0">
                <a:solidFill>
                  <a:schemeClr val="tx1"/>
                </a:solidFill>
                <a:latin typeface="+mj-lt"/>
                <a:ea typeface="+mn-ea"/>
                <a:cs typeface="Arial" panose="020B0604020202020204" pitchFamily="34" charset="0"/>
              </a:defRPr>
            </a:lvl4pPr>
            <a:lvl5pPr>
              <a:buClr>
                <a:srgbClr val="005DAB"/>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6259612" y="2050546"/>
            <a:ext cx="4487159" cy="668871"/>
          </a:xfrm>
          <a:prstGeom prst="rect">
            <a:avLst/>
          </a:prstGeom>
        </p:spPr>
        <p:txBody>
          <a:bodyPr vert="horz" lIns="91440" tIns="45720" rIns="91440" bIns="45720" rtlCol="0" anchor="ctr">
            <a:noAutofit/>
          </a:bodyPr>
          <a:lstStyle>
            <a:lvl1pPr>
              <a:defRPr sz="2100">
                <a:solidFill>
                  <a:schemeClr val="bg1"/>
                </a:solidFill>
                <a:latin typeface="+mj-lt"/>
              </a:defRPr>
            </a:lvl1pPr>
          </a:lstStyle>
          <a:p>
            <a:r>
              <a:rPr lang="en-US"/>
              <a:t>Click to edit Master title style</a:t>
            </a:r>
          </a:p>
        </p:txBody>
      </p:sp>
      <p:sp>
        <p:nvSpPr>
          <p:cNvPr id="11" name="Slide Number Placeholder 5">
            <a:extLst>
              <a:ext uri="{FF2B5EF4-FFF2-40B4-BE49-F238E27FC236}">
                <a16:creationId xmlns:a16="http://schemas.microsoft.com/office/drawing/2014/main" id="{8888420E-A35D-2CFE-2B8E-3923F03E2346}"/>
              </a:ext>
            </a:extLst>
          </p:cNvPr>
          <p:cNvSpPr txBox="1">
            <a:spLocks/>
          </p:cNvSpPr>
          <p:nvPr userDrawn="1"/>
        </p:nvSpPr>
        <p:spPr>
          <a:xfrm rot="5400000">
            <a:off x="-214976" y="6636022"/>
            <a:ext cx="598419" cy="269524"/>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545FE2-DEF4-4BC2-9058-BF1DA4AEB4E3}" type="slidenum">
              <a:rPr lang="en-US" sz="750" smtClean="0"/>
              <a:pPr/>
              <a:t>‹#›</a:t>
            </a:fld>
            <a:endParaRPr lang="en-US" sz="750"/>
          </a:p>
        </p:txBody>
      </p:sp>
      <p:pic>
        <p:nvPicPr>
          <p:cNvPr id="7" name="Picture 6" descr="A black background with white letters&#10;&#10;Description automatically generated">
            <a:extLst>
              <a:ext uri="{FF2B5EF4-FFF2-40B4-BE49-F238E27FC236}">
                <a16:creationId xmlns:a16="http://schemas.microsoft.com/office/drawing/2014/main" id="{D600F9BB-A801-A089-C12E-C0C8B9496BF9}"/>
              </a:ext>
            </a:extLst>
          </p:cNvPr>
          <p:cNvPicPr>
            <a:picLocks noChangeAspect="1"/>
          </p:cNvPicPr>
          <p:nvPr userDrawn="1"/>
        </p:nvPicPr>
        <p:blipFill>
          <a:blip r:embed="rId6"/>
          <a:stretch>
            <a:fillRect/>
          </a:stretch>
        </p:blipFill>
        <p:spPr>
          <a:xfrm rot="5400000">
            <a:off x="8105759" y="4297873"/>
            <a:ext cx="1690030" cy="298391"/>
          </a:xfrm>
          <a:prstGeom prst="rect">
            <a:avLst/>
          </a:prstGeom>
        </p:spPr>
      </p:pic>
      <p:pic>
        <p:nvPicPr>
          <p:cNvPr id="9" name="Picture 8" descr="A black and white logo&#10;&#10;Description automatically generated">
            <a:extLst>
              <a:ext uri="{FF2B5EF4-FFF2-40B4-BE49-F238E27FC236}">
                <a16:creationId xmlns:a16="http://schemas.microsoft.com/office/drawing/2014/main" id="{093BA9BF-0FEA-A45E-22FA-C6021B4DEDCF}"/>
              </a:ext>
            </a:extLst>
          </p:cNvPr>
          <p:cNvPicPr>
            <a:picLocks noChangeAspect="1"/>
          </p:cNvPicPr>
          <p:nvPr userDrawn="1"/>
        </p:nvPicPr>
        <p:blipFill>
          <a:blip r:embed="rId7"/>
          <a:stretch>
            <a:fillRect/>
          </a:stretch>
        </p:blipFill>
        <p:spPr>
          <a:xfrm rot="5400000">
            <a:off x="7876160" y="5942747"/>
            <a:ext cx="1265458" cy="489680"/>
          </a:xfrm>
          <a:prstGeom prst="rect">
            <a:avLst/>
          </a:prstGeom>
        </p:spPr>
      </p:pic>
    </p:spTree>
    <p:extLst>
      <p:ext uri="{BB962C8B-B14F-4D97-AF65-F5344CB8AC3E}">
        <p14:creationId xmlns:p14="http://schemas.microsoft.com/office/powerpoint/2010/main" val="1347071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pic>
        <p:nvPicPr>
          <p:cNvPr id="25" name="Picture 24" descr="Text&#10;&#10;Description automatically generated with medium confidence">
            <a:extLst>
              <a:ext uri="{FF2B5EF4-FFF2-40B4-BE49-F238E27FC236}">
                <a16:creationId xmlns:a16="http://schemas.microsoft.com/office/drawing/2014/main" id="{0D2C76B0-8A4A-4935-AB9E-8457605F32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34909" y="5790141"/>
            <a:ext cx="2252725" cy="844772"/>
          </a:xfrm>
          <a:prstGeom prst="rect">
            <a:avLst/>
          </a:prstGeom>
        </p:spPr>
      </p:pic>
      <p:grpSp>
        <p:nvGrpSpPr>
          <p:cNvPr id="29" name="Group 28">
            <a:extLst>
              <a:ext uri="{FF2B5EF4-FFF2-40B4-BE49-F238E27FC236}">
                <a16:creationId xmlns:a16="http://schemas.microsoft.com/office/drawing/2014/main" id="{5189D5A3-AE35-40D8-AF42-34B1E9466F99}"/>
              </a:ext>
            </a:extLst>
          </p:cNvPr>
          <p:cNvGrpSpPr/>
          <p:nvPr userDrawn="1"/>
        </p:nvGrpSpPr>
        <p:grpSpPr>
          <a:xfrm>
            <a:off x="-8383" y="0"/>
            <a:ext cx="9152383" cy="6858000"/>
            <a:chOff x="-8383" y="0"/>
            <a:chExt cx="9152383" cy="6858000"/>
          </a:xfrm>
        </p:grpSpPr>
        <p:sp>
          <p:nvSpPr>
            <p:cNvPr id="30" name="Rectangle 29">
              <a:extLst>
                <a:ext uri="{FF2B5EF4-FFF2-40B4-BE49-F238E27FC236}">
                  <a16:creationId xmlns:a16="http://schemas.microsoft.com/office/drawing/2014/main" id="{E3DA4D8A-1C1C-4C01-B4D7-4BAD698EFC34}"/>
                </a:ext>
              </a:extLst>
            </p:cNvPr>
            <p:cNvSpPr/>
            <p:nvPr userDrawn="1"/>
          </p:nvSpPr>
          <p:spPr>
            <a:xfrm>
              <a:off x="175491" y="0"/>
              <a:ext cx="8968509" cy="131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close up of a wood surface&#10;&#10;Description automatically generated with low confidence">
              <a:extLst>
                <a:ext uri="{FF2B5EF4-FFF2-40B4-BE49-F238E27FC236}">
                  <a16:creationId xmlns:a16="http://schemas.microsoft.com/office/drawing/2014/main" id="{E01C4E6A-F310-4FC1-A6D7-38964810DF3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22187" b="52375"/>
            <a:stretch/>
          </p:blipFill>
          <p:spPr>
            <a:xfrm rot="10800000" flipH="1">
              <a:off x="-8383" y="0"/>
              <a:ext cx="626320" cy="6858000"/>
            </a:xfrm>
            <a:prstGeom prst="rect">
              <a:avLst/>
            </a:prstGeom>
          </p:spPr>
        </p:pic>
        <p:pic>
          <p:nvPicPr>
            <p:cNvPr id="32" name="Picture 31" descr="Logo&#10;&#10;Description automatically generated with medium confidence">
              <a:extLst>
                <a:ext uri="{FF2B5EF4-FFF2-40B4-BE49-F238E27FC236}">
                  <a16:creationId xmlns:a16="http://schemas.microsoft.com/office/drawing/2014/main" id="{70DDEB28-0E8D-469A-B4CF-4653C995ECD5}"/>
                </a:ext>
              </a:extLst>
            </p:cNvPr>
            <p:cNvPicPr>
              <a:picLocks noChangeAspect="1"/>
            </p:cNvPicPr>
            <p:nvPr userDrawn="1"/>
          </p:nvPicPr>
          <p:blipFill rotWithShape="1">
            <a:blip r:embed="rId7"/>
            <a:srcRect t="6973" b="4485"/>
            <a:stretch/>
          </p:blipFill>
          <p:spPr>
            <a:xfrm>
              <a:off x="810346" y="1914950"/>
              <a:ext cx="3274142" cy="1218634"/>
            </a:xfrm>
            <a:prstGeom prst="rect">
              <a:avLst/>
            </a:prstGeom>
          </p:spPr>
        </p:pic>
      </p:grpSp>
      <p:cxnSp>
        <p:nvCxnSpPr>
          <p:cNvPr id="33" name="Straight Connector 32">
            <a:extLst>
              <a:ext uri="{FF2B5EF4-FFF2-40B4-BE49-F238E27FC236}">
                <a16:creationId xmlns:a16="http://schemas.microsoft.com/office/drawing/2014/main" id="{58838BAD-8AB4-4A8A-9379-E9F8F6327820}"/>
              </a:ext>
            </a:extLst>
          </p:cNvPr>
          <p:cNvCxnSpPr>
            <a:cxnSpLocks/>
          </p:cNvCxnSpPr>
          <p:nvPr userDrawn="1"/>
        </p:nvCxnSpPr>
        <p:spPr>
          <a:xfrm>
            <a:off x="4276894" y="1440589"/>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4FDD1E2D-BB2B-4239-A4C5-B675E66B4293}"/>
              </a:ext>
            </a:extLst>
          </p:cNvPr>
          <p:cNvSpPr>
            <a:spLocks noGrp="1"/>
          </p:cNvSpPr>
          <p:nvPr>
            <p:ph type="ctrTitle" hasCustomPrompt="1"/>
          </p:nvPr>
        </p:nvSpPr>
        <p:spPr>
          <a:xfrm>
            <a:off x="4516585" y="1440589"/>
            <a:ext cx="4368799" cy="2167357"/>
          </a:xfrm>
          <a:prstGeom prst="rect">
            <a:avLst/>
          </a:prstGeom>
        </p:spPr>
        <p:txBody>
          <a:bodyPr vert="horz" anchor="ctr">
            <a:noAutofit/>
          </a:bodyPr>
          <a:lstStyle>
            <a:lvl1pPr marL="0" algn="l" defTabSz="914400" rtl="0" eaLnBrk="1" latinLnBrk="0" hangingPunct="1">
              <a:lnSpc>
                <a:spcPct val="100000"/>
              </a:lnSpc>
              <a:spcBef>
                <a:spcPct val="0"/>
              </a:spcBef>
              <a:buNone/>
              <a:defRPr lang="en-US" sz="3000" b="1" i="0" kern="1200" dirty="0">
                <a:solidFill>
                  <a:schemeClr val="tx1"/>
                </a:solidFill>
                <a:latin typeface="Arial" panose="020B0604020202020204" pitchFamily="34" charset="0"/>
                <a:ea typeface="+mj-ea"/>
                <a:cs typeface="Arial" panose="020B0604020202020204" pitchFamily="34" charset="0"/>
              </a:defRPr>
            </a:lvl1pPr>
          </a:lstStyle>
          <a:p>
            <a:r>
              <a:rPr lang="en-US"/>
              <a:t>Click to edit Master Appendix</a:t>
            </a:r>
          </a:p>
        </p:txBody>
      </p:sp>
      <p:sp>
        <p:nvSpPr>
          <p:cNvPr id="10" name="Slide Number Placeholder 5">
            <a:extLst>
              <a:ext uri="{FF2B5EF4-FFF2-40B4-BE49-F238E27FC236}">
                <a16:creationId xmlns:a16="http://schemas.microsoft.com/office/drawing/2014/main" id="{8F6F1A4D-4E58-4865-AF8D-418B2FE3EA10}"/>
              </a:ext>
            </a:extLst>
          </p:cNvPr>
          <p:cNvSpPr>
            <a:spLocks noGrp="1"/>
          </p:cNvSpPr>
          <p:nvPr>
            <p:ph type="sldNum" sz="quarter" idx="4"/>
          </p:nvPr>
        </p:nvSpPr>
        <p:spPr>
          <a:xfrm>
            <a:off x="8319752" y="6577563"/>
            <a:ext cx="824248" cy="280436"/>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79912259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B3EB-DB49-C9EF-67C6-527A9C070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49025-0B40-D889-3B77-F7A747959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0013C-3321-DD44-6179-5518B4B57F75}"/>
              </a:ext>
            </a:extLst>
          </p:cNvPr>
          <p:cNvSpPr>
            <a:spLocks noGrp="1"/>
          </p:cNvSpPr>
          <p:nvPr>
            <p:ph type="dt" sz="half" idx="10"/>
          </p:nvPr>
        </p:nvSpPr>
        <p:spPr/>
        <p:txBody>
          <a:bodyPr/>
          <a:lstStyle/>
          <a:p>
            <a:fld id="{8366671A-AB33-4865-BCED-59125E8F2836}" type="datetimeFigureOut">
              <a:rPr lang="en-US" smtClean="0"/>
              <a:t>7/14/2025</a:t>
            </a:fld>
            <a:endParaRPr lang="en-US"/>
          </a:p>
        </p:txBody>
      </p:sp>
      <p:sp>
        <p:nvSpPr>
          <p:cNvPr id="5" name="Footer Placeholder 4">
            <a:extLst>
              <a:ext uri="{FF2B5EF4-FFF2-40B4-BE49-F238E27FC236}">
                <a16:creationId xmlns:a16="http://schemas.microsoft.com/office/drawing/2014/main" id="{A879B562-676C-9D9A-DD5D-32080F8A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2D407-1DDD-3F3C-72B6-ACE26C9B9C0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35235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670539" y="319836"/>
            <a:ext cx="2430947" cy="323165"/>
          </a:xfrm>
          <a:prstGeom prst="rect">
            <a:avLst/>
          </a:prstGeom>
          <a:noFill/>
        </p:spPr>
        <p:txBody>
          <a:bodyPr wrap="square" rtlCol="0">
            <a:spAutoFit/>
          </a:bodyPr>
          <a:lstStyle/>
          <a:p>
            <a:r>
              <a:rPr lang="en-US" sz="1500" b="1">
                <a:latin typeface="Arial" panose="020B0604020202020204" pitchFamily="34" charset="0"/>
                <a:cs typeface="Arial" panose="020B0604020202020204" pitchFamily="34" charset="0"/>
              </a:rPr>
              <a:t>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6904559" y="1404940"/>
            <a:ext cx="1807368"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4846025" y="1400178"/>
            <a:ext cx="1807368"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5257422" y="4057844"/>
            <a:ext cx="3054964"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4846024" y="3752850"/>
            <a:ext cx="1807368" cy="236484"/>
          </a:xfrm>
          <a:prstGeom prst="rect">
            <a:avLst/>
          </a:prstGeom>
        </p:spPr>
        <p:txBody>
          <a:bodyPr/>
          <a:lstStyle>
            <a:lvl1pPr>
              <a:defRPr sz="1051"/>
            </a:lvl1pPr>
            <a:lvl3pPr marL="288038"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6900834" y="3769574"/>
            <a:ext cx="1811093" cy="226425"/>
          </a:xfrm>
          <a:prstGeom prst="rect">
            <a:avLst/>
          </a:prstGeom>
        </p:spPr>
        <p:txBody>
          <a:bodyPr/>
          <a:lstStyle>
            <a:lvl1pPr>
              <a:defRPr sz="1051"/>
            </a:lvl1pPr>
            <a:lvl3pPr marL="288038"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5257422" y="5855289"/>
            <a:ext cx="3054964" cy="226425"/>
          </a:xfrm>
          <a:prstGeom prst="rect">
            <a:avLst/>
          </a:prstGeom>
        </p:spPr>
        <p:txBody>
          <a:bodyPr/>
          <a:lstStyle>
            <a:lvl1pPr>
              <a:defRPr sz="1051"/>
            </a:lvl1pPr>
            <a:lvl3pPr marL="288038"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2287465" y="3218934"/>
            <a:ext cx="4574930" cy="300082"/>
          </a:xfrm>
          <a:prstGeom prst="rect">
            <a:avLst/>
          </a:prstGeom>
          <a:noFill/>
        </p:spPr>
        <p:txBody>
          <a:bodyPr wrap="square">
            <a:spAutoFit/>
          </a:bodyPr>
          <a:lstStyle/>
          <a:p>
            <a:endParaRPr lang="en-US" sz="135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79209358"/>
              </p:ext>
            </p:extLst>
          </p:nvPr>
        </p:nvGraphicFramePr>
        <p:xfrm>
          <a:off x="4732269" y="1066801"/>
          <a:ext cx="4206904" cy="5558649"/>
        </p:xfrm>
        <a:graphic>
          <a:graphicData uri="http://schemas.openxmlformats.org/drawingml/2006/table">
            <a:tbl>
              <a:tblPr firstRow="1" bandRow="1">
                <a:tableStyleId>{1FECB4D8-DB02-4DC6-A0A2-4F2EBAE1DC90}</a:tableStyleId>
              </a:tblPr>
              <a:tblGrid>
                <a:gridCol w="4206904">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marL="68580" marR="68580" anchor="ctr">
                    <a:solidFill>
                      <a:srgbClr val="C000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marL="68580" marR="68580"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2893278" y="269827"/>
            <a:ext cx="3195434" cy="533203"/>
          </a:xfrm>
          <a:prstGeom prst="rect">
            <a:avLst/>
          </a:prstGeom>
        </p:spPr>
        <p:txBody>
          <a:bodyPr anchor="ctr"/>
          <a:lstStyle>
            <a:lvl1pPr algn="l">
              <a:defRPr sz="15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8686" y="200025"/>
            <a:ext cx="1687781"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04788" y="103188"/>
            <a:ext cx="695325"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8348869" y="489227"/>
            <a:ext cx="427598" cy="324186"/>
          </a:xfrm>
          <a:prstGeom prst="rect">
            <a:avLst/>
          </a:prstGeom>
        </p:spPr>
      </p:pic>
    </p:spTree>
    <p:extLst>
      <p:ext uri="{BB962C8B-B14F-4D97-AF65-F5344CB8AC3E}">
        <p14:creationId xmlns:p14="http://schemas.microsoft.com/office/powerpoint/2010/main" val="1394453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927099" y="319836"/>
            <a:ext cx="3174387" cy="323165"/>
          </a:xfrm>
          <a:prstGeom prst="rect">
            <a:avLst/>
          </a:prstGeom>
          <a:noFill/>
        </p:spPr>
        <p:txBody>
          <a:bodyPr wrap="square" rtlCol="0">
            <a:spAutoFit/>
          </a:bodyPr>
          <a:lstStyle/>
          <a:p>
            <a:r>
              <a:rPr lang="en-US" sz="1500" b="1">
                <a:latin typeface="Arial" panose="020B0604020202020204" pitchFamily="34" charset="0"/>
                <a:cs typeface="Arial" panose="020B0604020202020204" pitchFamily="34" charset="0"/>
              </a:rPr>
              <a:t>Actionable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6904559" y="1404940"/>
            <a:ext cx="1807368"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4846025" y="1400178"/>
            <a:ext cx="1807368"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5257422" y="4057844"/>
            <a:ext cx="3054964"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4846024" y="3752850"/>
            <a:ext cx="1807368" cy="236484"/>
          </a:xfrm>
          <a:prstGeom prst="rect">
            <a:avLst/>
          </a:prstGeom>
        </p:spPr>
        <p:txBody>
          <a:bodyPr/>
          <a:lstStyle>
            <a:lvl1pPr>
              <a:defRPr sz="1051"/>
            </a:lvl1pPr>
            <a:lvl3pPr marL="288038"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6900834" y="3769574"/>
            <a:ext cx="1811093" cy="226425"/>
          </a:xfrm>
          <a:prstGeom prst="rect">
            <a:avLst/>
          </a:prstGeom>
        </p:spPr>
        <p:txBody>
          <a:bodyPr/>
          <a:lstStyle>
            <a:lvl1pPr>
              <a:defRPr sz="1051"/>
            </a:lvl1pPr>
            <a:lvl3pPr marL="288038"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5257422" y="5855289"/>
            <a:ext cx="3054964" cy="226425"/>
          </a:xfrm>
          <a:prstGeom prst="rect">
            <a:avLst/>
          </a:prstGeom>
        </p:spPr>
        <p:txBody>
          <a:bodyPr/>
          <a:lstStyle>
            <a:lvl1pPr>
              <a:defRPr sz="1051"/>
            </a:lvl1pPr>
            <a:lvl3pPr marL="288038"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2287465" y="3218934"/>
            <a:ext cx="4574930" cy="300082"/>
          </a:xfrm>
          <a:prstGeom prst="rect">
            <a:avLst/>
          </a:prstGeom>
          <a:noFill/>
        </p:spPr>
        <p:txBody>
          <a:bodyPr wrap="square">
            <a:spAutoFit/>
          </a:bodyPr>
          <a:lstStyle/>
          <a:p>
            <a:endParaRPr lang="en-US" sz="135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4732269" y="1066801"/>
          <a:ext cx="4206904" cy="5558649"/>
        </p:xfrm>
        <a:graphic>
          <a:graphicData uri="http://schemas.openxmlformats.org/drawingml/2006/table">
            <a:tbl>
              <a:tblPr firstRow="1" bandRow="1">
                <a:tableStyleId>{1FECB4D8-DB02-4DC6-A0A2-4F2EBAE1DC90}</a:tableStyleId>
              </a:tblPr>
              <a:tblGrid>
                <a:gridCol w="4206904">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marL="68580" marR="68580"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marL="68580" marR="68580"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2893278" y="269827"/>
            <a:ext cx="3195434" cy="533203"/>
          </a:xfrm>
          <a:prstGeom prst="rect">
            <a:avLst/>
          </a:prstGeom>
        </p:spPr>
        <p:txBody>
          <a:bodyPr anchor="ctr"/>
          <a:lstStyle>
            <a:lvl1pPr algn="l">
              <a:defRPr sz="15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8686" y="200025"/>
            <a:ext cx="1687781"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04788" y="103188"/>
            <a:ext cx="695325"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8348869" y="489227"/>
            <a:ext cx="427598" cy="324186"/>
          </a:xfrm>
          <a:prstGeom prst="rect">
            <a:avLst/>
          </a:prstGeom>
        </p:spPr>
      </p:pic>
    </p:spTree>
    <p:extLst>
      <p:ext uri="{BB962C8B-B14F-4D97-AF65-F5344CB8AC3E}">
        <p14:creationId xmlns:p14="http://schemas.microsoft.com/office/powerpoint/2010/main" val="3066335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325880" y="319836"/>
            <a:ext cx="3520145" cy="323165"/>
          </a:xfrm>
          <a:prstGeom prst="rect">
            <a:avLst/>
          </a:prstGeom>
          <a:noFill/>
        </p:spPr>
        <p:txBody>
          <a:bodyPr wrap="square" rtlCol="0">
            <a:spAutoFit/>
          </a:bodyPr>
          <a:lstStyle/>
          <a:p>
            <a:r>
              <a:rPr lang="en-US" sz="15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6904559" y="1404940"/>
            <a:ext cx="1807368"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4846025" y="1400178"/>
            <a:ext cx="1807368"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5257422" y="4057844"/>
            <a:ext cx="3054964"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4846024" y="3752850"/>
            <a:ext cx="1807368" cy="236484"/>
          </a:xfrm>
          <a:prstGeom prst="rect">
            <a:avLst/>
          </a:prstGeom>
        </p:spPr>
        <p:txBody>
          <a:bodyPr/>
          <a:lstStyle>
            <a:lvl1pPr>
              <a:defRPr sz="1051"/>
            </a:lvl1pPr>
            <a:lvl3pPr marL="288038"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6900834" y="3769574"/>
            <a:ext cx="1811093" cy="226425"/>
          </a:xfrm>
          <a:prstGeom prst="rect">
            <a:avLst/>
          </a:prstGeom>
        </p:spPr>
        <p:txBody>
          <a:bodyPr/>
          <a:lstStyle>
            <a:lvl1pPr>
              <a:defRPr sz="1051"/>
            </a:lvl1pPr>
            <a:lvl3pPr marL="288038"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5257422" y="5855289"/>
            <a:ext cx="3054964" cy="226425"/>
          </a:xfrm>
          <a:prstGeom prst="rect">
            <a:avLst/>
          </a:prstGeom>
        </p:spPr>
        <p:txBody>
          <a:bodyPr/>
          <a:lstStyle>
            <a:lvl1pPr>
              <a:defRPr sz="1051"/>
            </a:lvl1pPr>
            <a:lvl3pPr marL="288038"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2287465" y="3218934"/>
            <a:ext cx="4574930" cy="300082"/>
          </a:xfrm>
          <a:prstGeom prst="rect">
            <a:avLst/>
          </a:prstGeom>
          <a:noFill/>
        </p:spPr>
        <p:txBody>
          <a:bodyPr wrap="square">
            <a:spAutoFit/>
          </a:bodyPr>
          <a:lstStyle/>
          <a:p>
            <a:endParaRPr lang="en-US" sz="135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4732269" y="1066801"/>
          <a:ext cx="4206904" cy="5558649"/>
        </p:xfrm>
        <a:graphic>
          <a:graphicData uri="http://schemas.openxmlformats.org/drawingml/2006/table">
            <a:tbl>
              <a:tblPr firstRow="1" bandRow="1">
                <a:tableStyleId>{1FECB4D8-DB02-4DC6-A0A2-4F2EBAE1DC90}</a:tableStyleId>
              </a:tblPr>
              <a:tblGrid>
                <a:gridCol w="4206904">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marL="68580" marR="68580"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marL="68580" marR="68580"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640287" y="253289"/>
            <a:ext cx="3195434" cy="533203"/>
          </a:xfrm>
          <a:prstGeom prst="rect">
            <a:avLst/>
          </a:prstGeom>
        </p:spPr>
        <p:txBody>
          <a:bodyPr anchor="ctr"/>
          <a:lstStyle>
            <a:lvl1pPr algn="l">
              <a:defRPr sz="15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8686" y="200025"/>
            <a:ext cx="1687781"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04788" y="103188"/>
            <a:ext cx="695325"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8348869" y="489227"/>
            <a:ext cx="427598" cy="324186"/>
          </a:xfrm>
          <a:prstGeom prst="rect">
            <a:avLst/>
          </a:prstGeom>
        </p:spPr>
      </p:pic>
    </p:spTree>
    <p:extLst>
      <p:ext uri="{BB962C8B-B14F-4D97-AF65-F5344CB8AC3E}">
        <p14:creationId xmlns:p14="http://schemas.microsoft.com/office/powerpoint/2010/main" val="3319717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White title slide">
    <p:bg>
      <p:bgPr>
        <a:solidFill>
          <a:schemeClr val="bg1"/>
        </a:solidFill>
        <a:effectLst/>
      </p:bgPr>
    </p:bg>
    <p:spTree>
      <p:nvGrpSpPr>
        <p:cNvPr id="1" name=""/>
        <p:cNvGrpSpPr/>
        <p:nvPr/>
      </p:nvGrpSpPr>
      <p:grpSpPr>
        <a:xfrm>
          <a:off x="0" y="0"/>
          <a:ext cx="0" cy="0"/>
          <a:chOff x="0" y="0"/>
          <a:chExt cx="0" cy="0"/>
        </a:xfrm>
      </p:grpSpPr>
      <p:pic>
        <p:nvPicPr>
          <p:cNvPr id="5" name="Picture 4" descr="A close-up of several metal bars&#10;&#10;Description automatically generated">
            <a:extLst>
              <a:ext uri="{FF2B5EF4-FFF2-40B4-BE49-F238E27FC236}">
                <a16:creationId xmlns:a16="http://schemas.microsoft.com/office/drawing/2014/main" id="{398F7C34-59B2-5398-EFED-01914810FBE3}"/>
              </a:ext>
            </a:extLst>
          </p:cNvPr>
          <p:cNvPicPr>
            <a:picLocks noChangeAspect="1"/>
          </p:cNvPicPr>
          <p:nvPr userDrawn="1"/>
        </p:nvPicPr>
        <p:blipFill rotWithShape="1">
          <a:blip r:embed="rId3"/>
          <a:srcRect l="1883" t="12495" r="16303" b="22253"/>
          <a:stretch/>
        </p:blipFill>
        <p:spPr>
          <a:xfrm>
            <a:off x="-6191" y="0"/>
            <a:ext cx="9150191" cy="4093986"/>
          </a:xfrm>
          <a:prstGeom prst="rect">
            <a:avLst/>
          </a:prstGeom>
        </p:spPr>
      </p:pic>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1"/>
            </p:custDataLst>
            <p:extLst>
              <p:ext uri="{D42A27DB-BD31-4B8C-83A1-F6EECF244321}">
                <p14:modId xmlns:p14="http://schemas.microsoft.com/office/powerpoint/2010/main" val="390499035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8" name="TextBox 19">
            <a:extLst>
              <a:ext uri="{FF2B5EF4-FFF2-40B4-BE49-F238E27FC236}">
                <a16:creationId xmlns:a16="http://schemas.microsoft.com/office/drawing/2014/main" id="{B332FC75-8C9E-45F4-879D-39F6AAC1E664}"/>
              </a:ext>
            </a:extLst>
          </p:cNvPr>
          <p:cNvSpPr txBox="1">
            <a:spLocks noChangeArrowheads="1"/>
          </p:cNvSpPr>
          <p:nvPr userDrawn="1"/>
        </p:nvSpPr>
        <p:spPr bwMode="auto">
          <a:xfrm>
            <a:off x="6470861" y="4361827"/>
            <a:ext cx="246327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D64123"/>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en-US" sz="1000">
                <a:solidFill>
                  <a:srgbClr val="5E5E5E"/>
                </a:solidFill>
              </a:rPr>
              <a:t>ClimaxMolybdenum.com</a:t>
            </a:r>
          </a:p>
        </p:txBody>
      </p:sp>
      <p:sp>
        <p:nvSpPr>
          <p:cNvPr id="18" name="Rectangle 17">
            <a:extLst>
              <a:ext uri="{FF2B5EF4-FFF2-40B4-BE49-F238E27FC236}">
                <a16:creationId xmlns:a16="http://schemas.microsoft.com/office/drawing/2014/main" id="{223BE7A0-4F49-FE60-B13A-A8BE27BD716B}"/>
              </a:ext>
            </a:extLst>
          </p:cNvPr>
          <p:cNvSpPr/>
          <p:nvPr userDrawn="1"/>
        </p:nvSpPr>
        <p:spPr>
          <a:xfrm>
            <a:off x="6477132" y="3683728"/>
            <a:ext cx="2463271" cy="6111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9" name="Picture 8" descr="A black and white logo&#10;&#10;Description automatically generated">
            <a:extLst>
              <a:ext uri="{FF2B5EF4-FFF2-40B4-BE49-F238E27FC236}">
                <a16:creationId xmlns:a16="http://schemas.microsoft.com/office/drawing/2014/main" id="{633193A8-9581-19DB-8540-F4B06DFBA352}"/>
              </a:ext>
            </a:extLst>
          </p:cNvPr>
          <p:cNvPicPr>
            <a:picLocks noChangeAspect="1"/>
          </p:cNvPicPr>
          <p:nvPr userDrawn="1"/>
        </p:nvPicPr>
        <p:blipFill>
          <a:blip r:embed="rId6"/>
          <a:stretch>
            <a:fillRect/>
          </a:stretch>
        </p:blipFill>
        <p:spPr>
          <a:xfrm>
            <a:off x="179537" y="1199584"/>
            <a:ext cx="4529315" cy="1752657"/>
          </a:xfrm>
          <a:prstGeom prst="rect">
            <a:avLst/>
          </a:prstGeom>
        </p:spPr>
      </p:pic>
      <p:pic>
        <p:nvPicPr>
          <p:cNvPr id="15" name="Picture 14" descr="A blue and black logo&#10;&#10;Description automatically generated">
            <a:extLst>
              <a:ext uri="{FF2B5EF4-FFF2-40B4-BE49-F238E27FC236}">
                <a16:creationId xmlns:a16="http://schemas.microsoft.com/office/drawing/2014/main" id="{795354F0-40B9-5BBD-1E99-8AF82B48447D}"/>
              </a:ext>
            </a:extLst>
          </p:cNvPr>
          <p:cNvPicPr>
            <a:picLocks noChangeAspect="1"/>
          </p:cNvPicPr>
          <p:nvPr userDrawn="1"/>
        </p:nvPicPr>
        <p:blipFill>
          <a:blip r:embed="rId7"/>
          <a:stretch>
            <a:fillRect/>
          </a:stretch>
        </p:blipFill>
        <p:spPr>
          <a:xfrm>
            <a:off x="6539534" y="3740862"/>
            <a:ext cx="2280667" cy="563831"/>
          </a:xfrm>
          <a:prstGeom prst="rect">
            <a:avLst/>
          </a:prstGeom>
        </p:spPr>
      </p:pic>
      <p:pic>
        <p:nvPicPr>
          <p:cNvPr id="2" name="Picture 8" descr="Shape&#10;&#10;Description automatically generated with low confidence">
            <a:extLst>
              <a:ext uri="{FF2B5EF4-FFF2-40B4-BE49-F238E27FC236}">
                <a16:creationId xmlns:a16="http://schemas.microsoft.com/office/drawing/2014/main" id="{B1927388-C2D5-D7BB-EF14-C8167A0FB8A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39534" y="5902188"/>
            <a:ext cx="436706" cy="43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9">
            <a:extLst>
              <a:ext uri="{FF2B5EF4-FFF2-40B4-BE49-F238E27FC236}">
                <a16:creationId xmlns:a16="http://schemas.microsoft.com/office/drawing/2014/main" id="{25F530B7-FD48-73A4-5D04-B57529A9EC06}"/>
              </a:ext>
            </a:extLst>
          </p:cNvPr>
          <p:cNvPicPr>
            <a:picLocks noChangeAspect="1"/>
          </p:cNvPicPr>
          <p:nvPr userDrawn="1"/>
        </p:nvPicPr>
        <p:blipFill>
          <a:blip r:embed="rId9"/>
          <a:stretch>
            <a:fillRect/>
          </a:stretch>
        </p:blipFill>
        <p:spPr>
          <a:xfrm>
            <a:off x="7145926" y="5998168"/>
            <a:ext cx="895174" cy="293443"/>
          </a:xfrm>
          <a:prstGeom prst="rect">
            <a:avLst/>
          </a:prstGeom>
        </p:spPr>
      </p:pic>
      <p:cxnSp>
        <p:nvCxnSpPr>
          <p:cNvPr id="7" name="Straight Connector 6">
            <a:extLst>
              <a:ext uri="{FF2B5EF4-FFF2-40B4-BE49-F238E27FC236}">
                <a16:creationId xmlns:a16="http://schemas.microsoft.com/office/drawing/2014/main" id="{0C95FA07-7AC1-63DF-1AC2-35BE411949DB}"/>
              </a:ext>
            </a:extLst>
          </p:cNvPr>
          <p:cNvCxnSpPr>
            <a:cxnSpLocks/>
          </p:cNvCxnSpPr>
          <p:nvPr userDrawn="1"/>
        </p:nvCxnSpPr>
        <p:spPr>
          <a:xfrm>
            <a:off x="6470861" y="5775467"/>
            <a:ext cx="2481558" cy="0"/>
          </a:xfrm>
          <a:prstGeom prst="line">
            <a:avLst/>
          </a:prstGeom>
          <a:ln w="15875">
            <a:solidFill>
              <a:srgbClr val="005DAB"/>
            </a:solidFill>
          </a:ln>
        </p:spPr>
        <p:style>
          <a:lnRef idx="1">
            <a:schemeClr val="accent1"/>
          </a:lnRef>
          <a:fillRef idx="0">
            <a:schemeClr val="accent1"/>
          </a:fillRef>
          <a:effectRef idx="0">
            <a:schemeClr val="accent1"/>
          </a:effectRef>
          <a:fontRef idx="minor">
            <a:schemeClr val="tx1"/>
          </a:fontRef>
        </p:style>
      </p:cxnSp>
      <p:pic>
        <p:nvPicPr>
          <p:cNvPr id="10" name="Picture 9" descr="A white rectangular sign with black text&#10;&#10;Description automatically generated">
            <a:extLst>
              <a:ext uri="{FF2B5EF4-FFF2-40B4-BE49-F238E27FC236}">
                <a16:creationId xmlns:a16="http://schemas.microsoft.com/office/drawing/2014/main" id="{646B1AF7-6731-EC17-F373-3A30B56ECB7C}"/>
              </a:ext>
            </a:extLst>
          </p:cNvPr>
          <p:cNvPicPr>
            <a:picLocks noChangeAspect="1"/>
          </p:cNvPicPr>
          <p:nvPr userDrawn="1"/>
        </p:nvPicPr>
        <p:blipFill>
          <a:blip r:embed="rId10"/>
          <a:stretch>
            <a:fillRect/>
          </a:stretch>
        </p:blipFill>
        <p:spPr>
          <a:xfrm>
            <a:off x="8173039" y="5921086"/>
            <a:ext cx="810162" cy="442672"/>
          </a:xfrm>
          <a:prstGeom prst="rect">
            <a:avLst/>
          </a:prstGeom>
        </p:spPr>
      </p:pic>
      <p:sp>
        <p:nvSpPr>
          <p:cNvPr id="4" name="TextBox 2">
            <a:extLst>
              <a:ext uri="{FF2B5EF4-FFF2-40B4-BE49-F238E27FC236}">
                <a16:creationId xmlns:a16="http://schemas.microsoft.com/office/drawing/2014/main" id="{B2CB4082-4C53-AE35-46AE-A208E14D07E6}"/>
              </a:ext>
            </a:extLst>
          </p:cNvPr>
          <p:cNvSpPr txBox="1"/>
          <p:nvPr userDrawn="1"/>
        </p:nvSpPr>
        <p:spPr>
          <a:xfrm>
            <a:off x="7877181" y="6352703"/>
            <a:ext cx="1381329"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i="1">
                <a:solidFill>
                  <a:schemeClr val="tx1">
                    <a:lumMod val="95000"/>
                    <a:lumOff val="5000"/>
                  </a:schemeClr>
                </a:solidFill>
                <a:effectLst/>
                <a:latin typeface="+mj-lt"/>
                <a:ea typeface="Calibri" panose="020F0502020204030204" pitchFamily="34" charset="0"/>
              </a:rPr>
              <a:t>All Operating Sites</a:t>
            </a:r>
            <a:endParaRPr lang="en-US" sz="900" i="1">
              <a:solidFill>
                <a:schemeClr val="tx1">
                  <a:lumMod val="95000"/>
                  <a:lumOff val="5000"/>
                </a:schemeClr>
              </a:solidFill>
              <a:latin typeface="+mj-lt"/>
            </a:endParaRPr>
          </a:p>
        </p:txBody>
      </p:sp>
    </p:spTree>
    <p:extLst>
      <p:ext uri="{BB962C8B-B14F-4D97-AF65-F5344CB8AC3E}">
        <p14:creationId xmlns:p14="http://schemas.microsoft.com/office/powerpoint/2010/main" val="13833599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appendix_white">
    <p:spTree>
      <p:nvGrpSpPr>
        <p:cNvPr id="1" name=""/>
        <p:cNvGrpSpPr/>
        <p:nvPr/>
      </p:nvGrpSpPr>
      <p:grpSpPr>
        <a:xfrm>
          <a:off x="0" y="0"/>
          <a:ext cx="0" cy="0"/>
          <a:chOff x="0" y="0"/>
          <a:chExt cx="0" cy="0"/>
        </a:xfrm>
      </p:grpSpPr>
      <p:pic>
        <p:nvPicPr>
          <p:cNvPr id="8" name="Picture 7" descr="A close-up of several metal bars&#10;&#10;Description automatically generated">
            <a:extLst>
              <a:ext uri="{FF2B5EF4-FFF2-40B4-BE49-F238E27FC236}">
                <a16:creationId xmlns:a16="http://schemas.microsoft.com/office/drawing/2014/main" id="{85818DAE-F173-6A02-5C2D-15422D5E97BB}"/>
              </a:ext>
            </a:extLst>
          </p:cNvPr>
          <p:cNvPicPr>
            <a:picLocks noChangeAspect="1"/>
          </p:cNvPicPr>
          <p:nvPr userDrawn="1"/>
        </p:nvPicPr>
        <p:blipFill rotWithShape="1">
          <a:blip r:embed="rId3"/>
          <a:srcRect l="-13704" t="73" r="95214" b="852"/>
          <a:stretch/>
        </p:blipFill>
        <p:spPr>
          <a:xfrm>
            <a:off x="-1678028" y="46234"/>
            <a:ext cx="2259597" cy="6811766"/>
          </a:xfrm>
          <a:prstGeom prst="rect">
            <a:avLst/>
          </a:prstGeom>
        </p:spPr>
      </p:pic>
      <p:pic>
        <p:nvPicPr>
          <p:cNvPr id="6" name="Picture 5" descr="A close-up of several metal bars&#10;&#10;Description automatically generated">
            <a:extLst>
              <a:ext uri="{FF2B5EF4-FFF2-40B4-BE49-F238E27FC236}">
                <a16:creationId xmlns:a16="http://schemas.microsoft.com/office/drawing/2014/main" id="{ABB98FE2-8C45-F822-2EEB-97CF29D47D57}"/>
              </a:ext>
            </a:extLst>
          </p:cNvPr>
          <p:cNvPicPr>
            <a:picLocks noChangeAspect="1"/>
          </p:cNvPicPr>
          <p:nvPr userDrawn="1"/>
        </p:nvPicPr>
        <p:blipFill rotWithShape="1">
          <a:blip r:embed="rId3"/>
          <a:srcRect l="-5852" t="73" r="30977" b="852"/>
          <a:stretch/>
        </p:blipFill>
        <p:spPr>
          <a:xfrm>
            <a:off x="-6191" y="0"/>
            <a:ext cx="9150191" cy="6858000"/>
          </a:xfrm>
          <a:prstGeom prst="rect">
            <a:avLst/>
          </a:prstGeom>
        </p:spPr>
      </p:pic>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Slide Number Placeholder 5">
            <a:extLst>
              <a:ext uri="{FF2B5EF4-FFF2-40B4-BE49-F238E27FC236}">
                <a16:creationId xmlns:a16="http://schemas.microsoft.com/office/drawing/2014/main" id="{DE4059FD-FABF-985C-1EFD-8E12B0A25D6C}"/>
              </a:ext>
            </a:extLst>
          </p:cNvPr>
          <p:cNvSpPr txBox="1">
            <a:spLocks/>
          </p:cNvSpPr>
          <p:nvPr userDrawn="1"/>
        </p:nvSpPr>
        <p:spPr>
          <a:xfrm>
            <a:off x="8864707" y="6591102"/>
            <a:ext cx="448814" cy="359365"/>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545FE2-DEF4-4BC2-9058-BF1DA4AEB4E3}" type="slidenum">
              <a:rPr lang="en-US" sz="750" smtClean="0"/>
              <a:pPr/>
              <a:t>‹#›</a:t>
            </a:fld>
            <a:endParaRPr lang="en-US" sz="750"/>
          </a:p>
        </p:txBody>
      </p:sp>
      <p:pic>
        <p:nvPicPr>
          <p:cNvPr id="4" name="Picture 3" descr="A black and white logo&#10;&#10;Description automatically generated">
            <a:extLst>
              <a:ext uri="{FF2B5EF4-FFF2-40B4-BE49-F238E27FC236}">
                <a16:creationId xmlns:a16="http://schemas.microsoft.com/office/drawing/2014/main" id="{73C57629-A0D9-4379-2614-751A21521FB7}"/>
              </a:ext>
            </a:extLst>
          </p:cNvPr>
          <p:cNvPicPr>
            <a:picLocks noChangeAspect="1"/>
          </p:cNvPicPr>
          <p:nvPr userDrawn="1"/>
        </p:nvPicPr>
        <p:blipFill>
          <a:blip r:embed="rId6"/>
          <a:stretch>
            <a:fillRect/>
          </a:stretch>
        </p:blipFill>
        <p:spPr>
          <a:xfrm>
            <a:off x="4831528" y="1189655"/>
            <a:ext cx="3746783" cy="1449850"/>
          </a:xfrm>
          <a:prstGeom prst="rect">
            <a:avLst/>
          </a:prstGeom>
        </p:spPr>
      </p:pic>
      <p:sp>
        <p:nvSpPr>
          <p:cNvPr id="14" name="Rectangle 13">
            <a:extLst>
              <a:ext uri="{FF2B5EF4-FFF2-40B4-BE49-F238E27FC236}">
                <a16:creationId xmlns:a16="http://schemas.microsoft.com/office/drawing/2014/main" id="{5CF53F87-37AA-AD86-C495-DD48BED75638}"/>
              </a:ext>
            </a:extLst>
          </p:cNvPr>
          <p:cNvSpPr/>
          <p:nvPr userDrawn="1"/>
        </p:nvSpPr>
        <p:spPr>
          <a:xfrm>
            <a:off x="529829" y="-14288"/>
            <a:ext cx="3664165" cy="6877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5" name="Rectangle 14">
            <a:extLst>
              <a:ext uri="{FF2B5EF4-FFF2-40B4-BE49-F238E27FC236}">
                <a16:creationId xmlns:a16="http://schemas.microsoft.com/office/drawing/2014/main" id="{AF447447-78DC-F23E-0FCE-D6184398FC21}"/>
              </a:ext>
            </a:extLst>
          </p:cNvPr>
          <p:cNvSpPr>
            <a:spLocks/>
          </p:cNvSpPr>
          <p:nvPr userDrawn="1"/>
        </p:nvSpPr>
        <p:spPr>
          <a:xfrm rot="5400000" flipV="1">
            <a:off x="781296" y="3412820"/>
            <a:ext cx="6840565" cy="59323"/>
          </a:xfrm>
          <a:prstGeom prst="rect">
            <a:avLst/>
          </a:prstGeom>
          <a:gradFill flip="none" rotWithShape="1">
            <a:gsLst>
              <a:gs pos="40000">
                <a:srgbClr val="869FB5"/>
              </a:gs>
              <a:gs pos="0">
                <a:srgbClr val="45688B"/>
              </a:gs>
              <a:gs pos="99083">
                <a:srgbClr val="2E465E"/>
              </a:gs>
              <a:gs pos="67000">
                <a:schemeClr val="bg1">
                  <a:lumMod val="95000"/>
                </a:schemeClr>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CCF8E533-867F-52B7-0FEE-86FA4FF30461}"/>
              </a:ext>
            </a:extLst>
          </p:cNvPr>
          <p:cNvSpPr>
            <a:spLocks/>
          </p:cNvSpPr>
          <p:nvPr userDrawn="1"/>
        </p:nvSpPr>
        <p:spPr>
          <a:xfrm rot="5400000" flipV="1">
            <a:off x="-2881412" y="3397283"/>
            <a:ext cx="6877051" cy="69738"/>
          </a:xfrm>
          <a:prstGeom prst="rect">
            <a:avLst/>
          </a:prstGeom>
          <a:gradFill flip="none" rotWithShape="1">
            <a:gsLst>
              <a:gs pos="40000">
                <a:srgbClr val="869FB5"/>
              </a:gs>
              <a:gs pos="0">
                <a:srgbClr val="45688B"/>
              </a:gs>
              <a:gs pos="99083">
                <a:srgbClr val="2E465E"/>
              </a:gs>
              <a:gs pos="67000">
                <a:schemeClr val="bg1">
                  <a:lumMod val="95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descr="A blue and black logo&#10;&#10;Description automatically generated">
            <a:extLst>
              <a:ext uri="{FF2B5EF4-FFF2-40B4-BE49-F238E27FC236}">
                <a16:creationId xmlns:a16="http://schemas.microsoft.com/office/drawing/2014/main" id="{3368DAA1-C8D7-7332-E49D-3D0B04D3BA44}"/>
              </a:ext>
            </a:extLst>
          </p:cNvPr>
          <p:cNvPicPr>
            <a:picLocks noChangeAspect="1"/>
          </p:cNvPicPr>
          <p:nvPr userDrawn="1"/>
        </p:nvPicPr>
        <p:blipFill>
          <a:blip r:embed="rId7"/>
          <a:stretch>
            <a:fillRect/>
          </a:stretch>
        </p:blipFill>
        <p:spPr>
          <a:xfrm>
            <a:off x="1065947" y="5943488"/>
            <a:ext cx="2637913" cy="652151"/>
          </a:xfrm>
          <a:prstGeom prst="rect">
            <a:avLst/>
          </a:prstGeom>
        </p:spPr>
      </p:pic>
    </p:spTree>
    <p:extLst>
      <p:ext uri="{BB962C8B-B14F-4D97-AF65-F5344CB8AC3E}">
        <p14:creationId xmlns:p14="http://schemas.microsoft.com/office/powerpoint/2010/main" val="25650776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334319" y="436003"/>
            <a:ext cx="6584307" cy="607555"/>
          </a:xfrm>
          <a:prstGeom prst="rect">
            <a:avLst/>
          </a:prstGeom>
        </p:spPr>
        <p:txBody>
          <a:bodyPr vert="horz">
            <a:noAutofit/>
          </a:bodyPr>
          <a:lstStyle>
            <a:lvl1pPr>
              <a:lnSpc>
                <a:spcPct val="85000"/>
              </a:lnSpc>
              <a:defRPr sz="2400">
                <a:solidFill>
                  <a:schemeClr val="bg1"/>
                </a:solidFill>
                <a:latin typeface="+mj-lt"/>
              </a:defRPr>
            </a:lvl1pPr>
          </a:lstStyle>
          <a:p>
            <a:r>
              <a:rPr lang="en-US"/>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348460" y="1519519"/>
            <a:ext cx="7929237" cy="4464423"/>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987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White 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440372" y="438866"/>
            <a:ext cx="6478254" cy="311849"/>
          </a:xfrm>
          <a:prstGeom prst="rect">
            <a:avLst/>
          </a:prstGeom>
        </p:spPr>
        <p:txBody>
          <a:bodyPr vert="horz">
            <a:noAutofit/>
          </a:bodyPr>
          <a:lstStyle>
            <a:lvl1pPr>
              <a:lnSpc>
                <a:spcPct val="85000"/>
              </a:lnSpc>
              <a:defRPr sz="2000">
                <a:solidFill>
                  <a:schemeClr val="bg1"/>
                </a:solidFill>
                <a:latin typeface="+mj-lt"/>
              </a:defRPr>
            </a:lvl1pPr>
          </a:lstStyle>
          <a:p>
            <a:r>
              <a:rPr lang="en-US"/>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348460" y="1519519"/>
            <a:ext cx="7929237" cy="4464423"/>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ubtitle 2">
            <a:extLst>
              <a:ext uri="{FF2B5EF4-FFF2-40B4-BE49-F238E27FC236}">
                <a16:creationId xmlns:a16="http://schemas.microsoft.com/office/drawing/2014/main" id="{ACD40693-0A03-1354-D63D-FF9177EF84CF}"/>
              </a:ext>
            </a:extLst>
          </p:cNvPr>
          <p:cNvSpPr>
            <a:spLocks noGrp="1"/>
          </p:cNvSpPr>
          <p:nvPr>
            <p:ph type="subTitle" idx="13"/>
          </p:nvPr>
        </p:nvSpPr>
        <p:spPr>
          <a:xfrm>
            <a:off x="440374" y="750715"/>
            <a:ext cx="6478252" cy="311849"/>
          </a:xfrm>
          <a:prstGeom prst="rect">
            <a:avLst/>
          </a:prstGeom>
        </p:spPr>
        <p:txBody>
          <a:bodyPr>
            <a:noAutofit/>
          </a:bodyPr>
          <a:lstStyle>
            <a:lvl1pPr marL="0" indent="0" algn="l">
              <a:buNone/>
              <a:defRPr sz="1350" i="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81812736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327249" y="417146"/>
            <a:ext cx="6584307" cy="607555"/>
          </a:xfrm>
          <a:prstGeom prst="rect">
            <a:avLst/>
          </a:prstGeom>
        </p:spPr>
        <p:txBody>
          <a:bodyPr vert="horz">
            <a:noAutofit/>
          </a:bodyPr>
          <a:lstStyle>
            <a:lvl1pPr>
              <a:lnSpc>
                <a:spcPct val="85000"/>
              </a:lnSpc>
              <a:defRPr sz="2400">
                <a:solidFill>
                  <a:schemeClr val="bg1"/>
                </a:solidFill>
                <a:latin typeface="+mj-lt"/>
              </a:defRPr>
            </a:lvl1pPr>
          </a:lstStyle>
          <a:p>
            <a:r>
              <a:rPr lang="en-US"/>
              <a:t>Click to edit Master title style Arial Bold</a:t>
            </a:r>
          </a:p>
        </p:txBody>
      </p:sp>
    </p:spTree>
    <p:extLst>
      <p:ext uri="{BB962C8B-B14F-4D97-AF65-F5344CB8AC3E}">
        <p14:creationId xmlns:p14="http://schemas.microsoft.com/office/powerpoint/2010/main" val="158370030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white Title and 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908724-14E5-D95A-5C0D-284485C36BA0}"/>
              </a:ext>
            </a:extLst>
          </p:cNvPr>
          <p:cNvPicPr>
            <a:picLocks noChangeAspect="1"/>
          </p:cNvPicPr>
          <p:nvPr userDrawn="1"/>
        </p:nvPicPr>
        <p:blipFill rotWithShape="1">
          <a:blip r:embed="rId3"/>
          <a:srcRect r="894"/>
          <a:stretch/>
        </p:blipFill>
        <p:spPr>
          <a:xfrm>
            <a:off x="-1" y="-9427"/>
            <a:ext cx="9144001" cy="1245409"/>
          </a:xfrm>
          <a:prstGeom prst="rect">
            <a:avLst/>
          </a:prstGeom>
        </p:spPr>
      </p:pic>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447443" y="1519519"/>
            <a:ext cx="8187510" cy="4464423"/>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blue and black background&#10;&#10;Description automatically generated">
            <a:extLst>
              <a:ext uri="{FF2B5EF4-FFF2-40B4-BE49-F238E27FC236}">
                <a16:creationId xmlns:a16="http://schemas.microsoft.com/office/drawing/2014/main" id="{A7785B8F-E69F-3E87-893C-C30F551FEFAC}"/>
              </a:ext>
            </a:extLst>
          </p:cNvPr>
          <p:cNvPicPr>
            <a:picLocks noChangeAspect="1"/>
          </p:cNvPicPr>
          <p:nvPr userDrawn="1"/>
        </p:nvPicPr>
        <p:blipFill>
          <a:blip r:embed="rId6"/>
          <a:stretch>
            <a:fillRect/>
          </a:stretch>
        </p:blipFill>
        <p:spPr>
          <a:xfrm>
            <a:off x="2382" y="-9427"/>
            <a:ext cx="750094" cy="1038225"/>
          </a:xfrm>
          <a:prstGeom prst="rect">
            <a:avLst/>
          </a:prstGeom>
        </p:spPr>
      </p:pic>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440373" y="530268"/>
            <a:ext cx="6584307" cy="381498"/>
          </a:xfrm>
          <a:prstGeom prst="rect">
            <a:avLst/>
          </a:prstGeom>
        </p:spPr>
        <p:txBody>
          <a:bodyPr vert="horz">
            <a:noAutofit/>
          </a:bodyPr>
          <a:lstStyle>
            <a:lvl1pPr>
              <a:lnSpc>
                <a:spcPct val="85000"/>
              </a:lnSpc>
              <a:defRPr sz="2400">
                <a:solidFill>
                  <a:schemeClr val="tx1"/>
                </a:solidFill>
                <a:latin typeface="+mj-lt"/>
              </a:defRPr>
            </a:lvl1pPr>
          </a:lstStyle>
          <a:p>
            <a:r>
              <a:rPr lang="en-US"/>
              <a:t>Click to edit Master title style Arial Bold</a:t>
            </a:r>
          </a:p>
        </p:txBody>
      </p:sp>
      <p:pic>
        <p:nvPicPr>
          <p:cNvPr id="2" name="Picture 1" descr="A blue and black logo&#10;&#10;Description automatically generated">
            <a:extLst>
              <a:ext uri="{FF2B5EF4-FFF2-40B4-BE49-F238E27FC236}">
                <a16:creationId xmlns:a16="http://schemas.microsoft.com/office/drawing/2014/main" id="{29FCF83F-B782-0E6A-1686-0705CAEC0306}"/>
              </a:ext>
            </a:extLst>
          </p:cNvPr>
          <p:cNvPicPr>
            <a:picLocks noChangeAspect="1"/>
          </p:cNvPicPr>
          <p:nvPr userDrawn="1"/>
        </p:nvPicPr>
        <p:blipFill>
          <a:blip r:embed="rId7"/>
          <a:stretch>
            <a:fillRect/>
          </a:stretch>
        </p:blipFill>
        <p:spPr>
          <a:xfrm>
            <a:off x="5986021" y="-39253"/>
            <a:ext cx="1655759" cy="409340"/>
          </a:xfrm>
          <a:prstGeom prst="rect">
            <a:avLst/>
          </a:prstGeom>
        </p:spPr>
      </p:pic>
      <p:pic>
        <p:nvPicPr>
          <p:cNvPr id="9" name="Picture 8" descr="A black and white logo&#10;&#10;Description automatically generated">
            <a:extLst>
              <a:ext uri="{FF2B5EF4-FFF2-40B4-BE49-F238E27FC236}">
                <a16:creationId xmlns:a16="http://schemas.microsoft.com/office/drawing/2014/main" id="{A7773481-FE5B-C55B-4845-F538B9CC9198}"/>
              </a:ext>
            </a:extLst>
          </p:cNvPr>
          <p:cNvPicPr>
            <a:picLocks noChangeAspect="1"/>
          </p:cNvPicPr>
          <p:nvPr userDrawn="1"/>
        </p:nvPicPr>
        <p:blipFill>
          <a:blip r:embed="rId8"/>
          <a:stretch>
            <a:fillRect/>
          </a:stretch>
        </p:blipFill>
        <p:spPr>
          <a:xfrm>
            <a:off x="7781890" y="490209"/>
            <a:ext cx="1265458" cy="489680"/>
          </a:xfrm>
          <a:prstGeom prst="rect">
            <a:avLst/>
          </a:prstGeom>
        </p:spPr>
      </p:pic>
    </p:spTree>
    <p:extLst>
      <p:ext uri="{BB962C8B-B14F-4D97-AF65-F5344CB8AC3E}">
        <p14:creationId xmlns:p14="http://schemas.microsoft.com/office/powerpoint/2010/main" val="176737735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white Title subtitle and bulle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908724-14E5-D95A-5C0D-284485C36BA0}"/>
              </a:ext>
            </a:extLst>
          </p:cNvPr>
          <p:cNvPicPr>
            <a:picLocks noChangeAspect="1"/>
          </p:cNvPicPr>
          <p:nvPr userDrawn="1"/>
        </p:nvPicPr>
        <p:blipFill rotWithShape="1">
          <a:blip r:embed="rId3"/>
          <a:srcRect r="894"/>
          <a:stretch/>
        </p:blipFill>
        <p:spPr>
          <a:xfrm>
            <a:off x="-1" y="-9427"/>
            <a:ext cx="9144001" cy="1245409"/>
          </a:xfrm>
          <a:prstGeom prst="rect">
            <a:avLst/>
          </a:prstGeom>
        </p:spPr>
      </p:pic>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447443" y="1519519"/>
            <a:ext cx="8253497" cy="4464423"/>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blue and black background&#10;&#10;Description automatically generated">
            <a:extLst>
              <a:ext uri="{FF2B5EF4-FFF2-40B4-BE49-F238E27FC236}">
                <a16:creationId xmlns:a16="http://schemas.microsoft.com/office/drawing/2014/main" id="{A7785B8F-E69F-3E87-893C-C30F551FEFAC}"/>
              </a:ext>
            </a:extLst>
          </p:cNvPr>
          <p:cNvPicPr>
            <a:picLocks noChangeAspect="1"/>
          </p:cNvPicPr>
          <p:nvPr userDrawn="1"/>
        </p:nvPicPr>
        <p:blipFill>
          <a:blip r:embed="rId6"/>
          <a:stretch>
            <a:fillRect/>
          </a:stretch>
        </p:blipFill>
        <p:spPr>
          <a:xfrm>
            <a:off x="2382" y="-9427"/>
            <a:ext cx="750094" cy="1038225"/>
          </a:xfrm>
          <a:prstGeom prst="rect">
            <a:avLst/>
          </a:prstGeom>
        </p:spPr>
      </p:pic>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440373" y="379438"/>
            <a:ext cx="6584307" cy="381498"/>
          </a:xfrm>
          <a:prstGeom prst="rect">
            <a:avLst/>
          </a:prstGeom>
        </p:spPr>
        <p:txBody>
          <a:bodyPr vert="horz">
            <a:noAutofit/>
          </a:bodyPr>
          <a:lstStyle>
            <a:lvl1pPr>
              <a:lnSpc>
                <a:spcPct val="85000"/>
              </a:lnSpc>
              <a:defRPr sz="1800">
                <a:solidFill>
                  <a:schemeClr val="tx1"/>
                </a:solidFill>
                <a:latin typeface="+mj-lt"/>
              </a:defRPr>
            </a:lvl1pPr>
          </a:lstStyle>
          <a:p>
            <a:r>
              <a:rPr lang="en-US"/>
              <a:t>Click to edit Master title style Arial Bold</a:t>
            </a:r>
          </a:p>
        </p:txBody>
      </p:sp>
      <p:sp>
        <p:nvSpPr>
          <p:cNvPr id="2" name="Subtitle 2">
            <a:extLst>
              <a:ext uri="{FF2B5EF4-FFF2-40B4-BE49-F238E27FC236}">
                <a16:creationId xmlns:a16="http://schemas.microsoft.com/office/drawing/2014/main" id="{D08A13F1-DDBA-0238-F2E3-B49A06E152B1}"/>
              </a:ext>
            </a:extLst>
          </p:cNvPr>
          <p:cNvSpPr>
            <a:spLocks noGrp="1"/>
          </p:cNvSpPr>
          <p:nvPr>
            <p:ph type="subTitle" idx="13"/>
          </p:nvPr>
        </p:nvSpPr>
        <p:spPr>
          <a:xfrm>
            <a:off x="440374" y="750715"/>
            <a:ext cx="6584306" cy="311849"/>
          </a:xfrm>
          <a:prstGeom prst="rect">
            <a:avLst/>
          </a:prstGeom>
        </p:spPr>
        <p:txBody>
          <a:bodyPr>
            <a:noAutofit/>
          </a:bodyPr>
          <a:lstStyle>
            <a:lvl1pPr marL="0" indent="0" algn="l">
              <a:buNone/>
              <a:defRPr sz="1350" i="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Picture 6" descr="A blue and black logo&#10;&#10;Description automatically generated">
            <a:extLst>
              <a:ext uri="{FF2B5EF4-FFF2-40B4-BE49-F238E27FC236}">
                <a16:creationId xmlns:a16="http://schemas.microsoft.com/office/drawing/2014/main" id="{C4C08978-886F-E8E5-73B0-EA408FA883F8}"/>
              </a:ext>
            </a:extLst>
          </p:cNvPr>
          <p:cNvPicPr>
            <a:picLocks noChangeAspect="1"/>
          </p:cNvPicPr>
          <p:nvPr userDrawn="1"/>
        </p:nvPicPr>
        <p:blipFill>
          <a:blip r:embed="rId7"/>
          <a:stretch>
            <a:fillRect/>
          </a:stretch>
        </p:blipFill>
        <p:spPr>
          <a:xfrm>
            <a:off x="5986021" y="-39253"/>
            <a:ext cx="1655759" cy="409340"/>
          </a:xfrm>
          <a:prstGeom prst="rect">
            <a:avLst/>
          </a:prstGeom>
        </p:spPr>
      </p:pic>
      <p:pic>
        <p:nvPicPr>
          <p:cNvPr id="5" name="Picture 4" descr="A black and white logo&#10;&#10;Description automatically generated">
            <a:extLst>
              <a:ext uri="{FF2B5EF4-FFF2-40B4-BE49-F238E27FC236}">
                <a16:creationId xmlns:a16="http://schemas.microsoft.com/office/drawing/2014/main" id="{58358372-70ED-0FE6-CB17-90ECC57EF4D4}"/>
              </a:ext>
            </a:extLst>
          </p:cNvPr>
          <p:cNvPicPr>
            <a:picLocks noChangeAspect="1"/>
          </p:cNvPicPr>
          <p:nvPr userDrawn="1"/>
        </p:nvPicPr>
        <p:blipFill>
          <a:blip r:embed="rId8"/>
          <a:stretch>
            <a:fillRect/>
          </a:stretch>
        </p:blipFill>
        <p:spPr>
          <a:xfrm>
            <a:off x="7781890" y="490209"/>
            <a:ext cx="1265458" cy="489680"/>
          </a:xfrm>
          <a:prstGeom prst="rect">
            <a:avLst/>
          </a:prstGeom>
        </p:spPr>
      </p:pic>
    </p:spTree>
    <p:extLst>
      <p:ext uri="{BB962C8B-B14F-4D97-AF65-F5344CB8AC3E}">
        <p14:creationId xmlns:p14="http://schemas.microsoft.com/office/powerpoint/2010/main" val="20097196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313109" y="427192"/>
            <a:ext cx="6584307" cy="607555"/>
          </a:xfrm>
          <a:prstGeom prst="rect">
            <a:avLst/>
          </a:prstGeom>
        </p:spPr>
        <p:txBody>
          <a:bodyPr vert="horz">
            <a:noAutofit/>
          </a:bodyPr>
          <a:lstStyle>
            <a:lvl1pPr>
              <a:lnSpc>
                <a:spcPct val="85000"/>
              </a:lnSpc>
              <a:defRPr sz="2400">
                <a:solidFill>
                  <a:schemeClr val="bg1"/>
                </a:solidFill>
                <a:latin typeface="+mj-lt"/>
              </a:defRPr>
            </a:lvl1pPr>
          </a:lstStyle>
          <a:p>
            <a:r>
              <a:rPr lang="en-US"/>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2432116" y="2971246"/>
            <a:ext cx="2359394" cy="1535996"/>
          </a:xfrm>
          <a:prstGeom prst="rect">
            <a:avLst/>
          </a:prstGeom>
        </p:spPr>
        <p:txBody>
          <a:bodyPr>
            <a:noAutofit/>
          </a:bodyPr>
          <a:lstStyle>
            <a:lvl1pPr>
              <a:buClr>
                <a:srgbClr val="005DAB"/>
              </a:buClr>
              <a:buSzPct val="110000"/>
              <a:defRPr sz="1200">
                <a:latin typeface="+mj-lt"/>
                <a:cs typeface="Arial" panose="020B0604020202020204" pitchFamily="34" charset="0"/>
              </a:defRPr>
            </a:lvl1pPr>
            <a:lvl2pPr marL="428625" indent="-214313">
              <a:buClr>
                <a:srgbClr val="005DAB"/>
              </a:buClr>
              <a:buFont typeface="Arial" panose="020B0604020202020204" pitchFamily="34" charset="0"/>
              <a:buChar char="‒"/>
              <a:defRPr sz="120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05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900">
                <a:latin typeface="+mj-lt"/>
                <a:cs typeface="Arial" panose="020B0604020202020204" pitchFamily="34" charset="0"/>
              </a:defRPr>
            </a:lvl4pPr>
            <a:lvl5pPr marL="854869" indent="-169069">
              <a:buClr>
                <a:srgbClr val="005DAB"/>
              </a:buClr>
              <a:buFont typeface="Arial" panose="020B0604020202020204" pitchFamily="34" charset="0"/>
              <a:buChar char="–"/>
              <a:defRPr sz="825">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0AACDD39-4423-42DC-1617-E392617E019C}"/>
              </a:ext>
            </a:extLst>
          </p:cNvPr>
          <p:cNvSpPr/>
          <p:nvPr userDrawn="1"/>
        </p:nvSpPr>
        <p:spPr>
          <a:xfrm>
            <a:off x="2382" y="1177710"/>
            <a:ext cx="9141618" cy="15151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AA5903C8-A57F-CB57-B8BE-2F90028155F4}"/>
              </a:ext>
            </a:extLst>
          </p:cNvPr>
          <p:cNvSpPr/>
          <p:nvPr userDrawn="1"/>
        </p:nvSpPr>
        <p:spPr>
          <a:xfrm>
            <a:off x="91296" y="4930439"/>
            <a:ext cx="279365" cy="1231804"/>
          </a:xfrm>
          <a:prstGeom prst="rect">
            <a:avLst/>
          </a:prstGeom>
          <a:gradFill>
            <a:gsLst>
              <a:gs pos="25000">
                <a:srgbClr val="FEC745"/>
              </a:gs>
              <a:gs pos="0">
                <a:srgbClr val="E18332"/>
              </a:gs>
              <a:gs pos="100000">
                <a:srgbClr val="9B53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A643AF4-C92E-B365-53BB-777D9E842197}"/>
              </a:ext>
            </a:extLst>
          </p:cNvPr>
          <p:cNvSpPr/>
          <p:nvPr userDrawn="1"/>
        </p:nvSpPr>
        <p:spPr>
          <a:xfrm>
            <a:off x="807420" y="4964036"/>
            <a:ext cx="290717" cy="1206610"/>
          </a:xfrm>
          <a:prstGeom prst="rect">
            <a:avLst/>
          </a:prstGeom>
          <a:gradFill>
            <a:gsLst>
              <a:gs pos="71000">
                <a:srgbClr val="A06146"/>
              </a:gs>
              <a:gs pos="46000">
                <a:srgbClr val="DA9E7F"/>
              </a:gs>
              <a:gs pos="25000">
                <a:srgbClr val="F9C397"/>
              </a:gs>
              <a:gs pos="0">
                <a:srgbClr val="F2D3AE"/>
              </a:gs>
              <a:gs pos="100000">
                <a:srgbClr val="843C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0786730-7A65-D011-07F0-D60FEDB8668B}"/>
              </a:ext>
            </a:extLst>
          </p:cNvPr>
          <p:cNvSpPr txBox="1"/>
          <p:nvPr userDrawn="1"/>
        </p:nvSpPr>
        <p:spPr>
          <a:xfrm>
            <a:off x="139003" y="4628345"/>
            <a:ext cx="2349400" cy="230832"/>
          </a:xfrm>
          <a:prstGeom prst="rect">
            <a:avLst/>
          </a:prstGeom>
          <a:noFill/>
        </p:spPr>
        <p:txBody>
          <a:bodyPr wrap="square" rtlCol="0">
            <a:spAutoFit/>
          </a:bodyPr>
          <a:lstStyle/>
          <a:p>
            <a:r>
              <a:rPr lang="en-US" sz="900">
                <a:latin typeface="Arial" panose="020B0604020202020204" pitchFamily="34" charset="0"/>
                <a:cs typeface="Arial" panose="020B0604020202020204" pitchFamily="34" charset="0"/>
              </a:rPr>
              <a:t>Additional color selection</a:t>
            </a:r>
          </a:p>
        </p:txBody>
      </p:sp>
      <p:sp>
        <p:nvSpPr>
          <p:cNvPr id="8" name="Rectangle 7">
            <a:extLst>
              <a:ext uri="{FF2B5EF4-FFF2-40B4-BE49-F238E27FC236}">
                <a16:creationId xmlns:a16="http://schemas.microsoft.com/office/drawing/2014/main" id="{AC525E7F-DE77-1C75-46B8-E82E9DAB8DAF}"/>
              </a:ext>
            </a:extLst>
          </p:cNvPr>
          <p:cNvSpPr/>
          <p:nvPr userDrawn="1"/>
        </p:nvSpPr>
        <p:spPr>
          <a:xfrm>
            <a:off x="442360" y="4924026"/>
            <a:ext cx="267810" cy="1231802"/>
          </a:xfrm>
          <a:prstGeom prst="rect">
            <a:avLst/>
          </a:prstGeom>
          <a:gradFill>
            <a:gsLst>
              <a:gs pos="52000">
                <a:srgbClr val="FED46A"/>
              </a:gs>
              <a:gs pos="0">
                <a:srgbClr val="F59948"/>
              </a:gs>
              <a:gs pos="100000">
                <a:srgbClr val="E183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EDA7D8B-1B1B-4FC7-7750-915B6E03F790}"/>
              </a:ext>
            </a:extLst>
          </p:cNvPr>
          <p:cNvSpPr/>
          <p:nvPr userDrawn="1"/>
        </p:nvSpPr>
        <p:spPr>
          <a:xfrm>
            <a:off x="1554090" y="4964037"/>
            <a:ext cx="307433" cy="1206609"/>
          </a:xfrm>
          <a:prstGeom prst="rect">
            <a:avLst/>
          </a:prstGeom>
          <a:gradFill>
            <a:gsLst>
              <a:gs pos="40000">
                <a:srgbClr val="0088BA"/>
              </a:gs>
              <a:gs pos="0">
                <a:srgbClr val="B5E4F7"/>
              </a:gs>
              <a:gs pos="100000">
                <a:srgbClr val="084A6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CE3257E-FE12-BFFC-F85F-8751163D88DB}"/>
              </a:ext>
            </a:extLst>
          </p:cNvPr>
          <p:cNvSpPr txBox="1"/>
          <p:nvPr userDrawn="1"/>
        </p:nvSpPr>
        <p:spPr>
          <a:xfrm>
            <a:off x="260453" y="1310798"/>
            <a:ext cx="5859470" cy="1200329"/>
          </a:xfrm>
          <a:prstGeom prst="rect">
            <a:avLst/>
          </a:prstGeom>
          <a:noFill/>
        </p:spPr>
        <p:txBody>
          <a:bodyPr wrap="square" rtlCol="0">
            <a:noAutofit/>
          </a:bodyPr>
          <a:lstStyle/>
          <a:p>
            <a:pPr marL="257175" indent="-257175">
              <a:buFont typeface="+mj-lt"/>
              <a:buAutoNum type="arabicPeriod"/>
            </a:pPr>
            <a:r>
              <a:rPr lang="en-US" sz="1200" b="1" u="sng">
                <a:latin typeface="Arial" panose="020B0604020202020204" pitchFamily="34" charset="0"/>
                <a:cs typeface="Arial" panose="020B0604020202020204" pitchFamily="34" charset="0"/>
              </a:rPr>
              <a:t>The Value of Copper 2024 </a:t>
            </a:r>
            <a:r>
              <a:rPr lang="en-US" sz="1200">
                <a:latin typeface="Arial" panose="020B0604020202020204" pitchFamily="34" charset="0"/>
                <a:cs typeface="Arial" panose="020B0604020202020204" pitchFamily="34" charset="0"/>
              </a:rPr>
              <a:t>color theme</a:t>
            </a:r>
          </a:p>
          <a:p>
            <a:pPr marL="257175" indent="-257175">
              <a:buFont typeface="+mj-lt"/>
              <a:buAutoNum type="arabicPeriod"/>
            </a:pPr>
            <a:r>
              <a:rPr lang="en-US" sz="1200">
                <a:latin typeface="Arial" panose="020B0604020202020204" pitchFamily="34" charset="0"/>
                <a:cs typeface="Arial" panose="020B0604020202020204" pitchFamily="34" charset="0"/>
              </a:rPr>
              <a:t>Select View/Slide Master</a:t>
            </a:r>
          </a:p>
          <a:p>
            <a:pPr marL="257175" indent="-257175">
              <a:buFont typeface="+mj-lt"/>
              <a:buAutoNum type="arabicPeriod"/>
            </a:pPr>
            <a:r>
              <a:rPr lang="en-US" sz="1200">
                <a:latin typeface="Arial" panose="020B0604020202020204" pitchFamily="34" charset="0"/>
                <a:cs typeface="Arial" panose="020B0604020202020204" pitchFamily="34" charset="0"/>
              </a:rPr>
              <a:t>Select Colors</a:t>
            </a:r>
          </a:p>
          <a:p>
            <a:pPr marL="257175" indent="-257175">
              <a:buFont typeface="+mj-lt"/>
              <a:buAutoNum type="arabicPeriod"/>
            </a:pPr>
            <a:r>
              <a:rPr lang="en-US" sz="1200">
                <a:latin typeface="Arial" panose="020B0604020202020204" pitchFamily="34" charset="0"/>
                <a:cs typeface="Arial" panose="020B0604020202020204" pitchFamily="34" charset="0"/>
              </a:rPr>
              <a:t>Under </a:t>
            </a:r>
            <a:r>
              <a:rPr lang="en-US" sz="1200" b="1" u="sng">
                <a:latin typeface="Arial" panose="020B0604020202020204" pitchFamily="34" charset="0"/>
                <a:cs typeface="Arial" panose="020B0604020202020204" pitchFamily="34" charset="0"/>
              </a:rPr>
              <a:t>Custom</a:t>
            </a:r>
            <a:r>
              <a:rPr lang="en-US" sz="1200">
                <a:latin typeface="Arial" panose="020B0604020202020204" pitchFamily="34" charset="0"/>
                <a:cs typeface="Arial" panose="020B0604020202020204" pitchFamily="34" charset="0"/>
              </a:rPr>
              <a:t> select THE VALUE OF COPPER 2024 theme</a:t>
            </a:r>
          </a:p>
        </p:txBody>
      </p:sp>
      <p:sp>
        <p:nvSpPr>
          <p:cNvPr id="11" name="Rectangle 10">
            <a:extLst>
              <a:ext uri="{FF2B5EF4-FFF2-40B4-BE49-F238E27FC236}">
                <a16:creationId xmlns:a16="http://schemas.microsoft.com/office/drawing/2014/main" id="{2A13DDDD-AC81-1E07-996D-1D6A43715280}"/>
              </a:ext>
            </a:extLst>
          </p:cNvPr>
          <p:cNvSpPr/>
          <p:nvPr userDrawn="1"/>
        </p:nvSpPr>
        <p:spPr>
          <a:xfrm>
            <a:off x="325130" y="3198414"/>
            <a:ext cx="206923" cy="245798"/>
          </a:xfrm>
          <a:prstGeom prst="rect">
            <a:avLst/>
          </a:prstGeom>
          <a:solidFill>
            <a:srgbClr val="008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Arial" panose="020B0604020202020204" pitchFamily="34" charset="0"/>
              <a:cs typeface="Arial" panose="020B0604020202020204" pitchFamily="34" charset="0"/>
            </a:endParaRPr>
          </a:p>
        </p:txBody>
      </p:sp>
      <p:graphicFrame>
        <p:nvGraphicFramePr>
          <p:cNvPr id="12" name="Chart 11">
            <a:extLst>
              <a:ext uri="{FF2B5EF4-FFF2-40B4-BE49-F238E27FC236}">
                <a16:creationId xmlns:a16="http://schemas.microsoft.com/office/drawing/2014/main" id="{ABEFD5F9-3BE8-6B71-E2EE-5FE6BAC823C3}"/>
              </a:ext>
            </a:extLst>
          </p:cNvPr>
          <p:cNvGraphicFramePr/>
          <p:nvPr userDrawn="1">
            <p:extLst>
              <p:ext uri="{D42A27DB-BD31-4B8C-83A1-F6EECF244321}">
                <p14:modId xmlns:p14="http://schemas.microsoft.com/office/powerpoint/2010/main" val="2892235173"/>
              </p:ext>
            </p:extLst>
          </p:nvPr>
        </p:nvGraphicFramePr>
        <p:xfrm>
          <a:off x="4911751" y="3044858"/>
          <a:ext cx="3923946" cy="34879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6511B0FB-6724-6C81-F572-2ADF14EB6912}"/>
              </a:ext>
            </a:extLst>
          </p:cNvPr>
          <p:cNvGraphicFramePr/>
          <p:nvPr userDrawn="1">
            <p:extLst>
              <p:ext uri="{D42A27DB-BD31-4B8C-83A1-F6EECF244321}">
                <p14:modId xmlns:p14="http://schemas.microsoft.com/office/powerpoint/2010/main" val="223718867"/>
              </p:ext>
            </p:extLst>
          </p:nvPr>
        </p:nvGraphicFramePr>
        <p:xfrm>
          <a:off x="2063034" y="4507243"/>
          <a:ext cx="2665334" cy="2128811"/>
        </p:xfrm>
        <a:graphic>
          <a:graphicData uri="http://schemas.openxmlformats.org/drawingml/2006/chart">
            <c:chart xmlns:c="http://schemas.openxmlformats.org/drawingml/2006/chart" xmlns:r="http://schemas.openxmlformats.org/officeDocument/2006/relationships" r:id="rId6"/>
          </a:graphicData>
        </a:graphic>
      </p:graphicFrame>
      <p:sp>
        <p:nvSpPr>
          <p:cNvPr id="14" name="Rectangle 13">
            <a:extLst>
              <a:ext uri="{FF2B5EF4-FFF2-40B4-BE49-F238E27FC236}">
                <a16:creationId xmlns:a16="http://schemas.microsoft.com/office/drawing/2014/main" id="{FE853E74-1B5C-BEAC-DDFC-786FEC4426EB}"/>
              </a:ext>
            </a:extLst>
          </p:cNvPr>
          <p:cNvSpPr/>
          <p:nvPr userDrawn="1"/>
        </p:nvSpPr>
        <p:spPr>
          <a:xfrm>
            <a:off x="1832980" y="3198414"/>
            <a:ext cx="206923" cy="245798"/>
          </a:xfrm>
          <a:prstGeom prst="rect">
            <a:avLst/>
          </a:prstGeom>
          <a:solidFill>
            <a:srgbClr val="8D6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DCD109F-9CB0-2C9C-DB76-D76DF5BCA409}"/>
              </a:ext>
            </a:extLst>
          </p:cNvPr>
          <p:cNvSpPr txBox="1"/>
          <p:nvPr userDrawn="1"/>
        </p:nvSpPr>
        <p:spPr>
          <a:xfrm>
            <a:off x="148121" y="4078794"/>
            <a:ext cx="545193" cy="227544"/>
          </a:xfrm>
          <a:prstGeom prst="rect">
            <a:avLst/>
          </a:prstGeom>
          <a:noFill/>
        </p:spPr>
        <p:txBody>
          <a:bodyPr wrap="square" rtlCol="0">
            <a:noAutofit/>
          </a:bodyPr>
          <a:lstStyle/>
          <a:p>
            <a:r>
              <a:rPr lang="en-US" sz="750"/>
              <a:t>#934E15</a:t>
            </a:r>
          </a:p>
        </p:txBody>
      </p:sp>
      <p:sp>
        <p:nvSpPr>
          <p:cNvPr id="17" name="TextBox 16">
            <a:extLst>
              <a:ext uri="{FF2B5EF4-FFF2-40B4-BE49-F238E27FC236}">
                <a16:creationId xmlns:a16="http://schemas.microsoft.com/office/drawing/2014/main" id="{848CA4B8-B104-C60B-1CF0-7E53191E9937}"/>
              </a:ext>
            </a:extLst>
          </p:cNvPr>
          <p:cNvSpPr txBox="1"/>
          <p:nvPr userDrawn="1"/>
        </p:nvSpPr>
        <p:spPr>
          <a:xfrm>
            <a:off x="101566" y="3470719"/>
            <a:ext cx="561419" cy="245798"/>
          </a:xfrm>
          <a:prstGeom prst="rect">
            <a:avLst/>
          </a:prstGeom>
          <a:noFill/>
        </p:spPr>
        <p:txBody>
          <a:bodyPr wrap="square" rtlCol="0">
            <a:noAutofit/>
          </a:bodyPr>
          <a:lstStyle/>
          <a:p>
            <a:r>
              <a:rPr lang="en-US" sz="750"/>
              <a:t>#0088BA</a:t>
            </a:r>
          </a:p>
        </p:txBody>
      </p:sp>
      <p:grpSp>
        <p:nvGrpSpPr>
          <p:cNvPr id="18" name="Group 17">
            <a:extLst>
              <a:ext uri="{FF2B5EF4-FFF2-40B4-BE49-F238E27FC236}">
                <a16:creationId xmlns:a16="http://schemas.microsoft.com/office/drawing/2014/main" id="{40B32B93-ADEA-6792-93A2-3085023E1577}"/>
              </a:ext>
            </a:extLst>
          </p:cNvPr>
          <p:cNvGrpSpPr/>
          <p:nvPr userDrawn="1"/>
        </p:nvGrpSpPr>
        <p:grpSpPr>
          <a:xfrm>
            <a:off x="7898813" y="1345382"/>
            <a:ext cx="720941" cy="500575"/>
            <a:chOff x="7525504" y="1297924"/>
            <a:chExt cx="2552344" cy="1329139"/>
          </a:xfrm>
        </p:grpSpPr>
        <p:sp>
          <p:nvSpPr>
            <p:cNvPr id="19" name="Rectangle 18">
              <a:extLst>
                <a:ext uri="{FF2B5EF4-FFF2-40B4-BE49-F238E27FC236}">
                  <a16:creationId xmlns:a16="http://schemas.microsoft.com/office/drawing/2014/main" id="{355951B4-E1A2-9B13-7F52-0D2D33FD486C}"/>
                </a:ext>
              </a:extLst>
            </p:cNvPr>
            <p:cNvSpPr/>
            <p:nvPr userDrawn="1"/>
          </p:nvSpPr>
          <p:spPr>
            <a:xfrm rot="16200000">
              <a:off x="7493951" y="2027571"/>
              <a:ext cx="631045" cy="567940"/>
            </a:xfrm>
            <a:prstGeom prst="rect">
              <a:avLst/>
            </a:prstGeom>
            <a:solidFill>
              <a:srgbClr val="8B6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AAF24005-2789-0F32-4264-BD2B3C62A97F}"/>
                </a:ext>
              </a:extLst>
            </p:cNvPr>
            <p:cNvSpPr/>
            <p:nvPr userDrawn="1"/>
          </p:nvSpPr>
          <p:spPr>
            <a:xfrm rot="16200000">
              <a:off x="8114857" y="2015738"/>
              <a:ext cx="631045" cy="567940"/>
            </a:xfrm>
            <a:prstGeom prst="rect">
              <a:avLst/>
            </a:prstGeom>
            <a:solidFill>
              <a:srgbClr val="AF7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99F589F1-5694-0338-1BF0-9A869568FF86}"/>
                </a:ext>
              </a:extLst>
            </p:cNvPr>
            <p:cNvSpPr/>
            <p:nvPr userDrawn="1"/>
          </p:nvSpPr>
          <p:spPr>
            <a:xfrm rot="16200000">
              <a:off x="8796606" y="2027571"/>
              <a:ext cx="631045" cy="567940"/>
            </a:xfrm>
            <a:prstGeom prst="rect">
              <a:avLst/>
            </a:prstGeom>
            <a:solidFill>
              <a:srgbClr val="B74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2D9762A9-5CC6-73F1-050E-7FA648844D69}"/>
                </a:ext>
              </a:extLst>
            </p:cNvPr>
            <p:cNvSpPr/>
            <p:nvPr userDrawn="1"/>
          </p:nvSpPr>
          <p:spPr>
            <a:xfrm rot="16200000">
              <a:off x="9478355" y="2015738"/>
              <a:ext cx="631045" cy="567940"/>
            </a:xfrm>
            <a:prstGeom prst="rect">
              <a:avLst/>
            </a:prstGeom>
            <a:solidFill>
              <a:srgbClr val="C87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FC070C71-CE37-92E2-0545-5B781A1D1378}"/>
                </a:ext>
              </a:extLst>
            </p:cNvPr>
            <p:cNvSpPr/>
            <p:nvPr userDrawn="1"/>
          </p:nvSpPr>
          <p:spPr>
            <a:xfrm rot="16200000">
              <a:off x="8143027" y="1329477"/>
              <a:ext cx="631045" cy="567940"/>
            </a:xfrm>
            <a:prstGeom prst="rect">
              <a:avLst/>
            </a:prstGeom>
            <a:solidFill>
              <a:srgbClr val="984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B6ED465A-669B-F9BE-722E-58172849C11B}"/>
                </a:ext>
              </a:extLst>
            </p:cNvPr>
            <p:cNvSpPr/>
            <p:nvPr userDrawn="1"/>
          </p:nvSpPr>
          <p:spPr>
            <a:xfrm rot="16200000">
              <a:off x="8825909" y="1329477"/>
              <a:ext cx="631045" cy="567940"/>
            </a:xfrm>
            <a:prstGeom prst="rect">
              <a:avLst/>
            </a:prstGeom>
            <a:solidFill>
              <a:srgbClr val="D89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D07FC58C-D212-6428-C5AE-CB733B4D3E0D}"/>
                </a:ext>
              </a:extLst>
            </p:cNvPr>
            <p:cNvSpPr/>
            <p:nvPr userDrawn="1"/>
          </p:nvSpPr>
          <p:spPr>
            <a:xfrm rot="16200000">
              <a:off x="7493951" y="1329477"/>
              <a:ext cx="631045" cy="567940"/>
            </a:xfrm>
            <a:prstGeom prst="rect">
              <a:avLst/>
            </a:prstGeom>
            <a:solidFill>
              <a:srgbClr val="F2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E6C384E8-E467-1920-F822-670E72B3C17A}"/>
                </a:ext>
              </a:extLst>
            </p:cNvPr>
            <p:cNvSpPr/>
            <p:nvPr userDrawn="1"/>
          </p:nvSpPr>
          <p:spPr>
            <a:xfrm rot="16200000">
              <a:off x="9461462" y="1329477"/>
              <a:ext cx="631045" cy="567940"/>
            </a:xfrm>
            <a:prstGeom prst="rect">
              <a:avLst/>
            </a:prstGeom>
            <a:solidFill>
              <a:srgbClr val="F9C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7" name="Rectangle 26">
            <a:extLst>
              <a:ext uri="{FF2B5EF4-FFF2-40B4-BE49-F238E27FC236}">
                <a16:creationId xmlns:a16="http://schemas.microsoft.com/office/drawing/2014/main" id="{8D08324F-6AFA-6711-33FD-9A0CA33914EB}"/>
              </a:ext>
            </a:extLst>
          </p:cNvPr>
          <p:cNvSpPr/>
          <p:nvPr userDrawn="1"/>
        </p:nvSpPr>
        <p:spPr>
          <a:xfrm>
            <a:off x="813618" y="3198414"/>
            <a:ext cx="206923" cy="245798"/>
          </a:xfrm>
          <a:prstGeom prst="rect">
            <a:avLst/>
          </a:prstGeom>
          <a:solidFill>
            <a:srgbClr val="27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1BA2C1F-7565-9527-ACCE-9CCAA6A9B5FB}"/>
              </a:ext>
            </a:extLst>
          </p:cNvPr>
          <p:cNvSpPr txBox="1"/>
          <p:nvPr userDrawn="1"/>
        </p:nvSpPr>
        <p:spPr>
          <a:xfrm>
            <a:off x="616876" y="3470720"/>
            <a:ext cx="750903" cy="246221"/>
          </a:xfrm>
          <a:prstGeom prst="rect">
            <a:avLst/>
          </a:prstGeom>
          <a:noFill/>
        </p:spPr>
        <p:txBody>
          <a:bodyPr wrap="square" rtlCol="0">
            <a:noAutofit/>
          </a:bodyPr>
          <a:lstStyle/>
          <a:p>
            <a:r>
              <a:rPr lang="en-US" sz="750"/>
              <a:t>#27B3D3</a:t>
            </a:r>
          </a:p>
        </p:txBody>
      </p:sp>
      <p:sp>
        <p:nvSpPr>
          <p:cNvPr id="29" name="Rectangle 28">
            <a:extLst>
              <a:ext uri="{FF2B5EF4-FFF2-40B4-BE49-F238E27FC236}">
                <a16:creationId xmlns:a16="http://schemas.microsoft.com/office/drawing/2014/main" id="{65DA3651-3DE9-0232-82D2-53696810851C}"/>
              </a:ext>
            </a:extLst>
          </p:cNvPr>
          <p:cNvSpPr/>
          <p:nvPr userDrawn="1"/>
        </p:nvSpPr>
        <p:spPr>
          <a:xfrm rot="16200000">
            <a:off x="1260588" y="3826848"/>
            <a:ext cx="245797" cy="206924"/>
          </a:xfrm>
          <a:prstGeom prst="rect">
            <a:avLst/>
          </a:prstGeom>
          <a:solidFill>
            <a:srgbClr val="FEC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extBox 29">
            <a:extLst>
              <a:ext uri="{FF2B5EF4-FFF2-40B4-BE49-F238E27FC236}">
                <a16:creationId xmlns:a16="http://schemas.microsoft.com/office/drawing/2014/main" id="{842E0660-5D4E-42D8-B6D4-89F059082275}"/>
              </a:ext>
            </a:extLst>
          </p:cNvPr>
          <p:cNvSpPr txBox="1"/>
          <p:nvPr userDrawn="1"/>
        </p:nvSpPr>
        <p:spPr>
          <a:xfrm>
            <a:off x="1111496" y="4078795"/>
            <a:ext cx="750903" cy="246221"/>
          </a:xfrm>
          <a:prstGeom prst="rect">
            <a:avLst/>
          </a:prstGeom>
          <a:noFill/>
        </p:spPr>
        <p:txBody>
          <a:bodyPr wrap="square" rtlCol="0">
            <a:noAutofit/>
          </a:bodyPr>
          <a:lstStyle/>
          <a:p>
            <a:r>
              <a:rPr lang="en-US" sz="750"/>
              <a:t>#FEC240</a:t>
            </a:r>
          </a:p>
          <a:p>
            <a:endParaRPr lang="en-US" sz="750"/>
          </a:p>
        </p:txBody>
      </p:sp>
      <p:sp>
        <p:nvSpPr>
          <p:cNvPr id="31" name="Rectangle 30">
            <a:extLst>
              <a:ext uri="{FF2B5EF4-FFF2-40B4-BE49-F238E27FC236}">
                <a16:creationId xmlns:a16="http://schemas.microsoft.com/office/drawing/2014/main" id="{718F6D62-B233-9278-4EDB-2D916D095887}"/>
              </a:ext>
            </a:extLst>
          </p:cNvPr>
          <p:cNvSpPr/>
          <p:nvPr userDrawn="1"/>
        </p:nvSpPr>
        <p:spPr>
          <a:xfrm>
            <a:off x="1915354" y="4975762"/>
            <a:ext cx="319538" cy="1206609"/>
          </a:xfrm>
          <a:prstGeom prst="rect">
            <a:avLst/>
          </a:prstGeom>
          <a:gradFill>
            <a:gsLst>
              <a:gs pos="98473">
                <a:srgbClr val="638600"/>
              </a:gs>
              <a:gs pos="4580">
                <a:srgbClr val="C0FF0D"/>
              </a:gs>
              <a:gs pos="40000">
                <a:srgbClr val="B0EE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79FFCF3-21B1-EDE3-65F9-DC32EE4A197F}"/>
              </a:ext>
            </a:extLst>
          </p:cNvPr>
          <p:cNvSpPr/>
          <p:nvPr userDrawn="1"/>
        </p:nvSpPr>
        <p:spPr>
          <a:xfrm>
            <a:off x="1180573" y="4975763"/>
            <a:ext cx="319538" cy="1206609"/>
          </a:xfrm>
          <a:prstGeom prst="rect">
            <a:avLst/>
          </a:prstGeom>
          <a:gradFill>
            <a:gsLst>
              <a:gs pos="1527">
                <a:srgbClr val="F9C397"/>
              </a:gs>
              <a:gs pos="49000">
                <a:srgbClr val="FB7645"/>
              </a:gs>
              <a:gs pos="98473">
                <a:srgbClr val="B7452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7A418EE4-307A-2A23-19E6-0F48EBC3CEB4}"/>
              </a:ext>
            </a:extLst>
          </p:cNvPr>
          <p:cNvSpPr txBox="1"/>
          <p:nvPr userDrawn="1"/>
        </p:nvSpPr>
        <p:spPr>
          <a:xfrm>
            <a:off x="651584" y="4078795"/>
            <a:ext cx="545193" cy="246221"/>
          </a:xfrm>
          <a:prstGeom prst="rect">
            <a:avLst/>
          </a:prstGeom>
          <a:noFill/>
        </p:spPr>
        <p:txBody>
          <a:bodyPr wrap="square" rtlCol="0">
            <a:noAutofit/>
          </a:bodyPr>
          <a:lstStyle/>
          <a:p>
            <a:r>
              <a:rPr lang="en-US" sz="750"/>
              <a:t>#D34727</a:t>
            </a:r>
          </a:p>
        </p:txBody>
      </p:sp>
      <p:sp>
        <p:nvSpPr>
          <p:cNvPr id="34" name="Rectangle 33">
            <a:extLst>
              <a:ext uri="{FF2B5EF4-FFF2-40B4-BE49-F238E27FC236}">
                <a16:creationId xmlns:a16="http://schemas.microsoft.com/office/drawing/2014/main" id="{FD9FFA56-7D86-4DB2-7609-3A8920FE444F}"/>
              </a:ext>
            </a:extLst>
          </p:cNvPr>
          <p:cNvSpPr/>
          <p:nvPr userDrawn="1"/>
        </p:nvSpPr>
        <p:spPr>
          <a:xfrm rot="16200000">
            <a:off x="776844" y="3826848"/>
            <a:ext cx="245797" cy="206924"/>
          </a:xfrm>
          <a:prstGeom prst="rect">
            <a:avLst/>
          </a:prstGeom>
          <a:solidFill>
            <a:srgbClr val="D34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9CC0534C-1623-DC99-B40F-9E4820A274F8}"/>
              </a:ext>
            </a:extLst>
          </p:cNvPr>
          <p:cNvSpPr/>
          <p:nvPr userDrawn="1"/>
        </p:nvSpPr>
        <p:spPr>
          <a:xfrm>
            <a:off x="1269062" y="3198414"/>
            <a:ext cx="206923" cy="245798"/>
          </a:xfrm>
          <a:prstGeom prst="rect">
            <a:avLst/>
          </a:prstGeom>
          <a:solidFill>
            <a:srgbClr val="88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6EFC94E0-DDFD-FB3C-3996-C52C10B72829}"/>
              </a:ext>
            </a:extLst>
          </p:cNvPr>
          <p:cNvSpPr txBox="1"/>
          <p:nvPr userDrawn="1"/>
        </p:nvSpPr>
        <p:spPr>
          <a:xfrm>
            <a:off x="1168758" y="3470720"/>
            <a:ext cx="750903" cy="246221"/>
          </a:xfrm>
          <a:prstGeom prst="rect">
            <a:avLst/>
          </a:prstGeom>
          <a:noFill/>
        </p:spPr>
        <p:txBody>
          <a:bodyPr wrap="square" rtlCol="0">
            <a:noAutofit/>
          </a:bodyPr>
          <a:lstStyle/>
          <a:p>
            <a:r>
              <a:rPr lang="en-US" sz="750"/>
              <a:t>#88BA00</a:t>
            </a:r>
          </a:p>
        </p:txBody>
      </p:sp>
      <p:sp>
        <p:nvSpPr>
          <p:cNvPr id="37" name="Rectangle 36">
            <a:extLst>
              <a:ext uri="{FF2B5EF4-FFF2-40B4-BE49-F238E27FC236}">
                <a16:creationId xmlns:a16="http://schemas.microsoft.com/office/drawing/2014/main" id="{0A225E91-61CF-FF06-D020-2C9FD83A03A7}"/>
              </a:ext>
            </a:extLst>
          </p:cNvPr>
          <p:cNvSpPr/>
          <p:nvPr userDrawn="1"/>
        </p:nvSpPr>
        <p:spPr>
          <a:xfrm rot="16200000">
            <a:off x="288867" y="3826848"/>
            <a:ext cx="245797" cy="206924"/>
          </a:xfrm>
          <a:prstGeom prst="rect">
            <a:avLst/>
          </a:prstGeom>
          <a:solidFill>
            <a:srgbClr val="934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ctangle 37">
            <a:extLst>
              <a:ext uri="{FF2B5EF4-FFF2-40B4-BE49-F238E27FC236}">
                <a16:creationId xmlns:a16="http://schemas.microsoft.com/office/drawing/2014/main" id="{BEAB5655-B481-FF0A-35B9-52A93A28F178}"/>
              </a:ext>
            </a:extLst>
          </p:cNvPr>
          <p:cNvSpPr/>
          <p:nvPr userDrawn="1"/>
        </p:nvSpPr>
        <p:spPr>
          <a:xfrm>
            <a:off x="1832980" y="3807411"/>
            <a:ext cx="206923" cy="245798"/>
          </a:xfrm>
          <a:prstGeom prst="rect">
            <a:avLst/>
          </a:prstGeom>
          <a:solidFill>
            <a:srgbClr val="E18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7DBBE12A-D166-1CD8-3040-E0D21C917AAB}"/>
              </a:ext>
            </a:extLst>
          </p:cNvPr>
          <p:cNvSpPr txBox="1"/>
          <p:nvPr userDrawn="1"/>
        </p:nvSpPr>
        <p:spPr>
          <a:xfrm>
            <a:off x="1737500" y="4078795"/>
            <a:ext cx="750903" cy="246221"/>
          </a:xfrm>
          <a:prstGeom prst="rect">
            <a:avLst/>
          </a:prstGeom>
          <a:noFill/>
        </p:spPr>
        <p:txBody>
          <a:bodyPr wrap="square" rtlCol="0">
            <a:noAutofit/>
          </a:bodyPr>
          <a:lstStyle/>
          <a:p>
            <a:r>
              <a:rPr lang="en-US" sz="750"/>
              <a:t>#E18332</a:t>
            </a:r>
          </a:p>
        </p:txBody>
      </p:sp>
      <p:sp>
        <p:nvSpPr>
          <p:cNvPr id="40" name="TextBox 39">
            <a:extLst>
              <a:ext uri="{FF2B5EF4-FFF2-40B4-BE49-F238E27FC236}">
                <a16:creationId xmlns:a16="http://schemas.microsoft.com/office/drawing/2014/main" id="{CDE47470-5FE2-E648-60A0-42A2FDC5CA17}"/>
              </a:ext>
            </a:extLst>
          </p:cNvPr>
          <p:cNvSpPr txBox="1"/>
          <p:nvPr userDrawn="1"/>
        </p:nvSpPr>
        <p:spPr>
          <a:xfrm>
            <a:off x="1720640" y="3470720"/>
            <a:ext cx="750903" cy="246221"/>
          </a:xfrm>
          <a:prstGeom prst="rect">
            <a:avLst/>
          </a:prstGeom>
          <a:noFill/>
        </p:spPr>
        <p:txBody>
          <a:bodyPr wrap="square" rtlCol="0">
            <a:noAutofit/>
          </a:bodyPr>
          <a:lstStyle/>
          <a:p>
            <a:r>
              <a:rPr lang="en-US" sz="750"/>
              <a:t>#8D6E59</a:t>
            </a:r>
          </a:p>
        </p:txBody>
      </p:sp>
      <p:pic>
        <p:nvPicPr>
          <p:cNvPr id="41" name="Picture 40">
            <a:extLst>
              <a:ext uri="{FF2B5EF4-FFF2-40B4-BE49-F238E27FC236}">
                <a16:creationId xmlns:a16="http://schemas.microsoft.com/office/drawing/2014/main" id="{5198F4C2-2A77-3E24-4785-098622639477}"/>
              </a:ext>
            </a:extLst>
          </p:cNvPr>
          <p:cNvPicPr>
            <a:picLocks noChangeAspect="1"/>
          </p:cNvPicPr>
          <p:nvPr userDrawn="1"/>
        </p:nvPicPr>
        <p:blipFill rotWithShape="1">
          <a:blip r:embed="rId7"/>
          <a:srcRect r="19209" b="6673"/>
          <a:stretch/>
        </p:blipFill>
        <p:spPr>
          <a:xfrm>
            <a:off x="4911751" y="1268585"/>
            <a:ext cx="4190132" cy="1333417"/>
          </a:xfrm>
          <a:prstGeom prst="rect">
            <a:avLst/>
          </a:prstGeom>
        </p:spPr>
      </p:pic>
    </p:spTree>
    <p:extLst>
      <p:ext uri="{BB962C8B-B14F-4D97-AF65-F5344CB8AC3E}">
        <p14:creationId xmlns:p14="http://schemas.microsoft.com/office/powerpoint/2010/main" val="253991727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emf"/><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C0EE13-A8FD-8FC1-ADF3-FA193ECE7CCD}"/>
              </a:ext>
            </a:extLst>
          </p:cNvPr>
          <p:cNvPicPr>
            <a:picLocks noChangeAspect="1"/>
          </p:cNvPicPr>
          <p:nvPr userDrawn="1"/>
        </p:nvPicPr>
        <p:blipFill rotWithShape="1">
          <a:blip r:embed="rId22"/>
          <a:srcRect l="21957" r="5679"/>
          <a:stretch/>
        </p:blipFill>
        <p:spPr>
          <a:xfrm>
            <a:off x="2382" y="3176"/>
            <a:ext cx="9141618" cy="1253245"/>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45C9CC86-20CD-1023-72F9-871990F36B74}"/>
              </a:ext>
            </a:extLst>
          </p:cNvPr>
          <p:cNvPicPr>
            <a:picLocks noChangeAspect="1"/>
          </p:cNvPicPr>
          <p:nvPr userDrawn="1"/>
        </p:nvPicPr>
        <p:blipFill>
          <a:blip r:embed="rId23"/>
          <a:stretch>
            <a:fillRect/>
          </a:stretch>
        </p:blipFill>
        <p:spPr>
          <a:xfrm>
            <a:off x="5940938" y="80243"/>
            <a:ext cx="1690030" cy="298391"/>
          </a:xfrm>
          <a:prstGeom prst="rect">
            <a:avLst/>
          </a:prstGeom>
        </p:spPr>
      </p:pic>
      <p:pic>
        <p:nvPicPr>
          <p:cNvPr id="10" name="Picture 9" descr="A black and white logo&#10;&#10;Description automatically generated">
            <a:extLst>
              <a:ext uri="{FF2B5EF4-FFF2-40B4-BE49-F238E27FC236}">
                <a16:creationId xmlns:a16="http://schemas.microsoft.com/office/drawing/2014/main" id="{87921134-C536-6CAD-E50B-4E762A1D2D3D}"/>
              </a:ext>
            </a:extLst>
          </p:cNvPr>
          <p:cNvPicPr>
            <a:picLocks noChangeAspect="1"/>
          </p:cNvPicPr>
          <p:nvPr userDrawn="1"/>
        </p:nvPicPr>
        <p:blipFill>
          <a:blip r:embed="rId24"/>
          <a:stretch>
            <a:fillRect/>
          </a:stretch>
        </p:blipFill>
        <p:spPr>
          <a:xfrm>
            <a:off x="7829025" y="490209"/>
            <a:ext cx="1265458" cy="489680"/>
          </a:xfrm>
          <a:prstGeom prst="rect">
            <a:avLst/>
          </a:prstGeom>
        </p:spPr>
      </p:pic>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21"/>
            </p:custDataLst>
            <p:extLst>
              <p:ext uri="{D42A27DB-BD31-4B8C-83A1-F6EECF244321}">
                <p14:modId xmlns:p14="http://schemas.microsoft.com/office/powerpoint/2010/main" val="324406680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25" imgW="592" imgH="595" progId="TCLayout.ActiveDocument.1">
                  <p:embed/>
                </p:oleObj>
              </mc:Choice>
              <mc:Fallback>
                <p:oleObj name="think-cell Slide" r:id="rId25"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26"/>
                      <a:stretch>
                        <a:fillRect/>
                      </a:stretch>
                    </p:blipFill>
                    <p:spPr>
                      <a:xfrm>
                        <a:off x="1191" y="1588"/>
                        <a:ext cx="1191"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userDrawn="1">
            <p:ph type="dt" sz="half" idx="2"/>
          </p:nvPr>
        </p:nvSpPr>
        <p:spPr>
          <a:xfrm>
            <a:off x="392692" y="6493999"/>
            <a:ext cx="2251796" cy="365125"/>
          </a:xfrm>
          <a:prstGeom prst="rect">
            <a:avLst/>
          </a:prstGeom>
        </p:spPr>
        <p:txBody>
          <a:bodyPr vert="horz" lIns="91440" tIns="45720" rIns="91440" bIns="45720" rtlCol="0" anchor="ctr">
            <a:noAutofit/>
          </a:bodyPr>
          <a:lstStyle>
            <a:lvl1pPr algn="l">
              <a:defRPr sz="900">
                <a:solidFill>
                  <a:schemeClr val="tx1">
                    <a:tint val="75000"/>
                  </a:schemeClr>
                </a:solidFill>
                <a:latin typeface="+mj-lt"/>
              </a:defRPr>
            </a:lvl1pPr>
          </a:lstStyle>
          <a:p>
            <a:endParaRPr lang="en-US"/>
          </a:p>
        </p:txBody>
      </p:sp>
      <p:sp>
        <p:nvSpPr>
          <p:cNvPr id="5" name="Footer Placeholder 4">
            <a:extLst>
              <a:ext uri="{FF2B5EF4-FFF2-40B4-BE49-F238E27FC236}">
                <a16:creationId xmlns:a16="http://schemas.microsoft.com/office/drawing/2014/main" id="{58023D4F-DAE9-EC46-99AC-2115C96A986A}"/>
              </a:ext>
            </a:extLst>
          </p:cNvPr>
          <p:cNvSpPr>
            <a:spLocks noGrp="1"/>
          </p:cNvSpPr>
          <p:nvPr userDrawn="1">
            <p:ph type="ftr" sz="quarter" idx="3"/>
          </p:nvPr>
        </p:nvSpPr>
        <p:spPr>
          <a:xfrm>
            <a:off x="3028950" y="6493999"/>
            <a:ext cx="3086100" cy="365125"/>
          </a:xfrm>
          <a:prstGeom prst="rect">
            <a:avLst/>
          </a:prstGeom>
        </p:spPr>
        <p:txBody>
          <a:bodyPr vert="horz" lIns="91440" tIns="45720" rIns="91440" bIns="45720" rtlCol="0" anchor="ctr">
            <a:noAutofit/>
          </a:bodyPr>
          <a:lstStyle>
            <a:lvl1pPr algn="ctr">
              <a:defRPr sz="900">
                <a:solidFill>
                  <a:schemeClr val="tx1">
                    <a:tint val="75000"/>
                  </a:schemeClr>
                </a:solidFill>
                <a:latin typeface="+mj-lt"/>
              </a:defRPr>
            </a:lvl1pPr>
          </a:lstStyle>
          <a:p>
            <a:endParaRPr lang="en-US"/>
          </a:p>
        </p:txBody>
      </p:sp>
      <p:sp>
        <p:nvSpPr>
          <p:cNvPr id="7" name="Text Placeholder 2">
            <a:extLst>
              <a:ext uri="{FF2B5EF4-FFF2-40B4-BE49-F238E27FC236}">
                <a16:creationId xmlns:a16="http://schemas.microsoft.com/office/drawing/2014/main" id="{701A8757-5FEC-47BA-A12B-15160D7A32B2}"/>
              </a:ext>
            </a:extLst>
          </p:cNvPr>
          <p:cNvSpPr>
            <a:spLocks noGrp="1"/>
          </p:cNvSpPr>
          <p:nvPr userDrawn="1">
            <p:ph type="body" idx="1"/>
          </p:nvPr>
        </p:nvSpPr>
        <p:spPr>
          <a:xfrm>
            <a:off x="331582" y="1517029"/>
            <a:ext cx="8081096" cy="466248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marL="516731" lvl="2" indent="-170260" algn="l" defTabSz="685800" rtl="0" eaLnBrk="1" latinLnBrk="0" hangingPunct="1">
              <a:lnSpc>
                <a:spcPct val="90000"/>
              </a:lnSpc>
              <a:spcBef>
                <a:spcPts val="375"/>
              </a:spcBef>
              <a:buClr>
                <a:srgbClr val="005DAB"/>
              </a:buClr>
              <a:buSzPct val="85000"/>
              <a:buFont typeface="Courier New" panose="02070309020205020404" pitchFamily="49" charset="0"/>
              <a:buChar char="o"/>
            </a:pPr>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01FB32A-195F-447B-93AB-5EBC804B0022}"/>
              </a:ext>
            </a:extLst>
          </p:cNvPr>
          <p:cNvSpPr txBox="1">
            <a:spLocks/>
          </p:cNvSpPr>
          <p:nvPr userDrawn="1"/>
        </p:nvSpPr>
        <p:spPr>
          <a:xfrm>
            <a:off x="8751308" y="6591103"/>
            <a:ext cx="392692" cy="268022"/>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545FE2-DEF4-4BC2-9058-BF1DA4AEB4E3}" type="slidenum">
              <a:rPr lang="en-US" sz="800" smtClean="0">
                <a:solidFill>
                  <a:schemeClr val="tx1"/>
                </a:solidFill>
              </a:rPr>
              <a:pPr algn="r"/>
              <a:t>‹#›</a:t>
            </a:fld>
            <a:endParaRPr lang="en-US" sz="800">
              <a:solidFill>
                <a:schemeClr val="tx1"/>
              </a:solidFill>
            </a:endParaRPr>
          </a:p>
        </p:txBody>
      </p:sp>
      <p:sp>
        <p:nvSpPr>
          <p:cNvPr id="6" name="Title Placeholder 1">
            <a:extLst>
              <a:ext uri="{FF2B5EF4-FFF2-40B4-BE49-F238E27FC236}">
                <a16:creationId xmlns:a16="http://schemas.microsoft.com/office/drawing/2014/main" id="{54AD2E87-F416-4650-863C-8B826391AD73}"/>
              </a:ext>
            </a:extLst>
          </p:cNvPr>
          <p:cNvSpPr>
            <a:spLocks noGrp="1"/>
          </p:cNvSpPr>
          <p:nvPr userDrawn="1">
            <p:ph type="title"/>
          </p:nvPr>
        </p:nvSpPr>
        <p:spPr>
          <a:xfrm>
            <a:off x="331582" y="391154"/>
            <a:ext cx="6073424" cy="675389"/>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530762699"/>
      </p:ext>
    </p:extLst>
  </p:cSld>
  <p:clrMap bg1="lt1" tx1="dk1" bg2="lt2" tx2="dk2" accent1="accent1" accent2="accent2" accent3="accent3" accent4="accent4" accent5="accent5" accent6="accent6" hlink="hlink" folHlink="folHlink"/>
  <p:sldLayoutIdLst>
    <p:sldLayoutId id="2147483757" r:id="rId1"/>
    <p:sldLayoutId id="2147483759" r:id="rId2"/>
    <p:sldLayoutId id="2147483760" r:id="rId3"/>
    <p:sldLayoutId id="2147483707" r:id="rId4"/>
    <p:sldLayoutId id="2147483768" r:id="rId5"/>
    <p:sldLayoutId id="2147483761" r:id="rId6"/>
    <p:sldLayoutId id="2147483769" r:id="rId7"/>
    <p:sldLayoutId id="2147483762" r:id="rId8"/>
    <p:sldLayoutId id="2147483763" r:id="rId9"/>
    <p:sldLayoutId id="2147483764" r:id="rId10"/>
    <p:sldLayoutId id="2147483766" r:id="rId11"/>
    <p:sldLayoutId id="2147483765" r:id="rId12"/>
    <p:sldLayoutId id="2147483767" r:id="rId13"/>
    <p:sldLayoutId id="2147483732" r:id="rId14"/>
    <p:sldLayoutId id="2147483773" r:id="rId15"/>
    <p:sldLayoutId id="2147483774" r:id="rId16"/>
    <p:sldLayoutId id="2147483776" r:id="rId17"/>
    <p:sldLayoutId id="2147483777" r:id="rId18"/>
    <p:sldLayoutId id="2147483778" r:id="rId19"/>
  </p:sldLayoutIdLst>
  <p:hf hdr="0" ftr="0" dt="0"/>
  <p:txStyles>
    <p:titleStyle>
      <a:lvl1pPr algn="l" defTabSz="685800" rtl="0" eaLnBrk="1" latinLnBrk="0" hangingPunct="1">
        <a:lnSpc>
          <a:spcPct val="85000"/>
        </a:lnSpc>
        <a:spcBef>
          <a:spcPct val="0"/>
        </a:spcBef>
        <a:buNone/>
        <a:defRPr sz="2400" b="1" i="0" kern="1200">
          <a:solidFill>
            <a:schemeClr val="bg1"/>
          </a:solidFill>
          <a:latin typeface="+mj-lt"/>
          <a:ea typeface="+mj-ea"/>
          <a:cs typeface="Arial" panose="020B0604020202020204" pitchFamily="34" charset="0"/>
        </a:defRPr>
      </a:lvl1pPr>
    </p:titleStyle>
    <p:bodyStyle>
      <a:lvl1pPr marL="173831" indent="-173831" algn="l" defTabSz="685800" rtl="0" eaLnBrk="1" latinLnBrk="0" hangingPunct="1">
        <a:lnSpc>
          <a:spcPct val="90000"/>
        </a:lnSpc>
        <a:spcBef>
          <a:spcPts val="750"/>
        </a:spcBef>
        <a:buClr>
          <a:srgbClr val="005DAB"/>
        </a:buClr>
        <a:buSzPct val="110000"/>
        <a:buFont typeface="Arial" panose="020B0604020202020204" pitchFamily="34" charset="0"/>
        <a:buChar char="•"/>
        <a:defRPr lang="en-US" sz="1800" b="0" i="0" kern="1200" dirty="0">
          <a:solidFill>
            <a:schemeClr val="tx1"/>
          </a:solidFill>
          <a:latin typeface="+mn-lt"/>
          <a:ea typeface="+mn-ea"/>
          <a:cs typeface="Arial" panose="020B0604020202020204" pitchFamily="34" charset="0"/>
        </a:defRPr>
      </a:lvl1pPr>
      <a:lvl2pPr marL="471488" indent="-257175" algn="l" defTabSz="685800" rtl="0" eaLnBrk="1" latinLnBrk="0" hangingPunct="1">
        <a:lnSpc>
          <a:spcPct val="90000"/>
        </a:lnSpc>
        <a:spcBef>
          <a:spcPts val="375"/>
        </a:spcBef>
        <a:buClr>
          <a:srgbClr val="005DAB"/>
        </a:buClr>
        <a:buFont typeface="Arial" panose="020B0604020202020204" pitchFamily="34" charset="0"/>
        <a:buChar char="–"/>
        <a:defRPr lang="en-US" sz="1650" b="0" i="0" kern="1200" dirty="0">
          <a:solidFill>
            <a:schemeClr val="tx1"/>
          </a:solidFill>
          <a:latin typeface="+mn-lt"/>
          <a:ea typeface="+mn-ea"/>
          <a:cs typeface="Arial" panose="020B0604020202020204" pitchFamily="34" charset="0"/>
        </a:defRPr>
      </a:lvl2pPr>
      <a:lvl3pPr marL="601266" indent="-254794" algn="l" defTabSz="685800" rtl="0" eaLnBrk="1" latinLnBrk="0" hangingPunct="1">
        <a:lnSpc>
          <a:spcPct val="90000"/>
        </a:lnSpc>
        <a:spcBef>
          <a:spcPts val="375"/>
        </a:spcBef>
        <a:buClr>
          <a:srgbClr val="005DAB"/>
        </a:buClr>
        <a:buSzPct val="80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211931" algn="l" defTabSz="685800" rtl="0" eaLnBrk="1" latinLnBrk="0" hangingPunct="1">
        <a:lnSpc>
          <a:spcPct val="90000"/>
        </a:lnSpc>
        <a:spcBef>
          <a:spcPts val="375"/>
        </a:spcBef>
        <a:buClr>
          <a:srgbClr val="005DAB"/>
        </a:buClr>
        <a:buFont typeface="Arial" panose="020B0604020202020204" pitchFamily="34" charset="0"/>
        <a:buChar char="•"/>
        <a:defRPr lang="en-US" sz="1350" b="0" i="0" kern="1200" dirty="0">
          <a:solidFill>
            <a:schemeClr val="tx1"/>
          </a:solidFill>
          <a:latin typeface="+mn-lt"/>
          <a:ea typeface="+mn-ea"/>
          <a:cs typeface="Arial" panose="020B0604020202020204" pitchFamily="34" charset="0"/>
        </a:defRPr>
      </a:lvl4pPr>
      <a:lvl5pPr marL="813197" indent="-211931" algn="l" defTabSz="685800" rtl="0" eaLnBrk="1" latinLnBrk="0" hangingPunct="1">
        <a:lnSpc>
          <a:spcPct val="90000"/>
        </a:lnSpc>
        <a:spcBef>
          <a:spcPts val="375"/>
        </a:spcBef>
        <a:buClr>
          <a:srgbClr val="005DAB"/>
        </a:buClr>
        <a:buSzPct val="80000"/>
        <a:buFont typeface="Arial" panose="020B0604020202020204" pitchFamily="34" charset="0"/>
        <a:buChar char="–"/>
        <a:defRPr lang="en-US" sz="1200" b="0" i="0" kern="1200" dirty="0" smtClean="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https://fcx365.sharepoint.com/:w:/s/HEN-HS/Eep9M6OxhrdDuvefz_R7IpcBCDP4OF1T8Bi92EwFA_kkPA?e=tnKCXq" TargetMode="External"/><Relationship Id="rId2" Type="http://schemas.openxmlformats.org/officeDocument/2006/relationships/image" Target="../media/image36.png"/><Relationship Id="rId1" Type="http://schemas.openxmlformats.org/officeDocument/2006/relationships/slideLayout" Target="../slideLayouts/slideLayout16.xml"/><Relationship Id="rId4" Type="http://schemas.openxmlformats.org/officeDocument/2006/relationships/hyperlink" Target="https://fcx365.sharepoint.com/:b:/r/Sites/GBL-DOHS/DOHSPolicy/FCX-HS06%20Hot%20Work%20Policy.pdf?csf=1&amp;web=1&amp;e=h6n6c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hyperlink" Target="https://fcx365.sharepoint.com/Sites/HEN-Env/Shared%20Documents/Forms/AllItems.aspx?id=%2FSites%2FHEN%2DEnv%2FShared%20Documents%2F03%20Air%20Quality%20Management%2FEngines%2FEngine%20Information%20Form%2Epdf&amp;parent=%2FSites%2FHEN%2DEnv%2FShared%20Documents%2F03%20Air%20Quality%20Management%2FEngines" TargetMode="External"/><Relationship Id="rId1" Type="http://schemas.openxmlformats.org/officeDocument/2006/relationships/slideLayout" Target="../slideLayouts/slideLayout4.xml"/><Relationship Id="rId4" Type="http://schemas.openxmlformats.org/officeDocument/2006/relationships/image" Target="../media/image38.emf"/></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hyperlink" Target="https://fcx365.sharepoint.com/Sites/GBL-DOHS/DOHSPolicy/Forms/By%20Policy%20and%20Purpose.aspx?id=%2FSites%2FGBL%2DDOHS%2FDOHSPolicy%2FFCX%20Policy%20%2D%20%20EW%20ER%20Electrical%20Safety%20Rev%2E%202%2Epdf&amp;parent=%2FSites%2FGBL%2DDOHS%2FDOHSPolicy" TargetMode="External"/><Relationship Id="rId2" Type="http://schemas.openxmlformats.org/officeDocument/2006/relationships/image" Target="../media/image43.pn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fcx365.sharepoint.com/:b:/r/Sites/GBL-DOHS/DOHSPolicy/FCX-HS17%20Hazardous%20Gas%20Policy%2004.2021.pdf?csf=1&amp;web=1&amp;e=82DtVi" TargetMode="Externa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hyperlink" Target="https://fcx365.sharepoint.com/Sites/GBL-DOHS/DOHSPolicy/Forms/AllItems.aspx?id=%2FSites%2FGBL%2DDOHS%2FDOHSPolicy%2FFCX%2DHS06%20Hot%20Work%20Policy%20%2D%2011%2E2022%2Epdf&amp;parent=%2FSites%2FGBL%2DDOHS%2FDOHSPolicy" TargetMode="External"/><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fcx365.sharepoint.com/Sites/GBL-DOHS/DOHSPolicy/Forms/By%20Policy%20and%20Purpose.aspx?id=%2FSites%2FGBL%2DDOHS%2FDOHSPolicy%2FFCX%2DHS04%20Control%20of%20Hazardous%20Energy%20Policy%2Dv2%2Epdf&amp;parent=%2FSites%2FGBL%2DDOHS%2FDOHSPolicy" TargetMode="External"/><Relationship Id="rId7" Type="http://schemas.openxmlformats.org/officeDocument/2006/relationships/image" Target="../media/image56.png"/><Relationship Id="rId12"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55.sv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8.xml"/><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hyperlink" Target="https://app.powerbi.com/groups/me/apps/d5191292-f6f8-4519-af19-c3b276f4d4dc/reports/05c83cca-2af1-4233-a190-c4abfd51fa53/5d3b772fb5686999cc5d?experience=power-bi" TargetMode="External"/><Relationship Id="rId7" Type="http://schemas.openxmlformats.org/officeDocument/2006/relationships/hyperlink" Target="https://www.osha.gov/topics"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www.msha.gov/news-and-updates/whats-new" TargetMode="External"/><Relationship Id="rId5" Type="http://schemas.openxmlformats.org/officeDocument/2006/relationships/hyperlink" Target="https://fcx365.sharepoint.com/Sites/GBL-DOHS/DOHSPolicy/Forms/By%20Policy%20and%20Purpose.aspx?id=%2FSites%2FGBL%2DDOHS%2FDOHSPolicy%2FFCX%20Material%20Handling%20Conveyance%20Policy%20Oct%2016%2Epdf&amp;parent=%2FSites%2FGBL%2DDOHS%2FDOHSPolicy" TargetMode="External"/><Relationship Id="rId4" Type="http://schemas.openxmlformats.org/officeDocument/2006/relationships/hyperlink" Target="https://fcx365.sharepoint.com/Sites/GBL-DOHS/Shared%20Documents/Forms/Safety%20Shares.aspx?FilterField1=Language&amp;FilterValue1=English&amp;FilterType1=Choice&amp;FilterDisplay1=English&amp;FilterField2=GSR&amp;FilterValue2=Toolkits&amp;FilterType2=Text&amp;FilterDisplay2=Toolkits&amp;viewid=d7330d41%2D99f8%2D4112%2Dbc94%2Dcd10f996bb9c"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forms.office.com/Pages/ResponsePage.aspx?id=4ZwiXzx37Uam-pdABvrgl4fT3sMvUnJJhGa1-nmji-NUQlY2ME1IRjQ3UlFIVEYwQUdVUUlYUzRSQy4u&amp;origin=QRCode"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1.xml"/><Relationship Id="rId16" Type="http://schemas.openxmlformats.org/officeDocument/2006/relationships/image" Target="../media/image34.svg"/><Relationship Id="rId1" Type="http://schemas.openxmlformats.org/officeDocument/2006/relationships/slideLayout" Target="../slideLayouts/slideLayout4.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hyperlink" Target="https://fcx365.sharepoint.com/Sites/GBL-DOHS/Shared%20Documents/Forms/Safety%20Shares.aspx?FilterField1=Language&amp;FilterValue1=English&amp;FilterType1=Choice&amp;FilterDisplay1=English&amp;FilterField2=GSR&amp;FilterValue2=Toolkits&amp;FilterType2=Text&amp;FilterDisplay2=Toolkits&amp;viewid=d7330d41%2D99f8%2D4112%2Dbc94%2Dcd10f996bb9c" TargetMode="External"/><Relationship Id="rId9" Type="http://schemas.openxmlformats.org/officeDocument/2006/relationships/image" Target="../media/image27.png"/><Relationship Id="rId14"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hyperlink" Target="https://fcx365.sharepoint.com/:b:/r/Sites/GBL-DOHS/Shared%20Documents/Hydraulic%20Ram%20Safety.pdf?csf=1&amp;web=1&amp;e=gLGCQk"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35.jpeg"/><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62D0F-4856-B62B-7439-10D0D1F4AF38}"/>
              </a:ext>
            </a:extLst>
          </p:cNvPr>
          <p:cNvSpPr txBox="1">
            <a:spLocks/>
          </p:cNvSpPr>
          <p:nvPr/>
        </p:nvSpPr>
        <p:spPr>
          <a:xfrm>
            <a:off x="443451" y="2959413"/>
            <a:ext cx="4442011" cy="598703"/>
          </a:xfrm>
          <a:prstGeom prst="rect">
            <a:avLst/>
          </a:prstGeom>
        </p:spPr>
        <p:txBody>
          <a:bodyPr vert="horz" lIns="68580" tIns="34290" rIns="68580" bIns="34290" rtlCol="0" anchor="ctr">
            <a:noAutofit/>
          </a:bodyPr>
          <a:lstStyle>
            <a:lvl1pPr algn="l" defTabSz="914400" rtl="0" eaLnBrk="1" latinLnBrk="0" hangingPunct="1">
              <a:lnSpc>
                <a:spcPct val="100000"/>
              </a:lnSpc>
              <a:spcBef>
                <a:spcPct val="0"/>
              </a:spcBef>
              <a:buNone/>
              <a:defRPr sz="2400" b="1" i="0" kern="1200">
                <a:solidFill>
                  <a:schemeClr val="bg1"/>
                </a:solidFill>
                <a:latin typeface="+mj-lt"/>
                <a:ea typeface="+mj-ea"/>
                <a:cs typeface="Arial" panose="020B0604020202020204" pitchFamily="34" charset="0"/>
              </a:defRPr>
            </a:lvl1pPr>
          </a:lstStyle>
          <a:p>
            <a:pPr>
              <a:lnSpc>
                <a:spcPct val="85000"/>
              </a:lnSpc>
            </a:pPr>
            <a:r>
              <a:rPr lang="en-US" dirty="0"/>
              <a:t>Henderson HSE Contractor Meeting – July 2025</a:t>
            </a:r>
          </a:p>
        </p:txBody>
      </p:sp>
      <p:sp>
        <p:nvSpPr>
          <p:cNvPr id="3" name="Subtitle 2">
            <a:extLst>
              <a:ext uri="{FF2B5EF4-FFF2-40B4-BE49-F238E27FC236}">
                <a16:creationId xmlns:a16="http://schemas.microsoft.com/office/drawing/2014/main" id="{7F8EF732-D959-ECB3-00B1-C75B74F6A1F7}"/>
              </a:ext>
            </a:extLst>
          </p:cNvPr>
          <p:cNvSpPr txBox="1">
            <a:spLocks/>
          </p:cNvSpPr>
          <p:nvPr/>
        </p:nvSpPr>
        <p:spPr>
          <a:xfrm>
            <a:off x="426132" y="3821278"/>
            <a:ext cx="4125304" cy="435836"/>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Clr>
                <a:srgbClr val="45688B"/>
              </a:buClr>
              <a:buSzPct val="110000"/>
              <a:buFont typeface="Arial" panose="020B0604020202020204" pitchFamily="34" charset="0"/>
              <a:buNone/>
              <a:defRPr lang="en-US" sz="2000" b="0" i="0" kern="1200" dirty="0">
                <a:solidFill>
                  <a:schemeClr val="bg1"/>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Clr>
                <a:srgbClr val="45688B"/>
              </a:buClr>
              <a:buFont typeface="Arial" panose="020B0604020202020204" pitchFamily="34" charset="0"/>
              <a:buNone/>
              <a:defRPr lang="en-US" sz="2000" b="0" i="0"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90000"/>
              </a:lnSpc>
              <a:spcBef>
                <a:spcPts val="500"/>
              </a:spcBef>
              <a:buClr>
                <a:srgbClr val="45688B"/>
              </a:buClr>
              <a:buSzPct val="80000"/>
              <a:buFont typeface="Courier New" panose="02070309020205020404" pitchFamily="49" charset="0"/>
              <a:buNone/>
              <a:defRPr lang="en-US" sz="1800" b="0" i="0" kern="1200">
                <a:solidFill>
                  <a:schemeClr val="tx1"/>
                </a:solidFill>
                <a:latin typeface="+mn-lt"/>
                <a:ea typeface="+mn-ea"/>
                <a:cs typeface="Arial" panose="020B0604020202020204" pitchFamily="34" charset="0"/>
              </a:defRPr>
            </a:lvl3pPr>
            <a:lvl4pPr marL="1371600" indent="0" algn="ctr" defTabSz="914400" rtl="0" eaLnBrk="1" latinLnBrk="0" hangingPunct="1">
              <a:lnSpc>
                <a:spcPct val="90000"/>
              </a:lnSpc>
              <a:spcBef>
                <a:spcPts val="500"/>
              </a:spcBef>
              <a:buClr>
                <a:srgbClr val="45688B"/>
              </a:buClr>
              <a:buFont typeface="Arial" panose="020B0604020202020204" pitchFamily="34" charset="0"/>
              <a:buNone/>
              <a:defRPr lang="en-US" sz="1600" b="0" i="0" kern="1200">
                <a:solidFill>
                  <a:schemeClr val="tx1"/>
                </a:solidFill>
                <a:latin typeface="+mn-lt"/>
                <a:ea typeface="+mn-ea"/>
                <a:cs typeface="Arial" panose="020B0604020202020204" pitchFamily="34" charset="0"/>
              </a:defRPr>
            </a:lvl4pPr>
            <a:lvl5pPr marL="1828800" indent="0" algn="ctr" defTabSz="914400" rtl="0" eaLnBrk="1" latinLnBrk="0" hangingPunct="1">
              <a:lnSpc>
                <a:spcPct val="90000"/>
              </a:lnSpc>
              <a:spcBef>
                <a:spcPts val="500"/>
              </a:spcBef>
              <a:buClr>
                <a:srgbClr val="45688B"/>
              </a:buClr>
              <a:buSzPct val="80000"/>
              <a:buFont typeface="Arial" panose="020B0604020202020204" pitchFamily="34" charset="0"/>
              <a:buNone/>
              <a:defRPr lang="en-US" sz="1600" b="0" i="0" kern="1200">
                <a:solidFill>
                  <a:schemeClr val="tx1"/>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07/17/2025</a:t>
            </a:r>
            <a:r>
              <a:rPr lang="en-US" altLang="en-US" sz="1600" b="1" dirty="0">
                <a:solidFill>
                  <a:srgbClr val="D0562E"/>
                </a:solidFill>
              </a:rPr>
              <a:t> </a:t>
            </a:r>
            <a:endParaRPr lang="en-US" sz="1600" dirty="0"/>
          </a:p>
        </p:txBody>
      </p:sp>
    </p:spTree>
    <p:extLst>
      <p:ext uri="{BB962C8B-B14F-4D97-AF65-F5344CB8AC3E}">
        <p14:creationId xmlns:p14="http://schemas.microsoft.com/office/powerpoint/2010/main" val="2617501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BCA4B8-8032-0DD2-EBE6-F484673418B2}"/>
              </a:ext>
            </a:extLst>
          </p:cNvPr>
          <p:cNvSpPr>
            <a:spLocks noGrp="1"/>
          </p:cNvSpPr>
          <p:nvPr>
            <p:ph type="title"/>
          </p:nvPr>
        </p:nvSpPr>
        <p:spPr/>
        <p:txBody>
          <a:bodyPr/>
          <a:lstStyle/>
          <a:p>
            <a:r>
              <a:rPr lang="en-US" dirty="0"/>
              <a:t>Henderson Mill Alarm Changes</a:t>
            </a:r>
          </a:p>
        </p:txBody>
      </p:sp>
      <p:sp>
        <p:nvSpPr>
          <p:cNvPr id="5" name="Slide Number Placeholder 4">
            <a:extLst>
              <a:ext uri="{FF2B5EF4-FFF2-40B4-BE49-F238E27FC236}">
                <a16:creationId xmlns:a16="http://schemas.microsoft.com/office/drawing/2014/main" id="{CFB7DB68-D5B4-AF6B-DE1B-007779CD25FB}"/>
              </a:ext>
            </a:extLst>
          </p:cNvPr>
          <p:cNvSpPr>
            <a:spLocks noGrp="1"/>
          </p:cNvSpPr>
          <p:nvPr>
            <p:ph type="sldNum" sz="quarter" idx="4"/>
          </p:nvPr>
        </p:nvSpPr>
        <p:spPr>
          <a:xfrm>
            <a:off x="11387738" y="6613071"/>
            <a:ext cx="796097" cy="244929"/>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5D46F-68E8-4171-8536-729DEB5A20DE}" type="slidenum">
              <a:rPr lang="en-US" smtClean="0"/>
              <a:pPr/>
              <a:t>10</a:t>
            </a:fld>
            <a:endParaRPr lang="en-US"/>
          </a:p>
        </p:txBody>
      </p:sp>
      <p:sp>
        <p:nvSpPr>
          <p:cNvPr id="2" name="Content Placeholder 6">
            <a:extLst>
              <a:ext uri="{FF2B5EF4-FFF2-40B4-BE49-F238E27FC236}">
                <a16:creationId xmlns:a16="http://schemas.microsoft.com/office/drawing/2014/main" id="{3D7AC558-37C5-25FE-738C-FF722362BDD0}"/>
              </a:ext>
            </a:extLst>
          </p:cNvPr>
          <p:cNvSpPr>
            <a:spLocks noGrp="1"/>
          </p:cNvSpPr>
          <p:nvPr>
            <p:ph idx="1"/>
          </p:nvPr>
        </p:nvSpPr>
        <p:spPr>
          <a:xfrm>
            <a:off x="176797" y="1880950"/>
            <a:ext cx="8732044" cy="3267075"/>
          </a:xfrm>
        </p:spPr>
        <p:txBody>
          <a:bodyPr/>
          <a:lstStyle/>
          <a:p>
            <a:pPr marL="0" indent="0">
              <a:buNone/>
            </a:pPr>
            <a:r>
              <a:rPr lang="en-US" sz="2400" dirty="0"/>
              <a:t>Mill Evacuation</a:t>
            </a:r>
          </a:p>
          <a:p>
            <a:pPr marL="0" indent="0">
              <a:buNone/>
            </a:pPr>
            <a:endParaRPr lang="en-US" sz="2400" dirty="0"/>
          </a:p>
          <a:p>
            <a:r>
              <a:rPr lang="en-US" sz="2400" dirty="0"/>
              <a:t>WHEN will I hear this?</a:t>
            </a:r>
          </a:p>
          <a:p>
            <a:pPr lvl="1"/>
            <a:r>
              <a:rPr lang="en-US" sz="2100" dirty="0"/>
              <a:t>Full Evacuation – Fire, Major Spill</a:t>
            </a:r>
          </a:p>
          <a:p>
            <a:r>
              <a:rPr lang="en-US" sz="2400" dirty="0"/>
              <a:t>WHAT should I do?</a:t>
            </a:r>
          </a:p>
          <a:p>
            <a:pPr lvl="1"/>
            <a:r>
              <a:rPr lang="en-US" sz="2100" dirty="0"/>
              <a:t>Evacuate to your nearest muster location for check-in</a:t>
            </a:r>
          </a:p>
          <a:p>
            <a:pPr lvl="1"/>
            <a:endParaRPr lang="en-US" sz="2100" dirty="0"/>
          </a:p>
          <a:p>
            <a:pPr marL="0" indent="0">
              <a:buNone/>
            </a:pPr>
            <a:r>
              <a:rPr lang="en-US" sz="2400" dirty="0">
                <a:solidFill>
                  <a:srgbClr val="FF0000"/>
                </a:solidFill>
              </a:rPr>
              <a:t>Demonstration Available at Mill Front Desk</a:t>
            </a:r>
          </a:p>
          <a:p>
            <a:endParaRPr lang="en-US" sz="2400" dirty="0"/>
          </a:p>
          <a:p>
            <a:endParaRPr lang="en-US" dirty="0"/>
          </a:p>
        </p:txBody>
      </p:sp>
    </p:spTree>
    <p:extLst>
      <p:ext uri="{BB962C8B-B14F-4D97-AF65-F5344CB8AC3E}">
        <p14:creationId xmlns:p14="http://schemas.microsoft.com/office/powerpoint/2010/main" val="1729155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7370B-29F4-1AAF-8446-9403B1B580C6}"/>
              </a:ext>
            </a:extLst>
          </p:cNvPr>
          <p:cNvSpPr>
            <a:spLocks noGrp="1"/>
          </p:cNvSpPr>
          <p:nvPr>
            <p:ph type="title"/>
          </p:nvPr>
        </p:nvSpPr>
        <p:spPr/>
        <p:txBody>
          <a:bodyPr/>
          <a:lstStyle/>
          <a:p>
            <a:r>
              <a:rPr lang="en-US"/>
              <a:t>Grand County Stage 1 Fire Ban</a:t>
            </a:r>
          </a:p>
        </p:txBody>
      </p:sp>
      <p:pic>
        <p:nvPicPr>
          <p:cNvPr id="6" name="Content Placeholder 5" descr="A poster with text and images&#10;&#10;AI-generated content may be incorrect.">
            <a:extLst>
              <a:ext uri="{FF2B5EF4-FFF2-40B4-BE49-F238E27FC236}">
                <a16:creationId xmlns:a16="http://schemas.microsoft.com/office/drawing/2014/main" id="{9B18E24A-7FAA-57BB-250B-72C5EF3D646B}"/>
              </a:ext>
            </a:extLst>
          </p:cNvPr>
          <p:cNvPicPr>
            <a:picLocks noGrp="1" noChangeAspect="1"/>
          </p:cNvPicPr>
          <p:nvPr>
            <p:ph idx="1"/>
          </p:nvPr>
        </p:nvPicPr>
        <p:blipFill>
          <a:blip r:embed="rId2"/>
          <a:srcRect b="58932"/>
          <a:stretch>
            <a:fillRect/>
          </a:stretch>
        </p:blipFill>
        <p:spPr>
          <a:xfrm>
            <a:off x="112476" y="1811407"/>
            <a:ext cx="4239131" cy="2253629"/>
          </a:xfrm>
        </p:spPr>
      </p:pic>
      <p:sp>
        <p:nvSpPr>
          <p:cNvPr id="4" name="Slide Number Placeholder 3">
            <a:extLst>
              <a:ext uri="{FF2B5EF4-FFF2-40B4-BE49-F238E27FC236}">
                <a16:creationId xmlns:a16="http://schemas.microsoft.com/office/drawing/2014/main" id="{B0FB665F-01B4-95DC-9DBA-EBC134C8A740}"/>
              </a:ext>
            </a:extLst>
          </p:cNvPr>
          <p:cNvSpPr>
            <a:spLocks noGrp="1"/>
          </p:cNvSpPr>
          <p:nvPr>
            <p:ph type="sldNum" sz="quarter" idx="4"/>
          </p:nvPr>
        </p:nvSpPr>
        <p:spPr>
          <a:xfrm>
            <a:off x="11387738" y="6613071"/>
            <a:ext cx="796097" cy="244929"/>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5D46F-68E8-4171-8536-729DEB5A20DE}" type="slidenum">
              <a:rPr lang="en-US" smtClean="0"/>
              <a:pPr/>
              <a:t>11</a:t>
            </a:fld>
            <a:endParaRPr lang="en-US"/>
          </a:p>
        </p:txBody>
      </p:sp>
      <p:pic>
        <p:nvPicPr>
          <p:cNvPr id="7" name="Content Placeholder 5" descr="A poster with text and images&#10;&#10;AI-generated content may be incorrect.">
            <a:extLst>
              <a:ext uri="{FF2B5EF4-FFF2-40B4-BE49-F238E27FC236}">
                <a16:creationId xmlns:a16="http://schemas.microsoft.com/office/drawing/2014/main" id="{B8A12244-1215-F551-18C1-D0B800E180B9}"/>
              </a:ext>
            </a:extLst>
          </p:cNvPr>
          <p:cNvPicPr>
            <a:picLocks noChangeAspect="1"/>
          </p:cNvPicPr>
          <p:nvPr/>
        </p:nvPicPr>
        <p:blipFill>
          <a:blip r:embed="rId2"/>
          <a:srcRect t="42237"/>
          <a:stretch>
            <a:fillRect/>
          </a:stretch>
        </p:blipFill>
        <p:spPr>
          <a:xfrm>
            <a:off x="4430635" y="1430872"/>
            <a:ext cx="4408705" cy="3296540"/>
          </a:xfrm>
          <a:prstGeom prst="rect">
            <a:avLst/>
          </a:prstGeom>
        </p:spPr>
      </p:pic>
      <p:sp>
        <p:nvSpPr>
          <p:cNvPr id="5" name="TextBox 4">
            <a:extLst>
              <a:ext uri="{FF2B5EF4-FFF2-40B4-BE49-F238E27FC236}">
                <a16:creationId xmlns:a16="http://schemas.microsoft.com/office/drawing/2014/main" id="{91BA9237-1BF7-1BFD-24E6-9CA71E77BE7A}"/>
              </a:ext>
            </a:extLst>
          </p:cNvPr>
          <p:cNvSpPr txBox="1"/>
          <p:nvPr/>
        </p:nvSpPr>
        <p:spPr>
          <a:xfrm>
            <a:off x="246491" y="4904264"/>
            <a:ext cx="8592849" cy="1908215"/>
          </a:xfrm>
          <a:prstGeom prst="rect">
            <a:avLst/>
          </a:prstGeom>
          <a:noFill/>
        </p:spPr>
        <p:txBody>
          <a:bodyPr wrap="square">
            <a:spAutoFit/>
          </a:bodyPr>
          <a:lstStyle/>
          <a:p>
            <a:pPr marL="0" marR="0">
              <a:spcBef>
                <a:spcPts val="600"/>
              </a:spcBef>
              <a:buNone/>
              <a:tabLst>
                <a:tab pos="3200400" algn="l"/>
              </a:tabLst>
            </a:pPr>
            <a:r>
              <a:rPr lang="en-US" sz="1400" dirty="0">
                <a:effectLst/>
                <a:ea typeface="Times New Roman" panose="02020603050405020304" pitchFamily="18" charset="0"/>
                <a:cs typeface="Times New Roman" panose="02020603050405020304" pitchFamily="18" charset="0"/>
              </a:rPr>
              <a:t>Henderson Operations would like to remind all employees performing work at the Mill to follow the </a:t>
            </a:r>
            <a:r>
              <a:rPr lang="en-US" sz="1400" u="sng" dirty="0">
                <a:solidFill>
                  <a:srgbClr val="0000FF"/>
                </a:solidFill>
                <a:effectLst/>
                <a:ea typeface="Times New Roman" panose="02020603050405020304" pitchFamily="18" charset="0"/>
                <a:cs typeface="Times New Roman" panose="02020603050405020304" pitchFamily="18" charset="0"/>
                <a:hlinkClick r:id="rId3"/>
              </a:rPr>
              <a:t>Hot Work Outside Mill Site Buildings During Summer Months SOP</a:t>
            </a:r>
            <a:r>
              <a:rPr lang="en-US" sz="1400" dirty="0">
                <a:effectLst/>
                <a:ea typeface="Times New Roman" panose="02020603050405020304" pitchFamily="18" charset="0"/>
                <a:cs typeface="Times New Roman" panose="02020603050405020304" pitchFamily="18" charset="0"/>
              </a:rPr>
              <a:t> which includes the following:</a:t>
            </a:r>
          </a:p>
          <a:p>
            <a:pPr marL="342900" marR="0" lvl="0" indent="-342900">
              <a:spcBef>
                <a:spcPts val="600"/>
              </a:spcBef>
              <a:buFont typeface="Arial Narrow" panose="020B0606020202030204" pitchFamily="34" charset="0"/>
              <a:buChar char="-"/>
              <a:tabLst>
                <a:tab pos="3200400" algn="l"/>
              </a:tabLst>
            </a:pPr>
            <a:r>
              <a:rPr lang="en-US" sz="1400" dirty="0">
                <a:effectLst/>
                <a:ea typeface="Arial Narrow" panose="020B0606020202030204" pitchFamily="34" charset="0"/>
                <a:cs typeface="Arial Narrow" panose="020B0606020202030204" pitchFamily="34" charset="0"/>
              </a:rPr>
              <a:t>Superintendent (or delegate) approval for all Hot Work outside Mill Site Buildings</a:t>
            </a:r>
          </a:p>
          <a:p>
            <a:pPr marL="342900" marR="0" lvl="0" indent="-342900">
              <a:spcBef>
                <a:spcPts val="600"/>
              </a:spcBef>
              <a:buFont typeface="Arial Narrow" panose="020B0606020202030204" pitchFamily="34" charset="0"/>
              <a:buChar char="-"/>
              <a:tabLst>
                <a:tab pos="3200400" algn="l"/>
              </a:tabLst>
            </a:pPr>
            <a:r>
              <a:rPr lang="en-US" sz="1400" dirty="0">
                <a:effectLst/>
                <a:ea typeface="Arial Narrow" panose="020B0606020202030204" pitchFamily="34" charset="0"/>
                <a:cs typeface="Arial Narrow" panose="020B0606020202030204" pitchFamily="34" charset="0"/>
              </a:rPr>
              <a:t>Approval from Grand County Sheriff’s Department to perform the Hot Work (Superintendent/Safety will submit request)</a:t>
            </a:r>
          </a:p>
          <a:p>
            <a:pPr marL="342900" marR="0" lvl="0" indent="-342900">
              <a:spcBef>
                <a:spcPts val="600"/>
              </a:spcBef>
              <a:buFont typeface="Arial Narrow" panose="020B0606020202030204" pitchFamily="34" charset="0"/>
              <a:buChar char="-"/>
              <a:tabLst>
                <a:tab pos="3200400" algn="l"/>
              </a:tabLst>
            </a:pPr>
            <a:r>
              <a:rPr lang="en-US" sz="1400" dirty="0">
                <a:effectLst/>
                <a:ea typeface="Arial Narrow" panose="020B0606020202030204" pitchFamily="34" charset="0"/>
                <a:cs typeface="Arial Narrow" panose="020B0606020202030204" pitchFamily="34" charset="0"/>
              </a:rPr>
              <a:t>Follow the DOHS </a:t>
            </a:r>
            <a:r>
              <a:rPr lang="en-US" sz="1400" u="sng" dirty="0">
                <a:solidFill>
                  <a:srgbClr val="0000FF"/>
                </a:solidFill>
                <a:effectLst/>
                <a:ea typeface="Arial Narrow" panose="020B0606020202030204" pitchFamily="34" charset="0"/>
                <a:cs typeface="Arial Narrow" panose="020B0606020202030204" pitchFamily="34" charset="0"/>
                <a:hlinkClick r:id="rId4"/>
              </a:rPr>
              <a:t>Hot Work Policy</a:t>
            </a:r>
            <a:r>
              <a:rPr lang="en-US" sz="1400" dirty="0">
                <a:effectLst/>
                <a:ea typeface="Arial Narrow" panose="020B0606020202030204" pitchFamily="34" charset="0"/>
                <a:cs typeface="Arial Narrow" panose="020B0606020202030204" pitchFamily="34" charset="0"/>
              </a:rPr>
              <a:t> while conducting work</a:t>
            </a:r>
          </a:p>
          <a:p>
            <a:pPr marL="342900" marR="0" lvl="0" indent="-342900">
              <a:spcBef>
                <a:spcPts val="600"/>
              </a:spcBef>
              <a:buFont typeface="Arial Narrow" panose="020B0606020202030204" pitchFamily="34" charset="0"/>
              <a:buChar char="-"/>
              <a:tabLst>
                <a:tab pos="3200400" algn="l"/>
              </a:tabLst>
            </a:pPr>
            <a:r>
              <a:rPr lang="en-US" sz="1400" dirty="0">
                <a:effectLst/>
                <a:ea typeface="Arial Narrow" panose="020B0606020202030204" pitchFamily="34" charset="0"/>
                <a:cs typeface="Arial Narrow" panose="020B0606020202030204" pitchFamily="34" charset="0"/>
              </a:rPr>
              <a:t>Report any Hot Work Incidents to Safety</a:t>
            </a:r>
            <a:endParaRPr lang="en-US" sz="1400" dirty="0"/>
          </a:p>
        </p:txBody>
      </p:sp>
    </p:spTree>
    <p:extLst>
      <p:ext uri="{BB962C8B-B14F-4D97-AF65-F5344CB8AC3E}">
        <p14:creationId xmlns:p14="http://schemas.microsoft.com/office/powerpoint/2010/main" val="715147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9CD13-2903-9524-5A8C-E9C24DC510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6B667-5BE8-4D72-9AB9-5EF6A1258447}"/>
              </a:ext>
            </a:extLst>
          </p:cNvPr>
          <p:cNvSpPr>
            <a:spLocks noGrp="1"/>
          </p:cNvSpPr>
          <p:nvPr>
            <p:ph type="title"/>
          </p:nvPr>
        </p:nvSpPr>
        <p:spPr/>
        <p:txBody>
          <a:bodyPr/>
          <a:lstStyle/>
          <a:p>
            <a:r>
              <a:rPr lang="en-US" dirty="0"/>
              <a:t>Environmental Topic – Nonroad Engine Management </a:t>
            </a:r>
          </a:p>
        </p:txBody>
      </p:sp>
      <p:sp>
        <p:nvSpPr>
          <p:cNvPr id="3" name="Content Placeholder 2">
            <a:extLst>
              <a:ext uri="{FF2B5EF4-FFF2-40B4-BE49-F238E27FC236}">
                <a16:creationId xmlns:a16="http://schemas.microsoft.com/office/drawing/2014/main" id="{55BE82BA-FBD6-82CD-870C-2DA0F73BB66F}"/>
              </a:ext>
            </a:extLst>
          </p:cNvPr>
          <p:cNvSpPr>
            <a:spLocks noGrp="1"/>
          </p:cNvSpPr>
          <p:nvPr>
            <p:ph idx="1"/>
          </p:nvPr>
        </p:nvSpPr>
        <p:spPr>
          <a:xfrm>
            <a:off x="348461" y="1519519"/>
            <a:ext cx="4533640" cy="4464423"/>
          </a:xfrm>
        </p:spPr>
        <p:txBody>
          <a:bodyPr/>
          <a:lstStyle/>
          <a:p>
            <a:pPr marL="0" marR="6550" indent="0">
              <a:buNone/>
            </a:pPr>
            <a:r>
              <a:rPr lang="en-US" sz="1600" b="0" i="0" u="none" strike="noStrike" baseline="0" dirty="0">
                <a:solidFill>
                  <a:srgbClr val="000000"/>
                </a:solidFill>
                <a:latin typeface="Calibri" panose="020F0502020204030204" pitchFamily="34" charset="0"/>
              </a:rPr>
              <a:t>Nonroad (</a:t>
            </a:r>
            <a:r>
              <a:rPr lang="en-US" sz="1600" b="1" i="0" u="none" strike="noStrike" baseline="0" dirty="0">
                <a:solidFill>
                  <a:srgbClr val="000000"/>
                </a:solidFill>
                <a:latin typeface="Calibri" panose="020F0502020204030204" pitchFamily="34" charset="0"/>
              </a:rPr>
              <a:t>stationary</a:t>
            </a:r>
            <a:r>
              <a:rPr lang="en-US" sz="1600" b="0" i="0" u="none" strike="noStrike" baseline="0" dirty="0">
                <a:solidFill>
                  <a:srgbClr val="000000"/>
                </a:solidFill>
                <a:latin typeface="Calibri" panose="020F0502020204030204" pitchFamily="34" charset="0"/>
              </a:rPr>
              <a:t> – doesn’t move or </a:t>
            </a:r>
            <a:r>
              <a:rPr lang="en-US" sz="1600" b="1" i="0" u="none" strike="noStrike" baseline="0" dirty="0">
                <a:solidFill>
                  <a:srgbClr val="000000"/>
                </a:solidFill>
                <a:latin typeface="Calibri" panose="020F0502020204030204" pitchFamily="34" charset="0"/>
              </a:rPr>
              <a:t>portable</a:t>
            </a:r>
            <a:r>
              <a:rPr lang="en-US" sz="1600" b="0" i="0" u="none" strike="noStrike" baseline="0" dirty="0">
                <a:solidFill>
                  <a:srgbClr val="000000"/>
                </a:solidFill>
                <a:latin typeface="Calibri" panose="020F0502020204030204" pitchFamily="34" charset="0"/>
              </a:rPr>
              <a:t> – can be towed or moved around site) engines are tracked by the Environmental Department for considerations in our Spill Prevention, Control, and Countermeasure (SPCC) Plans and for our Air Permits.</a:t>
            </a:r>
          </a:p>
          <a:p>
            <a:pPr marL="0" marR="6550" indent="0">
              <a:buNone/>
            </a:pPr>
            <a:r>
              <a:rPr lang="en-US" sz="1600" b="0" i="0" u="none" strike="noStrike" baseline="0" dirty="0">
                <a:solidFill>
                  <a:srgbClr val="000000"/>
                </a:solidFill>
                <a:latin typeface="Calibri" panose="020F0502020204030204" pitchFamily="34" charset="0"/>
              </a:rPr>
              <a:t>If you are brining on a rented or contracted nonroad engine (generators, welders, pumps, power-tools, air compressors, light plants, crushers etc.), please fill out an  </a:t>
            </a:r>
            <a:r>
              <a:rPr lang="en-US" sz="1600" b="0" i="0" u="none" strike="noStrike" baseline="0" dirty="0">
                <a:solidFill>
                  <a:srgbClr val="000000"/>
                </a:solidFill>
                <a:latin typeface="Calibri" panose="020F0502020204030204" pitchFamily="34" charset="0"/>
                <a:hlinkClick r:id="rId2"/>
              </a:rPr>
              <a:t>Engine Information Form</a:t>
            </a:r>
            <a:r>
              <a:rPr lang="en-US" sz="1600" b="0" i="0" u="none" strike="noStrike" baseline="0" dirty="0">
                <a:solidFill>
                  <a:srgbClr val="000000"/>
                </a:solidFill>
                <a:latin typeface="Calibri" panose="020F0502020204030204" pitchFamily="34" charset="0"/>
              </a:rPr>
              <a:t> and return to the environmental department. If you plan to purchase or significantly move a stationary or portable engine, please go through the </a:t>
            </a:r>
            <a:r>
              <a:rPr lang="en-US" sz="1600" b="1" i="0" u="none" strike="noStrike" baseline="0" dirty="0">
                <a:solidFill>
                  <a:srgbClr val="000000"/>
                </a:solidFill>
                <a:latin typeface="Calibri" panose="020F0502020204030204" pitchFamily="34" charset="0"/>
              </a:rPr>
              <a:t>Henderson MOC process</a:t>
            </a:r>
            <a:r>
              <a:rPr lang="en-US" sz="1600" b="0" i="0" u="none" strike="noStrike" baseline="0" dirty="0">
                <a:solidFill>
                  <a:srgbClr val="000000"/>
                </a:solidFill>
                <a:latin typeface="Calibri" panose="020F0502020204030204" pitchFamily="34" charset="0"/>
              </a:rPr>
              <a:t>. Mobile (self-propelled) engines such as haul trucks, loaders, excavators, etc. are not tracked under the same regulations.</a:t>
            </a:r>
          </a:p>
          <a:p>
            <a:pPr marL="0" marR="6550" indent="0">
              <a:buNone/>
            </a:pPr>
            <a:r>
              <a:rPr lang="en-US" sz="1600" b="0" i="0" u="none" strike="noStrike" baseline="0" dirty="0">
                <a:solidFill>
                  <a:srgbClr val="000000"/>
                </a:solidFill>
                <a:latin typeface="Calibri" panose="020F0502020204030204" pitchFamily="34" charset="0"/>
              </a:rPr>
              <a:t>If you have questions about engine management or see something around the property that does not look normal, please reach out to us or call the </a:t>
            </a:r>
            <a:r>
              <a:rPr lang="en-US" sz="1600" b="0" i="0" u="none" strike="noStrike" baseline="0" dirty="0">
                <a:solidFill>
                  <a:srgbClr val="FF0000"/>
                </a:solidFill>
                <a:latin typeface="Calibri" panose="020F0502020204030204" pitchFamily="34" charset="0"/>
              </a:rPr>
              <a:t>Environmental on-call hotline: (720) 942-3603</a:t>
            </a:r>
            <a:r>
              <a:rPr lang="en-US" sz="1600" b="0" i="0" u="none" strike="noStrike" baseline="0" dirty="0">
                <a:solidFill>
                  <a:srgbClr val="000000"/>
                </a:solidFill>
                <a:latin typeface="Calibri" panose="020F0502020204030204" pitchFamily="34" charset="0"/>
              </a:rPr>
              <a:t>. Someone is ready to answer this number 24/7.</a:t>
            </a:r>
          </a:p>
          <a:p>
            <a:pPr marL="0" marR="6550" indent="0" algn="just">
              <a:buNone/>
            </a:pPr>
            <a:endParaRPr lang="en-US" sz="1700" b="0" i="0" u="none" strike="noStrike" baseline="0" dirty="0">
              <a:solidFill>
                <a:srgbClr val="000000"/>
              </a:solidFill>
              <a:latin typeface="Calibri" panose="020F0502020204030204" pitchFamily="34" charset="0"/>
            </a:endParaRPr>
          </a:p>
        </p:txBody>
      </p:sp>
      <p:pic>
        <p:nvPicPr>
          <p:cNvPr id="9" name="Picture 8" descr="Stationary Diesel Genset at the Mill">
            <a:extLst>
              <a:ext uri="{FF2B5EF4-FFF2-40B4-BE49-F238E27FC236}">
                <a16:creationId xmlns:a16="http://schemas.microsoft.com/office/drawing/2014/main" id="{9877D33E-2D38-6E0E-E385-C8EE0F4B0C6D}"/>
              </a:ext>
            </a:extLst>
          </p:cNvPr>
          <p:cNvPicPr>
            <a:picLocks noChangeAspect="1"/>
          </p:cNvPicPr>
          <p:nvPr/>
        </p:nvPicPr>
        <p:blipFill>
          <a:blip r:embed="rId3"/>
          <a:stretch>
            <a:fillRect/>
          </a:stretch>
        </p:blipFill>
        <p:spPr>
          <a:xfrm>
            <a:off x="5257502" y="1519519"/>
            <a:ext cx="3322248" cy="2432781"/>
          </a:xfrm>
          <a:prstGeom prst="rect">
            <a:avLst/>
          </a:prstGeom>
        </p:spPr>
      </p:pic>
      <p:pic>
        <p:nvPicPr>
          <p:cNvPr id="11" name="Picture 10" descr="Portable Gas Generator">
            <a:extLst>
              <a:ext uri="{FF2B5EF4-FFF2-40B4-BE49-F238E27FC236}">
                <a16:creationId xmlns:a16="http://schemas.microsoft.com/office/drawing/2014/main" id="{95883282-78DA-F284-6CC2-B7205405CB5A}"/>
              </a:ext>
            </a:extLst>
          </p:cNvPr>
          <p:cNvPicPr>
            <a:picLocks noChangeAspect="1"/>
          </p:cNvPicPr>
          <p:nvPr/>
        </p:nvPicPr>
        <p:blipFill>
          <a:blip r:embed="rId4"/>
          <a:stretch>
            <a:fillRect/>
          </a:stretch>
        </p:blipFill>
        <p:spPr>
          <a:xfrm>
            <a:off x="5257502" y="4217343"/>
            <a:ext cx="3322248" cy="2204653"/>
          </a:xfrm>
          <a:prstGeom prst="rect">
            <a:avLst/>
          </a:prstGeom>
        </p:spPr>
      </p:pic>
      <p:sp>
        <p:nvSpPr>
          <p:cNvPr id="12" name="TextBox 11">
            <a:extLst>
              <a:ext uri="{FF2B5EF4-FFF2-40B4-BE49-F238E27FC236}">
                <a16:creationId xmlns:a16="http://schemas.microsoft.com/office/drawing/2014/main" id="{7353BC18-B3A1-225A-DA06-1C6D41A00EFA}"/>
              </a:ext>
            </a:extLst>
          </p:cNvPr>
          <p:cNvSpPr txBox="1"/>
          <p:nvPr/>
        </p:nvSpPr>
        <p:spPr>
          <a:xfrm>
            <a:off x="5257502" y="3952300"/>
            <a:ext cx="3322247" cy="276999"/>
          </a:xfrm>
          <a:prstGeom prst="rect">
            <a:avLst/>
          </a:prstGeom>
          <a:noFill/>
        </p:spPr>
        <p:txBody>
          <a:bodyPr wrap="square" rtlCol="0">
            <a:spAutoFit/>
          </a:bodyPr>
          <a:lstStyle/>
          <a:p>
            <a:pPr algn="ctr"/>
            <a:r>
              <a:rPr lang="en-US" sz="1200" dirty="0"/>
              <a:t>Stationary Diesel Genset at the Mill</a:t>
            </a:r>
          </a:p>
        </p:txBody>
      </p:sp>
      <p:sp>
        <p:nvSpPr>
          <p:cNvPr id="13" name="TextBox 12">
            <a:extLst>
              <a:ext uri="{FF2B5EF4-FFF2-40B4-BE49-F238E27FC236}">
                <a16:creationId xmlns:a16="http://schemas.microsoft.com/office/drawing/2014/main" id="{A16B525B-2AA7-B350-0BCD-A6B8A4D9BD9E}"/>
              </a:ext>
            </a:extLst>
          </p:cNvPr>
          <p:cNvSpPr txBox="1"/>
          <p:nvPr/>
        </p:nvSpPr>
        <p:spPr>
          <a:xfrm>
            <a:off x="5257501" y="6421996"/>
            <a:ext cx="3322247" cy="276999"/>
          </a:xfrm>
          <a:prstGeom prst="rect">
            <a:avLst/>
          </a:prstGeom>
          <a:noFill/>
        </p:spPr>
        <p:txBody>
          <a:bodyPr wrap="square" rtlCol="0">
            <a:spAutoFit/>
          </a:bodyPr>
          <a:lstStyle/>
          <a:p>
            <a:pPr algn="ctr"/>
            <a:r>
              <a:rPr lang="en-US" sz="1200" dirty="0"/>
              <a:t>Portable Gas Generator</a:t>
            </a:r>
          </a:p>
        </p:txBody>
      </p:sp>
    </p:spTree>
    <p:extLst>
      <p:ext uri="{BB962C8B-B14F-4D97-AF65-F5344CB8AC3E}">
        <p14:creationId xmlns:p14="http://schemas.microsoft.com/office/powerpoint/2010/main" val="394757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5F5B0-2C8C-14FF-873B-913483D37855}"/>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5E2DFC09-BBE6-4B32-5128-392A5CDEF8B4}"/>
              </a:ext>
            </a:extLst>
          </p:cNvPr>
          <p:cNvSpPr/>
          <p:nvPr/>
        </p:nvSpPr>
        <p:spPr>
          <a:xfrm>
            <a:off x="0" y="1656332"/>
            <a:ext cx="1136984" cy="4548738"/>
          </a:xfrm>
          <a:prstGeom prst="rect">
            <a:avLst/>
          </a:prstGeom>
          <a:solidFill>
            <a:srgbClr val="2E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388D8B4B-0D64-83AE-A523-D9EA5C23AAB1}"/>
              </a:ext>
            </a:extLst>
          </p:cNvPr>
          <p:cNvSpPr/>
          <p:nvPr/>
        </p:nvSpPr>
        <p:spPr>
          <a:xfrm>
            <a:off x="1136983" y="1358950"/>
            <a:ext cx="8007017" cy="297382"/>
          </a:xfrm>
          <a:prstGeom prst="rect">
            <a:avLst/>
          </a:prstGeom>
          <a:solidFill>
            <a:srgbClr val="2E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DD74ECC2-AD2B-1F86-A40B-10AA0BD88817}"/>
              </a:ext>
            </a:extLst>
          </p:cNvPr>
          <p:cNvSpPr/>
          <p:nvPr/>
        </p:nvSpPr>
        <p:spPr>
          <a:xfrm>
            <a:off x="1136983" y="6204301"/>
            <a:ext cx="8007017" cy="297382"/>
          </a:xfrm>
          <a:prstGeom prst="rect">
            <a:avLst/>
          </a:prstGeom>
          <a:solidFill>
            <a:srgbClr val="2E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179B3F8C-0E9C-7AB9-34DE-50470E62011C}"/>
              </a:ext>
            </a:extLst>
          </p:cNvPr>
          <p:cNvSpPr txBox="1"/>
          <p:nvPr/>
        </p:nvSpPr>
        <p:spPr>
          <a:xfrm>
            <a:off x="1420585" y="1693650"/>
            <a:ext cx="7644407" cy="415498"/>
          </a:xfrm>
          <a:prstGeom prst="rect">
            <a:avLst/>
          </a:prstGeom>
          <a:noFill/>
        </p:spPr>
        <p:txBody>
          <a:bodyPr wrap="square" rtlCol="0">
            <a:spAutoFit/>
          </a:bodyPr>
          <a:lstStyle/>
          <a:p>
            <a:r>
              <a:rPr lang="en-US" b="1" dirty="0">
                <a:solidFill>
                  <a:srgbClr val="004449"/>
                </a:solidFill>
                <a:latin typeface="Arial" panose="020B0604020202020204" pitchFamily="34" charset="0"/>
                <a:cs typeface="Arial" panose="020B0604020202020204" pitchFamily="34" charset="0"/>
              </a:rPr>
              <a:t>Memo Regarding PTFI Fatality</a:t>
            </a:r>
            <a:r>
              <a:rPr lang="en-US" sz="2100" b="1" dirty="0">
                <a:solidFill>
                  <a:srgbClr val="004449"/>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08642FD7-B5BA-33FE-6B25-D401C9DCDA68}"/>
              </a:ext>
            </a:extLst>
          </p:cNvPr>
          <p:cNvSpPr txBox="1"/>
          <p:nvPr/>
        </p:nvSpPr>
        <p:spPr>
          <a:xfrm>
            <a:off x="1420586" y="2124153"/>
            <a:ext cx="7486650" cy="4870564"/>
          </a:xfrm>
          <a:prstGeom prst="rect">
            <a:avLst/>
          </a:prstGeom>
          <a:noFill/>
        </p:spPr>
        <p:txBody>
          <a:bodyPr wrap="square" rtlCol="0">
            <a:spAutoFit/>
          </a:bodyPr>
          <a:lstStyle/>
          <a:p>
            <a:pPr>
              <a:spcAft>
                <a:spcPts val="900"/>
              </a:spcAft>
            </a:pPr>
            <a:r>
              <a:rPr lang="en-US" sz="1200" dirty="0">
                <a:solidFill>
                  <a:srgbClr val="000000"/>
                </a:solidFill>
                <a:latin typeface="Arial" panose="020B0604020202020204" pitchFamily="34" charset="0"/>
                <a:cs typeface="Arial" panose="020B0604020202020204" pitchFamily="34" charset="0"/>
              </a:rPr>
              <a:t>I am deeply saddened to share the news that</a:t>
            </a:r>
            <a:r>
              <a:rPr lang="en-US" sz="1200" b="1" dirty="0">
                <a:solidFill>
                  <a:srgbClr val="000000"/>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Guntur </a:t>
            </a:r>
            <a:r>
              <a:rPr lang="en-US" sz="1200" dirty="0" err="1">
                <a:solidFill>
                  <a:srgbClr val="000000"/>
                </a:solidFill>
                <a:latin typeface="Arial" panose="020B0604020202020204" pitchFamily="34" charset="0"/>
                <a:cs typeface="Arial" panose="020B0604020202020204" pitchFamily="34" charset="0"/>
              </a:rPr>
              <a:t>Sitorus</a:t>
            </a:r>
            <a:r>
              <a:rPr lang="en-US" sz="1200" dirty="0">
                <a:solidFill>
                  <a:srgbClr val="000000"/>
                </a:solidFill>
                <a:latin typeface="Arial" panose="020B0604020202020204" pitchFamily="34" charset="0"/>
                <a:cs typeface="Arial" panose="020B0604020202020204" pitchFamily="34" charset="0"/>
              </a:rPr>
              <a:t>, 42, a contractor with PT Redpath Indonesia, passed away from injuries suffered in a June 7 accident that occurred when he was cleaning sump areas in the Grasberg Block Cave. Guntur and the medical teams fought hard but tragically without a positive outcome.</a:t>
            </a:r>
          </a:p>
          <a:p>
            <a:pPr>
              <a:spcAft>
                <a:spcPts val="900"/>
              </a:spcAft>
            </a:pPr>
            <a:r>
              <a:rPr lang="en-US" sz="1200" dirty="0">
                <a:solidFill>
                  <a:srgbClr val="000000"/>
                </a:solidFill>
                <a:latin typeface="Arial" panose="020B0604020202020204" pitchFamily="34" charset="0"/>
                <a:cs typeface="Arial" panose="020B0604020202020204" pitchFamily="34" charset="0"/>
              </a:rPr>
              <a:t>On behalf of the entire Freeport family, I extend our deepest condolences to Guntur’s</a:t>
            </a:r>
            <a:r>
              <a:rPr lang="en-US" sz="1200" b="1" dirty="0">
                <a:solidFill>
                  <a:srgbClr val="000000"/>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family, friends and the Redpath and PTFI teams. </a:t>
            </a:r>
          </a:p>
          <a:p>
            <a:pPr>
              <a:spcAft>
                <a:spcPts val="900"/>
              </a:spcAft>
            </a:pPr>
            <a:r>
              <a:rPr lang="en-US" sz="1200" dirty="0">
                <a:solidFill>
                  <a:srgbClr val="000000"/>
                </a:solidFill>
                <a:latin typeface="Arial" panose="020B0604020202020204" pitchFamily="34" charset="0"/>
                <a:cs typeface="Arial" panose="020B0604020202020204" pitchFamily="34" charset="0"/>
              </a:rPr>
              <a:t>This is the second fatality at company operations this year – the first occurred at Cerro Verde at the end of April – serving as a tragic and sobering reminder of the very real risks in our daily work and the critical importance of working safely. </a:t>
            </a:r>
          </a:p>
          <a:p>
            <a:pPr>
              <a:spcAft>
                <a:spcPts val="900"/>
              </a:spcAft>
            </a:pPr>
            <a:r>
              <a:rPr lang="en-US" sz="1200" dirty="0">
                <a:solidFill>
                  <a:srgbClr val="000000"/>
                </a:solidFill>
                <a:latin typeface="Arial" panose="020B0604020202020204" pitchFamily="34" charset="0"/>
                <a:cs typeface="Arial" panose="020B0604020202020204" pitchFamily="34" charset="0"/>
              </a:rPr>
              <a:t>While our safety programs are strong, safety is more than a system, a piece of paper or a presentation – it’s a personal commitment to identify risks and to ensure they are fully mitigated before any work takes place. Each and every one of us needs to make this the highest daily priority. I urge us all to take a moment to reflect – and to recommit – to the focus, effort, mindset and daily habits that protect our own lives and the lives of those around us.</a:t>
            </a:r>
          </a:p>
          <a:p>
            <a:pPr>
              <a:spcAft>
                <a:spcPts val="900"/>
              </a:spcAft>
            </a:pPr>
            <a:r>
              <a:rPr lang="en-US" sz="1200" dirty="0">
                <a:solidFill>
                  <a:srgbClr val="000000"/>
                </a:solidFill>
                <a:latin typeface="Arial" panose="020B0604020202020204" pitchFamily="34" charset="0"/>
                <a:cs typeface="Arial" panose="020B0604020202020204" pitchFamily="34" charset="0"/>
              </a:rPr>
              <a:t>An investigation is underway, and the company is working with all relevant authorities and agencies. </a:t>
            </a:r>
          </a:p>
          <a:p>
            <a:pPr>
              <a:spcAft>
                <a:spcPts val="900"/>
              </a:spcAft>
            </a:pPr>
            <a:r>
              <a:rPr lang="en-US" sz="1200" dirty="0">
                <a:solidFill>
                  <a:srgbClr val="000000"/>
                </a:solidFill>
                <a:latin typeface="Arial" panose="020B0604020202020204" pitchFamily="34" charset="0"/>
                <a:cs typeface="Arial" panose="020B0604020202020204" pitchFamily="34" charset="0"/>
              </a:rPr>
              <a:t>Thank you for your continued dedication to safety. </a:t>
            </a:r>
          </a:p>
          <a:p>
            <a:pPr>
              <a:spcAft>
                <a:spcPts val="900"/>
              </a:spcAft>
            </a:pPr>
            <a:r>
              <a:rPr lang="en-US" sz="1200" dirty="0">
                <a:latin typeface="Arial" panose="020B0604020202020204" pitchFamily="34" charset="0"/>
                <a:cs typeface="Arial" panose="020B0604020202020204" pitchFamily="34" charset="0"/>
              </a:rPr>
              <a:t>- Mark Johnson, President and COO PTFI</a:t>
            </a:r>
          </a:p>
          <a:p>
            <a:pPr>
              <a:spcAft>
                <a:spcPts val="900"/>
              </a:spcAft>
            </a:pPr>
            <a:endParaRPr lang="en-US" sz="1200" dirty="0">
              <a:solidFill>
                <a:srgbClr val="000000"/>
              </a:solidFill>
              <a:latin typeface="Arial" panose="020B0604020202020204" pitchFamily="34" charset="0"/>
              <a:cs typeface="Arial" panose="020B0604020202020204" pitchFamily="34" charset="0"/>
            </a:endParaRPr>
          </a:p>
          <a:p>
            <a:pPr>
              <a:spcAft>
                <a:spcPts val="900"/>
              </a:spcAft>
            </a:pPr>
            <a:endParaRPr lang="en-US" sz="1200" dirty="0">
              <a:solidFill>
                <a:srgbClr val="000000"/>
              </a:solidFill>
              <a:latin typeface="Arial" panose="020B0604020202020204" pitchFamily="34" charset="0"/>
              <a:cs typeface="Arial" panose="020B0604020202020204" pitchFamily="34" charset="0"/>
            </a:endParaRPr>
          </a:p>
          <a:p>
            <a:pPr>
              <a:spcAft>
                <a:spcPts val="900"/>
              </a:spcAft>
              <a:buClr>
                <a:srgbClr val="C66A39"/>
              </a:buClr>
            </a:pPr>
            <a:endParaRPr lang="en-US" sz="1500" dirty="0">
              <a:latin typeface="Arial" panose="020B0604020202020204" pitchFamily="34" charset="0"/>
              <a:cs typeface="Arial" panose="020B0604020202020204" pitchFamily="34" charset="0"/>
            </a:endParaRPr>
          </a:p>
        </p:txBody>
      </p:sp>
      <p:pic>
        <p:nvPicPr>
          <p:cNvPr id="5" name="Picture 4" descr="A blue and grey text on a black background&#10;&#10;Description automatically generated">
            <a:extLst>
              <a:ext uri="{FF2B5EF4-FFF2-40B4-BE49-F238E27FC236}">
                <a16:creationId xmlns:a16="http://schemas.microsoft.com/office/drawing/2014/main" id="{E0F3C8BB-E292-CA3E-0CC2-19BB5281E48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36764" y="5590980"/>
            <a:ext cx="691756" cy="381545"/>
          </a:xfrm>
          <a:prstGeom prst="rect">
            <a:avLst/>
          </a:prstGeom>
        </p:spPr>
      </p:pic>
      <p:sp>
        <p:nvSpPr>
          <p:cNvPr id="4" name="Title 3">
            <a:extLst>
              <a:ext uri="{FF2B5EF4-FFF2-40B4-BE49-F238E27FC236}">
                <a16:creationId xmlns:a16="http://schemas.microsoft.com/office/drawing/2014/main" id="{55E053ED-F4DC-B3FE-AF2C-C5F0526A0B6B}"/>
              </a:ext>
            </a:extLst>
          </p:cNvPr>
          <p:cNvSpPr>
            <a:spLocks noGrp="1"/>
          </p:cNvSpPr>
          <p:nvPr>
            <p:ph type="title"/>
          </p:nvPr>
        </p:nvSpPr>
        <p:spPr/>
        <p:txBody>
          <a:bodyPr/>
          <a:lstStyle/>
          <a:p>
            <a:r>
              <a:rPr lang="en-US" dirty="0"/>
              <a:t>High-Risk Incidents</a:t>
            </a:r>
          </a:p>
        </p:txBody>
      </p:sp>
    </p:spTree>
    <p:extLst>
      <p:ext uri="{BB962C8B-B14F-4D97-AF65-F5344CB8AC3E}">
        <p14:creationId xmlns:p14="http://schemas.microsoft.com/office/powerpoint/2010/main" val="511163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2"/>
          </p:nvPr>
        </p:nvSpPr>
        <p:spPr/>
        <p:txBody>
          <a:bodyPr/>
          <a:lstStyle/>
          <a:p>
            <a:r>
              <a:rPr lang="en-US" sz="788" i="1">
                <a:latin typeface="Arial" panose="020B0604020202020204" pitchFamily="34" charset="0"/>
              </a:rPr>
              <a:t>Photo caption</a:t>
            </a:r>
          </a:p>
        </p:txBody>
      </p:sp>
      <p:sp>
        <p:nvSpPr>
          <p:cNvPr id="3" name="Title 2">
            <a:extLst>
              <a:ext uri="{FF2B5EF4-FFF2-40B4-BE49-F238E27FC236}">
                <a16:creationId xmlns:a16="http://schemas.microsoft.com/office/drawing/2014/main" id="{B2938778-AAB5-A833-F9E0-920B58FCBB15}"/>
              </a:ext>
            </a:extLst>
          </p:cNvPr>
          <p:cNvSpPr>
            <a:spLocks noGrp="1"/>
          </p:cNvSpPr>
          <p:nvPr>
            <p:ph type="title"/>
          </p:nvPr>
        </p:nvSpPr>
        <p:spPr/>
        <p:txBody>
          <a:bodyPr/>
          <a:lstStyle/>
          <a:p>
            <a:r>
              <a:rPr lang="en-US"/>
              <a:t>Employee Fell From Loader</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04608" y="1666109"/>
          <a:ext cx="4206902" cy="4536356"/>
        </p:xfrm>
        <a:graphic>
          <a:graphicData uri="http://schemas.openxmlformats.org/drawingml/2006/table">
            <a:tbl>
              <a:tblPr firstRow="1" bandRow="1">
                <a:tableStyleId>{1FECB4D8-DB02-4DC6-A0A2-4F2EBAE1DC90}</a:tableStyleId>
              </a:tblPr>
              <a:tblGrid>
                <a:gridCol w="1140092">
                  <a:extLst>
                    <a:ext uri="{9D8B030D-6E8A-4147-A177-3AD203B41FA5}">
                      <a16:colId xmlns:a16="http://schemas.microsoft.com/office/drawing/2014/main" val="2478897174"/>
                    </a:ext>
                  </a:extLst>
                </a:gridCol>
                <a:gridCol w="3066810">
                  <a:extLst>
                    <a:ext uri="{9D8B030D-6E8A-4147-A177-3AD203B41FA5}">
                      <a16:colId xmlns:a16="http://schemas.microsoft.com/office/drawing/2014/main" val="1434738273"/>
                    </a:ext>
                  </a:extLst>
                </a:gridCol>
              </a:tblGrid>
              <a:tr h="458246">
                <a:tc gridSpan="2">
                  <a:txBody>
                    <a:bodyPr/>
                    <a:lstStyle/>
                    <a:p>
                      <a:pPr algn="ctr"/>
                      <a:r>
                        <a:rPr lang="en-US" sz="1100">
                          <a:solidFill>
                            <a:schemeClr val="bg1"/>
                          </a:solidFill>
                          <a:latin typeface="Arial" panose="020B0604020202020204" pitchFamily="34" charset="0"/>
                          <a:cs typeface="Arial" panose="020B0604020202020204" pitchFamily="34" charset="0"/>
                        </a:rPr>
                        <a:t>Preliminary Incident Details</a:t>
                      </a:r>
                    </a:p>
                    <a:p>
                      <a:pPr algn="ctr" rtl="0" fontAlgn="base"/>
                      <a:r>
                        <a:rPr lang="en-US" sz="800" b="0" i="1" kern="1200">
                          <a:solidFill>
                            <a:schemeClr val="lt1"/>
                          </a:solidFill>
                          <a:effectLst/>
                          <a:latin typeface="Arial" panose="020B0604020202020204" pitchFamily="34" charset="0"/>
                          <a:ea typeface="+mn-ea"/>
                          <a:cs typeface="Arial" panose="020B0604020202020204" pitchFamily="34" charset="0"/>
                        </a:rPr>
                        <a:t>Note: This information has been updated since the </a:t>
                      </a:r>
                      <a:r>
                        <a:rPr lang="en-US" sz="800" b="1" i="0" kern="1200">
                          <a:solidFill>
                            <a:schemeClr val="lt1"/>
                          </a:solidFill>
                          <a:effectLst/>
                          <a:latin typeface="Arial" panose="020B0604020202020204" pitchFamily="34" charset="0"/>
                          <a:ea typeface="+mn-ea"/>
                          <a:cs typeface="Arial" panose="020B0604020202020204" pitchFamily="34" charset="0"/>
                        </a:rPr>
                        <a:t>​</a:t>
                      </a:r>
                    </a:p>
                    <a:p>
                      <a:pPr algn="ctr" rtl="0" fontAlgn="base"/>
                      <a:r>
                        <a:rPr lang="en-US" sz="800" b="0" i="1" kern="1200">
                          <a:solidFill>
                            <a:schemeClr val="lt1"/>
                          </a:solidFill>
                          <a:effectLst/>
                          <a:latin typeface="Arial" panose="020B0604020202020204" pitchFamily="34" charset="0"/>
                          <a:ea typeface="+mn-ea"/>
                          <a:cs typeface="Arial" panose="020B0604020202020204" pitchFamily="34" charset="0"/>
                        </a:rPr>
                        <a:t>initial PFE advisory was distributed on June 17, 2025.</a:t>
                      </a:r>
                      <a:endParaRPr lang="en-US" sz="800" b="1" i="0" kern="120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9525">
                      <a:solidFill>
                        <a:schemeClr val="bg1">
                          <a:lumMod val="65000"/>
                        </a:schemeClr>
                      </a:solidFill>
                    </a:lnL>
                    <a:lnR w="9525">
                      <a:solidFill>
                        <a:schemeClr val="bg1">
                          <a:lumMod val="65000"/>
                        </a:schemeClr>
                      </a:solidFill>
                    </a:lnR>
                    <a:lnT w="9525">
                      <a:solidFill>
                        <a:schemeClr val="bg1">
                          <a:lumMod val="65000"/>
                        </a:schemeClr>
                      </a:solidFill>
                    </a:lnT>
                    <a:lnB w="9525" cap="flat" cmpd="sng" algn="ctr">
                      <a:solidFill>
                        <a:schemeClr val="bg1">
                          <a:lumMod val="65000"/>
                        </a:schemeClr>
                      </a:solidFill>
                      <a:prstDash val="solid"/>
                      <a:round/>
                      <a:headEnd type="none" w="med" len="med"/>
                      <a:tailEnd type="none" w="med" len="med"/>
                    </a:lnB>
                    <a:solidFill>
                      <a:srgbClr val="C00000"/>
                    </a:solidFill>
                  </a:tcPr>
                </a:tc>
                <a:tc hMerge="1">
                  <a:txBody>
                    <a:bodyPr/>
                    <a:lstStyle/>
                    <a:p>
                      <a:endParaRPr lang="en-US"/>
                    </a:p>
                  </a:txBody>
                  <a:tcPr/>
                </a:tc>
                <a:extLst>
                  <a:ext uri="{0D108BD9-81ED-4DB2-BD59-A6C34878D82A}">
                    <a16:rowId xmlns:a16="http://schemas.microsoft.com/office/drawing/2014/main" val="2528705209"/>
                  </a:ext>
                </a:extLst>
              </a:tr>
              <a:tr h="183299">
                <a:tc>
                  <a:txBody>
                    <a:bodyPr/>
                    <a:lstStyle/>
                    <a:p>
                      <a:r>
                        <a:rPr lang="en-US" sz="800" b="1">
                          <a:latin typeface="Arial"/>
                          <a:cs typeface="Arial"/>
                        </a:rPr>
                        <a:t>Operation</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a:latin typeface="Arial" panose="020B0604020202020204" pitchFamily="34" charset="0"/>
                          <a:cs typeface="Arial" panose="020B0604020202020204" pitchFamily="34" charset="0"/>
                        </a:rPr>
                        <a:t>PTFI - GBC Underground Mine </a:t>
                      </a:r>
                    </a:p>
                  </a:txBody>
                  <a:tcPr marL="68580" marR="68580" marT="34290" marB="34290"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06752">
                <a:tc>
                  <a:txBody>
                    <a:bodyPr/>
                    <a:lstStyle/>
                    <a:p>
                      <a:r>
                        <a:rPr lang="en-US" sz="800" b="1">
                          <a:latin typeface="Arial"/>
                          <a:cs typeface="Arial"/>
                        </a:rPr>
                        <a:t>Date / Time</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a:latin typeface="Arial" panose="020B0604020202020204" pitchFamily="34" charset="0"/>
                          <a:cs typeface="Arial" panose="020B0604020202020204" pitchFamily="34" charset="0"/>
                        </a:rPr>
                        <a:t>June 7, 2025 / 2:15 p.m.</a:t>
                      </a:r>
                    </a:p>
                  </a:txBody>
                  <a:tcPr marL="68580" marR="68580" marT="34290" marB="3429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183299">
                <a:tc>
                  <a:txBody>
                    <a:bodyPr/>
                    <a:lstStyle/>
                    <a:p>
                      <a:r>
                        <a:rPr lang="en-US" sz="800" b="1">
                          <a:latin typeface="Arial"/>
                          <a:cs typeface="Arial"/>
                        </a:rPr>
                        <a:t>Type</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a:latin typeface="Arial" panose="020B0604020202020204" pitchFamily="34" charset="0"/>
                          <a:cs typeface="Arial" panose="020B0604020202020204" pitchFamily="34" charset="0"/>
                        </a:rPr>
                        <a:t>Fatality</a:t>
                      </a:r>
                    </a:p>
                  </a:txBody>
                  <a:tcPr marL="68580" marR="68580" marT="34290" marB="3429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329670">
                <a:tc>
                  <a:txBody>
                    <a:bodyPr/>
                    <a:lstStyle/>
                    <a:p>
                      <a:r>
                        <a:rPr lang="en-US" sz="800" b="1">
                          <a:latin typeface="Arial"/>
                          <a:cs typeface="Arial"/>
                        </a:rPr>
                        <a:t>Summary</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a:latin typeface="Arial" panose="020B0604020202020204" pitchFamily="34" charset="0"/>
                          <a:cs typeface="Arial" panose="020B0604020202020204" pitchFamily="34" charset="0"/>
                        </a:rPr>
                        <a:t>While cleaning sump areas, an employee found water levels had risen to the road level, although the water pump (</a:t>
                      </a:r>
                      <a:r>
                        <a:rPr lang="en-US" sz="800" err="1">
                          <a:latin typeface="Arial" panose="020B0604020202020204" pitchFamily="34" charset="0"/>
                          <a:cs typeface="Arial" panose="020B0604020202020204" pitchFamily="34" charset="0"/>
                        </a:rPr>
                        <a:t>Flygt</a:t>
                      </a:r>
                      <a:r>
                        <a:rPr lang="en-US" sz="800">
                          <a:latin typeface="Arial" panose="020B0604020202020204" pitchFamily="34" charset="0"/>
                          <a:cs typeface="Arial" panose="020B0604020202020204" pitchFamily="34" charset="0"/>
                        </a:rPr>
                        <a:t> pump) was running. The employee used a loader (LHD) to remove mud from the sump, which helped lower the water level below the pump. The employee then tried to improve function by lowering the water pump. </a:t>
                      </a:r>
                    </a:p>
                    <a:p>
                      <a:endParaRPr lang="en-US" sz="800">
                        <a:latin typeface="Arial" panose="020B0604020202020204" pitchFamily="34" charset="0"/>
                        <a:cs typeface="Arial" panose="020B0604020202020204" pitchFamily="34" charset="0"/>
                      </a:endParaRPr>
                    </a:p>
                    <a:p>
                      <a:r>
                        <a:rPr lang="en-US" sz="800">
                          <a:latin typeface="Arial"/>
                          <a:cs typeface="Arial"/>
                        </a:rPr>
                        <a:t>Due to high water on the road, the employee parked the LHD near the pump and climbed onto the left front fender to reach the chain block via the bucket. While attempting to move from the wheel fender to the bucket (approx. 1.3 meters / 4.3 feet), the employee slipped, hit their lower back on the LHD and fell to the ground.</a:t>
                      </a:r>
                    </a:p>
                  </a:txBody>
                  <a:tcPr marL="68580" marR="68580" marT="34290" marB="3429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756105">
                <a:tc>
                  <a:txBody>
                    <a:bodyPr/>
                    <a:lstStyle/>
                    <a:p>
                      <a:r>
                        <a:rPr lang="en-US" sz="800" b="1">
                          <a:latin typeface="Arial"/>
                          <a:cs typeface="Arial"/>
                        </a:rPr>
                        <a:t>Findings / Missing Controls</a:t>
                      </a:r>
                    </a:p>
                  </a:txBody>
                  <a:tcPr marL="68580" marR="68580" marT="34290" marB="34290"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800">
                          <a:latin typeface="Arial"/>
                          <a:cs typeface="Arial"/>
                        </a:rPr>
                        <a:t>Failure to design proper access and platform to operate the pump in the sump area, especially during flooding. </a:t>
                      </a:r>
                    </a:p>
                    <a:p>
                      <a:pPr marL="171450" indent="-171450">
                        <a:buFont typeface="Arial" panose="020B0604020202020204" pitchFamily="34" charset="0"/>
                        <a:buChar char="•"/>
                      </a:pPr>
                      <a:r>
                        <a:rPr lang="en-US" sz="800">
                          <a:latin typeface="Arial"/>
                          <a:cs typeface="Arial"/>
                        </a:rPr>
                        <a:t>Failure to use an engineered or temporary work at height platform to operate the pump.</a:t>
                      </a:r>
                    </a:p>
                    <a:p>
                      <a:pPr marL="171450" indent="-171450">
                        <a:buFont typeface="Arial" panose="020B0604020202020204" pitchFamily="34" charset="0"/>
                        <a:buChar char="•"/>
                      </a:pPr>
                      <a:r>
                        <a:rPr lang="en-US" sz="800">
                          <a:latin typeface="Arial"/>
                          <a:cs typeface="Arial"/>
                        </a:rPr>
                        <a:t>Failure to use appropriate methods of access. The fender lifting lugs were used to climb to the top of the wheel. </a:t>
                      </a:r>
                    </a:p>
                  </a:txBody>
                  <a:tcPr marL="68580" marR="68580" marT="34290" marB="34290"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3530895994"/>
                  </a:ext>
                </a:extLst>
              </a:tr>
              <a:tr h="319443">
                <a:tc>
                  <a:txBody>
                    <a:bodyPr/>
                    <a:lstStyle/>
                    <a:p>
                      <a:r>
                        <a:rPr lang="en-US" sz="800" b="1">
                          <a:latin typeface="Arial"/>
                          <a:cs typeface="Arial"/>
                        </a:rPr>
                        <a:t>Applicable Policies / Procedures</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800">
                          <a:latin typeface="Arial" panose="020B0604020202020204" pitchFamily="34" charset="0"/>
                          <a:cs typeface="Arial" panose="020B0604020202020204" pitchFamily="34" charset="0"/>
                        </a:rPr>
                        <a:t>LHD Operating Procedure (SOP-6.01-UG-J01)</a:t>
                      </a:r>
                    </a:p>
                    <a:p>
                      <a:pPr marL="171450" indent="-171450">
                        <a:buFont typeface="Arial" panose="020B0604020202020204" pitchFamily="34" charset="0"/>
                        <a:buChar char="•"/>
                      </a:pPr>
                      <a:r>
                        <a:rPr lang="en-US" sz="800">
                          <a:latin typeface="Arial" panose="020B0604020202020204" pitchFamily="34" charset="0"/>
                          <a:cs typeface="Arial" panose="020B0604020202020204" pitchFamily="34" charset="0"/>
                        </a:rPr>
                        <a:t>Work in Sump and Drain Hole (WI-6.01-UG-L11)</a:t>
                      </a:r>
                    </a:p>
                  </a:txBody>
                  <a:tcPr marL="68580" marR="68580" marT="34290" marB="34290"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61600">
                <a:tc>
                  <a:txBody>
                    <a:bodyPr/>
                    <a:lstStyle/>
                    <a:p>
                      <a:r>
                        <a:rPr lang="en-US" sz="800" b="1">
                          <a:latin typeface="Arial"/>
                          <a:cs typeface="Arial"/>
                        </a:rPr>
                        <a:t>Employee Condition</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800">
                          <a:latin typeface="Arial" panose="020B0604020202020204" pitchFamily="34" charset="0"/>
                          <a:cs typeface="Arial" panose="020B0604020202020204" pitchFamily="34" charset="0"/>
                        </a:rPr>
                        <a:t>The employee, </a:t>
                      </a:r>
                      <a:r>
                        <a:rPr lang="en-US" sz="800" kern="1200">
                          <a:solidFill>
                            <a:schemeClr val="dk1"/>
                          </a:solidFill>
                          <a:effectLst/>
                          <a:latin typeface="Arial" panose="020B0604020202020204" pitchFamily="34" charset="0"/>
                          <a:ea typeface="+mn-ea"/>
                          <a:cs typeface="Arial" panose="020B0604020202020204" pitchFamily="34" charset="0"/>
                        </a:rPr>
                        <a:t>Guntur </a:t>
                      </a:r>
                      <a:r>
                        <a:rPr lang="en-US" sz="800" kern="1200" err="1">
                          <a:solidFill>
                            <a:schemeClr val="dk1"/>
                          </a:solidFill>
                          <a:effectLst/>
                          <a:latin typeface="Arial" panose="020B0604020202020204" pitchFamily="34" charset="0"/>
                          <a:ea typeface="+mn-ea"/>
                          <a:cs typeface="Arial" panose="020B0604020202020204" pitchFamily="34" charset="0"/>
                        </a:rPr>
                        <a:t>Sitorus</a:t>
                      </a:r>
                      <a:r>
                        <a:rPr lang="en-US" sz="800" kern="1200">
                          <a:solidFill>
                            <a:schemeClr val="dk1"/>
                          </a:solidFill>
                          <a:effectLst/>
                          <a:latin typeface="Arial" panose="020B0604020202020204" pitchFamily="34" charset="0"/>
                          <a:ea typeface="+mn-ea"/>
                          <a:cs typeface="Arial" panose="020B0604020202020204" pitchFamily="34" charset="0"/>
                        </a:rPr>
                        <a:t>, 42,</a:t>
                      </a:r>
                      <a:r>
                        <a:rPr lang="en-US" sz="800">
                          <a:latin typeface="Arial" panose="020B0604020202020204" pitchFamily="34" charset="0"/>
                          <a:cs typeface="Arial" panose="020B0604020202020204" pitchFamily="34" charset="0"/>
                        </a:rPr>
                        <a:t> sustained </a:t>
                      </a:r>
                      <a:r>
                        <a:rPr lang="en-US" sz="800" i="0">
                          <a:latin typeface="Arial" panose="020B0604020202020204" pitchFamily="34" charset="0"/>
                          <a:cs typeface="Arial" panose="020B0604020202020204" pitchFamily="34" charset="0"/>
                        </a:rPr>
                        <a:t>closed rib fractures with segmental displacement and hemothorax. He passed away from the injuries on June 30, 2025. </a:t>
                      </a:r>
                    </a:p>
                  </a:txBody>
                  <a:tcPr marL="68580" marR="68580" marT="34290" marB="34290"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33861">
                <a:tc>
                  <a:txBody>
                    <a:bodyPr/>
                    <a:lstStyle/>
                    <a:p>
                      <a:r>
                        <a:rPr lang="en-US" sz="800" b="1">
                          <a:latin typeface="Arial"/>
                          <a:cs typeface="Arial"/>
                        </a:rPr>
                        <a:t>Contact</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800">
                          <a:latin typeface="Arial" panose="020B0604020202020204" pitchFamily="34" charset="0"/>
                          <a:cs typeface="Arial" panose="020B0604020202020204" pitchFamily="34" charset="0"/>
                        </a:rPr>
                        <a:t>Matthew Sullivan, SVP-Underground Mine </a:t>
                      </a:r>
                    </a:p>
                  </a:txBody>
                  <a:tcPr marL="68580" marR="68580" marT="34290" marB="34290"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4" name="Text Placeholder 17">
            <a:extLst>
              <a:ext uri="{FF2B5EF4-FFF2-40B4-BE49-F238E27FC236}">
                <a16:creationId xmlns:a16="http://schemas.microsoft.com/office/drawing/2014/main" id="{4E205FF8-7017-B447-3F23-00189E727DB8}"/>
              </a:ext>
            </a:extLst>
          </p:cNvPr>
          <p:cNvSpPr txBox="1">
            <a:spLocks/>
          </p:cNvSpPr>
          <p:nvPr/>
        </p:nvSpPr>
        <p:spPr>
          <a:xfrm>
            <a:off x="4764033" y="3970396"/>
            <a:ext cx="1458750" cy="315284"/>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68581" indent="-68581" defTabSz="685806">
              <a:spcBef>
                <a:spcPts val="900"/>
              </a:spcBef>
              <a:spcAft>
                <a:spcPts val="151"/>
              </a:spcAft>
              <a:buClr>
                <a:srgbClr val="4472C4"/>
              </a:buClr>
              <a:defRPr/>
            </a:pPr>
            <a:r>
              <a:rPr lang="en-US" sz="788" i="1">
                <a:solidFill>
                  <a:prstClr val="black">
                    <a:lumMod val="75000"/>
                    <a:lumOff val="25000"/>
                  </a:prstClr>
                </a:solidFill>
                <a:latin typeface="Arial" panose="020B0604020202020204" pitchFamily="34" charset="0"/>
                <a:cs typeface="Arial" panose="020B0604020202020204" pitchFamily="34" charset="0"/>
              </a:rPr>
              <a:t>Employee position while standing on fender</a:t>
            </a:r>
          </a:p>
        </p:txBody>
      </p:sp>
      <p:sp>
        <p:nvSpPr>
          <p:cNvPr id="10" name="Text Placeholder 19">
            <a:extLst>
              <a:ext uri="{FF2B5EF4-FFF2-40B4-BE49-F238E27FC236}">
                <a16:creationId xmlns:a16="http://schemas.microsoft.com/office/drawing/2014/main" id="{B24ECC66-EA6F-2323-E1F0-1EC078B48D9D}"/>
              </a:ext>
            </a:extLst>
          </p:cNvPr>
          <p:cNvSpPr txBox="1">
            <a:spLocks/>
          </p:cNvSpPr>
          <p:nvPr/>
        </p:nvSpPr>
        <p:spPr>
          <a:xfrm>
            <a:off x="5128090" y="5628562"/>
            <a:ext cx="3054964" cy="169819"/>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68581" indent="-68581" defTabSz="685806">
              <a:spcBef>
                <a:spcPts val="900"/>
              </a:spcBef>
              <a:spcAft>
                <a:spcPts val="151"/>
              </a:spcAft>
              <a:buClr>
                <a:srgbClr val="4472C4"/>
              </a:buClr>
              <a:defRPr/>
            </a:pPr>
            <a:r>
              <a:rPr lang="en-US" sz="788" i="1">
                <a:solidFill>
                  <a:prstClr val="black">
                    <a:lumMod val="75000"/>
                    <a:lumOff val="25000"/>
                  </a:prstClr>
                </a:solidFill>
                <a:latin typeface="Arial" panose="020B0604020202020204" pitchFamily="34" charset="0"/>
                <a:cs typeface="Arial" panose="020B0604020202020204" pitchFamily="34" charset="0"/>
              </a:rPr>
              <a:t>Sump access and water pump with chain block</a:t>
            </a:r>
          </a:p>
        </p:txBody>
      </p:sp>
      <p:pic>
        <p:nvPicPr>
          <p:cNvPr id="11" name="Picture Placeholder 9">
            <a:extLst>
              <a:ext uri="{FF2B5EF4-FFF2-40B4-BE49-F238E27FC236}">
                <a16:creationId xmlns:a16="http://schemas.microsoft.com/office/drawing/2014/main" id="{E4770534-A174-DACE-C07B-91A01C7E4805}"/>
              </a:ext>
            </a:extLst>
          </p:cNvPr>
          <p:cNvPicPr>
            <a:picLocks noChangeAspect="1"/>
          </p:cNvPicPr>
          <p:nvPr/>
        </p:nvPicPr>
        <p:blipFill>
          <a:blip r:embed="rId2"/>
          <a:srcRect t="960" b="960"/>
          <a:stretch>
            <a:fillRect/>
          </a:stretch>
        </p:blipFill>
        <p:spPr>
          <a:xfrm>
            <a:off x="5128089" y="4285680"/>
            <a:ext cx="3054964" cy="1342882"/>
          </a:xfrm>
          <a:prstGeom prst="rect">
            <a:avLst/>
          </a:prstGeom>
        </p:spPr>
      </p:pic>
      <p:pic>
        <p:nvPicPr>
          <p:cNvPr id="12" name="Picture 11">
            <a:extLst>
              <a:ext uri="{FF2B5EF4-FFF2-40B4-BE49-F238E27FC236}">
                <a16:creationId xmlns:a16="http://schemas.microsoft.com/office/drawing/2014/main" id="{A122840A-AF85-DA4D-F4EC-D29A2677F505}"/>
              </a:ext>
            </a:extLst>
          </p:cNvPr>
          <p:cNvPicPr>
            <a:picLocks noChangeAspect="1"/>
          </p:cNvPicPr>
          <p:nvPr/>
        </p:nvPicPr>
        <p:blipFill>
          <a:blip r:embed="rId3"/>
          <a:stretch>
            <a:fillRect/>
          </a:stretch>
        </p:blipFill>
        <p:spPr>
          <a:xfrm>
            <a:off x="4849863" y="1956197"/>
            <a:ext cx="1287090" cy="2029137"/>
          </a:xfrm>
          <a:prstGeom prst="rect">
            <a:avLst/>
          </a:prstGeom>
        </p:spPr>
      </p:pic>
      <p:pic>
        <p:nvPicPr>
          <p:cNvPr id="13" name="Picture 12" descr="Close-up of a machine&#10;&#10;AI-generated content may be incorrect.">
            <a:extLst>
              <a:ext uri="{FF2B5EF4-FFF2-40B4-BE49-F238E27FC236}">
                <a16:creationId xmlns:a16="http://schemas.microsoft.com/office/drawing/2014/main" id="{C6DE0C26-5FDD-1546-C4DC-5165C937C2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783" y="2177690"/>
            <a:ext cx="2489144" cy="1403877"/>
          </a:xfrm>
          <a:prstGeom prst="rect">
            <a:avLst/>
          </a:prstGeom>
        </p:spPr>
      </p:pic>
      <p:sp>
        <p:nvSpPr>
          <p:cNvPr id="14" name="Freeform: Shape 13">
            <a:extLst>
              <a:ext uri="{FF2B5EF4-FFF2-40B4-BE49-F238E27FC236}">
                <a16:creationId xmlns:a16="http://schemas.microsoft.com/office/drawing/2014/main" id="{A171E92E-8CDE-7978-D6E6-95D59E74B43F}"/>
              </a:ext>
            </a:extLst>
          </p:cNvPr>
          <p:cNvSpPr/>
          <p:nvPr/>
        </p:nvSpPr>
        <p:spPr>
          <a:xfrm>
            <a:off x="7109917" y="2267368"/>
            <a:ext cx="841265" cy="616832"/>
          </a:xfrm>
          <a:custGeom>
            <a:avLst/>
            <a:gdLst>
              <a:gd name="connsiteX0" fmla="*/ 0 w 2413000"/>
              <a:gd name="connsiteY0" fmla="*/ 1092200 h 1409700"/>
              <a:gd name="connsiteX1" fmla="*/ 1308100 w 2413000"/>
              <a:gd name="connsiteY1" fmla="*/ 0 h 1409700"/>
              <a:gd name="connsiteX2" fmla="*/ 2413000 w 2413000"/>
              <a:gd name="connsiteY2" fmla="*/ 1409700 h 1409700"/>
            </a:gdLst>
            <a:ahLst/>
            <a:cxnLst>
              <a:cxn ang="0">
                <a:pos x="connsiteX0" y="connsiteY0"/>
              </a:cxn>
              <a:cxn ang="0">
                <a:pos x="connsiteX1" y="connsiteY1"/>
              </a:cxn>
              <a:cxn ang="0">
                <a:pos x="connsiteX2" y="connsiteY2"/>
              </a:cxn>
            </a:cxnLst>
            <a:rect l="l" t="t" r="r" b="b"/>
            <a:pathLst>
              <a:path w="2413000" h="1409700">
                <a:moveTo>
                  <a:pt x="0" y="1092200"/>
                </a:moveTo>
                <a:lnTo>
                  <a:pt x="1308100" y="0"/>
                </a:lnTo>
                <a:lnTo>
                  <a:pt x="2413000" y="1409700"/>
                </a:lnTo>
              </a:path>
            </a:pathLst>
          </a:cu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350">
              <a:solidFill>
                <a:prstClr val="white"/>
              </a:solidFill>
              <a:latin typeface="Calibri" panose="020F0502020204030204"/>
            </a:endParaRPr>
          </a:p>
        </p:txBody>
      </p:sp>
      <p:sp>
        <p:nvSpPr>
          <p:cNvPr id="15" name="Oval 14">
            <a:extLst>
              <a:ext uri="{FF2B5EF4-FFF2-40B4-BE49-F238E27FC236}">
                <a16:creationId xmlns:a16="http://schemas.microsoft.com/office/drawing/2014/main" id="{8CBC89EA-3EB1-F57F-F163-F43E57179D9F}"/>
              </a:ext>
            </a:extLst>
          </p:cNvPr>
          <p:cNvSpPr/>
          <p:nvPr/>
        </p:nvSpPr>
        <p:spPr>
          <a:xfrm rot="18901298">
            <a:off x="6994677" y="2587743"/>
            <a:ext cx="131196" cy="23516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sp>
        <p:nvSpPr>
          <p:cNvPr id="16" name="Oval 15">
            <a:extLst>
              <a:ext uri="{FF2B5EF4-FFF2-40B4-BE49-F238E27FC236}">
                <a16:creationId xmlns:a16="http://schemas.microsoft.com/office/drawing/2014/main" id="{7728C3CD-11FB-CAC2-FC0D-43C519DCE273}"/>
              </a:ext>
            </a:extLst>
          </p:cNvPr>
          <p:cNvSpPr/>
          <p:nvPr/>
        </p:nvSpPr>
        <p:spPr>
          <a:xfrm rot="14711867">
            <a:off x="7898616" y="2781367"/>
            <a:ext cx="131196" cy="23516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sp>
        <p:nvSpPr>
          <p:cNvPr id="17" name="Text Placeholder 6">
            <a:extLst>
              <a:ext uri="{FF2B5EF4-FFF2-40B4-BE49-F238E27FC236}">
                <a16:creationId xmlns:a16="http://schemas.microsoft.com/office/drawing/2014/main" id="{47874787-7020-3330-3FF9-9DFD1F2D073E}"/>
              </a:ext>
            </a:extLst>
          </p:cNvPr>
          <p:cNvSpPr txBox="1">
            <a:spLocks/>
          </p:cNvSpPr>
          <p:nvPr/>
        </p:nvSpPr>
        <p:spPr>
          <a:xfrm>
            <a:off x="6222783" y="3588312"/>
            <a:ext cx="2489144" cy="169819"/>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68581" indent="-68581" defTabSz="685806">
              <a:spcBef>
                <a:spcPts val="900"/>
              </a:spcBef>
              <a:spcAft>
                <a:spcPts val="151"/>
              </a:spcAft>
              <a:buClr>
                <a:srgbClr val="4472C4"/>
              </a:buClr>
              <a:defRPr/>
            </a:pPr>
            <a:r>
              <a:rPr lang="en-US" sz="788" i="1">
                <a:solidFill>
                  <a:prstClr val="black">
                    <a:lumMod val="75000"/>
                    <a:lumOff val="25000"/>
                  </a:prstClr>
                </a:solidFill>
                <a:latin typeface="Arial" panose="020B0604020202020204" pitchFamily="34" charset="0"/>
                <a:cs typeface="Arial" panose="020B0604020202020204" pitchFamily="34" charset="0"/>
              </a:rPr>
              <a:t>Employee foot position before falling. The left foot was on the bucket, the right foot was on the wheel. </a:t>
            </a:r>
          </a:p>
          <a:p>
            <a:pPr marL="68581" indent="-68581" defTabSz="685806">
              <a:spcBef>
                <a:spcPts val="900"/>
              </a:spcBef>
              <a:spcAft>
                <a:spcPts val="151"/>
              </a:spcAft>
              <a:buClr>
                <a:srgbClr val="4472C4"/>
              </a:buClr>
              <a:defRPr/>
            </a:pPr>
            <a:endParaRPr lang="en-US" sz="1051">
              <a:solidFill>
                <a:prstClr val="black">
                  <a:lumMod val="75000"/>
                  <a:lumOff val="25000"/>
                </a:prstClr>
              </a:solidFill>
              <a:latin typeface="Calibri" panose="020F0502020204030204"/>
            </a:endParaRPr>
          </a:p>
        </p:txBody>
      </p:sp>
      <p:pic>
        <p:nvPicPr>
          <p:cNvPr id="18" name="Picture 17" descr="Icon&#10;&#10;Description automatically generated">
            <a:extLst>
              <a:ext uri="{FF2B5EF4-FFF2-40B4-BE49-F238E27FC236}">
                <a16:creationId xmlns:a16="http://schemas.microsoft.com/office/drawing/2014/main" id="{83B19127-43C0-622B-3593-2867BB5DC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105" y="930308"/>
            <a:ext cx="531199" cy="460171"/>
          </a:xfrm>
          <a:prstGeom prst="rect">
            <a:avLst/>
          </a:prstGeom>
        </p:spPr>
      </p:pic>
      <p:sp>
        <p:nvSpPr>
          <p:cNvPr id="19" name="TextBox 18">
            <a:extLst>
              <a:ext uri="{FF2B5EF4-FFF2-40B4-BE49-F238E27FC236}">
                <a16:creationId xmlns:a16="http://schemas.microsoft.com/office/drawing/2014/main" id="{F81E8E2A-9F88-AE47-C0FE-AB0BF13F510D}"/>
              </a:ext>
            </a:extLst>
          </p:cNvPr>
          <p:cNvSpPr txBox="1"/>
          <p:nvPr/>
        </p:nvSpPr>
        <p:spPr>
          <a:xfrm>
            <a:off x="87619" y="1390479"/>
            <a:ext cx="996173" cy="19050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342900">
              <a:defRPr/>
            </a:pPr>
            <a:r>
              <a:rPr lang="en-US" sz="788" b="1">
                <a:solidFill>
                  <a:prstClr val="black"/>
                </a:solidFill>
                <a:latin typeface="Arial" panose="020B0604020202020204" pitchFamily="34" charset="0"/>
                <a:cs typeface="Arial" panose="020B0604020202020204" pitchFamily="34" charset="0"/>
              </a:rPr>
              <a:t>Fall from Heights</a:t>
            </a:r>
          </a:p>
        </p:txBody>
      </p:sp>
      <p:sp>
        <p:nvSpPr>
          <p:cNvPr id="25" name="TextBox 24">
            <a:extLst>
              <a:ext uri="{FF2B5EF4-FFF2-40B4-BE49-F238E27FC236}">
                <a16:creationId xmlns:a16="http://schemas.microsoft.com/office/drawing/2014/main" id="{DABCF30F-C794-C471-B14F-AFE6C2E3B40A}"/>
              </a:ext>
            </a:extLst>
          </p:cNvPr>
          <p:cNvSpPr txBox="1"/>
          <p:nvPr/>
        </p:nvSpPr>
        <p:spPr>
          <a:xfrm>
            <a:off x="6930759" y="1240557"/>
            <a:ext cx="1832538" cy="213585"/>
          </a:xfrm>
          <a:prstGeom prst="rect">
            <a:avLst/>
          </a:prstGeom>
          <a:noFill/>
        </p:spPr>
        <p:txBody>
          <a:bodyPr wrap="square">
            <a:spAutoFit/>
          </a:bodyPr>
          <a:lstStyle/>
          <a:p>
            <a:pPr defTabSz="685806">
              <a:defRPr/>
            </a:pPr>
            <a:r>
              <a:rPr lang="en-US" sz="788">
                <a:solidFill>
                  <a:prstClr val="black"/>
                </a:solidFill>
                <a:latin typeface="Arial"/>
                <a:cs typeface="Arial"/>
              </a:rPr>
              <a:t>Event ID # 20026514</a:t>
            </a:r>
          </a:p>
        </p:txBody>
      </p:sp>
    </p:spTree>
    <p:extLst>
      <p:ext uri="{BB962C8B-B14F-4D97-AF65-F5344CB8AC3E}">
        <p14:creationId xmlns:p14="http://schemas.microsoft.com/office/powerpoint/2010/main" val="4104391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metal beams and pipes&#10;&#10;AI-generated content may be incorrect.">
            <a:extLst>
              <a:ext uri="{FF2B5EF4-FFF2-40B4-BE49-F238E27FC236}">
                <a16:creationId xmlns:a16="http://schemas.microsoft.com/office/drawing/2014/main" id="{9D5FF643-CE4E-D530-3E1C-BCF8CF071C97}"/>
              </a:ext>
            </a:extLst>
          </p:cNvPr>
          <p:cNvPicPr>
            <a:picLocks noGrp="1" noChangeAspect="1"/>
          </p:cNvPicPr>
          <p:nvPr>
            <p:ph type="pic" sz="quarter" idx="17"/>
          </p:nvPr>
        </p:nvPicPr>
        <p:blipFill>
          <a:blip r:embed="rId2"/>
          <a:srcRect l="11509" r="11509"/>
          <a:stretch/>
        </p:blipFill>
        <p:spPr>
          <a:xfrm>
            <a:off x="4756345" y="1978733"/>
            <a:ext cx="4147127" cy="3098046"/>
          </a:xfrm>
        </p:spPr>
      </p:pic>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2707171" y="264490"/>
            <a:ext cx="3408677" cy="399902"/>
          </a:xfrm>
        </p:spPr>
        <p:txBody>
          <a:bodyPr vert="horz" lIns="68580" tIns="34290" rIns="68580" bIns="34290" rtlCol="0" anchor="ctr">
            <a:noAutofit/>
          </a:bodyPr>
          <a:lstStyle/>
          <a:p>
            <a:r>
              <a:rPr lang="en-US" dirty="0">
                <a:latin typeface="Arial"/>
                <a:cs typeface="Arial"/>
              </a:rPr>
              <a:t>Employee Contact with Bus Bar </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04608" y="1666109"/>
          <a:ext cx="4206902" cy="4132079"/>
        </p:xfrm>
        <a:graphic>
          <a:graphicData uri="http://schemas.openxmlformats.org/drawingml/2006/table">
            <a:tbl>
              <a:tblPr firstRow="1" bandRow="1">
                <a:tableStyleId>{1FECB4D8-DB02-4DC6-A0A2-4F2EBAE1DC90}</a:tableStyleId>
              </a:tblPr>
              <a:tblGrid>
                <a:gridCol w="1140092">
                  <a:extLst>
                    <a:ext uri="{9D8B030D-6E8A-4147-A177-3AD203B41FA5}">
                      <a16:colId xmlns:a16="http://schemas.microsoft.com/office/drawing/2014/main" val="2478897174"/>
                    </a:ext>
                  </a:extLst>
                </a:gridCol>
                <a:gridCol w="3066810">
                  <a:extLst>
                    <a:ext uri="{9D8B030D-6E8A-4147-A177-3AD203B41FA5}">
                      <a16:colId xmlns:a16="http://schemas.microsoft.com/office/drawing/2014/main" val="1434738273"/>
                    </a:ext>
                  </a:extLst>
                </a:gridCol>
              </a:tblGrid>
              <a:tr h="306659">
                <a:tc gridSpan="2">
                  <a:txBody>
                    <a:bodyPr/>
                    <a:lstStyle/>
                    <a:p>
                      <a:pPr algn="ctr"/>
                      <a:r>
                        <a:rPr lang="en-US" sz="1100">
                          <a:solidFill>
                            <a:schemeClr val="tx1"/>
                          </a:solidFill>
                          <a:latin typeface="Arial"/>
                          <a:cs typeface="Arial"/>
                        </a:rPr>
                        <a:t>Preliminary Incident Details</a:t>
                      </a:r>
                    </a:p>
                  </a:txBody>
                  <a:tcPr marL="68580" marR="68580" marT="34290" marB="34290"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33327">
                <a:tc>
                  <a:txBody>
                    <a:bodyPr/>
                    <a:lstStyle/>
                    <a:p>
                      <a:r>
                        <a:rPr lang="en-US" sz="800" b="1">
                          <a:latin typeface="Arial"/>
                          <a:cs typeface="Arial"/>
                        </a:rPr>
                        <a:t>Operation</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a:latin typeface="Arial" panose="020B0604020202020204" pitchFamily="34" charset="0"/>
                          <a:cs typeface="Arial" panose="020B0604020202020204" pitchFamily="34" charset="0"/>
                        </a:rPr>
                        <a:t>El Paso </a:t>
                      </a:r>
                    </a:p>
                  </a:txBody>
                  <a:tcPr marL="68580" marR="68580" marT="34290" marB="34290"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39994">
                <a:tc>
                  <a:txBody>
                    <a:bodyPr/>
                    <a:lstStyle/>
                    <a:p>
                      <a:r>
                        <a:rPr lang="en-US" sz="800" b="1">
                          <a:latin typeface="Arial"/>
                          <a:cs typeface="Arial"/>
                        </a:rPr>
                        <a:t>Date / Time</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a:latin typeface="Arial" panose="020B0604020202020204" pitchFamily="34" charset="0"/>
                          <a:cs typeface="Arial" panose="020B0604020202020204" pitchFamily="34" charset="0"/>
                        </a:rPr>
                        <a:t>May 19, 2025 / 6 p.m.</a:t>
                      </a:r>
                    </a:p>
                  </a:txBody>
                  <a:tcPr marL="68580" marR="68580" marT="34290" marB="3429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52172">
                <a:tc>
                  <a:txBody>
                    <a:bodyPr/>
                    <a:lstStyle/>
                    <a:p>
                      <a:r>
                        <a:rPr lang="en-US" sz="800" b="1">
                          <a:latin typeface="Arial"/>
                          <a:cs typeface="Arial"/>
                        </a:rPr>
                        <a:t>Event Type</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a:latin typeface="Arial" panose="020B0604020202020204" pitchFamily="34" charset="0"/>
                          <a:cs typeface="Arial" panose="020B0604020202020204" pitchFamily="34" charset="0"/>
                        </a:rPr>
                        <a:t>Near Miss </a:t>
                      </a:r>
                    </a:p>
                  </a:txBody>
                  <a:tcPr marL="68580" marR="68580" marT="34290" marB="3429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326636">
                <a:tc>
                  <a:txBody>
                    <a:bodyPr/>
                    <a:lstStyle/>
                    <a:p>
                      <a:r>
                        <a:rPr lang="en-US" sz="800" b="1">
                          <a:latin typeface="Arial"/>
                          <a:cs typeface="Arial"/>
                        </a:rPr>
                        <a:t>Summary</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a:latin typeface="Arial"/>
                          <a:cs typeface="Arial"/>
                        </a:rPr>
                        <a:t>A contract employee </a:t>
                      </a:r>
                      <a:r>
                        <a:rPr lang="en-US" sz="800">
                          <a:solidFill>
                            <a:schemeClr val="tx1"/>
                          </a:solidFill>
                          <a:latin typeface="Arial"/>
                          <a:cs typeface="Arial"/>
                        </a:rPr>
                        <a:t>suffered an</a:t>
                      </a:r>
                      <a:r>
                        <a:rPr lang="en-US" sz="800">
                          <a:solidFill>
                            <a:srgbClr val="FF0000"/>
                          </a:solidFill>
                          <a:latin typeface="Arial"/>
                          <a:cs typeface="Arial"/>
                        </a:rPr>
                        <a:t> </a:t>
                      </a:r>
                      <a:r>
                        <a:rPr lang="en-US" sz="800">
                          <a:latin typeface="Arial"/>
                          <a:cs typeface="Arial"/>
                        </a:rPr>
                        <a:t>electrical shock when they contacted an exposed bus bar. Updated bus bars had been installed for the Tank House upgrade Permanent Cathode Technology project. Previous guarding did not fit the new bus bar and left the bus bars temporarily exposed. While installing seismic tables on cell columns, the employee unintentionally touched the bus bar with one shoulder and a supporting bracket with the other shoulder, resulting in the electrical shock. </a:t>
                      </a:r>
                    </a:p>
                  </a:txBody>
                  <a:tcPr marL="68580" marR="68580" marT="34290" marB="3429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26661">
                <a:tc>
                  <a:txBody>
                    <a:bodyPr/>
                    <a:lstStyle/>
                    <a:p>
                      <a:r>
                        <a:rPr lang="en-US" sz="800" b="1">
                          <a:latin typeface="Arial"/>
                          <a:cs typeface="Arial"/>
                        </a:rPr>
                        <a:t>Risk Category</a:t>
                      </a:r>
                    </a:p>
                  </a:txBody>
                  <a:tcPr marL="68580" marR="68580" marT="34290" marB="34290"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800">
                          <a:latin typeface="Arial" panose="020B0604020202020204" pitchFamily="34" charset="0"/>
                          <a:cs typeface="Arial" panose="020B0604020202020204" pitchFamily="34" charset="0"/>
                        </a:rPr>
                        <a:t>Actionable – Significant (3) Likely (3)</a:t>
                      </a:r>
                    </a:p>
                  </a:txBody>
                  <a:tcPr marL="68580" marR="68580" marT="34290" marB="34290"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473322">
                <a:tc>
                  <a:txBody>
                    <a:bodyPr/>
                    <a:lstStyle/>
                    <a:p>
                      <a:r>
                        <a:rPr lang="en-US" sz="800" b="1">
                          <a:latin typeface="Arial"/>
                          <a:cs typeface="Arial"/>
                        </a:rPr>
                        <a:t>Findings / Missing Controls</a:t>
                      </a:r>
                    </a:p>
                  </a:txBody>
                  <a:tcPr marL="68580" marR="68580" marT="34290" marB="34290"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800">
                          <a:solidFill>
                            <a:schemeClr val="tx1"/>
                          </a:solidFill>
                          <a:latin typeface="Arial"/>
                          <a:cs typeface="Arial"/>
                        </a:rPr>
                        <a:t>Missing guarding on bus bar. </a:t>
                      </a:r>
                      <a:endParaRPr lang="en-US" sz="800">
                        <a:solidFill>
                          <a:schemeClr val="tx1"/>
                        </a:solidFill>
                        <a:latin typeface="Arial" panose="020B0604020202020204" pitchFamily="34" charset="0"/>
                        <a:cs typeface="Arial" panose="020B0604020202020204" pitchFamily="34" charset="0"/>
                      </a:endParaRPr>
                    </a:p>
                  </a:txBody>
                  <a:tcPr marL="68580" marR="68580" marT="34290" marB="34290"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373323">
                <a:tc>
                  <a:txBody>
                    <a:bodyPr/>
                    <a:lstStyle/>
                    <a:p>
                      <a:r>
                        <a:rPr lang="en-US" sz="800" b="1">
                          <a:latin typeface="Arial"/>
                          <a:cs typeface="Arial"/>
                        </a:rPr>
                        <a:t>Applicable Policies / Procedures</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lvl="0" indent="-171450" algn="l" defTabSz="914408" rtl="0" eaLnBrk="1" latinLnBrk="0" hangingPunct="1">
                        <a:lnSpc>
                          <a:spcPct val="100000"/>
                        </a:lnSpc>
                        <a:spcBef>
                          <a:spcPts val="0"/>
                        </a:spcBef>
                        <a:spcAft>
                          <a:spcPts val="0"/>
                        </a:spcAft>
                        <a:buFont typeface="Arial" panose="020B0604020202020204" pitchFamily="34" charset="0"/>
                        <a:buChar char="•"/>
                      </a:pPr>
                      <a:r>
                        <a:rPr lang="en-US" sz="800" kern="1200" noProof="0">
                          <a:solidFill>
                            <a:schemeClr val="dk1"/>
                          </a:solidFill>
                          <a:latin typeface="Arial" panose="020B0604020202020204" pitchFamily="34" charset="0"/>
                          <a:ea typeface="+mn-ea"/>
                          <a:cs typeface="Arial" panose="020B0604020202020204" pitchFamily="34" charset="0"/>
                          <a:hlinkClick r:id="rId3"/>
                        </a:rPr>
                        <a:t>FCX-26 Electrowinning (EW)/Electrorefining (ER) Electrical Safety Policy</a:t>
                      </a:r>
                      <a:endParaRPr lang="en-US" sz="800" b="0" i="0" u="none" strike="noStrike" noProof="0"/>
                    </a:p>
                  </a:txBody>
                  <a:tcPr marL="68580" marR="68580" marT="34290" marB="34290"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66658">
                <a:tc>
                  <a:txBody>
                    <a:bodyPr/>
                    <a:lstStyle/>
                    <a:p>
                      <a:r>
                        <a:rPr lang="en-US" sz="800" b="1">
                          <a:latin typeface="Arial"/>
                          <a:cs typeface="Arial"/>
                        </a:rPr>
                        <a:t>Employee Condition</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800">
                          <a:latin typeface="Arial" panose="020B0604020202020204" pitchFamily="34" charset="0"/>
                          <a:cs typeface="Arial" panose="020B0604020202020204" pitchFamily="34" charset="0"/>
                        </a:rPr>
                        <a:t>No injuries reported. </a:t>
                      </a:r>
                    </a:p>
                  </a:txBody>
                  <a:tcPr marL="68580" marR="68580" marT="34290" marB="34290"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33327">
                <a:tc>
                  <a:txBody>
                    <a:bodyPr/>
                    <a:lstStyle/>
                    <a:p>
                      <a:r>
                        <a:rPr lang="en-US" sz="800" b="1">
                          <a:latin typeface="Arial"/>
                          <a:cs typeface="Arial"/>
                        </a:rPr>
                        <a:t>Contact</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800">
                          <a:latin typeface="Arial" panose="020B0604020202020204" pitchFamily="34" charset="0"/>
                          <a:cs typeface="Arial" panose="020B0604020202020204" pitchFamily="34" charset="0"/>
                        </a:rPr>
                        <a:t>Roland </a:t>
                      </a:r>
                      <a:r>
                        <a:rPr lang="en-US" sz="800" err="1">
                          <a:latin typeface="Arial" panose="020B0604020202020204" pitchFamily="34" charset="0"/>
                          <a:cs typeface="Arial" panose="020B0604020202020204" pitchFamily="34" charset="0"/>
                        </a:rPr>
                        <a:t>Ruybe</a:t>
                      </a:r>
                      <a:r>
                        <a:rPr lang="en-US" sz="800">
                          <a:latin typeface="Arial" panose="020B0604020202020204" pitchFamily="34" charset="0"/>
                          <a:cs typeface="Arial" panose="020B0604020202020204" pitchFamily="34" charset="0"/>
                        </a:rPr>
                        <a:t>, Manager-Health and Safety</a:t>
                      </a:r>
                    </a:p>
                  </a:txBody>
                  <a:tcPr marL="68580" marR="68580" marT="34290" marB="34290"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0" y="1251193"/>
            <a:ext cx="1030685" cy="31175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defRPr/>
            </a:pPr>
            <a:r>
              <a:rPr lang="en-US" sz="788" b="1">
                <a:solidFill>
                  <a:prstClr val="black"/>
                </a:solidFill>
                <a:latin typeface="Arial" panose="020B0604020202020204" pitchFamily="34" charset="0"/>
                <a:cs typeface="Arial" panose="020B0604020202020204" pitchFamily="34" charset="0"/>
              </a:rPr>
              <a:t>Exposure to Electrical Hazards</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7022181" y="1203774"/>
          <a:ext cx="2121819" cy="312420"/>
        </p:xfrm>
        <a:graphic>
          <a:graphicData uri="http://schemas.openxmlformats.org/drawingml/2006/table">
            <a:tbl>
              <a:tblPr firstRow="1" bandRow="1">
                <a:tableStyleId>{5C22544A-7EE6-4342-B048-85BDC9FD1C3A}</a:tableStyleId>
              </a:tblPr>
              <a:tblGrid>
                <a:gridCol w="2121819">
                  <a:extLst>
                    <a:ext uri="{9D8B030D-6E8A-4147-A177-3AD203B41FA5}">
                      <a16:colId xmlns:a16="http://schemas.microsoft.com/office/drawing/2014/main" val="4226224490"/>
                    </a:ext>
                  </a:extLst>
                </a:gridCol>
              </a:tblGrid>
              <a:tr h="308610">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Arial"/>
                          <a:cs typeface="Arial"/>
                        </a:rPr>
                        <a:t>ID # 2025-15</a:t>
                      </a:r>
                      <a:endParaRPr lang="en-US" sz="800" b="0">
                        <a:solidFill>
                          <a:schemeClr val="tx1"/>
                        </a:solidFill>
                        <a:highlight>
                          <a:srgbClr val="FFFF00"/>
                        </a:highlight>
                        <a:latin typeface="Arial"/>
                        <a:cs typeface="Arial"/>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Arial"/>
                          <a:cs typeface="Arial"/>
                        </a:rPr>
                        <a:t>Event ID # 20026064</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60FFF861-AFE7-E100-A134-18DA466FEE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46" y="893010"/>
            <a:ext cx="472011" cy="408897"/>
          </a:xfrm>
          <a:prstGeom prst="rect">
            <a:avLst/>
          </a:prstGeom>
        </p:spPr>
      </p:pic>
    </p:spTree>
    <p:extLst>
      <p:ext uri="{BB962C8B-B14F-4D97-AF65-F5344CB8AC3E}">
        <p14:creationId xmlns:p14="http://schemas.microsoft.com/office/powerpoint/2010/main" val="3199767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2707171" y="312198"/>
            <a:ext cx="3408677" cy="399902"/>
          </a:xfrm>
        </p:spPr>
        <p:txBody>
          <a:bodyPr vert="horz" lIns="68580" tIns="34290" rIns="68580" bIns="34290" rtlCol="0" anchor="ctr">
            <a:noAutofit/>
          </a:bodyPr>
          <a:lstStyle/>
          <a:p>
            <a:r>
              <a:rPr lang="en-US" dirty="0">
                <a:latin typeface="Arial"/>
                <a:cs typeface="Arial"/>
              </a:rPr>
              <a:t>Off-Gas of </a:t>
            </a:r>
            <a:r>
              <a:rPr lang="en-US" dirty="0">
                <a:solidFill>
                  <a:schemeClr val="dk1"/>
                </a:solidFill>
                <a:latin typeface="Arial"/>
                <a:cs typeface="Arial"/>
              </a:rPr>
              <a:t>SO</a:t>
            </a:r>
            <a:r>
              <a:rPr lang="en-US" baseline="-25000" dirty="0">
                <a:solidFill>
                  <a:schemeClr val="dk1"/>
                </a:solidFill>
                <a:latin typeface="Arial"/>
                <a:cs typeface="Arial"/>
              </a:rPr>
              <a:t>2</a:t>
            </a:r>
            <a:endParaRPr lang="en-US" sz="525" baseline="-25000" dirty="0">
              <a:solidFill>
                <a:schemeClr val="dk1"/>
              </a:solidFill>
            </a:endParaRP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04608" y="1666110"/>
          <a:ext cx="4206902" cy="4272398"/>
        </p:xfrm>
        <a:graphic>
          <a:graphicData uri="http://schemas.openxmlformats.org/drawingml/2006/table">
            <a:tbl>
              <a:tblPr firstRow="1" bandRow="1">
                <a:tableStyleId>{1FECB4D8-DB02-4DC6-A0A2-4F2EBAE1DC90}</a:tableStyleId>
              </a:tblPr>
              <a:tblGrid>
                <a:gridCol w="1140092">
                  <a:extLst>
                    <a:ext uri="{9D8B030D-6E8A-4147-A177-3AD203B41FA5}">
                      <a16:colId xmlns:a16="http://schemas.microsoft.com/office/drawing/2014/main" val="2478897174"/>
                    </a:ext>
                  </a:extLst>
                </a:gridCol>
                <a:gridCol w="3066810">
                  <a:extLst>
                    <a:ext uri="{9D8B030D-6E8A-4147-A177-3AD203B41FA5}">
                      <a16:colId xmlns:a16="http://schemas.microsoft.com/office/drawing/2014/main" val="1434738273"/>
                    </a:ext>
                  </a:extLst>
                </a:gridCol>
              </a:tblGrid>
              <a:tr h="301604">
                <a:tc gridSpan="2">
                  <a:txBody>
                    <a:bodyPr/>
                    <a:lstStyle/>
                    <a:p>
                      <a:pPr algn="ctr"/>
                      <a:r>
                        <a:rPr lang="en-US" sz="1100">
                          <a:solidFill>
                            <a:schemeClr val="tx1"/>
                          </a:solidFill>
                          <a:latin typeface="Arial"/>
                          <a:cs typeface="Arial"/>
                        </a:rPr>
                        <a:t>Preliminary Incident Details</a:t>
                      </a:r>
                    </a:p>
                  </a:txBody>
                  <a:tcPr marL="68580" marR="68580" marT="34290" marB="34290"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29481">
                <a:tc>
                  <a:txBody>
                    <a:bodyPr/>
                    <a:lstStyle/>
                    <a:p>
                      <a:r>
                        <a:rPr lang="en-US" sz="800" b="1">
                          <a:latin typeface="Arial"/>
                          <a:cs typeface="Arial"/>
                        </a:rPr>
                        <a:t>Operation</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a:latin typeface="Arial"/>
                          <a:cs typeface="Arial"/>
                        </a:rPr>
                        <a:t>Sierrita </a:t>
                      </a:r>
                    </a:p>
                  </a:txBody>
                  <a:tcPr marL="68580" marR="68580" marT="34290" marB="34290"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36037">
                <a:tc>
                  <a:txBody>
                    <a:bodyPr/>
                    <a:lstStyle/>
                    <a:p>
                      <a:r>
                        <a:rPr lang="en-US" sz="800" b="1">
                          <a:latin typeface="Arial"/>
                          <a:cs typeface="Arial"/>
                        </a:rPr>
                        <a:t>Date / Time</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a:latin typeface="Arial"/>
                          <a:cs typeface="Arial"/>
                        </a:rPr>
                        <a:t>June 1, 2025 / 7:30 p.m.</a:t>
                      </a:r>
                    </a:p>
                  </a:txBody>
                  <a:tcPr marL="68580" marR="68580" marT="34290" marB="3429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46366">
                <a:tc>
                  <a:txBody>
                    <a:bodyPr/>
                    <a:lstStyle/>
                    <a:p>
                      <a:r>
                        <a:rPr lang="en-US" sz="800" b="1">
                          <a:latin typeface="Arial"/>
                          <a:cs typeface="Arial"/>
                        </a:rPr>
                        <a:t>Event Type</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a:latin typeface="Arial"/>
                          <a:cs typeface="Arial"/>
                        </a:rPr>
                        <a:t>Injury – First Aid</a:t>
                      </a:r>
                      <a:endParaRPr lang="en-US" sz="800">
                        <a:latin typeface="Arial" panose="020B0604020202020204" pitchFamily="34" charset="0"/>
                        <a:cs typeface="Arial" panose="020B0604020202020204" pitchFamily="34" charset="0"/>
                      </a:endParaRPr>
                    </a:p>
                  </a:txBody>
                  <a:tcPr marL="68580" marR="68580" marT="34290" marB="3429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095686">
                <a:tc>
                  <a:txBody>
                    <a:bodyPr/>
                    <a:lstStyle/>
                    <a:p>
                      <a:r>
                        <a:rPr lang="en-US" sz="800" b="1">
                          <a:latin typeface="Arial"/>
                          <a:cs typeface="Arial"/>
                        </a:rPr>
                        <a:t>Summary</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800" b="0" i="0" kern="1200">
                          <a:solidFill>
                            <a:schemeClr val="dk1"/>
                          </a:solidFill>
                          <a:effectLst/>
                          <a:latin typeface="Arial"/>
                          <a:ea typeface="+mn-ea"/>
                          <a:cs typeface="Arial"/>
                        </a:rPr>
                        <a:t>During a power outage, the roaster ventilation went down – causing prolonged off-gassing of sulfur dioxide (SO</a:t>
                      </a:r>
                      <a:r>
                        <a:rPr lang="en-US" sz="800" b="0" i="0" kern="1200" baseline="-25000">
                          <a:solidFill>
                            <a:schemeClr val="dk1"/>
                          </a:solidFill>
                          <a:effectLst/>
                          <a:latin typeface="Arial"/>
                          <a:ea typeface="+mn-ea"/>
                          <a:cs typeface="Arial"/>
                        </a:rPr>
                        <a:t>2</a:t>
                      </a:r>
                      <a:r>
                        <a:rPr lang="en-US" sz="800" b="0" i="0" kern="1200">
                          <a:solidFill>
                            <a:schemeClr val="dk1"/>
                          </a:solidFill>
                          <a:effectLst/>
                          <a:latin typeface="Arial"/>
                          <a:ea typeface="+mn-ea"/>
                          <a:cs typeface="Arial"/>
                        </a:rPr>
                        <a:t>). </a:t>
                      </a:r>
                      <a:endParaRPr lang="en-US" sz="800">
                        <a:latin typeface="Arial"/>
                        <a:cs typeface="Arial"/>
                      </a:endParaRPr>
                    </a:p>
                  </a:txBody>
                  <a:tcPr marL="68580" marR="68580" marT="34290" marB="3429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22923">
                <a:tc>
                  <a:txBody>
                    <a:bodyPr/>
                    <a:lstStyle/>
                    <a:p>
                      <a:r>
                        <a:rPr lang="en-US" sz="800" b="1">
                          <a:latin typeface="Arial"/>
                          <a:cs typeface="Arial"/>
                        </a:rPr>
                        <a:t>Risk Category</a:t>
                      </a:r>
                    </a:p>
                  </a:txBody>
                  <a:tcPr marL="68580" marR="68580" marT="34290" marB="34290"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800">
                          <a:latin typeface="Arial"/>
                          <a:cs typeface="Arial"/>
                        </a:rPr>
                        <a:t>Actionable – Significant (3) Likely (3)</a:t>
                      </a:r>
                    </a:p>
                  </a:txBody>
                  <a:tcPr marL="68580" marR="68580" marT="34290" marB="34290"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800100">
                <a:tc>
                  <a:txBody>
                    <a:bodyPr/>
                    <a:lstStyle/>
                    <a:p>
                      <a:r>
                        <a:rPr lang="en-US" sz="800" b="1">
                          <a:latin typeface="Arial"/>
                          <a:cs typeface="Arial"/>
                        </a:rPr>
                        <a:t>Findings / Missing Controls</a:t>
                      </a:r>
                    </a:p>
                  </a:txBody>
                  <a:tcPr marL="68580" marR="68580" marT="34290" marB="34290"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800" b="0" i="0" kern="1200">
                          <a:solidFill>
                            <a:schemeClr val="dk1"/>
                          </a:solidFill>
                          <a:effectLst/>
                          <a:latin typeface="Arial"/>
                          <a:ea typeface="+mn-ea"/>
                          <a:cs typeface="Arial"/>
                        </a:rPr>
                        <a:t>Inadequate use of personal monitors.</a:t>
                      </a:r>
                    </a:p>
                    <a:p>
                      <a:pPr marL="171450" indent="-171450">
                        <a:buFont typeface="Arial" panose="020B0604020202020204" pitchFamily="34" charset="0"/>
                        <a:buChar char="•"/>
                      </a:pPr>
                      <a:r>
                        <a:rPr lang="en-US" sz="800" b="0" i="0" kern="1200">
                          <a:solidFill>
                            <a:schemeClr val="dk1"/>
                          </a:solidFill>
                          <a:effectLst/>
                          <a:latin typeface="Arial"/>
                          <a:ea typeface="+mn-ea"/>
                          <a:cs typeface="Arial"/>
                        </a:rPr>
                        <a:t>Employees continued to work despite multiple </a:t>
                      </a:r>
                      <a:r>
                        <a:rPr lang="en-US" sz="800" b="0" i="0" u="none" strike="noStrike" kern="1200" noProof="0">
                          <a:solidFill>
                            <a:schemeClr val="dk1"/>
                          </a:solidFill>
                          <a:effectLst/>
                          <a:latin typeface="Arial"/>
                        </a:rPr>
                        <a:t>SO</a:t>
                      </a:r>
                      <a:r>
                        <a:rPr lang="en-US" sz="500" b="0" i="0" u="none" strike="noStrike" kern="1200" baseline="-25000" noProof="0">
                          <a:solidFill>
                            <a:schemeClr val="dk1"/>
                          </a:solidFill>
                          <a:effectLst/>
                          <a:latin typeface="Arial"/>
                        </a:rPr>
                        <a:t>2</a:t>
                      </a:r>
                      <a:r>
                        <a:rPr lang="en-US" sz="800" b="0" i="0" kern="1200">
                          <a:solidFill>
                            <a:schemeClr val="dk1"/>
                          </a:solidFill>
                          <a:effectLst/>
                          <a:latin typeface="Arial"/>
                          <a:ea typeface="+mn-ea"/>
                          <a:cs typeface="Arial"/>
                        </a:rPr>
                        <a:t> alarms.</a:t>
                      </a:r>
                      <a:endParaRPr lang="en-US" sz="1000"/>
                    </a:p>
                    <a:p>
                      <a:pPr marL="171450" lvl="0" indent="-171450">
                        <a:buFont typeface="Arial" panose="020B0604020202020204" pitchFamily="34" charset="0"/>
                        <a:buChar char="•"/>
                      </a:pPr>
                      <a:r>
                        <a:rPr lang="en-US" sz="800" b="0" i="0" kern="1200">
                          <a:solidFill>
                            <a:schemeClr val="dk1"/>
                          </a:solidFill>
                          <a:effectLst/>
                          <a:latin typeface="Arial"/>
                          <a:ea typeface="+mn-ea"/>
                          <a:cs typeface="Arial"/>
                        </a:rPr>
                        <a:t>Evacuation, monitoring and procedural expectations were not well documented/followed.</a:t>
                      </a:r>
                    </a:p>
                    <a:p>
                      <a:pPr marL="171450" indent="-171450">
                        <a:buFont typeface="Arial" panose="020B0604020202020204" pitchFamily="34" charset="0"/>
                        <a:buChar char="•"/>
                      </a:pPr>
                      <a:r>
                        <a:rPr lang="en-US" sz="800">
                          <a:solidFill>
                            <a:schemeClr val="tx1"/>
                          </a:solidFill>
                          <a:latin typeface="Arial"/>
                          <a:cs typeface="Arial"/>
                        </a:rPr>
                        <a:t>Fixed </a:t>
                      </a:r>
                      <a:r>
                        <a:rPr lang="en-US" sz="800" b="0" i="0" u="none" strike="noStrike" noProof="0">
                          <a:solidFill>
                            <a:schemeClr val="dk1"/>
                          </a:solidFill>
                          <a:latin typeface="Arial"/>
                        </a:rPr>
                        <a:t>SO</a:t>
                      </a:r>
                      <a:r>
                        <a:rPr lang="en-US" sz="500" b="0" i="0" u="none" strike="noStrike" baseline="-25000" noProof="0">
                          <a:solidFill>
                            <a:schemeClr val="dk1"/>
                          </a:solidFill>
                          <a:latin typeface="Arial"/>
                        </a:rPr>
                        <a:t>2</a:t>
                      </a:r>
                      <a:r>
                        <a:rPr lang="en-US" sz="800">
                          <a:solidFill>
                            <a:schemeClr val="tx1"/>
                          </a:solidFill>
                          <a:latin typeface="Arial"/>
                          <a:cs typeface="Arial"/>
                        </a:rPr>
                        <a:t> monitors were inoperable when site power went down. </a:t>
                      </a:r>
                    </a:p>
                  </a:txBody>
                  <a:tcPr marL="68580" marR="68580" marT="34290" marB="34290"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367168">
                <a:tc>
                  <a:txBody>
                    <a:bodyPr/>
                    <a:lstStyle/>
                    <a:p>
                      <a:r>
                        <a:rPr lang="en-US" sz="800" b="1">
                          <a:latin typeface="Arial"/>
                          <a:cs typeface="Arial"/>
                        </a:rPr>
                        <a:t>Applicable Policies / Procedures</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800">
                          <a:latin typeface="Arial"/>
                          <a:cs typeface="Arial"/>
                          <a:hlinkClick r:id="rId2"/>
                        </a:rPr>
                        <a:t>FCX-HS17 Hazardous Gas Policy</a:t>
                      </a:r>
                      <a:endParaRPr lang="en-US" sz="800">
                        <a:latin typeface="Arial" panose="020B0604020202020204" pitchFamily="34" charset="0"/>
                        <a:cs typeface="Arial" panose="020B0604020202020204" pitchFamily="34" charset="0"/>
                      </a:endParaRPr>
                    </a:p>
                  </a:txBody>
                  <a:tcPr marL="68580" marR="68580" marT="34290" marB="34290"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60613">
                <a:tc>
                  <a:txBody>
                    <a:bodyPr/>
                    <a:lstStyle/>
                    <a:p>
                      <a:r>
                        <a:rPr lang="en-US" sz="800" b="1">
                          <a:latin typeface="Arial"/>
                          <a:cs typeface="Arial"/>
                        </a:rPr>
                        <a:t>Employee Condition</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800">
                          <a:latin typeface="Arial"/>
                          <a:cs typeface="Arial"/>
                        </a:rPr>
                        <a:t>Multiple employees were seen at the clinic and cleared to return to work.</a:t>
                      </a:r>
                      <a:endParaRPr lang="en-US" sz="800">
                        <a:latin typeface="Arial" panose="020B0604020202020204" pitchFamily="34" charset="0"/>
                        <a:cs typeface="Arial" panose="020B0604020202020204" pitchFamily="34" charset="0"/>
                      </a:endParaRPr>
                    </a:p>
                  </a:txBody>
                  <a:tcPr marL="68580" marR="68580" marT="34290" marB="34290"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08610">
                <a:tc>
                  <a:txBody>
                    <a:bodyPr/>
                    <a:lstStyle/>
                    <a:p>
                      <a:r>
                        <a:rPr lang="en-US" sz="800" b="1">
                          <a:latin typeface="Arial"/>
                          <a:cs typeface="Arial"/>
                        </a:rPr>
                        <a:t>Contact</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a:latin typeface="Arial"/>
                          <a:cs typeface="Arial"/>
                        </a:rPr>
                        <a:t>Cara Forbregd, Manager-Health and Safety</a:t>
                      </a:r>
                    </a:p>
                    <a:p>
                      <a:pPr marL="171450" marR="0" lvl="0" indent="-171450" algn="l">
                        <a:lnSpc>
                          <a:spcPct val="100000"/>
                        </a:lnSpc>
                        <a:spcBef>
                          <a:spcPts val="0"/>
                        </a:spcBef>
                        <a:spcAft>
                          <a:spcPts val="0"/>
                        </a:spcAft>
                        <a:buClrTx/>
                        <a:buSzTx/>
                        <a:buFont typeface="Arial" panose="020B0604020202020204" pitchFamily="34" charset="0"/>
                        <a:buChar char="•"/>
                      </a:pPr>
                      <a:r>
                        <a:rPr lang="en-US" sz="800">
                          <a:latin typeface="Arial"/>
                          <a:cs typeface="Arial"/>
                        </a:rPr>
                        <a:t>Brittany Varela, Manager-Moly Processing</a:t>
                      </a:r>
                    </a:p>
                  </a:txBody>
                  <a:tcPr marL="68580" marR="68580" marT="34290" marB="34290"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0" y="1251193"/>
            <a:ext cx="1169478" cy="31175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defRPr/>
            </a:pPr>
            <a:r>
              <a:rPr lang="en-US" sz="788" b="1">
                <a:solidFill>
                  <a:prstClr val="black"/>
                </a:solidFill>
                <a:latin typeface="Arial" panose="020B0604020202020204" pitchFamily="34" charset="0"/>
                <a:cs typeface="Arial" panose="020B0604020202020204" pitchFamily="34" charset="0"/>
              </a:rPr>
              <a:t>Hazardous Substances – Acute </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7022181" y="1203774"/>
          <a:ext cx="2121819" cy="312420"/>
        </p:xfrm>
        <a:graphic>
          <a:graphicData uri="http://schemas.openxmlformats.org/drawingml/2006/table">
            <a:tbl>
              <a:tblPr firstRow="1" bandRow="1">
                <a:tableStyleId>{5C22544A-7EE6-4342-B048-85BDC9FD1C3A}</a:tableStyleId>
              </a:tblPr>
              <a:tblGrid>
                <a:gridCol w="2121819">
                  <a:extLst>
                    <a:ext uri="{9D8B030D-6E8A-4147-A177-3AD203B41FA5}">
                      <a16:colId xmlns:a16="http://schemas.microsoft.com/office/drawing/2014/main" val="4226224490"/>
                    </a:ext>
                  </a:extLst>
                </a:gridCol>
              </a:tblGrid>
              <a:tr h="308610">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Arial" panose="020B0604020202020204" pitchFamily="34" charset="0"/>
                          <a:cs typeface="Arial" panose="020B0604020202020204" pitchFamily="34" charset="0"/>
                        </a:rPr>
                        <a:t>ID # 2025-16</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Arial" panose="020B0604020202020204" pitchFamily="34" charset="0"/>
                          <a:cs typeface="Arial" panose="020B0604020202020204" pitchFamily="34" charset="0"/>
                        </a:rPr>
                        <a:t>Event ID # 20026414</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3D7F167E-771D-9A44-A12F-2281ED8DA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00" y="899302"/>
            <a:ext cx="415878" cy="360269"/>
          </a:xfrm>
          <a:prstGeom prst="rect">
            <a:avLst/>
          </a:prstGeom>
        </p:spPr>
      </p:pic>
      <p:pic>
        <p:nvPicPr>
          <p:cNvPr id="22" name="Picture 21">
            <a:extLst>
              <a:ext uri="{FF2B5EF4-FFF2-40B4-BE49-F238E27FC236}">
                <a16:creationId xmlns:a16="http://schemas.microsoft.com/office/drawing/2014/main" id="{BD450325-A8F1-EC92-D8BC-532ABD901E57}"/>
              </a:ext>
            </a:extLst>
          </p:cNvPr>
          <p:cNvPicPr>
            <a:picLocks noChangeAspect="1"/>
          </p:cNvPicPr>
          <p:nvPr/>
        </p:nvPicPr>
        <p:blipFill>
          <a:blip r:embed="rId4"/>
          <a:stretch>
            <a:fillRect/>
          </a:stretch>
        </p:blipFill>
        <p:spPr>
          <a:xfrm>
            <a:off x="4834396" y="2011515"/>
            <a:ext cx="4003247" cy="2694293"/>
          </a:xfrm>
          <a:prstGeom prst="rect">
            <a:avLst/>
          </a:prstGeom>
        </p:spPr>
      </p:pic>
      <p:sp>
        <p:nvSpPr>
          <p:cNvPr id="23" name="TextBox 22">
            <a:extLst>
              <a:ext uri="{FF2B5EF4-FFF2-40B4-BE49-F238E27FC236}">
                <a16:creationId xmlns:a16="http://schemas.microsoft.com/office/drawing/2014/main" id="{B5404AC2-00BF-2E94-9903-28EAB920FC59}"/>
              </a:ext>
            </a:extLst>
          </p:cNvPr>
          <p:cNvSpPr txBox="1"/>
          <p:nvPr/>
        </p:nvSpPr>
        <p:spPr>
          <a:xfrm>
            <a:off x="4876519" y="4750905"/>
            <a:ext cx="3855851" cy="19050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defRPr/>
            </a:pPr>
            <a:r>
              <a:rPr lang="en-US" sz="788" i="1">
                <a:solidFill>
                  <a:prstClr val="black"/>
                </a:solidFill>
                <a:latin typeface="Arial"/>
                <a:ea typeface="Calibri"/>
                <a:cs typeface="Calibri"/>
              </a:rPr>
              <a:t>Location of incident – roaster building </a:t>
            </a:r>
            <a:endParaRPr lang="en-US" sz="788" i="1">
              <a:solidFill>
                <a:prstClr val="black"/>
              </a:solidFill>
              <a:latin typeface="Arial"/>
            </a:endParaRPr>
          </a:p>
        </p:txBody>
      </p:sp>
    </p:spTree>
    <p:extLst>
      <p:ext uri="{BB962C8B-B14F-4D97-AF65-F5344CB8AC3E}">
        <p14:creationId xmlns:p14="http://schemas.microsoft.com/office/powerpoint/2010/main" val="1880467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53B0716D-69F5-F0B9-9E4B-9C60DA95060E}"/>
              </a:ext>
            </a:extLst>
          </p:cNvPr>
          <p:cNvPicPr>
            <a:picLocks noGrp="1" noChangeAspect="1"/>
          </p:cNvPicPr>
          <p:nvPr>
            <p:ph type="pic" sz="quarter" idx="16"/>
          </p:nvPr>
        </p:nvPicPr>
        <p:blipFill>
          <a:blip r:embed="rId2"/>
          <a:srcRect l="13544" r="13544"/>
          <a:stretch/>
        </p:blipFill>
        <p:spPr>
          <a:xfrm>
            <a:off x="4846024" y="2002882"/>
            <a:ext cx="1807368" cy="1764506"/>
          </a:xfrm>
        </p:spPr>
      </p:pic>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4851080" y="3816724"/>
            <a:ext cx="1807368" cy="177363"/>
          </a:xfrm>
        </p:spPr>
        <p:txBody>
          <a:bodyPr/>
          <a:lstStyle/>
          <a:p>
            <a:pPr marL="0" indent="0">
              <a:buNone/>
            </a:pPr>
            <a:r>
              <a:rPr lang="en-US" sz="788" i="1">
                <a:latin typeface="Arial" panose="020B0604020202020204" pitchFamily="34" charset="0"/>
              </a:rPr>
              <a:t>Location of welder and hot work watch during welding</a:t>
            </a: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6772874" y="3800641"/>
            <a:ext cx="1811093" cy="169819"/>
          </a:xfrm>
        </p:spPr>
        <p:txBody>
          <a:bodyPr/>
          <a:lstStyle/>
          <a:p>
            <a:pPr marL="0" indent="0">
              <a:buNone/>
            </a:pPr>
            <a:r>
              <a:rPr lang="en-US" sz="788" i="1">
                <a:latin typeface="Arial" panose="020B0604020202020204" pitchFamily="34" charset="0"/>
              </a:rPr>
              <a:t>Location of welded metal plate</a:t>
            </a:r>
          </a:p>
        </p:txBody>
      </p:sp>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a:xfrm>
            <a:off x="4827413" y="5538497"/>
            <a:ext cx="1297601" cy="280256"/>
          </a:xfrm>
        </p:spPr>
        <p:txBody>
          <a:bodyPr/>
          <a:lstStyle/>
          <a:p>
            <a:pPr marL="0" indent="0">
              <a:buNone/>
            </a:pPr>
            <a:r>
              <a:rPr lang="en-US" sz="788" i="1">
                <a:latin typeface="Arial" panose="020B0604020202020204" pitchFamily="34" charset="0"/>
              </a:rPr>
              <a:t>Damage to dust filers inside the hopper</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2716337" y="284944"/>
            <a:ext cx="3408677" cy="399902"/>
          </a:xfrm>
        </p:spPr>
        <p:txBody>
          <a:bodyPr/>
          <a:lstStyle/>
          <a:p>
            <a:r>
              <a:rPr lang="en-US"/>
              <a:t>Hopper Fire</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04608" y="1666109"/>
          <a:ext cx="4206902" cy="4132079"/>
        </p:xfrm>
        <a:graphic>
          <a:graphicData uri="http://schemas.openxmlformats.org/drawingml/2006/table">
            <a:tbl>
              <a:tblPr firstRow="1" bandRow="1">
                <a:tableStyleId>{1FECB4D8-DB02-4DC6-A0A2-4F2EBAE1DC90}</a:tableStyleId>
              </a:tblPr>
              <a:tblGrid>
                <a:gridCol w="1140092">
                  <a:extLst>
                    <a:ext uri="{9D8B030D-6E8A-4147-A177-3AD203B41FA5}">
                      <a16:colId xmlns:a16="http://schemas.microsoft.com/office/drawing/2014/main" val="2478897174"/>
                    </a:ext>
                  </a:extLst>
                </a:gridCol>
                <a:gridCol w="3066810">
                  <a:extLst>
                    <a:ext uri="{9D8B030D-6E8A-4147-A177-3AD203B41FA5}">
                      <a16:colId xmlns:a16="http://schemas.microsoft.com/office/drawing/2014/main" val="1434738273"/>
                    </a:ext>
                  </a:extLst>
                </a:gridCol>
              </a:tblGrid>
              <a:tr h="306659">
                <a:tc gridSpan="2">
                  <a:txBody>
                    <a:bodyPr/>
                    <a:lstStyle/>
                    <a:p>
                      <a:pPr algn="ctr"/>
                      <a:r>
                        <a:rPr lang="en-US" sz="1100">
                          <a:solidFill>
                            <a:schemeClr val="tx1"/>
                          </a:solidFill>
                          <a:latin typeface="Arial" panose="020B0604020202020204" pitchFamily="34" charset="0"/>
                          <a:cs typeface="Arial" panose="020B0604020202020204" pitchFamily="34" charset="0"/>
                        </a:rPr>
                        <a:t>Preliminary Incident Details</a:t>
                      </a:r>
                    </a:p>
                  </a:txBody>
                  <a:tcPr marL="68580" marR="68580" marT="34290" marB="34290"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33327">
                <a:tc>
                  <a:txBody>
                    <a:bodyPr/>
                    <a:lstStyle/>
                    <a:p>
                      <a:r>
                        <a:rPr lang="en-US" sz="800" b="1">
                          <a:latin typeface="Arial"/>
                          <a:cs typeface="Arial"/>
                        </a:rPr>
                        <a:t>Operation</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a:latin typeface="Arial" panose="020B0604020202020204" pitchFamily="34" charset="0"/>
                          <a:cs typeface="Arial" panose="020B0604020202020204" pitchFamily="34" charset="0"/>
                        </a:rPr>
                        <a:t>Cerro Verde </a:t>
                      </a:r>
                    </a:p>
                  </a:txBody>
                  <a:tcPr marL="68580" marR="68580" marT="34290" marB="34290"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39994">
                <a:tc>
                  <a:txBody>
                    <a:bodyPr/>
                    <a:lstStyle/>
                    <a:p>
                      <a:r>
                        <a:rPr lang="en-US" sz="800" b="1">
                          <a:latin typeface="Arial"/>
                          <a:cs typeface="Arial"/>
                        </a:rPr>
                        <a:t>Date / Time</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a:latin typeface="Arial" panose="020B0604020202020204" pitchFamily="34" charset="0"/>
                          <a:cs typeface="Arial" panose="020B0604020202020204" pitchFamily="34" charset="0"/>
                        </a:rPr>
                        <a:t>June 12, 2025 / 6 p.m. </a:t>
                      </a:r>
                    </a:p>
                  </a:txBody>
                  <a:tcPr marL="68580" marR="68580" marT="34290" marB="3429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52172">
                <a:tc>
                  <a:txBody>
                    <a:bodyPr/>
                    <a:lstStyle/>
                    <a:p>
                      <a:r>
                        <a:rPr lang="en-US" sz="800" b="1">
                          <a:latin typeface="Arial"/>
                          <a:cs typeface="Arial"/>
                        </a:rPr>
                        <a:t>Event Type</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a:latin typeface="Arial" panose="020B0604020202020204" pitchFamily="34" charset="0"/>
                          <a:cs typeface="Arial" panose="020B0604020202020204" pitchFamily="34" charset="0"/>
                        </a:rPr>
                        <a:t>Property Damage</a:t>
                      </a:r>
                    </a:p>
                  </a:txBody>
                  <a:tcPr marL="68580" marR="68580" marT="34290" marB="3429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326636">
                <a:tc>
                  <a:txBody>
                    <a:bodyPr/>
                    <a:lstStyle/>
                    <a:p>
                      <a:r>
                        <a:rPr lang="en-US" sz="800" b="1">
                          <a:latin typeface="Arial" panose="020B0604020202020204" pitchFamily="34" charset="0"/>
                          <a:cs typeface="Arial" panose="020B0604020202020204" pitchFamily="34" charset="0"/>
                        </a:rPr>
                        <a:t>Summary</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b="0" i="0" kern="1200">
                          <a:solidFill>
                            <a:schemeClr val="tx1"/>
                          </a:solidFill>
                          <a:effectLst/>
                          <a:latin typeface="Arial" panose="020B0604020202020204" pitchFamily="34" charset="0"/>
                          <a:ea typeface="+mn-ea"/>
                          <a:cs typeface="Arial" panose="020B0604020202020204" pitchFamily="34" charset="0"/>
                        </a:rPr>
                        <a:t>After completing welding work on a metal plate (20 in. × 78 in. × 0.2 in) on the outside of a dust collector hopper, the hot work watch noticed smoke and fire inside the hopper. The fire damaged the filters, hopper and discharge piping. The crew controlled the fire by discharging extinguishers into the hopper and applying water to the dust discharge piping until emergency services arrived. </a:t>
                      </a:r>
                    </a:p>
                  </a:txBody>
                  <a:tcPr marL="68580" marR="68580" marT="34290" marB="3429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26661">
                <a:tc>
                  <a:txBody>
                    <a:bodyPr/>
                    <a:lstStyle/>
                    <a:p>
                      <a:r>
                        <a:rPr lang="en-US" sz="800" b="1">
                          <a:latin typeface="Arial"/>
                          <a:cs typeface="Arial"/>
                        </a:rPr>
                        <a:t>Risk Category</a:t>
                      </a:r>
                    </a:p>
                  </a:txBody>
                  <a:tcPr marL="68580" marR="68580" marT="34290" marB="34290"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800">
                          <a:latin typeface="Arial" panose="020B0604020202020204" pitchFamily="34" charset="0"/>
                          <a:cs typeface="Arial" panose="020B0604020202020204" pitchFamily="34" charset="0"/>
                        </a:rPr>
                        <a:t>Actionable – Significant (3) Likely (3)</a:t>
                      </a:r>
                    </a:p>
                  </a:txBody>
                  <a:tcPr marL="68580" marR="68580" marT="34290" marB="34290"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473322">
                <a:tc>
                  <a:txBody>
                    <a:bodyPr/>
                    <a:lstStyle/>
                    <a:p>
                      <a:r>
                        <a:rPr lang="en-US" sz="800" b="1">
                          <a:latin typeface="Arial" panose="020B0604020202020204" pitchFamily="34" charset="0"/>
                          <a:cs typeface="Arial" panose="020B0604020202020204" pitchFamily="34" charset="0"/>
                        </a:rPr>
                        <a:t>Findings / Missing Controls</a:t>
                      </a:r>
                    </a:p>
                  </a:txBody>
                  <a:tcPr marL="68580" marR="68580" marT="34290" marB="34290"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kern="1200" noProof="0">
                          <a:solidFill>
                            <a:schemeClr val="dk1"/>
                          </a:solidFill>
                          <a:effectLst/>
                          <a:latin typeface="Arial"/>
                          <a:ea typeface="+mn-ea"/>
                          <a:cs typeface="Arial"/>
                        </a:rPr>
                        <a:t>Failure to identify a polyethylene deflector inside the box and  a polyethylene lining on the internal walls of the box. </a:t>
                      </a:r>
                      <a:endParaRPr lang="en-US" sz="800">
                        <a:solidFill>
                          <a:schemeClr val="tx1"/>
                        </a:solidFill>
                        <a:latin typeface="Arial" panose="020B0604020202020204" pitchFamily="34" charset="0"/>
                        <a:cs typeface="Arial" panose="020B0604020202020204" pitchFamily="34" charset="0"/>
                      </a:endParaRPr>
                    </a:p>
                  </a:txBody>
                  <a:tcPr marL="68580" marR="68580" marT="34290" marB="34290"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373323">
                <a:tc>
                  <a:txBody>
                    <a:bodyPr/>
                    <a:lstStyle/>
                    <a:p>
                      <a:r>
                        <a:rPr lang="en-US" sz="800" b="1">
                          <a:latin typeface="Arial"/>
                          <a:cs typeface="Arial"/>
                        </a:rPr>
                        <a:t>Applicable Policies / Procedures</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800" b="0" i="0" kern="1200">
                          <a:solidFill>
                            <a:schemeClr val="dk1"/>
                          </a:solidFill>
                          <a:effectLst/>
                          <a:latin typeface="Arial" panose="020B0604020202020204" pitchFamily="34" charset="0"/>
                          <a:ea typeface="+mn-ea"/>
                          <a:cs typeface="Arial" panose="020B0604020202020204" pitchFamily="34" charset="0"/>
                          <a:hlinkClick r:id="rId3"/>
                        </a:rPr>
                        <a:t>FCX-HS06 Hot Work Policy</a:t>
                      </a:r>
                      <a:endParaRPr lang="en-US" sz="800" b="0" i="0" kern="120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66658">
                <a:tc>
                  <a:txBody>
                    <a:bodyPr/>
                    <a:lstStyle/>
                    <a:p>
                      <a:r>
                        <a:rPr lang="en-US" sz="800" b="1">
                          <a:latin typeface="Arial"/>
                          <a:cs typeface="Arial"/>
                        </a:rPr>
                        <a:t>Employee Condition</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800">
                          <a:latin typeface="Arial" panose="020B0604020202020204" pitchFamily="34" charset="0"/>
                          <a:cs typeface="Arial" panose="020B0604020202020204" pitchFamily="34" charset="0"/>
                        </a:rPr>
                        <a:t>No injuries. </a:t>
                      </a:r>
                    </a:p>
                  </a:txBody>
                  <a:tcPr marL="68580" marR="68580" marT="34290" marB="34290"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33327">
                <a:tc>
                  <a:txBody>
                    <a:bodyPr/>
                    <a:lstStyle/>
                    <a:p>
                      <a:r>
                        <a:rPr lang="en-US" sz="800" b="1">
                          <a:latin typeface="Arial" panose="020B0604020202020204" pitchFamily="34" charset="0"/>
                          <a:cs typeface="Arial" panose="020B0604020202020204" pitchFamily="34" charset="0"/>
                        </a:rPr>
                        <a:t>Contact</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800">
                          <a:latin typeface="Arial" panose="020B0604020202020204" pitchFamily="34" charset="0"/>
                          <a:cs typeface="Arial" panose="020B0604020202020204" pitchFamily="34" charset="0"/>
                        </a:rPr>
                        <a:t>Eder Pérez </a:t>
                      </a:r>
                      <a:r>
                        <a:rPr lang="en-US" sz="800" err="1">
                          <a:latin typeface="Arial" panose="020B0604020202020204" pitchFamily="34" charset="0"/>
                          <a:cs typeface="Arial" panose="020B0604020202020204" pitchFamily="34" charset="0"/>
                        </a:rPr>
                        <a:t>Samanez</a:t>
                      </a:r>
                      <a:r>
                        <a:rPr lang="en-US" sz="800">
                          <a:latin typeface="Arial" panose="020B0604020202020204" pitchFamily="34" charset="0"/>
                          <a:cs typeface="Arial" panose="020B0604020202020204" pitchFamily="34" charset="0"/>
                        </a:rPr>
                        <a:t>, Reliable Plant Manager-C1</a:t>
                      </a:r>
                    </a:p>
                  </a:txBody>
                  <a:tcPr marL="68580" marR="68580" marT="34290" marB="34290"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287661" y="1363652"/>
            <a:ext cx="937043" cy="19050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342900">
              <a:defRPr/>
            </a:pPr>
            <a:r>
              <a:rPr lang="en-US" sz="788" b="1">
                <a:solidFill>
                  <a:prstClr val="black"/>
                </a:solidFill>
                <a:latin typeface="Arial" panose="020B0604020202020204" pitchFamily="34" charset="0"/>
                <a:cs typeface="Arial" panose="020B0604020202020204" pitchFamily="34" charset="0"/>
              </a:rPr>
              <a:t>Fire</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7022181" y="1203774"/>
          <a:ext cx="2121819" cy="312420"/>
        </p:xfrm>
        <a:graphic>
          <a:graphicData uri="http://schemas.openxmlformats.org/drawingml/2006/table">
            <a:tbl>
              <a:tblPr firstRow="1" bandRow="1">
                <a:tableStyleId>{5C22544A-7EE6-4342-B048-85BDC9FD1C3A}</a:tableStyleId>
              </a:tblPr>
              <a:tblGrid>
                <a:gridCol w="2121819">
                  <a:extLst>
                    <a:ext uri="{9D8B030D-6E8A-4147-A177-3AD203B41FA5}">
                      <a16:colId xmlns:a16="http://schemas.microsoft.com/office/drawing/2014/main" val="4226224490"/>
                    </a:ext>
                  </a:extLst>
                </a:gridCol>
              </a:tblGrid>
              <a:tr h="308610">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Arial" panose="020B0604020202020204" pitchFamily="34" charset="0"/>
                          <a:cs typeface="Arial" panose="020B0604020202020204" pitchFamily="34" charset="0"/>
                        </a:rPr>
                        <a:t>ID # 2025-17</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Arial" panose="020B0604020202020204" pitchFamily="34" charset="0"/>
                          <a:cs typeface="Arial" panose="020B0604020202020204" pitchFamily="34" charset="0"/>
                        </a:rPr>
                        <a:t>Event ID # 20026648</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21" name="Picture 20">
            <a:extLst>
              <a:ext uri="{FF2B5EF4-FFF2-40B4-BE49-F238E27FC236}">
                <a16:creationId xmlns:a16="http://schemas.microsoft.com/office/drawing/2014/main" id="{4FEEEB8D-D751-4F23-8E95-B777C64ED688}"/>
              </a:ext>
            </a:extLst>
          </p:cNvPr>
          <p:cNvPicPr>
            <a:picLocks noChangeAspect="1"/>
          </p:cNvPicPr>
          <p:nvPr/>
        </p:nvPicPr>
        <p:blipFill>
          <a:blip r:embed="rId4"/>
          <a:stretch>
            <a:fillRect/>
          </a:stretch>
        </p:blipFill>
        <p:spPr>
          <a:xfrm>
            <a:off x="6718096" y="2002642"/>
            <a:ext cx="2176568" cy="1764506"/>
          </a:xfrm>
          <a:prstGeom prst="rect">
            <a:avLst/>
          </a:prstGeom>
        </p:spPr>
      </p:pic>
      <p:pic>
        <p:nvPicPr>
          <p:cNvPr id="27" name="Picture 26">
            <a:extLst>
              <a:ext uri="{FF2B5EF4-FFF2-40B4-BE49-F238E27FC236}">
                <a16:creationId xmlns:a16="http://schemas.microsoft.com/office/drawing/2014/main" id="{65DA4E07-C089-FAEF-4F42-EB5FB94E64BD}"/>
              </a:ext>
            </a:extLst>
          </p:cNvPr>
          <p:cNvPicPr>
            <a:picLocks noChangeAspect="1"/>
          </p:cNvPicPr>
          <p:nvPr/>
        </p:nvPicPr>
        <p:blipFill>
          <a:blip r:embed="rId5"/>
          <a:srcRect l="9320" r="6710"/>
          <a:stretch/>
        </p:blipFill>
        <p:spPr>
          <a:xfrm>
            <a:off x="4827413" y="4260170"/>
            <a:ext cx="1393031" cy="1244847"/>
          </a:xfrm>
          <a:prstGeom prst="rect">
            <a:avLst/>
          </a:prstGeom>
        </p:spPr>
      </p:pic>
      <p:pic>
        <p:nvPicPr>
          <p:cNvPr id="28" name="Picture 27" descr="Logo, icon&#10;&#10;Description automatically generated">
            <a:extLst>
              <a:ext uri="{FF2B5EF4-FFF2-40B4-BE49-F238E27FC236}">
                <a16:creationId xmlns:a16="http://schemas.microsoft.com/office/drawing/2014/main" id="{3D330910-0D57-ED47-5427-0F7C84A775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608" y="906753"/>
            <a:ext cx="541273" cy="468897"/>
          </a:xfrm>
          <a:prstGeom prst="rect">
            <a:avLst/>
          </a:prstGeom>
        </p:spPr>
      </p:pic>
      <p:cxnSp>
        <p:nvCxnSpPr>
          <p:cNvPr id="32" name="Connector: Elbow 31">
            <a:extLst>
              <a:ext uri="{FF2B5EF4-FFF2-40B4-BE49-F238E27FC236}">
                <a16:creationId xmlns:a16="http://schemas.microsoft.com/office/drawing/2014/main" id="{B350793F-2066-AEE2-8AFD-F42BB0FC14E5}"/>
              </a:ext>
            </a:extLst>
          </p:cNvPr>
          <p:cNvCxnSpPr/>
          <p:nvPr/>
        </p:nvCxnSpPr>
        <p:spPr>
          <a:xfrm>
            <a:off x="5915025" y="2707481"/>
            <a:ext cx="1871663" cy="371475"/>
          </a:xfrm>
          <a:prstGeom prst="bentConnector3">
            <a:avLst>
              <a:gd name="adj1" fmla="val 49044"/>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 name="Text Placeholder 6">
            <a:extLst>
              <a:ext uri="{FF2B5EF4-FFF2-40B4-BE49-F238E27FC236}">
                <a16:creationId xmlns:a16="http://schemas.microsoft.com/office/drawing/2014/main" id="{931E49A5-FD77-5D80-F797-5A2C8751E420}"/>
              </a:ext>
            </a:extLst>
          </p:cNvPr>
          <p:cNvSpPr txBox="1">
            <a:spLocks/>
          </p:cNvSpPr>
          <p:nvPr/>
        </p:nvSpPr>
        <p:spPr>
          <a:xfrm>
            <a:off x="6297203" y="5538497"/>
            <a:ext cx="1297601" cy="280256"/>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defTabSz="685806">
              <a:spcBef>
                <a:spcPts val="900"/>
              </a:spcBef>
              <a:spcAft>
                <a:spcPts val="151"/>
              </a:spcAft>
              <a:buClr>
                <a:srgbClr val="4472C4"/>
              </a:buClr>
              <a:buNone/>
              <a:defRPr/>
            </a:pPr>
            <a:r>
              <a:rPr lang="en-US" sz="788" i="1">
                <a:solidFill>
                  <a:prstClr val="black">
                    <a:lumMod val="75000"/>
                    <a:lumOff val="25000"/>
                  </a:prstClr>
                </a:solidFill>
                <a:latin typeface="Arial" panose="020B0604020202020204" pitchFamily="34" charset="0"/>
                <a:cs typeface="Arial" panose="020B0604020202020204" pitchFamily="34" charset="0"/>
              </a:rPr>
              <a:t>Damage to discharge pipe </a:t>
            </a:r>
          </a:p>
        </p:txBody>
      </p:sp>
      <p:grpSp>
        <p:nvGrpSpPr>
          <p:cNvPr id="9" name="Grupo 2">
            <a:extLst>
              <a:ext uri="{FF2B5EF4-FFF2-40B4-BE49-F238E27FC236}">
                <a16:creationId xmlns:a16="http://schemas.microsoft.com/office/drawing/2014/main" id="{222459CC-00E7-7DA3-79DA-E815E95E5E8E}"/>
              </a:ext>
            </a:extLst>
          </p:cNvPr>
          <p:cNvGrpSpPr/>
          <p:nvPr/>
        </p:nvGrpSpPr>
        <p:grpSpPr>
          <a:xfrm>
            <a:off x="6294582" y="4260170"/>
            <a:ext cx="1187668" cy="1244848"/>
            <a:chOff x="8424287" y="4450656"/>
            <a:chExt cx="1583557" cy="1659797"/>
          </a:xfrm>
        </p:grpSpPr>
        <p:pic>
          <p:nvPicPr>
            <p:cNvPr id="13" name="Picture 12">
              <a:extLst>
                <a:ext uri="{FF2B5EF4-FFF2-40B4-BE49-F238E27FC236}">
                  <a16:creationId xmlns:a16="http://schemas.microsoft.com/office/drawing/2014/main" id="{8D9296B8-CA6A-34FF-F150-3482353FBC22}"/>
                </a:ext>
              </a:extLst>
            </p:cNvPr>
            <p:cNvPicPr>
              <a:picLocks noChangeAspect="1"/>
            </p:cNvPicPr>
            <p:nvPr/>
          </p:nvPicPr>
          <p:blipFill>
            <a:blip r:embed="rId7"/>
            <a:srcRect t="22575"/>
            <a:stretch/>
          </p:blipFill>
          <p:spPr>
            <a:xfrm>
              <a:off x="8424287" y="4450656"/>
              <a:ext cx="1583557" cy="1659797"/>
            </a:xfrm>
            <a:prstGeom prst="rect">
              <a:avLst/>
            </a:prstGeom>
          </p:spPr>
        </p:pic>
        <p:cxnSp>
          <p:nvCxnSpPr>
            <p:cNvPr id="14" name="Conector recto de flecha 8">
              <a:extLst>
                <a:ext uri="{FF2B5EF4-FFF2-40B4-BE49-F238E27FC236}">
                  <a16:creationId xmlns:a16="http://schemas.microsoft.com/office/drawing/2014/main" id="{EF0C1C7B-1519-89F4-8DD8-38A2618D8191}"/>
                </a:ext>
              </a:extLst>
            </p:cNvPr>
            <p:cNvCxnSpPr>
              <a:cxnSpLocks/>
            </p:cNvCxnSpPr>
            <p:nvPr/>
          </p:nvCxnSpPr>
          <p:spPr>
            <a:xfrm>
              <a:off x="8622116" y="4801236"/>
              <a:ext cx="511629"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descr="A dark room with metal bars&#10;&#10;AI-generated content may be incorrect.">
            <a:extLst>
              <a:ext uri="{FF2B5EF4-FFF2-40B4-BE49-F238E27FC236}">
                <a16:creationId xmlns:a16="http://schemas.microsoft.com/office/drawing/2014/main" id="{EF4C6314-6C7A-B369-B960-968D8180F54D}"/>
              </a:ext>
            </a:extLst>
          </p:cNvPr>
          <p:cNvPicPr>
            <a:picLocks noChangeAspect="1"/>
          </p:cNvPicPr>
          <p:nvPr/>
        </p:nvPicPr>
        <p:blipFill>
          <a:blip r:embed="rId8"/>
          <a:stretch>
            <a:fillRect/>
          </a:stretch>
        </p:blipFill>
        <p:spPr>
          <a:xfrm>
            <a:off x="7578552" y="4260262"/>
            <a:ext cx="1360841" cy="1244756"/>
          </a:xfrm>
          <a:prstGeom prst="rect">
            <a:avLst/>
          </a:prstGeom>
        </p:spPr>
      </p:pic>
      <p:sp>
        <p:nvSpPr>
          <p:cNvPr id="18" name="Text Placeholder 6">
            <a:extLst>
              <a:ext uri="{FF2B5EF4-FFF2-40B4-BE49-F238E27FC236}">
                <a16:creationId xmlns:a16="http://schemas.microsoft.com/office/drawing/2014/main" id="{9B5E2F0E-18D7-9164-2C9E-3AA2DDBD1751}"/>
              </a:ext>
            </a:extLst>
          </p:cNvPr>
          <p:cNvSpPr txBox="1">
            <a:spLocks/>
          </p:cNvSpPr>
          <p:nvPr/>
        </p:nvSpPr>
        <p:spPr>
          <a:xfrm>
            <a:off x="7556388" y="5538497"/>
            <a:ext cx="1297601" cy="280256"/>
          </a:xfrm>
          <a:prstGeom prst="rect">
            <a:avLst/>
          </a:prstGeom>
        </p:spPr>
        <p:txBody>
          <a:bodyPr lIns="68580" tIns="34290" rIns="68580" bIns="34290" anchor="t"/>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defTabSz="685806">
              <a:spcBef>
                <a:spcPts val="900"/>
              </a:spcBef>
              <a:spcAft>
                <a:spcPts val="151"/>
              </a:spcAft>
              <a:buClr>
                <a:srgbClr val="4472C4"/>
              </a:buClr>
              <a:buNone/>
              <a:defRPr/>
            </a:pPr>
            <a:r>
              <a:rPr lang="en-US" sz="788" i="1">
                <a:solidFill>
                  <a:prstClr val="black">
                    <a:lumMod val="75000"/>
                    <a:lumOff val="25000"/>
                  </a:prstClr>
                </a:solidFill>
                <a:latin typeface="Arial"/>
                <a:cs typeface="Arial"/>
              </a:rPr>
              <a:t>Damage inside the hopper</a:t>
            </a:r>
            <a:endParaRPr lang="en-US" sz="788" i="1">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0876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4"/>
          </p:nvPr>
        </p:nvSpPr>
        <p:spPr>
          <a:xfrm>
            <a:off x="7436309" y="3181280"/>
            <a:ext cx="1208622" cy="335202"/>
          </a:xfrm>
        </p:spPr>
        <p:txBody>
          <a:bodyPr/>
          <a:lstStyle/>
          <a:p>
            <a:pPr marL="0" indent="0">
              <a:buNone/>
            </a:pPr>
            <a:r>
              <a:rPr lang="en-US" sz="788" i="1">
                <a:latin typeface="Arial" panose="020B0604020202020204" pitchFamily="34" charset="0"/>
              </a:rPr>
              <a:t>Example of hoist cable spool and nylon rope from manufacturer </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403626" y="350017"/>
            <a:ext cx="3452223" cy="399902"/>
          </a:xfrm>
          <a:prstGeom prst="rect">
            <a:avLst/>
          </a:prstGeom>
        </p:spPr>
        <p:txBody>
          <a:bodyPr/>
          <a:lstStyle/>
          <a:p>
            <a:r>
              <a:rPr lang="en-US"/>
              <a:t>Employee Struck By Shovel Hoist Ropes</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04608" y="1666109"/>
          <a:ext cx="4206902" cy="4132079"/>
        </p:xfrm>
        <a:graphic>
          <a:graphicData uri="http://schemas.openxmlformats.org/drawingml/2006/table">
            <a:tbl>
              <a:tblPr firstRow="1" bandRow="1">
                <a:tableStyleId>{1FECB4D8-DB02-4DC6-A0A2-4F2EBAE1DC90}</a:tableStyleId>
              </a:tblPr>
              <a:tblGrid>
                <a:gridCol w="1140092">
                  <a:extLst>
                    <a:ext uri="{9D8B030D-6E8A-4147-A177-3AD203B41FA5}">
                      <a16:colId xmlns:a16="http://schemas.microsoft.com/office/drawing/2014/main" val="2478897174"/>
                    </a:ext>
                  </a:extLst>
                </a:gridCol>
                <a:gridCol w="3066810">
                  <a:extLst>
                    <a:ext uri="{9D8B030D-6E8A-4147-A177-3AD203B41FA5}">
                      <a16:colId xmlns:a16="http://schemas.microsoft.com/office/drawing/2014/main" val="1434738273"/>
                    </a:ext>
                  </a:extLst>
                </a:gridCol>
              </a:tblGrid>
              <a:tr h="306659">
                <a:tc gridSpan="2">
                  <a:txBody>
                    <a:bodyPr/>
                    <a:lstStyle/>
                    <a:p>
                      <a:pPr algn="ctr"/>
                      <a:r>
                        <a:rPr lang="en-US" sz="1100">
                          <a:solidFill>
                            <a:schemeClr val="tx1"/>
                          </a:solidFill>
                          <a:latin typeface="Arial" panose="020B0604020202020204" pitchFamily="34" charset="0"/>
                          <a:cs typeface="Arial" panose="020B0604020202020204" pitchFamily="34" charset="0"/>
                        </a:rPr>
                        <a:t>Preliminary Incident Details</a:t>
                      </a:r>
                    </a:p>
                  </a:txBody>
                  <a:tcPr marL="68580" marR="68580" marT="34290" marB="34290"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33327">
                <a:tc>
                  <a:txBody>
                    <a:bodyPr/>
                    <a:lstStyle/>
                    <a:p>
                      <a:r>
                        <a:rPr lang="en-US" sz="800" b="1">
                          <a:latin typeface="Arial"/>
                          <a:cs typeface="Arial"/>
                        </a:rPr>
                        <a:t>Operation</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a:latin typeface="Arial"/>
                          <a:cs typeface="Arial"/>
                        </a:rPr>
                        <a:t>Bagdad </a:t>
                      </a:r>
                    </a:p>
                  </a:txBody>
                  <a:tcPr marL="68580" marR="68580" marT="34290" marB="34290"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39994">
                <a:tc>
                  <a:txBody>
                    <a:bodyPr/>
                    <a:lstStyle/>
                    <a:p>
                      <a:r>
                        <a:rPr lang="en-US" sz="800" b="1">
                          <a:latin typeface="Arial"/>
                          <a:cs typeface="Arial"/>
                        </a:rPr>
                        <a:t>Date / Time</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a:latin typeface="Arial"/>
                          <a:cs typeface="Arial"/>
                        </a:rPr>
                        <a:t>June 17, 2025 / 6:30 p.m.</a:t>
                      </a:r>
                    </a:p>
                  </a:txBody>
                  <a:tcPr marL="68580" marR="68580" marT="34290" marB="3429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52172">
                <a:tc>
                  <a:txBody>
                    <a:bodyPr/>
                    <a:lstStyle/>
                    <a:p>
                      <a:r>
                        <a:rPr lang="en-US" sz="800" b="1">
                          <a:latin typeface="Arial"/>
                          <a:cs typeface="Arial"/>
                        </a:rPr>
                        <a:t>Event Type</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a:latin typeface="Arial"/>
                          <a:cs typeface="Arial"/>
                        </a:rPr>
                        <a:t>Injury – Lost Time</a:t>
                      </a:r>
                    </a:p>
                  </a:txBody>
                  <a:tcPr marL="68580" marR="68580" marT="34290" marB="3429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326636">
                <a:tc>
                  <a:txBody>
                    <a:bodyPr/>
                    <a:lstStyle/>
                    <a:p>
                      <a:r>
                        <a:rPr lang="en-US" sz="800" b="1">
                          <a:latin typeface="Arial" panose="020B0604020202020204" pitchFamily="34" charset="0"/>
                          <a:cs typeface="Arial" panose="020B0604020202020204" pitchFamily="34" charset="0"/>
                        </a:rPr>
                        <a:t>Summary</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strike="noStrike">
                          <a:solidFill>
                            <a:schemeClr val="tx1"/>
                          </a:solidFill>
                          <a:latin typeface="Arial"/>
                          <a:cs typeface="Arial"/>
                        </a:rPr>
                        <a:t>While mechanics were changing shovel hoist ropes, a nylon rope from the spool became entangled with the hoist rope. This created tension and stored energy in the hoist ropes as they were fed through the shovel. To release the tension, an employee climbed onto the hoist rope trailer to cut the nylon rope from the spool. As the tension was released, the hoist rope swung, striking the employee in the head. The impact knocked the employee off the trailer,  and they fell approximately 4 feet to the ground. The hoist rope then retracted toward the shovel, dragging the employee 3 to 5 feet. </a:t>
                      </a:r>
                    </a:p>
                  </a:txBody>
                  <a:tcPr marL="68580" marR="68580" marT="34290" marB="3429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26661">
                <a:tc>
                  <a:txBody>
                    <a:bodyPr/>
                    <a:lstStyle/>
                    <a:p>
                      <a:r>
                        <a:rPr lang="en-US" sz="800" b="1">
                          <a:latin typeface="Arial"/>
                          <a:cs typeface="Arial"/>
                        </a:rPr>
                        <a:t>Risk Category</a:t>
                      </a:r>
                    </a:p>
                  </a:txBody>
                  <a:tcPr marL="68580" marR="68580" marT="34290" marB="34290"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800">
                          <a:latin typeface="Arial"/>
                          <a:cs typeface="Arial"/>
                        </a:rPr>
                        <a:t>Actionable – Significant (3) Likely (3)</a:t>
                      </a:r>
                    </a:p>
                  </a:txBody>
                  <a:tcPr marL="68580" marR="68580" marT="34290" marB="34290"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473322">
                <a:tc>
                  <a:txBody>
                    <a:bodyPr/>
                    <a:lstStyle/>
                    <a:p>
                      <a:r>
                        <a:rPr lang="en-US" sz="800" b="1">
                          <a:latin typeface="Arial" panose="020B0604020202020204" pitchFamily="34" charset="0"/>
                          <a:cs typeface="Arial" panose="020B0604020202020204" pitchFamily="34" charset="0"/>
                        </a:rPr>
                        <a:t>Findings / Missing Controls</a:t>
                      </a:r>
                    </a:p>
                  </a:txBody>
                  <a:tcPr marL="68580" marR="68580" marT="34290" marB="34290"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800">
                          <a:solidFill>
                            <a:schemeClr val="tx1"/>
                          </a:solidFill>
                          <a:latin typeface="Arial"/>
                          <a:cs typeface="Arial"/>
                        </a:rPr>
                        <a:t>Failure to identify and reduce stored energy in the hoist ropes.</a:t>
                      </a:r>
                    </a:p>
                  </a:txBody>
                  <a:tcPr marL="68580" marR="68580" marT="34290" marB="34290"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373323">
                <a:tc>
                  <a:txBody>
                    <a:bodyPr/>
                    <a:lstStyle/>
                    <a:p>
                      <a:r>
                        <a:rPr lang="en-US" sz="800" b="1">
                          <a:latin typeface="Arial"/>
                          <a:cs typeface="Arial"/>
                        </a:rPr>
                        <a:t>Applicable Policies / Procedures</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800">
                          <a:latin typeface="Arial"/>
                          <a:hlinkClick r:id="rId3"/>
                        </a:rPr>
                        <a:t>FCX-HS04 Control of Hazardous Energy Policy</a:t>
                      </a:r>
                      <a:endParaRPr lang="en-US" sz="800">
                        <a:latin typeface="Arial"/>
                        <a:cs typeface="Arial"/>
                      </a:endParaRPr>
                    </a:p>
                  </a:txBody>
                  <a:tcPr marL="68580" marR="68580" marT="34290" marB="34290"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66658">
                <a:tc>
                  <a:txBody>
                    <a:bodyPr/>
                    <a:lstStyle/>
                    <a:p>
                      <a:r>
                        <a:rPr lang="en-US" sz="800" b="1">
                          <a:latin typeface="Arial"/>
                          <a:cs typeface="Arial"/>
                        </a:rPr>
                        <a:t>Employee Condition</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800">
                          <a:latin typeface="Arial"/>
                          <a:cs typeface="Arial"/>
                        </a:rPr>
                        <a:t>Employee sustained a fractured back and wrist. </a:t>
                      </a:r>
                    </a:p>
                  </a:txBody>
                  <a:tcPr marL="68580" marR="68580" marT="34290" marB="34290"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33327">
                <a:tc>
                  <a:txBody>
                    <a:bodyPr/>
                    <a:lstStyle/>
                    <a:p>
                      <a:r>
                        <a:rPr lang="en-US" sz="800" b="1">
                          <a:latin typeface="Arial" panose="020B0604020202020204" pitchFamily="34" charset="0"/>
                          <a:cs typeface="Arial" panose="020B0604020202020204" pitchFamily="34" charset="0"/>
                        </a:rPr>
                        <a:t>Contact</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800">
                          <a:latin typeface="Arial"/>
                          <a:cs typeface="Arial"/>
                        </a:rPr>
                        <a:t>Rachel Adams, Manager-Health and Safety</a:t>
                      </a:r>
                    </a:p>
                  </a:txBody>
                  <a:tcPr marL="68580" marR="68580" marT="34290" marB="34290"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7022181" y="1203774"/>
          <a:ext cx="2121819" cy="312420"/>
        </p:xfrm>
        <a:graphic>
          <a:graphicData uri="http://schemas.openxmlformats.org/drawingml/2006/table">
            <a:tbl>
              <a:tblPr firstRow="1" bandRow="1">
                <a:tableStyleId>{5C22544A-7EE6-4342-B048-85BDC9FD1C3A}</a:tableStyleId>
              </a:tblPr>
              <a:tblGrid>
                <a:gridCol w="2121819">
                  <a:extLst>
                    <a:ext uri="{9D8B030D-6E8A-4147-A177-3AD203B41FA5}">
                      <a16:colId xmlns:a16="http://schemas.microsoft.com/office/drawing/2014/main" val="4226224490"/>
                    </a:ext>
                  </a:extLst>
                </a:gridCol>
              </a:tblGrid>
              <a:tr h="308610">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Arial" panose="020B0604020202020204" pitchFamily="34" charset="0"/>
                          <a:cs typeface="Arial" panose="020B0604020202020204" pitchFamily="34" charset="0"/>
                        </a:rPr>
                        <a:t>PFE # 2025-11</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Arial" panose="020B0604020202020204" pitchFamily="34" charset="0"/>
                          <a:cs typeface="Arial" panose="020B0604020202020204" pitchFamily="34" charset="0"/>
                        </a:rPr>
                        <a:t>Event ID # 20026853</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1" y="1298284"/>
            <a:ext cx="907869"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defRPr/>
            </a:pPr>
            <a:r>
              <a:rPr lang="en-US" sz="675" b="1">
                <a:solidFill>
                  <a:prstClr val="black"/>
                </a:solidFill>
                <a:latin typeface="Arial" panose="020B0604020202020204" pitchFamily="34" charset="0"/>
                <a:cs typeface="Arial" panose="020B0604020202020204" pitchFamily="34" charset="0"/>
              </a:rPr>
              <a:t>Uncontrolled Release of Energy</a:t>
            </a:r>
          </a:p>
        </p:txBody>
      </p:sp>
      <p:sp>
        <p:nvSpPr>
          <p:cNvPr id="9" name="TextBox 8">
            <a:extLst>
              <a:ext uri="{FF2B5EF4-FFF2-40B4-BE49-F238E27FC236}">
                <a16:creationId xmlns:a16="http://schemas.microsoft.com/office/drawing/2014/main" id="{A46394F5-5398-7514-0A48-114728F91762}"/>
              </a:ext>
            </a:extLst>
          </p:cNvPr>
          <p:cNvSpPr txBox="1"/>
          <p:nvPr/>
        </p:nvSpPr>
        <p:spPr>
          <a:xfrm>
            <a:off x="707255" y="1298285"/>
            <a:ext cx="79004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defRPr/>
            </a:pPr>
            <a:r>
              <a:rPr lang="en-US" sz="675" b="1">
                <a:solidFill>
                  <a:prstClr val="black"/>
                </a:solidFill>
                <a:latin typeface="Arial" panose="020B0604020202020204" pitchFamily="34" charset="0"/>
                <a:cs typeface="Arial" panose="020B0604020202020204" pitchFamily="34" charset="0"/>
              </a:rPr>
              <a:t>Fall From Heights</a:t>
            </a:r>
          </a:p>
        </p:txBody>
      </p:sp>
      <p:sp>
        <p:nvSpPr>
          <p:cNvPr id="10" name="Text Placeholder 19">
            <a:extLst>
              <a:ext uri="{FF2B5EF4-FFF2-40B4-BE49-F238E27FC236}">
                <a16:creationId xmlns:a16="http://schemas.microsoft.com/office/drawing/2014/main" id="{6A85C756-F57B-DB26-FD5A-FC16B0910146}"/>
              </a:ext>
            </a:extLst>
          </p:cNvPr>
          <p:cNvSpPr txBox="1">
            <a:spLocks/>
          </p:cNvSpPr>
          <p:nvPr/>
        </p:nvSpPr>
        <p:spPr>
          <a:xfrm>
            <a:off x="5024431" y="5502621"/>
            <a:ext cx="2411878" cy="200348"/>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defTabSz="685806">
              <a:spcBef>
                <a:spcPts val="900"/>
              </a:spcBef>
              <a:spcAft>
                <a:spcPts val="151"/>
              </a:spcAft>
              <a:buClr>
                <a:srgbClr val="4472C4"/>
              </a:buClr>
              <a:buNone/>
              <a:defRPr/>
            </a:pPr>
            <a:r>
              <a:rPr lang="en-US" sz="788" i="1">
                <a:solidFill>
                  <a:prstClr val="black">
                    <a:lumMod val="75000"/>
                    <a:lumOff val="25000"/>
                  </a:prstClr>
                </a:solidFill>
                <a:latin typeface="Arial" panose="020B0604020202020204" pitchFamily="34" charset="0"/>
                <a:cs typeface="Arial" panose="020B0604020202020204" pitchFamily="34" charset="0"/>
              </a:rPr>
              <a:t>Work area as cables were replaced</a:t>
            </a:r>
          </a:p>
        </p:txBody>
      </p:sp>
      <p:sp>
        <p:nvSpPr>
          <p:cNvPr id="11" name="Text Placeholder 19">
            <a:extLst>
              <a:ext uri="{FF2B5EF4-FFF2-40B4-BE49-F238E27FC236}">
                <a16:creationId xmlns:a16="http://schemas.microsoft.com/office/drawing/2014/main" id="{ED8FE0DE-7C59-E684-726D-844581241C25}"/>
              </a:ext>
            </a:extLst>
          </p:cNvPr>
          <p:cNvSpPr txBox="1">
            <a:spLocks/>
          </p:cNvSpPr>
          <p:nvPr/>
        </p:nvSpPr>
        <p:spPr>
          <a:xfrm>
            <a:off x="4821340" y="3180051"/>
            <a:ext cx="1329887" cy="160313"/>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defTabSz="685806">
              <a:spcBef>
                <a:spcPts val="900"/>
              </a:spcBef>
              <a:spcAft>
                <a:spcPts val="151"/>
              </a:spcAft>
              <a:buClr>
                <a:srgbClr val="4472C4"/>
              </a:buClr>
              <a:buNone/>
              <a:defRPr/>
            </a:pPr>
            <a:r>
              <a:rPr lang="en-US" sz="788" i="1">
                <a:solidFill>
                  <a:prstClr val="black">
                    <a:lumMod val="75000"/>
                    <a:lumOff val="25000"/>
                  </a:prstClr>
                </a:solidFill>
                <a:latin typeface="Arial" panose="020B0604020202020204" pitchFamily="34" charset="0"/>
                <a:cs typeface="Arial" panose="020B0604020202020204" pitchFamily="34" charset="0"/>
              </a:rPr>
              <a:t>Location of employee while standing on trailer, before fall</a:t>
            </a:r>
          </a:p>
        </p:txBody>
      </p:sp>
      <p:grpSp>
        <p:nvGrpSpPr>
          <p:cNvPr id="17" name="Group 16">
            <a:extLst>
              <a:ext uri="{FF2B5EF4-FFF2-40B4-BE49-F238E27FC236}">
                <a16:creationId xmlns:a16="http://schemas.microsoft.com/office/drawing/2014/main" id="{AB82FCCB-50E4-1FEE-D011-BD582B484A12}"/>
              </a:ext>
            </a:extLst>
          </p:cNvPr>
          <p:cNvGrpSpPr/>
          <p:nvPr/>
        </p:nvGrpSpPr>
        <p:grpSpPr>
          <a:xfrm>
            <a:off x="4821340" y="2030998"/>
            <a:ext cx="1095587" cy="1095291"/>
            <a:chOff x="6428453" y="1564997"/>
            <a:chExt cx="1460783" cy="1460388"/>
          </a:xfrm>
        </p:grpSpPr>
        <p:pic>
          <p:nvPicPr>
            <p:cNvPr id="6" name="Picture 5">
              <a:extLst>
                <a:ext uri="{FF2B5EF4-FFF2-40B4-BE49-F238E27FC236}">
                  <a16:creationId xmlns:a16="http://schemas.microsoft.com/office/drawing/2014/main" id="{3663EE39-F207-B7B6-2762-57FF302E0F2C}"/>
                </a:ext>
              </a:extLst>
            </p:cNvPr>
            <p:cNvPicPr>
              <a:picLocks noChangeAspect="1"/>
            </p:cNvPicPr>
            <p:nvPr/>
          </p:nvPicPr>
          <p:blipFill>
            <a:blip r:embed="rId4"/>
            <a:srcRect l="-615" t="6653" r="1" b="10490"/>
            <a:stretch/>
          </p:blipFill>
          <p:spPr>
            <a:xfrm>
              <a:off x="6428453" y="1564997"/>
              <a:ext cx="1460783" cy="1460388"/>
            </a:xfrm>
            <a:prstGeom prst="rect">
              <a:avLst/>
            </a:prstGeom>
          </p:spPr>
        </p:pic>
        <p:pic>
          <p:nvPicPr>
            <p:cNvPr id="13" name="Graphic 12" descr="Man with solid fill">
              <a:extLst>
                <a:ext uri="{FF2B5EF4-FFF2-40B4-BE49-F238E27FC236}">
                  <a16:creationId xmlns:a16="http://schemas.microsoft.com/office/drawing/2014/main" id="{D8C21FC6-9807-7A8B-9D37-D336BB2BC4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99241" y="1883664"/>
              <a:ext cx="464083" cy="601816"/>
            </a:xfrm>
            <a:prstGeom prst="rect">
              <a:avLst/>
            </a:prstGeom>
          </p:spPr>
        </p:pic>
      </p:grpSp>
      <p:pic>
        <p:nvPicPr>
          <p:cNvPr id="14" name="Picture 13" descr="Icon&#10;&#10;Description automatically generated">
            <a:extLst>
              <a:ext uri="{FF2B5EF4-FFF2-40B4-BE49-F238E27FC236}">
                <a16:creationId xmlns:a16="http://schemas.microsoft.com/office/drawing/2014/main" id="{AA993E37-65CA-B1B9-561A-49EECE28AC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455" y="924102"/>
            <a:ext cx="431939" cy="374183"/>
          </a:xfrm>
          <a:prstGeom prst="rect">
            <a:avLst/>
          </a:prstGeom>
        </p:spPr>
      </p:pic>
      <p:pic>
        <p:nvPicPr>
          <p:cNvPr id="15" name="Picture 14" descr="Icon&#10;&#10;Description automatically generated">
            <a:extLst>
              <a:ext uri="{FF2B5EF4-FFF2-40B4-BE49-F238E27FC236}">
                <a16:creationId xmlns:a16="http://schemas.microsoft.com/office/drawing/2014/main" id="{5A70001A-6F2B-CB3C-F8FD-EEDAFCFF3D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307" y="924103"/>
            <a:ext cx="431939" cy="374183"/>
          </a:xfrm>
          <a:prstGeom prst="rect">
            <a:avLst/>
          </a:prstGeom>
        </p:spPr>
      </p:pic>
      <p:pic>
        <p:nvPicPr>
          <p:cNvPr id="3" name="Picture 2">
            <a:extLst>
              <a:ext uri="{FF2B5EF4-FFF2-40B4-BE49-F238E27FC236}">
                <a16:creationId xmlns:a16="http://schemas.microsoft.com/office/drawing/2014/main" id="{A367DD20-C202-EA78-903D-6F2A9CD06D0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4569"/>
          <a:stretch/>
        </p:blipFill>
        <p:spPr bwMode="auto">
          <a:xfrm>
            <a:off x="5993586" y="2031439"/>
            <a:ext cx="1366063" cy="109529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19">
            <a:extLst>
              <a:ext uri="{FF2B5EF4-FFF2-40B4-BE49-F238E27FC236}">
                <a16:creationId xmlns:a16="http://schemas.microsoft.com/office/drawing/2014/main" id="{E5779CEC-7395-8726-D85B-54E5E6560065}"/>
              </a:ext>
            </a:extLst>
          </p:cNvPr>
          <p:cNvSpPr txBox="1">
            <a:spLocks/>
          </p:cNvSpPr>
          <p:nvPr/>
        </p:nvSpPr>
        <p:spPr>
          <a:xfrm>
            <a:off x="6118424" y="3190566"/>
            <a:ext cx="1116386" cy="168937"/>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defTabSz="685806">
              <a:spcBef>
                <a:spcPts val="900"/>
              </a:spcBef>
              <a:spcAft>
                <a:spcPts val="151"/>
              </a:spcAft>
              <a:buClr>
                <a:srgbClr val="4472C4"/>
              </a:buClr>
              <a:buNone/>
              <a:defRPr/>
            </a:pPr>
            <a:r>
              <a:rPr lang="en-US" sz="788" i="1">
                <a:solidFill>
                  <a:prstClr val="black">
                    <a:lumMod val="75000"/>
                    <a:lumOff val="25000"/>
                  </a:prstClr>
                </a:solidFill>
                <a:latin typeface="Arial" panose="020B0604020202020204" pitchFamily="34" charset="0"/>
                <a:cs typeface="Arial" panose="020B0604020202020204" pitchFamily="34" charset="0"/>
              </a:rPr>
              <a:t>Damage to hard hat from impact of hoist ropes</a:t>
            </a:r>
          </a:p>
        </p:txBody>
      </p:sp>
      <p:pic>
        <p:nvPicPr>
          <p:cNvPr id="7" name="Picture 6">
            <a:extLst>
              <a:ext uri="{FF2B5EF4-FFF2-40B4-BE49-F238E27FC236}">
                <a16:creationId xmlns:a16="http://schemas.microsoft.com/office/drawing/2014/main" id="{F8BC4EFB-FCDF-9966-FE72-EA175CDF06C6}"/>
              </a:ext>
            </a:extLst>
          </p:cNvPr>
          <p:cNvPicPr>
            <a:picLocks noChangeAspect="1"/>
          </p:cNvPicPr>
          <p:nvPr/>
        </p:nvPicPr>
        <p:blipFill>
          <a:blip r:embed="rId10"/>
          <a:stretch>
            <a:fillRect/>
          </a:stretch>
        </p:blipFill>
        <p:spPr>
          <a:xfrm>
            <a:off x="7436309" y="2030997"/>
            <a:ext cx="1414096" cy="1095291"/>
          </a:xfrm>
          <a:prstGeom prst="rect">
            <a:avLst/>
          </a:prstGeom>
        </p:spPr>
      </p:pic>
      <p:grpSp>
        <p:nvGrpSpPr>
          <p:cNvPr id="8" name="Group 7">
            <a:extLst>
              <a:ext uri="{FF2B5EF4-FFF2-40B4-BE49-F238E27FC236}">
                <a16:creationId xmlns:a16="http://schemas.microsoft.com/office/drawing/2014/main" id="{176B5239-A8DB-DD9A-F96D-FDEF7DBE0CDA}"/>
              </a:ext>
            </a:extLst>
          </p:cNvPr>
          <p:cNvGrpSpPr/>
          <p:nvPr/>
        </p:nvGrpSpPr>
        <p:grpSpPr>
          <a:xfrm>
            <a:off x="5050145" y="3833012"/>
            <a:ext cx="3611408" cy="1596489"/>
            <a:chOff x="6668608" y="4308023"/>
            <a:chExt cx="4815211" cy="2128652"/>
          </a:xfrm>
        </p:grpSpPr>
        <p:pic>
          <p:nvPicPr>
            <p:cNvPr id="5" name="Picture 4">
              <a:extLst>
                <a:ext uri="{FF2B5EF4-FFF2-40B4-BE49-F238E27FC236}">
                  <a16:creationId xmlns:a16="http://schemas.microsoft.com/office/drawing/2014/main" id="{6028E4C5-4CD4-FD08-7C51-758281308E7C}"/>
                </a:ext>
              </a:extLst>
            </p:cNvPr>
            <p:cNvPicPr>
              <a:picLocks noChangeAspect="1"/>
            </p:cNvPicPr>
            <p:nvPr/>
          </p:nvPicPr>
          <p:blipFill>
            <a:blip r:embed="rId11"/>
            <a:stretch>
              <a:fillRect/>
            </a:stretch>
          </p:blipFill>
          <p:spPr>
            <a:xfrm>
              <a:off x="6668608" y="4308023"/>
              <a:ext cx="4815211" cy="2128652"/>
            </a:xfrm>
            <a:prstGeom prst="rect">
              <a:avLst/>
            </a:prstGeom>
          </p:spPr>
        </p:pic>
        <p:pic>
          <p:nvPicPr>
            <p:cNvPr id="12" name="Picture 11">
              <a:extLst>
                <a:ext uri="{FF2B5EF4-FFF2-40B4-BE49-F238E27FC236}">
                  <a16:creationId xmlns:a16="http://schemas.microsoft.com/office/drawing/2014/main" id="{3958E806-95EF-0BFA-B1D4-65B53A08AC8B}"/>
                </a:ext>
              </a:extLst>
            </p:cNvPr>
            <p:cNvPicPr>
              <a:picLocks noChangeAspect="1"/>
            </p:cNvPicPr>
            <p:nvPr/>
          </p:nvPicPr>
          <p:blipFill>
            <a:blip r:embed="rId12"/>
            <a:stretch>
              <a:fillRect/>
            </a:stretch>
          </p:blipFill>
          <p:spPr>
            <a:xfrm>
              <a:off x="9932232" y="5402787"/>
              <a:ext cx="217966" cy="284503"/>
            </a:xfrm>
            <a:prstGeom prst="rect">
              <a:avLst/>
            </a:prstGeom>
          </p:spPr>
        </p:pic>
      </p:grpSp>
    </p:spTree>
    <p:extLst>
      <p:ext uri="{BB962C8B-B14F-4D97-AF65-F5344CB8AC3E}">
        <p14:creationId xmlns:p14="http://schemas.microsoft.com/office/powerpoint/2010/main" val="1813695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5000606" y="4136250"/>
            <a:ext cx="1807368" cy="177363"/>
          </a:xfrm>
        </p:spPr>
        <p:txBody>
          <a:bodyPr vert="horz" lIns="68580" tIns="34290" rIns="68580" bIns="34290" rtlCol="0" anchor="t">
            <a:noAutofit/>
          </a:bodyPr>
          <a:lstStyle/>
          <a:p>
            <a:pPr marL="0" indent="0">
              <a:buNone/>
            </a:pPr>
            <a:r>
              <a:rPr lang="en-US" sz="788" i="1">
                <a:latin typeface="Arial"/>
                <a:cs typeface="Arial"/>
              </a:rPr>
              <a:t>Original location of the pressure release pipe and fitting. </a:t>
            </a:r>
            <a:endParaRPr lang="en-US" sz="788" i="1">
              <a:latin typeface="Arial" panose="020B0604020202020204" pitchFamily="34" charset="0"/>
            </a:endParaRP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6807975" y="4125438"/>
            <a:ext cx="1811093" cy="169819"/>
          </a:xfrm>
        </p:spPr>
        <p:txBody>
          <a:bodyPr/>
          <a:lstStyle/>
          <a:p>
            <a:r>
              <a:rPr lang="en-US" sz="788" i="1">
                <a:latin typeface="Arial" panose="020B0604020202020204" pitchFamily="34" charset="0"/>
              </a:rPr>
              <a:t>Location pipe exited the building</a:t>
            </a:r>
          </a:p>
        </p:txBody>
      </p:sp>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a:xfrm>
            <a:off x="5394003" y="5659228"/>
            <a:ext cx="3545390" cy="193214"/>
          </a:xfrm>
        </p:spPr>
        <p:txBody>
          <a:bodyPr vert="horz" lIns="68580" tIns="34290" rIns="68580" bIns="34290" rtlCol="0" anchor="t">
            <a:noAutofit/>
          </a:bodyPr>
          <a:lstStyle/>
          <a:p>
            <a:pPr marL="0" indent="0">
              <a:buNone/>
            </a:pPr>
            <a:r>
              <a:rPr lang="en-US" sz="788" i="1">
                <a:latin typeface="Arial"/>
                <a:cs typeface="Arial"/>
              </a:rPr>
              <a:t>Pressure release pipe fitting that went through building and landed outside </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2707171" y="320494"/>
            <a:ext cx="3408677" cy="399902"/>
          </a:xfrm>
        </p:spPr>
        <p:txBody>
          <a:bodyPr/>
          <a:lstStyle/>
          <a:p>
            <a:r>
              <a:rPr lang="en-US" dirty="0"/>
              <a:t>Ruptured Disc in Pumphouse</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04608" y="1666109"/>
          <a:ext cx="4206902" cy="4132079"/>
        </p:xfrm>
        <a:graphic>
          <a:graphicData uri="http://schemas.openxmlformats.org/drawingml/2006/table">
            <a:tbl>
              <a:tblPr firstRow="1" bandRow="1">
                <a:tableStyleId>{1FECB4D8-DB02-4DC6-A0A2-4F2EBAE1DC90}</a:tableStyleId>
              </a:tblPr>
              <a:tblGrid>
                <a:gridCol w="1140092">
                  <a:extLst>
                    <a:ext uri="{9D8B030D-6E8A-4147-A177-3AD203B41FA5}">
                      <a16:colId xmlns:a16="http://schemas.microsoft.com/office/drawing/2014/main" val="2478897174"/>
                    </a:ext>
                  </a:extLst>
                </a:gridCol>
                <a:gridCol w="3066810">
                  <a:extLst>
                    <a:ext uri="{9D8B030D-6E8A-4147-A177-3AD203B41FA5}">
                      <a16:colId xmlns:a16="http://schemas.microsoft.com/office/drawing/2014/main" val="1434738273"/>
                    </a:ext>
                  </a:extLst>
                </a:gridCol>
              </a:tblGrid>
              <a:tr h="306659">
                <a:tc gridSpan="2">
                  <a:txBody>
                    <a:bodyPr/>
                    <a:lstStyle/>
                    <a:p>
                      <a:pPr algn="ctr"/>
                      <a:r>
                        <a:rPr lang="en-US" sz="1100">
                          <a:solidFill>
                            <a:schemeClr val="tx1"/>
                          </a:solidFill>
                          <a:latin typeface="Arial"/>
                          <a:cs typeface="Arial"/>
                        </a:rPr>
                        <a:t>Preliminary Incident Details</a:t>
                      </a:r>
                    </a:p>
                  </a:txBody>
                  <a:tcPr marL="68580" marR="68580" marT="34290" marB="34290"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33327">
                <a:tc>
                  <a:txBody>
                    <a:bodyPr/>
                    <a:lstStyle/>
                    <a:p>
                      <a:r>
                        <a:rPr lang="en-US" sz="800" b="1">
                          <a:latin typeface="Arial"/>
                          <a:cs typeface="Arial"/>
                        </a:rPr>
                        <a:t>Operation</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a:latin typeface="Arial"/>
                          <a:cs typeface="Arial"/>
                        </a:rPr>
                        <a:t>Chino</a:t>
                      </a:r>
                    </a:p>
                  </a:txBody>
                  <a:tcPr marL="68580" marR="68580" marT="34290" marB="34290"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39994">
                <a:tc>
                  <a:txBody>
                    <a:bodyPr/>
                    <a:lstStyle/>
                    <a:p>
                      <a:r>
                        <a:rPr lang="en-US" sz="800" b="1">
                          <a:latin typeface="Arial"/>
                          <a:cs typeface="Arial"/>
                        </a:rPr>
                        <a:t>Date / Time</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a:latin typeface="Arial"/>
                          <a:cs typeface="Arial"/>
                        </a:rPr>
                        <a:t>June 25, 2025 / 1:06 p.m.</a:t>
                      </a:r>
                    </a:p>
                  </a:txBody>
                  <a:tcPr marL="68580" marR="68580" marT="34290" marB="3429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52172">
                <a:tc>
                  <a:txBody>
                    <a:bodyPr/>
                    <a:lstStyle/>
                    <a:p>
                      <a:r>
                        <a:rPr lang="en-US" sz="800" b="1">
                          <a:latin typeface="Arial"/>
                          <a:cs typeface="Arial"/>
                        </a:rPr>
                        <a:t>Event Type</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800">
                          <a:latin typeface="Arial"/>
                          <a:cs typeface="Arial"/>
                        </a:rPr>
                        <a:t>Near Miss </a:t>
                      </a:r>
                    </a:p>
                  </a:txBody>
                  <a:tcPr marL="68580" marR="68580" marT="34290" marB="3429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326636">
                <a:tc>
                  <a:txBody>
                    <a:bodyPr/>
                    <a:lstStyle/>
                    <a:p>
                      <a:r>
                        <a:rPr lang="en-US" sz="800" b="1">
                          <a:latin typeface="Arial"/>
                          <a:cs typeface="Arial"/>
                        </a:rPr>
                        <a:t>Summary</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lvl="0" algn="l">
                        <a:lnSpc>
                          <a:spcPct val="100000"/>
                        </a:lnSpc>
                        <a:spcBef>
                          <a:spcPts val="0"/>
                        </a:spcBef>
                        <a:spcAft>
                          <a:spcPts val="0"/>
                        </a:spcAft>
                        <a:buNone/>
                      </a:pPr>
                      <a:r>
                        <a:rPr lang="en-US" sz="800" b="0" i="0" u="none" strike="noStrike" kern="1200" noProof="0">
                          <a:solidFill>
                            <a:schemeClr val="dk1"/>
                          </a:solidFill>
                          <a:effectLst/>
                          <a:latin typeface="Arial"/>
                        </a:rPr>
                        <a:t>While backflushing a tailings thickener underflow pump train, mill operators noticed the process water tank was low. The operators closed the flush valve, which caused an unexpected increase in water pressure. The sudden pressure spike caused a rupture in a pressure relief disk. As the disk failed, a pressure release pipe fitting broke loose, forcefully ejected through the side of the building and landed on the ground outside. </a:t>
                      </a:r>
                      <a:endParaRPr lang="en-US" sz="800">
                        <a:latin typeface="Arial"/>
                      </a:endParaRPr>
                    </a:p>
                    <a:p>
                      <a:pPr marL="0" marR="0" lvl="0" indent="0" algn="l">
                        <a:lnSpc>
                          <a:spcPct val="100000"/>
                        </a:lnSpc>
                        <a:spcBef>
                          <a:spcPts val="0"/>
                        </a:spcBef>
                        <a:spcAft>
                          <a:spcPts val="0"/>
                        </a:spcAft>
                        <a:buNone/>
                      </a:pPr>
                      <a:endParaRPr lang="en-US" sz="800" kern="1200">
                        <a:solidFill>
                          <a:schemeClr val="dk1"/>
                        </a:solidFill>
                        <a:effectLst/>
                        <a:latin typeface="Arial"/>
                        <a:ea typeface="+mn-ea"/>
                        <a:cs typeface="Arial"/>
                      </a:endParaRPr>
                    </a:p>
                  </a:txBody>
                  <a:tcPr marL="68580" marR="68580" marT="34290" marB="34290"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26661">
                <a:tc>
                  <a:txBody>
                    <a:bodyPr/>
                    <a:lstStyle/>
                    <a:p>
                      <a:r>
                        <a:rPr lang="en-US" sz="800" b="1">
                          <a:latin typeface="Arial"/>
                          <a:cs typeface="Arial"/>
                        </a:rPr>
                        <a:t>Risk Category</a:t>
                      </a:r>
                    </a:p>
                  </a:txBody>
                  <a:tcPr marL="68580" marR="68580" marT="34290" marB="34290"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800">
                          <a:latin typeface="Arial"/>
                          <a:cs typeface="Arial"/>
                        </a:rPr>
                        <a:t>Actionable – Significant (3) Likely (3)</a:t>
                      </a:r>
                    </a:p>
                  </a:txBody>
                  <a:tcPr marL="68580" marR="68580" marT="34290" marB="34290"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473322">
                <a:tc>
                  <a:txBody>
                    <a:bodyPr/>
                    <a:lstStyle/>
                    <a:p>
                      <a:r>
                        <a:rPr lang="en-US" sz="800" b="1">
                          <a:latin typeface="Arial"/>
                          <a:cs typeface="Arial"/>
                        </a:rPr>
                        <a:t>Findings / Missing Controls</a:t>
                      </a:r>
                    </a:p>
                  </a:txBody>
                  <a:tcPr marL="68580" marR="68580" marT="34290" marB="34290"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lvl="0" indent="-171450">
                        <a:buFont typeface="Arial" panose="020B0604020202020204" pitchFamily="34" charset="0"/>
                        <a:buChar char="•"/>
                      </a:pPr>
                      <a:r>
                        <a:rPr lang="en-US" sz="800">
                          <a:solidFill>
                            <a:schemeClr val="tx1"/>
                          </a:solidFill>
                          <a:latin typeface="Arial"/>
                          <a:cs typeface="Arial"/>
                        </a:rPr>
                        <a:t>Preventative maintenance or inspection of grooves is inadequate. </a:t>
                      </a:r>
                      <a:endParaRPr lang="en-US" sz="1000"/>
                    </a:p>
                  </a:txBody>
                  <a:tcPr marL="68580" marR="68580" marT="34290" marB="34290"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373323">
                <a:tc>
                  <a:txBody>
                    <a:bodyPr/>
                    <a:lstStyle/>
                    <a:p>
                      <a:r>
                        <a:rPr lang="en-US" sz="800" b="1">
                          <a:latin typeface="Arial"/>
                          <a:cs typeface="Arial"/>
                        </a:rPr>
                        <a:t>Applicable Policies / Procedures</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800">
                          <a:latin typeface="Arial"/>
                          <a:cs typeface="Arial"/>
                        </a:rPr>
                        <a:t>No applicable policies. </a:t>
                      </a:r>
                    </a:p>
                  </a:txBody>
                  <a:tcPr marL="68580" marR="68580" marT="34290" marB="34290"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66658">
                <a:tc>
                  <a:txBody>
                    <a:bodyPr/>
                    <a:lstStyle/>
                    <a:p>
                      <a:r>
                        <a:rPr lang="en-US" sz="800" b="1">
                          <a:latin typeface="Arial"/>
                          <a:cs typeface="Arial"/>
                        </a:rPr>
                        <a:t>Employee Condition</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800">
                          <a:latin typeface="Arial"/>
                          <a:cs typeface="Arial"/>
                        </a:rPr>
                        <a:t>No injuries. </a:t>
                      </a:r>
                    </a:p>
                  </a:txBody>
                  <a:tcPr marL="68580" marR="68580" marT="34290" marB="34290"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33327">
                <a:tc>
                  <a:txBody>
                    <a:bodyPr/>
                    <a:lstStyle/>
                    <a:p>
                      <a:r>
                        <a:rPr lang="en-US" sz="800" b="1">
                          <a:latin typeface="Arial"/>
                          <a:cs typeface="Arial"/>
                        </a:rPr>
                        <a:t>Contact</a:t>
                      </a:r>
                    </a:p>
                  </a:txBody>
                  <a:tcPr marL="68580" marR="68580" marT="34290" marB="34290"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800">
                          <a:latin typeface="Arial"/>
                          <a:cs typeface="Arial"/>
                        </a:rPr>
                        <a:t>Jim Cook, Manager-Health and Safety</a:t>
                      </a:r>
                    </a:p>
                  </a:txBody>
                  <a:tcPr marL="68580" marR="68580" marT="34290" marB="34290"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0" y="1242471"/>
            <a:ext cx="1053966"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defRPr/>
            </a:pPr>
            <a:r>
              <a:rPr lang="en-US" sz="750" b="1">
                <a:solidFill>
                  <a:prstClr val="black"/>
                </a:solidFill>
                <a:latin typeface="Arial" panose="020B0604020202020204" pitchFamily="34" charset="0"/>
                <a:cs typeface="Arial" panose="020B0604020202020204" pitchFamily="34" charset="0"/>
              </a:rPr>
              <a:t>Uncontrolled Release of Energy</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7022181" y="1203774"/>
          <a:ext cx="2121819" cy="312420"/>
        </p:xfrm>
        <a:graphic>
          <a:graphicData uri="http://schemas.openxmlformats.org/drawingml/2006/table">
            <a:tbl>
              <a:tblPr firstRow="1" bandRow="1">
                <a:tableStyleId>{5C22544A-7EE6-4342-B048-85BDC9FD1C3A}</a:tableStyleId>
              </a:tblPr>
              <a:tblGrid>
                <a:gridCol w="2121819">
                  <a:extLst>
                    <a:ext uri="{9D8B030D-6E8A-4147-A177-3AD203B41FA5}">
                      <a16:colId xmlns:a16="http://schemas.microsoft.com/office/drawing/2014/main" val="4226224490"/>
                    </a:ext>
                  </a:extLst>
                </a:gridCol>
              </a:tblGrid>
              <a:tr h="308610">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Arial" panose="020B0604020202020204" pitchFamily="34" charset="0"/>
                          <a:cs typeface="Arial" panose="020B0604020202020204" pitchFamily="34" charset="0"/>
                        </a:rPr>
                        <a:t>ID # 2025-18</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Arial" panose="020B0604020202020204" pitchFamily="34" charset="0"/>
                          <a:cs typeface="Arial" panose="020B0604020202020204" pitchFamily="34" charset="0"/>
                        </a:rPr>
                        <a:t>Event ID # </a:t>
                      </a:r>
                      <a:r>
                        <a:rPr lang="en-US" sz="800" b="0" i="0" kern="1200">
                          <a:solidFill>
                            <a:schemeClr val="tx1"/>
                          </a:solidFill>
                          <a:effectLst/>
                          <a:latin typeface="Arial" panose="020B0604020202020204" pitchFamily="34" charset="0"/>
                          <a:ea typeface="+mn-ea"/>
                          <a:cs typeface="Arial" panose="020B0604020202020204" pitchFamily="34" charset="0"/>
                        </a:rPr>
                        <a:t>20027022</a:t>
                      </a:r>
                      <a:endParaRPr lang="en-US" sz="800" b="0">
                        <a:solidFill>
                          <a:schemeClr val="tx1"/>
                        </a:solidFill>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34AC75FC-0554-B140-C67C-66F94669F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62" y="913406"/>
            <a:ext cx="414804" cy="359339"/>
          </a:xfrm>
          <a:prstGeom prst="rect">
            <a:avLst/>
          </a:prstGeom>
        </p:spPr>
      </p:pic>
      <p:pic>
        <p:nvPicPr>
          <p:cNvPr id="14" name="Picture 13">
            <a:extLst>
              <a:ext uri="{FF2B5EF4-FFF2-40B4-BE49-F238E27FC236}">
                <a16:creationId xmlns:a16="http://schemas.microsoft.com/office/drawing/2014/main" id="{B8C22F14-4BF3-0124-49A1-EE80157D24ED}"/>
              </a:ext>
            </a:extLst>
          </p:cNvPr>
          <p:cNvPicPr>
            <a:picLocks noChangeAspect="1"/>
          </p:cNvPicPr>
          <p:nvPr/>
        </p:nvPicPr>
        <p:blipFill>
          <a:blip r:embed="rId3"/>
          <a:stretch>
            <a:fillRect/>
          </a:stretch>
        </p:blipFill>
        <p:spPr>
          <a:xfrm>
            <a:off x="5000606" y="1966728"/>
            <a:ext cx="1661085" cy="2158490"/>
          </a:xfrm>
          <a:prstGeom prst="rect">
            <a:avLst/>
          </a:prstGeom>
        </p:spPr>
      </p:pic>
      <p:pic>
        <p:nvPicPr>
          <p:cNvPr id="16" name="Picture 15">
            <a:extLst>
              <a:ext uri="{FF2B5EF4-FFF2-40B4-BE49-F238E27FC236}">
                <a16:creationId xmlns:a16="http://schemas.microsoft.com/office/drawing/2014/main" id="{A7C33BA8-439E-2ADB-635D-6932EBE5D0D2}"/>
              </a:ext>
            </a:extLst>
          </p:cNvPr>
          <p:cNvPicPr>
            <a:picLocks noChangeAspect="1"/>
          </p:cNvPicPr>
          <p:nvPr/>
        </p:nvPicPr>
        <p:blipFill>
          <a:blip r:embed="rId4"/>
          <a:srcRect l="19242" t="1473" r="19968" b="-766"/>
          <a:stretch/>
        </p:blipFill>
        <p:spPr>
          <a:xfrm rot="16200000">
            <a:off x="6327466" y="3541982"/>
            <a:ext cx="1181271" cy="3054964"/>
          </a:xfrm>
          <a:prstGeom prst="rect">
            <a:avLst/>
          </a:prstGeom>
        </p:spPr>
      </p:pic>
      <p:pic>
        <p:nvPicPr>
          <p:cNvPr id="18" name="Picture 17">
            <a:extLst>
              <a:ext uri="{FF2B5EF4-FFF2-40B4-BE49-F238E27FC236}">
                <a16:creationId xmlns:a16="http://schemas.microsoft.com/office/drawing/2014/main" id="{7C62BD70-8BA5-2543-229E-60A3093B0F44}"/>
              </a:ext>
            </a:extLst>
          </p:cNvPr>
          <p:cNvPicPr>
            <a:picLocks noChangeAspect="1"/>
          </p:cNvPicPr>
          <p:nvPr/>
        </p:nvPicPr>
        <p:blipFill>
          <a:blip r:embed="rId5"/>
          <a:stretch>
            <a:fillRect/>
          </a:stretch>
        </p:blipFill>
        <p:spPr>
          <a:xfrm>
            <a:off x="6921485" y="1966728"/>
            <a:ext cx="1786456" cy="2153672"/>
          </a:xfrm>
          <a:prstGeom prst="rect">
            <a:avLst/>
          </a:prstGeom>
        </p:spPr>
      </p:pic>
      <p:sp>
        <p:nvSpPr>
          <p:cNvPr id="2" name="Oval 1">
            <a:extLst>
              <a:ext uri="{FF2B5EF4-FFF2-40B4-BE49-F238E27FC236}">
                <a16:creationId xmlns:a16="http://schemas.microsoft.com/office/drawing/2014/main" id="{B9B6E418-B9A5-21DA-3992-44FCB57E1B87}"/>
              </a:ext>
            </a:extLst>
          </p:cNvPr>
          <p:cNvSpPr/>
          <p:nvPr/>
        </p:nvSpPr>
        <p:spPr>
          <a:xfrm>
            <a:off x="7081165" y="4794648"/>
            <a:ext cx="568772" cy="52466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 name="Oval 2">
            <a:extLst>
              <a:ext uri="{FF2B5EF4-FFF2-40B4-BE49-F238E27FC236}">
                <a16:creationId xmlns:a16="http://schemas.microsoft.com/office/drawing/2014/main" id="{4B67AEA8-5539-A676-8406-9B3D320EDEB0}"/>
              </a:ext>
            </a:extLst>
          </p:cNvPr>
          <p:cNvSpPr/>
          <p:nvPr/>
        </p:nvSpPr>
        <p:spPr>
          <a:xfrm>
            <a:off x="7569216" y="2210229"/>
            <a:ext cx="439948" cy="965112"/>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1651774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A1773-04F2-51DD-5C6C-ED44B972E680}"/>
              </a:ext>
            </a:extLst>
          </p:cNvPr>
          <p:cNvSpPr>
            <a:spLocks noGrp="1"/>
          </p:cNvSpPr>
          <p:nvPr>
            <p:ph type="title"/>
          </p:nvPr>
        </p:nvSpPr>
        <p:spPr/>
        <p:txBody>
          <a:bodyPr/>
          <a:lstStyle/>
          <a:p>
            <a:r>
              <a:rPr lang="en-US"/>
              <a:t>What is this Meeting?</a:t>
            </a:r>
          </a:p>
        </p:txBody>
      </p:sp>
      <p:sp>
        <p:nvSpPr>
          <p:cNvPr id="3" name="Content Placeholder 2">
            <a:extLst>
              <a:ext uri="{FF2B5EF4-FFF2-40B4-BE49-F238E27FC236}">
                <a16:creationId xmlns:a16="http://schemas.microsoft.com/office/drawing/2014/main" id="{FA06CC26-26E5-4441-3C94-D2ABCC016E4F}"/>
              </a:ext>
            </a:extLst>
          </p:cNvPr>
          <p:cNvSpPr>
            <a:spLocks noGrp="1"/>
          </p:cNvSpPr>
          <p:nvPr>
            <p:ph idx="1"/>
          </p:nvPr>
        </p:nvSpPr>
        <p:spPr/>
        <p:txBody>
          <a:bodyPr/>
          <a:lstStyle/>
          <a:p>
            <a:pPr marL="0" indent="0">
              <a:buNone/>
            </a:pPr>
            <a:r>
              <a:rPr lang="en-US" sz="2800"/>
              <a:t>Purpose:</a:t>
            </a:r>
          </a:p>
          <a:p>
            <a:r>
              <a:rPr lang="en-US" sz="2800"/>
              <a:t>For Henderson to have the opportunity to reach multiple contractors to discuss best practices when it comes to Health and Safety, Environmental and Contracts Management</a:t>
            </a:r>
          </a:p>
          <a:p>
            <a:r>
              <a:rPr lang="en-US" sz="2800"/>
              <a:t>Give contractors an open forum to bring up concerns, successes or incidents, learnings, etc. that is shared between all contractors and Henderson personnel</a:t>
            </a:r>
          </a:p>
          <a:p>
            <a:r>
              <a:rPr lang="en-US" sz="2800"/>
              <a:t>Help improve the safety culture and reduce safety incidents as a group</a:t>
            </a:r>
          </a:p>
        </p:txBody>
      </p:sp>
    </p:spTree>
    <p:extLst>
      <p:ext uri="{BB962C8B-B14F-4D97-AF65-F5344CB8AC3E}">
        <p14:creationId xmlns:p14="http://schemas.microsoft.com/office/powerpoint/2010/main" val="881565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0" y="1624526"/>
            <a:ext cx="1136984" cy="4548738"/>
          </a:xfrm>
          <a:prstGeom prst="rect">
            <a:avLst/>
          </a:prstGeom>
          <a:solidFill>
            <a:srgbClr val="2E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796C3384-7C71-8CF4-C4B5-6D37B96C2B75}"/>
              </a:ext>
            </a:extLst>
          </p:cNvPr>
          <p:cNvSpPr/>
          <p:nvPr/>
        </p:nvSpPr>
        <p:spPr>
          <a:xfrm>
            <a:off x="1136983" y="1327144"/>
            <a:ext cx="8007017" cy="297382"/>
          </a:xfrm>
          <a:prstGeom prst="rect">
            <a:avLst/>
          </a:prstGeom>
          <a:solidFill>
            <a:srgbClr val="2E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7D0B4CFA-1C92-6558-EEA4-FFBF2B9AFB43}"/>
              </a:ext>
            </a:extLst>
          </p:cNvPr>
          <p:cNvSpPr/>
          <p:nvPr/>
        </p:nvSpPr>
        <p:spPr>
          <a:xfrm>
            <a:off x="1136983" y="6172495"/>
            <a:ext cx="8007017" cy="297382"/>
          </a:xfrm>
          <a:prstGeom prst="rect">
            <a:avLst/>
          </a:prstGeom>
          <a:solidFill>
            <a:srgbClr val="2E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559BAA5D-3C0C-DA29-905E-EA9A50AE6AD9}"/>
              </a:ext>
            </a:extLst>
          </p:cNvPr>
          <p:cNvSpPr txBox="1"/>
          <p:nvPr/>
        </p:nvSpPr>
        <p:spPr>
          <a:xfrm>
            <a:off x="1465452" y="1732347"/>
            <a:ext cx="7091319" cy="646331"/>
          </a:xfrm>
          <a:prstGeom prst="rect">
            <a:avLst/>
          </a:prstGeom>
          <a:noFill/>
        </p:spPr>
        <p:txBody>
          <a:bodyPr wrap="square" rtlCol="0">
            <a:spAutoFit/>
          </a:bodyPr>
          <a:lstStyle/>
          <a:p>
            <a:r>
              <a:rPr lang="en-US" sz="3600" b="1">
                <a:solidFill>
                  <a:srgbClr val="004449"/>
                </a:solidFill>
                <a:latin typeface="Arial" panose="020B0604020202020204" pitchFamily="34" charset="0"/>
                <a:cs typeface="Arial" panose="020B0604020202020204" pitchFamily="34" charset="0"/>
              </a:rPr>
              <a:t>MSHA Safety Alert</a:t>
            </a:r>
            <a:endParaRPr lang="en-US" sz="2700" b="1">
              <a:solidFill>
                <a:srgbClr val="004449"/>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050A48-5F09-D1F0-8863-576042017110}"/>
              </a:ext>
            </a:extLst>
          </p:cNvPr>
          <p:cNvSpPr txBox="1"/>
          <p:nvPr/>
        </p:nvSpPr>
        <p:spPr>
          <a:xfrm>
            <a:off x="3527758" y="3194757"/>
            <a:ext cx="5501942" cy="3039294"/>
          </a:xfrm>
          <a:prstGeom prst="rect">
            <a:avLst/>
          </a:prstGeom>
          <a:noFill/>
        </p:spPr>
        <p:txBody>
          <a:bodyPr wrap="square" rtlCol="0">
            <a:spAutoFit/>
          </a:bodyPr>
          <a:lstStyle/>
          <a:p>
            <a:pPr>
              <a:spcAft>
                <a:spcPts val="900"/>
              </a:spcAft>
              <a:buClr>
                <a:srgbClr val="C66A39"/>
              </a:buClr>
            </a:pPr>
            <a:r>
              <a:rPr lang="en-US" sz="1500" b="1">
                <a:solidFill>
                  <a:srgbClr val="C66A39"/>
                </a:solidFill>
                <a:latin typeface="Arial" panose="020B0604020202020204" pitchFamily="34" charset="0"/>
                <a:cs typeface="Arial" panose="020B0604020202020204" pitchFamily="34" charset="0"/>
              </a:rPr>
              <a:t>Eliminate Hazards and Prevent Injuries </a:t>
            </a:r>
          </a:p>
          <a:p>
            <a:pPr marL="214313" indent="-214313" fontAlgn="t">
              <a:spcAft>
                <a:spcPts val="450"/>
              </a:spcAft>
              <a:buClr>
                <a:srgbClr val="C66A39"/>
              </a:buClr>
              <a:buFont typeface="Arial" panose="020B0604020202020204" pitchFamily="34" charset="0"/>
              <a:buChar char="•"/>
            </a:pPr>
            <a:r>
              <a:rPr lang="en-US" sz="1200">
                <a:solidFill>
                  <a:srgbClr val="212121"/>
                </a:solidFill>
                <a:latin typeface="Arial" panose="020B0604020202020204" pitchFamily="34" charset="0"/>
                <a:cs typeface="Arial" panose="020B0604020202020204" pitchFamily="34" charset="0"/>
              </a:rPr>
              <a:t>Maintain stability. Don’t operate equipment directly over feeders. Clearly mark location of draw holes.</a:t>
            </a:r>
          </a:p>
          <a:p>
            <a:pPr marL="214313" indent="-214313" fontAlgn="t">
              <a:spcAft>
                <a:spcPts val="450"/>
              </a:spcAft>
              <a:buClr>
                <a:srgbClr val="C66A39"/>
              </a:buClr>
              <a:buFont typeface="Arial" panose="020B0604020202020204" pitchFamily="34" charset="0"/>
              <a:buChar char="•"/>
            </a:pPr>
            <a:r>
              <a:rPr lang="en-US" sz="1200">
                <a:solidFill>
                  <a:srgbClr val="212121"/>
                </a:solidFill>
                <a:latin typeface="Arial" panose="020B0604020202020204" pitchFamily="34" charset="0"/>
                <a:cs typeface="Arial" panose="020B0604020202020204" pitchFamily="34" charset="0"/>
              </a:rPr>
              <a:t>Identify and communicate significant changes in feed rate that may </a:t>
            </a:r>
            <a:br>
              <a:rPr lang="en-US" sz="1200">
                <a:solidFill>
                  <a:srgbClr val="212121"/>
                </a:solidFill>
                <a:latin typeface="Arial" panose="020B0604020202020204" pitchFamily="34" charset="0"/>
                <a:cs typeface="Arial" panose="020B0604020202020204" pitchFamily="34" charset="0"/>
              </a:rPr>
            </a:br>
            <a:r>
              <a:rPr lang="en-US" sz="1200">
                <a:solidFill>
                  <a:srgbClr val="212121"/>
                </a:solidFill>
                <a:latin typeface="Arial" panose="020B0604020202020204" pitchFamily="34" charset="0"/>
                <a:cs typeface="Arial" panose="020B0604020202020204" pitchFamily="34" charset="0"/>
              </a:rPr>
              <a:t>indicate the presence of a void.</a:t>
            </a:r>
          </a:p>
          <a:p>
            <a:pPr marL="214313" indent="-214313" fontAlgn="t">
              <a:spcAft>
                <a:spcPts val="450"/>
              </a:spcAft>
              <a:buClr>
                <a:srgbClr val="C66A39"/>
              </a:buClr>
              <a:buFont typeface="Arial" panose="020B0604020202020204" pitchFamily="34" charset="0"/>
              <a:buChar char="•"/>
            </a:pPr>
            <a:r>
              <a:rPr lang="en-US" sz="1200">
                <a:solidFill>
                  <a:srgbClr val="212121"/>
                </a:solidFill>
                <a:latin typeface="Arial" panose="020B0604020202020204" pitchFamily="34" charset="0"/>
                <a:cs typeface="Arial" panose="020B0604020202020204" pitchFamily="34" charset="0"/>
              </a:rPr>
              <a:t>Stock equipment cabs with safety equipment – i.e., emergency oxygen, remote shut-offs and two-way communication. </a:t>
            </a:r>
          </a:p>
          <a:p>
            <a:pPr marL="214313" indent="-214313" fontAlgn="t">
              <a:spcAft>
                <a:spcPts val="450"/>
              </a:spcAft>
              <a:buClr>
                <a:srgbClr val="C66A39"/>
              </a:buClr>
              <a:buFont typeface="Arial" panose="020B0604020202020204" pitchFamily="34" charset="0"/>
              <a:buChar char="•"/>
            </a:pPr>
            <a:r>
              <a:rPr lang="en-US" sz="1200">
                <a:solidFill>
                  <a:srgbClr val="212121"/>
                </a:solidFill>
                <a:latin typeface="Arial" panose="020B0604020202020204" pitchFamily="34" charset="0"/>
                <a:cs typeface="Arial" panose="020B0604020202020204" pitchFamily="34" charset="0"/>
              </a:rPr>
              <a:t>Install high-strength glass certified for at least 40 psi with a frame and supports designed to withstand the added loading of entrapment conditions.</a:t>
            </a:r>
          </a:p>
          <a:p>
            <a:pPr marL="214313" indent="-214313" fontAlgn="t">
              <a:spcAft>
                <a:spcPts val="450"/>
              </a:spcAft>
              <a:buClr>
                <a:srgbClr val="C66A39"/>
              </a:buClr>
              <a:buFont typeface="Arial" panose="020B0604020202020204" pitchFamily="34" charset="0"/>
              <a:buChar char="•"/>
            </a:pPr>
            <a:r>
              <a:rPr lang="en-US" sz="1200">
                <a:solidFill>
                  <a:srgbClr val="212121"/>
                </a:solidFill>
                <a:latin typeface="Arial" panose="020B0604020202020204" pitchFamily="34" charset="0"/>
                <a:cs typeface="Arial" panose="020B0604020202020204" pitchFamily="34" charset="0"/>
              </a:rPr>
              <a:t>Train miners and other personnel to identify and address or avoid hazards related to surface mobile equipment.</a:t>
            </a:r>
          </a:p>
          <a:p>
            <a:pPr marL="214313" indent="-214313" fontAlgn="t">
              <a:spcAft>
                <a:spcPts val="450"/>
              </a:spcAft>
              <a:buClr>
                <a:srgbClr val="C66A39"/>
              </a:buClr>
              <a:buFont typeface="Arial" panose="020B0604020202020204" pitchFamily="34" charset="0"/>
              <a:buChar char="•"/>
            </a:pPr>
            <a:r>
              <a:rPr lang="en-US" sz="1200">
                <a:solidFill>
                  <a:srgbClr val="212121"/>
                </a:solidFill>
                <a:latin typeface="Arial" panose="020B0604020202020204" pitchFamily="34" charset="0"/>
                <a:cs typeface="Arial" panose="020B0604020202020204" pitchFamily="34" charset="0"/>
              </a:rPr>
              <a:t>Always wear seatbelts when operating mobile equipment. </a:t>
            </a:r>
          </a:p>
          <a:p>
            <a:pPr marL="214313" indent="-214313" fontAlgn="t">
              <a:spcAft>
                <a:spcPts val="450"/>
              </a:spcAft>
              <a:buClr>
                <a:srgbClr val="C66A39"/>
              </a:buClr>
              <a:buFont typeface="Arial" panose="020B0604020202020204" pitchFamily="34" charset="0"/>
              <a:buChar char="•"/>
            </a:pPr>
            <a:r>
              <a:rPr lang="en-US" sz="1200">
                <a:solidFill>
                  <a:srgbClr val="212121"/>
                </a:solidFill>
                <a:latin typeface="Arial" panose="020B0604020202020204" pitchFamily="34" charset="0"/>
                <a:cs typeface="Arial" panose="020B0604020202020204" pitchFamily="34" charset="0"/>
              </a:rPr>
              <a:t>Identify emerging technologies that can enhance safety. </a:t>
            </a:r>
            <a:endParaRPr lang="en-US" sz="12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AAB0A34-5EBA-C997-26F2-592255F07DB5}"/>
              </a:ext>
            </a:extLst>
          </p:cNvPr>
          <p:cNvSpPr txBox="1"/>
          <p:nvPr/>
        </p:nvSpPr>
        <p:spPr>
          <a:xfrm>
            <a:off x="1482570" y="2421722"/>
            <a:ext cx="7547130" cy="646331"/>
          </a:xfrm>
          <a:prstGeom prst="rect">
            <a:avLst/>
          </a:prstGeom>
          <a:noFill/>
        </p:spPr>
        <p:txBody>
          <a:bodyPr wrap="square" rtlCol="0">
            <a:spAutoFit/>
          </a:bodyPr>
          <a:lstStyle/>
          <a:p>
            <a:pPr algn="l"/>
            <a:r>
              <a:rPr lang="en-US" sz="1200">
                <a:solidFill>
                  <a:srgbClr val="212121"/>
                </a:solidFill>
                <a:latin typeface="Arial" panose="020B0604020202020204" pitchFamily="34" charset="0"/>
                <a:cs typeface="Arial" panose="020B0604020202020204" pitchFamily="34" charset="0"/>
              </a:rPr>
              <a:t>On May 22, 2025, a bulldozer fell into a void above a feeder. The loose material from the coal pile collapsed around the bulldozer, engulfing it and trapping the miner inside the cab. The bulldozer was equipped with a “submarine kit” consisting of high-strength glass, self-contained self-rescuers, and two-way communication.</a:t>
            </a:r>
          </a:p>
        </p:txBody>
      </p:sp>
      <p:pic>
        <p:nvPicPr>
          <p:cNvPr id="1026" name="Picture 2">
            <a:extLst>
              <a:ext uri="{FF2B5EF4-FFF2-40B4-BE49-F238E27FC236}">
                <a16:creationId xmlns:a16="http://schemas.microsoft.com/office/drawing/2014/main" id="{69C74FAD-8667-AFB1-9B44-9C573B762A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431"/>
          <a:stretch/>
        </p:blipFill>
        <p:spPr bwMode="auto">
          <a:xfrm>
            <a:off x="1565822" y="3228793"/>
            <a:ext cx="1847636" cy="1398305"/>
          </a:xfrm>
          <a:prstGeom prst="rect">
            <a:avLst/>
          </a:prstGeom>
          <a:noFill/>
          <a:ln w="190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786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883AD-28FA-554E-AD05-22DAEF1BF6EB}"/>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p:txBody>
          <a:bodyPr>
            <a:normAutofit/>
          </a:bodyPr>
          <a:lstStyle/>
          <a:p>
            <a:pPr>
              <a:spcBef>
                <a:spcPts val="0"/>
              </a:spcBef>
              <a:spcAft>
                <a:spcPts val="900"/>
              </a:spcAft>
              <a:buClr>
                <a:srgbClr val="C66A39"/>
              </a:buClr>
            </a:pPr>
            <a:r>
              <a:rPr lang="en-US" sz="2100">
                <a:latin typeface="Arial" panose="020B0604020202020204" pitchFamily="34" charset="0"/>
                <a:hlinkClick r:id="rId3" tooltip="https://app.powerbi.com/groups/me/apps/d5191292-f6f8-4519-af19-c3b276f4d4dc/reports/05c83cca-2af1-4233-a190-c4abfd51fa53/5d3b772fb5686999cc5d?experience=power-bi"/>
              </a:rPr>
              <a:t>Health and Safety Dashboard</a:t>
            </a:r>
            <a:endParaRPr lang="en-US" sz="2100">
              <a:latin typeface="Arial" panose="020B0604020202020204" pitchFamily="34" charset="0"/>
            </a:endParaRPr>
          </a:p>
          <a:p>
            <a:pPr>
              <a:spcBef>
                <a:spcPts val="0"/>
              </a:spcBef>
              <a:spcAft>
                <a:spcPts val="900"/>
              </a:spcAft>
              <a:buClr>
                <a:srgbClr val="C66A39"/>
              </a:buClr>
            </a:pPr>
            <a:r>
              <a:rPr lang="en-US" sz="2100">
                <a:latin typeface="Arial" panose="020B0604020202020204" pitchFamily="34" charset="0"/>
                <a:hlinkClick r:id="rId4"/>
              </a:rPr>
              <a:t>Safety Toolkits</a:t>
            </a:r>
            <a:endParaRPr lang="en-US" sz="2100">
              <a:latin typeface="Arial" panose="020B0604020202020204" pitchFamily="34" charset="0"/>
            </a:endParaRPr>
          </a:p>
          <a:p>
            <a:pPr>
              <a:spcBef>
                <a:spcPts val="0"/>
              </a:spcBef>
              <a:spcAft>
                <a:spcPts val="900"/>
              </a:spcAft>
              <a:buClr>
                <a:srgbClr val="C66A39"/>
              </a:buClr>
            </a:pPr>
            <a:r>
              <a:rPr lang="en-US" sz="2100">
                <a:latin typeface="Arial" panose="020B0604020202020204" pitchFamily="34" charset="0"/>
                <a:hlinkClick r:id="rId5"/>
              </a:rPr>
              <a:t>FCX Policies  </a:t>
            </a:r>
            <a:endParaRPr lang="en-US" sz="2100">
              <a:latin typeface="Arial" panose="020B0604020202020204" pitchFamily="34" charset="0"/>
            </a:endParaRPr>
          </a:p>
          <a:p>
            <a:pPr>
              <a:spcBef>
                <a:spcPts val="0"/>
              </a:spcBef>
              <a:spcAft>
                <a:spcPts val="900"/>
              </a:spcAft>
              <a:buClr>
                <a:srgbClr val="C66A39"/>
              </a:buClr>
            </a:pPr>
            <a:r>
              <a:rPr lang="en-US" sz="2100">
                <a:latin typeface="Arial" panose="020B0604020202020204" pitchFamily="34" charset="0"/>
                <a:hlinkClick r:id="rId6"/>
              </a:rPr>
              <a:t>MSHA Safety Alerts </a:t>
            </a:r>
            <a:endParaRPr lang="en-US" sz="2100">
              <a:latin typeface="Arial" panose="020B0604020202020204" pitchFamily="34" charset="0"/>
            </a:endParaRPr>
          </a:p>
          <a:p>
            <a:pPr>
              <a:spcBef>
                <a:spcPts val="0"/>
              </a:spcBef>
              <a:spcAft>
                <a:spcPts val="900"/>
              </a:spcAft>
              <a:buClr>
                <a:srgbClr val="C66A39"/>
              </a:buClr>
            </a:pPr>
            <a:r>
              <a:rPr lang="en-US" sz="2100">
                <a:latin typeface="Arial" panose="020B0604020202020204" pitchFamily="34" charset="0"/>
                <a:hlinkClick r:id="rId7"/>
              </a:rPr>
              <a:t>OSHA</a:t>
            </a:r>
            <a:r>
              <a:rPr lang="en-US" sz="2100">
                <a:latin typeface="Arial" panose="020B0604020202020204" pitchFamily="34" charset="0"/>
              </a:rPr>
              <a:t> </a:t>
            </a:r>
          </a:p>
        </p:txBody>
      </p:sp>
    </p:spTree>
    <p:extLst>
      <p:ext uri="{BB962C8B-B14F-4D97-AF65-F5344CB8AC3E}">
        <p14:creationId xmlns:p14="http://schemas.microsoft.com/office/powerpoint/2010/main" val="2607581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44CD9-EEEF-E4DB-A968-48556C27C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D73ED5-0A65-C22C-9AAA-A6BCA498A762}"/>
              </a:ext>
            </a:extLst>
          </p:cNvPr>
          <p:cNvSpPr>
            <a:spLocks noGrp="1"/>
          </p:cNvSpPr>
          <p:nvPr>
            <p:ph type="title"/>
          </p:nvPr>
        </p:nvSpPr>
        <p:spPr/>
        <p:txBody>
          <a:bodyPr/>
          <a:lstStyle/>
          <a:p>
            <a:r>
              <a:rPr lang="en-US" dirty="0"/>
              <a:t>Henderson Incident – 06/10/2025</a:t>
            </a:r>
          </a:p>
        </p:txBody>
      </p:sp>
      <p:sp>
        <p:nvSpPr>
          <p:cNvPr id="3" name="Content Placeholder 2">
            <a:extLst>
              <a:ext uri="{FF2B5EF4-FFF2-40B4-BE49-F238E27FC236}">
                <a16:creationId xmlns:a16="http://schemas.microsoft.com/office/drawing/2014/main" id="{9D7BE6E0-B2C5-1414-F385-611BE1AA43DD}"/>
              </a:ext>
            </a:extLst>
          </p:cNvPr>
          <p:cNvSpPr>
            <a:spLocks noGrp="1"/>
          </p:cNvSpPr>
          <p:nvPr>
            <p:ph idx="1"/>
          </p:nvPr>
        </p:nvSpPr>
        <p:spPr>
          <a:xfrm>
            <a:off x="348459" y="1344247"/>
            <a:ext cx="4031561" cy="4639696"/>
          </a:xfrm>
        </p:spPr>
        <p:txBody>
          <a:bodyPr vert="horz" lIns="91440" tIns="45720" rIns="91440" bIns="45720" rtlCol="0" anchor="t">
            <a:noAutofit/>
          </a:bodyPr>
          <a:lstStyle/>
          <a:p>
            <a:pPr marL="0" indent="0">
              <a:buNone/>
            </a:pPr>
            <a:r>
              <a:rPr lang="en-US" b="1" dirty="0"/>
              <a:t>Summary:</a:t>
            </a:r>
            <a:r>
              <a:rPr lang="en-US" dirty="0"/>
              <a:t> Employee attempted to open valve of North Raw Potable Water Tank with pry bar when the bar slipped and struck them in the face [First Aid]</a:t>
            </a:r>
          </a:p>
          <a:p>
            <a:pPr marL="173355" indent="-173355"/>
            <a:endParaRPr lang="en-US" b="0" i="0" dirty="0">
              <a:solidFill>
                <a:srgbClr val="333333"/>
              </a:solidFill>
              <a:effectLst/>
            </a:endParaRPr>
          </a:p>
          <a:p>
            <a:pPr marL="0" indent="0">
              <a:buNone/>
            </a:pPr>
            <a:r>
              <a:rPr lang="en-US" b="1" dirty="0"/>
              <a:t>Learnings:</a:t>
            </a:r>
          </a:p>
          <a:p>
            <a:pPr marL="173355" indent="-173355"/>
            <a:r>
              <a:rPr lang="en-US" dirty="0"/>
              <a:t>Never use extenders or other tools/bars to “gain leverage” that are not designed for the job at hand</a:t>
            </a:r>
          </a:p>
          <a:p>
            <a:pPr marL="173355" indent="-173355"/>
            <a:endParaRPr lang="en-US" dirty="0"/>
          </a:p>
        </p:txBody>
      </p:sp>
      <p:sp>
        <p:nvSpPr>
          <p:cNvPr id="4" name="AutoShape 2">
            <a:extLst>
              <a:ext uri="{FF2B5EF4-FFF2-40B4-BE49-F238E27FC236}">
                <a16:creationId xmlns:a16="http://schemas.microsoft.com/office/drawing/2014/main" id="{B7BA2919-4BC7-A325-EC58-0CB688D56881}"/>
              </a:ext>
            </a:extLst>
          </p:cNvPr>
          <p:cNvSpPr>
            <a:spLocks noChangeAspect="1" noChangeArrowheads="1"/>
          </p:cNvSpPr>
          <p:nvPr/>
        </p:nvSpPr>
        <p:spPr bwMode="auto">
          <a:xfrm>
            <a:off x="4419600" y="3276600"/>
            <a:ext cx="2068664" cy="20686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66815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34C65-D09D-38A7-7308-451A7F6F55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3074AD-4E0F-65FB-B7E2-3DF1E65F6147}"/>
              </a:ext>
            </a:extLst>
          </p:cNvPr>
          <p:cNvSpPr>
            <a:spLocks noGrp="1"/>
          </p:cNvSpPr>
          <p:nvPr>
            <p:ph type="title"/>
          </p:nvPr>
        </p:nvSpPr>
        <p:spPr/>
        <p:txBody>
          <a:bodyPr/>
          <a:lstStyle/>
          <a:p>
            <a:r>
              <a:rPr lang="en-US" dirty="0"/>
              <a:t>Henderson Incident – 06/13/2025</a:t>
            </a:r>
          </a:p>
        </p:txBody>
      </p:sp>
      <p:sp>
        <p:nvSpPr>
          <p:cNvPr id="3" name="Content Placeholder 2">
            <a:extLst>
              <a:ext uri="{FF2B5EF4-FFF2-40B4-BE49-F238E27FC236}">
                <a16:creationId xmlns:a16="http://schemas.microsoft.com/office/drawing/2014/main" id="{166384B2-4257-9DB1-CB31-ADA757298AA2}"/>
              </a:ext>
            </a:extLst>
          </p:cNvPr>
          <p:cNvSpPr>
            <a:spLocks noGrp="1"/>
          </p:cNvSpPr>
          <p:nvPr>
            <p:ph idx="1"/>
          </p:nvPr>
        </p:nvSpPr>
        <p:spPr>
          <a:xfrm>
            <a:off x="348459" y="1344247"/>
            <a:ext cx="4031561" cy="4639696"/>
          </a:xfrm>
        </p:spPr>
        <p:txBody>
          <a:bodyPr vert="horz" lIns="91440" tIns="45720" rIns="91440" bIns="45720" rtlCol="0" anchor="t">
            <a:noAutofit/>
          </a:bodyPr>
          <a:lstStyle/>
          <a:p>
            <a:pPr marL="0" indent="0">
              <a:buNone/>
            </a:pPr>
            <a:r>
              <a:rPr lang="en-US" b="1" dirty="0"/>
              <a:t>Summary: </a:t>
            </a:r>
            <a:r>
              <a:rPr lang="en-US" dirty="0"/>
              <a:t>Contract </a:t>
            </a:r>
            <a:r>
              <a:rPr lang="en-US" dirty="0" err="1"/>
              <a:t>Normet</a:t>
            </a:r>
            <a:r>
              <a:rPr lang="en-US" dirty="0"/>
              <a:t> </a:t>
            </a:r>
            <a:r>
              <a:rPr lang="en-US" dirty="0" err="1"/>
              <a:t>Spraymec</a:t>
            </a:r>
            <a:r>
              <a:rPr lang="en-US" dirty="0"/>
              <a:t> Operator came into contact with small amount of pressurized concrete [Near Miss]</a:t>
            </a:r>
          </a:p>
          <a:p>
            <a:pPr marL="173355" indent="-173355"/>
            <a:endParaRPr lang="en-US" b="0" i="0" dirty="0">
              <a:solidFill>
                <a:srgbClr val="333333"/>
              </a:solidFill>
              <a:effectLst/>
            </a:endParaRPr>
          </a:p>
          <a:p>
            <a:pPr marL="0" indent="0">
              <a:buNone/>
            </a:pPr>
            <a:r>
              <a:rPr lang="en-US" b="1" dirty="0"/>
              <a:t>Learnings:</a:t>
            </a:r>
          </a:p>
          <a:p>
            <a:pPr marL="173355" indent="-173355"/>
            <a:r>
              <a:rPr lang="en-US" dirty="0"/>
              <a:t>Individual took appropriate steps to reduce pressure in the line and backstroke the pump. Pressure reliefs present and operational.</a:t>
            </a:r>
          </a:p>
          <a:p>
            <a:pPr marL="173355" indent="-173355"/>
            <a:r>
              <a:rPr lang="en-US" dirty="0"/>
              <a:t>Crew uses a Gettman unit normally, but it was down due to a part, </a:t>
            </a:r>
            <a:r>
              <a:rPr lang="en-US" dirty="0" err="1"/>
              <a:t>Normet</a:t>
            </a:r>
            <a:r>
              <a:rPr lang="en-US" dirty="0"/>
              <a:t> unit not used routinely</a:t>
            </a:r>
          </a:p>
          <a:p>
            <a:pPr marL="173355" indent="-173355"/>
            <a:endParaRPr lang="en-US" dirty="0"/>
          </a:p>
        </p:txBody>
      </p:sp>
      <p:sp>
        <p:nvSpPr>
          <p:cNvPr id="4" name="AutoShape 2">
            <a:extLst>
              <a:ext uri="{FF2B5EF4-FFF2-40B4-BE49-F238E27FC236}">
                <a16:creationId xmlns:a16="http://schemas.microsoft.com/office/drawing/2014/main" id="{9BA93F6F-F950-35A8-667A-EB121A24E976}"/>
              </a:ext>
            </a:extLst>
          </p:cNvPr>
          <p:cNvSpPr>
            <a:spLocks noChangeAspect="1" noChangeArrowheads="1"/>
          </p:cNvSpPr>
          <p:nvPr/>
        </p:nvSpPr>
        <p:spPr bwMode="auto">
          <a:xfrm>
            <a:off x="4419600" y="3276600"/>
            <a:ext cx="2068664" cy="20686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69879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9E95E-617D-CAEC-1F30-14BC1B072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969F7E-5B88-EBCE-6DAD-E58578D957D9}"/>
              </a:ext>
            </a:extLst>
          </p:cNvPr>
          <p:cNvSpPr>
            <a:spLocks noGrp="1"/>
          </p:cNvSpPr>
          <p:nvPr>
            <p:ph type="title"/>
          </p:nvPr>
        </p:nvSpPr>
        <p:spPr/>
        <p:txBody>
          <a:bodyPr/>
          <a:lstStyle/>
          <a:p>
            <a:r>
              <a:rPr lang="en-US" dirty="0"/>
              <a:t>Henderson Incident – 06/18/2025 </a:t>
            </a:r>
          </a:p>
        </p:txBody>
      </p:sp>
      <p:sp>
        <p:nvSpPr>
          <p:cNvPr id="3" name="Content Placeholder 2">
            <a:extLst>
              <a:ext uri="{FF2B5EF4-FFF2-40B4-BE49-F238E27FC236}">
                <a16:creationId xmlns:a16="http://schemas.microsoft.com/office/drawing/2014/main" id="{34C59BCF-F6F1-CDA1-A15C-AEA66B874712}"/>
              </a:ext>
            </a:extLst>
          </p:cNvPr>
          <p:cNvSpPr>
            <a:spLocks noGrp="1"/>
          </p:cNvSpPr>
          <p:nvPr>
            <p:ph idx="1"/>
          </p:nvPr>
        </p:nvSpPr>
        <p:spPr>
          <a:xfrm>
            <a:off x="348459" y="1344247"/>
            <a:ext cx="4031561" cy="4639696"/>
          </a:xfrm>
        </p:spPr>
        <p:txBody>
          <a:bodyPr vert="horz" lIns="91440" tIns="45720" rIns="91440" bIns="45720" rtlCol="0" anchor="t">
            <a:noAutofit/>
          </a:bodyPr>
          <a:lstStyle/>
          <a:p>
            <a:pPr marL="0" indent="0">
              <a:buNone/>
            </a:pPr>
            <a:r>
              <a:rPr lang="en-US" b="1" dirty="0"/>
              <a:t>Summary: </a:t>
            </a:r>
            <a:r>
              <a:rPr lang="en-US" dirty="0"/>
              <a:t>While placing 20-ft by 10-ft trench box, bucket of a CAT 330 excavator came off arm and fell approximately 10-ft below grade [Near Miss]</a:t>
            </a:r>
            <a:endParaRPr lang="en-US" b="0" i="0" dirty="0">
              <a:solidFill>
                <a:srgbClr val="333333"/>
              </a:solidFill>
              <a:effectLst/>
            </a:endParaRPr>
          </a:p>
          <a:p>
            <a:pPr marL="0" indent="0">
              <a:buNone/>
            </a:pPr>
            <a:r>
              <a:rPr lang="en-US" b="1" dirty="0"/>
              <a:t>Learnings:</a:t>
            </a:r>
          </a:p>
          <a:p>
            <a:pPr marL="173355" indent="-173355"/>
            <a:r>
              <a:rPr lang="en-US" dirty="0"/>
              <a:t>Bucket attached to arm via 2 pin “quick coupler” that locks via hydraulics</a:t>
            </a:r>
          </a:p>
          <a:p>
            <a:pPr marL="173355" indent="-173355"/>
            <a:r>
              <a:rPr lang="en-US" dirty="0"/>
              <a:t>Bottom pin was not secured correctly causing bucket to swing loose</a:t>
            </a:r>
          </a:p>
          <a:p>
            <a:pPr marL="173355" indent="-173355"/>
            <a:r>
              <a:rPr lang="en-US" dirty="0"/>
              <a:t>A 50-ft safety zone was being maintained during critical lift ensuring no one was exposed</a:t>
            </a:r>
          </a:p>
        </p:txBody>
      </p:sp>
      <p:sp>
        <p:nvSpPr>
          <p:cNvPr id="4" name="AutoShape 2">
            <a:extLst>
              <a:ext uri="{FF2B5EF4-FFF2-40B4-BE49-F238E27FC236}">
                <a16:creationId xmlns:a16="http://schemas.microsoft.com/office/drawing/2014/main" id="{6365893C-0851-CAF6-B8B6-4AAC6702FA52}"/>
              </a:ext>
            </a:extLst>
          </p:cNvPr>
          <p:cNvSpPr>
            <a:spLocks noChangeAspect="1" noChangeArrowheads="1"/>
          </p:cNvSpPr>
          <p:nvPr/>
        </p:nvSpPr>
        <p:spPr bwMode="auto">
          <a:xfrm>
            <a:off x="4419600" y="3276600"/>
            <a:ext cx="2068664" cy="20686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79656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5B76A-F797-02E7-E33A-AF23488CD4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07D6AA-D3A5-ED23-542F-AD58552091A0}"/>
              </a:ext>
            </a:extLst>
          </p:cNvPr>
          <p:cNvSpPr>
            <a:spLocks noGrp="1"/>
          </p:cNvSpPr>
          <p:nvPr>
            <p:ph type="title"/>
          </p:nvPr>
        </p:nvSpPr>
        <p:spPr/>
        <p:txBody>
          <a:bodyPr/>
          <a:lstStyle/>
          <a:p>
            <a:r>
              <a:rPr lang="en-US" dirty="0"/>
              <a:t>Henderson Incident – 06/27/2025</a:t>
            </a:r>
          </a:p>
        </p:txBody>
      </p:sp>
      <p:sp>
        <p:nvSpPr>
          <p:cNvPr id="3" name="Content Placeholder 2">
            <a:extLst>
              <a:ext uri="{FF2B5EF4-FFF2-40B4-BE49-F238E27FC236}">
                <a16:creationId xmlns:a16="http://schemas.microsoft.com/office/drawing/2014/main" id="{DB7BB461-58D9-C1A1-F365-240D69CA654B}"/>
              </a:ext>
            </a:extLst>
          </p:cNvPr>
          <p:cNvSpPr>
            <a:spLocks noGrp="1"/>
          </p:cNvSpPr>
          <p:nvPr>
            <p:ph idx="1"/>
          </p:nvPr>
        </p:nvSpPr>
        <p:spPr>
          <a:xfrm>
            <a:off x="348459" y="1344247"/>
            <a:ext cx="4031561" cy="4639696"/>
          </a:xfrm>
        </p:spPr>
        <p:txBody>
          <a:bodyPr vert="horz" lIns="91440" tIns="45720" rIns="91440" bIns="45720" rtlCol="0" anchor="t">
            <a:noAutofit/>
          </a:bodyPr>
          <a:lstStyle/>
          <a:p>
            <a:pPr marL="0" indent="0">
              <a:buNone/>
            </a:pPr>
            <a:r>
              <a:rPr lang="en-US" b="1" dirty="0"/>
              <a:t>Summary: </a:t>
            </a:r>
            <a:r>
              <a:rPr lang="en-US" dirty="0"/>
              <a:t>While moving equipment in an underground refuge chamber some debris fell between the employee’s hard hat and safety glasses. They experienced minor irritation and had Gila Health wash out [First Aid]</a:t>
            </a:r>
            <a:endParaRPr lang="en-US" b="1" dirty="0"/>
          </a:p>
          <a:p>
            <a:pPr marL="173355" indent="-173355"/>
            <a:endParaRPr lang="en-US" b="0" i="0" dirty="0">
              <a:solidFill>
                <a:srgbClr val="333333"/>
              </a:solidFill>
              <a:effectLst/>
            </a:endParaRPr>
          </a:p>
          <a:p>
            <a:pPr marL="0" indent="0">
              <a:buNone/>
            </a:pPr>
            <a:r>
              <a:rPr lang="en-US" b="1" dirty="0"/>
              <a:t>Learnings:</a:t>
            </a:r>
          </a:p>
          <a:p>
            <a:pPr marL="173355" indent="-173355"/>
            <a:r>
              <a:rPr lang="en-US" dirty="0"/>
              <a:t>When moving or shifting items above head best practice is to wear a full face to prevent debris and dust from getting on face or into airways.</a:t>
            </a:r>
          </a:p>
          <a:p>
            <a:pPr marL="173355" indent="-173355"/>
            <a:endParaRPr lang="en-US" dirty="0"/>
          </a:p>
        </p:txBody>
      </p:sp>
      <p:sp>
        <p:nvSpPr>
          <p:cNvPr id="4" name="AutoShape 2">
            <a:extLst>
              <a:ext uri="{FF2B5EF4-FFF2-40B4-BE49-F238E27FC236}">
                <a16:creationId xmlns:a16="http://schemas.microsoft.com/office/drawing/2014/main" id="{058156A3-9D44-FE51-4F15-ABD81103D572}"/>
              </a:ext>
            </a:extLst>
          </p:cNvPr>
          <p:cNvSpPr>
            <a:spLocks noChangeAspect="1" noChangeArrowheads="1"/>
          </p:cNvSpPr>
          <p:nvPr/>
        </p:nvSpPr>
        <p:spPr bwMode="auto">
          <a:xfrm>
            <a:off x="4419600" y="3276600"/>
            <a:ext cx="2068664" cy="20686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01859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4723D-A880-D9CA-A7FE-BF541C91CC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0E761E-11DC-A3F6-BC34-D0A66CC84C51}"/>
              </a:ext>
            </a:extLst>
          </p:cNvPr>
          <p:cNvSpPr>
            <a:spLocks noGrp="1"/>
          </p:cNvSpPr>
          <p:nvPr>
            <p:ph type="title"/>
          </p:nvPr>
        </p:nvSpPr>
        <p:spPr/>
        <p:txBody>
          <a:bodyPr/>
          <a:lstStyle/>
          <a:p>
            <a:r>
              <a:rPr lang="en-US" dirty="0"/>
              <a:t>Henderson Incident – 06/30/2025</a:t>
            </a:r>
          </a:p>
        </p:txBody>
      </p:sp>
      <p:sp>
        <p:nvSpPr>
          <p:cNvPr id="3" name="Content Placeholder 2">
            <a:extLst>
              <a:ext uri="{FF2B5EF4-FFF2-40B4-BE49-F238E27FC236}">
                <a16:creationId xmlns:a16="http://schemas.microsoft.com/office/drawing/2014/main" id="{36496103-08B2-6D87-5D4A-8DB8178232DE}"/>
              </a:ext>
            </a:extLst>
          </p:cNvPr>
          <p:cNvSpPr>
            <a:spLocks noGrp="1"/>
          </p:cNvSpPr>
          <p:nvPr>
            <p:ph idx="1"/>
          </p:nvPr>
        </p:nvSpPr>
        <p:spPr>
          <a:xfrm>
            <a:off x="348459" y="1344247"/>
            <a:ext cx="4031561" cy="4639696"/>
          </a:xfrm>
        </p:spPr>
        <p:txBody>
          <a:bodyPr vert="horz" lIns="91440" tIns="45720" rIns="91440" bIns="45720" rtlCol="0" anchor="t">
            <a:noAutofit/>
          </a:bodyPr>
          <a:lstStyle/>
          <a:p>
            <a:pPr marL="0" indent="0">
              <a:buNone/>
            </a:pPr>
            <a:r>
              <a:rPr lang="en-US" b="1" dirty="0"/>
              <a:t>Summary: </a:t>
            </a:r>
            <a:r>
              <a:rPr lang="en-US" dirty="0"/>
              <a:t>Underground contractor mucking/doing road work and got too close to the rib near a </a:t>
            </a:r>
            <a:r>
              <a:rPr lang="en-US" dirty="0" err="1"/>
              <a:t>drawpoint</a:t>
            </a:r>
            <a:r>
              <a:rPr lang="en-US" dirty="0"/>
              <a:t> intersection impacting a split set in the rib [Property Damage]</a:t>
            </a:r>
            <a:endParaRPr lang="en-US" b="1" dirty="0"/>
          </a:p>
          <a:p>
            <a:pPr marL="173355" indent="-173355"/>
            <a:endParaRPr lang="en-US" b="0" i="0" dirty="0">
              <a:solidFill>
                <a:srgbClr val="333333"/>
              </a:solidFill>
              <a:effectLst/>
            </a:endParaRPr>
          </a:p>
          <a:p>
            <a:pPr marL="0" indent="0">
              <a:buNone/>
            </a:pPr>
            <a:r>
              <a:rPr lang="en-US" b="1" dirty="0"/>
              <a:t>Learnings:</a:t>
            </a:r>
          </a:p>
          <a:p>
            <a:pPr marL="173355" indent="-173355"/>
            <a:r>
              <a:rPr lang="en-US" dirty="0"/>
              <a:t>Keep focus on your surrounding while in equipment</a:t>
            </a:r>
          </a:p>
          <a:p>
            <a:pPr marL="173355" indent="-173355"/>
            <a:r>
              <a:rPr lang="en-US" dirty="0"/>
              <a:t>Stay cautious and slow down at intersections and other areas where visibility is limited</a:t>
            </a:r>
          </a:p>
          <a:p>
            <a:pPr marL="173355" indent="-173355"/>
            <a:endParaRPr lang="en-US" dirty="0"/>
          </a:p>
        </p:txBody>
      </p:sp>
      <p:sp>
        <p:nvSpPr>
          <p:cNvPr id="4" name="AutoShape 2">
            <a:extLst>
              <a:ext uri="{FF2B5EF4-FFF2-40B4-BE49-F238E27FC236}">
                <a16:creationId xmlns:a16="http://schemas.microsoft.com/office/drawing/2014/main" id="{BD905AA1-7090-F388-A3E4-0DFB16941DA6}"/>
              </a:ext>
            </a:extLst>
          </p:cNvPr>
          <p:cNvSpPr>
            <a:spLocks noChangeAspect="1" noChangeArrowheads="1"/>
          </p:cNvSpPr>
          <p:nvPr/>
        </p:nvSpPr>
        <p:spPr bwMode="auto">
          <a:xfrm>
            <a:off x="4419600" y="3276600"/>
            <a:ext cx="2068664" cy="20686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91323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BEF2F-65DF-5B98-3577-A7BA9D6C3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5D1D4F-B585-694C-19F7-8834821C5773}"/>
              </a:ext>
            </a:extLst>
          </p:cNvPr>
          <p:cNvSpPr>
            <a:spLocks noGrp="1"/>
          </p:cNvSpPr>
          <p:nvPr>
            <p:ph type="title"/>
          </p:nvPr>
        </p:nvSpPr>
        <p:spPr/>
        <p:txBody>
          <a:bodyPr/>
          <a:lstStyle/>
          <a:p>
            <a:r>
              <a:rPr lang="en-US"/>
              <a:t>Henderson FRM Audit Results</a:t>
            </a:r>
          </a:p>
        </p:txBody>
      </p:sp>
      <p:sp>
        <p:nvSpPr>
          <p:cNvPr id="3" name="Content Placeholder 2">
            <a:extLst>
              <a:ext uri="{FF2B5EF4-FFF2-40B4-BE49-F238E27FC236}">
                <a16:creationId xmlns:a16="http://schemas.microsoft.com/office/drawing/2014/main" id="{4C786C1D-BD6D-749C-B3ED-B943B65BF5F2}"/>
              </a:ext>
            </a:extLst>
          </p:cNvPr>
          <p:cNvSpPr>
            <a:spLocks noGrp="1"/>
          </p:cNvSpPr>
          <p:nvPr>
            <p:ph idx="1"/>
          </p:nvPr>
        </p:nvSpPr>
        <p:spPr>
          <a:xfrm>
            <a:off x="348459" y="1502797"/>
            <a:ext cx="3794171" cy="4481146"/>
          </a:xfrm>
        </p:spPr>
        <p:txBody>
          <a:bodyPr vert="horz" lIns="91440" tIns="45720" rIns="91440" bIns="45720" rtlCol="0" anchor="t">
            <a:noAutofit/>
          </a:bodyPr>
          <a:lstStyle/>
          <a:p>
            <a:pPr marL="0" indent="0">
              <a:buNone/>
            </a:pPr>
            <a:r>
              <a:rPr lang="en-US" dirty="0"/>
              <a:t>155 Forms Submitted in June!</a:t>
            </a:r>
          </a:p>
          <a:p>
            <a:pPr marL="0" indent="0">
              <a:buNone/>
            </a:pPr>
            <a:endParaRPr lang="en-US" dirty="0"/>
          </a:p>
          <a:p>
            <a:pPr marL="0" indent="0">
              <a:buNone/>
            </a:pPr>
            <a:r>
              <a:rPr lang="en-US" dirty="0"/>
              <a:t>Focus in June around Ground Failure, Drowning and Fall from Heights</a:t>
            </a:r>
          </a:p>
          <a:p>
            <a:pPr marL="0" indent="0">
              <a:buNone/>
            </a:pPr>
            <a:endParaRPr lang="en-US" dirty="0"/>
          </a:p>
          <a:p>
            <a:pPr marL="0" indent="0">
              <a:buNone/>
            </a:pPr>
            <a:r>
              <a:rPr lang="en-US" dirty="0"/>
              <a:t>Underground Rock Fall and Hazardous Substance - Acute missing controls increased in month</a:t>
            </a:r>
          </a:p>
          <a:p>
            <a:pPr marL="0" indent="0">
              <a:buNone/>
            </a:pPr>
            <a:endParaRPr lang="en-US" dirty="0"/>
          </a:p>
          <a:p>
            <a:pPr marL="0" indent="0">
              <a:buNone/>
            </a:pPr>
            <a:r>
              <a:rPr lang="en-US" u="sng" dirty="0"/>
              <a:t>AUDIT FOCUS FOR JULY/ AUGUST:</a:t>
            </a:r>
            <a:endParaRPr lang="en-US" dirty="0"/>
          </a:p>
          <a:p>
            <a:pPr>
              <a:buFontTx/>
              <a:buChar char="-"/>
            </a:pPr>
            <a:r>
              <a:rPr lang="en-US" dirty="0"/>
              <a:t>Underground Rock Fall</a:t>
            </a:r>
          </a:p>
          <a:p>
            <a:pPr>
              <a:buFontTx/>
              <a:buChar char="-"/>
            </a:pPr>
            <a:r>
              <a:rPr lang="en-US" dirty="0"/>
              <a:t>Hazardous Substance – Acute</a:t>
            </a:r>
          </a:p>
          <a:p>
            <a:pPr>
              <a:buFontTx/>
              <a:buChar char="-"/>
            </a:pPr>
            <a:r>
              <a:rPr lang="en-US" dirty="0"/>
              <a:t>Drowning</a:t>
            </a:r>
          </a:p>
        </p:txBody>
      </p:sp>
      <p:graphicFrame>
        <p:nvGraphicFramePr>
          <p:cNvPr id="4" name="Chart 3">
            <a:extLst>
              <a:ext uri="{FF2B5EF4-FFF2-40B4-BE49-F238E27FC236}">
                <a16:creationId xmlns:a16="http://schemas.microsoft.com/office/drawing/2014/main" id="{389D7A6D-9C19-442D-8696-3CDE79A87772}"/>
              </a:ext>
            </a:extLst>
          </p:cNvPr>
          <p:cNvGraphicFramePr>
            <a:graphicFrameLocks/>
          </p:cNvGraphicFramePr>
          <p:nvPr>
            <p:extLst>
              <p:ext uri="{D42A27DB-BD31-4B8C-83A1-F6EECF244321}">
                <p14:modId xmlns:p14="http://schemas.microsoft.com/office/powerpoint/2010/main" val="2447638691"/>
              </p:ext>
            </p:extLst>
          </p:nvPr>
        </p:nvGraphicFramePr>
        <p:xfrm>
          <a:off x="3848431" y="1391477"/>
          <a:ext cx="4961250" cy="51842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1581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E27D5-BB08-636E-69C4-02A3E3582B8B}"/>
              </a:ext>
            </a:extLst>
          </p:cNvPr>
          <p:cNvSpPr>
            <a:spLocks noGrp="1"/>
          </p:cNvSpPr>
          <p:nvPr>
            <p:ph type="title"/>
          </p:nvPr>
        </p:nvSpPr>
        <p:spPr/>
        <p:txBody>
          <a:bodyPr/>
          <a:lstStyle/>
          <a:p>
            <a:r>
              <a:rPr lang="en-US"/>
              <a:t>Henderson Training Schedule - JULY</a:t>
            </a:r>
            <a:endParaRPr lang="en-US" dirty="0"/>
          </a:p>
        </p:txBody>
      </p:sp>
      <p:pic>
        <p:nvPicPr>
          <p:cNvPr id="10" name="Content Placeholder 9">
            <a:extLst>
              <a:ext uri="{FF2B5EF4-FFF2-40B4-BE49-F238E27FC236}">
                <a16:creationId xmlns:a16="http://schemas.microsoft.com/office/drawing/2014/main" id="{3CA820B4-174F-C945-8910-6808E40CD0EE}"/>
              </a:ext>
            </a:extLst>
          </p:cNvPr>
          <p:cNvPicPr>
            <a:picLocks noGrp="1" noChangeAspect="1"/>
          </p:cNvPicPr>
          <p:nvPr>
            <p:ph idx="1"/>
          </p:nvPr>
        </p:nvPicPr>
        <p:blipFill>
          <a:blip r:embed="rId2"/>
          <a:stretch>
            <a:fillRect/>
          </a:stretch>
        </p:blipFill>
        <p:spPr>
          <a:xfrm>
            <a:off x="349654" y="1670050"/>
            <a:ext cx="7927166" cy="4162425"/>
          </a:xfrm>
        </p:spPr>
      </p:pic>
    </p:spTree>
    <p:extLst>
      <p:ext uri="{BB962C8B-B14F-4D97-AF65-F5344CB8AC3E}">
        <p14:creationId xmlns:p14="http://schemas.microsoft.com/office/powerpoint/2010/main" val="965997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6C561-A20D-C8D1-6C17-5E39DE15A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260747-E1BA-8C4A-15D2-04A0AEBC74A6}"/>
              </a:ext>
            </a:extLst>
          </p:cNvPr>
          <p:cNvSpPr>
            <a:spLocks noGrp="1"/>
          </p:cNvSpPr>
          <p:nvPr>
            <p:ph type="title"/>
          </p:nvPr>
        </p:nvSpPr>
        <p:spPr/>
        <p:txBody>
          <a:bodyPr/>
          <a:lstStyle/>
          <a:p>
            <a:r>
              <a:rPr lang="en-US" dirty="0"/>
              <a:t>Henderson Training Schedule - AUGUST</a:t>
            </a:r>
          </a:p>
        </p:txBody>
      </p:sp>
      <p:pic>
        <p:nvPicPr>
          <p:cNvPr id="6" name="Content Placeholder 5">
            <a:extLst>
              <a:ext uri="{FF2B5EF4-FFF2-40B4-BE49-F238E27FC236}">
                <a16:creationId xmlns:a16="http://schemas.microsoft.com/office/drawing/2014/main" id="{53D16551-C111-1D2D-E76B-E447DE063FC8}"/>
              </a:ext>
            </a:extLst>
          </p:cNvPr>
          <p:cNvPicPr>
            <a:picLocks noGrp="1" noChangeAspect="1"/>
          </p:cNvPicPr>
          <p:nvPr>
            <p:ph idx="1"/>
          </p:nvPr>
        </p:nvPicPr>
        <p:blipFill>
          <a:blip r:embed="rId2"/>
          <a:stretch>
            <a:fillRect/>
          </a:stretch>
        </p:blipFill>
        <p:spPr>
          <a:xfrm>
            <a:off x="896639" y="1519238"/>
            <a:ext cx="6833196" cy="4464050"/>
          </a:xfrm>
        </p:spPr>
      </p:pic>
    </p:spTree>
    <p:extLst>
      <p:ext uri="{BB962C8B-B14F-4D97-AF65-F5344CB8AC3E}">
        <p14:creationId xmlns:p14="http://schemas.microsoft.com/office/powerpoint/2010/main" val="774082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4AC45-56B1-2607-F4E2-EB92CFCC6FBF}"/>
              </a:ext>
            </a:extLst>
          </p:cNvPr>
          <p:cNvSpPr>
            <a:spLocks noGrp="1"/>
          </p:cNvSpPr>
          <p:nvPr>
            <p:ph type="title"/>
          </p:nvPr>
        </p:nvSpPr>
        <p:spPr/>
        <p:txBody>
          <a:bodyPr/>
          <a:lstStyle/>
          <a:p>
            <a:r>
              <a:rPr lang="en-US" dirty="0"/>
              <a:t>Contractor Share </a:t>
            </a:r>
          </a:p>
        </p:txBody>
      </p:sp>
      <p:sp>
        <p:nvSpPr>
          <p:cNvPr id="3" name="Content Placeholder 2">
            <a:extLst>
              <a:ext uri="{FF2B5EF4-FFF2-40B4-BE49-F238E27FC236}">
                <a16:creationId xmlns:a16="http://schemas.microsoft.com/office/drawing/2014/main" id="{5A06BE7F-F3D9-279A-0978-14489C1A9DB3}"/>
              </a:ext>
            </a:extLst>
          </p:cNvPr>
          <p:cNvSpPr>
            <a:spLocks noGrp="1"/>
          </p:cNvSpPr>
          <p:nvPr>
            <p:ph idx="1"/>
          </p:nvPr>
        </p:nvSpPr>
        <p:spPr>
          <a:xfrm>
            <a:off x="605389" y="1302118"/>
            <a:ext cx="7935824" cy="610503"/>
          </a:xfrm>
        </p:spPr>
        <p:txBody>
          <a:bodyPr vert="horz" lIns="91440" tIns="45720" rIns="91440" bIns="45720" rtlCol="0" anchor="t">
            <a:noAutofit/>
          </a:bodyPr>
          <a:lstStyle/>
          <a:p>
            <a:pPr marL="0" indent="0" algn="ctr">
              <a:buNone/>
            </a:pPr>
            <a:r>
              <a:rPr lang="en-US" sz="2000" b="1">
                <a:cs typeface="Arial"/>
              </a:rPr>
              <a:t>Danger of Falling into Water</a:t>
            </a:r>
          </a:p>
          <a:p>
            <a:pPr marL="0" indent="0" algn="ctr">
              <a:buNone/>
            </a:pPr>
            <a:r>
              <a:rPr lang="en-US" sz="1600">
                <a:cs typeface="Arial"/>
              </a:rPr>
              <a:t>Surface Water Locations at Mine</a:t>
            </a:r>
            <a:endParaRPr lang="en-US" sz="1600"/>
          </a:p>
        </p:txBody>
      </p:sp>
      <p:pic>
        <p:nvPicPr>
          <p:cNvPr id="4" name="Picture 3" descr="A map of a mountain&#10;&#10;AI-generated content may be incorrect.">
            <a:extLst>
              <a:ext uri="{FF2B5EF4-FFF2-40B4-BE49-F238E27FC236}">
                <a16:creationId xmlns:a16="http://schemas.microsoft.com/office/drawing/2014/main" id="{53122869-FE27-6A6E-2329-1CC57C9B8930}"/>
              </a:ext>
            </a:extLst>
          </p:cNvPr>
          <p:cNvPicPr>
            <a:picLocks noChangeAspect="1"/>
          </p:cNvPicPr>
          <p:nvPr/>
        </p:nvPicPr>
        <p:blipFill>
          <a:blip r:embed="rId2"/>
          <a:stretch>
            <a:fillRect/>
          </a:stretch>
        </p:blipFill>
        <p:spPr>
          <a:xfrm>
            <a:off x="513856" y="2036752"/>
            <a:ext cx="8116290" cy="4464410"/>
          </a:xfrm>
          <a:prstGeom prst="rect">
            <a:avLst/>
          </a:prstGeom>
        </p:spPr>
      </p:pic>
    </p:spTree>
    <p:extLst>
      <p:ext uri="{BB962C8B-B14F-4D97-AF65-F5344CB8AC3E}">
        <p14:creationId xmlns:p14="http://schemas.microsoft.com/office/powerpoint/2010/main" val="4240038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1615F-8FED-1B83-9B51-D323E264A4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74D1F0-3C8F-FA88-F7D6-8548107D14B9}"/>
              </a:ext>
            </a:extLst>
          </p:cNvPr>
          <p:cNvSpPr>
            <a:spLocks noGrp="1"/>
          </p:cNvSpPr>
          <p:nvPr>
            <p:ph type="title"/>
          </p:nvPr>
        </p:nvSpPr>
        <p:spPr/>
        <p:txBody>
          <a:bodyPr/>
          <a:lstStyle/>
          <a:p>
            <a:r>
              <a:rPr lang="en-US" dirty="0">
                <a:cs typeface="Arial"/>
              </a:rPr>
              <a:t>Contractor Management Topics</a:t>
            </a:r>
          </a:p>
        </p:txBody>
      </p:sp>
      <p:sp>
        <p:nvSpPr>
          <p:cNvPr id="4" name="Content Placeholder 3">
            <a:extLst>
              <a:ext uri="{FF2B5EF4-FFF2-40B4-BE49-F238E27FC236}">
                <a16:creationId xmlns:a16="http://schemas.microsoft.com/office/drawing/2014/main" id="{C96B4EA1-4A4E-017A-FBD0-F28F34625AC7}"/>
              </a:ext>
            </a:extLst>
          </p:cNvPr>
          <p:cNvSpPr>
            <a:spLocks noGrp="1"/>
          </p:cNvSpPr>
          <p:nvPr>
            <p:ph idx="1"/>
          </p:nvPr>
        </p:nvSpPr>
        <p:spPr/>
        <p:txBody>
          <a:bodyPr/>
          <a:lstStyle/>
          <a:p>
            <a:r>
              <a:rPr lang="en-US" sz="3600" dirty="0"/>
              <a:t>Reminder: All Contractors are required to badge in at Front Gates</a:t>
            </a:r>
          </a:p>
          <a:p>
            <a:endParaRPr lang="en-US" sz="3600" dirty="0"/>
          </a:p>
          <a:p>
            <a:r>
              <a:rPr lang="en-US" sz="3600" dirty="0"/>
              <a:t>Goal is to improve hours tracking and on-site accountability</a:t>
            </a:r>
          </a:p>
          <a:p>
            <a:endParaRPr lang="en-US" sz="3600" dirty="0"/>
          </a:p>
          <a:p>
            <a:endParaRPr lang="en-US" sz="3600" dirty="0"/>
          </a:p>
        </p:txBody>
      </p:sp>
    </p:spTree>
    <p:extLst>
      <p:ext uri="{BB962C8B-B14F-4D97-AF65-F5344CB8AC3E}">
        <p14:creationId xmlns:p14="http://schemas.microsoft.com/office/powerpoint/2010/main" val="1503184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364E-4105-95DC-A448-8EC8FB1CD815}"/>
              </a:ext>
            </a:extLst>
          </p:cNvPr>
          <p:cNvSpPr>
            <a:spLocks noGrp="1"/>
          </p:cNvSpPr>
          <p:nvPr>
            <p:ph type="title"/>
          </p:nvPr>
        </p:nvSpPr>
        <p:spPr>
          <a:xfrm>
            <a:off x="334319" y="436003"/>
            <a:ext cx="6861611" cy="607555"/>
          </a:xfrm>
        </p:spPr>
        <p:txBody>
          <a:bodyPr/>
          <a:lstStyle/>
          <a:p>
            <a:r>
              <a:rPr lang="en-US">
                <a:cs typeface="Arial"/>
              </a:rPr>
              <a:t>Contractor Management Topic – EWS Access</a:t>
            </a:r>
            <a:endParaRPr lang="en-US"/>
          </a:p>
        </p:txBody>
      </p:sp>
      <p:sp>
        <p:nvSpPr>
          <p:cNvPr id="8" name="Content Placeholder 7">
            <a:extLst>
              <a:ext uri="{FF2B5EF4-FFF2-40B4-BE49-F238E27FC236}">
                <a16:creationId xmlns:a16="http://schemas.microsoft.com/office/drawing/2014/main" id="{D80018B4-8BFB-30DB-1CA4-6165FA21D0A8}"/>
              </a:ext>
            </a:extLst>
          </p:cNvPr>
          <p:cNvSpPr>
            <a:spLocks noGrp="1"/>
          </p:cNvSpPr>
          <p:nvPr>
            <p:ph idx="1"/>
          </p:nvPr>
        </p:nvSpPr>
        <p:spPr>
          <a:xfrm>
            <a:off x="559476" y="1871211"/>
            <a:ext cx="2840217" cy="4464423"/>
          </a:xfrm>
        </p:spPr>
        <p:txBody>
          <a:bodyPr/>
          <a:lstStyle/>
          <a:p>
            <a:r>
              <a:rPr lang="en-US"/>
              <a:t>Access to site digital forms now available to Contractors!</a:t>
            </a:r>
          </a:p>
          <a:p>
            <a:r>
              <a:rPr lang="en-US"/>
              <a:t>Integration of Contractor submitted forms into internal dashboards</a:t>
            </a:r>
          </a:p>
          <a:p>
            <a:r>
              <a:rPr lang="en-US"/>
              <a:t>Forms can be used in online and offline modes</a:t>
            </a:r>
          </a:p>
          <a:p>
            <a:r>
              <a:rPr lang="en-US"/>
              <a:t>Request Access with QR Code or </a:t>
            </a:r>
            <a:r>
              <a:rPr lang="en-US">
                <a:hlinkClick r:id="rId2"/>
              </a:rPr>
              <a:t>HERE</a:t>
            </a:r>
            <a:endParaRPr lang="en-US"/>
          </a:p>
          <a:p>
            <a:endParaRPr lang="en-US"/>
          </a:p>
          <a:p>
            <a:r>
              <a:rPr lang="en-US"/>
              <a:t>Reach out to H&amp;S Department with any questions or issues</a:t>
            </a:r>
          </a:p>
        </p:txBody>
      </p:sp>
      <p:pic>
        <p:nvPicPr>
          <p:cNvPr id="18" name="Picture 17" descr="A cork board with notes and words&#10;&#10;AI-generated content may be incorrect.">
            <a:extLst>
              <a:ext uri="{FF2B5EF4-FFF2-40B4-BE49-F238E27FC236}">
                <a16:creationId xmlns:a16="http://schemas.microsoft.com/office/drawing/2014/main" id="{5289AED1-F95B-A09E-C8A3-A50D87BEEBF7}"/>
              </a:ext>
            </a:extLst>
          </p:cNvPr>
          <p:cNvPicPr>
            <a:picLocks noChangeAspect="1"/>
          </p:cNvPicPr>
          <p:nvPr/>
        </p:nvPicPr>
        <p:blipFill>
          <a:blip r:embed="rId3"/>
          <a:stretch>
            <a:fillRect/>
          </a:stretch>
        </p:blipFill>
        <p:spPr>
          <a:xfrm>
            <a:off x="3765155" y="1265273"/>
            <a:ext cx="4167460" cy="5553651"/>
          </a:xfrm>
          <a:prstGeom prst="rect">
            <a:avLst/>
          </a:prstGeom>
        </p:spPr>
      </p:pic>
    </p:spTree>
    <p:extLst>
      <p:ext uri="{BB962C8B-B14F-4D97-AF65-F5344CB8AC3E}">
        <p14:creationId xmlns:p14="http://schemas.microsoft.com/office/powerpoint/2010/main" val="320831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ED902C-2000-7733-5B02-46B90581BD90}"/>
              </a:ext>
            </a:extLst>
          </p:cNvPr>
          <p:cNvSpPr txBox="1"/>
          <p:nvPr/>
        </p:nvSpPr>
        <p:spPr>
          <a:xfrm>
            <a:off x="609600" y="4650154"/>
            <a:ext cx="5087816" cy="1107996"/>
          </a:xfrm>
          <a:prstGeom prst="rect">
            <a:avLst/>
          </a:prstGeom>
          <a:noFill/>
        </p:spPr>
        <p:txBody>
          <a:bodyPr wrap="square" rtlCol="0">
            <a:spAutoFit/>
          </a:bodyPr>
          <a:lstStyle/>
          <a:p>
            <a:r>
              <a:rPr lang="en-US" sz="6600"/>
              <a:t>Open Forum</a:t>
            </a:r>
          </a:p>
        </p:txBody>
      </p:sp>
    </p:spTree>
    <p:extLst>
      <p:ext uri="{BB962C8B-B14F-4D97-AF65-F5344CB8AC3E}">
        <p14:creationId xmlns:p14="http://schemas.microsoft.com/office/powerpoint/2010/main" val="2030038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364E-4105-95DC-A448-8EC8FB1CD815}"/>
              </a:ext>
            </a:extLst>
          </p:cNvPr>
          <p:cNvSpPr>
            <a:spLocks noGrp="1"/>
          </p:cNvSpPr>
          <p:nvPr>
            <p:ph type="title"/>
          </p:nvPr>
        </p:nvSpPr>
        <p:spPr/>
        <p:txBody>
          <a:bodyPr/>
          <a:lstStyle/>
          <a:p>
            <a:r>
              <a:rPr lang="en-US"/>
              <a:t>2025 Contractor Meeting Schedule</a:t>
            </a:r>
          </a:p>
        </p:txBody>
      </p:sp>
      <p:sp>
        <p:nvSpPr>
          <p:cNvPr id="8" name="Content Placeholder 7">
            <a:extLst>
              <a:ext uri="{FF2B5EF4-FFF2-40B4-BE49-F238E27FC236}">
                <a16:creationId xmlns:a16="http://schemas.microsoft.com/office/drawing/2014/main" id="{D80018B4-8BFB-30DB-1CA4-6165FA21D0A8}"/>
              </a:ext>
            </a:extLst>
          </p:cNvPr>
          <p:cNvSpPr>
            <a:spLocks noGrp="1"/>
          </p:cNvSpPr>
          <p:nvPr>
            <p:ph idx="1"/>
          </p:nvPr>
        </p:nvSpPr>
        <p:spPr>
          <a:xfrm>
            <a:off x="334319" y="1871211"/>
            <a:ext cx="8464447" cy="4464423"/>
          </a:xfrm>
        </p:spPr>
        <p:txBody>
          <a:bodyPr numCol="2"/>
          <a:lstStyle/>
          <a:p>
            <a:pPr marL="0" indent="0">
              <a:buNone/>
            </a:pPr>
            <a:r>
              <a:rPr lang="en-US" sz="2000" dirty="0"/>
              <a:t>August 14</a:t>
            </a:r>
            <a:r>
              <a:rPr lang="en-US" sz="2000" baseline="30000" dirty="0"/>
              <a:t>th</a:t>
            </a:r>
            <a:endParaRPr lang="en-US" sz="2000" dirty="0"/>
          </a:p>
          <a:p>
            <a:pPr marL="0" indent="0">
              <a:buNone/>
            </a:pPr>
            <a:endParaRPr lang="en-US" sz="2000" dirty="0"/>
          </a:p>
          <a:p>
            <a:pPr marL="0" indent="0">
              <a:buNone/>
            </a:pPr>
            <a:r>
              <a:rPr lang="en-US" sz="2000" dirty="0"/>
              <a:t>September 11</a:t>
            </a:r>
            <a:r>
              <a:rPr lang="en-US" sz="2000" baseline="30000" dirty="0"/>
              <a:t>th</a:t>
            </a:r>
            <a:endParaRPr lang="en-US" sz="2000" dirty="0"/>
          </a:p>
          <a:p>
            <a:pPr marL="0" indent="0">
              <a:buNone/>
            </a:pPr>
            <a:endParaRPr lang="en-US" sz="2000" dirty="0"/>
          </a:p>
          <a:p>
            <a:pPr marL="0" indent="0">
              <a:buNone/>
            </a:pPr>
            <a:r>
              <a:rPr lang="en-US" sz="2000" dirty="0"/>
              <a:t>October 9</a:t>
            </a:r>
            <a:r>
              <a:rPr lang="en-US" sz="2000" baseline="30000" dirty="0"/>
              <a:t>th</a:t>
            </a:r>
            <a:endParaRPr lang="en-US" sz="2000" dirty="0"/>
          </a:p>
          <a:p>
            <a:pPr marL="0" indent="0">
              <a:buNone/>
            </a:pPr>
            <a:endParaRPr lang="en-US" sz="2000" dirty="0"/>
          </a:p>
          <a:p>
            <a:pPr marL="0" indent="0">
              <a:buNone/>
            </a:pPr>
            <a:r>
              <a:rPr lang="en-US" sz="2000" dirty="0"/>
              <a:t>November 20</a:t>
            </a:r>
            <a:r>
              <a:rPr lang="en-US" sz="2000" baseline="30000" dirty="0"/>
              <a:t>th</a:t>
            </a:r>
            <a:endParaRPr lang="en-US" sz="2000" dirty="0"/>
          </a:p>
          <a:p>
            <a:pPr marL="0" indent="0">
              <a:buNone/>
            </a:pPr>
            <a:endParaRPr lang="en-US" sz="2000" dirty="0"/>
          </a:p>
          <a:p>
            <a:pPr marL="0" indent="0">
              <a:buNone/>
            </a:pPr>
            <a:r>
              <a:rPr lang="en-US" sz="2000" dirty="0"/>
              <a:t>December 18</a:t>
            </a:r>
            <a:r>
              <a:rPr lang="en-US" sz="2000" baseline="30000" dirty="0"/>
              <a:t>th</a:t>
            </a: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r>
              <a:rPr lang="en-US" sz="2000" u="sng" dirty="0"/>
              <a:t>Meetings begin 1PM Mountain Time</a:t>
            </a:r>
          </a:p>
          <a:p>
            <a:pPr marL="0" indent="0">
              <a:buNone/>
            </a:pPr>
            <a:r>
              <a:rPr lang="en-US" sz="2000" u="sng" dirty="0"/>
              <a:t>Mine &amp; Mill Room Options Monthly</a:t>
            </a:r>
          </a:p>
          <a:p>
            <a:pPr marL="0" indent="0">
              <a:buNone/>
            </a:pPr>
            <a:endParaRPr lang="en-US" dirty="0"/>
          </a:p>
        </p:txBody>
      </p:sp>
    </p:spTree>
    <p:extLst>
      <p:ext uri="{BB962C8B-B14F-4D97-AF65-F5344CB8AC3E}">
        <p14:creationId xmlns:p14="http://schemas.microsoft.com/office/powerpoint/2010/main" val="79483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56A1-11D8-103E-69B5-EEB735A8DE52}"/>
              </a:ext>
            </a:extLst>
          </p:cNvPr>
          <p:cNvSpPr>
            <a:spLocks noGrp="1"/>
          </p:cNvSpPr>
          <p:nvPr>
            <p:ph type="title"/>
          </p:nvPr>
        </p:nvSpPr>
        <p:spPr/>
        <p:txBody>
          <a:bodyPr/>
          <a:lstStyle/>
          <a:p>
            <a:r>
              <a:rPr lang="en-US" dirty="0"/>
              <a:t>July Sign-Off Record</a:t>
            </a:r>
          </a:p>
        </p:txBody>
      </p:sp>
      <p:sp>
        <p:nvSpPr>
          <p:cNvPr id="3" name="Content Placeholder 2">
            <a:extLst>
              <a:ext uri="{FF2B5EF4-FFF2-40B4-BE49-F238E27FC236}">
                <a16:creationId xmlns:a16="http://schemas.microsoft.com/office/drawing/2014/main" id="{3481BB70-B5AF-D44C-18A6-2C7D54C5EF10}"/>
              </a:ext>
            </a:extLst>
          </p:cNvPr>
          <p:cNvSpPr>
            <a:spLocks noGrp="1"/>
          </p:cNvSpPr>
          <p:nvPr>
            <p:ph idx="1"/>
          </p:nvPr>
        </p:nvSpPr>
        <p:spPr>
          <a:xfrm>
            <a:off x="609600" y="1391139"/>
            <a:ext cx="7668097" cy="4592804"/>
          </a:xfrm>
        </p:spPr>
        <p:txBody>
          <a:bodyPr numCol="2"/>
          <a:lstStyle/>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Font typeface="Arial" panose="020B0604020202020204" pitchFamily="34" charset="0"/>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p:txBody>
      </p:sp>
    </p:spTree>
    <p:extLst>
      <p:ext uri="{BB962C8B-B14F-4D97-AF65-F5344CB8AC3E}">
        <p14:creationId xmlns:p14="http://schemas.microsoft.com/office/powerpoint/2010/main" val="355468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835BF-FC32-1359-7AC1-77AFF6A5DC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7D96F0-C183-C8C0-C9B2-1FE538784E82}"/>
              </a:ext>
            </a:extLst>
          </p:cNvPr>
          <p:cNvSpPr>
            <a:spLocks noGrp="1"/>
          </p:cNvSpPr>
          <p:nvPr>
            <p:ph type="title"/>
          </p:nvPr>
        </p:nvSpPr>
        <p:spPr/>
        <p:txBody>
          <a:bodyPr/>
          <a:lstStyle/>
          <a:p>
            <a:r>
              <a:rPr lang="en-US"/>
              <a:t>Contractor Share </a:t>
            </a:r>
          </a:p>
        </p:txBody>
      </p:sp>
      <p:sp>
        <p:nvSpPr>
          <p:cNvPr id="3" name="Content Placeholder 2">
            <a:extLst>
              <a:ext uri="{FF2B5EF4-FFF2-40B4-BE49-F238E27FC236}">
                <a16:creationId xmlns:a16="http://schemas.microsoft.com/office/drawing/2014/main" id="{F100BE0B-0FF0-C2E7-16EC-16373702FB42}"/>
              </a:ext>
            </a:extLst>
          </p:cNvPr>
          <p:cNvSpPr>
            <a:spLocks noGrp="1"/>
          </p:cNvSpPr>
          <p:nvPr>
            <p:ph idx="1"/>
          </p:nvPr>
        </p:nvSpPr>
        <p:spPr>
          <a:xfrm>
            <a:off x="605389" y="1302118"/>
            <a:ext cx="7935824" cy="610503"/>
          </a:xfrm>
        </p:spPr>
        <p:txBody>
          <a:bodyPr vert="horz" lIns="91440" tIns="45720" rIns="91440" bIns="45720" rtlCol="0" anchor="t">
            <a:noAutofit/>
          </a:bodyPr>
          <a:lstStyle/>
          <a:p>
            <a:pPr marL="0" indent="0" algn="ctr">
              <a:buNone/>
            </a:pPr>
            <a:r>
              <a:rPr lang="en-US" sz="2000" b="1">
                <a:cs typeface="Arial"/>
              </a:rPr>
              <a:t>Danger of Falling into Water</a:t>
            </a:r>
          </a:p>
          <a:p>
            <a:pPr marL="0" indent="0" algn="ctr">
              <a:buNone/>
            </a:pPr>
            <a:r>
              <a:rPr lang="en-US" sz="1600">
                <a:cs typeface="Arial"/>
              </a:rPr>
              <a:t>Surface Water Locations at Mill</a:t>
            </a:r>
            <a:endParaRPr lang="en-US" sz="1600"/>
          </a:p>
        </p:txBody>
      </p:sp>
      <p:pic>
        <p:nvPicPr>
          <p:cNvPr id="5" name="Picture 4" descr="A map of a mountain with blue water&#10;&#10;AI-generated content may be incorrect.">
            <a:extLst>
              <a:ext uri="{FF2B5EF4-FFF2-40B4-BE49-F238E27FC236}">
                <a16:creationId xmlns:a16="http://schemas.microsoft.com/office/drawing/2014/main" id="{A1E7BE02-D853-8F55-7E37-F0DE526415A9}"/>
              </a:ext>
            </a:extLst>
          </p:cNvPr>
          <p:cNvPicPr>
            <a:picLocks noChangeAspect="1"/>
          </p:cNvPicPr>
          <p:nvPr/>
        </p:nvPicPr>
        <p:blipFill>
          <a:blip r:embed="rId2"/>
          <a:stretch>
            <a:fillRect/>
          </a:stretch>
        </p:blipFill>
        <p:spPr>
          <a:xfrm>
            <a:off x="1536270" y="2034961"/>
            <a:ext cx="6078049" cy="4560225"/>
          </a:xfrm>
          <a:prstGeom prst="rect">
            <a:avLst/>
          </a:prstGeom>
        </p:spPr>
      </p:pic>
    </p:spTree>
    <p:extLst>
      <p:ext uri="{BB962C8B-B14F-4D97-AF65-F5344CB8AC3E}">
        <p14:creationId xmlns:p14="http://schemas.microsoft.com/office/powerpoint/2010/main" val="486512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BDCD6-5298-F589-939D-361ABBA34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6D8582-3CA0-4967-316D-18C86D7B4DA3}"/>
              </a:ext>
            </a:extLst>
          </p:cNvPr>
          <p:cNvSpPr>
            <a:spLocks noGrp="1"/>
          </p:cNvSpPr>
          <p:nvPr>
            <p:ph type="title"/>
          </p:nvPr>
        </p:nvSpPr>
        <p:spPr/>
        <p:txBody>
          <a:bodyPr/>
          <a:lstStyle/>
          <a:p>
            <a:r>
              <a:rPr lang="en-US"/>
              <a:t>Contractor Share </a:t>
            </a:r>
          </a:p>
        </p:txBody>
      </p:sp>
      <p:sp>
        <p:nvSpPr>
          <p:cNvPr id="3" name="Content Placeholder 2">
            <a:extLst>
              <a:ext uri="{FF2B5EF4-FFF2-40B4-BE49-F238E27FC236}">
                <a16:creationId xmlns:a16="http://schemas.microsoft.com/office/drawing/2014/main" id="{D40A39E7-E56A-D1E6-53EE-ED09CF93A195}"/>
              </a:ext>
            </a:extLst>
          </p:cNvPr>
          <p:cNvSpPr>
            <a:spLocks noGrp="1"/>
          </p:cNvSpPr>
          <p:nvPr>
            <p:ph idx="1"/>
          </p:nvPr>
        </p:nvSpPr>
        <p:spPr>
          <a:xfrm>
            <a:off x="605389" y="1302118"/>
            <a:ext cx="7935824" cy="333812"/>
          </a:xfrm>
        </p:spPr>
        <p:txBody>
          <a:bodyPr vert="horz" lIns="91440" tIns="45720" rIns="91440" bIns="45720" rtlCol="0" anchor="t">
            <a:noAutofit/>
          </a:bodyPr>
          <a:lstStyle/>
          <a:p>
            <a:pPr marL="0" indent="0" algn="ctr">
              <a:buNone/>
            </a:pPr>
            <a:r>
              <a:rPr lang="en-US" sz="2000" b="1">
                <a:cs typeface="Arial"/>
              </a:rPr>
              <a:t>Danger of Falling into Water</a:t>
            </a:r>
            <a:endParaRPr lang="en-US" sz="2000" b="1"/>
          </a:p>
        </p:txBody>
      </p:sp>
      <p:sp>
        <p:nvSpPr>
          <p:cNvPr id="4" name="TextBox 3">
            <a:extLst>
              <a:ext uri="{FF2B5EF4-FFF2-40B4-BE49-F238E27FC236}">
                <a16:creationId xmlns:a16="http://schemas.microsoft.com/office/drawing/2014/main" id="{B55D5198-8651-0DF1-A4A7-BB044385417E}"/>
              </a:ext>
            </a:extLst>
          </p:cNvPr>
          <p:cNvSpPr txBox="1"/>
          <p:nvPr/>
        </p:nvSpPr>
        <p:spPr>
          <a:xfrm>
            <a:off x="355337" y="1755026"/>
            <a:ext cx="448240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u="sng">
                <a:latin typeface="Aptos"/>
              </a:rPr>
              <a:t>Risk Intensifiers:</a:t>
            </a:r>
            <a:endParaRPr lang="en-US" sz="2200">
              <a:latin typeface="Aptos"/>
            </a:endParaRPr>
          </a:p>
          <a:p>
            <a:endParaRPr lang="en-US" sz="2200" b="1" u="sng">
              <a:latin typeface="Aptos"/>
              <a:cs typeface="Arial"/>
            </a:endParaRPr>
          </a:p>
        </p:txBody>
      </p:sp>
      <p:sp>
        <p:nvSpPr>
          <p:cNvPr id="8" name="TextBox 7">
            <a:extLst>
              <a:ext uri="{FF2B5EF4-FFF2-40B4-BE49-F238E27FC236}">
                <a16:creationId xmlns:a16="http://schemas.microsoft.com/office/drawing/2014/main" id="{543333B4-7441-4B15-EB0B-067817F1966F}"/>
              </a:ext>
            </a:extLst>
          </p:cNvPr>
          <p:cNvSpPr txBox="1"/>
          <p:nvPr/>
        </p:nvSpPr>
        <p:spPr>
          <a:xfrm>
            <a:off x="355724" y="2157635"/>
            <a:ext cx="8569510"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000">
                <a:latin typeface="Aptos"/>
              </a:rPr>
              <a:t>Equipment weight and vibration</a:t>
            </a:r>
          </a:p>
          <a:p>
            <a:pPr marL="285750" indent="-285750">
              <a:buFont typeface="Arial,Sans-Serif"/>
              <a:buChar char="•"/>
            </a:pPr>
            <a:r>
              <a:rPr lang="en-US" sz="2000">
                <a:latin typeface="Aptos"/>
              </a:rPr>
              <a:t>Undercut banks</a:t>
            </a:r>
          </a:p>
          <a:p>
            <a:pPr marL="285750" indent="-285750">
              <a:buFont typeface="Arial,Sans-Serif"/>
              <a:buChar char="•"/>
            </a:pPr>
            <a:r>
              <a:rPr lang="en-US" sz="2000">
                <a:latin typeface="Aptos"/>
              </a:rPr>
              <a:t>Sloughing ground</a:t>
            </a:r>
          </a:p>
          <a:p>
            <a:pPr marL="285750" indent="-285750">
              <a:buFont typeface="Arial,Sans-Serif"/>
              <a:buChar char="•"/>
            </a:pPr>
            <a:r>
              <a:rPr lang="en-US" sz="2000">
                <a:latin typeface="Aptos"/>
              </a:rPr>
              <a:t>Varied water depth</a:t>
            </a:r>
            <a:endParaRPr lang="en-US" sz="2000">
              <a:latin typeface="Aptos"/>
              <a:cs typeface="Arial" panose="020B0604020202020204"/>
            </a:endParaRPr>
          </a:p>
          <a:p>
            <a:pPr marL="285750" indent="-285750">
              <a:buFont typeface="Arial,Sans-Serif"/>
              <a:buChar char="•"/>
            </a:pPr>
            <a:r>
              <a:rPr lang="en-US" sz="2000">
                <a:latin typeface="Aptos"/>
              </a:rPr>
              <a:t>Swift currents</a:t>
            </a:r>
            <a:endParaRPr lang="en-US" sz="2000">
              <a:latin typeface="Aptos"/>
              <a:cs typeface="Arial" panose="020B0604020202020204"/>
            </a:endParaRPr>
          </a:p>
          <a:p>
            <a:pPr marL="285750" indent="-285750">
              <a:buFont typeface="Arial,Sans-Serif"/>
              <a:buChar char="•"/>
            </a:pPr>
            <a:r>
              <a:rPr lang="en-US" sz="2000">
                <a:latin typeface="Aptos"/>
              </a:rPr>
              <a:t>Inadequate berms</a:t>
            </a:r>
            <a:endParaRPr lang="en-US" sz="2000">
              <a:latin typeface="Aptos"/>
              <a:cs typeface="Arial" panose="020B0604020202020204"/>
            </a:endParaRPr>
          </a:p>
          <a:p>
            <a:pPr marL="285750" indent="-285750">
              <a:buFont typeface="Arial,Sans-Serif"/>
              <a:buChar char="•"/>
            </a:pPr>
            <a:r>
              <a:rPr lang="en-US" sz="2000">
                <a:latin typeface="Aptos"/>
              </a:rPr>
              <a:t>Narrow roadways</a:t>
            </a:r>
            <a:endParaRPr lang="en-US" sz="2000">
              <a:latin typeface="Aptos"/>
              <a:cs typeface="Arial" panose="020B0604020202020204"/>
            </a:endParaRPr>
          </a:p>
          <a:p>
            <a:pPr marL="285750" indent="-285750">
              <a:buFont typeface="Arial,Sans-Serif"/>
              <a:buChar char="•"/>
            </a:pPr>
            <a:r>
              <a:rPr lang="en-US" sz="2000">
                <a:latin typeface="Aptos"/>
              </a:rPr>
              <a:t>Electrical Shock</a:t>
            </a:r>
            <a:endParaRPr lang="en-US" sz="2000">
              <a:latin typeface="Aptos"/>
              <a:cs typeface="Arial" panose="020B0604020202020204"/>
            </a:endParaRPr>
          </a:p>
          <a:p>
            <a:pPr marL="285750" indent="-285750">
              <a:buFont typeface="Arial,Sans-Serif"/>
              <a:buChar char="•"/>
            </a:pPr>
            <a:r>
              <a:rPr lang="en-US" sz="2000">
                <a:latin typeface="Aptos"/>
              </a:rPr>
              <a:t>Inclement weather / ice</a:t>
            </a:r>
            <a:endParaRPr lang="en-US" sz="2000">
              <a:latin typeface="Aptos"/>
              <a:cs typeface="Arial" panose="020B0604020202020204"/>
            </a:endParaRPr>
          </a:p>
          <a:p>
            <a:pPr marL="285750" indent="-285750">
              <a:buFont typeface="Arial,Sans-Serif"/>
              <a:buChar char="•"/>
            </a:pPr>
            <a:r>
              <a:rPr lang="en-US" sz="2000">
                <a:latin typeface="Aptos"/>
              </a:rPr>
              <a:t>Working at night / low light conditions</a:t>
            </a:r>
          </a:p>
          <a:p>
            <a:pPr marL="285750" indent="-285750">
              <a:buFont typeface="Arial,Sans-Serif"/>
              <a:buChar char="•"/>
            </a:pPr>
            <a:r>
              <a:rPr lang="en-US" sz="2000">
                <a:latin typeface="Aptos"/>
              </a:rPr>
              <a:t>Working while distracted or tired</a:t>
            </a:r>
            <a:endParaRPr lang="en-US"/>
          </a:p>
          <a:p>
            <a:pPr marL="285750" indent="-285750">
              <a:buFont typeface="Arial"/>
              <a:buChar char="•"/>
            </a:pPr>
            <a:endParaRPr lang="en-US" sz="2000">
              <a:latin typeface="Aptos"/>
              <a:cs typeface="Arial"/>
            </a:endParaRPr>
          </a:p>
          <a:p>
            <a:endParaRPr lang="en-US">
              <a:latin typeface="Aptos"/>
              <a:cs typeface="Arial"/>
            </a:endParaRPr>
          </a:p>
          <a:p>
            <a:endParaRPr lang="en-US">
              <a:cs typeface="Arial"/>
            </a:endParaRPr>
          </a:p>
        </p:txBody>
      </p:sp>
    </p:spTree>
    <p:extLst>
      <p:ext uri="{BB962C8B-B14F-4D97-AF65-F5344CB8AC3E}">
        <p14:creationId xmlns:p14="http://schemas.microsoft.com/office/powerpoint/2010/main" val="487545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AC35A-DE37-EB04-BC17-AC9896FB24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0ED0C4-28B3-EFE5-31C6-A46B65C84B8E}"/>
              </a:ext>
            </a:extLst>
          </p:cNvPr>
          <p:cNvSpPr>
            <a:spLocks noGrp="1"/>
          </p:cNvSpPr>
          <p:nvPr>
            <p:ph type="title"/>
          </p:nvPr>
        </p:nvSpPr>
        <p:spPr/>
        <p:txBody>
          <a:bodyPr/>
          <a:lstStyle/>
          <a:p>
            <a:r>
              <a:rPr lang="en-US"/>
              <a:t>Contractor Share </a:t>
            </a:r>
          </a:p>
        </p:txBody>
      </p:sp>
      <p:sp>
        <p:nvSpPr>
          <p:cNvPr id="3" name="Content Placeholder 2">
            <a:extLst>
              <a:ext uri="{FF2B5EF4-FFF2-40B4-BE49-F238E27FC236}">
                <a16:creationId xmlns:a16="http://schemas.microsoft.com/office/drawing/2014/main" id="{D9501EB3-F6A8-EE1F-D266-E7AD0DA7AF1F}"/>
              </a:ext>
            </a:extLst>
          </p:cNvPr>
          <p:cNvSpPr>
            <a:spLocks noGrp="1"/>
          </p:cNvSpPr>
          <p:nvPr>
            <p:ph idx="1"/>
          </p:nvPr>
        </p:nvSpPr>
        <p:spPr>
          <a:xfrm>
            <a:off x="605389" y="1302118"/>
            <a:ext cx="7935824" cy="333812"/>
          </a:xfrm>
        </p:spPr>
        <p:txBody>
          <a:bodyPr vert="horz" lIns="91440" tIns="45720" rIns="91440" bIns="45720" rtlCol="0" anchor="t">
            <a:noAutofit/>
          </a:bodyPr>
          <a:lstStyle/>
          <a:p>
            <a:pPr marL="0" indent="0" algn="ctr">
              <a:buNone/>
            </a:pPr>
            <a:r>
              <a:rPr lang="en-US" sz="2000" b="1">
                <a:cs typeface="Arial"/>
              </a:rPr>
              <a:t>Danger of Falling into Water</a:t>
            </a:r>
            <a:endParaRPr lang="en-US" sz="2000" b="1"/>
          </a:p>
        </p:txBody>
      </p:sp>
      <p:sp>
        <p:nvSpPr>
          <p:cNvPr id="4" name="TextBox 3">
            <a:extLst>
              <a:ext uri="{FF2B5EF4-FFF2-40B4-BE49-F238E27FC236}">
                <a16:creationId xmlns:a16="http://schemas.microsoft.com/office/drawing/2014/main" id="{F571CAC5-B8F8-5D05-E197-ADD6DF9836F5}"/>
              </a:ext>
            </a:extLst>
          </p:cNvPr>
          <p:cNvSpPr txBox="1"/>
          <p:nvPr/>
        </p:nvSpPr>
        <p:spPr>
          <a:xfrm>
            <a:off x="355337" y="1755026"/>
            <a:ext cx="448240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u="sng">
                <a:latin typeface="Aptos"/>
              </a:rPr>
              <a:t>Best Management Practices:</a:t>
            </a:r>
            <a:endParaRPr lang="en-US" sz="2200" u="sng">
              <a:cs typeface="Arial"/>
            </a:endParaRPr>
          </a:p>
        </p:txBody>
      </p:sp>
      <p:sp>
        <p:nvSpPr>
          <p:cNvPr id="8" name="TextBox 7">
            <a:extLst>
              <a:ext uri="{FF2B5EF4-FFF2-40B4-BE49-F238E27FC236}">
                <a16:creationId xmlns:a16="http://schemas.microsoft.com/office/drawing/2014/main" id="{B0A64D16-19F5-9B9E-8774-BC2F0BBE4AAA}"/>
              </a:ext>
            </a:extLst>
          </p:cNvPr>
          <p:cNvSpPr txBox="1"/>
          <p:nvPr/>
        </p:nvSpPr>
        <p:spPr>
          <a:xfrm>
            <a:off x="355724" y="2157635"/>
            <a:ext cx="8569510"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Aptos"/>
              </a:rPr>
              <a:t>Conduct daily workplace examinations!</a:t>
            </a:r>
          </a:p>
          <a:p>
            <a:pPr marL="285750" indent="-285750">
              <a:buFont typeface="Arial"/>
              <a:buChar char="•"/>
            </a:pPr>
            <a:r>
              <a:rPr lang="en-US" sz="2000">
                <a:latin typeface="Aptos"/>
              </a:rPr>
              <a:t>Know water depth, subsurface conditions, and ground conditions before you begin work.</a:t>
            </a:r>
          </a:p>
          <a:p>
            <a:pPr marL="285750" indent="-285750">
              <a:buFont typeface="Arial"/>
              <a:buChar char="•"/>
            </a:pPr>
            <a:r>
              <a:rPr lang="en-US" sz="2000">
                <a:latin typeface="Aptos"/>
              </a:rPr>
              <a:t>Keep equipment a safe distance back from the water’s edge.</a:t>
            </a:r>
            <a:endParaRPr lang="en-US" sz="2000">
              <a:latin typeface="Aptos"/>
              <a:cs typeface="Arial" panose="020B0604020202020204"/>
            </a:endParaRPr>
          </a:p>
          <a:p>
            <a:pPr marL="285750" indent="-285750">
              <a:buFont typeface="Arial"/>
              <a:buChar char="•"/>
            </a:pPr>
            <a:r>
              <a:rPr lang="en-US" sz="2000">
                <a:latin typeface="Aptos"/>
              </a:rPr>
              <a:t>Avoid traveling over ice covered water.</a:t>
            </a:r>
            <a:endParaRPr lang="en-US" sz="2000">
              <a:latin typeface="Aptos"/>
              <a:cs typeface="Arial" panose="020B0604020202020204"/>
            </a:endParaRPr>
          </a:p>
          <a:p>
            <a:pPr marL="285750" indent="-285750">
              <a:buFont typeface="Arial"/>
              <a:buChar char="•"/>
            </a:pPr>
            <a:r>
              <a:rPr lang="en-US" sz="2000">
                <a:latin typeface="Aptos"/>
              </a:rPr>
              <a:t>Provide handrails around docks and work boats.</a:t>
            </a:r>
            <a:endParaRPr lang="en-US" sz="2000">
              <a:latin typeface="Aptos"/>
              <a:cs typeface="Arial" panose="020B0604020202020204"/>
            </a:endParaRPr>
          </a:p>
          <a:p>
            <a:pPr marL="285750" indent="-285750">
              <a:buFont typeface="Arial"/>
              <a:buChar char="•"/>
            </a:pPr>
            <a:r>
              <a:rPr lang="en-US" sz="2000">
                <a:latin typeface="Aptos"/>
              </a:rPr>
              <a:t>Properly berm roadways near water hazards.</a:t>
            </a:r>
            <a:endParaRPr lang="en-US" sz="2000">
              <a:latin typeface="Aptos"/>
              <a:cs typeface="Arial" panose="020B0604020202020204"/>
            </a:endParaRPr>
          </a:p>
          <a:p>
            <a:pPr marL="285750" indent="-285750">
              <a:buFont typeface="Arial"/>
              <a:buChar char="•"/>
            </a:pPr>
            <a:r>
              <a:rPr lang="en-US" sz="2000">
                <a:latin typeface="Aptos"/>
              </a:rPr>
              <a:t>Always wear a Coast Guard approved Type I or Type V personal flotation device (PFD) when working around water, even when inside mobile equipment. Auto-inflatable, if possible.</a:t>
            </a:r>
            <a:endParaRPr lang="en-US" sz="2000">
              <a:latin typeface="Aptos"/>
              <a:cs typeface="Arial" panose="020B0604020202020204"/>
            </a:endParaRPr>
          </a:p>
          <a:p>
            <a:pPr marL="285750" indent="-285750">
              <a:buFont typeface="Arial"/>
              <a:buChar char="•"/>
            </a:pPr>
            <a:r>
              <a:rPr lang="en-US" sz="2000">
                <a:latin typeface="Aptos"/>
              </a:rPr>
              <a:t>Keep water rescue equipment easily accessible.</a:t>
            </a:r>
            <a:endParaRPr lang="en-US" sz="2000">
              <a:latin typeface="Aptos"/>
              <a:cs typeface="Arial" panose="020B0604020202020204"/>
            </a:endParaRPr>
          </a:p>
          <a:p>
            <a:pPr marL="285750" indent="-285750">
              <a:buFont typeface="Arial"/>
              <a:buChar char="•"/>
            </a:pPr>
            <a:r>
              <a:rPr lang="en-US" sz="2000">
                <a:latin typeface="Aptos"/>
              </a:rPr>
              <a:t>Know where extra PFDs and rescue rings are stored.</a:t>
            </a:r>
            <a:endParaRPr lang="en-US" sz="2000">
              <a:latin typeface="Aptos"/>
              <a:cs typeface="Arial" panose="020B0604020202020204"/>
            </a:endParaRPr>
          </a:p>
          <a:p>
            <a:pPr marL="285750" indent="-285750">
              <a:buFont typeface="Arial"/>
              <a:buChar char="•"/>
            </a:pPr>
            <a:r>
              <a:rPr lang="en-US" sz="2000">
                <a:latin typeface="Aptos"/>
              </a:rPr>
              <a:t>Practice good housekeeping and keep all travel ways </a:t>
            </a:r>
            <a:r>
              <a:rPr lang="en-US" sz="2000">
                <a:latin typeface="Aptos"/>
                <a:cs typeface="Arial"/>
              </a:rPr>
              <a:t>clear around water hazards.</a:t>
            </a:r>
          </a:p>
          <a:p>
            <a:pPr marL="285750" indent="-285750">
              <a:buFont typeface="Arial"/>
              <a:buChar char="•"/>
            </a:pPr>
            <a:endParaRPr lang="en-US" sz="2000">
              <a:latin typeface="Aptos"/>
              <a:cs typeface="Arial"/>
            </a:endParaRPr>
          </a:p>
          <a:p>
            <a:endParaRPr lang="en-US">
              <a:latin typeface="Aptos"/>
              <a:cs typeface="Arial"/>
            </a:endParaRPr>
          </a:p>
          <a:p>
            <a:endParaRPr lang="en-US">
              <a:cs typeface="Arial"/>
            </a:endParaRPr>
          </a:p>
        </p:txBody>
      </p:sp>
    </p:spTree>
    <p:extLst>
      <p:ext uri="{BB962C8B-B14F-4D97-AF65-F5344CB8AC3E}">
        <p14:creationId xmlns:p14="http://schemas.microsoft.com/office/powerpoint/2010/main" val="2727338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8D9E4-D78E-AE09-E399-8CF1A993073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407A2D3-E922-A9B6-592E-48BDDD541641}"/>
              </a:ext>
            </a:extLst>
          </p:cNvPr>
          <p:cNvSpPr/>
          <p:nvPr/>
        </p:nvSpPr>
        <p:spPr>
          <a:xfrm>
            <a:off x="5468353" y="1286619"/>
            <a:ext cx="3675647" cy="5143501"/>
          </a:xfrm>
          <a:prstGeom prst="rect">
            <a:avLst/>
          </a:prstGeom>
          <a:solidFill>
            <a:srgbClr val="2E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7" name="TextBox 16">
            <a:extLst>
              <a:ext uri="{FF2B5EF4-FFF2-40B4-BE49-F238E27FC236}">
                <a16:creationId xmlns:a16="http://schemas.microsoft.com/office/drawing/2014/main" id="{40C77E64-31BB-8F5E-F7B7-A6E48D58C1BA}"/>
              </a:ext>
            </a:extLst>
          </p:cNvPr>
          <p:cNvSpPr txBox="1"/>
          <p:nvPr/>
        </p:nvSpPr>
        <p:spPr>
          <a:xfrm>
            <a:off x="324436" y="1672393"/>
            <a:ext cx="4371975" cy="646331"/>
          </a:xfrm>
          <a:prstGeom prst="rect">
            <a:avLst/>
          </a:prstGeom>
          <a:noFill/>
        </p:spPr>
        <p:txBody>
          <a:bodyPr wrap="square" rtlCol="0">
            <a:spAutoFit/>
          </a:bodyPr>
          <a:lstStyle/>
          <a:p>
            <a:pPr defTabSz="685800">
              <a:defRPr/>
            </a:pPr>
            <a:r>
              <a:rPr lang="en-US" sz="3600" b="1">
                <a:solidFill>
                  <a:srgbClr val="004449"/>
                </a:solidFill>
                <a:latin typeface="Arial" panose="020B0604020202020204" pitchFamily="34" charset="0"/>
                <a:cs typeface="Arial" panose="020B0604020202020204" pitchFamily="34" charset="0"/>
              </a:rPr>
              <a:t>Falling Objects </a:t>
            </a:r>
            <a:endParaRPr lang="en-US" sz="2700" b="1">
              <a:solidFill>
                <a:srgbClr val="004449"/>
              </a:solidFill>
              <a:latin typeface="Arial" panose="020B0604020202020204" pitchFamily="34" charset="0"/>
              <a:cs typeface="Arial" panose="020B0604020202020204" pitchFamily="34" charset="0"/>
            </a:endParaRPr>
          </a:p>
        </p:txBody>
      </p:sp>
      <p:pic>
        <p:nvPicPr>
          <p:cNvPr id="3" name="Picture 2" descr="A blue and grey text on a black background&#10;&#10;Description automatically generated">
            <a:extLst>
              <a:ext uri="{FF2B5EF4-FFF2-40B4-BE49-F238E27FC236}">
                <a16:creationId xmlns:a16="http://schemas.microsoft.com/office/drawing/2014/main" id="{2B20D641-C93D-733B-5874-F78836362BA0}"/>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7136397" y="5654341"/>
            <a:ext cx="691756" cy="381545"/>
          </a:xfrm>
          <a:prstGeom prst="rect">
            <a:avLst/>
          </a:prstGeom>
        </p:spPr>
      </p:pic>
      <p:sp>
        <p:nvSpPr>
          <p:cNvPr id="4" name="Content Placeholder 2">
            <a:extLst>
              <a:ext uri="{FF2B5EF4-FFF2-40B4-BE49-F238E27FC236}">
                <a16:creationId xmlns:a16="http://schemas.microsoft.com/office/drawing/2014/main" id="{CAD9E5C3-9590-B2DD-64C2-EFFFE2A745B0}"/>
              </a:ext>
            </a:extLst>
          </p:cNvPr>
          <p:cNvSpPr>
            <a:spLocks noGrp="1"/>
          </p:cNvSpPr>
          <p:nvPr/>
        </p:nvSpPr>
        <p:spPr>
          <a:xfrm>
            <a:off x="5770262" y="1776398"/>
            <a:ext cx="3257550" cy="3877943"/>
          </a:xfrm>
          <a:prstGeom prst="rect">
            <a:avLst/>
          </a:prstGeom>
        </p:spPr>
        <p:txBody>
          <a:bodyPr vert="horz" lIns="68580" tIns="34290" rIns="68580" bIns="34290" rtlCol="0">
            <a:noAutofit/>
          </a:bodyPr>
          <a:lstStyle>
            <a:lvl1pPr marL="225425" indent="-225425" algn="l" defTabSz="914400" rtl="0" eaLnBrk="1" latinLnBrk="0" hangingPunct="1">
              <a:lnSpc>
                <a:spcPct val="90000"/>
              </a:lnSpc>
              <a:spcBef>
                <a:spcPts val="1000"/>
              </a:spcBef>
              <a:buClr>
                <a:srgbClr val="D37321"/>
              </a:buClr>
              <a:buSzPct val="11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12763" indent="-279400" algn="l" defTabSz="914400" rtl="0" eaLnBrk="1" latinLnBrk="0" hangingPunct="1">
              <a:lnSpc>
                <a:spcPct val="90000"/>
              </a:lnSpc>
              <a:spcBef>
                <a:spcPts val="500"/>
              </a:spcBef>
              <a:buClr>
                <a:srgbClr val="D37321"/>
              </a:buClr>
              <a:buSzPct val="92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58838" indent="-288925" algn="l" defTabSz="914400" rtl="0" eaLnBrk="1" latinLnBrk="0" hangingPunct="1">
              <a:lnSpc>
                <a:spcPct val="90000"/>
              </a:lnSpc>
              <a:spcBef>
                <a:spcPts val="500"/>
              </a:spcBef>
              <a:buClr>
                <a:srgbClr val="D37321"/>
              </a:buClr>
              <a:buSzPct val="98000"/>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082675" indent="-280988" algn="l" defTabSz="914400" rtl="0" eaLnBrk="1" latinLnBrk="0" hangingPunct="1">
              <a:lnSpc>
                <a:spcPct val="90000"/>
              </a:lnSpc>
              <a:spcBef>
                <a:spcPts val="500"/>
              </a:spcBef>
              <a:buClr>
                <a:srgbClr val="D3732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258888" indent="-176213" algn="l" defTabSz="914400" rtl="0" eaLnBrk="1" latinLnBrk="0" hangingPunct="1">
              <a:lnSpc>
                <a:spcPct val="90000"/>
              </a:lnSpc>
              <a:spcBef>
                <a:spcPts val="500"/>
              </a:spcBef>
              <a:buClr>
                <a:srgbClr val="D3732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750"/>
              </a:spcBef>
              <a:spcAft>
                <a:spcPts val="1350"/>
              </a:spcAft>
              <a:buNone/>
              <a:defRPr/>
            </a:pPr>
            <a:r>
              <a:rPr lang="en-US" sz="1800" b="1">
                <a:solidFill>
                  <a:schemeClr val="bg1"/>
                </a:solidFill>
              </a:rPr>
              <a:t>Eliminate Hazards and Prevent Injury </a:t>
            </a:r>
          </a:p>
          <a:p>
            <a:pPr marL="257175" indent="-257175">
              <a:lnSpc>
                <a:spcPct val="107000"/>
              </a:lnSpc>
              <a:spcAft>
                <a:spcPts val="300"/>
              </a:spcAft>
              <a:buClr>
                <a:srgbClr val="C66A39"/>
              </a:buClr>
            </a:pPr>
            <a:r>
              <a:rPr lang="en-US" sz="1350">
                <a:solidFill>
                  <a:schemeClr val="bg1"/>
                </a:solidFill>
                <a:ea typeface="Calibri" panose="020F0502020204030204" pitchFamily="34" charset="0"/>
              </a:rPr>
              <a:t>Use barriers and flagging to establish safe zones under elevated work</a:t>
            </a:r>
          </a:p>
          <a:p>
            <a:pPr marL="259556" indent="-259556">
              <a:lnSpc>
                <a:spcPct val="107000"/>
              </a:lnSpc>
              <a:spcAft>
                <a:spcPts val="600"/>
              </a:spcAft>
              <a:buClr>
                <a:srgbClr val="C66A39"/>
              </a:buClr>
            </a:pPr>
            <a:r>
              <a:rPr lang="en-US" sz="1350">
                <a:solidFill>
                  <a:schemeClr val="bg1"/>
                </a:solidFill>
                <a:ea typeface="Calibri" panose="020F0502020204030204" pitchFamily="34" charset="0"/>
              </a:rPr>
              <a:t>Always wear a hard hat and proper personal protective equipment (PPE) </a:t>
            </a:r>
          </a:p>
          <a:p>
            <a:pPr marL="257175" indent="-257175">
              <a:lnSpc>
                <a:spcPct val="107000"/>
              </a:lnSpc>
              <a:spcAft>
                <a:spcPts val="300"/>
              </a:spcAft>
              <a:buClr>
                <a:srgbClr val="C66A39"/>
              </a:buClr>
            </a:pPr>
            <a:r>
              <a:rPr lang="en-US" sz="1350">
                <a:solidFill>
                  <a:schemeClr val="bg1"/>
                </a:solidFill>
                <a:ea typeface="Calibri" panose="020F0502020204030204" pitchFamily="34" charset="0"/>
              </a:rPr>
              <a:t>Use safety nets, barriers, toe boards and guardrails to help prevent or catch falling objects</a:t>
            </a:r>
          </a:p>
          <a:p>
            <a:pPr marL="257175" indent="-257175">
              <a:lnSpc>
                <a:spcPct val="107000"/>
              </a:lnSpc>
              <a:spcAft>
                <a:spcPts val="300"/>
              </a:spcAft>
              <a:buClr>
                <a:srgbClr val="C66A39"/>
              </a:buClr>
            </a:pPr>
            <a:r>
              <a:rPr lang="en-US" sz="1350">
                <a:solidFill>
                  <a:schemeClr val="bg1"/>
                </a:solidFill>
                <a:ea typeface="Calibri" panose="020F0502020204030204" pitchFamily="34" charset="0"/>
              </a:rPr>
              <a:t>Coordinate work activities to establish and ensure proper segregation safe zones</a:t>
            </a:r>
          </a:p>
        </p:txBody>
      </p:sp>
      <p:sp>
        <p:nvSpPr>
          <p:cNvPr id="7" name="Rectangle: Rounded Corners 6">
            <a:extLst>
              <a:ext uri="{FF2B5EF4-FFF2-40B4-BE49-F238E27FC236}">
                <a16:creationId xmlns:a16="http://schemas.microsoft.com/office/drawing/2014/main" id="{70ECF8FA-2426-E66E-C9D5-4EA40C4E79B8}"/>
              </a:ext>
            </a:extLst>
          </p:cNvPr>
          <p:cNvSpPr/>
          <p:nvPr/>
        </p:nvSpPr>
        <p:spPr>
          <a:xfrm>
            <a:off x="1162006" y="5667479"/>
            <a:ext cx="3434549" cy="405203"/>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685800">
              <a:defRPr/>
            </a:pPr>
            <a:r>
              <a:rPr lang="en-US" sz="1200" kern="0">
                <a:solidFill>
                  <a:srgbClr val="C66A39"/>
                </a:solidFill>
                <a:latin typeface="Arial" panose="020B0604020202020204" pitchFamily="34" charset="0"/>
                <a:cs typeface="Arial" panose="020B0604020202020204" pitchFamily="34" charset="0"/>
                <a:hlinkClick r:id="rId4"/>
              </a:rPr>
              <a:t>Click here</a:t>
            </a:r>
            <a:r>
              <a:rPr lang="en-US" sz="1200" kern="0">
                <a:solidFill>
                  <a:srgbClr val="C66A39"/>
                </a:solidFill>
                <a:latin typeface="Arial" panose="020B0604020202020204" pitchFamily="34" charset="0"/>
                <a:cs typeface="Arial" panose="020B0604020202020204" pitchFamily="34" charset="0"/>
              </a:rPr>
              <a:t> </a:t>
            </a:r>
            <a:r>
              <a:rPr lang="en-US" sz="1200" kern="0">
                <a:solidFill>
                  <a:prstClr val="black">
                    <a:lumMod val="75000"/>
                    <a:lumOff val="25000"/>
                  </a:prstClr>
                </a:solidFill>
                <a:latin typeface="Arial" panose="020B0604020202020204" pitchFamily="34" charset="0"/>
                <a:cs typeface="Arial" panose="020B0604020202020204" pitchFamily="34" charset="0"/>
              </a:rPr>
              <a:t>to access a Falling Objects toolkit, including talking points and employee handout. </a:t>
            </a:r>
            <a:endParaRPr lang="en-US" sz="1200" u="sng" kern="0">
              <a:solidFill>
                <a:prstClr val="black">
                  <a:lumMod val="75000"/>
                  <a:lumOff val="25000"/>
                </a:prstClr>
              </a:solidFill>
              <a:latin typeface="Arial" panose="020B0604020202020204" pitchFamily="34" charset="0"/>
              <a:cs typeface="Arial" panose="020B0604020202020204" pitchFamily="34" charset="0"/>
            </a:endParaRPr>
          </a:p>
        </p:txBody>
      </p:sp>
      <p:pic>
        <p:nvPicPr>
          <p:cNvPr id="13" name="Graphic 12" descr="Cursor with solid fill">
            <a:extLst>
              <a:ext uri="{FF2B5EF4-FFF2-40B4-BE49-F238E27FC236}">
                <a16:creationId xmlns:a16="http://schemas.microsoft.com/office/drawing/2014/main" id="{8EC1B823-D65C-9186-8879-EE7A21B849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09609" y="5613909"/>
            <a:ext cx="503546" cy="512342"/>
          </a:xfrm>
          <a:prstGeom prst="rect">
            <a:avLst/>
          </a:prstGeom>
        </p:spPr>
      </p:pic>
      <p:sp>
        <p:nvSpPr>
          <p:cNvPr id="9" name="TextBox 8">
            <a:extLst>
              <a:ext uri="{FF2B5EF4-FFF2-40B4-BE49-F238E27FC236}">
                <a16:creationId xmlns:a16="http://schemas.microsoft.com/office/drawing/2014/main" id="{832AD62D-E2FA-ECA8-F780-E41E29B0AD0D}"/>
              </a:ext>
            </a:extLst>
          </p:cNvPr>
          <p:cNvSpPr txBox="1"/>
          <p:nvPr/>
        </p:nvSpPr>
        <p:spPr>
          <a:xfrm>
            <a:off x="3588952" y="3491434"/>
            <a:ext cx="1503947" cy="276999"/>
          </a:xfrm>
          <a:prstGeom prst="rect">
            <a:avLst/>
          </a:prstGeom>
          <a:noFill/>
        </p:spPr>
        <p:txBody>
          <a:bodyPr wrap="square">
            <a:spAutoFit/>
          </a:bodyPr>
          <a:lstStyle/>
          <a:p>
            <a:pPr algn="ctr"/>
            <a:r>
              <a:rPr lang="en-US" sz="1200">
                <a:latin typeface="Arial" panose="020B0604020202020204" pitchFamily="34" charset="0"/>
                <a:cs typeface="Arial" panose="020B0604020202020204" pitchFamily="34" charset="0"/>
              </a:rPr>
              <a:t>Overhead Work</a:t>
            </a:r>
          </a:p>
        </p:txBody>
      </p:sp>
      <p:pic>
        <p:nvPicPr>
          <p:cNvPr id="10" name="Graphic 4" descr="Construction worker male outline">
            <a:extLst>
              <a:ext uri="{FF2B5EF4-FFF2-40B4-BE49-F238E27FC236}">
                <a16:creationId xmlns:a16="http://schemas.microsoft.com/office/drawing/2014/main" id="{F12E1285-3F3E-62A7-97BA-4396EFA40F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9293" y="4095324"/>
            <a:ext cx="707231" cy="707231"/>
          </a:xfrm>
          <a:prstGeom prst="rect">
            <a:avLst/>
          </a:prstGeom>
        </p:spPr>
      </p:pic>
      <p:pic>
        <p:nvPicPr>
          <p:cNvPr id="11" name="Graphic 24" descr="Mop and bucket outline">
            <a:extLst>
              <a:ext uri="{FF2B5EF4-FFF2-40B4-BE49-F238E27FC236}">
                <a16:creationId xmlns:a16="http://schemas.microsoft.com/office/drawing/2014/main" id="{AC1E08B2-BBF5-7AA1-E6A0-B10ADE4E3E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9780" y="2763521"/>
            <a:ext cx="682466" cy="669608"/>
          </a:xfrm>
          <a:prstGeom prst="rect">
            <a:avLst/>
          </a:prstGeom>
        </p:spPr>
      </p:pic>
      <p:pic>
        <p:nvPicPr>
          <p:cNvPr id="12" name="Graphic 22" descr="Scales of justice outline">
            <a:extLst>
              <a:ext uri="{FF2B5EF4-FFF2-40B4-BE49-F238E27FC236}">
                <a16:creationId xmlns:a16="http://schemas.microsoft.com/office/drawing/2014/main" id="{35420C8F-8E06-FA0D-EF08-03A9263964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46844" y="4020372"/>
            <a:ext cx="741045" cy="741045"/>
          </a:xfrm>
          <a:prstGeom prst="rect">
            <a:avLst/>
          </a:prstGeom>
        </p:spPr>
      </p:pic>
      <p:pic>
        <p:nvPicPr>
          <p:cNvPr id="14" name="Graphic 20" descr="Tools outline">
            <a:extLst>
              <a:ext uri="{FF2B5EF4-FFF2-40B4-BE49-F238E27FC236}">
                <a16:creationId xmlns:a16="http://schemas.microsoft.com/office/drawing/2014/main" id="{2B956CF0-A546-66F7-50B3-11323D75B1D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89634" y="4169299"/>
            <a:ext cx="685800" cy="685800"/>
          </a:xfrm>
          <a:prstGeom prst="rect">
            <a:avLst/>
          </a:prstGeom>
        </p:spPr>
      </p:pic>
      <p:pic>
        <p:nvPicPr>
          <p:cNvPr id="15" name="Graphic 6" descr="Building Brick Wall outline">
            <a:extLst>
              <a:ext uri="{FF2B5EF4-FFF2-40B4-BE49-F238E27FC236}">
                <a16:creationId xmlns:a16="http://schemas.microsoft.com/office/drawing/2014/main" id="{39E0DF6D-3092-440B-4E48-33EA3AE75FC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393745" y="2812878"/>
            <a:ext cx="750094" cy="750094"/>
          </a:xfrm>
          <a:prstGeom prst="rect">
            <a:avLst/>
          </a:prstGeom>
        </p:spPr>
      </p:pic>
      <p:sp>
        <p:nvSpPr>
          <p:cNvPr id="18" name="Arrow: Up 17">
            <a:extLst>
              <a:ext uri="{FF2B5EF4-FFF2-40B4-BE49-F238E27FC236}">
                <a16:creationId xmlns:a16="http://schemas.microsoft.com/office/drawing/2014/main" id="{5AD7246D-65C5-5268-0140-CE7F34B942BA}"/>
              </a:ext>
            </a:extLst>
          </p:cNvPr>
          <p:cNvSpPr/>
          <p:nvPr/>
        </p:nvSpPr>
        <p:spPr>
          <a:xfrm>
            <a:off x="4156403" y="2942503"/>
            <a:ext cx="328613" cy="550069"/>
          </a:xfrm>
          <a:prstGeom prst="upArrow">
            <a:avLst/>
          </a:prstGeom>
          <a:noFill/>
          <a:ln w="28575">
            <a:solidFill>
              <a:srgbClr val="00444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20" name="TextBox 19">
            <a:extLst>
              <a:ext uri="{FF2B5EF4-FFF2-40B4-BE49-F238E27FC236}">
                <a16:creationId xmlns:a16="http://schemas.microsoft.com/office/drawing/2014/main" id="{8EC1759B-85C3-D896-AF38-18448751AC89}"/>
              </a:ext>
            </a:extLst>
          </p:cNvPr>
          <p:cNvSpPr txBox="1"/>
          <p:nvPr/>
        </p:nvSpPr>
        <p:spPr>
          <a:xfrm>
            <a:off x="1957157" y="3477674"/>
            <a:ext cx="1623270" cy="276999"/>
          </a:xfrm>
          <a:prstGeom prst="rect">
            <a:avLst/>
          </a:prstGeom>
          <a:noFill/>
        </p:spPr>
        <p:txBody>
          <a:bodyPr wrap="square">
            <a:spAutoFit/>
          </a:bodyPr>
          <a:lstStyle/>
          <a:p>
            <a:pPr algn="ctr"/>
            <a:r>
              <a:rPr lang="en-US" sz="1200">
                <a:latin typeface="Arial" panose="020B0604020202020204" pitchFamily="34" charset="0"/>
                <a:cs typeface="Arial" panose="020B0604020202020204" pitchFamily="34" charset="0"/>
              </a:rPr>
              <a:t>Stacked Materials</a:t>
            </a:r>
          </a:p>
        </p:txBody>
      </p:sp>
      <p:sp>
        <p:nvSpPr>
          <p:cNvPr id="21" name="TextBox 20">
            <a:extLst>
              <a:ext uri="{FF2B5EF4-FFF2-40B4-BE49-F238E27FC236}">
                <a16:creationId xmlns:a16="http://schemas.microsoft.com/office/drawing/2014/main" id="{263612F4-B8F3-6012-A80C-91B5A1F5A946}"/>
              </a:ext>
            </a:extLst>
          </p:cNvPr>
          <p:cNvSpPr txBox="1"/>
          <p:nvPr/>
        </p:nvSpPr>
        <p:spPr>
          <a:xfrm>
            <a:off x="3580427" y="4748911"/>
            <a:ext cx="1623270" cy="461665"/>
          </a:xfrm>
          <a:prstGeom prst="rect">
            <a:avLst/>
          </a:prstGeom>
          <a:noFill/>
        </p:spPr>
        <p:txBody>
          <a:bodyPr wrap="square">
            <a:spAutoFit/>
          </a:bodyPr>
          <a:lstStyle/>
          <a:p>
            <a:pPr algn="ctr"/>
            <a:r>
              <a:rPr lang="en-US" sz="1200">
                <a:latin typeface="Arial" panose="020B0604020202020204" pitchFamily="34" charset="0"/>
                <a:cs typeface="Arial" panose="020B0604020202020204" pitchFamily="34" charset="0"/>
              </a:rPr>
              <a:t>Improperly Secured Tools </a:t>
            </a:r>
          </a:p>
        </p:txBody>
      </p:sp>
      <p:sp>
        <p:nvSpPr>
          <p:cNvPr id="22" name="TextBox 21">
            <a:extLst>
              <a:ext uri="{FF2B5EF4-FFF2-40B4-BE49-F238E27FC236}">
                <a16:creationId xmlns:a16="http://schemas.microsoft.com/office/drawing/2014/main" id="{016632A6-35AF-D166-07F1-80A9287101BF}"/>
              </a:ext>
            </a:extLst>
          </p:cNvPr>
          <p:cNvSpPr txBox="1"/>
          <p:nvPr/>
        </p:nvSpPr>
        <p:spPr>
          <a:xfrm>
            <a:off x="325362" y="3468243"/>
            <a:ext cx="1623270" cy="276999"/>
          </a:xfrm>
          <a:prstGeom prst="rect">
            <a:avLst/>
          </a:prstGeom>
          <a:noFill/>
        </p:spPr>
        <p:txBody>
          <a:bodyPr wrap="square">
            <a:spAutoFit/>
          </a:bodyPr>
          <a:lstStyle/>
          <a:p>
            <a:pPr algn="ctr"/>
            <a:r>
              <a:rPr lang="en-US" sz="1200">
                <a:latin typeface="Arial" panose="020B0604020202020204" pitchFamily="34" charset="0"/>
                <a:cs typeface="Arial" panose="020B0604020202020204" pitchFamily="34" charset="0"/>
              </a:rPr>
              <a:t>Poor Housekeeping</a:t>
            </a:r>
          </a:p>
        </p:txBody>
      </p:sp>
      <p:sp>
        <p:nvSpPr>
          <p:cNvPr id="23" name="TextBox 22">
            <a:extLst>
              <a:ext uri="{FF2B5EF4-FFF2-40B4-BE49-F238E27FC236}">
                <a16:creationId xmlns:a16="http://schemas.microsoft.com/office/drawing/2014/main" id="{FE112F63-813F-A088-3017-F1DED64CA2C4}"/>
              </a:ext>
            </a:extLst>
          </p:cNvPr>
          <p:cNvSpPr txBox="1"/>
          <p:nvPr/>
        </p:nvSpPr>
        <p:spPr>
          <a:xfrm>
            <a:off x="324436" y="4737140"/>
            <a:ext cx="1356575" cy="461665"/>
          </a:xfrm>
          <a:prstGeom prst="rect">
            <a:avLst/>
          </a:prstGeom>
          <a:noFill/>
        </p:spPr>
        <p:txBody>
          <a:bodyPr wrap="square">
            <a:spAutoFit/>
          </a:bodyPr>
          <a:lstStyle/>
          <a:p>
            <a:pPr algn="ctr"/>
            <a:r>
              <a:rPr lang="en-US" sz="1200">
                <a:latin typeface="Arial" panose="020B0604020202020204" pitchFamily="34" charset="0"/>
                <a:cs typeface="Arial" panose="020B0604020202020204" pitchFamily="34" charset="0"/>
              </a:rPr>
              <a:t>Inadequate Use of PPE </a:t>
            </a:r>
          </a:p>
        </p:txBody>
      </p:sp>
      <p:sp>
        <p:nvSpPr>
          <p:cNvPr id="24" name="TextBox 23">
            <a:extLst>
              <a:ext uri="{FF2B5EF4-FFF2-40B4-BE49-F238E27FC236}">
                <a16:creationId xmlns:a16="http://schemas.microsoft.com/office/drawing/2014/main" id="{734B145F-01B7-BD46-2942-9F4FFB6BB401}"/>
              </a:ext>
            </a:extLst>
          </p:cNvPr>
          <p:cNvSpPr txBox="1"/>
          <p:nvPr/>
        </p:nvSpPr>
        <p:spPr>
          <a:xfrm>
            <a:off x="1905731" y="4726859"/>
            <a:ext cx="1623270" cy="461665"/>
          </a:xfrm>
          <a:prstGeom prst="rect">
            <a:avLst/>
          </a:prstGeom>
          <a:noFill/>
        </p:spPr>
        <p:txBody>
          <a:bodyPr wrap="square">
            <a:spAutoFit/>
          </a:bodyPr>
          <a:lstStyle/>
          <a:p>
            <a:pPr algn="ctr"/>
            <a:r>
              <a:rPr lang="en-US" sz="1200">
                <a:latin typeface="Arial" panose="020B0604020202020204" pitchFamily="34" charset="0"/>
                <a:cs typeface="Arial" panose="020B0604020202020204" pitchFamily="34" charset="0"/>
              </a:rPr>
              <a:t>Overloaded Storage Areas </a:t>
            </a:r>
          </a:p>
        </p:txBody>
      </p:sp>
      <p:sp>
        <p:nvSpPr>
          <p:cNvPr id="2" name="Title 1">
            <a:extLst>
              <a:ext uri="{FF2B5EF4-FFF2-40B4-BE49-F238E27FC236}">
                <a16:creationId xmlns:a16="http://schemas.microsoft.com/office/drawing/2014/main" id="{92D1AEC9-5A05-B456-6D1A-66307C4E8844}"/>
              </a:ext>
            </a:extLst>
          </p:cNvPr>
          <p:cNvSpPr>
            <a:spLocks noGrp="1"/>
          </p:cNvSpPr>
          <p:nvPr>
            <p:ph type="title"/>
          </p:nvPr>
        </p:nvSpPr>
        <p:spPr/>
        <p:txBody>
          <a:bodyPr/>
          <a:lstStyle/>
          <a:p>
            <a:r>
              <a:rPr lang="en-US" dirty="0"/>
              <a:t>Safety Share</a:t>
            </a:r>
          </a:p>
        </p:txBody>
      </p:sp>
      <p:sp>
        <p:nvSpPr>
          <p:cNvPr id="25" name="Content Placeholder 2">
            <a:extLst>
              <a:ext uri="{FF2B5EF4-FFF2-40B4-BE49-F238E27FC236}">
                <a16:creationId xmlns:a16="http://schemas.microsoft.com/office/drawing/2014/main" id="{4481B6DF-65ED-93DA-948E-60CC7EEEED22}"/>
              </a:ext>
            </a:extLst>
          </p:cNvPr>
          <p:cNvSpPr>
            <a:spLocks noGrp="1"/>
          </p:cNvSpPr>
          <p:nvPr>
            <p:ph idx="1"/>
          </p:nvPr>
        </p:nvSpPr>
        <p:spPr/>
        <p:txBody>
          <a:bodyPr>
            <a:noAutofit/>
          </a:bodyPr>
          <a:lstStyle/>
          <a:p>
            <a:pPr marL="0" indent="0">
              <a:spcBef>
                <a:spcPts val="450"/>
              </a:spcBef>
              <a:buClr>
                <a:srgbClr val="C66A39"/>
              </a:buClr>
              <a:buNone/>
            </a:pPr>
            <a:r>
              <a:rPr lang="en-US" b="1">
                <a:solidFill>
                  <a:srgbClr val="C66A39"/>
                </a:solidFill>
                <a:latin typeface="Arial" panose="020B0604020202020204" pitchFamily="34" charset="0"/>
              </a:rPr>
              <a:t>Common Causes </a:t>
            </a:r>
          </a:p>
        </p:txBody>
      </p:sp>
    </p:spTree>
    <p:extLst>
      <p:ext uri="{BB962C8B-B14F-4D97-AF65-F5344CB8AC3E}">
        <p14:creationId xmlns:p14="http://schemas.microsoft.com/office/powerpoint/2010/main" val="1740531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0" y="1664285"/>
            <a:ext cx="1136984" cy="4548738"/>
          </a:xfrm>
          <a:prstGeom prst="rect">
            <a:avLst/>
          </a:prstGeom>
          <a:solidFill>
            <a:srgbClr val="2E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796C3384-7C71-8CF4-C4B5-6D37B96C2B75}"/>
              </a:ext>
            </a:extLst>
          </p:cNvPr>
          <p:cNvSpPr/>
          <p:nvPr/>
        </p:nvSpPr>
        <p:spPr>
          <a:xfrm>
            <a:off x="1136983" y="1366903"/>
            <a:ext cx="8007017" cy="297382"/>
          </a:xfrm>
          <a:prstGeom prst="rect">
            <a:avLst/>
          </a:prstGeom>
          <a:solidFill>
            <a:srgbClr val="2E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7D0B4CFA-1C92-6558-EEA4-FFBF2B9AFB43}"/>
              </a:ext>
            </a:extLst>
          </p:cNvPr>
          <p:cNvSpPr/>
          <p:nvPr/>
        </p:nvSpPr>
        <p:spPr>
          <a:xfrm>
            <a:off x="1136983" y="6212254"/>
            <a:ext cx="8007017" cy="297382"/>
          </a:xfrm>
          <a:prstGeom prst="rect">
            <a:avLst/>
          </a:prstGeom>
          <a:solidFill>
            <a:srgbClr val="2E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559BAA5D-3C0C-DA29-905E-EA9A50AE6AD9}"/>
              </a:ext>
            </a:extLst>
          </p:cNvPr>
          <p:cNvSpPr txBox="1"/>
          <p:nvPr/>
        </p:nvSpPr>
        <p:spPr>
          <a:xfrm>
            <a:off x="1465452" y="1772106"/>
            <a:ext cx="7091319" cy="646331"/>
          </a:xfrm>
          <a:prstGeom prst="rect">
            <a:avLst/>
          </a:prstGeom>
          <a:noFill/>
        </p:spPr>
        <p:txBody>
          <a:bodyPr wrap="square" rtlCol="0">
            <a:spAutoFit/>
          </a:bodyPr>
          <a:lstStyle/>
          <a:p>
            <a:r>
              <a:rPr lang="en-US" sz="3600" b="1">
                <a:solidFill>
                  <a:srgbClr val="004449"/>
                </a:solidFill>
                <a:latin typeface="Arial" panose="020B0604020202020204" pitchFamily="34" charset="0"/>
                <a:cs typeface="Arial" panose="020B0604020202020204" pitchFamily="34" charset="0"/>
              </a:rPr>
              <a:t>Hydraulic Ram Safety</a:t>
            </a:r>
            <a:endParaRPr lang="en-US" sz="2700" b="1">
              <a:solidFill>
                <a:srgbClr val="004449"/>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51C371B-400E-BEFB-E735-2F3953206026}"/>
              </a:ext>
            </a:extLst>
          </p:cNvPr>
          <p:cNvSpPr>
            <a:spLocks noGrp="1"/>
          </p:cNvSpPr>
          <p:nvPr>
            <p:ph idx="1"/>
          </p:nvPr>
        </p:nvSpPr>
        <p:spPr>
          <a:xfrm>
            <a:off x="1434766" y="3263376"/>
            <a:ext cx="5046955" cy="2476136"/>
          </a:xfrm>
        </p:spPr>
        <p:txBody>
          <a:bodyPr>
            <a:noAutofit/>
          </a:bodyPr>
          <a:lstStyle/>
          <a:p>
            <a:pPr marL="0" indent="0">
              <a:spcBef>
                <a:spcPts val="450"/>
              </a:spcBef>
              <a:buClr>
                <a:srgbClr val="C66A39"/>
              </a:buClr>
              <a:buNone/>
            </a:pPr>
            <a:r>
              <a:rPr lang="en-US" b="1">
                <a:solidFill>
                  <a:srgbClr val="C66A39"/>
                </a:solidFill>
                <a:latin typeface="Arial" panose="020B0604020202020204" pitchFamily="34" charset="0"/>
              </a:rPr>
              <a:t>Here are a few key actions you can take: </a:t>
            </a:r>
          </a:p>
          <a:p>
            <a:pPr marL="0" indent="0">
              <a:spcBef>
                <a:spcPts val="450"/>
              </a:spcBef>
              <a:buClr>
                <a:srgbClr val="C66A39"/>
              </a:buClr>
              <a:buNone/>
            </a:pPr>
            <a:endParaRPr lang="en-US" sz="788" b="1">
              <a:solidFill>
                <a:srgbClr val="C66A39"/>
              </a:solidFill>
              <a:latin typeface="Arial" panose="020B0604020202020204" pitchFamily="34" charset="0"/>
            </a:endParaRPr>
          </a:p>
          <a:p>
            <a:pPr>
              <a:spcBef>
                <a:spcPts val="450"/>
              </a:spcBef>
              <a:spcAft>
                <a:spcPts val="450"/>
              </a:spcAft>
              <a:buClr>
                <a:srgbClr val="C66A39"/>
              </a:buClr>
            </a:pPr>
            <a:r>
              <a:rPr lang="en-US" sz="1200" kern="100">
                <a:solidFill>
                  <a:srgbClr val="000000"/>
                </a:solidFill>
                <a:latin typeface="Arial" panose="020B0604020202020204" pitchFamily="34" charset="0"/>
                <a:ea typeface="Aptos" panose="020B0004020202020204" pitchFamily="34" charset="0"/>
              </a:rPr>
              <a:t>Ensure a competent person inspects all components of the system (i.e., hoses, gauges, pressure relief valves, couplings).</a:t>
            </a:r>
          </a:p>
          <a:p>
            <a:pPr>
              <a:spcBef>
                <a:spcPts val="450"/>
              </a:spcBef>
              <a:spcAft>
                <a:spcPts val="450"/>
              </a:spcAft>
              <a:buClr>
                <a:srgbClr val="C66A39"/>
              </a:buClr>
            </a:pPr>
            <a:r>
              <a:rPr lang="en-US" sz="1200" kern="100">
                <a:solidFill>
                  <a:srgbClr val="000000"/>
                </a:solidFill>
                <a:latin typeface="Arial" panose="020B0604020202020204" pitchFamily="34" charset="0"/>
                <a:ea typeface="Aptos" panose="020B0004020202020204" pitchFamily="34" charset="0"/>
              </a:rPr>
              <a:t>Verify system components meet the requirements for material, pressure and intended use.</a:t>
            </a:r>
            <a:endParaRPr lang="en-US" sz="1200" kern="100">
              <a:latin typeface="Arial" panose="020B0604020202020204" pitchFamily="34" charset="0"/>
              <a:ea typeface="Aptos" panose="020B0004020202020204" pitchFamily="34" charset="0"/>
            </a:endParaRPr>
          </a:p>
          <a:p>
            <a:pPr>
              <a:spcBef>
                <a:spcPts val="450"/>
              </a:spcBef>
              <a:spcAft>
                <a:spcPts val="450"/>
              </a:spcAft>
              <a:buClr>
                <a:srgbClr val="C66A39"/>
              </a:buClr>
            </a:pPr>
            <a:r>
              <a:rPr lang="en-US" sz="1200" kern="100">
                <a:solidFill>
                  <a:srgbClr val="000000"/>
                </a:solidFill>
                <a:latin typeface="Arial" panose="020B0604020202020204" pitchFamily="34" charset="0"/>
                <a:ea typeface="Aptos" panose="020B0004020202020204" pitchFamily="34" charset="0"/>
              </a:rPr>
              <a:t>Position hydraulic equipment to eliminate line-of-fire exposure to personnel.</a:t>
            </a:r>
            <a:endParaRPr lang="en-US" sz="1200" kern="100">
              <a:latin typeface="Arial" panose="020B0604020202020204" pitchFamily="34" charset="0"/>
              <a:ea typeface="Aptos" panose="020B0004020202020204" pitchFamily="34" charset="0"/>
            </a:endParaRPr>
          </a:p>
          <a:p>
            <a:pPr>
              <a:spcBef>
                <a:spcPts val="450"/>
              </a:spcBef>
              <a:spcAft>
                <a:spcPts val="450"/>
              </a:spcAft>
              <a:buClr>
                <a:srgbClr val="C66A39"/>
              </a:buClr>
            </a:pPr>
            <a:r>
              <a:rPr lang="en-US" sz="1200" kern="100">
                <a:latin typeface="Arial" panose="020B0604020202020204" pitchFamily="34" charset="0"/>
                <a:ea typeface="Aptos" panose="020B0004020202020204" pitchFamily="34" charset="0"/>
              </a:rPr>
              <a:t>Properly transport and store components to prevent damage. </a:t>
            </a:r>
          </a:p>
          <a:p>
            <a:pPr>
              <a:spcBef>
                <a:spcPts val="450"/>
              </a:spcBef>
              <a:buClr>
                <a:srgbClr val="C66A39"/>
              </a:buClr>
            </a:pPr>
            <a:endParaRPr lang="en-US" sz="1200">
              <a:solidFill>
                <a:schemeClr val="tx1">
                  <a:lumMod val="75000"/>
                  <a:lumOff val="25000"/>
                </a:schemeClr>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F091E7F4-33B1-73F6-BCD8-1DA2117A3ADF}"/>
              </a:ext>
            </a:extLst>
          </p:cNvPr>
          <p:cNvSpPr/>
          <p:nvPr/>
        </p:nvSpPr>
        <p:spPr>
          <a:xfrm>
            <a:off x="2219232" y="5536911"/>
            <a:ext cx="3999307" cy="405203"/>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685800">
              <a:defRPr/>
            </a:pPr>
            <a:r>
              <a:rPr lang="en-US" sz="1200" kern="0">
                <a:solidFill>
                  <a:srgbClr val="C66A39"/>
                </a:solidFill>
                <a:latin typeface="Arial" panose="020B0604020202020204" pitchFamily="34" charset="0"/>
                <a:cs typeface="Arial" panose="020B0604020202020204" pitchFamily="34" charset="0"/>
                <a:hlinkClick r:id="rId3"/>
              </a:rPr>
              <a:t>Click here </a:t>
            </a:r>
            <a:r>
              <a:rPr lang="en-US" sz="1200" kern="0">
                <a:solidFill>
                  <a:prstClr val="black">
                    <a:lumMod val="75000"/>
                    <a:lumOff val="25000"/>
                  </a:prstClr>
                </a:solidFill>
                <a:latin typeface="Arial" panose="020B0604020202020204" pitchFamily="34" charset="0"/>
                <a:cs typeface="Arial" panose="020B0604020202020204" pitchFamily="34" charset="0"/>
              </a:rPr>
              <a:t>to for hydraulic ram safety information, including incident examples and best practices.  </a:t>
            </a:r>
            <a:endParaRPr lang="en-US" sz="1200" u="sng" kern="0">
              <a:solidFill>
                <a:prstClr val="black">
                  <a:lumMod val="75000"/>
                  <a:lumOff val="25000"/>
                </a:prstClr>
              </a:solidFill>
              <a:latin typeface="Arial" panose="020B0604020202020204" pitchFamily="34" charset="0"/>
              <a:cs typeface="Arial" panose="020B0604020202020204" pitchFamily="34" charset="0"/>
            </a:endParaRPr>
          </a:p>
        </p:txBody>
      </p:sp>
      <p:pic>
        <p:nvPicPr>
          <p:cNvPr id="8" name="Graphic 7" descr="Cursor with solid fill">
            <a:extLst>
              <a:ext uri="{FF2B5EF4-FFF2-40B4-BE49-F238E27FC236}">
                <a16:creationId xmlns:a16="http://schemas.microsoft.com/office/drawing/2014/main" id="{93CC3069-38C6-0AEC-F47E-942C912439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811041" y="5483342"/>
            <a:ext cx="503546" cy="512342"/>
          </a:xfrm>
          <a:prstGeom prst="rect">
            <a:avLst/>
          </a:prstGeom>
        </p:spPr>
      </p:pic>
      <p:sp>
        <p:nvSpPr>
          <p:cNvPr id="9" name="TextBox 8">
            <a:extLst>
              <a:ext uri="{FF2B5EF4-FFF2-40B4-BE49-F238E27FC236}">
                <a16:creationId xmlns:a16="http://schemas.microsoft.com/office/drawing/2014/main" id="{8F2ACF15-ECE5-D460-2F2D-EBD3AAA791F7}"/>
              </a:ext>
            </a:extLst>
          </p:cNvPr>
          <p:cNvSpPr txBox="1"/>
          <p:nvPr/>
        </p:nvSpPr>
        <p:spPr>
          <a:xfrm>
            <a:off x="1465452" y="2436183"/>
            <a:ext cx="7401396" cy="646331"/>
          </a:xfrm>
          <a:prstGeom prst="rect">
            <a:avLst/>
          </a:prstGeom>
          <a:noFill/>
        </p:spPr>
        <p:txBody>
          <a:bodyPr wrap="square" rtlCol="0">
            <a:spAutoFit/>
          </a:bodyPr>
          <a:lstStyle/>
          <a:p>
            <a:pPr algn="l"/>
            <a:r>
              <a:rPr lang="en-US" sz="1200">
                <a:solidFill>
                  <a:schemeClr val="tx1">
                    <a:lumMod val="75000"/>
                    <a:lumOff val="25000"/>
                  </a:schemeClr>
                </a:solidFill>
                <a:latin typeface="Arial" panose="020B0604020202020204" pitchFamily="34" charset="0"/>
                <a:cs typeface="Arial" panose="020B0604020202020204" pitchFamily="34" charset="0"/>
              </a:rPr>
              <a:t>There have been numerous safety incidents involving pressurized tools throughout our operations. Most notably, a 2019 contractor fatality in Tyrone. </a:t>
            </a:r>
            <a:r>
              <a:rPr lang="en-US" sz="1200">
                <a:solidFill>
                  <a:schemeClr val="tx1">
                    <a:lumMod val="75000"/>
                    <a:lumOff val="25000"/>
                  </a:schemeClr>
                </a:solidFill>
                <a:latin typeface="Arial" panose="020B0604020202020204" pitchFamily="34" charset="0"/>
                <a:ea typeface="Aptos" panose="020B0004020202020204" pitchFamily="34" charset="0"/>
                <a:cs typeface="Arial" panose="020B0604020202020204" pitchFamily="34" charset="0"/>
              </a:rPr>
              <a:t>We each have the responsibility – and the opportunity – to learn from these events and implement controls wherever hazardous energy is present. </a:t>
            </a:r>
            <a:r>
              <a:rPr lang="en-US" sz="1200">
                <a:solidFill>
                  <a:schemeClr val="tx1">
                    <a:lumMod val="75000"/>
                    <a:lumOff val="25000"/>
                  </a:schemeClr>
                </a:solidFill>
                <a:latin typeface="Arial" panose="020B0604020202020204" pitchFamily="34" charset="0"/>
                <a:cs typeface="Arial" panose="020B0604020202020204" pitchFamily="34" charset="0"/>
              </a:rPr>
              <a:t> </a:t>
            </a:r>
          </a:p>
        </p:txBody>
      </p:sp>
      <p:pic>
        <p:nvPicPr>
          <p:cNvPr id="10" name="Picture 9" descr="Fatality #3 hydraulic jack">
            <a:extLst>
              <a:ext uri="{FF2B5EF4-FFF2-40B4-BE49-F238E27FC236}">
                <a16:creationId xmlns:a16="http://schemas.microsoft.com/office/drawing/2014/main" id="{5FF351A8-85A9-3898-1B1D-C5F81315215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0868" y="3329571"/>
            <a:ext cx="2276732" cy="2276732"/>
          </a:xfrm>
          <a:prstGeom prst="rect">
            <a:avLst/>
          </a:prstGeom>
          <a:noFill/>
        </p:spPr>
      </p:pic>
      <p:sp>
        <p:nvSpPr>
          <p:cNvPr id="6" name="Title 1">
            <a:extLst>
              <a:ext uri="{FF2B5EF4-FFF2-40B4-BE49-F238E27FC236}">
                <a16:creationId xmlns:a16="http://schemas.microsoft.com/office/drawing/2014/main" id="{3F03AF47-9C20-7643-5F78-6572E64C514D}"/>
              </a:ext>
            </a:extLst>
          </p:cNvPr>
          <p:cNvSpPr>
            <a:spLocks noGrp="1"/>
          </p:cNvSpPr>
          <p:nvPr>
            <p:ph type="title"/>
          </p:nvPr>
        </p:nvSpPr>
        <p:spPr>
          <a:xfrm>
            <a:off x="334319" y="436003"/>
            <a:ext cx="6584307" cy="607555"/>
          </a:xfrm>
        </p:spPr>
        <p:txBody>
          <a:bodyPr/>
          <a:lstStyle/>
          <a:p>
            <a:r>
              <a:rPr lang="en-US" dirty="0"/>
              <a:t>Safety Share</a:t>
            </a:r>
          </a:p>
        </p:txBody>
      </p:sp>
    </p:spTree>
    <p:extLst>
      <p:ext uri="{BB962C8B-B14F-4D97-AF65-F5344CB8AC3E}">
        <p14:creationId xmlns:p14="http://schemas.microsoft.com/office/powerpoint/2010/main" val="3706804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BCA4B8-8032-0DD2-EBE6-F484673418B2}"/>
              </a:ext>
            </a:extLst>
          </p:cNvPr>
          <p:cNvSpPr>
            <a:spLocks noGrp="1"/>
          </p:cNvSpPr>
          <p:nvPr>
            <p:ph type="title"/>
          </p:nvPr>
        </p:nvSpPr>
        <p:spPr/>
        <p:txBody>
          <a:bodyPr>
            <a:normAutofit/>
          </a:bodyPr>
          <a:lstStyle/>
          <a:p>
            <a:r>
              <a:rPr lang="en-US" dirty="0"/>
              <a:t>Henderson Mill Alarm Changes</a:t>
            </a:r>
          </a:p>
        </p:txBody>
      </p:sp>
      <p:sp>
        <p:nvSpPr>
          <p:cNvPr id="7" name="Content Placeholder 6">
            <a:extLst>
              <a:ext uri="{FF2B5EF4-FFF2-40B4-BE49-F238E27FC236}">
                <a16:creationId xmlns:a16="http://schemas.microsoft.com/office/drawing/2014/main" id="{B870F5F9-092A-A303-2F68-28A6E81610AE}"/>
              </a:ext>
            </a:extLst>
          </p:cNvPr>
          <p:cNvSpPr>
            <a:spLocks noGrp="1"/>
          </p:cNvSpPr>
          <p:nvPr>
            <p:ph idx="1"/>
          </p:nvPr>
        </p:nvSpPr>
        <p:spPr/>
        <p:txBody>
          <a:bodyPr/>
          <a:lstStyle/>
          <a:p>
            <a:pPr marL="0" indent="0">
              <a:buNone/>
            </a:pPr>
            <a:r>
              <a:rPr lang="en-US" sz="2400" dirty="0" err="1"/>
              <a:t>MayDay</a:t>
            </a:r>
            <a:r>
              <a:rPr lang="en-US" sz="2400" dirty="0"/>
              <a:t> </a:t>
            </a:r>
            <a:r>
              <a:rPr lang="en-US" sz="2400" dirty="0" err="1"/>
              <a:t>MayDay</a:t>
            </a:r>
            <a:r>
              <a:rPr lang="en-US" sz="2400" dirty="0"/>
              <a:t> </a:t>
            </a:r>
            <a:r>
              <a:rPr lang="en-US" sz="2400" dirty="0" err="1"/>
              <a:t>MayDay</a:t>
            </a:r>
            <a:endParaRPr lang="en-US" sz="2400" dirty="0"/>
          </a:p>
          <a:p>
            <a:pPr marL="0" indent="0">
              <a:buNone/>
            </a:pPr>
            <a:endParaRPr lang="en-US" sz="2400" dirty="0"/>
          </a:p>
          <a:p>
            <a:r>
              <a:rPr lang="en-US" sz="2400" dirty="0"/>
              <a:t>WHEN will I hear this?</a:t>
            </a:r>
          </a:p>
          <a:p>
            <a:pPr lvl="1"/>
            <a:r>
              <a:rPr lang="en-US" sz="2100" dirty="0"/>
              <a:t>Local evacuations like – Acid House, Nokes Building, MERT Call out</a:t>
            </a:r>
          </a:p>
          <a:p>
            <a:r>
              <a:rPr lang="en-US" sz="2400" dirty="0"/>
              <a:t>WHAT should I do?</a:t>
            </a:r>
          </a:p>
          <a:p>
            <a:pPr lvl="1"/>
            <a:r>
              <a:rPr lang="en-US" sz="2100" dirty="0"/>
              <a:t>STOP WORK and wait for further instruction.</a:t>
            </a:r>
          </a:p>
          <a:p>
            <a:pPr lvl="1"/>
            <a:endParaRPr lang="en-US" sz="2100" dirty="0"/>
          </a:p>
          <a:p>
            <a:pPr marL="0" indent="0">
              <a:buNone/>
            </a:pPr>
            <a:r>
              <a:rPr lang="en-US" sz="2400" dirty="0">
                <a:solidFill>
                  <a:srgbClr val="FF0000"/>
                </a:solidFill>
              </a:rPr>
              <a:t>Demonstration Available at Mill Front Desk</a:t>
            </a:r>
          </a:p>
          <a:p>
            <a:endParaRPr lang="en-US" dirty="0"/>
          </a:p>
        </p:txBody>
      </p:sp>
      <p:sp>
        <p:nvSpPr>
          <p:cNvPr id="5" name="Slide Number Placeholder 4">
            <a:extLst>
              <a:ext uri="{FF2B5EF4-FFF2-40B4-BE49-F238E27FC236}">
                <a16:creationId xmlns:a16="http://schemas.microsoft.com/office/drawing/2014/main" id="{CFB7DB68-D5B4-AF6B-DE1B-007779CD25FB}"/>
              </a:ext>
            </a:extLst>
          </p:cNvPr>
          <p:cNvSpPr>
            <a:spLocks noGrp="1"/>
          </p:cNvSpPr>
          <p:nvPr>
            <p:ph type="sldNum" sz="quarter" idx="4"/>
          </p:nvPr>
        </p:nvSpPr>
        <p:spPr>
          <a:xfrm>
            <a:off x="11387738" y="6613071"/>
            <a:ext cx="796097" cy="244929"/>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5D46F-68E8-4171-8536-729DEB5A20DE}" type="slidenum">
              <a:rPr lang="en-US" smtClean="0"/>
              <a:pPr/>
              <a:t>9</a:t>
            </a:fld>
            <a:endParaRPr lang="en-US"/>
          </a:p>
        </p:txBody>
      </p:sp>
    </p:spTree>
    <p:extLst>
      <p:ext uri="{BB962C8B-B14F-4D97-AF65-F5344CB8AC3E}">
        <p14:creationId xmlns:p14="http://schemas.microsoft.com/office/powerpoint/2010/main" val="38165799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THE VALUE OF COPPER 2024">
      <a:dk1>
        <a:srgbClr val="000000"/>
      </a:dk1>
      <a:lt1>
        <a:srgbClr val="FFFFFF"/>
      </a:lt1>
      <a:dk2>
        <a:srgbClr val="8D6E59"/>
      </a:dk2>
      <a:lt2>
        <a:srgbClr val="FDF1DF"/>
      </a:lt2>
      <a:accent1>
        <a:srgbClr val="D34727"/>
      </a:accent1>
      <a:accent2>
        <a:srgbClr val="E18332"/>
      </a:accent2>
      <a:accent3>
        <a:srgbClr val="FFC743"/>
      </a:accent3>
      <a:accent4>
        <a:srgbClr val="8F133C"/>
      </a:accent4>
      <a:accent5>
        <a:srgbClr val="88BA00"/>
      </a:accent5>
      <a:accent6>
        <a:srgbClr val="0088BA"/>
      </a:accent6>
      <a:hlink>
        <a:srgbClr val="27B3D3"/>
      </a:hlink>
      <a:folHlink>
        <a:srgbClr val="8D6E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Freeport Template Widescreen" id="{F1BF0343-AA40-4D0F-81D0-A8C7B0B0C98B}" vid="{C2F6BB4B-5050-4C8E-9AEA-95C7F868BF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FM Document" ma:contentTypeID="0x01010046829DE55437B147B48D1766376E3D6B00B88FBAAEE5C20C4C9D69FB6CE39CD566" ma:contentTypeVersion="6" ma:contentTypeDescription="Document Content Type" ma:contentTypeScope="" ma:versionID="54fdcedd32f92a76818fefc43cd56ac1">
  <xsd:schema xmlns:xsd="http://www.w3.org/2001/XMLSchema" xmlns:xs="http://www.w3.org/2001/XMLSchema" xmlns:p="http://schemas.microsoft.com/office/2006/metadata/properties" xmlns:ns2="b5ba0a33-b247-4d4b-b9ae-c709af684fd3" xmlns:ns3="1c8c09b6-704d-411a-b466-b4564be81472" targetNamespace="http://schemas.microsoft.com/office/2006/metadata/properties" ma:root="true" ma:fieldsID="88fa9e2658bc9e7bdcc35ac4495747b1" ns2:_="" ns3:_="">
    <xsd:import namespace="b5ba0a33-b247-4d4b-b9ae-c709af684fd3"/>
    <xsd:import namespace="1c8c09b6-704d-411a-b466-b4564be81472"/>
    <xsd:element name="properties">
      <xsd:complexType>
        <xsd:sequence>
          <xsd:element name="documentManagement">
            <xsd:complexType>
              <xsd:all>
                <xsd:element ref="ns2:o79fb0eb13274969baa8945b2a62dcda" minOccurs="0"/>
                <xsd:element ref="ns2:TaxCatchAll" minOccurs="0"/>
                <xsd:element ref="ns2:TaxCatchAllLabel" minOccurs="0"/>
                <xsd:element ref="ns2:FM_x0020_Ent_x0020_TaxonomyTaxHTField0" minOccurs="0"/>
                <xsd:element ref="ns2:FM_x0020_Doc_x0020_TypeTaxHTField0" minOccurs="0"/>
                <xsd:element ref="ns2:FM_x0020_DPT" minOccurs="0"/>
                <xsd:element ref="ns2:FM_x0020_LOC" minOccurs="0"/>
                <xsd:element ref="ns3:Si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o79fb0eb13274969baa8945b2a62dcda" ma:index="8" ma:taxonomy="true" ma:internalName="o79fb0eb13274969baa8945b2a62dcda" ma:taxonomyFieldName="FM_x0020_Retention_x0020_Category" ma:displayName="FM Retention Category" ma:readOnly="false" ma:default="3;#Community Relations - General|96e133fb-aecf-4fc7-91a1-5dcc9f35a869" ma:fieldId="{879fb0eb-1327-4969-baa8-945b2a62dcda}" ma:sspId="b7e16863-b940-4291-96f8-ad8461baff96" ma:termSetId="3287f003-fa19-4de9-9d01-e5aef60515f6"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27ec2217-e374-4c6f-b3e4-ba39a28ba7e3}" ma:internalName="TaxCatchAll" ma:showField="CatchAllData" ma:web="8a0634ce-b61f-46f1-9480-72c1833a650e">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7ec2217-e374-4c6f-b3e4-ba39a28ba7e3}" ma:internalName="TaxCatchAllLabel" ma:readOnly="true" ma:showField="CatchAllDataLabel" ma:web="8a0634ce-b61f-46f1-9480-72c1833a650e">
      <xsd:complexType>
        <xsd:complexContent>
          <xsd:extension base="dms:MultiChoiceLookup">
            <xsd:sequence>
              <xsd:element name="Value" type="dms:Lookup" maxOccurs="unbounded" minOccurs="0" nillable="true"/>
            </xsd:sequence>
          </xsd:extension>
        </xsd:complexContent>
      </xsd:complexType>
    </xsd:element>
    <xsd:element name="FM_x0020_Ent_x0020_TaxonomyTaxHTField0" ma:index="12" nillable="true" ma:taxonomy="true" ma:internalName="FM_x0020_Ent_x0020_TaxonomyTaxHTField0" ma:taxonomyFieldName="FM_x0020_Ent_x0020_Taxonomy" ma:displayName="FM Business Process" ma:readOnly="false" ma:default="" ma:fieldId="{b40ec4b2-9645-411d-a03c-9e8ab0f1f2d4}" ma:sspId="b7e16863-b940-4291-96f8-ad8461baff96" ma:termSetId="3d1ce9c8-a01a-4b28-93f4-bc23cae590ff" ma:anchorId="00000000-0000-0000-0000-000000000000" ma:open="false" ma:isKeyword="false">
      <xsd:complexType>
        <xsd:sequence>
          <xsd:element ref="pc:Terms" minOccurs="0" maxOccurs="1"/>
        </xsd:sequence>
      </xsd:complexType>
    </xsd:element>
    <xsd:element name="FM_x0020_Doc_x0020_TypeTaxHTField0" ma:index="14" nillable="true" ma:taxonomy="true" ma:internalName="FM_x0020_Doc_x0020_TypeTaxHTField0" ma:taxonomyFieldName="FM_x0020_Doc_x0020_Type" ma:displayName="FM Doc Type" ma:readOnly="false" ma:default="" ma:fieldId="{bfb78ee2-975a-4f84-839c-ed91d42d4105}" ma:sspId="b7e16863-b940-4291-96f8-ad8461baff96" ma:termSetId="af82bb66-37d5-47da-967c-ea1eda9481cb" ma:anchorId="00000000-0000-0000-0000-000000000000" ma:open="false" ma:isKeyword="false">
      <xsd:complexType>
        <xsd:sequence>
          <xsd:element ref="pc:Terms" minOccurs="0" maxOccurs="1"/>
        </xsd:sequence>
      </xsd:complexType>
    </xsd:element>
    <xsd:element name="FM_x0020_DPT" ma:index="16" nillable="true" ma:displayName="FM DPT" ma:description="This column is used to assign FMI Department" ma:format="Dropdown" ma:hidden="true" ma:internalName="FM_x0020_DPT" ma:readOnly="false">
      <xsd:simpleType>
        <xsd:restriction base="dms:Choice">
          <xsd:enumeration value="Accounts Payable"/>
          <xsd:enumeration value="Administration"/>
          <xsd:enumeration value="Climax Moly Company"/>
          <xsd:enumeration value="Communications"/>
          <xsd:enumeration value="Community / Administrative Services"/>
          <xsd:enumeration value="Community Relations/Social Resp"/>
          <xsd:enumeration value="Corporate Communications"/>
          <xsd:enumeration value="Custom Applications"/>
          <xsd:enumeration value="Environmental / Sustainable Development"/>
          <xsd:enumeration value="Exploration"/>
          <xsd:enumeration value="Exploration / Geology"/>
          <xsd:enumeration value="External Communications"/>
          <xsd:enumeration value="Finance"/>
          <xsd:enumeration value="Finance / Accounting / Tax"/>
          <xsd:enumeration value="Financial Shared Services"/>
          <xsd:enumeration value="FM Africa"/>
          <xsd:enumeration value="FM Americas"/>
          <xsd:enumeration value="FM Mining Company"/>
          <xsd:enumeration value="Global Supply Chain"/>
          <xsd:enumeration value="GSC/ Purchasing/ Warehousing"/>
          <xsd:enumeration value="Health &amp; Safety"/>
          <xsd:enumeration value="Human Resources"/>
          <xsd:enumeration value="Legal / Govt Relations"/>
          <xsd:enumeration value="MIS"/>
          <xsd:enumeration value="Operational Improvement"/>
          <xsd:enumeration value="Operations"/>
          <xsd:enumeration value="Operations Smelting"/>
          <xsd:enumeration value="Ops Maintenance"/>
          <xsd:enumeration value="Sales &amp; Marketing"/>
          <xsd:enumeration value="Security"/>
          <xsd:enumeration value="Senior Management (Corp)"/>
          <xsd:enumeration value="Strategic Planning"/>
        </xsd:restriction>
      </xsd:simpleType>
    </xsd:element>
    <xsd:element name="FM_x0020_LOC" ma:index="17" nillable="true" ma:displayName="FM LOC" ma:description="This column is used to assign Location" ma:format="Dropdown" ma:hidden="true" ma:internalName="FM_x0020_LOC" ma:readOnly="false">
      <xsd:simpleType>
        <xsd:restriction base="dms:Choice">
          <xsd:enumeration value="Administrative &amp; Sales"/>
          <xsd:enumeration value="Africa"/>
          <xsd:enumeration value="Ajo"/>
          <xsd:enumeration value="Arequipa"/>
          <xsd:enumeration value="Asia Pacific"/>
          <xsd:enumeration value="Atlantic Copper (Huelva)"/>
          <xsd:enumeration value="Aurex"/>
          <xsd:enumeration value="Australia/Asia"/>
          <xsd:enumeration value="Bagdad"/>
          <xsd:enumeration value="Bayway"/>
          <xsd:enumeration value="Bisbee"/>
          <xsd:enumeration value="Cairns"/>
          <xsd:enumeration value="Candelaria"/>
          <xsd:enumeration value="Central Analytical Service Center"/>
          <xsd:enumeration value="Cerro Verde"/>
          <xsd:enumeration value="Chino"/>
          <xsd:enumeration value="Climax"/>
          <xsd:enumeration value="Climax Technology Center"/>
          <xsd:enumeration value="Cobre"/>
          <xsd:enumeration value="Colorado Data Center"/>
          <xsd:enumeration value="Cotton Center"/>
          <xsd:enumeration value="Data Center"/>
          <xsd:enumeration value="El Abra"/>
          <xsd:enumeration value="El Paso"/>
          <xsd:enumeration value="El Paso Refinery"/>
          <xsd:enumeration value="El Paso Rod"/>
          <xsd:enumeration value="Europe"/>
          <xsd:enumeration value="FMC"/>
          <xsd:enumeration value="Ft Madison"/>
          <xsd:enumeration value="Global"/>
          <xsd:enumeration value="Henderson"/>
          <xsd:enumeration value="Houston"/>
          <xsd:enumeration value="Huelva"/>
          <xsd:enumeration value="Jakarta"/>
          <xsd:enumeration value="Jerome"/>
          <xsd:enumeration value="Johannesburg"/>
          <xsd:enumeration value="Kinetics"/>
          <xsd:enumeration value="Kisanfu"/>
          <xsd:enumeration value="Kokkola"/>
          <xsd:enumeration value="Lafayette"/>
          <xsd:enumeration value="Lubumbashi"/>
          <xsd:enumeration value="Madrid"/>
          <xsd:enumeration value="Miami"/>
          <xsd:enumeration value="Miami Rod"/>
          <xsd:enumeration value="Miami Smelter"/>
          <xsd:enumeration value="Mine Training Institute"/>
          <xsd:enumeration value="Mining"/>
          <xsd:enumeration value="Morenci"/>
          <xsd:enumeration value="New Mexico"/>
          <xsd:enumeration value="NOLA"/>
          <xsd:enumeration value="North America"/>
          <xsd:enumeration value="Norwich"/>
          <xsd:enumeration value="Oil &amp; Gas"/>
          <xsd:enumeration value="Ojos del Salado"/>
          <xsd:enumeration value="Oro Valley"/>
          <xsd:enumeration value="Phoenix"/>
          <xsd:enumeration value="Processing"/>
          <xsd:enumeration value="PTFI"/>
          <xsd:enumeration value="Research &amp; Development"/>
          <xsd:enumeration value="Rotterdam"/>
          <xsd:enumeration value="Safford"/>
          <xsd:enumeration value="Safford Lab"/>
          <xsd:enumeration value="Safford Mine"/>
          <xsd:enumeration value="Sahuarita"/>
          <xsd:enumeration value="Sanchez"/>
          <xsd:enumeration value="Santiago Data Center"/>
          <xsd:enumeration value="Santiago"/>
          <xsd:enumeration value="Shanghai"/>
          <xsd:enumeration value="Sierrita"/>
          <xsd:enumeration value="Singapore"/>
          <xsd:enumeration value="South America"/>
          <xsd:enumeration value="Stowmarket"/>
          <xsd:enumeration value="Technology Center"/>
          <xsd:enumeration value="Tenke Fungurume"/>
          <xsd:enumeration value="Tohono"/>
          <xsd:enumeration value="Tokyo"/>
          <xsd:enumeration value="Tucson Office"/>
          <xsd:enumeration value="Twin Buttes"/>
          <xsd:enumeration value="Tyrone"/>
        </xsd:restriction>
      </xsd:simpleType>
    </xsd:element>
  </xsd:schema>
  <xsd:schema xmlns:xsd="http://www.w3.org/2001/XMLSchema" xmlns:xs="http://www.w3.org/2001/XMLSchema" xmlns:dms="http://schemas.microsoft.com/office/2006/documentManagement/types" xmlns:pc="http://schemas.microsoft.com/office/infopath/2007/PartnerControls" targetNamespace="1c8c09b6-704d-411a-b466-b4564be81472" elementFormDefault="qualified">
    <xsd:import namespace="http://schemas.microsoft.com/office/2006/documentManagement/types"/>
    <xsd:import namespace="http://schemas.microsoft.com/office/infopath/2007/PartnerControls"/>
    <xsd:element name="Site" ma:index="18" nillable="true" ma:displayName="Site" ma:internalName="Sit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b7e16863-b940-4291-96f8-ad8461baff96" ContentTypeId="0x01010046829DE55437B147B48D1766376E3D6B"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FM_x0020_Ent_x0020_TaxonomyTaxHTField0 xmlns="b5ba0a33-b247-4d4b-b9ae-c709af684fd3">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78012a07-bc17-42a8-9dfa-203d907fea28</TermId>
        </TermInfo>
      </Terms>
    </FM_x0020_Ent_x0020_TaxonomyTaxHTField0>
    <o79fb0eb13274969baa8945b2a62dcda xmlns="b5ba0a33-b247-4d4b-b9ae-c709af684fd3">
      <Terms xmlns="http://schemas.microsoft.com/office/infopath/2007/PartnerControls">
        <TermInfo xmlns="http://schemas.microsoft.com/office/infopath/2007/PartnerControls">
          <TermName xmlns="http://schemas.microsoft.com/office/infopath/2007/PartnerControls">Administration</TermName>
          <TermId xmlns="http://schemas.microsoft.com/office/infopath/2007/PartnerControls">5648ecb6-843d-42d8-8ec5-901cd2d614fb</TermId>
        </TermInfo>
      </Terms>
    </o79fb0eb13274969baa8945b2a62dcda>
    <TaxCatchAll xmlns="b5ba0a33-b247-4d4b-b9ae-c709af684fd3">
      <Value>4</Value>
      <Value>1</Value>
      <Value>7</Value>
    </TaxCatchAll>
    <FM_x0020_Doc_x0020_TypeTaxHTField0 xmlns="b5ba0a33-b247-4d4b-b9ae-c709af684fd3">
      <Terms xmlns="http://schemas.microsoft.com/office/infopath/2007/PartnerControls">
        <TermInfo xmlns="http://schemas.microsoft.com/office/infopath/2007/PartnerControls">
          <TermName xmlns="http://schemas.microsoft.com/office/infopath/2007/PartnerControls">Communication</TermName>
          <TermId xmlns="http://schemas.microsoft.com/office/infopath/2007/PartnerControls">ab0814dc-ad79-4add-a59b-e4976d8b9098</TermId>
        </TermInfo>
      </Terms>
    </FM_x0020_Doc_x0020_TypeTaxHTField0>
    <FM_x0020_LOC xmlns="b5ba0a33-b247-4d4b-b9ae-c709af684fd3" xsi:nil="true"/>
    <FM_x0020_DPT xmlns="b5ba0a33-b247-4d4b-b9ae-c709af684fd3">Administration</FM_x0020_DPT>
    <Site xmlns="1c8c09b6-704d-411a-b466-b4564be81472">Climax Molybdenum</Site>
  </documentManagement>
</p:properties>
</file>

<file path=customXml/itemProps1.xml><?xml version="1.0" encoding="utf-8"?>
<ds:datastoreItem xmlns:ds="http://schemas.openxmlformats.org/officeDocument/2006/customXml" ds:itemID="{175B653F-27A7-4C09-A3A1-CB70A27EFB5B}">
  <ds:schemaRefs>
    <ds:schemaRef ds:uri="1c8c09b6-704d-411a-b466-b4564be81472"/>
    <ds:schemaRef ds:uri="b5ba0a33-b247-4d4b-b9ae-c709af684f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A6C0FA3-8ED0-4147-86DC-5E490260DA09}">
  <ds:schemaRefs>
    <ds:schemaRef ds:uri="Microsoft.SharePoint.Taxonomy.ContentTypeSync"/>
  </ds:schemaRefs>
</ds:datastoreItem>
</file>

<file path=customXml/itemProps3.xml><?xml version="1.0" encoding="utf-8"?>
<ds:datastoreItem xmlns:ds="http://schemas.openxmlformats.org/officeDocument/2006/customXml" ds:itemID="{59352AF1-5230-4CC1-89FF-1F16987DBC2D}">
  <ds:schemaRefs>
    <ds:schemaRef ds:uri="http://schemas.microsoft.com/sharepoint/v3/contenttype/forms"/>
  </ds:schemaRefs>
</ds:datastoreItem>
</file>

<file path=customXml/itemProps4.xml><?xml version="1.0" encoding="utf-8"?>
<ds:datastoreItem xmlns:ds="http://schemas.openxmlformats.org/officeDocument/2006/customXml" ds:itemID="{16EF08CE-F0D8-4F60-914A-EB8892FBFAD8}">
  <ds:schemaRefs>
    <ds:schemaRef ds:uri="http://www.w3.org/XML/1998/namespace"/>
    <ds:schemaRef ds:uri="b5ba0a33-b247-4d4b-b9ae-c709af684fd3"/>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1c8c09b6-704d-411a-b466-b4564be81472"/>
    <ds:schemaRef ds:uri="http://purl.org/dc/dcmitype/"/>
    <ds:schemaRef ds:uri="http://purl.org/dc/terms/"/>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9247</TotalTime>
  <Words>3174</Words>
  <Application>Microsoft Office PowerPoint</Application>
  <PresentationFormat>On-screen Show (4:3)</PresentationFormat>
  <Paragraphs>400</Paragraphs>
  <Slides>34</Slides>
  <Notes>11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3" baseType="lpstr">
      <vt:lpstr>Aptos</vt:lpstr>
      <vt:lpstr>Arial</vt:lpstr>
      <vt:lpstr>Arial Narrow</vt:lpstr>
      <vt:lpstr>Arial,Sans-Serif</vt:lpstr>
      <vt:lpstr>Calibri</vt:lpstr>
      <vt:lpstr>Courier New</vt:lpstr>
      <vt:lpstr>Times New Roman</vt:lpstr>
      <vt:lpstr>1_Office Theme</vt:lpstr>
      <vt:lpstr>think-cell Slide</vt:lpstr>
      <vt:lpstr>PowerPoint Presentation</vt:lpstr>
      <vt:lpstr>What is this Meeting?</vt:lpstr>
      <vt:lpstr>Contractor Share </vt:lpstr>
      <vt:lpstr>Contractor Share </vt:lpstr>
      <vt:lpstr>Contractor Share </vt:lpstr>
      <vt:lpstr>Contractor Share </vt:lpstr>
      <vt:lpstr>Safety Share</vt:lpstr>
      <vt:lpstr>Safety Share</vt:lpstr>
      <vt:lpstr>Henderson Mill Alarm Changes</vt:lpstr>
      <vt:lpstr>Henderson Mill Alarm Changes</vt:lpstr>
      <vt:lpstr>Grand County Stage 1 Fire Ban</vt:lpstr>
      <vt:lpstr>Environmental Topic – Nonroad Engine Management </vt:lpstr>
      <vt:lpstr>High-Risk Incidents</vt:lpstr>
      <vt:lpstr>Employee Fell From Loader</vt:lpstr>
      <vt:lpstr>Employee Contact with Bus Bar </vt:lpstr>
      <vt:lpstr>Off-Gas of SO2</vt:lpstr>
      <vt:lpstr>Hopper Fire</vt:lpstr>
      <vt:lpstr>Employee Struck By Shovel Hoist Ropes</vt:lpstr>
      <vt:lpstr>Ruptured Disc in Pumphouse</vt:lpstr>
      <vt:lpstr>PowerPoint Presentation</vt:lpstr>
      <vt:lpstr>Additional Resources</vt:lpstr>
      <vt:lpstr>Henderson Incident – 06/10/2025</vt:lpstr>
      <vt:lpstr>Henderson Incident – 06/13/2025</vt:lpstr>
      <vt:lpstr>Henderson Incident – 06/18/2025 </vt:lpstr>
      <vt:lpstr>Henderson Incident – 06/27/2025</vt:lpstr>
      <vt:lpstr>Henderson Incident – 06/30/2025</vt:lpstr>
      <vt:lpstr>Henderson FRM Audit Results</vt:lpstr>
      <vt:lpstr>Henderson Training Schedule - JULY</vt:lpstr>
      <vt:lpstr>Henderson Training Schedule - AUGUST</vt:lpstr>
      <vt:lpstr>Contractor Management Topics</vt:lpstr>
      <vt:lpstr>Contractor Management Topic – EWS Access</vt:lpstr>
      <vt:lpstr>PowerPoint Presentation</vt:lpstr>
      <vt:lpstr>2025 Contractor Meeting Schedule</vt:lpstr>
      <vt:lpstr>July Sign-Off Record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Kelley, Kathy</dc:creator>
  <cp:lastModifiedBy>Goertz, Benjamin</cp:lastModifiedBy>
  <cp:revision>1</cp:revision>
  <cp:lastPrinted>2025-05-22T18:11:13Z</cp:lastPrinted>
  <dcterms:created xsi:type="dcterms:W3CDTF">2022-01-20T21:24:06Z</dcterms:created>
  <dcterms:modified xsi:type="dcterms:W3CDTF">2025-07-16T18:58:42Z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 Doc Type">
    <vt:lpwstr>1;#Communication|ab0814dc-ad79-4add-a59b-e4976d8b9098</vt:lpwstr>
  </property>
  <property fmtid="{D5CDD505-2E9C-101B-9397-08002B2CF9AE}" pid="3" name="FM Retention Category">
    <vt:lpwstr>4;#Administration|5648ecb6-843d-42d8-8ec5-901cd2d614fb</vt:lpwstr>
  </property>
  <property fmtid="{D5CDD505-2E9C-101B-9397-08002B2CF9AE}" pid="4" name="ContentTypeId">
    <vt:lpwstr>0x01010046829DE55437B147B48D1766376E3D6B00B88FBAAEE5C20C4C9D69FB6CE39CD566</vt:lpwstr>
  </property>
  <property fmtid="{D5CDD505-2E9C-101B-9397-08002B2CF9AE}" pid="5" name="FM Ent Taxonomy">
    <vt:lpwstr>7;#Internal|78012a07-bc17-42a8-9dfa-203d907fea28</vt:lpwstr>
  </property>
  <property fmtid="{D5CDD505-2E9C-101B-9397-08002B2CF9AE}" pid="6" name="MSIP_Label_56f8a036-ae1b-4f85-92d3-f4203c03c43b_Enabled">
    <vt:lpwstr>true</vt:lpwstr>
  </property>
  <property fmtid="{D5CDD505-2E9C-101B-9397-08002B2CF9AE}" pid="7" name="MSIP_Label_56f8a036-ae1b-4f85-92d3-f4203c03c43b_SetDate">
    <vt:lpwstr>2022-05-03T17:30:49Z</vt:lpwstr>
  </property>
  <property fmtid="{D5CDD505-2E9C-101B-9397-08002B2CF9AE}" pid="8" name="MSIP_Label_56f8a036-ae1b-4f85-92d3-f4203c03c43b_Method">
    <vt:lpwstr>Standard</vt:lpwstr>
  </property>
  <property fmtid="{D5CDD505-2E9C-101B-9397-08002B2CF9AE}" pid="9" name="MSIP_Label_56f8a036-ae1b-4f85-92d3-f4203c03c43b_Name">
    <vt:lpwstr>56f8a036-ae1b-4f85-92d3-f4203c03c43b</vt:lpwstr>
  </property>
  <property fmtid="{D5CDD505-2E9C-101B-9397-08002B2CF9AE}" pid="10" name="MSIP_Label_56f8a036-ae1b-4f85-92d3-f4203c03c43b_SiteId">
    <vt:lpwstr>5f229ce1-773c-46ed-a6fa-974006fae097</vt:lpwstr>
  </property>
  <property fmtid="{D5CDD505-2E9C-101B-9397-08002B2CF9AE}" pid="11" name="MSIP_Label_56f8a036-ae1b-4f85-92d3-f4203c03c43b_ActionId">
    <vt:lpwstr>af53359f-22df-434c-a1dd-50aa34f91eb0</vt:lpwstr>
  </property>
  <property fmtid="{D5CDD505-2E9C-101B-9397-08002B2CF9AE}" pid="12" name="MSIP_Label_56f8a036-ae1b-4f85-92d3-f4203c03c43b_ContentBits">
    <vt:lpwstr>0</vt:lpwstr>
  </property>
  <property fmtid="{D5CDD505-2E9C-101B-9397-08002B2CF9AE}" pid="13" name="MediaServiceImageTags">
    <vt:lpwstr/>
  </property>
  <property fmtid="{D5CDD505-2E9C-101B-9397-08002B2CF9AE}" pid="14" name="lcf76f155ced4ddcb4097134ff3c332f">
    <vt:lpwstr/>
  </property>
  <property fmtid="{D5CDD505-2E9C-101B-9397-08002B2CF9AE}" pid="15" name="Order">
    <vt:r8>1994800</vt:r8>
  </property>
  <property fmtid="{D5CDD505-2E9C-101B-9397-08002B2CF9AE}" pid="16" name="SharedWithUsers">
    <vt:lpwstr/>
  </property>
  <property fmtid="{D5CDD505-2E9C-101B-9397-08002B2CF9AE}" pid="17" name="ComplianceAssetId">
    <vt:lpwstr/>
  </property>
  <property fmtid="{D5CDD505-2E9C-101B-9397-08002B2CF9AE}" pid="18" name="_ExtendedDescription">
    <vt:lpwstr/>
  </property>
  <property fmtid="{D5CDD505-2E9C-101B-9397-08002B2CF9AE}" pid="19" name="TriggerFlowInfo">
    <vt:lpwstr/>
  </property>
  <property fmtid="{D5CDD505-2E9C-101B-9397-08002B2CF9AE}" pid="20" name="FM_x0020_Ent_x0020_Taxonomy">
    <vt:lpwstr>7;#Internal|78012a07-bc17-42a8-9dfa-203d907fea28</vt:lpwstr>
  </property>
  <property fmtid="{D5CDD505-2E9C-101B-9397-08002B2CF9AE}" pid="21" name="FM_x0020_Doc_x0020_Type">
    <vt:lpwstr>1;#Communication|ab0814dc-ad79-4add-a59b-e4976d8b9098</vt:lpwstr>
  </property>
  <property fmtid="{D5CDD505-2E9C-101B-9397-08002B2CF9AE}" pid="22" name="FM_x0020_Retention_x0020_Category">
    <vt:lpwstr>4;#Administration|5648ecb6-843d-42d8-8ec5-901cd2d614fb</vt:lpwstr>
  </property>
</Properties>
</file>