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48"/>
  </p:notesMasterIdLst>
  <p:handoutMasterIdLst>
    <p:handoutMasterId r:id="rId49"/>
  </p:handoutMasterIdLst>
  <p:sldIdLst>
    <p:sldId id="285" r:id="rId6"/>
    <p:sldId id="398" r:id="rId7"/>
    <p:sldId id="446" r:id="rId8"/>
    <p:sldId id="412" r:id="rId9"/>
    <p:sldId id="462" r:id="rId10"/>
    <p:sldId id="456" r:id="rId11"/>
    <p:sldId id="463" r:id="rId12"/>
    <p:sldId id="457" r:id="rId13"/>
    <p:sldId id="424" r:id="rId14"/>
    <p:sldId id="449" r:id="rId15"/>
    <p:sldId id="467" r:id="rId16"/>
    <p:sldId id="464" r:id="rId17"/>
    <p:sldId id="469" r:id="rId18"/>
    <p:sldId id="450" r:id="rId19"/>
    <p:sldId id="451" r:id="rId20"/>
    <p:sldId id="452" r:id="rId21"/>
    <p:sldId id="466" r:id="rId22"/>
    <p:sldId id="453" r:id="rId23"/>
    <p:sldId id="465" r:id="rId24"/>
    <p:sldId id="468" r:id="rId25"/>
    <p:sldId id="383" r:id="rId26"/>
    <p:sldId id="458" r:id="rId27"/>
    <p:sldId id="436" r:id="rId28"/>
    <p:sldId id="419" r:id="rId29"/>
    <p:sldId id="470" r:id="rId30"/>
    <p:sldId id="474" r:id="rId31"/>
    <p:sldId id="475" r:id="rId32"/>
    <p:sldId id="476" r:id="rId33"/>
    <p:sldId id="738" r:id="rId34"/>
    <p:sldId id="739" r:id="rId35"/>
    <p:sldId id="471" r:id="rId36"/>
    <p:sldId id="734" r:id="rId37"/>
    <p:sldId id="736" r:id="rId38"/>
    <p:sldId id="737" r:id="rId39"/>
    <p:sldId id="740" r:id="rId40"/>
    <p:sldId id="445" r:id="rId41"/>
    <p:sldId id="459" r:id="rId42"/>
    <p:sldId id="417" r:id="rId43"/>
    <p:sldId id="402" r:id="rId44"/>
    <p:sldId id="388" r:id="rId45"/>
    <p:sldId id="410" r:id="rId46"/>
    <p:sldId id="389" r:id="rId47"/>
  </p:sldIdLst>
  <p:sldSz cx="9144000" cy="6858000" type="screen4x3"/>
  <p:notesSz cx="7010400" cy="92964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207"/>
    <a:srgbClr val="E7ECF0"/>
    <a:srgbClr val="869FB5"/>
    <a:srgbClr val="45688B"/>
    <a:srgbClr val="005DAB"/>
    <a:srgbClr val="2E465E"/>
    <a:srgbClr val="ACBFD0"/>
    <a:srgbClr val="F8981C"/>
    <a:srgbClr val="934E15"/>
    <a:srgbClr val="D77E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0C391E-A631-4113-9AA6-DEF12A792332}" v="164" dt="2025-06-18T16:45:29.0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ertz, Benjamin" userId="S::bgoertz@fmi.com::7bbcdc09-a17a-459e-9ed5-6cf1c589f103" providerId="AD" clId="Web-{34EB1838-7E26-2A63-A3A2-3124880DB88D}"/>
    <pc:docChg chg="addSld delSld">
      <pc:chgData name="Goertz, Benjamin" userId="S::bgoertz@fmi.com::7bbcdc09-a17a-459e-9ed5-6cf1c589f103" providerId="AD" clId="Web-{34EB1838-7E26-2A63-A3A2-3124880DB88D}" dt="2025-05-19T20:00:05.949" v="3"/>
      <pc:docMkLst>
        <pc:docMk/>
      </pc:docMkLst>
      <pc:sldChg chg="del">
        <pc:chgData name="Goertz, Benjamin" userId="S::bgoertz@fmi.com::7bbcdc09-a17a-459e-9ed5-6cf1c589f103" providerId="AD" clId="Web-{34EB1838-7E26-2A63-A3A2-3124880DB88D}" dt="2025-05-19T20:00:04.652" v="2"/>
        <pc:sldMkLst>
          <pc:docMk/>
          <pc:sldMk cId="2099519321" sldId="442"/>
        </pc:sldMkLst>
      </pc:sldChg>
      <pc:sldChg chg="del">
        <pc:chgData name="Goertz, Benjamin" userId="S::bgoertz@fmi.com::7bbcdc09-a17a-459e-9ed5-6cf1c589f103" providerId="AD" clId="Web-{34EB1838-7E26-2A63-A3A2-3124880DB88D}" dt="2025-05-19T20:00:05.949" v="3"/>
        <pc:sldMkLst>
          <pc:docMk/>
          <pc:sldMk cId="329520796" sldId="444"/>
        </pc:sldMkLst>
      </pc:sldChg>
      <pc:sldChg chg="add">
        <pc:chgData name="Goertz, Benjamin" userId="S::bgoertz@fmi.com::7bbcdc09-a17a-459e-9ed5-6cf1c589f103" providerId="AD" clId="Web-{34EB1838-7E26-2A63-A3A2-3124880DB88D}" dt="2025-05-19T19:59:59.043" v="0"/>
        <pc:sldMkLst>
          <pc:docMk/>
          <pc:sldMk cId="4240038532" sldId="446"/>
        </pc:sldMkLst>
      </pc:sldChg>
      <pc:sldChg chg="add">
        <pc:chgData name="Goertz, Benjamin" userId="S::bgoertz@fmi.com::7bbcdc09-a17a-459e-9ed5-6cf1c589f103" providerId="AD" clId="Web-{34EB1838-7E26-2A63-A3A2-3124880DB88D}" dt="2025-05-19T19:59:59.074" v="1"/>
        <pc:sldMkLst>
          <pc:docMk/>
          <pc:sldMk cId="2085625284" sldId="447"/>
        </pc:sldMkLst>
      </pc:sldChg>
    </pc:docChg>
  </pc:docChgLst>
  <pc:docChgLst>
    <pc:chgData name="Hickman, Ron" userId="a745d65d-793c-41dd-a12c-725cb989ea82" providerId="ADAL" clId="{57509DB4-56C4-435D-AB6D-031A1D4D144E}"/>
    <pc:docChg chg="modSld">
      <pc:chgData name="Hickman, Ron" userId="a745d65d-793c-41dd-a12c-725cb989ea82" providerId="ADAL" clId="{57509DB4-56C4-435D-AB6D-031A1D4D144E}" dt="2025-04-09T21:27:44.478" v="0" actId="1076"/>
      <pc:docMkLst>
        <pc:docMk/>
      </pc:docMkLst>
      <pc:sldChg chg="modSp mod">
        <pc:chgData name="Hickman, Ron" userId="a745d65d-793c-41dd-a12c-725cb989ea82" providerId="ADAL" clId="{57509DB4-56C4-435D-AB6D-031A1D4D144E}" dt="2025-04-09T21:27:44.478" v="0" actId="1076"/>
        <pc:sldMkLst>
          <pc:docMk/>
          <pc:sldMk cId="2730178056" sldId="439"/>
        </pc:sldMkLst>
      </pc:sldChg>
    </pc:docChg>
  </pc:docChgLst>
  <pc:docChgLst>
    <pc:chgData name="Niggeler, Emily" userId="S::eniggele@fmi.com::8e3cbed5-8c03-41cb-ae58-1829c21b12f8" providerId="AD" clId="Web-{AE8A23DD-23C3-73FE-503A-7D7A2E03165E}"/>
    <pc:docChg chg="modSld">
      <pc:chgData name="Niggeler, Emily" userId="S::eniggele@fmi.com::8e3cbed5-8c03-41cb-ae58-1829c21b12f8" providerId="AD" clId="Web-{AE8A23DD-23C3-73FE-503A-7D7A2E03165E}" dt="2025-06-17T22:09:55.787" v="6" actId="1076"/>
      <pc:docMkLst>
        <pc:docMk/>
      </pc:docMkLst>
      <pc:sldChg chg="addSp delSp modSp">
        <pc:chgData name="Niggeler, Emily" userId="S::eniggele@fmi.com::8e3cbed5-8c03-41cb-ae58-1829c21b12f8" providerId="AD" clId="Web-{AE8A23DD-23C3-73FE-503A-7D7A2E03165E}" dt="2025-06-17T22:09:55.787" v="6" actId="1076"/>
        <pc:sldMkLst>
          <pc:docMk/>
          <pc:sldMk cId="423919767" sldId="412"/>
        </pc:sldMkLst>
        <pc:picChg chg="add mod">
          <ac:chgData name="Niggeler, Emily" userId="S::eniggele@fmi.com::8e3cbed5-8c03-41cb-ae58-1829c21b12f8" providerId="AD" clId="Web-{AE8A23DD-23C3-73FE-503A-7D7A2E03165E}" dt="2025-06-17T22:09:55.787" v="6" actId="1076"/>
          <ac:picMkLst>
            <pc:docMk/>
            <pc:sldMk cId="423919767" sldId="412"/>
            <ac:picMk id="3" creationId="{4B47B6BA-74CB-3BFE-0913-72FA2E588925}"/>
          </ac:picMkLst>
        </pc:picChg>
      </pc:sldChg>
    </pc:docChg>
  </pc:docChgLst>
  <pc:docChgLst>
    <pc:chgData name="Goertz, Benjamin" userId="7bbcdc09-a17a-459e-9ed5-6cf1c589f103" providerId="ADAL" clId="{250C391E-A631-4113-9AA6-DEF12A792332}"/>
    <pc:docChg chg="undo custSel addSld delSld modSld sldOrd">
      <pc:chgData name="Goertz, Benjamin" userId="7bbcdc09-a17a-459e-9ed5-6cf1c589f103" providerId="ADAL" clId="{250C391E-A631-4113-9AA6-DEF12A792332}" dt="2025-06-19T16:04:41.687" v="3876" actId="20577"/>
      <pc:docMkLst>
        <pc:docMk/>
      </pc:docMkLst>
      <pc:sldChg chg="modSp mod">
        <pc:chgData name="Goertz, Benjamin" userId="7bbcdc09-a17a-459e-9ed5-6cf1c589f103" providerId="ADAL" clId="{250C391E-A631-4113-9AA6-DEF12A792332}" dt="2025-06-11T12:02:45.776" v="12" actId="20577"/>
        <pc:sldMkLst>
          <pc:docMk/>
          <pc:sldMk cId="2617501420" sldId="285"/>
        </pc:sldMkLst>
        <pc:spChg chg="mod">
          <ac:chgData name="Goertz, Benjamin" userId="7bbcdc09-a17a-459e-9ed5-6cf1c589f103" providerId="ADAL" clId="{250C391E-A631-4113-9AA6-DEF12A792332}" dt="2025-06-11T12:02:34.134" v="6" actId="20577"/>
          <ac:spMkLst>
            <pc:docMk/>
            <pc:sldMk cId="2617501420" sldId="285"/>
            <ac:spMk id="2" creationId="{30F62D0F-4856-B62B-7439-10D0D1F4AF38}"/>
          </ac:spMkLst>
        </pc:spChg>
        <pc:spChg chg="mod">
          <ac:chgData name="Goertz, Benjamin" userId="7bbcdc09-a17a-459e-9ed5-6cf1c589f103" providerId="ADAL" clId="{250C391E-A631-4113-9AA6-DEF12A792332}" dt="2025-06-11T12:02:45.776" v="12" actId="20577"/>
          <ac:spMkLst>
            <pc:docMk/>
            <pc:sldMk cId="2617501420" sldId="285"/>
            <ac:spMk id="3" creationId="{7F8EF732-D959-ECB3-00B1-C75B74F6A1F7}"/>
          </ac:spMkLst>
        </pc:spChg>
      </pc:sldChg>
      <pc:sldChg chg="addSp delSp modSp del mod">
        <pc:chgData name="Goertz, Benjamin" userId="7bbcdc09-a17a-459e-9ed5-6cf1c589f103" providerId="ADAL" clId="{250C391E-A631-4113-9AA6-DEF12A792332}" dt="2025-06-18T15:05:08.503" v="1241" actId="47"/>
        <pc:sldMkLst>
          <pc:docMk/>
          <pc:sldMk cId="2925639666" sldId="380"/>
        </pc:sldMkLst>
        <pc:spChg chg="add del mod">
          <ac:chgData name="Goertz, Benjamin" userId="7bbcdc09-a17a-459e-9ed5-6cf1c589f103" providerId="ADAL" clId="{250C391E-A631-4113-9AA6-DEF12A792332}" dt="2025-06-18T15:04:09.844" v="1210"/>
          <ac:spMkLst>
            <pc:docMk/>
            <pc:sldMk cId="2925639666" sldId="380"/>
            <ac:spMk id="4" creationId="{2B6DE9FB-C4B3-31E1-9D2A-D267F4831112}"/>
          </ac:spMkLst>
        </pc:spChg>
        <pc:picChg chg="add mod">
          <ac:chgData name="Goertz, Benjamin" userId="7bbcdc09-a17a-459e-9ed5-6cf1c589f103" providerId="ADAL" clId="{250C391E-A631-4113-9AA6-DEF12A792332}" dt="2025-06-18T15:04:09.844" v="1210"/>
          <ac:picMkLst>
            <pc:docMk/>
            <pc:sldMk cId="2925639666" sldId="380"/>
            <ac:picMk id="2050" creationId="{12EEBAA3-2BD0-D78D-38AF-67E364E2B147}"/>
          </ac:picMkLst>
        </pc:picChg>
        <pc:picChg chg="add del mod">
          <ac:chgData name="Goertz, Benjamin" userId="7bbcdc09-a17a-459e-9ed5-6cf1c589f103" providerId="ADAL" clId="{250C391E-A631-4113-9AA6-DEF12A792332}" dt="2025-06-18T15:04:18.537" v="1214" actId="478"/>
          <ac:picMkLst>
            <pc:docMk/>
            <pc:sldMk cId="2925639666" sldId="380"/>
            <ac:picMk id="2052" creationId="{6B4FFA9C-9B9E-88F7-9CED-ED73416691DF}"/>
          </ac:picMkLst>
        </pc:picChg>
        <pc:picChg chg="add mod">
          <ac:chgData name="Goertz, Benjamin" userId="7bbcdc09-a17a-459e-9ed5-6cf1c589f103" providerId="ADAL" clId="{250C391E-A631-4113-9AA6-DEF12A792332}" dt="2025-06-18T15:04:29.991" v="1240" actId="1036"/>
          <ac:picMkLst>
            <pc:docMk/>
            <pc:sldMk cId="2925639666" sldId="380"/>
            <ac:picMk id="2054" creationId="{DAE05C41-D696-79B5-12FC-CAA168BFEFC3}"/>
          </ac:picMkLst>
        </pc:picChg>
      </pc:sldChg>
      <pc:sldChg chg="addSp delSp modSp mod">
        <pc:chgData name="Goertz, Benjamin" userId="7bbcdc09-a17a-459e-9ed5-6cf1c589f103" providerId="ADAL" clId="{250C391E-A631-4113-9AA6-DEF12A792332}" dt="2025-06-18T15:15:36.923" v="1555" actId="1076"/>
        <pc:sldMkLst>
          <pc:docMk/>
          <pc:sldMk cId="4080278820" sldId="383"/>
        </pc:sldMkLst>
        <pc:spChg chg="add mod">
          <ac:chgData name="Goertz, Benjamin" userId="7bbcdc09-a17a-459e-9ed5-6cf1c589f103" providerId="ADAL" clId="{250C391E-A631-4113-9AA6-DEF12A792332}" dt="2025-06-18T15:14:41.803" v="1533" actId="1076"/>
          <ac:spMkLst>
            <pc:docMk/>
            <pc:sldMk cId="4080278820" sldId="383"/>
            <ac:spMk id="3" creationId="{773956B5-E80C-B0AE-3A23-B687B81E0D8A}"/>
          </ac:spMkLst>
        </pc:spChg>
        <pc:spChg chg="del">
          <ac:chgData name="Goertz, Benjamin" userId="7bbcdc09-a17a-459e-9ed5-6cf1c589f103" providerId="ADAL" clId="{250C391E-A631-4113-9AA6-DEF12A792332}" dt="2025-06-18T15:14:11.750" v="1528" actId="478"/>
          <ac:spMkLst>
            <pc:docMk/>
            <pc:sldMk cId="4080278820" sldId="383"/>
            <ac:spMk id="4" creationId="{A3F2A1DE-A2B2-8CAE-22BF-B3FA12AB9F8F}"/>
          </ac:spMkLst>
        </pc:spChg>
        <pc:spChg chg="add mod">
          <ac:chgData name="Goertz, Benjamin" userId="7bbcdc09-a17a-459e-9ed5-6cf1c589f103" providerId="ADAL" clId="{250C391E-A631-4113-9AA6-DEF12A792332}" dt="2025-06-18T15:15:30.132" v="1551" actId="1038"/>
          <ac:spMkLst>
            <pc:docMk/>
            <pc:sldMk cId="4080278820" sldId="383"/>
            <ac:spMk id="6" creationId="{864B4655-BE92-661E-6979-4F6DC372B5A7}"/>
          </ac:spMkLst>
        </pc:spChg>
        <pc:spChg chg="add mod">
          <ac:chgData name="Goertz, Benjamin" userId="7bbcdc09-a17a-459e-9ed5-6cf1c589f103" providerId="ADAL" clId="{250C391E-A631-4113-9AA6-DEF12A792332}" dt="2025-06-18T15:15:30.132" v="1551" actId="1038"/>
          <ac:spMkLst>
            <pc:docMk/>
            <pc:sldMk cId="4080278820" sldId="383"/>
            <ac:spMk id="7" creationId="{34EEF29E-CAF5-EE3F-3206-92F49C21AFB7}"/>
          </ac:spMkLst>
        </pc:spChg>
        <pc:picChg chg="del">
          <ac:chgData name="Goertz, Benjamin" userId="7bbcdc09-a17a-459e-9ed5-6cf1c589f103" providerId="ADAL" clId="{250C391E-A631-4113-9AA6-DEF12A792332}" dt="2025-06-18T15:13:58.768" v="1523" actId="478"/>
          <ac:picMkLst>
            <pc:docMk/>
            <pc:sldMk cId="4080278820" sldId="383"/>
            <ac:picMk id="5" creationId="{C38F00CD-8F76-9496-85C1-18215FE022C0}"/>
          </ac:picMkLst>
        </pc:picChg>
        <pc:picChg chg="add del">
          <ac:chgData name="Goertz, Benjamin" userId="7bbcdc09-a17a-459e-9ed5-6cf1c589f103" providerId="ADAL" clId="{250C391E-A631-4113-9AA6-DEF12A792332}" dt="2025-06-18T15:14:08.368" v="1527" actId="478"/>
          <ac:picMkLst>
            <pc:docMk/>
            <pc:sldMk cId="4080278820" sldId="383"/>
            <ac:picMk id="3074" creationId="{44710CF8-A628-D8DF-8AC2-AEE797B1C348}"/>
          </ac:picMkLst>
        </pc:picChg>
        <pc:picChg chg="add del mod">
          <ac:chgData name="Goertz, Benjamin" userId="7bbcdc09-a17a-459e-9ed5-6cf1c589f103" providerId="ADAL" clId="{250C391E-A631-4113-9AA6-DEF12A792332}" dt="2025-06-18T15:14:07.822" v="1526" actId="478"/>
          <ac:picMkLst>
            <pc:docMk/>
            <pc:sldMk cId="4080278820" sldId="383"/>
            <ac:picMk id="3076" creationId="{7DF0DF45-6F9F-AB4A-38C6-039B774EDFE9}"/>
          </ac:picMkLst>
        </pc:picChg>
        <pc:picChg chg="add del">
          <ac:chgData name="Goertz, Benjamin" userId="7bbcdc09-a17a-459e-9ed5-6cf1c589f103" providerId="ADAL" clId="{250C391E-A631-4113-9AA6-DEF12A792332}" dt="2025-06-18T15:14:24.244" v="1530" actId="478"/>
          <ac:picMkLst>
            <pc:docMk/>
            <pc:sldMk cId="4080278820" sldId="383"/>
            <ac:picMk id="3078" creationId="{83E0E48E-604F-4FCB-5A7F-54B362C7F028}"/>
          </ac:picMkLst>
        </pc:picChg>
        <pc:picChg chg="add mod">
          <ac:chgData name="Goertz, Benjamin" userId="7bbcdc09-a17a-459e-9ed5-6cf1c589f103" providerId="ADAL" clId="{250C391E-A631-4113-9AA6-DEF12A792332}" dt="2025-06-18T15:15:36.923" v="1555" actId="1076"/>
          <ac:picMkLst>
            <pc:docMk/>
            <pc:sldMk cId="4080278820" sldId="383"/>
            <ac:picMk id="3080" creationId="{073F7FC7-24DA-3C8F-384A-A5A2B0113006}"/>
          </ac:picMkLst>
        </pc:picChg>
      </pc:sldChg>
      <pc:sldChg chg="modSp mod">
        <pc:chgData name="Goertz, Benjamin" userId="7bbcdc09-a17a-459e-9ed5-6cf1c589f103" providerId="ADAL" clId="{250C391E-A631-4113-9AA6-DEF12A792332}" dt="2025-06-18T15:55:59.705" v="2379" actId="20577"/>
        <pc:sldMkLst>
          <pc:docMk/>
          <pc:sldMk cId="355468932" sldId="389"/>
        </pc:sldMkLst>
        <pc:spChg chg="mod">
          <ac:chgData name="Goertz, Benjamin" userId="7bbcdc09-a17a-459e-9ed5-6cf1c589f103" providerId="ADAL" clId="{250C391E-A631-4113-9AA6-DEF12A792332}" dt="2025-06-18T15:55:59.705" v="2379" actId="20577"/>
          <ac:spMkLst>
            <pc:docMk/>
            <pc:sldMk cId="355468932" sldId="389"/>
            <ac:spMk id="2" creationId="{3C2356A1-11D8-103E-69B5-EEB735A8DE52}"/>
          </ac:spMkLst>
        </pc:spChg>
      </pc:sldChg>
      <pc:sldChg chg="modSp mod">
        <pc:chgData name="Goertz, Benjamin" userId="7bbcdc09-a17a-459e-9ed5-6cf1c589f103" providerId="ADAL" clId="{250C391E-A631-4113-9AA6-DEF12A792332}" dt="2025-06-11T12:07:19.879" v="48" actId="20577"/>
        <pc:sldMkLst>
          <pc:docMk/>
          <pc:sldMk cId="79483094" sldId="410"/>
        </pc:sldMkLst>
        <pc:spChg chg="mod">
          <ac:chgData name="Goertz, Benjamin" userId="7bbcdc09-a17a-459e-9ed5-6cf1c589f103" providerId="ADAL" clId="{250C391E-A631-4113-9AA6-DEF12A792332}" dt="2025-06-11T12:07:19.879" v="48" actId="20577"/>
          <ac:spMkLst>
            <pc:docMk/>
            <pc:sldMk cId="79483094" sldId="410"/>
            <ac:spMk id="8" creationId="{D80018B4-8BFB-30DB-1CA4-6165FA21D0A8}"/>
          </ac:spMkLst>
        </pc:spChg>
      </pc:sldChg>
      <pc:sldChg chg="del">
        <pc:chgData name="Goertz, Benjamin" userId="7bbcdc09-a17a-459e-9ed5-6cf1c589f103" providerId="ADAL" clId="{250C391E-A631-4113-9AA6-DEF12A792332}" dt="2025-06-18T14:55:43.225" v="1184" actId="47"/>
        <pc:sldMkLst>
          <pc:docMk/>
          <pc:sldMk cId="73004473" sldId="411"/>
        </pc:sldMkLst>
      </pc:sldChg>
      <pc:sldChg chg="addSp delSp modSp mod">
        <pc:chgData name="Goertz, Benjamin" userId="7bbcdc09-a17a-459e-9ed5-6cf1c589f103" providerId="ADAL" clId="{250C391E-A631-4113-9AA6-DEF12A792332}" dt="2025-06-12T18:44:42.415" v="121" actId="1076"/>
        <pc:sldMkLst>
          <pc:docMk/>
          <pc:sldMk cId="423919767" sldId="412"/>
        </pc:sldMkLst>
        <pc:spChg chg="mod">
          <ac:chgData name="Goertz, Benjamin" userId="7bbcdc09-a17a-459e-9ed5-6cf1c589f103" providerId="ADAL" clId="{250C391E-A631-4113-9AA6-DEF12A792332}" dt="2025-06-12T18:43:25.612" v="108" actId="20577"/>
          <ac:spMkLst>
            <pc:docMk/>
            <pc:sldMk cId="423919767" sldId="412"/>
            <ac:spMk id="2" creationId="{19B19876-F2A6-AE9F-65E6-59B02FE37C2C}"/>
          </ac:spMkLst>
        </pc:spChg>
      </pc:sldChg>
      <pc:sldChg chg="delSp del mod">
        <pc:chgData name="Goertz, Benjamin" userId="7bbcdc09-a17a-459e-9ed5-6cf1c589f103" providerId="ADAL" clId="{250C391E-A631-4113-9AA6-DEF12A792332}" dt="2025-06-18T15:57:59.669" v="2504" actId="47"/>
        <pc:sldMkLst>
          <pc:docMk/>
          <pc:sldMk cId="3844587760" sldId="415"/>
        </pc:sldMkLst>
      </pc:sldChg>
      <pc:sldChg chg="modSp mod">
        <pc:chgData name="Goertz, Benjamin" userId="7bbcdc09-a17a-459e-9ed5-6cf1c589f103" providerId="ADAL" clId="{250C391E-A631-4113-9AA6-DEF12A792332}" dt="2025-06-19T16:04:41.687" v="3876" actId="20577"/>
        <pc:sldMkLst>
          <pc:docMk/>
          <pc:sldMk cId="1503184294" sldId="417"/>
        </pc:sldMkLst>
        <pc:spChg chg="mod">
          <ac:chgData name="Goertz, Benjamin" userId="7bbcdc09-a17a-459e-9ed5-6cf1c589f103" providerId="ADAL" clId="{250C391E-A631-4113-9AA6-DEF12A792332}" dt="2025-06-18T15:55:25.166" v="2368" actId="20577"/>
          <ac:spMkLst>
            <pc:docMk/>
            <pc:sldMk cId="1503184294" sldId="417"/>
            <ac:spMk id="2" creationId="{8C74D1F0-3C8F-FA88-F7D6-8548107D14B9}"/>
          </ac:spMkLst>
        </pc:spChg>
        <pc:spChg chg="mod">
          <ac:chgData name="Goertz, Benjamin" userId="7bbcdc09-a17a-459e-9ed5-6cf1c589f103" providerId="ADAL" clId="{250C391E-A631-4113-9AA6-DEF12A792332}" dt="2025-06-19T16:04:41.687" v="3876" actId="20577"/>
          <ac:spMkLst>
            <pc:docMk/>
            <pc:sldMk cId="1503184294" sldId="417"/>
            <ac:spMk id="4" creationId="{C96B4EA1-4A4E-017A-FBD0-F28F34625AC7}"/>
          </ac:spMkLst>
        </pc:spChg>
      </pc:sldChg>
      <pc:sldChg chg="addSp delSp modSp mod">
        <pc:chgData name="Goertz, Benjamin" userId="7bbcdc09-a17a-459e-9ed5-6cf1c589f103" providerId="ADAL" clId="{250C391E-A631-4113-9AA6-DEF12A792332}" dt="2025-06-18T15:52:57.336" v="2278" actId="20577"/>
        <pc:sldMkLst>
          <pc:docMk/>
          <pc:sldMk cId="1951581532" sldId="419"/>
        </pc:sldMkLst>
        <pc:spChg chg="mod">
          <ac:chgData name="Goertz, Benjamin" userId="7bbcdc09-a17a-459e-9ed5-6cf1c589f103" providerId="ADAL" clId="{250C391E-A631-4113-9AA6-DEF12A792332}" dt="2025-06-18T15:52:57.336" v="2278" actId="20577"/>
          <ac:spMkLst>
            <pc:docMk/>
            <pc:sldMk cId="1951581532" sldId="419"/>
            <ac:spMk id="3" creationId="{4C786C1D-BD6D-749C-B3ED-B943B65BF5F2}"/>
          </ac:spMkLst>
        </pc:spChg>
        <pc:graphicFrameChg chg="add del mod">
          <ac:chgData name="Goertz, Benjamin" userId="7bbcdc09-a17a-459e-9ed5-6cf1c589f103" providerId="ADAL" clId="{250C391E-A631-4113-9AA6-DEF12A792332}" dt="2025-06-18T15:44:04.730" v="2118" actId="478"/>
          <ac:graphicFrameMkLst>
            <pc:docMk/>
            <pc:sldMk cId="1951581532" sldId="419"/>
            <ac:graphicFrameMk id="4" creationId="{1446E514-5E8F-4FD0-9FEA-4925D2B3CD30}"/>
          </ac:graphicFrameMkLst>
        </pc:graphicFrameChg>
        <pc:graphicFrameChg chg="del">
          <ac:chgData name="Goertz, Benjamin" userId="7bbcdc09-a17a-459e-9ed5-6cf1c589f103" providerId="ADAL" clId="{250C391E-A631-4113-9AA6-DEF12A792332}" dt="2025-06-18T15:43:41" v="2111" actId="478"/>
          <ac:graphicFrameMkLst>
            <pc:docMk/>
            <pc:sldMk cId="1951581532" sldId="419"/>
            <ac:graphicFrameMk id="5" creationId="{E22EF699-FA66-E9D2-7EDB-07CE3706B415}"/>
          </ac:graphicFrameMkLst>
        </pc:graphicFrameChg>
        <pc:graphicFrameChg chg="add mod">
          <ac:chgData name="Goertz, Benjamin" userId="7bbcdc09-a17a-459e-9ed5-6cf1c589f103" providerId="ADAL" clId="{250C391E-A631-4113-9AA6-DEF12A792332}" dt="2025-06-18T15:44:33.111" v="2124"/>
          <ac:graphicFrameMkLst>
            <pc:docMk/>
            <pc:sldMk cId="1951581532" sldId="419"/>
            <ac:graphicFrameMk id="6" creationId="{1446E514-5E8F-4FD0-9FEA-4925D2B3CD30}"/>
          </ac:graphicFrameMkLst>
        </pc:graphicFrameChg>
      </pc:sldChg>
      <pc:sldChg chg="addSp delSp modSp mod chgLayout">
        <pc:chgData name="Goertz, Benjamin" userId="7bbcdc09-a17a-459e-9ed5-6cf1c589f103" providerId="ADAL" clId="{250C391E-A631-4113-9AA6-DEF12A792332}" dt="2025-06-18T14:55:17.672" v="1182" actId="20577"/>
        <pc:sldMkLst>
          <pc:docMk/>
          <pc:sldMk cId="394757324" sldId="424"/>
        </pc:sldMkLst>
        <pc:spChg chg="mod ord">
          <ac:chgData name="Goertz, Benjamin" userId="7bbcdc09-a17a-459e-9ed5-6cf1c589f103" providerId="ADAL" clId="{250C391E-A631-4113-9AA6-DEF12A792332}" dt="2025-06-18T14:44:56.099" v="208" actId="20577"/>
          <ac:spMkLst>
            <pc:docMk/>
            <pc:sldMk cId="394757324" sldId="424"/>
            <ac:spMk id="2" creationId="{5526B667-5BE8-4D72-9AB9-5EF6A1258447}"/>
          </ac:spMkLst>
        </pc:spChg>
        <pc:spChg chg="mod ord">
          <ac:chgData name="Goertz, Benjamin" userId="7bbcdc09-a17a-459e-9ed5-6cf1c589f103" providerId="ADAL" clId="{250C391E-A631-4113-9AA6-DEF12A792332}" dt="2025-06-18T14:55:17.672" v="1182" actId="20577"/>
          <ac:spMkLst>
            <pc:docMk/>
            <pc:sldMk cId="394757324" sldId="424"/>
            <ac:spMk id="3" creationId="{55BE82BA-FBD6-82CD-870C-2DA0F73BB66F}"/>
          </ac:spMkLst>
        </pc:spChg>
        <pc:picChg chg="add mod">
          <ac:chgData name="Goertz, Benjamin" userId="7bbcdc09-a17a-459e-9ed5-6cf1c589f103" providerId="ADAL" clId="{250C391E-A631-4113-9AA6-DEF12A792332}" dt="2025-06-18T14:54:29.710" v="1176" actId="1076"/>
          <ac:picMkLst>
            <pc:docMk/>
            <pc:sldMk cId="394757324" sldId="424"/>
            <ac:picMk id="5" creationId="{9D3461BC-327C-9DA3-7832-102916C932CF}"/>
          </ac:picMkLst>
        </pc:picChg>
      </pc:sldChg>
      <pc:sldChg chg="delSp del mod">
        <pc:chgData name="Goertz, Benjamin" userId="7bbcdc09-a17a-459e-9ed5-6cf1c589f103" providerId="ADAL" clId="{250C391E-A631-4113-9AA6-DEF12A792332}" dt="2025-06-11T12:38:37.664" v="89" actId="47"/>
        <pc:sldMkLst>
          <pc:docMk/>
          <pc:sldMk cId="4285287239" sldId="427"/>
        </pc:sldMkLst>
      </pc:sldChg>
      <pc:sldChg chg="addSp delSp modSp mod">
        <pc:chgData name="Goertz, Benjamin" userId="7bbcdc09-a17a-459e-9ed5-6cf1c589f103" providerId="ADAL" clId="{250C391E-A631-4113-9AA6-DEF12A792332}" dt="2025-06-18T15:37:30.580" v="2080" actId="1076"/>
        <pc:sldMkLst>
          <pc:docMk/>
          <pc:sldMk cId="2066815088" sldId="436"/>
        </pc:sldMkLst>
        <pc:spChg chg="mod">
          <ac:chgData name="Goertz, Benjamin" userId="7bbcdc09-a17a-459e-9ed5-6cf1c589f103" providerId="ADAL" clId="{250C391E-A631-4113-9AA6-DEF12A792332}" dt="2025-06-18T15:36:42.339" v="2075" actId="20577"/>
          <ac:spMkLst>
            <pc:docMk/>
            <pc:sldMk cId="2066815088" sldId="436"/>
            <ac:spMk id="3" creationId="{9D7BE6E0-B2C5-1414-F385-611BE1AA43DD}"/>
          </ac:spMkLst>
        </pc:spChg>
        <pc:picChg chg="del">
          <ac:chgData name="Goertz, Benjamin" userId="7bbcdc09-a17a-459e-9ed5-6cf1c589f103" providerId="ADAL" clId="{250C391E-A631-4113-9AA6-DEF12A792332}" dt="2025-06-18T15:19:30.220" v="1719" actId="478"/>
          <ac:picMkLst>
            <pc:docMk/>
            <pc:sldMk cId="2066815088" sldId="436"/>
            <ac:picMk id="5" creationId="{033C0EDD-3A83-C330-EF57-737464ABBD26}"/>
          </ac:picMkLst>
        </pc:picChg>
        <pc:picChg chg="add mod">
          <ac:chgData name="Goertz, Benjamin" userId="7bbcdc09-a17a-459e-9ed5-6cf1c589f103" providerId="ADAL" clId="{250C391E-A631-4113-9AA6-DEF12A792332}" dt="2025-06-18T15:37:30.580" v="2080" actId="1076"/>
          <ac:picMkLst>
            <pc:docMk/>
            <pc:sldMk cId="2066815088" sldId="436"/>
            <ac:picMk id="7" creationId="{C00FBC67-3F5B-FB0B-77E7-95569958BCE5}"/>
          </ac:picMkLst>
        </pc:picChg>
      </pc:sldChg>
      <pc:sldChg chg="addSp delSp modSp mod">
        <pc:chgData name="Goertz, Benjamin" userId="7bbcdc09-a17a-459e-9ed5-6cf1c589f103" providerId="ADAL" clId="{250C391E-A631-4113-9AA6-DEF12A792332}" dt="2025-06-18T15:54:17.506" v="2294" actId="14100"/>
        <pc:sldMkLst>
          <pc:docMk/>
          <pc:sldMk cId="965997170" sldId="445"/>
        </pc:sldMkLst>
        <pc:spChg chg="mod">
          <ac:chgData name="Goertz, Benjamin" userId="7bbcdc09-a17a-459e-9ed5-6cf1c589f103" providerId="ADAL" clId="{250C391E-A631-4113-9AA6-DEF12A792332}" dt="2025-06-18T15:54:09.415" v="2291" actId="20577"/>
          <ac:spMkLst>
            <pc:docMk/>
            <pc:sldMk cId="965997170" sldId="445"/>
            <ac:spMk id="2" creationId="{5ACE27D5-BB08-636E-69C4-02A3E3582B8B}"/>
          </ac:spMkLst>
        </pc:spChg>
        <pc:picChg chg="add mod">
          <ac:chgData name="Goertz, Benjamin" userId="7bbcdc09-a17a-459e-9ed5-6cf1c589f103" providerId="ADAL" clId="{250C391E-A631-4113-9AA6-DEF12A792332}" dt="2025-06-18T15:54:17.506" v="2294" actId="14100"/>
          <ac:picMkLst>
            <pc:docMk/>
            <pc:sldMk cId="965997170" sldId="445"/>
            <ac:picMk id="5" creationId="{AF81B3F7-E2E3-2312-D1C0-A00CF50B4576}"/>
          </ac:picMkLst>
        </pc:picChg>
      </pc:sldChg>
      <pc:sldChg chg="addSp delSp modSp mod">
        <pc:chgData name="Goertz, Benjamin" userId="7bbcdc09-a17a-459e-9ed5-6cf1c589f103" providerId="ADAL" clId="{250C391E-A631-4113-9AA6-DEF12A792332}" dt="2025-06-18T19:51:39.948" v="3801" actId="14100"/>
        <pc:sldMkLst>
          <pc:docMk/>
          <pc:sldMk cId="4240038532" sldId="446"/>
        </pc:sldMkLst>
        <pc:spChg chg="mod">
          <ac:chgData name="Goertz, Benjamin" userId="7bbcdc09-a17a-459e-9ed5-6cf1c589f103" providerId="ADAL" clId="{250C391E-A631-4113-9AA6-DEF12A792332}" dt="2025-06-11T12:34:54.836" v="85" actId="20577"/>
          <ac:spMkLst>
            <pc:docMk/>
            <pc:sldMk cId="4240038532" sldId="446"/>
            <ac:spMk id="2" creationId="{D774AC45-56B1-2607-F4E2-EB92CFCC6FBF}"/>
          </ac:spMkLst>
        </pc:spChg>
        <pc:spChg chg="add mod">
          <ac:chgData name="Goertz, Benjamin" userId="7bbcdc09-a17a-459e-9ed5-6cf1c589f103" providerId="ADAL" clId="{250C391E-A631-4113-9AA6-DEF12A792332}" dt="2025-06-18T19:51:39.948" v="3801" actId="14100"/>
          <ac:spMkLst>
            <pc:docMk/>
            <pc:sldMk cId="4240038532" sldId="446"/>
            <ac:spMk id="4" creationId="{75CBA3C9-B7F4-1518-E9E7-553E9A038F90}"/>
          </ac:spMkLst>
        </pc:spChg>
      </pc:sldChg>
      <pc:sldChg chg="del">
        <pc:chgData name="Goertz, Benjamin" userId="7bbcdc09-a17a-459e-9ed5-6cf1c589f103" providerId="ADAL" clId="{250C391E-A631-4113-9AA6-DEF12A792332}" dt="2025-06-11T12:05:31.745" v="14" actId="47"/>
        <pc:sldMkLst>
          <pc:docMk/>
          <pc:sldMk cId="2085625284" sldId="447"/>
        </pc:sldMkLst>
      </pc:sldChg>
      <pc:sldChg chg="del">
        <pc:chgData name="Goertz, Benjamin" userId="7bbcdc09-a17a-459e-9ed5-6cf1c589f103" providerId="ADAL" clId="{250C391E-A631-4113-9AA6-DEF12A792332}" dt="2025-06-18T15:03:32.695" v="1208" actId="47"/>
        <pc:sldMkLst>
          <pc:docMk/>
          <pc:sldMk cId="3994767116" sldId="448"/>
        </pc:sldMkLst>
      </pc:sldChg>
      <pc:sldChg chg="addSp delSp modSp mod">
        <pc:chgData name="Goertz, Benjamin" userId="7bbcdc09-a17a-459e-9ed5-6cf1c589f103" providerId="ADAL" clId="{250C391E-A631-4113-9AA6-DEF12A792332}" dt="2025-06-18T15:03:28.845" v="1207" actId="1036"/>
        <pc:sldMkLst>
          <pc:docMk/>
          <pc:sldMk cId="78077203" sldId="449"/>
        </pc:sldMkLst>
        <pc:picChg chg="del">
          <ac:chgData name="Goertz, Benjamin" userId="7bbcdc09-a17a-459e-9ed5-6cf1c589f103" providerId="ADAL" clId="{250C391E-A631-4113-9AA6-DEF12A792332}" dt="2025-06-18T15:03:24.456" v="1186" actId="478"/>
          <ac:picMkLst>
            <pc:docMk/>
            <pc:sldMk cId="78077203" sldId="449"/>
            <ac:picMk id="7" creationId="{1C989C71-9AAF-C752-D3DC-1827791DAB1F}"/>
          </ac:picMkLst>
        </pc:picChg>
        <pc:picChg chg="add mod">
          <ac:chgData name="Goertz, Benjamin" userId="7bbcdc09-a17a-459e-9ed5-6cf1c589f103" providerId="ADAL" clId="{250C391E-A631-4113-9AA6-DEF12A792332}" dt="2025-06-18T15:03:28.845" v="1207" actId="1036"/>
          <ac:picMkLst>
            <pc:docMk/>
            <pc:sldMk cId="78077203" sldId="449"/>
            <ac:picMk id="1026" creationId="{A89C321C-C54E-FF61-69A2-C5FF9823DF97}"/>
          </ac:picMkLst>
        </pc:picChg>
      </pc:sldChg>
      <pc:sldChg chg="addSp delSp modSp mod">
        <pc:chgData name="Goertz, Benjamin" userId="7bbcdc09-a17a-459e-9ed5-6cf1c589f103" providerId="ADAL" clId="{250C391E-A631-4113-9AA6-DEF12A792332}" dt="2025-06-18T15:05:43.253" v="1260" actId="1036"/>
        <pc:sldMkLst>
          <pc:docMk/>
          <pc:sldMk cId="4002050058" sldId="450"/>
        </pc:sldMkLst>
        <pc:picChg chg="add mod">
          <ac:chgData name="Goertz, Benjamin" userId="7bbcdc09-a17a-459e-9ed5-6cf1c589f103" providerId="ADAL" clId="{250C391E-A631-4113-9AA6-DEF12A792332}" dt="2025-06-18T15:05:43.253" v="1260" actId="1036"/>
          <ac:picMkLst>
            <pc:docMk/>
            <pc:sldMk cId="4002050058" sldId="450"/>
            <ac:picMk id="5" creationId="{E1868A2E-07A0-41EA-52A3-11B837750D8D}"/>
          </ac:picMkLst>
        </pc:picChg>
      </pc:sldChg>
      <pc:sldChg chg="addSp delSp modSp mod">
        <pc:chgData name="Goertz, Benjamin" userId="7bbcdc09-a17a-459e-9ed5-6cf1c589f103" providerId="ADAL" clId="{250C391E-A631-4113-9AA6-DEF12A792332}" dt="2025-06-18T15:06:07.836" v="1289" actId="1036"/>
        <pc:sldMkLst>
          <pc:docMk/>
          <pc:sldMk cId="3065340610" sldId="451"/>
        </pc:sldMkLst>
        <pc:picChg chg="add mod">
          <ac:chgData name="Goertz, Benjamin" userId="7bbcdc09-a17a-459e-9ed5-6cf1c589f103" providerId="ADAL" clId="{250C391E-A631-4113-9AA6-DEF12A792332}" dt="2025-06-18T15:06:07.836" v="1289" actId="1036"/>
          <ac:picMkLst>
            <pc:docMk/>
            <pc:sldMk cId="3065340610" sldId="451"/>
            <ac:picMk id="5" creationId="{8A92FAA4-952C-CB6D-6573-E290575F1742}"/>
          </ac:picMkLst>
        </pc:picChg>
      </pc:sldChg>
      <pc:sldChg chg="addSp delSp modSp mod">
        <pc:chgData name="Goertz, Benjamin" userId="7bbcdc09-a17a-459e-9ed5-6cf1c589f103" providerId="ADAL" clId="{250C391E-A631-4113-9AA6-DEF12A792332}" dt="2025-06-18T15:08:25.433" v="1337" actId="1036"/>
        <pc:sldMkLst>
          <pc:docMk/>
          <pc:sldMk cId="2320015853" sldId="452"/>
        </pc:sldMkLst>
        <pc:picChg chg="add mod">
          <ac:chgData name="Goertz, Benjamin" userId="7bbcdc09-a17a-459e-9ed5-6cf1c589f103" providerId="ADAL" clId="{250C391E-A631-4113-9AA6-DEF12A792332}" dt="2025-06-18T15:08:25.433" v="1337" actId="1036"/>
          <ac:picMkLst>
            <pc:docMk/>
            <pc:sldMk cId="2320015853" sldId="452"/>
            <ac:picMk id="5" creationId="{5ED5C61C-6AE1-DFDC-C438-0295E7FECC32}"/>
          </ac:picMkLst>
        </pc:picChg>
      </pc:sldChg>
      <pc:sldChg chg="addSp delSp modSp mod">
        <pc:chgData name="Goertz, Benjamin" userId="7bbcdc09-a17a-459e-9ed5-6cf1c589f103" providerId="ADAL" clId="{250C391E-A631-4113-9AA6-DEF12A792332}" dt="2025-06-18T15:10:23.270" v="1393" actId="1036"/>
        <pc:sldMkLst>
          <pc:docMk/>
          <pc:sldMk cId="1378718856" sldId="453"/>
        </pc:sldMkLst>
        <pc:picChg chg="del">
          <ac:chgData name="Goertz, Benjamin" userId="7bbcdc09-a17a-459e-9ed5-6cf1c589f103" providerId="ADAL" clId="{250C391E-A631-4113-9AA6-DEF12A792332}" dt="2025-06-18T15:08:31.563" v="1338" actId="478"/>
          <ac:picMkLst>
            <pc:docMk/>
            <pc:sldMk cId="1378718856" sldId="453"/>
            <ac:picMk id="5" creationId="{B89625A5-8D7F-BFC1-9F0F-81EF771B4F71}"/>
          </ac:picMkLst>
        </pc:picChg>
        <pc:picChg chg="add mod">
          <ac:chgData name="Goertz, Benjamin" userId="7bbcdc09-a17a-459e-9ed5-6cf1c589f103" providerId="ADAL" clId="{250C391E-A631-4113-9AA6-DEF12A792332}" dt="2025-06-18T15:10:23.270" v="1393" actId="1036"/>
          <ac:picMkLst>
            <pc:docMk/>
            <pc:sldMk cId="1378718856" sldId="453"/>
            <ac:picMk id="6" creationId="{6DC45937-6BD4-E73F-E0AA-CE1BC937188A}"/>
          </ac:picMkLst>
        </pc:picChg>
      </pc:sldChg>
      <pc:sldChg chg="del">
        <pc:chgData name="Goertz, Benjamin" userId="7bbcdc09-a17a-459e-9ed5-6cf1c589f103" providerId="ADAL" clId="{250C391E-A631-4113-9AA6-DEF12A792332}" dt="2025-06-18T14:55:44.557" v="1185" actId="47"/>
        <pc:sldMkLst>
          <pc:docMk/>
          <pc:sldMk cId="301695707" sldId="454"/>
        </pc:sldMkLst>
      </pc:sldChg>
      <pc:sldChg chg="delSp del mod">
        <pc:chgData name="Goertz, Benjamin" userId="7bbcdc09-a17a-459e-9ed5-6cf1c589f103" providerId="ADAL" clId="{250C391E-A631-4113-9AA6-DEF12A792332}" dt="2025-06-18T15:58:00.631" v="2505" actId="47"/>
        <pc:sldMkLst>
          <pc:docMk/>
          <pc:sldMk cId="1372719168" sldId="455"/>
        </pc:sldMkLst>
      </pc:sldChg>
      <pc:sldChg chg="delSp modSp mod">
        <pc:chgData name="Goertz, Benjamin" userId="7bbcdc09-a17a-459e-9ed5-6cf1c589f103" providerId="ADAL" clId="{250C391E-A631-4113-9AA6-DEF12A792332}" dt="2025-06-12T18:47:59.379" v="148" actId="2710"/>
        <pc:sldMkLst>
          <pc:docMk/>
          <pc:sldMk cId="3218044045" sldId="456"/>
        </pc:sldMkLst>
        <pc:spChg chg="mod">
          <ac:chgData name="Goertz, Benjamin" userId="7bbcdc09-a17a-459e-9ed5-6cf1c589f103" providerId="ADAL" clId="{250C391E-A631-4113-9AA6-DEF12A792332}" dt="2025-06-12T18:45:49.579" v="146" actId="20577"/>
          <ac:spMkLst>
            <pc:docMk/>
            <pc:sldMk cId="3218044045" sldId="456"/>
            <ac:spMk id="2" creationId="{702D6AB4-F231-5546-5724-297333ABDEDC}"/>
          </ac:spMkLst>
        </pc:spChg>
        <pc:spChg chg="mod">
          <ac:chgData name="Goertz, Benjamin" userId="7bbcdc09-a17a-459e-9ed5-6cf1c589f103" providerId="ADAL" clId="{250C391E-A631-4113-9AA6-DEF12A792332}" dt="2025-06-12T18:47:59.379" v="148" actId="2710"/>
          <ac:spMkLst>
            <pc:docMk/>
            <pc:sldMk cId="3218044045" sldId="456"/>
            <ac:spMk id="4" creationId="{344CFFD6-CBD8-86C7-604F-CEA84CBBB880}"/>
          </ac:spMkLst>
        </pc:spChg>
      </pc:sldChg>
      <pc:sldChg chg="addSp delSp modSp mod">
        <pc:chgData name="Goertz, Benjamin" userId="7bbcdc09-a17a-459e-9ed5-6cf1c589f103" providerId="ADAL" clId="{250C391E-A631-4113-9AA6-DEF12A792332}" dt="2025-06-12T18:52:36.713" v="177" actId="14100"/>
        <pc:sldMkLst>
          <pc:docMk/>
          <pc:sldMk cId="3093677861" sldId="457"/>
        </pc:sldMkLst>
        <pc:spChg chg="mod">
          <ac:chgData name="Goertz, Benjamin" userId="7bbcdc09-a17a-459e-9ed5-6cf1c589f103" providerId="ADAL" clId="{250C391E-A631-4113-9AA6-DEF12A792332}" dt="2025-06-12T18:52:06.545" v="172" actId="20577"/>
          <ac:spMkLst>
            <pc:docMk/>
            <pc:sldMk cId="3093677861" sldId="457"/>
            <ac:spMk id="2" creationId="{C77EFFA5-646A-FA80-479C-DA55F513B93B}"/>
          </ac:spMkLst>
        </pc:spChg>
      </pc:sldChg>
      <pc:sldChg chg="addSp delSp modSp mod">
        <pc:chgData name="Goertz, Benjamin" userId="7bbcdc09-a17a-459e-9ed5-6cf1c589f103" providerId="ADAL" clId="{250C391E-A631-4113-9AA6-DEF12A792332}" dt="2025-06-18T15:16:20.919" v="1568" actId="1076"/>
        <pc:sldMkLst>
          <pc:docMk/>
          <pc:sldMk cId="45889229" sldId="458"/>
        </pc:sldMkLst>
        <pc:spChg chg="add mod">
          <ac:chgData name="Goertz, Benjamin" userId="7bbcdc09-a17a-459e-9ed5-6cf1c589f103" providerId="ADAL" clId="{250C391E-A631-4113-9AA6-DEF12A792332}" dt="2025-06-18T15:15:59.897" v="1560" actId="1076"/>
          <ac:spMkLst>
            <pc:docMk/>
            <pc:sldMk cId="45889229" sldId="458"/>
            <ac:spMk id="3" creationId="{FAAB0A34-5EBA-C997-26F2-592255F07DB5}"/>
          </ac:spMkLst>
        </pc:spChg>
        <pc:spChg chg="del">
          <ac:chgData name="Goertz, Benjamin" userId="7bbcdc09-a17a-459e-9ed5-6cf1c589f103" providerId="ADAL" clId="{250C391E-A631-4113-9AA6-DEF12A792332}" dt="2025-06-18T15:16:01.847" v="1561" actId="478"/>
          <ac:spMkLst>
            <pc:docMk/>
            <pc:sldMk cId="45889229" sldId="458"/>
            <ac:spMk id="4" creationId="{6C71D3C9-9ABC-560B-6902-C8E353BF2E06}"/>
          </ac:spMkLst>
        </pc:spChg>
        <pc:spChg chg="add mod">
          <ac:chgData name="Goertz, Benjamin" userId="7bbcdc09-a17a-459e-9ed5-6cf1c589f103" providerId="ADAL" clId="{250C391E-A631-4113-9AA6-DEF12A792332}" dt="2025-06-18T15:16:11.089" v="1563" actId="1076"/>
          <ac:spMkLst>
            <pc:docMk/>
            <pc:sldMk cId="45889229" sldId="458"/>
            <ac:spMk id="5" creationId="{23050A48-5F09-D1F0-8863-576042017110}"/>
          </ac:spMkLst>
        </pc:spChg>
        <pc:spChg chg="add mod">
          <ac:chgData name="Goertz, Benjamin" userId="7bbcdc09-a17a-459e-9ed5-6cf1c589f103" providerId="ADAL" clId="{250C391E-A631-4113-9AA6-DEF12A792332}" dt="2025-06-18T15:16:11.089" v="1563" actId="1076"/>
          <ac:spMkLst>
            <pc:docMk/>
            <pc:sldMk cId="45889229" sldId="458"/>
            <ac:spMk id="6" creationId="{FE45C51B-C36C-3F95-4764-5E47E5A68AFA}"/>
          </ac:spMkLst>
        </pc:spChg>
        <pc:picChg chg="add mod">
          <ac:chgData name="Goertz, Benjamin" userId="7bbcdc09-a17a-459e-9ed5-6cf1c589f103" providerId="ADAL" clId="{250C391E-A631-4113-9AA6-DEF12A792332}" dt="2025-06-18T15:16:20.919" v="1568" actId="1076"/>
          <ac:picMkLst>
            <pc:docMk/>
            <pc:sldMk cId="45889229" sldId="458"/>
            <ac:picMk id="4098" creationId="{9237AB09-98F5-D25D-2F93-62C80EEE7144}"/>
          </ac:picMkLst>
        </pc:picChg>
      </pc:sldChg>
      <pc:sldChg chg="addSp delSp modSp mod">
        <pc:chgData name="Goertz, Benjamin" userId="7bbcdc09-a17a-459e-9ed5-6cf1c589f103" providerId="ADAL" clId="{250C391E-A631-4113-9AA6-DEF12A792332}" dt="2025-06-18T15:55:01.814" v="2328" actId="1036"/>
        <pc:sldMkLst>
          <pc:docMk/>
          <pc:sldMk cId="774082911" sldId="459"/>
        </pc:sldMkLst>
        <pc:spChg chg="mod">
          <ac:chgData name="Goertz, Benjamin" userId="7bbcdc09-a17a-459e-9ed5-6cf1c589f103" providerId="ADAL" clId="{250C391E-A631-4113-9AA6-DEF12A792332}" dt="2025-06-18T15:54:24.326" v="2301" actId="20577"/>
          <ac:spMkLst>
            <pc:docMk/>
            <pc:sldMk cId="774082911" sldId="459"/>
            <ac:spMk id="2" creationId="{CF260747-E1BA-8C4A-15D2-04A0AEBC74A6}"/>
          </ac:spMkLst>
        </pc:spChg>
        <pc:picChg chg="add mod">
          <ac:chgData name="Goertz, Benjamin" userId="7bbcdc09-a17a-459e-9ed5-6cf1c589f103" providerId="ADAL" clId="{250C391E-A631-4113-9AA6-DEF12A792332}" dt="2025-06-18T15:55:01.814" v="2328" actId="1036"/>
          <ac:picMkLst>
            <pc:docMk/>
            <pc:sldMk cId="774082911" sldId="459"/>
            <ac:picMk id="5" creationId="{84149066-5288-C80A-47B1-2AB5DE157044}"/>
          </ac:picMkLst>
        </pc:picChg>
      </pc:sldChg>
      <pc:sldChg chg="delSp del mod">
        <pc:chgData name="Goertz, Benjamin" userId="7bbcdc09-a17a-459e-9ed5-6cf1c589f103" providerId="ADAL" clId="{250C391E-A631-4113-9AA6-DEF12A792332}" dt="2025-06-11T12:38:38.746" v="90" actId="47"/>
        <pc:sldMkLst>
          <pc:docMk/>
          <pc:sldMk cId="3290277344" sldId="460"/>
        </pc:sldMkLst>
      </pc:sldChg>
      <pc:sldChg chg="modSp del mod">
        <pc:chgData name="Goertz, Benjamin" userId="7bbcdc09-a17a-459e-9ed5-6cf1c589f103" providerId="ADAL" clId="{250C391E-A631-4113-9AA6-DEF12A792332}" dt="2025-06-18T16:49:44.553" v="3770" actId="47"/>
        <pc:sldMkLst>
          <pc:docMk/>
          <pc:sldMk cId="3513753475" sldId="461"/>
        </pc:sldMkLst>
        <pc:spChg chg="mod">
          <ac:chgData name="Goertz, Benjamin" userId="7bbcdc09-a17a-459e-9ed5-6cf1c589f103" providerId="ADAL" clId="{250C391E-A631-4113-9AA6-DEF12A792332}" dt="2025-06-18T15:55:48.067" v="2372" actId="20577"/>
          <ac:spMkLst>
            <pc:docMk/>
            <pc:sldMk cId="3513753475" sldId="461"/>
            <ac:spMk id="2" creationId="{8F87F78E-1F76-060D-30BA-FE1A5FB1F4EF}"/>
          </ac:spMkLst>
        </pc:spChg>
      </pc:sldChg>
      <pc:sldChg chg="modSp add">
        <pc:chgData name="Goertz, Benjamin" userId="7bbcdc09-a17a-459e-9ed5-6cf1c589f103" providerId="ADAL" clId="{250C391E-A631-4113-9AA6-DEF12A792332}" dt="2025-06-12T18:45:12.234" v="126" actId="732"/>
        <pc:sldMkLst>
          <pc:docMk/>
          <pc:sldMk cId="1996630105" sldId="462"/>
        </pc:sldMkLst>
      </pc:sldChg>
      <pc:sldChg chg="add del">
        <pc:chgData name="Goertz, Benjamin" userId="7bbcdc09-a17a-459e-9ed5-6cf1c589f103" providerId="ADAL" clId="{250C391E-A631-4113-9AA6-DEF12A792332}" dt="2025-06-12T18:44:47.354" v="122" actId="47"/>
        <pc:sldMkLst>
          <pc:docMk/>
          <pc:sldMk cId="2940201780" sldId="462"/>
        </pc:sldMkLst>
      </pc:sldChg>
      <pc:sldChg chg="modSp add mod">
        <pc:chgData name="Goertz, Benjamin" userId="7bbcdc09-a17a-459e-9ed5-6cf1c589f103" providerId="ADAL" clId="{250C391E-A631-4113-9AA6-DEF12A792332}" dt="2025-06-12T18:51:52.596" v="152" actId="2710"/>
        <pc:sldMkLst>
          <pc:docMk/>
          <pc:sldMk cId="2245979815" sldId="463"/>
        </pc:sldMkLst>
        <pc:spChg chg="mod">
          <ac:chgData name="Goertz, Benjamin" userId="7bbcdc09-a17a-459e-9ed5-6cf1c589f103" providerId="ADAL" clId="{250C391E-A631-4113-9AA6-DEF12A792332}" dt="2025-06-12T18:51:52.596" v="152" actId="2710"/>
          <ac:spMkLst>
            <pc:docMk/>
            <pc:sldMk cId="2245979815" sldId="463"/>
            <ac:spMk id="4" creationId="{E80F50F9-7DA4-CA0C-DE7F-3249C20AED12}"/>
          </ac:spMkLst>
        </pc:spChg>
      </pc:sldChg>
      <pc:sldChg chg="addSp delSp modSp add mod">
        <pc:chgData name="Goertz, Benjamin" userId="7bbcdc09-a17a-459e-9ed5-6cf1c589f103" providerId="ADAL" clId="{250C391E-A631-4113-9AA6-DEF12A792332}" dt="2025-06-18T15:11:43.678" v="1439" actId="1036"/>
        <pc:sldMkLst>
          <pc:docMk/>
          <pc:sldMk cId="2579726162" sldId="464"/>
        </pc:sldMkLst>
        <pc:picChg chg="add del mod">
          <ac:chgData name="Goertz, Benjamin" userId="7bbcdc09-a17a-459e-9ed5-6cf1c589f103" providerId="ADAL" clId="{250C391E-A631-4113-9AA6-DEF12A792332}" dt="2025-06-18T15:11:26.031" v="1418" actId="478"/>
          <ac:picMkLst>
            <pc:docMk/>
            <pc:sldMk cId="2579726162" sldId="464"/>
            <ac:picMk id="4" creationId="{01966347-E13F-B21F-19EF-3B43F98A597C}"/>
          </ac:picMkLst>
        </pc:picChg>
        <pc:picChg chg="add mod">
          <ac:chgData name="Goertz, Benjamin" userId="7bbcdc09-a17a-459e-9ed5-6cf1c589f103" providerId="ADAL" clId="{250C391E-A631-4113-9AA6-DEF12A792332}" dt="2025-06-18T15:11:43.678" v="1439" actId="1036"/>
          <ac:picMkLst>
            <pc:docMk/>
            <pc:sldMk cId="2579726162" sldId="464"/>
            <ac:picMk id="6" creationId="{B1063AED-0B4D-4E40-EB1B-9CB8D102D694}"/>
          </ac:picMkLst>
        </pc:picChg>
        <pc:picChg chg="del">
          <ac:chgData name="Goertz, Benjamin" userId="7bbcdc09-a17a-459e-9ed5-6cf1c589f103" providerId="ADAL" clId="{250C391E-A631-4113-9AA6-DEF12A792332}" dt="2025-06-18T15:06:50.012" v="1291" actId="478"/>
          <ac:picMkLst>
            <pc:docMk/>
            <pc:sldMk cId="2579726162" sldId="464"/>
            <ac:picMk id="1026" creationId="{56C81E3F-06BB-398F-7465-82E3B5AB5D2C}"/>
          </ac:picMkLst>
        </pc:picChg>
      </pc:sldChg>
      <pc:sldChg chg="modSp add del mod">
        <pc:chgData name="Goertz, Benjamin" userId="7bbcdc09-a17a-459e-9ed5-6cf1c589f103" providerId="ADAL" clId="{250C391E-A631-4113-9AA6-DEF12A792332}" dt="2025-06-18T14:55:32.517" v="1183" actId="47"/>
        <pc:sldMkLst>
          <pc:docMk/>
          <pc:sldMk cId="3874441062" sldId="464"/>
        </pc:sldMkLst>
        <pc:spChg chg="mod">
          <ac:chgData name="Goertz, Benjamin" userId="7bbcdc09-a17a-459e-9ed5-6cf1c589f103" providerId="ADAL" clId="{250C391E-A631-4113-9AA6-DEF12A792332}" dt="2025-06-18T14:47:48.676" v="527"/>
          <ac:spMkLst>
            <pc:docMk/>
            <pc:sldMk cId="3874441062" sldId="464"/>
            <ac:spMk id="3" creationId="{190D3A0F-D416-564A-0246-0F4D7E1F5C26}"/>
          </ac:spMkLst>
        </pc:spChg>
      </pc:sldChg>
      <pc:sldChg chg="addSp modSp add mod">
        <pc:chgData name="Goertz, Benjamin" userId="7bbcdc09-a17a-459e-9ed5-6cf1c589f103" providerId="ADAL" clId="{250C391E-A631-4113-9AA6-DEF12A792332}" dt="2025-06-18T15:12:16.628" v="1466" actId="1036"/>
        <pc:sldMkLst>
          <pc:docMk/>
          <pc:sldMk cId="3642429625" sldId="465"/>
        </pc:sldMkLst>
        <pc:picChg chg="add mod">
          <ac:chgData name="Goertz, Benjamin" userId="7bbcdc09-a17a-459e-9ed5-6cf1c589f103" providerId="ADAL" clId="{250C391E-A631-4113-9AA6-DEF12A792332}" dt="2025-06-18T15:12:16.628" v="1466" actId="1036"/>
          <ac:picMkLst>
            <pc:docMk/>
            <pc:sldMk cId="3642429625" sldId="465"/>
            <ac:picMk id="4" creationId="{0223478E-5036-4DB2-0A67-D7983F79FBA1}"/>
          </ac:picMkLst>
        </pc:picChg>
      </pc:sldChg>
      <pc:sldChg chg="addSp modSp add mod ord">
        <pc:chgData name="Goertz, Benjamin" userId="7bbcdc09-a17a-459e-9ed5-6cf1c589f103" providerId="ADAL" clId="{250C391E-A631-4113-9AA6-DEF12A792332}" dt="2025-06-18T15:10:00.503" v="1363"/>
        <pc:sldMkLst>
          <pc:docMk/>
          <pc:sldMk cId="2978816130" sldId="466"/>
        </pc:sldMkLst>
        <pc:picChg chg="add mod">
          <ac:chgData name="Goertz, Benjamin" userId="7bbcdc09-a17a-459e-9ed5-6cf1c589f103" providerId="ADAL" clId="{250C391E-A631-4113-9AA6-DEF12A792332}" dt="2025-06-18T15:09:53.410" v="1361" actId="1036"/>
          <ac:picMkLst>
            <pc:docMk/>
            <pc:sldMk cId="2978816130" sldId="466"/>
            <ac:picMk id="4" creationId="{B7DB83D8-D32C-9C26-4DBF-A6AA252CC11E}"/>
          </ac:picMkLst>
        </pc:picChg>
      </pc:sldChg>
      <pc:sldChg chg="addSp delSp modSp add mod">
        <pc:chgData name="Goertz, Benjamin" userId="7bbcdc09-a17a-459e-9ed5-6cf1c589f103" providerId="ADAL" clId="{250C391E-A631-4113-9AA6-DEF12A792332}" dt="2025-06-18T15:11:08.282" v="1417" actId="1035"/>
        <pc:sldMkLst>
          <pc:docMk/>
          <pc:sldMk cId="232901262" sldId="467"/>
        </pc:sldMkLst>
        <pc:picChg chg="add mod">
          <ac:chgData name="Goertz, Benjamin" userId="7bbcdc09-a17a-459e-9ed5-6cf1c589f103" providerId="ADAL" clId="{250C391E-A631-4113-9AA6-DEF12A792332}" dt="2025-06-18T15:11:08.282" v="1417" actId="1035"/>
          <ac:picMkLst>
            <pc:docMk/>
            <pc:sldMk cId="232901262" sldId="467"/>
            <ac:picMk id="4" creationId="{0C7402D0-A5ED-BBB0-E29C-CC75AEBEE028}"/>
          </ac:picMkLst>
        </pc:picChg>
        <pc:picChg chg="del">
          <ac:chgData name="Goertz, Benjamin" userId="7bbcdc09-a17a-459e-9ed5-6cf1c589f103" providerId="ADAL" clId="{250C391E-A631-4113-9AA6-DEF12A792332}" dt="2025-06-18T15:10:48.362" v="1395" actId="478"/>
          <ac:picMkLst>
            <pc:docMk/>
            <pc:sldMk cId="232901262" sldId="467"/>
            <ac:picMk id="1026" creationId="{C20B17CE-BF5B-1136-8014-CDAB5168FA90}"/>
          </ac:picMkLst>
        </pc:picChg>
      </pc:sldChg>
      <pc:sldChg chg="addSp modSp add mod">
        <pc:chgData name="Goertz, Benjamin" userId="7bbcdc09-a17a-459e-9ed5-6cf1c589f103" providerId="ADAL" clId="{250C391E-A631-4113-9AA6-DEF12A792332}" dt="2025-06-18T15:13:23.593" v="1522" actId="1035"/>
        <pc:sldMkLst>
          <pc:docMk/>
          <pc:sldMk cId="1029287299" sldId="468"/>
        </pc:sldMkLst>
        <pc:picChg chg="add mod">
          <ac:chgData name="Goertz, Benjamin" userId="7bbcdc09-a17a-459e-9ed5-6cf1c589f103" providerId="ADAL" clId="{250C391E-A631-4113-9AA6-DEF12A792332}" dt="2025-06-18T15:13:23.593" v="1522" actId="1035"/>
          <ac:picMkLst>
            <pc:docMk/>
            <pc:sldMk cId="1029287299" sldId="468"/>
            <ac:picMk id="4" creationId="{56A7745B-F92F-DE94-4465-38FB5E797A88}"/>
          </ac:picMkLst>
        </pc:picChg>
      </pc:sldChg>
      <pc:sldChg chg="addSp delSp modSp add mod">
        <pc:chgData name="Goertz, Benjamin" userId="7bbcdc09-a17a-459e-9ed5-6cf1c589f103" providerId="ADAL" clId="{250C391E-A631-4113-9AA6-DEF12A792332}" dt="2025-06-18T15:12:57.647" v="1490" actId="1036"/>
        <pc:sldMkLst>
          <pc:docMk/>
          <pc:sldMk cId="3814256630" sldId="469"/>
        </pc:sldMkLst>
        <pc:picChg chg="add mod">
          <ac:chgData name="Goertz, Benjamin" userId="7bbcdc09-a17a-459e-9ed5-6cf1c589f103" providerId="ADAL" clId="{250C391E-A631-4113-9AA6-DEF12A792332}" dt="2025-06-18T15:12:57.647" v="1490" actId="1036"/>
          <ac:picMkLst>
            <pc:docMk/>
            <pc:sldMk cId="3814256630" sldId="469"/>
            <ac:picMk id="4" creationId="{D28C21B8-5121-FC30-65C4-EAAD17098E08}"/>
          </ac:picMkLst>
        </pc:picChg>
        <pc:picChg chg="del">
          <ac:chgData name="Goertz, Benjamin" userId="7bbcdc09-a17a-459e-9ed5-6cf1c589f103" providerId="ADAL" clId="{250C391E-A631-4113-9AA6-DEF12A792332}" dt="2025-06-18T15:12:54.390" v="1468" actId="478"/>
          <ac:picMkLst>
            <pc:docMk/>
            <pc:sldMk cId="3814256630" sldId="469"/>
            <ac:picMk id="6" creationId="{1F3E0542-0D71-9783-AEE5-A82B28716612}"/>
          </ac:picMkLst>
        </pc:picChg>
      </pc:sldChg>
      <pc:sldChg chg="addSp delSp modSp new mod">
        <pc:chgData name="Goertz, Benjamin" userId="7bbcdc09-a17a-459e-9ed5-6cf1c589f103" providerId="ADAL" clId="{250C391E-A631-4113-9AA6-DEF12A792332}" dt="2025-06-18T16:06:02.731" v="2546" actId="1076"/>
        <pc:sldMkLst>
          <pc:docMk/>
          <pc:sldMk cId="708054714" sldId="470"/>
        </pc:sldMkLst>
        <pc:spChg chg="mod">
          <ac:chgData name="Goertz, Benjamin" userId="7bbcdc09-a17a-459e-9ed5-6cf1c589f103" providerId="ADAL" clId="{250C391E-A631-4113-9AA6-DEF12A792332}" dt="2025-06-18T15:58:31.702" v="2531" actId="20577"/>
          <ac:spMkLst>
            <pc:docMk/>
            <pc:sldMk cId="708054714" sldId="470"/>
            <ac:spMk id="2" creationId="{609BB7A7-A589-CD5F-61E7-CEA7DA4089DE}"/>
          </ac:spMkLst>
        </pc:spChg>
        <pc:spChg chg="add del">
          <ac:chgData name="Goertz, Benjamin" userId="7bbcdc09-a17a-459e-9ed5-6cf1c589f103" providerId="ADAL" clId="{250C391E-A631-4113-9AA6-DEF12A792332}" dt="2025-06-18T16:04:40.568" v="2536"/>
          <ac:spMkLst>
            <pc:docMk/>
            <pc:sldMk cId="708054714" sldId="470"/>
            <ac:spMk id="3" creationId="{4FA1E76A-24B2-00E7-6028-6816A4907160}"/>
          </ac:spMkLst>
        </pc:spChg>
        <pc:graphicFrameChg chg="add mod">
          <ac:chgData name="Goertz, Benjamin" userId="7bbcdc09-a17a-459e-9ed5-6cf1c589f103" providerId="ADAL" clId="{250C391E-A631-4113-9AA6-DEF12A792332}" dt="2025-06-18T16:04:40.432" v="2535"/>
          <ac:graphicFrameMkLst>
            <pc:docMk/>
            <pc:sldMk cId="708054714" sldId="470"/>
            <ac:graphicFrameMk id="4" creationId="{0374534B-9860-563A-E1DE-05827700333C}"/>
          </ac:graphicFrameMkLst>
        </pc:graphicFrameChg>
        <pc:graphicFrameChg chg="add mod">
          <ac:chgData name="Goertz, Benjamin" userId="7bbcdc09-a17a-459e-9ed5-6cf1c589f103" providerId="ADAL" clId="{250C391E-A631-4113-9AA6-DEF12A792332}" dt="2025-06-18T16:06:02.731" v="2546" actId="1076"/>
          <ac:graphicFrameMkLst>
            <pc:docMk/>
            <pc:sldMk cId="708054714" sldId="470"/>
            <ac:graphicFrameMk id="5" creationId="{801D0D54-9C6C-B878-64E1-442A2EA62759}"/>
          </ac:graphicFrameMkLst>
        </pc:graphicFrameChg>
        <pc:graphicFrameChg chg="add mod">
          <ac:chgData name="Goertz, Benjamin" userId="7bbcdc09-a17a-459e-9ed5-6cf1c589f103" providerId="ADAL" clId="{250C391E-A631-4113-9AA6-DEF12A792332}" dt="2025-06-18T16:05:41.293" v="2545"/>
          <ac:graphicFrameMkLst>
            <pc:docMk/>
            <pc:sldMk cId="708054714" sldId="470"/>
            <ac:graphicFrameMk id="6" creationId="{39638709-1117-4FDB-A51B-23E583EE4AB2}"/>
          </ac:graphicFrameMkLst>
        </pc:graphicFrameChg>
      </pc:sldChg>
      <pc:sldChg chg="add del">
        <pc:chgData name="Goertz, Benjamin" userId="7bbcdc09-a17a-459e-9ed5-6cf1c589f103" providerId="ADAL" clId="{250C391E-A631-4113-9AA6-DEF12A792332}" dt="2025-06-18T15:15:46.793" v="1557" actId="47"/>
        <pc:sldMkLst>
          <pc:docMk/>
          <pc:sldMk cId="3553552853" sldId="470"/>
        </pc:sldMkLst>
      </pc:sldChg>
      <pc:sldChg chg="modSp new mod">
        <pc:chgData name="Goertz, Benjamin" userId="7bbcdc09-a17a-459e-9ed5-6cf1c589f103" providerId="ADAL" clId="{250C391E-A631-4113-9AA6-DEF12A792332}" dt="2025-06-18T16:48:52.439" v="3769" actId="14100"/>
        <pc:sldMkLst>
          <pc:docMk/>
          <pc:sldMk cId="3586134266" sldId="471"/>
        </pc:sldMkLst>
        <pc:spChg chg="mod">
          <ac:chgData name="Goertz, Benjamin" userId="7bbcdc09-a17a-459e-9ed5-6cf1c589f103" providerId="ADAL" clId="{250C391E-A631-4113-9AA6-DEF12A792332}" dt="2025-06-18T16:31:49.067" v="2694" actId="20577"/>
          <ac:spMkLst>
            <pc:docMk/>
            <pc:sldMk cId="3586134266" sldId="471"/>
            <ac:spMk id="2" creationId="{4B945C97-AE04-DDC0-9715-66C145C4A1DA}"/>
          </ac:spMkLst>
        </pc:spChg>
        <pc:spChg chg="mod">
          <ac:chgData name="Goertz, Benjamin" userId="7bbcdc09-a17a-459e-9ed5-6cf1c589f103" providerId="ADAL" clId="{250C391E-A631-4113-9AA6-DEF12A792332}" dt="2025-06-18T16:48:52.439" v="3769" actId="14100"/>
          <ac:spMkLst>
            <pc:docMk/>
            <pc:sldMk cId="3586134266" sldId="471"/>
            <ac:spMk id="3" creationId="{566F8FE3-BEDE-DA93-712B-B4BB02C107EF}"/>
          </ac:spMkLst>
        </pc:spChg>
      </pc:sldChg>
      <pc:sldChg chg="modSp new del mod">
        <pc:chgData name="Goertz, Benjamin" userId="7bbcdc09-a17a-459e-9ed5-6cf1c589f103" providerId="ADAL" clId="{250C391E-A631-4113-9AA6-DEF12A792332}" dt="2025-06-18T16:12:34.716" v="2614" actId="47"/>
        <pc:sldMkLst>
          <pc:docMk/>
          <pc:sldMk cId="2571845366" sldId="472"/>
        </pc:sldMkLst>
        <pc:spChg chg="mod">
          <ac:chgData name="Goertz, Benjamin" userId="7bbcdc09-a17a-459e-9ed5-6cf1c589f103" providerId="ADAL" clId="{250C391E-A631-4113-9AA6-DEF12A792332}" dt="2025-06-18T16:12:30.394" v="2613" actId="20577"/>
          <ac:spMkLst>
            <pc:docMk/>
            <pc:sldMk cId="2571845366" sldId="472"/>
            <ac:spMk id="2" creationId="{D52AFE13-5593-7A75-0029-9FE4EB7AC3FB}"/>
          </ac:spMkLst>
        </pc:spChg>
      </pc:sldChg>
      <pc:sldChg chg="new del">
        <pc:chgData name="Goertz, Benjamin" userId="7bbcdc09-a17a-459e-9ed5-6cf1c589f103" providerId="ADAL" clId="{250C391E-A631-4113-9AA6-DEF12A792332}" dt="2025-06-18T16:12:35.746" v="2615" actId="47"/>
        <pc:sldMkLst>
          <pc:docMk/>
          <pc:sldMk cId="409794487" sldId="473"/>
        </pc:sldMkLst>
      </pc:sldChg>
      <pc:sldChg chg="addSp delSp modSp add mod">
        <pc:chgData name="Goertz, Benjamin" userId="7bbcdc09-a17a-459e-9ed5-6cf1c589f103" providerId="ADAL" clId="{250C391E-A631-4113-9AA6-DEF12A792332}" dt="2025-06-18T16:08:52.194" v="2554"/>
        <pc:sldMkLst>
          <pc:docMk/>
          <pc:sldMk cId="2860305018" sldId="474"/>
        </pc:sldMkLst>
        <pc:spChg chg="add del mod">
          <ac:chgData name="Goertz, Benjamin" userId="7bbcdc09-a17a-459e-9ed5-6cf1c589f103" providerId="ADAL" clId="{250C391E-A631-4113-9AA6-DEF12A792332}" dt="2025-06-18T16:06:17.763" v="2549" actId="478"/>
          <ac:spMkLst>
            <pc:docMk/>
            <pc:sldMk cId="2860305018" sldId="474"/>
            <ac:spMk id="4" creationId="{3BCFDD7F-FB06-3495-B9AF-12806D3ABDDE}"/>
          </ac:spMkLst>
        </pc:spChg>
        <pc:graphicFrameChg chg="del">
          <ac:chgData name="Goertz, Benjamin" userId="7bbcdc09-a17a-459e-9ed5-6cf1c589f103" providerId="ADAL" clId="{250C391E-A631-4113-9AA6-DEF12A792332}" dt="2025-06-18T16:06:13.394" v="2548" actId="478"/>
          <ac:graphicFrameMkLst>
            <pc:docMk/>
            <pc:sldMk cId="2860305018" sldId="474"/>
            <ac:graphicFrameMk id="5" creationId="{B03B79E6-FBBE-4D78-4457-E042BA079D9D}"/>
          </ac:graphicFrameMkLst>
        </pc:graphicFrameChg>
        <pc:graphicFrameChg chg="del">
          <ac:chgData name="Goertz, Benjamin" userId="7bbcdc09-a17a-459e-9ed5-6cf1c589f103" providerId="ADAL" clId="{250C391E-A631-4113-9AA6-DEF12A792332}" dt="2025-06-18T16:06:19.767" v="2550" actId="478"/>
          <ac:graphicFrameMkLst>
            <pc:docMk/>
            <pc:sldMk cId="2860305018" sldId="474"/>
            <ac:graphicFrameMk id="6" creationId="{705D1A81-11EF-6E7A-8173-800E0029DB37}"/>
          </ac:graphicFrameMkLst>
        </pc:graphicFrameChg>
        <pc:graphicFrameChg chg="add mod">
          <ac:chgData name="Goertz, Benjamin" userId="7bbcdc09-a17a-459e-9ed5-6cf1c589f103" providerId="ADAL" clId="{250C391E-A631-4113-9AA6-DEF12A792332}" dt="2025-06-18T16:08:49.455" v="2553"/>
          <ac:graphicFrameMkLst>
            <pc:docMk/>
            <pc:sldMk cId="2860305018" sldId="474"/>
            <ac:graphicFrameMk id="7" creationId="{D171665C-868F-CE92-403D-1F6E9B425F18}"/>
          </ac:graphicFrameMkLst>
        </pc:graphicFrameChg>
        <pc:graphicFrameChg chg="add mod">
          <ac:chgData name="Goertz, Benjamin" userId="7bbcdc09-a17a-459e-9ed5-6cf1c589f103" providerId="ADAL" clId="{250C391E-A631-4113-9AA6-DEF12A792332}" dt="2025-06-18T16:08:52.194" v="2554"/>
          <ac:graphicFrameMkLst>
            <pc:docMk/>
            <pc:sldMk cId="2860305018" sldId="474"/>
            <ac:graphicFrameMk id="8" creationId="{310CC721-93F2-3102-C502-CD9FB4AEB6D5}"/>
          </ac:graphicFrameMkLst>
        </pc:graphicFrameChg>
      </pc:sldChg>
      <pc:sldChg chg="addSp modSp add mod">
        <pc:chgData name="Goertz, Benjamin" userId="7bbcdc09-a17a-459e-9ed5-6cf1c589f103" providerId="ADAL" clId="{250C391E-A631-4113-9AA6-DEF12A792332}" dt="2025-06-18T16:10:20.116" v="2587" actId="1076"/>
        <pc:sldMkLst>
          <pc:docMk/>
          <pc:sldMk cId="2000158612" sldId="475"/>
        </pc:sldMkLst>
        <pc:spChg chg="add mod">
          <ac:chgData name="Goertz, Benjamin" userId="7bbcdc09-a17a-459e-9ed5-6cf1c589f103" providerId="ADAL" clId="{250C391E-A631-4113-9AA6-DEF12A792332}" dt="2025-06-18T16:10:20.116" v="2587" actId="1076"/>
          <ac:spMkLst>
            <pc:docMk/>
            <pc:sldMk cId="2000158612" sldId="475"/>
            <ac:spMk id="5" creationId="{4591B5C8-82B9-46C1-2EAC-82535F576A57}"/>
          </ac:spMkLst>
        </pc:spChg>
        <pc:graphicFrameChg chg="add mod">
          <ac:chgData name="Goertz, Benjamin" userId="7bbcdc09-a17a-459e-9ed5-6cf1c589f103" providerId="ADAL" clId="{250C391E-A631-4113-9AA6-DEF12A792332}" dt="2025-06-18T16:09:03.527" v="2555"/>
          <ac:graphicFrameMkLst>
            <pc:docMk/>
            <pc:sldMk cId="2000158612" sldId="475"/>
            <ac:graphicFrameMk id="3" creationId="{728A7DF9-3808-3669-FFBF-E4B98635CBC5}"/>
          </ac:graphicFrameMkLst>
        </pc:graphicFrameChg>
        <pc:graphicFrameChg chg="add mod">
          <ac:chgData name="Goertz, Benjamin" userId="7bbcdc09-a17a-459e-9ed5-6cf1c589f103" providerId="ADAL" clId="{250C391E-A631-4113-9AA6-DEF12A792332}" dt="2025-06-18T16:09:07.013" v="2556"/>
          <ac:graphicFrameMkLst>
            <pc:docMk/>
            <pc:sldMk cId="2000158612" sldId="475"/>
            <ac:graphicFrameMk id="4" creationId="{2FE5A45F-0F48-53F6-0C9F-49D124D97417}"/>
          </ac:graphicFrameMkLst>
        </pc:graphicFrameChg>
      </pc:sldChg>
      <pc:sldChg chg="addSp modSp add mod">
        <pc:chgData name="Goertz, Benjamin" userId="7bbcdc09-a17a-459e-9ed5-6cf1c589f103" providerId="ADAL" clId="{250C391E-A631-4113-9AA6-DEF12A792332}" dt="2025-06-18T16:10:38.437" v="2589" actId="6549"/>
        <pc:sldMkLst>
          <pc:docMk/>
          <pc:sldMk cId="680310846" sldId="476"/>
        </pc:sldMkLst>
        <pc:spChg chg="add mod">
          <ac:chgData name="Goertz, Benjamin" userId="7bbcdc09-a17a-459e-9ed5-6cf1c589f103" providerId="ADAL" clId="{250C391E-A631-4113-9AA6-DEF12A792332}" dt="2025-06-18T16:10:24.187" v="2588"/>
          <ac:spMkLst>
            <pc:docMk/>
            <pc:sldMk cId="680310846" sldId="476"/>
            <ac:spMk id="5" creationId="{51096B2B-6DA4-7F43-8971-08822128B6B5}"/>
          </ac:spMkLst>
        </pc:spChg>
        <pc:graphicFrameChg chg="add mod">
          <ac:chgData name="Goertz, Benjamin" userId="7bbcdc09-a17a-459e-9ed5-6cf1c589f103" providerId="ADAL" clId="{250C391E-A631-4113-9AA6-DEF12A792332}" dt="2025-06-18T16:09:18.991" v="2557"/>
          <ac:graphicFrameMkLst>
            <pc:docMk/>
            <pc:sldMk cId="680310846" sldId="476"/>
            <ac:graphicFrameMk id="3" creationId="{1F10C4C4-5377-D7EE-7BC7-1D6F24DB1B38}"/>
          </ac:graphicFrameMkLst>
        </pc:graphicFrameChg>
        <pc:graphicFrameChg chg="add mod modGraphic">
          <ac:chgData name="Goertz, Benjamin" userId="7bbcdc09-a17a-459e-9ed5-6cf1c589f103" providerId="ADAL" clId="{250C391E-A631-4113-9AA6-DEF12A792332}" dt="2025-06-18T16:10:38.437" v="2589" actId="6549"/>
          <ac:graphicFrameMkLst>
            <pc:docMk/>
            <pc:sldMk cId="680310846" sldId="476"/>
            <ac:graphicFrameMk id="4" creationId="{F8159CCA-00D4-3648-2397-D7A75D205F7F}"/>
          </ac:graphicFrameMkLst>
        </pc:graphicFrameChg>
      </pc:sldChg>
      <pc:sldChg chg="modSp add del mod">
        <pc:chgData name="Goertz, Benjamin" userId="7bbcdc09-a17a-459e-9ed5-6cf1c589f103" providerId="ADAL" clId="{250C391E-A631-4113-9AA6-DEF12A792332}" dt="2025-06-18T16:31:33.322" v="2687" actId="47"/>
        <pc:sldMkLst>
          <pc:docMk/>
          <pc:sldMk cId="4203712300" sldId="477"/>
        </pc:sldMkLst>
        <pc:spChg chg="mod">
          <ac:chgData name="Goertz, Benjamin" userId="7bbcdc09-a17a-459e-9ed5-6cf1c589f103" providerId="ADAL" clId="{250C391E-A631-4113-9AA6-DEF12A792332}" dt="2025-06-18T16:27:49.763" v="2685" actId="5793"/>
          <ac:spMkLst>
            <pc:docMk/>
            <pc:sldMk cId="4203712300" sldId="477"/>
            <ac:spMk id="3" creationId="{89C5CEA5-2923-8F24-08F1-C0FE0D3D603A}"/>
          </ac:spMkLst>
        </pc:spChg>
      </pc:sldChg>
      <pc:sldChg chg="add del">
        <pc:chgData name="Goertz, Benjamin" userId="7bbcdc09-a17a-459e-9ed5-6cf1c589f103" providerId="ADAL" clId="{250C391E-A631-4113-9AA6-DEF12A792332}" dt="2025-06-18T16:34:06.179" v="2741" actId="47"/>
        <pc:sldMkLst>
          <pc:docMk/>
          <pc:sldMk cId="2511855788" sldId="478"/>
        </pc:sldMkLst>
      </pc:sldChg>
      <pc:sldChg chg="modSp add mod modAnim">
        <pc:chgData name="Goertz, Benjamin" userId="7bbcdc09-a17a-459e-9ed5-6cf1c589f103" providerId="ADAL" clId="{250C391E-A631-4113-9AA6-DEF12A792332}" dt="2025-06-18T16:32:13.594" v="2711"/>
        <pc:sldMkLst>
          <pc:docMk/>
          <pc:sldMk cId="3373787640" sldId="734"/>
        </pc:sldMkLst>
        <pc:spChg chg="mod">
          <ac:chgData name="Goertz, Benjamin" userId="7bbcdc09-a17a-459e-9ed5-6cf1c589f103" providerId="ADAL" clId="{250C391E-A631-4113-9AA6-DEF12A792332}" dt="2025-06-18T16:32:00.730" v="2707" actId="20577"/>
          <ac:spMkLst>
            <pc:docMk/>
            <pc:sldMk cId="3373787640" sldId="734"/>
            <ac:spMk id="2" creationId="{71B57211-BACC-E4F8-89D5-CB1EADB60F4E}"/>
          </ac:spMkLst>
        </pc:spChg>
        <pc:spChg chg="mod">
          <ac:chgData name="Goertz, Benjamin" userId="7bbcdc09-a17a-459e-9ed5-6cf1c589f103" providerId="ADAL" clId="{250C391E-A631-4113-9AA6-DEF12A792332}" dt="2025-06-18T16:32:13.594" v="2711"/>
          <ac:spMkLst>
            <pc:docMk/>
            <pc:sldMk cId="3373787640" sldId="734"/>
            <ac:spMk id="3" creationId="{6F84BAC6-F7DE-D5AB-588C-5D5450FD3F1F}"/>
          </ac:spMkLst>
        </pc:spChg>
      </pc:sldChg>
      <pc:sldChg chg="add del">
        <pc:chgData name="Goertz, Benjamin" userId="7bbcdc09-a17a-459e-9ed5-6cf1c589f103" providerId="ADAL" clId="{250C391E-A631-4113-9AA6-DEF12A792332}" dt="2025-06-18T16:32:18.262" v="2712" actId="47"/>
        <pc:sldMkLst>
          <pc:docMk/>
          <pc:sldMk cId="1081732176" sldId="735"/>
        </pc:sldMkLst>
      </pc:sldChg>
      <pc:sldChg chg="modSp add mod modAnim">
        <pc:chgData name="Goertz, Benjamin" userId="7bbcdc09-a17a-459e-9ed5-6cf1c589f103" providerId="ADAL" clId="{250C391E-A631-4113-9AA6-DEF12A792332}" dt="2025-06-18T16:34:37.267" v="2744" actId="2710"/>
        <pc:sldMkLst>
          <pc:docMk/>
          <pc:sldMk cId="339708339" sldId="736"/>
        </pc:sldMkLst>
        <pc:spChg chg="mod">
          <ac:chgData name="Goertz, Benjamin" userId="7bbcdc09-a17a-459e-9ed5-6cf1c589f103" providerId="ADAL" clId="{250C391E-A631-4113-9AA6-DEF12A792332}" dt="2025-06-18T16:34:16.927" v="2742"/>
          <ac:spMkLst>
            <pc:docMk/>
            <pc:sldMk cId="339708339" sldId="736"/>
            <ac:spMk id="2" creationId="{73DE29E4-D790-75EF-D888-0D532DBD624E}"/>
          </ac:spMkLst>
        </pc:spChg>
        <pc:spChg chg="mod">
          <ac:chgData name="Goertz, Benjamin" userId="7bbcdc09-a17a-459e-9ed5-6cf1c589f103" providerId="ADAL" clId="{250C391E-A631-4113-9AA6-DEF12A792332}" dt="2025-06-18T16:34:37.267" v="2744" actId="2710"/>
          <ac:spMkLst>
            <pc:docMk/>
            <pc:sldMk cId="339708339" sldId="736"/>
            <ac:spMk id="3" creationId="{6905687B-2085-4935-3F97-B9AB107D579E}"/>
          </ac:spMkLst>
        </pc:spChg>
      </pc:sldChg>
      <pc:sldChg chg="modSp add mod modAnim">
        <pc:chgData name="Goertz, Benjamin" userId="7bbcdc09-a17a-459e-9ed5-6cf1c589f103" providerId="ADAL" clId="{250C391E-A631-4113-9AA6-DEF12A792332}" dt="2025-06-18T16:34:20.823" v="2743"/>
        <pc:sldMkLst>
          <pc:docMk/>
          <pc:sldMk cId="957482127" sldId="737"/>
        </pc:sldMkLst>
        <pc:spChg chg="mod">
          <ac:chgData name="Goertz, Benjamin" userId="7bbcdc09-a17a-459e-9ed5-6cf1c589f103" providerId="ADAL" clId="{250C391E-A631-4113-9AA6-DEF12A792332}" dt="2025-06-18T16:34:20.823" v="2743"/>
          <ac:spMkLst>
            <pc:docMk/>
            <pc:sldMk cId="957482127" sldId="737"/>
            <ac:spMk id="2" creationId="{0A624454-365E-035D-0A48-CD536926953A}"/>
          </ac:spMkLst>
        </pc:spChg>
        <pc:spChg chg="mod">
          <ac:chgData name="Goertz, Benjamin" userId="7bbcdc09-a17a-459e-9ed5-6cf1c589f103" providerId="ADAL" clId="{250C391E-A631-4113-9AA6-DEF12A792332}" dt="2025-06-18T16:33:51.589" v="2739"/>
          <ac:spMkLst>
            <pc:docMk/>
            <pc:sldMk cId="957482127" sldId="737"/>
            <ac:spMk id="3" creationId="{E8B02F80-E7D8-A749-6B08-F590BC2AF406}"/>
          </ac:spMkLst>
        </pc:spChg>
      </pc:sldChg>
      <pc:sldChg chg="addSp delSp modSp add mod modNotesTx">
        <pc:chgData name="Goertz, Benjamin" userId="7bbcdc09-a17a-459e-9ed5-6cf1c589f103" providerId="ADAL" clId="{250C391E-A631-4113-9AA6-DEF12A792332}" dt="2025-06-18T16:43:08.041" v="3495" actId="1076"/>
        <pc:sldMkLst>
          <pc:docMk/>
          <pc:sldMk cId="340769567" sldId="738"/>
        </pc:sldMkLst>
        <pc:spChg chg="del">
          <ac:chgData name="Goertz, Benjamin" userId="7bbcdc09-a17a-459e-9ed5-6cf1c589f103" providerId="ADAL" clId="{250C391E-A631-4113-9AA6-DEF12A792332}" dt="2025-06-18T16:35:59.150" v="2749" actId="478"/>
          <ac:spMkLst>
            <pc:docMk/>
            <pc:sldMk cId="340769567" sldId="738"/>
            <ac:spMk id="5" creationId="{09601FD7-F3C0-EEB7-3ECD-C2894E457F73}"/>
          </ac:spMkLst>
        </pc:spChg>
        <pc:spChg chg="add mod">
          <ac:chgData name="Goertz, Benjamin" userId="7bbcdc09-a17a-459e-9ed5-6cf1c589f103" providerId="ADAL" clId="{250C391E-A631-4113-9AA6-DEF12A792332}" dt="2025-06-18T16:43:08.041" v="3495" actId="1076"/>
          <ac:spMkLst>
            <pc:docMk/>
            <pc:sldMk cId="340769567" sldId="738"/>
            <ac:spMk id="11" creationId="{38D015D7-1A01-6852-2D16-6BE0443A8E3D}"/>
          </ac:spMkLst>
        </pc:spChg>
        <pc:spChg chg="add mod">
          <ac:chgData name="Goertz, Benjamin" userId="7bbcdc09-a17a-459e-9ed5-6cf1c589f103" providerId="ADAL" clId="{250C391E-A631-4113-9AA6-DEF12A792332}" dt="2025-06-18T16:43:03.315" v="3494" actId="1076"/>
          <ac:spMkLst>
            <pc:docMk/>
            <pc:sldMk cId="340769567" sldId="738"/>
            <ac:spMk id="12" creationId="{C101F6BB-FFD2-C80D-7650-8D247E9DE839}"/>
          </ac:spMkLst>
        </pc:spChg>
        <pc:spChg chg="add mod">
          <ac:chgData name="Goertz, Benjamin" userId="7bbcdc09-a17a-459e-9ed5-6cf1c589f103" providerId="ADAL" clId="{250C391E-A631-4113-9AA6-DEF12A792332}" dt="2025-06-18T16:43:00.728" v="3493" actId="1076"/>
          <ac:spMkLst>
            <pc:docMk/>
            <pc:sldMk cId="340769567" sldId="738"/>
            <ac:spMk id="13" creationId="{F177C1A7-8BB2-3E8F-9A27-141FB4217996}"/>
          </ac:spMkLst>
        </pc:spChg>
        <pc:graphicFrameChg chg="del">
          <ac:chgData name="Goertz, Benjamin" userId="7bbcdc09-a17a-459e-9ed5-6cf1c589f103" providerId="ADAL" clId="{250C391E-A631-4113-9AA6-DEF12A792332}" dt="2025-06-18T16:35:57.661" v="2748" actId="478"/>
          <ac:graphicFrameMkLst>
            <pc:docMk/>
            <pc:sldMk cId="340769567" sldId="738"/>
            <ac:graphicFrameMk id="4" creationId="{3CAA1933-3CA8-1BA8-2D33-17114AA8FF82}"/>
          </ac:graphicFrameMkLst>
        </pc:graphicFrameChg>
        <pc:picChg chg="add mod">
          <ac:chgData name="Goertz, Benjamin" userId="7bbcdc09-a17a-459e-9ed5-6cf1c589f103" providerId="ADAL" clId="{250C391E-A631-4113-9AA6-DEF12A792332}" dt="2025-06-18T16:41:29.683" v="3395" actId="1076"/>
          <ac:picMkLst>
            <pc:docMk/>
            <pc:sldMk cId="340769567" sldId="738"/>
            <ac:picMk id="6" creationId="{BF733391-0879-3D73-69FB-E3D0078E2859}"/>
          </ac:picMkLst>
        </pc:picChg>
        <pc:picChg chg="add mod">
          <ac:chgData name="Goertz, Benjamin" userId="7bbcdc09-a17a-459e-9ed5-6cf1c589f103" providerId="ADAL" clId="{250C391E-A631-4113-9AA6-DEF12A792332}" dt="2025-06-18T16:41:36.674" v="3398" actId="14100"/>
          <ac:picMkLst>
            <pc:docMk/>
            <pc:sldMk cId="340769567" sldId="738"/>
            <ac:picMk id="8" creationId="{676120C5-E55F-FCAF-6097-65392B70A4B6}"/>
          </ac:picMkLst>
        </pc:picChg>
        <pc:picChg chg="add mod">
          <ac:chgData name="Goertz, Benjamin" userId="7bbcdc09-a17a-459e-9ed5-6cf1c589f103" providerId="ADAL" clId="{250C391E-A631-4113-9AA6-DEF12A792332}" dt="2025-06-18T16:41:40.116" v="3400" actId="1076"/>
          <ac:picMkLst>
            <pc:docMk/>
            <pc:sldMk cId="340769567" sldId="738"/>
            <ac:picMk id="10" creationId="{67D05D03-257D-22CC-34DC-DE373A5CA296}"/>
          </ac:picMkLst>
        </pc:picChg>
      </pc:sldChg>
      <pc:sldChg chg="modSp add del mod">
        <pc:chgData name="Goertz, Benjamin" userId="7bbcdc09-a17a-459e-9ed5-6cf1c589f103" providerId="ADAL" clId="{250C391E-A631-4113-9AA6-DEF12A792332}" dt="2025-06-18T16:33:57.087" v="2740" actId="47"/>
        <pc:sldMkLst>
          <pc:docMk/>
          <pc:sldMk cId="703674847" sldId="738"/>
        </pc:sldMkLst>
        <pc:spChg chg="mod">
          <ac:chgData name="Goertz, Benjamin" userId="7bbcdc09-a17a-459e-9ed5-6cf1c589f103" providerId="ADAL" clId="{250C391E-A631-4113-9AA6-DEF12A792332}" dt="2025-06-18T16:33:47.855" v="2737" actId="21"/>
          <ac:spMkLst>
            <pc:docMk/>
            <pc:sldMk cId="703674847" sldId="738"/>
            <ac:spMk id="3" creationId="{E130026F-31FB-02D6-D40D-2F21B6D619A1}"/>
          </ac:spMkLst>
        </pc:spChg>
      </pc:sldChg>
      <pc:sldChg chg="new del">
        <pc:chgData name="Goertz, Benjamin" userId="7bbcdc09-a17a-459e-9ed5-6cf1c589f103" providerId="ADAL" clId="{250C391E-A631-4113-9AA6-DEF12A792332}" dt="2025-06-18T16:35:50.357" v="2746" actId="47"/>
        <pc:sldMkLst>
          <pc:docMk/>
          <pc:sldMk cId="2206939175" sldId="738"/>
        </pc:sldMkLst>
      </pc:sldChg>
      <pc:sldChg chg="addSp delSp modSp add mod modNotesTx">
        <pc:chgData name="Goertz, Benjamin" userId="7bbcdc09-a17a-459e-9ed5-6cf1c589f103" providerId="ADAL" clId="{250C391E-A631-4113-9AA6-DEF12A792332}" dt="2025-06-18T16:47:38.989" v="3768" actId="20577"/>
        <pc:sldMkLst>
          <pc:docMk/>
          <pc:sldMk cId="3216320802" sldId="739"/>
        </pc:sldMkLst>
        <pc:spChg chg="mod">
          <ac:chgData name="Goertz, Benjamin" userId="7bbcdc09-a17a-459e-9ed5-6cf1c589f103" providerId="ADAL" clId="{250C391E-A631-4113-9AA6-DEF12A792332}" dt="2025-06-18T16:45:58.039" v="3579" actId="1076"/>
          <ac:spMkLst>
            <pc:docMk/>
            <pc:sldMk cId="3216320802" sldId="739"/>
            <ac:spMk id="11" creationId="{8DD4F7E8-A36D-2A88-A30E-207370F27C88}"/>
          </ac:spMkLst>
        </pc:spChg>
        <pc:spChg chg="mod">
          <ac:chgData name="Goertz, Benjamin" userId="7bbcdc09-a17a-459e-9ed5-6cf1c589f103" providerId="ADAL" clId="{250C391E-A631-4113-9AA6-DEF12A792332}" dt="2025-06-18T16:45:54.413" v="3578" actId="1076"/>
          <ac:spMkLst>
            <pc:docMk/>
            <pc:sldMk cId="3216320802" sldId="739"/>
            <ac:spMk id="12" creationId="{4C2F756E-9FD5-D3BD-157C-0AE2C735D190}"/>
          </ac:spMkLst>
        </pc:spChg>
        <pc:spChg chg="mod">
          <ac:chgData name="Goertz, Benjamin" userId="7bbcdc09-a17a-459e-9ed5-6cf1c589f103" providerId="ADAL" clId="{250C391E-A631-4113-9AA6-DEF12A792332}" dt="2025-06-18T16:46:02.034" v="3580" actId="1076"/>
          <ac:spMkLst>
            <pc:docMk/>
            <pc:sldMk cId="3216320802" sldId="739"/>
            <ac:spMk id="13" creationId="{CBA65B07-90DD-09D6-56F0-0A2F9DB0FE4B}"/>
          </ac:spMkLst>
        </pc:spChg>
        <pc:picChg chg="add mod">
          <ac:chgData name="Goertz, Benjamin" userId="7bbcdc09-a17a-459e-9ed5-6cf1c589f103" providerId="ADAL" clId="{250C391E-A631-4113-9AA6-DEF12A792332}" dt="2025-06-18T16:44:09.303" v="3502" actId="1076"/>
          <ac:picMkLst>
            <pc:docMk/>
            <pc:sldMk cId="3216320802" sldId="739"/>
            <ac:picMk id="4" creationId="{0EC546A3-2F0C-6D51-B3BB-1E6EDE8C4E39}"/>
          </ac:picMkLst>
        </pc:picChg>
        <pc:picChg chg="del">
          <ac:chgData name="Goertz, Benjamin" userId="7bbcdc09-a17a-459e-9ed5-6cf1c589f103" providerId="ADAL" clId="{250C391E-A631-4113-9AA6-DEF12A792332}" dt="2025-06-18T16:45:42.040" v="3563" actId="478"/>
          <ac:picMkLst>
            <pc:docMk/>
            <pc:sldMk cId="3216320802" sldId="739"/>
            <ac:picMk id="6" creationId="{634DADB4-2AB6-0406-402E-C0218120DDFE}"/>
          </ac:picMkLst>
        </pc:picChg>
        <pc:picChg chg="add mod">
          <ac:chgData name="Goertz, Benjamin" userId="7bbcdc09-a17a-459e-9ed5-6cf1c589f103" providerId="ADAL" clId="{250C391E-A631-4113-9AA6-DEF12A792332}" dt="2025-06-18T16:44:56.158" v="3528" actId="1076"/>
          <ac:picMkLst>
            <pc:docMk/>
            <pc:sldMk cId="3216320802" sldId="739"/>
            <ac:picMk id="7" creationId="{43904453-6030-E4A7-1959-BA485D619333}"/>
          </ac:picMkLst>
        </pc:picChg>
        <pc:picChg chg="del">
          <ac:chgData name="Goertz, Benjamin" userId="7bbcdc09-a17a-459e-9ed5-6cf1c589f103" providerId="ADAL" clId="{250C391E-A631-4113-9AA6-DEF12A792332}" dt="2025-06-18T16:44:05.156" v="3501" actId="478"/>
          <ac:picMkLst>
            <pc:docMk/>
            <pc:sldMk cId="3216320802" sldId="739"/>
            <ac:picMk id="8" creationId="{708B499A-EBBC-4270-619C-CA9F11C55341}"/>
          </ac:picMkLst>
        </pc:picChg>
        <pc:picChg chg="del mod">
          <ac:chgData name="Goertz, Benjamin" userId="7bbcdc09-a17a-459e-9ed5-6cf1c589f103" providerId="ADAL" clId="{250C391E-A631-4113-9AA6-DEF12A792332}" dt="2025-06-18T16:44:53.465" v="3527" actId="478"/>
          <ac:picMkLst>
            <pc:docMk/>
            <pc:sldMk cId="3216320802" sldId="739"/>
            <ac:picMk id="10" creationId="{81A5D85B-1D92-2596-7B0D-A8CC8AB3123D}"/>
          </ac:picMkLst>
        </pc:picChg>
        <pc:picChg chg="add mod">
          <ac:chgData name="Goertz, Benjamin" userId="7bbcdc09-a17a-459e-9ed5-6cf1c589f103" providerId="ADAL" clId="{250C391E-A631-4113-9AA6-DEF12A792332}" dt="2025-06-18T16:45:43.824" v="3564" actId="1076"/>
          <ac:picMkLst>
            <pc:docMk/>
            <pc:sldMk cId="3216320802" sldId="739"/>
            <ac:picMk id="14" creationId="{E1F14D10-6317-14AC-7433-A6280740FCD0}"/>
          </ac:picMkLst>
        </pc:picChg>
      </pc:sldChg>
      <pc:sldChg chg="modSp new mod">
        <pc:chgData name="Goertz, Benjamin" userId="7bbcdc09-a17a-459e-9ed5-6cf1c589f103" providerId="ADAL" clId="{250C391E-A631-4113-9AA6-DEF12A792332}" dt="2025-06-19T15:43:46.084" v="3875" actId="20577"/>
        <pc:sldMkLst>
          <pc:docMk/>
          <pc:sldMk cId="1957573156" sldId="740"/>
        </pc:sldMkLst>
        <pc:spChg chg="mod">
          <ac:chgData name="Goertz, Benjamin" userId="7bbcdc09-a17a-459e-9ed5-6cf1c589f103" providerId="ADAL" clId="{250C391E-A631-4113-9AA6-DEF12A792332}" dt="2025-06-19T15:42:46.209" v="3836" actId="20577"/>
          <ac:spMkLst>
            <pc:docMk/>
            <pc:sldMk cId="1957573156" sldId="740"/>
            <ac:spMk id="2" creationId="{FF169CE4-1024-A798-8340-111A384E2427}"/>
          </ac:spMkLst>
        </pc:spChg>
        <pc:spChg chg="mod">
          <ac:chgData name="Goertz, Benjamin" userId="7bbcdc09-a17a-459e-9ed5-6cf1c589f103" providerId="ADAL" clId="{250C391E-A631-4113-9AA6-DEF12A792332}" dt="2025-06-19T15:43:46.084" v="3875" actId="20577"/>
          <ac:spMkLst>
            <pc:docMk/>
            <pc:sldMk cId="1957573156" sldId="740"/>
            <ac:spMk id="3" creationId="{4F11EFA5-2E95-28AB-52EA-A53274D29088}"/>
          </ac:spMkLst>
        </pc:spChg>
      </pc:sldChg>
    </pc:docChg>
  </pc:docChgLst>
  <pc:docChgLst>
    <pc:chgData name="Niggeler, Emily" userId="8e3cbed5-8c03-41cb-ae58-1829c21b12f8" providerId="ADAL" clId="{F83F8CE9-E3DC-4D0F-84AE-3346B25141D4}"/>
    <pc:docChg chg="custSel modSld">
      <pc:chgData name="Niggeler, Emily" userId="8e3cbed5-8c03-41cb-ae58-1829c21b12f8" providerId="ADAL" clId="{F83F8CE9-E3DC-4D0F-84AE-3346B25141D4}" dt="2025-06-17T22:14:26.445" v="28" actId="20577"/>
      <pc:docMkLst>
        <pc:docMk/>
      </pc:docMkLst>
      <pc:sldChg chg="delSp mod">
        <pc:chgData name="Niggeler, Emily" userId="8e3cbed5-8c03-41cb-ae58-1829c21b12f8" providerId="ADAL" clId="{F83F8CE9-E3DC-4D0F-84AE-3346B25141D4}" dt="2025-06-17T22:13:04.279" v="17" actId="478"/>
        <pc:sldMkLst>
          <pc:docMk/>
          <pc:sldMk cId="73004473" sldId="411"/>
        </pc:sldMkLst>
      </pc:sldChg>
      <pc:sldChg chg="modSp mod">
        <pc:chgData name="Niggeler, Emily" userId="8e3cbed5-8c03-41cb-ae58-1829c21b12f8" providerId="ADAL" clId="{F83F8CE9-E3DC-4D0F-84AE-3346B25141D4}" dt="2025-06-17T22:14:26.445" v="28" actId="20577"/>
        <pc:sldMkLst>
          <pc:docMk/>
          <pc:sldMk cId="2066815088" sldId="436"/>
        </pc:sldMkLst>
        <pc:spChg chg="mod">
          <ac:chgData name="Niggeler, Emily" userId="8e3cbed5-8c03-41cb-ae58-1829c21b12f8" providerId="ADAL" clId="{F83F8CE9-E3DC-4D0F-84AE-3346B25141D4}" dt="2025-06-17T22:14:26.445" v="28" actId="20577"/>
          <ac:spMkLst>
            <pc:docMk/>
            <pc:sldMk cId="2066815088" sldId="436"/>
            <ac:spMk id="2" creationId="{02D73ED5-0A65-C22C-9AAA-A6BCA498A762}"/>
          </ac:spMkLst>
        </pc:spChg>
        <pc:spChg chg="mod">
          <ac:chgData name="Niggeler, Emily" userId="8e3cbed5-8c03-41cb-ae58-1829c21b12f8" providerId="ADAL" clId="{F83F8CE9-E3DC-4D0F-84AE-3346B25141D4}" dt="2025-06-17T22:14:14.518" v="25" actId="113"/>
          <ac:spMkLst>
            <pc:docMk/>
            <pc:sldMk cId="2066815088" sldId="436"/>
            <ac:spMk id="3" creationId="{9D7BE6E0-B2C5-1414-F385-611BE1AA43DD}"/>
          </ac:spMkLst>
        </pc:spChg>
      </pc:sldChg>
      <pc:sldChg chg="delSp mod">
        <pc:chgData name="Niggeler, Emily" userId="8e3cbed5-8c03-41cb-ae58-1829c21b12f8" providerId="ADAL" clId="{F83F8CE9-E3DC-4D0F-84AE-3346B25141D4}" dt="2025-06-17T22:13:29.512" v="18" actId="478"/>
        <pc:sldMkLst>
          <pc:docMk/>
          <pc:sldMk cId="78077203" sldId="449"/>
        </pc:sldMkLst>
      </pc:sldChg>
      <pc:sldChg chg="delSp mod">
        <pc:chgData name="Niggeler, Emily" userId="8e3cbed5-8c03-41cb-ae58-1829c21b12f8" providerId="ADAL" clId="{F83F8CE9-E3DC-4D0F-84AE-3346B25141D4}" dt="2025-06-17T22:13:43.054" v="20" actId="478"/>
        <pc:sldMkLst>
          <pc:docMk/>
          <pc:sldMk cId="1378718856" sldId="453"/>
        </pc:sldMkLst>
      </pc:sldChg>
      <pc:sldChg chg="delSp mod">
        <pc:chgData name="Niggeler, Emily" userId="8e3cbed5-8c03-41cb-ae58-1829c21b12f8" providerId="ADAL" clId="{F83F8CE9-E3DC-4D0F-84AE-3346B25141D4}" dt="2025-06-17T22:13:31.919" v="19" actId="478"/>
        <pc:sldMkLst>
          <pc:docMk/>
          <pc:sldMk cId="301695707" sldId="454"/>
        </pc:sldMkLst>
      </pc:sldChg>
      <pc:sldChg chg="addSp delSp modSp mod">
        <pc:chgData name="Niggeler, Emily" userId="8e3cbed5-8c03-41cb-ae58-1829c21b12f8" providerId="ADAL" clId="{F83F8CE9-E3DC-4D0F-84AE-3346B25141D4}" dt="2025-06-17T22:12:29.575" v="16" actId="1076"/>
        <pc:sldMkLst>
          <pc:docMk/>
          <pc:sldMk cId="3093677861" sldId="457"/>
        </pc:sldMkLst>
        <pc:picChg chg="add mod modCrop">
          <ac:chgData name="Niggeler, Emily" userId="8e3cbed5-8c03-41cb-ae58-1829c21b12f8" providerId="ADAL" clId="{F83F8CE9-E3DC-4D0F-84AE-3346B25141D4}" dt="2025-06-17T22:12:29.575" v="16" actId="1076"/>
          <ac:picMkLst>
            <pc:docMk/>
            <pc:sldMk cId="3093677861" sldId="457"/>
            <ac:picMk id="4" creationId="{F262696E-C06D-EA88-5567-94E83668216D}"/>
          </ac:picMkLst>
        </pc:picChg>
      </pc:sldChg>
      <pc:sldChg chg="addSp delSp modSp mod">
        <pc:chgData name="Niggeler, Emily" userId="8e3cbed5-8c03-41cb-ae58-1829c21b12f8" providerId="ADAL" clId="{F83F8CE9-E3DC-4D0F-84AE-3346B25141D4}" dt="2025-06-17T22:10:46.121" v="7" actId="1076"/>
        <pc:sldMkLst>
          <pc:docMk/>
          <pc:sldMk cId="1996630105" sldId="462"/>
        </pc:sldMkLst>
        <pc:picChg chg="add mod">
          <ac:chgData name="Niggeler, Emily" userId="8e3cbed5-8c03-41cb-ae58-1829c21b12f8" providerId="ADAL" clId="{F83F8CE9-E3DC-4D0F-84AE-3346B25141D4}" dt="2025-06-17T22:10:46.121" v="7" actId="1076"/>
          <ac:picMkLst>
            <pc:docMk/>
            <pc:sldMk cId="1996630105" sldId="462"/>
            <ac:picMk id="5" creationId="{816ECA68-B80B-D1B9-37BB-C84D9ACAA00C}"/>
          </ac:picMkLst>
        </pc:picChg>
      </pc:sldChg>
    </pc:docChg>
  </pc:docChgLst>
  <pc:docChgLst>
    <pc:chgData name="Goertz, Benjamin" userId="7bbcdc09-a17a-459e-9ed5-6cf1c589f103" providerId="ADAL" clId="{F2EAE58B-9B0D-4AE2-98DD-CB59303F810A}"/>
    <pc:docChg chg="undo custSel addSld delSld modSld sldOrd">
      <pc:chgData name="Goertz, Benjamin" userId="7bbcdc09-a17a-459e-9ed5-6cf1c589f103" providerId="ADAL" clId="{F2EAE58B-9B0D-4AE2-98DD-CB59303F810A}" dt="2025-04-10T16:35:25.948" v="2479" actId="113"/>
      <pc:docMkLst>
        <pc:docMk/>
      </pc:docMkLst>
      <pc:sldChg chg="modSp mod">
        <pc:chgData name="Goertz, Benjamin" userId="7bbcdc09-a17a-459e-9ed5-6cf1c589f103" providerId="ADAL" clId="{F2EAE58B-9B0D-4AE2-98DD-CB59303F810A}" dt="2025-04-03T12:33:25.006" v="15" actId="20577"/>
        <pc:sldMkLst>
          <pc:docMk/>
          <pc:sldMk cId="2617501420" sldId="285"/>
        </pc:sldMkLst>
        <pc:spChg chg="mod">
          <ac:chgData name="Goertz, Benjamin" userId="7bbcdc09-a17a-459e-9ed5-6cf1c589f103" providerId="ADAL" clId="{F2EAE58B-9B0D-4AE2-98DD-CB59303F810A}" dt="2025-04-03T12:33:18.100" v="9" actId="20577"/>
          <ac:spMkLst>
            <pc:docMk/>
            <pc:sldMk cId="2617501420" sldId="285"/>
            <ac:spMk id="2" creationId="{30F62D0F-4856-B62B-7439-10D0D1F4AF38}"/>
          </ac:spMkLst>
        </pc:spChg>
        <pc:spChg chg="mod">
          <ac:chgData name="Goertz, Benjamin" userId="7bbcdc09-a17a-459e-9ed5-6cf1c589f103" providerId="ADAL" clId="{F2EAE58B-9B0D-4AE2-98DD-CB59303F810A}" dt="2025-04-03T12:33:25.006" v="15" actId="20577"/>
          <ac:spMkLst>
            <pc:docMk/>
            <pc:sldMk cId="2617501420" sldId="285"/>
            <ac:spMk id="3" creationId="{7F8EF732-D959-ECB3-00B1-C75B74F6A1F7}"/>
          </ac:spMkLst>
        </pc:spChg>
      </pc:sldChg>
      <pc:sldChg chg="addSp delSp modSp mod ord">
        <pc:chgData name="Goertz, Benjamin" userId="7bbcdc09-a17a-459e-9ed5-6cf1c589f103" providerId="ADAL" clId="{F2EAE58B-9B0D-4AE2-98DD-CB59303F810A}" dt="2025-04-08T16:11:18.771" v="318" actId="14100"/>
        <pc:sldMkLst>
          <pc:docMk/>
          <pc:sldMk cId="3010647946" sldId="379"/>
        </pc:sldMkLst>
      </pc:sldChg>
      <pc:sldChg chg="addSp delSp modSp mod">
        <pc:chgData name="Goertz, Benjamin" userId="7bbcdc09-a17a-459e-9ed5-6cf1c589f103" providerId="ADAL" clId="{F2EAE58B-9B0D-4AE2-98DD-CB59303F810A}" dt="2025-04-08T16:13:41.497" v="322" actId="14100"/>
        <pc:sldMkLst>
          <pc:docMk/>
          <pc:sldMk cId="2925639666" sldId="380"/>
        </pc:sldMkLst>
      </pc:sldChg>
      <pc:sldChg chg="addSp delSp modSp mod">
        <pc:chgData name="Goertz, Benjamin" userId="7bbcdc09-a17a-459e-9ed5-6cf1c589f103" providerId="ADAL" clId="{F2EAE58B-9B0D-4AE2-98DD-CB59303F810A}" dt="2025-04-08T16:36:46.919" v="410" actId="1076"/>
        <pc:sldMkLst>
          <pc:docMk/>
          <pc:sldMk cId="964538404" sldId="382"/>
        </pc:sldMkLst>
      </pc:sldChg>
      <pc:sldChg chg="addSp delSp modSp mod">
        <pc:chgData name="Goertz, Benjamin" userId="7bbcdc09-a17a-459e-9ed5-6cf1c589f103" providerId="ADAL" clId="{F2EAE58B-9B0D-4AE2-98DD-CB59303F810A}" dt="2025-04-08T16:44:49.388" v="464" actId="1076"/>
        <pc:sldMkLst>
          <pc:docMk/>
          <pc:sldMk cId="4080278820" sldId="383"/>
        </pc:sldMkLst>
        <pc:spChg chg="mod">
          <ac:chgData name="Goertz, Benjamin" userId="7bbcdc09-a17a-459e-9ed5-6cf1c589f103" providerId="ADAL" clId="{F2EAE58B-9B0D-4AE2-98DD-CB59303F810A}" dt="2025-04-08T16:44:40.333" v="460" actId="26606"/>
          <ac:spMkLst>
            <pc:docMk/>
            <pc:sldMk cId="4080278820" sldId="383"/>
            <ac:spMk id="2" creationId="{62775AD6-3705-F2B4-89CD-3C0788C08160}"/>
          </ac:spMkLst>
        </pc:spChg>
      </pc:sldChg>
      <pc:sldChg chg="del">
        <pc:chgData name="Goertz, Benjamin" userId="7bbcdc09-a17a-459e-9ed5-6cf1c589f103" providerId="ADAL" clId="{F2EAE58B-9B0D-4AE2-98DD-CB59303F810A}" dt="2025-04-03T16:21:42.380" v="34" actId="47"/>
        <pc:sldMkLst>
          <pc:docMk/>
          <pc:sldMk cId="2742329154" sldId="385"/>
        </pc:sldMkLst>
      </pc:sldChg>
      <pc:sldChg chg="modSp mod">
        <pc:chgData name="Goertz, Benjamin" userId="7bbcdc09-a17a-459e-9ed5-6cf1c589f103" providerId="ADAL" clId="{F2EAE58B-9B0D-4AE2-98DD-CB59303F810A}" dt="2025-04-09T19:50:19.139" v="2073" actId="20577"/>
        <pc:sldMkLst>
          <pc:docMk/>
          <pc:sldMk cId="355468932" sldId="389"/>
        </pc:sldMkLst>
        <pc:spChg chg="mod">
          <ac:chgData name="Goertz, Benjamin" userId="7bbcdc09-a17a-459e-9ed5-6cf1c589f103" providerId="ADAL" clId="{F2EAE58B-9B0D-4AE2-98DD-CB59303F810A}" dt="2025-04-09T19:50:19.139" v="2073" actId="20577"/>
          <ac:spMkLst>
            <pc:docMk/>
            <pc:sldMk cId="355468932" sldId="389"/>
            <ac:spMk id="2" creationId="{3C2356A1-11D8-103E-69B5-EEB735A8DE52}"/>
          </ac:spMkLst>
        </pc:spChg>
      </pc:sldChg>
      <pc:sldChg chg="modSp mod">
        <pc:chgData name="Goertz, Benjamin" userId="7bbcdc09-a17a-459e-9ed5-6cf1c589f103" providerId="ADAL" clId="{F2EAE58B-9B0D-4AE2-98DD-CB59303F810A}" dt="2025-04-08T18:05:50.835" v="511"/>
        <pc:sldMkLst>
          <pc:docMk/>
          <pc:sldMk cId="3638532360" sldId="394"/>
        </pc:sldMkLst>
      </pc:sldChg>
      <pc:sldChg chg="delSp modSp del mod">
        <pc:chgData name="Goertz, Benjamin" userId="7bbcdc09-a17a-459e-9ed5-6cf1c589f103" providerId="ADAL" clId="{F2EAE58B-9B0D-4AE2-98DD-CB59303F810A}" dt="2025-04-03T16:20:52.222" v="21" actId="47"/>
        <pc:sldMkLst>
          <pc:docMk/>
          <pc:sldMk cId="4114435865" sldId="404"/>
        </pc:sldMkLst>
      </pc:sldChg>
      <pc:sldChg chg="modSp mod">
        <pc:chgData name="Goertz, Benjamin" userId="7bbcdc09-a17a-459e-9ed5-6cf1c589f103" providerId="ADAL" clId="{F2EAE58B-9B0D-4AE2-98DD-CB59303F810A}" dt="2025-04-03T16:22:18.003" v="50" actId="20577"/>
        <pc:sldMkLst>
          <pc:docMk/>
          <pc:sldMk cId="79483094" sldId="410"/>
        </pc:sldMkLst>
        <pc:spChg chg="mod">
          <ac:chgData name="Goertz, Benjamin" userId="7bbcdc09-a17a-459e-9ed5-6cf1c589f103" providerId="ADAL" clId="{F2EAE58B-9B0D-4AE2-98DD-CB59303F810A}" dt="2025-04-03T16:22:18.003" v="50" actId="20577"/>
          <ac:spMkLst>
            <pc:docMk/>
            <pc:sldMk cId="79483094" sldId="410"/>
            <ac:spMk id="8" creationId="{D80018B4-8BFB-30DB-1CA4-6165FA21D0A8}"/>
          </ac:spMkLst>
        </pc:spChg>
      </pc:sldChg>
      <pc:sldChg chg="addSp delSp modSp mod">
        <pc:chgData name="Goertz, Benjamin" userId="7bbcdc09-a17a-459e-9ed5-6cf1c589f103" providerId="ADAL" clId="{F2EAE58B-9B0D-4AE2-98DD-CB59303F810A}" dt="2025-04-08T16:09:53.581" v="313" actId="14100"/>
        <pc:sldMkLst>
          <pc:docMk/>
          <pc:sldMk cId="73004473" sldId="411"/>
        </pc:sldMkLst>
      </pc:sldChg>
      <pc:sldChg chg="addSp delSp modSp mod">
        <pc:chgData name="Goertz, Benjamin" userId="7bbcdc09-a17a-459e-9ed5-6cf1c589f103" providerId="ADAL" clId="{F2EAE58B-9B0D-4AE2-98DD-CB59303F810A}" dt="2025-04-08T16:02:06.518" v="308" actId="1076"/>
        <pc:sldMkLst>
          <pc:docMk/>
          <pc:sldMk cId="423919767" sldId="412"/>
        </pc:sldMkLst>
        <pc:spChg chg="mod">
          <ac:chgData name="Goertz, Benjamin" userId="7bbcdc09-a17a-459e-9ed5-6cf1c589f103" providerId="ADAL" clId="{F2EAE58B-9B0D-4AE2-98DD-CB59303F810A}" dt="2025-04-07T14:22:23.881" v="75" actId="20577"/>
          <ac:spMkLst>
            <pc:docMk/>
            <pc:sldMk cId="423919767" sldId="412"/>
            <ac:spMk id="2" creationId="{19B19876-F2A6-AE9F-65E6-59B02FE37C2C}"/>
          </ac:spMkLst>
        </pc:spChg>
      </pc:sldChg>
      <pc:sldChg chg="del">
        <pc:chgData name="Goertz, Benjamin" userId="7bbcdc09-a17a-459e-9ed5-6cf1c589f103" providerId="ADAL" clId="{F2EAE58B-9B0D-4AE2-98DD-CB59303F810A}" dt="2025-04-03T16:20:54.485" v="22" actId="47"/>
        <pc:sldMkLst>
          <pc:docMk/>
          <pc:sldMk cId="1369179782" sldId="413"/>
        </pc:sldMkLst>
      </pc:sldChg>
      <pc:sldChg chg="addSp delSp modSp mod">
        <pc:chgData name="Goertz, Benjamin" userId="7bbcdc09-a17a-459e-9ed5-6cf1c589f103" providerId="ADAL" clId="{F2EAE58B-9B0D-4AE2-98DD-CB59303F810A}" dt="2025-04-08T16:15:09.115" v="327" actId="14100"/>
        <pc:sldMkLst>
          <pc:docMk/>
          <pc:sldMk cId="1616021277" sldId="414"/>
        </pc:sldMkLst>
      </pc:sldChg>
      <pc:sldChg chg="addSp delSp modSp mod">
        <pc:chgData name="Goertz, Benjamin" userId="7bbcdc09-a17a-459e-9ed5-6cf1c589f103" providerId="ADAL" clId="{F2EAE58B-9B0D-4AE2-98DD-CB59303F810A}" dt="2025-04-08T16:37:02.791" v="416" actId="14100"/>
        <pc:sldMkLst>
          <pc:docMk/>
          <pc:sldMk cId="3844587760" sldId="415"/>
        </pc:sldMkLst>
      </pc:sldChg>
      <pc:sldChg chg="modSp mod">
        <pc:chgData name="Goertz, Benjamin" userId="7bbcdc09-a17a-459e-9ed5-6cf1c589f103" providerId="ADAL" clId="{F2EAE58B-9B0D-4AE2-98DD-CB59303F810A}" dt="2025-04-10T14:05:41.942" v="2350" actId="20577"/>
        <pc:sldMkLst>
          <pc:docMk/>
          <pc:sldMk cId="1503184294" sldId="417"/>
        </pc:sldMkLst>
        <pc:spChg chg="mod">
          <ac:chgData name="Goertz, Benjamin" userId="7bbcdc09-a17a-459e-9ed5-6cf1c589f103" providerId="ADAL" clId="{F2EAE58B-9B0D-4AE2-98DD-CB59303F810A}" dt="2025-04-10T12:04:13.922" v="2091" actId="20577"/>
          <ac:spMkLst>
            <pc:docMk/>
            <pc:sldMk cId="1503184294" sldId="417"/>
            <ac:spMk id="2" creationId="{8C74D1F0-3C8F-FA88-F7D6-8548107D14B9}"/>
          </ac:spMkLst>
        </pc:spChg>
      </pc:sldChg>
      <pc:sldChg chg="addSp delSp modSp mod">
        <pc:chgData name="Goertz, Benjamin" userId="7bbcdc09-a17a-459e-9ed5-6cf1c589f103" providerId="ADAL" clId="{F2EAE58B-9B0D-4AE2-98DD-CB59303F810A}" dt="2025-04-08T16:17:15.226" v="351" actId="1036"/>
        <pc:sldMkLst>
          <pc:docMk/>
          <pc:sldMk cId="2674086193" sldId="418"/>
        </pc:sldMkLst>
      </pc:sldChg>
      <pc:sldChg chg="addSp delSp modSp mod">
        <pc:chgData name="Goertz, Benjamin" userId="7bbcdc09-a17a-459e-9ed5-6cf1c589f103" providerId="ADAL" clId="{F2EAE58B-9B0D-4AE2-98DD-CB59303F810A}" dt="2025-04-09T20:22:02.262" v="2080"/>
        <pc:sldMkLst>
          <pc:docMk/>
          <pc:sldMk cId="1951581532" sldId="419"/>
        </pc:sldMkLst>
        <pc:spChg chg="mod">
          <ac:chgData name="Goertz, Benjamin" userId="7bbcdc09-a17a-459e-9ed5-6cf1c589f103" providerId="ADAL" clId="{F2EAE58B-9B0D-4AE2-98DD-CB59303F810A}" dt="2025-04-08T15:33:23.034" v="249" actId="20577"/>
          <ac:spMkLst>
            <pc:docMk/>
            <pc:sldMk cId="1951581532" sldId="419"/>
            <ac:spMk id="3" creationId="{4C786C1D-BD6D-749C-B3ED-B943B65BF5F2}"/>
          </ac:spMkLst>
        </pc:spChg>
      </pc:sldChg>
      <pc:sldChg chg="del">
        <pc:chgData name="Goertz, Benjamin" userId="7bbcdc09-a17a-459e-9ed5-6cf1c589f103" providerId="ADAL" clId="{F2EAE58B-9B0D-4AE2-98DD-CB59303F810A}" dt="2025-04-03T16:20:56.413" v="23" actId="47"/>
        <pc:sldMkLst>
          <pc:docMk/>
          <pc:sldMk cId="3695357645" sldId="420"/>
        </pc:sldMkLst>
      </pc:sldChg>
      <pc:sldChg chg="modSp del mod">
        <pc:chgData name="Goertz, Benjamin" userId="7bbcdc09-a17a-459e-9ed5-6cf1c589f103" providerId="ADAL" clId="{F2EAE58B-9B0D-4AE2-98DD-CB59303F810A}" dt="2025-04-09T19:43:56.968" v="2068" actId="47"/>
        <pc:sldMkLst>
          <pc:docMk/>
          <pc:sldMk cId="3978801337" sldId="422"/>
        </pc:sldMkLst>
      </pc:sldChg>
      <pc:sldChg chg="del">
        <pc:chgData name="Goertz, Benjamin" userId="7bbcdc09-a17a-459e-9ed5-6cf1c589f103" providerId="ADAL" clId="{F2EAE58B-9B0D-4AE2-98DD-CB59303F810A}" dt="2025-04-03T16:21:55.211" v="39" actId="47"/>
        <pc:sldMkLst>
          <pc:docMk/>
          <pc:sldMk cId="1186208203" sldId="423"/>
        </pc:sldMkLst>
      </pc:sldChg>
      <pc:sldChg chg="addSp delSp modSp mod chgLayout">
        <pc:chgData name="Goertz, Benjamin" userId="7bbcdc09-a17a-459e-9ed5-6cf1c589f103" providerId="ADAL" clId="{F2EAE58B-9B0D-4AE2-98DD-CB59303F810A}" dt="2025-04-09T19:27:30.251" v="1894" actId="255"/>
        <pc:sldMkLst>
          <pc:docMk/>
          <pc:sldMk cId="394757324" sldId="424"/>
        </pc:sldMkLst>
        <pc:spChg chg="mod ord">
          <ac:chgData name="Goertz, Benjamin" userId="7bbcdc09-a17a-459e-9ed5-6cf1c589f103" providerId="ADAL" clId="{F2EAE58B-9B0D-4AE2-98DD-CB59303F810A}" dt="2025-04-09T19:15:35.706" v="1658" actId="14100"/>
          <ac:spMkLst>
            <pc:docMk/>
            <pc:sldMk cId="394757324" sldId="424"/>
            <ac:spMk id="2" creationId="{5526B667-5BE8-4D72-9AB9-5EF6A1258447}"/>
          </ac:spMkLst>
        </pc:spChg>
        <pc:spChg chg="add mod ord">
          <ac:chgData name="Goertz, Benjamin" userId="7bbcdc09-a17a-459e-9ed5-6cf1c589f103" providerId="ADAL" clId="{F2EAE58B-9B0D-4AE2-98DD-CB59303F810A}" dt="2025-04-09T19:27:30.251" v="1894" actId="255"/>
          <ac:spMkLst>
            <pc:docMk/>
            <pc:sldMk cId="394757324" sldId="424"/>
            <ac:spMk id="3" creationId="{55BE82BA-FBD6-82CD-870C-2DA0F73BB66F}"/>
          </ac:spMkLst>
        </pc:spChg>
      </pc:sldChg>
      <pc:sldChg chg="modSp add mod">
        <pc:chgData name="Goertz, Benjamin" userId="7bbcdc09-a17a-459e-9ed5-6cf1c589f103" providerId="ADAL" clId="{F2EAE58B-9B0D-4AE2-98DD-CB59303F810A}" dt="2025-04-10T16:35:25.948" v="2479" actId="113"/>
        <pc:sldMkLst>
          <pc:docMk/>
          <pc:sldMk cId="3893679779" sldId="425"/>
        </pc:sldMkLst>
      </pc:sldChg>
      <pc:sldChg chg="addSp delSp modSp add mod">
        <pc:chgData name="Goertz, Benjamin" userId="7bbcdc09-a17a-459e-9ed5-6cf1c589f103" providerId="ADAL" clId="{F2EAE58B-9B0D-4AE2-98DD-CB59303F810A}" dt="2025-04-08T15:42:39.532" v="283" actId="14100"/>
        <pc:sldMkLst>
          <pc:docMk/>
          <pc:sldMk cId="2458097989" sldId="426"/>
        </pc:sldMkLst>
      </pc:sldChg>
      <pc:sldChg chg="modSp add mod">
        <pc:chgData name="Goertz, Benjamin" userId="7bbcdc09-a17a-459e-9ed5-6cf1c589f103" providerId="ADAL" clId="{F2EAE58B-9B0D-4AE2-98DD-CB59303F810A}" dt="2025-04-08T16:01:49.885" v="305" actId="1076"/>
        <pc:sldMkLst>
          <pc:docMk/>
          <pc:sldMk cId="4285287239" sldId="427"/>
        </pc:sldMkLst>
      </pc:sldChg>
      <pc:sldChg chg="addSp delSp modSp add mod">
        <pc:chgData name="Goertz, Benjamin" userId="7bbcdc09-a17a-459e-9ed5-6cf1c589f103" providerId="ADAL" clId="{F2EAE58B-9B0D-4AE2-98DD-CB59303F810A}" dt="2025-04-08T16:18:13.124" v="354" actId="14100"/>
        <pc:sldMkLst>
          <pc:docMk/>
          <pc:sldMk cId="4005886413" sldId="428"/>
        </pc:sldMkLst>
      </pc:sldChg>
      <pc:sldChg chg="addSp delSp modSp add mod">
        <pc:chgData name="Goertz, Benjamin" userId="7bbcdc09-a17a-459e-9ed5-6cf1c589f103" providerId="ADAL" clId="{F2EAE58B-9B0D-4AE2-98DD-CB59303F810A}" dt="2025-04-08T16:19:34.793" v="359" actId="14100"/>
        <pc:sldMkLst>
          <pc:docMk/>
          <pc:sldMk cId="2333943453" sldId="429"/>
        </pc:sldMkLst>
      </pc:sldChg>
      <pc:sldChg chg="addSp delSp modSp add mod">
        <pc:chgData name="Goertz, Benjamin" userId="7bbcdc09-a17a-459e-9ed5-6cf1c589f103" providerId="ADAL" clId="{F2EAE58B-9B0D-4AE2-98DD-CB59303F810A}" dt="2025-04-08T16:20:45.819" v="364" actId="14100"/>
        <pc:sldMkLst>
          <pc:docMk/>
          <pc:sldMk cId="3546916174" sldId="430"/>
        </pc:sldMkLst>
      </pc:sldChg>
      <pc:sldChg chg="addSp delSp modSp add del mod">
        <pc:chgData name="Goertz, Benjamin" userId="7bbcdc09-a17a-459e-9ed5-6cf1c589f103" providerId="ADAL" clId="{F2EAE58B-9B0D-4AE2-98DD-CB59303F810A}" dt="2025-04-08T16:27:42.397" v="380" actId="14100"/>
        <pc:sldMkLst>
          <pc:docMk/>
          <pc:sldMk cId="1119320351" sldId="431"/>
        </pc:sldMkLst>
      </pc:sldChg>
      <pc:sldChg chg="addSp delSp modSp add del mod ord">
        <pc:chgData name="Goertz, Benjamin" userId="7bbcdc09-a17a-459e-9ed5-6cf1c589f103" providerId="ADAL" clId="{F2EAE58B-9B0D-4AE2-98DD-CB59303F810A}" dt="2025-04-08T16:27:08.722" v="377"/>
        <pc:sldMkLst>
          <pc:docMk/>
          <pc:sldMk cId="1303442318" sldId="432"/>
        </pc:sldMkLst>
      </pc:sldChg>
      <pc:sldChg chg="modSp add mod ord">
        <pc:chgData name="Goertz, Benjamin" userId="7bbcdc09-a17a-459e-9ed5-6cf1c589f103" providerId="ADAL" clId="{F2EAE58B-9B0D-4AE2-98DD-CB59303F810A}" dt="2025-04-08T16:41:28.569" v="454"/>
        <pc:sldMkLst>
          <pc:docMk/>
          <pc:sldMk cId="3781640535" sldId="433"/>
        </pc:sldMkLst>
      </pc:sldChg>
      <pc:sldChg chg="addSp delSp modSp add mod">
        <pc:chgData name="Goertz, Benjamin" userId="7bbcdc09-a17a-459e-9ed5-6cf1c589f103" providerId="ADAL" clId="{F2EAE58B-9B0D-4AE2-98DD-CB59303F810A}" dt="2025-04-08T16:45:47.655" v="470" actId="1076"/>
        <pc:sldMkLst>
          <pc:docMk/>
          <pc:sldMk cId="2510951506" sldId="434"/>
        </pc:sldMkLst>
      </pc:sldChg>
      <pc:sldChg chg="addSp delSp modSp add mod">
        <pc:chgData name="Goertz, Benjamin" userId="7bbcdc09-a17a-459e-9ed5-6cf1c589f103" providerId="ADAL" clId="{F2EAE58B-9B0D-4AE2-98DD-CB59303F810A}" dt="2025-04-08T16:46:36.736" v="474" actId="1076"/>
        <pc:sldMkLst>
          <pc:docMk/>
          <pc:sldMk cId="1680964770" sldId="435"/>
        </pc:sldMkLst>
      </pc:sldChg>
      <pc:sldChg chg="addSp delSp modSp add mod">
        <pc:chgData name="Goertz, Benjamin" userId="7bbcdc09-a17a-459e-9ed5-6cf1c589f103" providerId="ADAL" clId="{F2EAE58B-9B0D-4AE2-98DD-CB59303F810A}" dt="2025-04-09T20:21:06.673" v="2079" actId="1076"/>
        <pc:sldMkLst>
          <pc:docMk/>
          <pc:sldMk cId="2066815088" sldId="436"/>
        </pc:sldMkLst>
        <pc:spChg chg="mod">
          <ac:chgData name="Goertz, Benjamin" userId="7bbcdc09-a17a-459e-9ed5-6cf1c589f103" providerId="ADAL" clId="{F2EAE58B-9B0D-4AE2-98DD-CB59303F810A}" dt="2025-04-08T19:19:00.177" v="518" actId="20577"/>
          <ac:spMkLst>
            <pc:docMk/>
            <pc:sldMk cId="2066815088" sldId="436"/>
            <ac:spMk id="2" creationId="{02D73ED5-0A65-C22C-9AAA-A6BCA498A762}"/>
          </ac:spMkLst>
        </pc:spChg>
        <pc:spChg chg="mod">
          <ac:chgData name="Goertz, Benjamin" userId="7bbcdc09-a17a-459e-9ed5-6cf1c589f103" providerId="ADAL" clId="{F2EAE58B-9B0D-4AE2-98DD-CB59303F810A}" dt="2025-04-09T20:21:01.758" v="2076" actId="20577"/>
          <ac:spMkLst>
            <pc:docMk/>
            <pc:sldMk cId="2066815088" sldId="436"/>
            <ac:spMk id="3" creationId="{9D7BE6E0-B2C5-1414-F385-611BE1AA43DD}"/>
          </ac:spMkLst>
        </pc:spChg>
      </pc:sldChg>
      <pc:sldChg chg="delSp modSp add mod">
        <pc:chgData name="Goertz, Benjamin" userId="7bbcdc09-a17a-459e-9ed5-6cf1c589f103" providerId="ADAL" clId="{F2EAE58B-9B0D-4AE2-98DD-CB59303F810A}" dt="2025-04-08T21:42:33.582" v="863" actId="20577"/>
        <pc:sldMkLst>
          <pc:docMk/>
          <pc:sldMk cId="1758231670" sldId="437"/>
        </pc:sldMkLst>
      </pc:sldChg>
      <pc:sldChg chg="addSp delSp modSp add mod">
        <pc:chgData name="Goertz, Benjamin" userId="7bbcdc09-a17a-459e-9ed5-6cf1c589f103" providerId="ADAL" clId="{F2EAE58B-9B0D-4AE2-98DD-CB59303F810A}" dt="2025-04-09T16:39:07.845" v="1576" actId="478"/>
        <pc:sldMkLst>
          <pc:docMk/>
          <pc:sldMk cId="2765762745" sldId="438"/>
        </pc:sldMkLst>
      </pc:sldChg>
      <pc:sldChg chg="addSp delSp modSp add mod modAnim">
        <pc:chgData name="Goertz, Benjamin" userId="7bbcdc09-a17a-459e-9ed5-6cf1c589f103" providerId="ADAL" clId="{F2EAE58B-9B0D-4AE2-98DD-CB59303F810A}" dt="2025-04-09T17:03:44.534" v="1633" actId="1076"/>
        <pc:sldMkLst>
          <pc:docMk/>
          <pc:sldMk cId="2730178056" sldId="439"/>
        </pc:sldMkLst>
      </pc:sldChg>
      <pc:sldChg chg="modSp add mod">
        <pc:chgData name="Goertz, Benjamin" userId="7bbcdc09-a17a-459e-9ed5-6cf1c589f103" providerId="ADAL" clId="{F2EAE58B-9B0D-4AE2-98DD-CB59303F810A}" dt="2025-04-09T19:35:53.159" v="2067"/>
        <pc:sldMkLst>
          <pc:docMk/>
          <pc:sldMk cId="4162728540" sldId="440"/>
        </pc:sldMkLst>
      </pc:sldChg>
      <pc:sldChg chg="addSp delSp modSp add mod">
        <pc:chgData name="Goertz, Benjamin" userId="7bbcdc09-a17a-459e-9ed5-6cf1c589f103" providerId="ADAL" clId="{F2EAE58B-9B0D-4AE2-98DD-CB59303F810A}" dt="2025-04-10T14:05:28.067" v="2341" actId="20577"/>
        <pc:sldMkLst>
          <pc:docMk/>
          <pc:sldMk cId="3808792113" sldId="441"/>
        </pc:sldMkLst>
      </pc:sldChg>
    </pc:docChg>
  </pc:docChgLst>
  <pc:docChgLst>
    <pc:chgData name="Goertz, Benjamin" userId="7bbcdc09-a17a-459e-9ed5-6cf1c589f103" providerId="ADAL" clId="{BBA05E9E-2D08-40CB-93E8-F21758CC8115}"/>
    <pc:docChg chg="undo redo custSel addSld delSld modSld sldOrd modNotesMaster modHandout">
      <pc:chgData name="Goertz, Benjamin" userId="7bbcdc09-a17a-459e-9ed5-6cf1c589f103" providerId="ADAL" clId="{BBA05E9E-2D08-40CB-93E8-F21758CC8115}" dt="2025-05-22T18:50:41.902" v="2243" actId="20577"/>
      <pc:docMkLst>
        <pc:docMk/>
      </pc:docMkLst>
      <pc:sldChg chg="modSp mod">
        <pc:chgData name="Goertz, Benjamin" userId="7bbcdc09-a17a-459e-9ed5-6cf1c589f103" providerId="ADAL" clId="{BBA05E9E-2D08-40CB-93E8-F21758CC8115}" dt="2025-05-09T12:38:45.771" v="187" actId="20577"/>
        <pc:sldMkLst>
          <pc:docMk/>
          <pc:sldMk cId="2617501420" sldId="285"/>
        </pc:sldMkLst>
        <pc:spChg chg="mod">
          <ac:chgData name="Goertz, Benjamin" userId="7bbcdc09-a17a-459e-9ed5-6cf1c589f103" providerId="ADAL" clId="{BBA05E9E-2D08-40CB-93E8-F21758CC8115}" dt="2025-05-09T12:38:38.394" v="181" actId="20577"/>
          <ac:spMkLst>
            <pc:docMk/>
            <pc:sldMk cId="2617501420" sldId="285"/>
            <ac:spMk id="2" creationId="{30F62D0F-4856-B62B-7439-10D0D1F4AF38}"/>
          </ac:spMkLst>
        </pc:spChg>
        <pc:spChg chg="mod">
          <ac:chgData name="Goertz, Benjamin" userId="7bbcdc09-a17a-459e-9ed5-6cf1c589f103" providerId="ADAL" clId="{BBA05E9E-2D08-40CB-93E8-F21758CC8115}" dt="2025-05-09T12:38:45.771" v="187" actId="20577"/>
          <ac:spMkLst>
            <pc:docMk/>
            <pc:sldMk cId="2617501420" sldId="285"/>
            <ac:spMk id="3" creationId="{7F8EF732-D959-ECB3-00B1-C75B74F6A1F7}"/>
          </ac:spMkLst>
        </pc:spChg>
      </pc:sldChg>
      <pc:sldChg chg="del">
        <pc:chgData name="Goertz, Benjamin" userId="7bbcdc09-a17a-459e-9ed5-6cf1c589f103" providerId="ADAL" clId="{BBA05E9E-2D08-40CB-93E8-F21758CC8115}" dt="2025-05-09T12:23:46.855" v="29" actId="47"/>
        <pc:sldMkLst>
          <pc:docMk/>
          <pc:sldMk cId="3010647946" sldId="379"/>
        </pc:sldMkLst>
      </pc:sldChg>
      <pc:sldChg chg="addSp delSp modSp mod">
        <pc:chgData name="Goertz, Benjamin" userId="7bbcdc09-a17a-459e-9ed5-6cf1c589f103" providerId="ADAL" clId="{BBA05E9E-2D08-40CB-93E8-F21758CC8115}" dt="2025-05-19T20:05:51.843" v="285" actId="14100"/>
        <pc:sldMkLst>
          <pc:docMk/>
          <pc:sldMk cId="2925639666" sldId="380"/>
        </pc:sldMkLst>
      </pc:sldChg>
      <pc:sldChg chg="addSp delSp modSp del mod">
        <pc:chgData name="Goertz, Benjamin" userId="7bbcdc09-a17a-459e-9ed5-6cf1c589f103" providerId="ADAL" clId="{BBA05E9E-2D08-40CB-93E8-F21758CC8115}" dt="2025-05-19T20:17:19.456" v="681" actId="47"/>
        <pc:sldMkLst>
          <pc:docMk/>
          <pc:sldMk cId="964538404" sldId="382"/>
        </pc:sldMkLst>
      </pc:sldChg>
      <pc:sldChg chg="addSp delSp modSp mod">
        <pc:chgData name="Goertz, Benjamin" userId="7bbcdc09-a17a-459e-9ed5-6cf1c589f103" providerId="ADAL" clId="{BBA05E9E-2D08-40CB-93E8-F21758CC8115}" dt="2025-05-19T20:19:50.019" v="715" actId="1076"/>
        <pc:sldMkLst>
          <pc:docMk/>
          <pc:sldMk cId="4080278820" sldId="383"/>
        </pc:sldMkLst>
      </pc:sldChg>
      <pc:sldChg chg="ord">
        <pc:chgData name="Goertz, Benjamin" userId="7bbcdc09-a17a-459e-9ed5-6cf1c589f103" providerId="ADAL" clId="{BBA05E9E-2D08-40CB-93E8-F21758CC8115}" dt="2025-05-22T18:07:19.283" v="1971"/>
        <pc:sldMkLst>
          <pc:docMk/>
          <pc:sldMk cId="2030038218" sldId="388"/>
        </pc:sldMkLst>
      </pc:sldChg>
      <pc:sldChg chg="modSp mod">
        <pc:chgData name="Goertz, Benjamin" userId="7bbcdc09-a17a-459e-9ed5-6cf1c589f103" providerId="ADAL" clId="{BBA05E9E-2D08-40CB-93E8-F21758CC8115}" dt="2025-05-19T20:57:48.835" v="1556" actId="20577"/>
        <pc:sldMkLst>
          <pc:docMk/>
          <pc:sldMk cId="355468932" sldId="389"/>
        </pc:sldMkLst>
        <pc:spChg chg="mod">
          <ac:chgData name="Goertz, Benjamin" userId="7bbcdc09-a17a-459e-9ed5-6cf1c589f103" providerId="ADAL" clId="{BBA05E9E-2D08-40CB-93E8-F21758CC8115}" dt="2025-05-19T20:57:48.835" v="1556" actId="20577"/>
          <ac:spMkLst>
            <pc:docMk/>
            <pc:sldMk cId="355468932" sldId="389"/>
            <ac:spMk id="2" creationId="{3C2356A1-11D8-103E-69B5-EEB735A8DE52}"/>
          </ac:spMkLst>
        </pc:spChg>
      </pc:sldChg>
      <pc:sldChg chg="modSp del mod">
        <pc:chgData name="Goertz, Benjamin" userId="7bbcdc09-a17a-459e-9ed5-6cf1c589f103" providerId="ADAL" clId="{BBA05E9E-2D08-40CB-93E8-F21758CC8115}" dt="2025-05-19T20:20:28.657" v="721" actId="47"/>
        <pc:sldMkLst>
          <pc:docMk/>
          <pc:sldMk cId="3638532360" sldId="394"/>
        </pc:sldMkLst>
      </pc:sldChg>
      <pc:sldChg chg="modSp mod">
        <pc:chgData name="Goertz, Benjamin" userId="7bbcdc09-a17a-459e-9ed5-6cf1c589f103" providerId="ADAL" clId="{BBA05E9E-2D08-40CB-93E8-F21758CC8115}" dt="2025-05-09T12:33:23.033" v="116"/>
        <pc:sldMkLst>
          <pc:docMk/>
          <pc:sldMk cId="79483094" sldId="410"/>
        </pc:sldMkLst>
        <pc:spChg chg="mod">
          <ac:chgData name="Goertz, Benjamin" userId="7bbcdc09-a17a-459e-9ed5-6cf1c589f103" providerId="ADAL" clId="{BBA05E9E-2D08-40CB-93E8-F21758CC8115}" dt="2025-05-09T12:33:23.033" v="116"/>
          <ac:spMkLst>
            <pc:docMk/>
            <pc:sldMk cId="79483094" sldId="410"/>
            <ac:spMk id="8" creationId="{D80018B4-8BFB-30DB-1CA4-6165FA21D0A8}"/>
          </ac:spMkLst>
        </pc:spChg>
      </pc:sldChg>
      <pc:sldChg chg="addSp delSp modSp mod">
        <pc:chgData name="Goertz, Benjamin" userId="7bbcdc09-a17a-459e-9ed5-6cf1c589f103" providerId="ADAL" clId="{BBA05E9E-2D08-40CB-93E8-F21758CC8115}" dt="2025-05-19T20:04:40.560" v="281" actId="1036"/>
        <pc:sldMkLst>
          <pc:docMk/>
          <pc:sldMk cId="73004473" sldId="411"/>
        </pc:sldMkLst>
      </pc:sldChg>
      <pc:sldChg chg="addSp delSp modSp mod">
        <pc:chgData name="Goertz, Benjamin" userId="7bbcdc09-a17a-459e-9ed5-6cf1c589f103" providerId="ADAL" clId="{BBA05E9E-2D08-40CB-93E8-F21758CC8115}" dt="2025-05-19T20:10:33.920" v="453" actId="1038"/>
        <pc:sldMkLst>
          <pc:docMk/>
          <pc:sldMk cId="423919767" sldId="412"/>
        </pc:sldMkLst>
        <pc:spChg chg="mod">
          <ac:chgData name="Goertz, Benjamin" userId="7bbcdc09-a17a-459e-9ed5-6cf1c589f103" providerId="ADAL" clId="{BBA05E9E-2D08-40CB-93E8-F21758CC8115}" dt="2025-05-19T20:09:43.699" v="437" actId="20577"/>
          <ac:spMkLst>
            <pc:docMk/>
            <pc:sldMk cId="423919767" sldId="412"/>
            <ac:spMk id="2" creationId="{19B19876-F2A6-AE9F-65E6-59B02FE37C2C}"/>
          </ac:spMkLst>
        </pc:spChg>
      </pc:sldChg>
      <pc:sldChg chg="del">
        <pc:chgData name="Goertz, Benjamin" userId="7bbcdc09-a17a-459e-9ed5-6cf1c589f103" providerId="ADAL" clId="{BBA05E9E-2D08-40CB-93E8-F21758CC8115}" dt="2025-05-09T12:23:51.259" v="31" actId="47"/>
        <pc:sldMkLst>
          <pc:docMk/>
          <pc:sldMk cId="1616021277" sldId="414"/>
        </pc:sldMkLst>
      </pc:sldChg>
      <pc:sldChg chg="addSp delSp modSp mod">
        <pc:chgData name="Goertz, Benjamin" userId="7bbcdc09-a17a-459e-9ed5-6cf1c589f103" providerId="ADAL" clId="{BBA05E9E-2D08-40CB-93E8-F21758CC8115}" dt="2025-05-19T20:17:35.144" v="709" actId="20577"/>
        <pc:sldMkLst>
          <pc:docMk/>
          <pc:sldMk cId="3844587760" sldId="415"/>
        </pc:sldMkLst>
      </pc:sldChg>
      <pc:sldChg chg="addSp delSp modSp mod chgLayout">
        <pc:chgData name="Goertz, Benjamin" userId="7bbcdc09-a17a-459e-9ed5-6cf1c589f103" providerId="ADAL" clId="{BBA05E9E-2D08-40CB-93E8-F21758CC8115}" dt="2025-05-22T18:50:41.902" v="2243" actId="20577"/>
        <pc:sldMkLst>
          <pc:docMk/>
          <pc:sldMk cId="1503184294" sldId="417"/>
        </pc:sldMkLst>
        <pc:spChg chg="mod ord">
          <ac:chgData name="Goertz, Benjamin" userId="7bbcdc09-a17a-459e-9ed5-6cf1c589f103" providerId="ADAL" clId="{BBA05E9E-2D08-40CB-93E8-F21758CC8115}" dt="2025-05-09T12:38:31.399" v="173" actId="700"/>
          <ac:spMkLst>
            <pc:docMk/>
            <pc:sldMk cId="1503184294" sldId="417"/>
            <ac:spMk id="2" creationId="{8C74D1F0-3C8F-FA88-F7D6-8548107D14B9}"/>
          </ac:spMkLst>
        </pc:spChg>
        <pc:spChg chg="add mod ord">
          <ac:chgData name="Goertz, Benjamin" userId="7bbcdc09-a17a-459e-9ed5-6cf1c589f103" providerId="ADAL" clId="{BBA05E9E-2D08-40CB-93E8-F21758CC8115}" dt="2025-05-22T18:50:41.902" v="2243" actId="20577"/>
          <ac:spMkLst>
            <pc:docMk/>
            <pc:sldMk cId="1503184294" sldId="417"/>
            <ac:spMk id="4" creationId="{C96B4EA1-4A4E-017A-FBD0-F28F34625AC7}"/>
          </ac:spMkLst>
        </pc:spChg>
      </pc:sldChg>
      <pc:sldChg chg="del">
        <pc:chgData name="Goertz, Benjamin" userId="7bbcdc09-a17a-459e-9ed5-6cf1c589f103" providerId="ADAL" clId="{BBA05E9E-2D08-40CB-93E8-F21758CC8115}" dt="2025-05-09T12:23:56.010" v="35" actId="47"/>
        <pc:sldMkLst>
          <pc:docMk/>
          <pc:sldMk cId="2674086193" sldId="418"/>
        </pc:sldMkLst>
      </pc:sldChg>
      <pc:sldChg chg="addSp delSp modSp mod">
        <pc:chgData name="Goertz, Benjamin" userId="7bbcdc09-a17a-459e-9ed5-6cf1c589f103" providerId="ADAL" clId="{BBA05E9E-2D08-40CB-93E8-F21758CC8115}" dt="2025-05-19T20:55:14.932" v="1552" actId="20577"/>
        <pc:sldMkLst>
          <pc:docMk/>
          <pc:sldMk cId="1951581532" sldId="419"/>
        </pc:sldMkLst>
        <pc:spChg chg="mod">
          <ac:chgData name="Goertz, Benjamin" userId="7bbcdc09-a17a-459e-9ed5-6cf1c589f103" providerId="ADAL" clId="{BBA05E9E-2D08-40CB-93E8-F21758CC8115}" dt="2025-05-19T20:55:14.932" v="1552" actId="20577"/>
          <ac:spMkLst>
            <pc:docMk/>
            <pc:sldMk cId="1951581532" sldId="419"/>
            <ac:spMk id="3" creationId="{4C786C1D-BD6D-749C-B3ED-B943B65BF5F2}"/>
          </ac:spMkLst>
        </pc:spChg>
      </pc:sldChg>
      <pc:sldChg chg="addSp delSp modSp mod">
        <pc:chgData name="Goertz, Benjamin" userId="7bbcdc09-a17a-459e-9ed5-6cf1c589f103" providerId="ADAL" clId="{BBA05E9E-2D08-40CB-93E8-F21758CC8115}" dt="2025-05-19T20:17:01.691" v="680" actId="115"/>
        <pc:sldMkLst>
          <pc:docMk/>
          <pc:sldMk cId="394757324" sldId="424"/>
        </pc:sldMkLst>
        <pc:spChg chg="mod">
          <ac:chgData name="Goertz, Benjamin" userId="7bbcdc09-a17a-459e-9ed5-6cf1c589f103" providerId="ADAL" clId="{BBA05E9E-2D08-40CB-93E8-F21758CC8115}" dt="2025-05-19T20:14:04.987" v="534" actId="20577"/>
          <ac:spMkLst>
            <pc:docMk/>
            <pc:sldMk cId="394757324" sldId="424"/>
            <ac:spMk id="2" creationId="{5526B667-5BE8-4D72-9AB9-5EF6A1258447}"/>
          </ac:spMkLst>
        </pc:spChg>
        <pc:spChg chg="mod">
          <ac:chgData name="Goertz, Benjamin" userId="7bbcdc09-a17a-459e-9ed5-6cf1c589f103" providerId="ADAL" clId="{BBA05E9E-2D08-40CB-93E8-F21758CC8115}" dt="2025-05-19T20:17:01.691" v="680" actId="115"/>
          <ac:spMkLst>
            <pc:docMk/>
            <pc:sldMk cId="394757324" sldId="424"/>
            <ac:spMk id="3" creationId="{55BE82BA-FBD6-82CD-870C-2DA0F73BB66F}"/>
          </ac:spMkLst>
        </pc:spChg>
      </pc:sldChg>
      <pc:sldChg chg="del">
        <pc:chgData name="Goertz, Benjamin" userId="7bbcdc09-a17a-459e-9ed5-6cf1c589f103" providerId="ADAL" clId="{BBA05E9E-2D08-40CB-93E8-F21758CC8115}" dt="2025-05-09T12:23:26.997" v="22" actId="47"/>
        <pc:sldMkLst>
          <pc:docMk/>
          <pc:sldMk cId="3893679779" sldId="425"/>
        </pc:sldMkLst>
      </pc:sldChg>
      <pc:sldChg chg="addSp delSp modSp del mod">
        <pc:chgData name="Goertz, Benjamin" userId="7bbcdc09-a17a-459e-9ed5-6cf1c589f103" providerId="ADAL" clId="{BBA05E9E-2D08-40CB-93E8-F21758CC8115}" dt="2025-05-19T20:55:36.748" v="1553" actId="47"/>
        <pc:sldMkLst>
          <pc:docMk/>
          <pc:sldMk cId="2458097989" sldId="426"/>
        </pc:sldMkLst>
      </pc:sldChg>
      <pc:sldChg chg="addSp delSp modSp mod">
        <pc:chgData name="Goertz, Benjamin" userId="7bbcdc09-a17a-459e-9ed5-6cf1c589f103" providerId="ADAL" clId="{BBA05E9E-2D08-40CB-93E8-F21758CC8115}" dt="2025-05-21T11:44:18.314" v="1899" actId="478"/>
        <pc:sldMkLst>
          <pc:docMk/>
          <pc:sldMk cId="4285287239" sldId="427"/>
        </pc:sldMkLst>
      </pc:sldChg>
      <pc:sldChg chg="del">
        <pc:chgData name="Goertz, Benjamin" userId="7bbcdc09-a17a-459e-9ed5-6cf1c589f103" providerId="ADAL" clId="{BBA05E9E-2D08-40CB-93E8-F21758CC8115}" dt="2025-05-09T12:23:57.483" v="36" actId="47"/>
        <pc:sldMkLst>
          <pc:docMk/>
          <pc:sldMk cId="4005886413" sldId="428"/>
        </pc:sldMkLst>
      </pc:sldChg>
      <pc:sldChg chg="del">
        <pc:chgData name="Goertz, Benjamin" userId="7bbcdc09-a17a-459e-9ed5-6cf1c589f103" providerId="ADAL" clId="{BBA05E9E-2D08-40CB-93E8-F21758CC8115}" dt="2025-05-09T12:23:52.304" v="32" actId="47"/>
        <pc:sldMkLst>
          <pc:docMk/>
          <pc:sldMk cId="2333943453" sldId="429"/>
        </pc:sldMkLst>
      </pc:sldChg>
      <pc:sldChg chg="del">
        <pc:chgData name="Goertz, Benjamin" userId="7bbcdc09-a17a-459e-9ed5-6cf1c589f103" providerId="ADAL" clId="{BBA05E9E-2D08-40CB-93E8-F21758CC8115}" dt="2025-05-09T12:23:53.578" v="33" actId="47"/>
        <pc:sldMkLst>
          <pc:docMk/>
          <pc:sldMk cId="3546916174" sldId="430"/>
        </pc:sldMkLst>
      </pc:sldChg>
      <pc:sldChg chg="del">
        <pc:chgData name="Goertz, Benjamin" userId="7bbcdc09-a17a-459e-9ed5-6cf1c589f103" providerId="ADAL" clId="{BBA05E9E-2D08-40CB-93E8-F21758CC8115}" dt="2025-05-09T12:23:58.617" v="37" actId="47"/>
        <pc:sldMkLst>
          <pc:docMk/>
          <pc:sldMk cId="1119320351" sldId="431"/>
        </pc:sldMkLst>
      </pc:sldChg>
      <pc:sldChg chg="del">
        <pc:chgData name="Goertz, Benjamin" userId="7bbcdc09-a17a-459e-9ed5-6cf1c589f103" providerId="ADAL" clId="{BBA05E9E-2D08-40CB-93E8-F21758CC8115}" dt="2025-05-09T12:23:54.752" v="34" actId="47"/>
        <pc:sldMkLst>
          <pc:docMk/>
          <pc:sldMk cId="1303442318" sldId="432"/>
        </pc:sldMkLst>
      </pc:sldChg>
      <pc:sldChg chg="modSp del mod">
        <pc:chgData name="Goertz, Benjamin" userId="7bbcdc09-a17a-459e-9ed5-6cf1c589f103" providerId="ADAL" clId="{BBA05E9E-2D08-40CB-93E8-F21758CC8115}" dt="2025-05-19T20:17:39.216" v="710" actId="47"/>
        <pc:sldMkLst>
          <pc:docMk/>
          <pc:sldMk cId="3781640535" sldId="433"/>
        </pc:sldMkLst>
      </pc:sldChg>
      <pc:sldChg chg="del">
        <pc:chgData name="Goertz, Benjamin" userId="7bbcdc09-a17a-459e-9ed5-6cf1c589f103" providerId="ADAL" clId="{BBA05E9E-2D08-40CB-93E8-F21758CC8115}" dt="2025-05-09T12:24:17.308" v="44" actId="47"/>
        <pc:sldMkLst>
          <pc:docMk/>
          <pc:sldMk cId="2510951506" sldId="434"/>
        </pc:sldMkLst>
      </pc:sldChg>
      <pc:sldChg chg="del">
        <pc:chgData name="Goertz, Benjamin" userId="7bbcdc09-a17a-459e-9ed5-6cf1c589f103" providerId="ADAL" clId="{BBA05E9E-2D08-40CB-93E8-F21758CC8115}" dt="2025-05-09T12:24:18.635" v="45" actId="47"/>
        <pc:sldMkLst>
          <pc:docMk/>
          <pc:sldMk cId="1680964770" sldId="435"/>
        </pc:sldMkLst>
      </pc:sldChg>
      <pc:sldChg chg="addSp delSp modSp mod">
        <pc:chgData name="Goertz, Benjamin" userId="7bbcdc09-a17a-459e-9ed5-6cf1c589f103" providerId="ADAL" clId="{BBA05E9E-2D08-40CB-93E8-F21758CC8115}" dt="2025-05-19T20:39:06.705" v="1333" actId="20577"/>
        <pc:sldMkLst>
          <pc:docMk/>
          <pc:sldMk cId="2066815088" sldId="436"/>
        </pc:sldMkLst>
        <pc:spChg chg="mod">
          <ac:chgData name="Goertz, Benjamin" userId="7bbcdc09-a17a-459e-9ed5-6cf1c589f103" providerId="ADAL" clId="{BBA05E9E-2D08-40CB-93E8-F21758CC8115}" dt="2025-05-09T12:24:31.130" v="47" actId="6549"/>
          <ac:spMkLst>
            <pc:docMk/>
            <pc:sldMk cId="2066815088" sldId="436"/>
            <ac:spMk id="2" creationId="{02D73ED5-0A65-C22C-9AAA-A6BCA498A762}"/>
          </ac:spMkLst>
        </pc:spChg>
        <pc:spChg chg="mod">
          <ac:chgData name="Goertz, Benjamin" userId="7bbcdc09-a17a-459e-9ed5-6cf1c589f103" providerId="ADAL" clId="{BBA05E9E-2D08-40CB-93E8-F21758CC8115}" dt="2025-05-19T20:39:06.705" v="1333" actId="20577"/>
          <ac:spMkLst>
            <pc:docMk/>
            <pc:sldMk cId="2066815088" sldId="436"/>
            <ac:spMk id="3" creationId="{9D7BE6E0-B2C5-1414-F385-611BE1AA43DD}"/>
          </ac:spMkLst>
        </pc:spChg>
      </pc:sldChg>
      <pc:sldChg chg="del">
        <pc:chgData name="Goertz, Benjamin" userId="7bbcdc09-a17a-459e-9ed5-6cf1c589f103" providerId="ADAL" clId="{BBA05E9E-2D08-40CB-93E8-F21758CC8115}" dt="2025-05-09T12:24:43.713" v="51" actId="47"/>
        <pc:sldMkLst>
          <pc:docMk/>
          <pc:sldMk cId="1758231670" sldId="437"/>
        </pc:sldMkLst>
      </pc:sldChg>
      <pc:sldChg chg="del">
        <pc:chgData name="Goertz, Benjamin" userId="7bbcdc09-a17a-459e-9ed5-6cf1c589f103" providerId="ADAL" clId="{BBA05E9E-2D08-40CB-93E8-F21758CC8115}" dt="2025-05-09T12:23:43.818" v="27" actId="47"/>
        <pc:sldMkLst>
          <pc:docMk/>
          <pc:sldMk cId="2765762745" sldId="438"/>
        </pc:sldMkLst>
      </pc:sldChg>
      <pc:sldChg chg="del">
        <pc:chgData name="Goertz, Benjamin" userId="7bbcdc09-a17a-459e-9ed5-6cf1c589f103" providerId="ADAL" clId="{BBA05E9E-2D08-40CB-93E8-F21758CC8115}" dt="2025-05-09T12:23:45.266" v="28" actId="47"/>
        <pc:sldMkLst>
          <pc:docMk/>
          <pc:sldMk cId="2730178056" sldId="439"/>
        </pc:sldMkLst>
      </pc:sldChg>
      <pc:sldChg chg="del">
        <pc:chgData name="Goertz, Benjamin" userId="7bbcdc09-a17a-459e-9ed5-6cf1c589f103" providerId="ADAL" clId="{BBA05E9E-2D08-40CB-93E8-F21758CC8115}" dt="2025-05-09T12:23:38.223" v="25" actId="47"/>
        <pc:sldMkLst>
          <pc:docMk/>
          <pc:sldMk cId="4162728540" sldId="440"/>
        </pc:sldMkLst>
      </pc:sldChg>
      <pc:sldChg chg="delSp modSp del mod">
        <pc:chgData name="Goertz, Benjamin" userId="7bbcdc09-a17a-459e-9ed5-6cf1c589f103" providerId="ADAL" clId="{BBA05E9E-2D08-40CB-93E8-F21758CC8115}" dt="2025-05-19T21:38:44.827" v="1616" actId="47"/>
        <pc:sldMkLst>
          <pc:docMk/>
          <pc:sldMk cId="3808792113" sldId="441"/>
        </pc:sldMkLst>
      </pc:sldChg>
      <pc:sldChg chg="modSp new mod">
        <pc:chgData name="Goertz, Benjamin" userId="7bbcdc09-a17a-459e-9ed5-6cf1c589f103" providerId="ADAL" clId="{BBA05E9E-2D08-40CB-93E8-F21758CC8115}" dt="2025-05-09T12:33:54.871" v="147" actId="20577"/>
        <pc:sldMkLst>
          <pc:docMk/>
          <pc:sldMk cId="2099519321" sldId="442"/>
        </pc:sldMkLst>
      </pc:sldChg>
      <pc:sldChg chg="new del">
        <pc:chgData name="Goertz, Benjamin" userId="7bbcdc09-a17a-459e-9ed5-6cf1c589f103" providerId="ADAL" clId="{BBA05E9E-2D08-40CB-93E8-F21758CC8115}" dt="2025-05-09T12:34:04.856" v="150" actId="47"/>
        <pc:sldMkLst>
          <pc:docMk/>
          <pc:sldMk cId="1195560905" sldId="443"/>
        </pc:sldMkLst>
      </pc:sldChg>
      <pc:sldChg chg="add">
        <pc:chgData name="Goertz, Benjamin" userId="7bbcdc09-a17a-459e-9ed5-6cf1c589f103" providerId="ADAL" clId="{BBA05E9E-2D08-40CB-93E8-F21758CC8115}" dt="2025-05-09T12:34:03.106" v="149"/>
        <pc:sldMkLst>
          <pc:docMk/>
          <pc:sldMk cId="329520796" sldId="444"/>
        </pc:sldMkLst>
      </pc:sldChg>
      <pc:sldChg chg="addSp modSp new mod">
        <pc:chgData name="Goertz, Benjamin" userId="7bbcdc09-a17a-459e-9ed5-6cf1c589f103" providerId="ADAL" clId="{BBA05E9E-2D08-40CB-93E8-F21758CC8115}" dt="2025-05-19T21:38:41.523" v="1615" actId="1036"/>
        <pc:sldMkLst>
          <pc:docMk/>
          <pc:sldMk cId="965997170" sldId="445"/>
        </pc:sldMkLst>
        <pc:spChg chg="mod">
          <ac:chgData name="Goertz, Benjamin" userId="7bbcdc09-a17a-459e-9ed5-6cf1c589f103" providerId="ADAL" clId="{BBA05E9E-2D08-40CB-93E8-F21758CC8115}" dt="2025-05-09T12:45:50.609" v="215" actId="20577"/>
          <ac:spMkLst>
            <pc:docMk/>
            <pc:sldMk cId="965997170" sldId="445"/>
            <ac:spMk id="2" creationId="{5ACE27D5-BB08-636E-69C4-02A3E3582B8B}"/>
          </ac:spMkLst>
        </pc:spChg>
      </pc:sldChg>
      <pc:sldChg chg="add">
        <pc:chgData name="Goertz, Benjamin" userId="7bbcdc09-a17a-459e-9ed5-6cf1c589f103" providerId="ADAL" clId="{BBA05E9E-2D08-40CB-93E8-F21758CC8115}" dt="2025-05-19T20:03:29.329" v="219" actId="2890"/>
        <pc:sldMkLst>
          <pc:docMk/>
          <pc:sldMk cId="3994767116" sldId="448"/>
        </pc:sldMkLst>
      </pc:sldChg>
      <pc:sldChg chg="modSp add mod">
        <pc:chgData name="Goertz, Benjamin" userId="7bbcdc09-a17a-459e-9ed5-6cf1c589f103" providerId="ADAL" clId="{BBA05E9E-2D08-40CB-93E8-F21758CC8115}" dt="2025-05-19T20:05:00.769" v="282" actId="1036"/>
        <pc:sldMkLst>
          <pc:docMk/>
          <pc:sldMk cId="78077203" sldId="449"/>
        </pc:sldMkLst>
      </pc:sldChg>
      <pc:sldChg chg="addSp delSp modSp add mod">
        <pc:chgData name="Goertz, Benjamin" userId="7bbcdc09-a17a-459e-9ed5-6cf1c589f103" providerId="ADAL" clId="{BBA05E9E-2D08-40CB-93E8-F21758CC8115}" dt="2025-05-19T20:06:08.127" v="309" actId="1036"/>
        <pc:sldMkLst>
          <pc:docMk/>
          <pc:sldMk cId="4002050058" sldId="450"/>
        </pc:sldMkLst>
        <pc:spChg chg="add mod">
          <ac:chgData name="Goertz, Benjamin" userId="7bbcdc09-a17a-459e-9ed5-6cf1c589f103" providerId="ADAL" clId="{BBA05E9E-2D08-40CB-93E8-F21758CC8115}" dt="2025-05-19T20:06:02.785" v="287" actId="478"/>
          <ac:spMkLst>
            <pc:docMk/>
            <pc:sldMk cId="4002050058" sldId="450"/>
            <ac:spMk id="4" creationId="{FDE68A3D-0FBD-D6FA-6435-CA593FBE64E4}"/>
          </ac:spMkLst>
        </pc:spChg>
      </pc:sldChg>
      <pc:sldChg chg="addSp delSp modSp add mod">
        <pc:chgData name="Goertz, Benjamin" userId="7bbcdc09-a17a-459e-9ed5-6cf1c589f103" providerId="ADAL" clId="{BBA05E9E-2D08-40CB-93E8-F21758CC8115}" dt="2025-05-19T20:06:29.045" v="338" actId="1036"/>
        <pc:sldMkLst>
          <pc:docMk/>
          <pc:sldMk cId="3065340610" sldId="451"/>
        </pc:sldMkLst>
      </pc:sldChg>
      <pc:sldChg chg="addSp delSp modSp add mod">
        <pc:chgData name="Goertz, Benjamin" userId="7bbcdc09-a17a-459e-9ed5-6cf1c589f103" providerId="ADAL" clId="{BBA05E9E-2D08-40CB-93E8-F21758CC8115}" dt="2025-05-19T20:06:42.664" v="357" actId="1036"/>
        <pc:sldMkLst>
          <pc:docMk/>
          <pc:sldMk cId="2320015853" sldId="452"/>
        </pc:sldMkLst>
      </pc:sldChg>
      <pc:sldChg chg="addSp delSp modSp add mod">
        <pc:chgData name="Goertz, Benjamin" userId="7bbcdc09-a17a-459e-9ed5-6cf1c589f103" providerId="ADAL" clId="{BBA05E9E-2D08-40CB-93E8-F21758CC8115}" dt="2025-05-19T20:07:02.529" v="383" actId="1036"/>
        <pc:sldMkLst>
          <pc:docMk/>
          <pc:sldMk cId="1378718856" sldId="453"/>
        </pc:sldMkLst>
      </pc:sldChg>
      <pc:sldChg chg="addSp delSp modSp add mod">
        <pc:chgData name="Goertz, Benjamin" userId="7bbcdc09-a17a-459e-9ed5-6cf1c589f103" providerId="ADAL" clId="{BBA05E9E-2D08-40CB-93E8-F21758CC8115}" dt="2025-05-19T20:07:35.271" v="404" actId="1036"/>
        <pc:sldMkLst>
          <pc:docMk/>
          <pc:sldMk cId="301695707" sldId="454"/>
        </pc:sldMkLst>
      </pc:sldChg>
      <pc:sldChg chg="modSp add mod">
        <pc:chgData name="Goertz, Benjamin" userId="7bbcdc09-a17a-459e-9ed5-6cf1c589f103" providerId="ADAL" clId="{BBA05E9E-2D08-40CB-93E8-F21758CC8115}" dt="2025-05-19T20:17:28.682" v="695" actId="20577"/>
        <pc:sldMkLst>
          <pc:docMk/>
          <pc:sldMk cId="1372719168" sldId="455"/>
        </pc:sldMkLst>
      </pc:sldChg>
      <pc:sldChg chg="addSp delSp modSp add mod">
        <pc:chgData name="Goertz, Benjamin" userId="7bbcdc09-a17a-459e-9ed5-6cf1c589f103" providerId="ADAL" clId="{BBA05E9E-2D08-40CB-93E8-F21758CC8115}" dt="2025-05-19T20:11:02.889" v="459" actId="14100"/>
        <pc:sldMkLst>
          <pc:docMk/>
          <pc:sldMk cId="3218044045" sldId="456"/>
        </pc:sldMkLst>
      </pc:sldChg>
      <pc:sldChg chg="modSp add mod">
        <pc:chgData name="Goertz, Benjamin" userId="7bbcdc09-a17a-459e-9ed5-6cf1c589f103" providerId="ADAL" clId="{BBA05E9E-2D08-40CB-93E8-F21758CC8115}" dt="2025-05-19T20:12:11.128" v="468" actId="732"/>
        <pc:sldMkLst>
          <pc:docMk/>
          <pc:sldMk cId="3093677861" sldId="457"/>
        </pc:sldMkLst>
      </pc:sldChg>
      <pc:sldChg chg="addSp modSp add mod">
        <pc:chgData name="Goertz, Benjamin" userId="7bbcdc09-a17a-459e-9ed5-6cf1c589f103" providerId="ADAL" clId="{BBA05E9E-2D08-40CB-93E8-F21758CC8115}" dt="2025-05-19T20:20:21.732" v="720" actId="14100"/>
        <pc:sldMkLst>
          <pc:docMk/>
          <pc:sldMk cId="45889229" sldId="458"/>
        </pc:sldMkLst>
      </pc:sldChg>
      <pc:sldChg chg="addSp modSp add mod">
        <pc:chgData name="Goertz, Benjamin" userId="7bbcdc09-a17a-459e-9ed5-6cf1c589f103" providerId="ADAL" clId="{BBA05E9E-2D08-40CB-93E8-F21758CC8115}" dt="2025-05-19T21:38:10.032" v="1587" actId="1036"/>
        <pc:sldMkLst>
          <pc:docMk/>
          <pc:sldMk cId="774082911" sldId="459"/>
        </pc:sldMkLst>
      </pc:sldChg>
      <pc:sldChg chg="addSp delSp modSp add mod">
        <pc:chgData name="Goertz, Benjamin" userId="7bbcdc09-a17a-459e-9ed5-6cf1c589f103" providerId="ADAL" clId="{BBA05E9E-2D08-40CB-93E8-F21758CC8115}" dt="2025-05-21T11:44:12.357" v="1898" actId="478"/>
        <pc:sldMkLst>
          <pc:docMk/>
          <pc:sldMk cId="3290277344" sldId="460"/>
        </pc:sldMkLst>
      </pc:sldChg>
      <pc:sldChg chg="addSp modSp new mod">
        <pc:chgData name="Goertz, Benjamin" userId="7bbcdc09-a17a-459e-9ed5-6cf1c589f103" providerId="ADAL" clId="{BBA05E9E-2D08-40CB-93E8-F21758CC8115}" dt="2025-05-22T18:10:12.902" v="2187" actId="1076"/>
        <pc:sldMkLst>
          <pc:docMk/>
          <pc:sldMk cId="3513753475" sldId="4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goertz\Downloads\Count%20by%20Form%20and%20Missing%20Control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https://fcx365.sharepoint.com/Sites/HEN-HS/MSHA/MSHA%20Inspections/2025/Henderson%20Citations%20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D34727"/>
            </a:solidFill>
            <a:ln>
              <a:noFill/>
            </a:ln>
            <a:effectLst/>
          </c:spPr>
          <c:invertIfNegative val="0"/>
          <c:cat>
            <c:strRef>
              <c:f>Sheet1!$A$2:$A$3</c:f>
              <c:strCache>
                <c:ptCount val="1"/>
                <c:pt idx="0">
                  <c:v>Category 1</c:v>
                </c:pt>
              </c:strCache>
            </c:strRef>
          </c:cat>
          <c:val>
            <c:numRef>
              <c:f>Sheet1!$B$2:$B$3</c:f>
              <c:numCache>
                <c:formatCode>General</c:formatCode>
                <c:ptCount val="2"/>
                <c:pt idx="0">
                  <c:v>5</c:v>
                </c:pt>
              </c:numCache>
            </c:numRef>
          </c:val>
          <c:extLst>
            <c:ext xmlns:c16="http://schemas.microsoft.com/office/drawing/2014/chart" uri="{C3380CC4-5D6E-409C-BE32-E72D297353CC}">
              <c16:uniqueId val="{00000000-711C-4681-A508-4659903BF656}"/>
            </c:ext>
          </c:extLst>
        </c:ser>
        <c:ser>
          <c:idx val="1"/>
          <c:order val="1"/>
          <c:tx>
            <c:strRef>
              <c:f>Sheet1!$C$1</c:f>
              <c:strCache>
                <c:ptCount val="1"/>
                <c:pt idx="0">
                  <c:v>2 color</c:v>
                </c:pt>
              </c:strCache>
            </c:strRef>
          </c:tx>
          <c:spPr>
            <a:solidFill>
              <a:srgbClr val="E18332"/>
            </a:solidFill>
            <a:ln>
              <a:noFill/>
            </a:ln>
            <a:effectLst/>
          </c:spPr>
          <c:invertIfNegative val="0"/>
          <c:cat>
            <c:strRef>
              <c:f>Sheet1!$A$2:$A$3</c:f>
              <c:strCache>
                <c:ptCount val="1"/>
                <c:pt idx="0">
                  <c:v>Category 1</c:v>
                </c:pt>
              </c:strCache>
            </c:strRef>
          </c:cat>
          <c:val>
            <c:numRef>
              <c:f>Sheet1!$C$2:$C$3</c:f>
              <c:numCache>
                <c:formatCode>General</c:formatCode>
                <c:ptCount val="2"/>
                <c:pt idx="0">
                  <c:v>3</c:v>
                </c:pt>
              </c:numCache>
            </c:numRef>
          </c:val>
          <c:extLst>
            <c:ext xmlns:c16="http://schemas.microsoft.com/office/drawing/2014/chart" uri="{C3380CC4-5D6E-409C-BE32-E72D297353CC}">
              <c16:uniqueId val="{00000001-711C-4681-A508-4659903BF656}"/>
            </c:ext>
          </c:extLst>
        </c:ser>
        <c:ser>
          <c:idx val="2"/>
          <c:order val="2"/>
          <c:tx>
            <c:strRef>
              <c:f>Sheet1!$D$1</c:f>
              <c:strCache>
                <c:ptCount val="1"/>
                <c:pt idx="0">
                  <c:v>3 color</c:v>
                </c:pt>
              </c:strCache>
            </c:strRef>
          </c:tx>
          <c:spPr>
            <a:solidFill>
              <a:srgbClr val="FEC745"/>
            </a:solidFill>
            <a:ln>
              <a:noFill/>
            </a:ln>
            <a:effectLst/>
          </c:spPr>
          <c:invertIfNegative val="0"/>
          <c:cat>
            <c:strRef>
              <c:f>Sheet1!$A$2:$A$3</c:f>
              <c:strCache>
                <c:ptCount val="1"/>
                <c:pt idx="0">
                  <c:v>Category 1</c:v>
                </c:pt>
              </c:strCache>
            </c:strRef>
          </c:cat>
          <c:val>
            <c:numRef>
              <c:f>Sheet1!$D$2:$D$3</c:f>
              <c:numCache>
                <c:formatCode>General</c:formatCode>
                <c:ptCount val="2"/>
                <c:pt idx="0">
                  <c:v>2.5</c:v>
                </c:pt>
              </c:numCache>
            </c:numRef>
          </c:val>
          <c:extLst>
            <c:ext xmlns:c16="http://schemas.microsoft.com/office/drawing/2014/chart" uri="{C3380CC4-5D6E-409C-BE32-E72D297353CC}">
              <c16:uniqueId val="{00000002-711C-4681-A508-4659903BF656}"/>
            </c:ext>
          </c:extLst>
        </c:ser>
        <c:ser>
          <c:idx val="3"/>
          <c:order val="3"/>
          <c:tx>
            <c:strRef>
              <c:f>Sheet1!$E$1</c:f>
              <c:strCache>
                <c:ptCount val="1"/>
                <c:pt idx="0">
                  <c:v>4 color</c:v>
                </c:pt>
              </c:strCache>
            </c:strRef>
          </c:tx>
          <c:spPr>
            <a:solidFill>
              <a:srgbClr val="27B3D3"/>
            </a:solidFill>
            <a:ln>
              <a:noFill/>
            </a:ln>
            <a:effectLst/>
          </c:spPr>
          <c:invertIfNegative val="0"/>
          <c:cat>
            <c:strRef>
              <c:f>Sheet1!$A$2:$A$3</c:f>
              <c:strCache>
                <c:ptCount val="1"/>
                <c:pt idx="0">
                  <c:v>Category 1</c:v>
                </c:pt>
              </c:strCache>
            </c:strRef>
          </c:cat>
          <c:val>
            <c:numRef>
              <c:f>Sheet1!$E$2:$E$3</c:f>
              <c:numCache>
                <c:formatCode>General</c:formatCode>
                <c:ptCount val="2"/>
                <c:pt idx="0">
                  <c:v>3</c:v>
                </c:pt>
              </c:numCache>
            </c:numRef>
          </c:val>
          <c:extLst>
            <c:ext xmlns:c16="http://schemas.microsoft.com/office/drawing/2014/chart" uri="{C3380CC4-5D6E-409C-BE32-E72D297353CC}">
              <c16:uniqueId val="{00000003-711C-4681-A508-4659903BF656}"/>
            </c:ext>
          </c:extLst>
        </c:ser>
        <c:ser>
          <c:idx val="4"/>
          <c:order val="4"/>
          <c:tx>
            <c:strRef>
              <c:f>Sheet1!$F$1</c:f>
              <c:strCache>
                <c:ptCount val="1"/>
                <c:pt idx="0">
                  <c:v>5 color</c:v>
                </c:pt>
              </c:strCache>
            </c:strRef>
          </c:tx>
          <c:spPr>
            <a:solidFill>
              <a:srgbClr val="0088BA"/>
            </a:solidFill>
            <a:ln>
              <a:noFill/>
            </a:ln>
            <a:effectLst/>
          </c:spPr>
          <c:invertIfNegative val="0"/>
          <c:cat>
            <c:strRef>
              <c:f>Sheet1!$A$2:$A$3</c:f>
              <c:strCache>
                <c:ptCount val="1"/>
                <c:pt idx="0">
                  <c:v>Category 1</c:v>
                </c:pt>
              </c:strCache>
            </c:strRef>
          </c:cat>
          <c:val>
            <c:numRef>
              <c:f>Sheet1!$F$2:$F$3</c:f>
              <c:numCache>
                <c:formatCode>General</c:formatCode>
                <c:ptCount val="2"/>
                <c:pt idx="0">
                  <c:v>4</c:v>
                </c:pt>
              </c:numCache>
            </c:numRef>
          </c:val>
          <c:extLst>
            <c:ext xmlns:c16="http://schemas.microsoft.com/office/drawing/2014/chart" uri="{C3380CC4-5D6E-409C-BE32-E72D297353CC}">
              <c16:uniqueId val="{00000004-711C-4681-A508-4659903BF656}"/>
            </c:ext>
          </c:extLst>
        </c:ser>
        <c:ser>
          <c:idx val="5"/>
          <c:order val="5"/>
          <c:tx>
            <c:strRef>
              <c:f>Sheet1!$G$1</c:f>
              <c:strCache>
                <c:ptCount val="1"/>
                <c:pt idx="0">
                  <c:v>6 color</c:v>
                </c:pt>
              </c:strCache>
            </c:strRef>
          </c:tx>
          <c:spPr>
            <a:solidFill>
              <a:srgbClr val="88BA00"/>
            </a:solidFill>
            <a:ln>
              <a:noFill/>
            </a:ln>
            <a:effectLst/>
          </c:spPr>
          <c:invertIfNegative val="0"/>
          <c:dPt>
            <c:idx val="0"/>
            <c:invertIfNegative val="0"/>
            <c:bubble3D val="0"/>
            <c:spPr>
              <a:solidFill>
                <a:srgbClr val="88BA00"/>
              </a:solidFill>
              <a:ln>
                <a:noFill/>
              </a:ln>
              <a:effectLst/>
            </c:spPr>
            <c:extLst>
              <c:ext xmlns:c16="http://schemas.microsoft.com/office/drawing/2014/chart" uri="{C3380CC4-5D6E-409C-BE32-E72D297353CC}">
                <c16:uniqueId val="{00000006-711C-4681-A508-4659903BF656}"/>
              </c:ext>
            </c:extLst>
          </c:dPt>
          <c:dPt>
            <c:idx val="1"/>
            <c:invertIfNegative val="0"/>
            <c:bubble3D val="0"/>
            <c:spPr>
              <a:solidFill>
                <a:srgbClr val="88BA00"/>
              </a:solidFill>
              <a:ln>
                <a:noFill/>
              </a:ln>
              <a:effectLst/>
            </c:spPr>
            <c:extLst>
              <c:ext xmlns:c16="http://schemas.microsoft.com/office/drawing/2014/chart" uri="{C3380CC4-5D6E-409C-BE32-E72D297353CC}">
                <c16:uniqueId val="{00000008-711C-4681-A508-4659903BF656}"/>
              </c:ext>
            </c:extLst>
          </c:dPt>
          <c:cat>
            <c:strRef>
              <c:f>Sheet1!$A$2:$A$3</c:f>
              <c:strCache>
                <c:ptCount val="1"/>
                <c:pt idx="0">
                  <c:v>Category 1</c:v>
                </c:pt>
              </c:strCache>
            </c:strRef>
          </c:cat>
          <c:val>
            <c:numRef>
              <c:f>Sheet1!$G$2:$G$3</c:f>
              <c:numCache>
                <c:formatCode>General</c:formatCode>
                <c:ptCount val="2"/>
                <c:pt idx="0">
                  <c:v>6</c:v>
                </c:pt>
              </c:numCache>
            </c:numRef>
          </c:val>
          <c:extLst>
            <c:ext xmlns:c16="http://schemas.microsoft.com/office/drawing/2014/chart" uri="{C3380CC4-5D6E-409C-BE32-E72D297353CC}">
              <c16:uniqueId val="{00000009-711C-4681-A508-4659903BF656}"/>
            </c:ext>
          </c:extLst>
        </c:ser>
        <c:ser>
          <c:idx val="6"/>
          <c:order val="6"/>
          <c:tx>
            <c:strRef>
              <c:f>Sheet1!$H$1</c:f>
              <c:strCache>
                <c:ptCount val="1"/>
                <c:pt idx="0">
                  <c:v>7 color</c:v>
                </c:pt>
              </c:strCache>
            </c:strRef>
          </c:tx>
          <c:spPr>
            <a:solidFill>
              <a:srgbClr val="934E15"/>
            </a:solidFill>
            <a:ln>
              <a:noFill/>
            </a:ln>
            <a:effectLst/>
          </c:spPr>
          <c:invertIfNegative val="0"/>
          <c:dPt>
            <c:idx val="0"/>
            <c:invertIfNegative val="0"/>
            <c:bubble3D val="0"/>
            <c:spPr>
              <a:solidFill>
                <a:srgbClr val="934E15"/>
              </a:solidFill>
              <a:ln>
                <a:noFill/>
              </a:ln>
              <a:effectLst/>
            </c:spPr>
            <c:extLst>
              <c:ext xmlns:c16="http://schemas.microsoft.com/office/drawing/2014/chart" uri="{C3380CC4-5D6E-409C-BE32-E72D297353CC}">
                <c16:uniqueId val="{0000000B-711C-4681-A508-4659903BF656}"/>
              </c:ext>
            </c:extLst>
          </c:dPt>
          <c:cat>
            <c:strRef>
              <c:f>Sheet1!$A$2:$A$3</c:f>
              <c:strCache>
                <c:ptCount val="1"/>
                <c:pt idx="0">
                  <c:v>Category 1</c:v>
                </c:pt>
              </c:strCache>
            </c:strRef>
          </c:cat>
          <c:val>
            <c:numRef>
              <c:f>Sheet1!$H$2:$H$3</c:f>
              <c:numCache>
                <c:formatCode>General</c:formatCode>
                <c:ptCount val="2"/>
                <c:pt idx="0">
                  <c:v>4</c:v>
                </c:pt>
              </c:numCache>
            </c:numRef>
          </c:val>
          <c:extLst>
            <c:ext xmlns:c16="http://schemas.microsoft.com/office/drawing/2014/chart" uri="{C3380CC4-5D6E-409C-BE32-E72D297353CC}">
              <c16:uniqueId val="{0000000C-711C-4681-A508-4659903BF656}"/>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D34727"/>
              </a:solidFill>
              <a:ln w="19050">
                <a:noFill/>
              </a:ln>
              <a:effectLst/>
            </c:spPr>
            <c:extLst>
              <c:ext xmlns:c16="http://schemas.microsoft.com/office/drawing/2014/chart" uri="{C3380CC4-5D6E-409C-BE32-E72D297353CC}">
                <c16:uniqueId val="{00000001-B762-43A8-AFF0-D6FE13D292E3}"/>
              </c:ext>
            </c:extLst>
          </c:dPt>
          <c:dPt>
            <c:idx val="1"/>
            <c:bubble3D val="0"/>
            <c:spPr>
              <a:solidFill>
                <a:srgbClr val="E18332"/>
              </a:solidFill>
              <a:ln w="19050">
                <a:noFill/>
              </a:ln>
              <a:effectLst/>
            </c:spPr>
            <c:extLst>
              <c:ext xmlns:c16="http://schemas.microsoft.com/office/drawing/2014/chart" uri="{C3380CC4-5D6E-409C-BE32-E72D297353CC}">
                <c16:uniqueId val="{00000003-B762-43A8-AFF0-D6FE13D292E3}"/>
              </c:ext>
            </c:extLst>
          </c:dPt>
          <c:dPt>
            <c:idx val="2"/>
            <c:bubble3D val="0"/>
            <c:spPr>
              <a:solidFill>
                <a:srgbClr val="FEC240"/>
              </a:solidFill>
              <a:ln w="19050">
                <a:noFill/>
              </a:ln>
              <a:effectLst/>
            </c:spPr>
            <c:extLst>
              <c:ext xmlns:c16="http://schemas.microsoft.com/office/drawing/2014/chart" uri="{C3380CC4-5D6E-409C-BE32-E72D297353CC}">
                <c16:uniqueId val="{00000005-B762-43A8-AFF0-D6FE13D292E3}"/>
              </c:ext>
            </c:extLst>
          </c:dPt>
          <c:dPt>
            <c:idx val="3"/>
            <c:bubble3D val="0"/>
            <c:spPr>
              <a:solidFill>
                <a:srgbClr val="27B3D3"/>
              </a:solidFill>
              <a:ln w="19050">
                <a:noFill/>
              </a:ln>
              <a:effectLst/>
            </c:spPr>
            <c:extLst>
              <c:ext xmlns:c16="http://schemas.microsoft.com/office/drawing/2014/chart" uri="{C3380CC4-5D6E-409C-BE32-E72D297353CC}">
                <c16:uniqueId val="{00000007-B762-43A8-AFF0-D6FE13D292E3}"/>
              </c:ext>
            </c:extLst>
          </c:dPt>
          <c:dPt>
            <c:idx val="4"/>
            <c:bubble3D val="0"/>
            <c:spPr>
              <a:solidFill>
                <a:srgbClr val="0088BA"/>
              </a:solidFill>
              <a:ln w="19050">
                <a:noFill/>
              </a:ln>
              <a:effectLst/>
            </c:spPr>
            <c:extLst>
              <c:ext xmlns:c16="http://schemas.microsoft.com/office/drawing/2014/chart" uri="{C3380CC4-5D6E-409C-BE32-E72D297353CC}">
                <c16:uniqueId val="{00000009-B762-43A8-AFF0-D6FE13D292E3}"/>
              </c:ext>
            </c:extLst>
          </c:dPt>
          <c:dPt>
            <c:idx val="5"/>
            <c:bubble3D val="0"/>
            <c:spPr>
              <a:solidFill>
                <a:schemeClr val="tx1"/>
              </a:solidFill>
              <a:ln w="19050">
                <a:noFill/>
              </a:ln>
              <a:effectLst/>
            </c:spPr>
            <c:extLst>
              <c:ext xmlns:c16="http://schemas.microsoft.com/office/drawing/2014/chart" uri="{C3380CC4-5D6E-409C-BE32-E72D297353CC}">
                <c16:uniqueId val="{0000000B-B762-43A8-AFF0-D6FE13D292E3}"/>
              </c:ext>
            </c:extLst>
          </c:dPt>
          <c:dPt>
            <c:idx val="6"/>
            <c:bubble3D val="0"/>
            <c:spPr>
              <a:solidFill>
                <a:srgbClr val="934E15"/>
              </a:solidFill>
              <a:ln w="19050">
                <a:noFill/>
              </a:ln>
              <a:effectLst/>
            </c:spPr>
            <c:extLst>
              <c:ext xmlns:c16="http://schemas.microsoft.com/office/drawing/2014/chart" uri="{C3380CC4-5D6E-409C-BE32-E72D297353CC}">
                <c16:uniqueId val="{0000000D-B762-43A8-AFF0-D6FE13D292E3}"/>
              </c:ext>
            </c:extLst>
          </c:dPt>
          <c:dPt>
            <c:idx val="7"/>
            <c:bubble3D val="0"/>
            <c:spPr>
              <a:solidFill>
                <a:srgbClr val="88BA00"/>
              </a:solidFill>
              <a:ln w="19050">
                <a:noFill/>
              </a:ln>
              <a:effectLst/>
            </c:spPr>
            <c:extLst>
              <c:ext xmlns:c16="http://schemas.microsoft.com/office/drawing/2014/chart" uri="{C3380CC4-5D6E-409C-BE32-E72D297353CC}">
                <c16:uniqueId val="{0000000F-B762-43A8-AFF0-D6FE13D292E3}"/>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B762-43A8-AFF0-D6FE13D292E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May FRM </a:t>
            </a:r>
            <a:r>
              <a:rPr lang="en-US" baseline="0"/>
              <a:t>Audits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May!$B$3</c:f>
              <c:strCache>
                <c:ptCount val="1"/>
                <c:pt idx="0">
                  <c:v>No Missing Controls</c:v>
                </c:pt>
              </c:strCache>
            </c:strRef>
          </c:tx>
          <c:spPr>
            <a:solidFill>
              <a:srgbClr val="0070C0"/>
            </a:solidFill>
            <a:ln>
              <a:noFill/>
            </a:ln>
            <a:effectLst/>
          </c:spPr>
          <c:invertIfNegative val="0"/>
          <c:cat>
            <c:strRef>
              <c:f>May!$A$4:$A$24</c:f>
              <c:strCache>
                <c:ptCount val="21"/>
                <c:pt idx="0">
                  <c:v>Drowning</c:v>
                </c:pt>
                <c:pt idx="1">
                  <c:v>Ground Failure</c:v>
                </c:pt>
                <c:pt idx="2">
                  <c:v>Fall from Heights</c:v>
                </c:pt>
                <c:pt idx="3">
                  <c:v>Entanglement and Crushing</c:v>
                </c:pt>
                <c:pt idx="4">
                  <c:v>Exposure to Electrical Hazards</c:v>
                </c:pt>
                <c:pt idx="5">
                  <c:v>Uncontrolled Release of Energy Mapped</c:v>
                </c:pt>
                <c:pt idx="6">
                  <c:v>Vehicle Impact on Person</c:v>
                </c:pt>
                <c:pt idx="7">
                  <c:v>Falling Objects</c:v>
                </c:pt>
                <c:pt idx="8">
                  <c:v>Hazardous Substances Acute</c:v>
                </c:pt>
                <c:pt idx="9">
                  <c:v>Lifting Operations</c:v>
                </c:pt>
                <c:pt idx="10">
                  <c:v>Underground Rock Fall</c:v>
                </c:pt>
                <c:pt idx="11">
                  <c:v>Confined Space</c:v>
                </c:pt>
                <c:pt idx="12">
                  <c:v>Haz Sub Chronic Silica &amp; Heavy Metals</c:v>
                </c:pt>
                <c:pt idx="13">
                  <c:v>Vehicle Collisions or Rollover</c:v>
                </c:pt>
                <c:pt idx="14">
                  <c:v>Underground Hazardous Atmosphere</c:v>
                </c:pt>
                <c:pt idx="15">
                  <c:v>Blasting (Surface)</c:v>
                </c:pt>
                <c:pt idx="16">
                  <c:v>Blasting (Underground)</c:v>
                </c:pt>
                <c:pt idx="17">
                  <c:v>Fire</c:v>
                </c:pt>
                <c:pt idx="18">
                  <c:v>Haz Sub Chronic Metal Fumes</c:v>
                </c:pt>
                <c:pt idx="19">
                  <c:v>Personnel Hoisting</c:v>
                </c:pt>
                <c:pt idx="20">
                  <c:v>Underground Inrush</c:v>
                </c:pt>
              </c:strCache>
            </c:strRef>
          </c:cat>
          <c:val>
            <c:numRef>
              <c:f>May!$B$4:$B$24</c:f>
              <c:numCache>
                <c:formatCode>General</c:formatCode>
                <c:ptCount val="21"/>
                <c:pt idx="0">
                  <c:v>2</c:v>
                </c:pt>
                <c:pt idx="1">
                  <c:v>4</c:v>
                </c:pt>
                <c:pt idx="2">
                  <c:v>13</c:v>
                </c:pt>
                <c:pt idx="3">
                  <c:v>10</c:v>
                </c:pt>
                <c:pt idx="4">
                  <c:v>12</c:v>
                </c:pt>
                <c:pt idx="5">
                  <c:v>7</c:v>
                </c:pt>
                <c:pt idx="6">
                  <c:v>29</c:v>
                </c:pt>
                <c:pt idx="7">
                  <c:v>9</c:v>
                </c:pt>
                <c:pt idx="8">
                  <c:v>11</c:v>
                </c:pt>
                <c:pt idx="9">
                  <c:v>13</c:v>
                </c:pt>
                <c:pt idx="10">
                  <c:v>7</c:v>
                </c:pt>
                <c:pt idx="11">
                  <c:v>5</c:v>
                </c:pt>
                <c:pt idx="12">
                  <c:v>4</c:v>
                </c:pt>
                <c:pt idx="13">
                  <c:v>4</c:v>
                </c:pt>
                <c:pt idx="14">
                  <c:v>2</c:v>
                </c:pt>
                <c:pt idx="15">
                  <c:v>1</c:v>
                </c:pt>
                <c:pt idx="16">
                  <c:v>1</c:v>
                </c:pt>
                <c:pt idx="17">
                  <c:v>1</c:v>
                </c:pt>
                <c:pt idx="18">
                  <c:v>1</c:v>
                </c:pt>
                <c:pt idx="19">
                  <c:v>1</c:v>
                </c:pt>
                <c:pt idx="20">
                  <c:v>1</c:v>
                </c:pt>
              </c:numCache>
            </c:numRef>
          </c:val>
          <c:extLst>
            <c:ext xmlns:c16="http://schemas.microsoft.com/office/drawing/2014/chart" uri="{C3380CC4-5D6E-409C-BE32-E72D297353CC}">
              <c16:uniqueId val="{00000000-C84D-42BD-8A3E-457360F0AB13}"/>
            </c:ext>
          </c:extLst>
        </c:ser>
        <c:ser>
          <c:idx val="1"/>
          <c:order val="1"/>
          <c:tx>
            <c:strRef>
              <c:f>May!$C$3</c:f>
              <c:strCache>
                <c:ptCount val="1"/>
                <c:pt idx="0">
                  <c:v>Missing Controls</c:v>
                </c:pt>
              </c:strCache>
            </c:strRef>
          </c:tx>
          <c:spPr>
            <a:solidFill>
              <a:schemeClr val="accent2"/>
            </a:solidFill>
            <a:ln>
              <a:noFill/>
            </a:ln>
            <a:effectLst/>
          </c:spPr>
          <c:invertIfNegative val="0"/>
          <c:cat>
            <c:strRef>
              <c:f>May!$A$4:$A$24</c:f>
              <c:strCache>
                <c:ptCount val="21"/>
                <c:pt idx="0">
                  <c:v>Drowning</c:v>
                </c:pt>
                <c:pt idx="1">
                  <c:v>Ground Failure</c:v>
                </c:pt>
                <c:pt idx="2">
                  <c:v>Fall from Heights</c:v>
                </c:pt>
                <c:pt idx="3">
                  <c:v>Entanglement and Crushing</c:v>
                </c:pt>
                <c:pt idx="4">
                  <c:v>Exposure to Electrical Hazards</c:v>
                </c:pt>
                <c:pt idx="5">
                  <c:v>Uncontrolled Release of Energy Mapped</c:v>
                </c:pt>
                <c:pt idx="6">
                  <c:v>Vehicle Impact on Person</c:v>
                </c:pt>
                <c:pt idx="7">
                  <c:v>Falling Objects</c:v>
                </c:pt>
                <c:pt idx="8">
                  <c:v>Hazardous Substances Acute</c:v>
                </c:pt>
                <c:pt idx="9">
                  <c:v>Lifting Operations</c:v>
                </c:pt>
                <c:pt idx="10">
                  <c:v>Underground Rock Fall</c:v>
                </c:pt>
                <c:pt idx="11">
                  <c:v>Confined Space</c:v>
                </c:pt>
                <c:pt idx="12">
                  <c:v>Haz Sub Chronic Silica &amp; Heavy Metals</c:v>
                </c:pt>
                <c:pt idx="13">
                  <c:v>Vehicle Collisions or Rollover</c:v>
                </c:pt>
                <c:pt idx="14">
                  <c:v>Underground Hazardous Atmosphere</c:v>
                </c:pt>
                <c:pt idx="15">
                  <c:v>Blasting (Surface)</c:v>
                </c:pt>
                <c:pt idx="16">
                  <c:v>Blasting (Underground)</c:v>
                </c:pt>
                <c:pt idx="17">
                  <c:v>Fire</c:v>
                </c:pt>
                <c:pt idx="18">
                  <c:v>Haz Sub Chronic Metal Fumes</c:v>
                </c:pt>
                <c:pt idx="19">
                  <c:v>Personnel Hoisting</c:v>
                </c:pt>
                <c:pt idx="20">
                  <c:v>Underground Inrush</c:v>
                </c:pt>
              </c:strCache>
            </c:strRef>
          </c:cat>
          <c:val>
            <c:numRef>
              <c:f>May!$C$4:$C$24</c:f>
              <c:numCache>
                <c:formatCode>General</c:formatCode>
                <c:ptCount val="21"/>
                <c:pt idx="0">
                  <c:v>1</c:v>
                </c:pt>
                <c:pt idx="1">
                  <c:v>1</c:v>
                </c:pt>
                <c:pt idx="2">
                  <c:v>3</c:v>
                </c:pt>
                <c:pt idx="3">
                  <c:v>2</c:v>
                </c:pt>
                <c:pt idx="4">
                  <c:v>2</c:v>
                </c:pt>
                <c:pt idx="5">
                  <c:v>1</c:v>
                </c:pt>
                <c:pt idx="6">
                  <c:v>4</c:v>
                </c:pt>
                <c:pt idx="7">
                  <c:v>1</c:v>
                </c:pt>
                <c:pt idx="8">
                  <c:v>1</c:v>
                </c:pt>
              </c:numCache>
            </c:numRef>
          </c:val>
          <c:extLst>
            <c:ext xmlns:c16="http://schemas.microsoft.com/office/drawing/2014/chart" uri="{C3380CC4-5D6E-409C-BE32-E72D297353CC}">
              <c16:uniqueId val="{00000001-C84D-42BD-8A3E-457360F0AB13}"/>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Citations by Hazard, 2Q25</a:t>
            </a:r>
          </a:p>
        </c:rich>
      </c:tx>
      <c:overlay val="0"/>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1"/>
          <c:order val="0"/>
          <c:tx>
            <c:strRef>
              <c:f>Totals!$H$69</c:f>
              <c:strCache>
                <c:ptCount val="1"/>
                <c:pt idx="0">
                  <c:v># Citations by Hazard, Q2 2024</c:v>
                </c:pt>
              </c:strCache>
            </c:strRef>
          </c:tx>
          <c:dLbls>
            <c:dLbl>
              <c:idx val="0"/>
              <c:layout>
                <c:manualLayout>
                  <c:x val="1.3922240216426847E-3"/>
                  <c:y val="-2.487880247308962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86-4C9D-A642-3F2452A6A7AA}"/>
                </c:ext>
              </c:extLst>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Totals!$G$70:$G$78</c:f>
              <c:strCache>
                <c:ptCount val="9"/>
                <c:pt idx="0">
                  <c:v>Safe Access</c:v>
                </c:pt>
                <c:pt idx="1">
                  <c:v>Compressed Gas</c:v>
                </c:pt>
                <c:pt idx="2">
                  <c:v>Electrical</c:v>
                </c:pt>
                <c:pt idx="3">
                  <c:v>Fire Extinguisher</c:v>
                </c:pt>
                <c:pt idx="4">
                  <c:v>Guarding</c:v>
                </c:pt>
                <c:pt idx="5">
                  <c:v>Flammable Storage</c:v>
                </c:pt>
                <c:pt idx="6">
                  <c:v>Ground conditions</c:v>
                </c:pt>
                <c:pt idx="7">
                  <c:v>Machinery and Equipment</c:v>
                </c:pt>
                <c:pt idx="8">
                  <c:v>Other</c:v>
                </c:pt>
              </c:strCache>
            </c:strRef>
          </c:cat>
          <c:val>
            <c:numRef>
              <c:f>Totals!$H$70:$H$78</c:f>
              <c:numCache>
                <c:formatCode>General</c:formatCode>
                <c:ptCount val="9"/>
                <c:pt idx="0">
                  <c:v>9</c:v>
                </c:pt>
                <c:pt idx="1">
                  <c:v>6</c:v>
                </c:pt>
                <c:pt idx="2">
                  <c:v>6</c:v>
                </c:pt>
                <c:pt idx="3">
                  <c:v>3</c:v>
                </c:pt>
                <c:pt idx="4">
                  <c:v>3</c:v>
                </c:pt>
                <c:pt idx="5">
                  <c:v>3</c:v>
                </c:pt>
                <c:pt idx="6">
                  <c:v>2</c:v>
                </c:pt>
                <c:pt idx="7">
                  <c:v>2</c:v>
                </c:pt>
                <c:pt idx="8">
                  <c:v>9</c:v>
                </c:pt>
              </c:numCache>
            </c:numRef>
          </c:val>
          <c:extLst>
            <c:ext xmlns:c16="http://schemas.microsoft.com/office/drawing/2014/chart" uri="{C3380CC4-5D6E-409C-BE32-E72D297353CC}">
              <c16:uniqueId val="{00000001-5186-4C9D-A642-3F2452A6A7AA}"/>
            </c:ext>
          </c:extLst>
        </c:ser>
        <c:ser>
          <c:idx val="0"/>
          <c:order val="1"/>
          <c:tx>
            <c:strRef>
              <c:f>Totals!$H$37</c:f>
              <c:strCache>
                <c:ptCount val="1"/>
                <c:pt idx="0">
                  <c:v># Citations by Hazard</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186-4C9D-A642-3F2452A6A7AA}"/>
              </c:ext>
            </c:extLst>
          </c:dPt>
          <c:dPt>
            <c:idx val="8"/>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186-4C9D-A642-3F2452A6A7AA}"/>
              </c:ext>
            </c:extLst>
          </c:dPt>
          <c:dPt>
            <c:idx val="9"/>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186-4C9D-A642-3F2452A6A7A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Totals!$G$70:$G$78</c:f>
              <c:strCache>
                <c:ptCount val="9"/>
                <c:pt idx="0">
                  <c:v>Safe Access</c:v>
                </c:pt>
                <c:pt idx="1">
                  <c:v>Compressed Gas</c:v>
                </c:pt>
                <c:pt idx="2">
                  <c:v>Electrical</c:v>
                </c:pt>
                <c:pt idx="3">
                  <c:v>Fire Extinguisher</c:v>
                </c:pt>
                <c:pt idx="4">
                  <c:v>Guarding</c:v>
                </c:pt>
                <c:pt idx="5">
                  <c:v>Flammable Storage</c:v>
                </c:pt>
                <c:pt idx="6">
                  <c:v>Ground conditions</c:v>
                </c:pt>
                <c:pt idx="7">
                  <c:v>Machinery and Equipment</c:v>
                </c:pt>
                <c:pt idx="8">
                  <c:v>Other</c:v>
                </c:pt>
              </c:strCache>
            </c:strRef>
          </c:cat>
          <c:val>
            <c:numRef>
              <c:f>Totals!$H$38:$H$47</c:f>
              <c:numCache>
                <c:formatCode>General</c:formatCode>
                <c:ptCount val="10"/>
                <c:pt idx="0">
                  <c:v>12</c:v>
                </c:pt>
                <c:pt idx="1">
                  <c:v>4</c:v>
                </c:pt>
                <c:pt idx="2">
                  <c:v>3</c:v>
                </c:pt>
                <c:pt idx="3">
                  <c:v>4</c:v>
                </c:pt>
                <c:pt idx="4">
                  <c:v>2</c:v>
                </c:pt>
                <c:pt idx="5">
                  <c:v>2</c:v>
                </c:pt>
                <c:pt idx="6">
                  <c:v>1</c:v>
                </c:pt>
                <c:pt idx="7">
                  <c:v>1</c:v>
                </c:pt>
                <c:pt idx="8">
                  <c:v>1</c:v>
                </c:pt>
                <c:pt idx="9">
                  <c:v>1</c:v>
                </c:pt>
              </c:numCache>
            </c:numRef>
          </c:val>
          <c:extLst>
            <c:ext xmlns:c16="http://schemas.microsoft.com/office/drawing/2014/chart" uri="{C3380CC4-5D6E-409C-BE32-E72D297353CC}">
              <c16:uniqueId val="{00000008-5186-4C9D-A642-3F2452A6A7AA}"/>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A9916-5E6C-4D6D-A985-E6C00F0B5D9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BD703D9-AF9D-4CCE-8832-29F095A74F1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04EC6DB-F2BE-47F2-B7BA-FCF00AF40D10}" type="datetimeFigureOut">
              <a:rPr lang="en-US" smtClean="0"/>
              <a:t>6/18/2025</a:t>
            </a:fld>
            <a:endParaRPr lang="en-US"/>
          </a:p>
        </p:txBody>
      </p:sp>
      <p:sp>
        <p:nvSpPr>
          <p:cNvPr id="4" name="Footer Placeholder 3">
            <a:extLst>
              <a:ext uri="{FF2B5EF4-FFF2-40B4-BE49-F238E27FC236}">
                <a16:creationId xmlns:a16="http://schemas.microsoft.com/office/drawing/2014/main" id="{8113A1AE-E7BA-40C7-9D4E-864A68F6FF9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F437E5-CD84-4083-9937-5D84488B9DE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74AEEB9-CDD2-4C24-96B2-19A44D5C36C5}" type="slidenum">
              <a:rPr lang="en-US" smtClean="0"/>
              <a:t>‹#›</a:t>
            </a:fld>
            <a:endParaRPr lang="en-US"/>
          </a:p>
        </p:txBody>
      </p:sp>
    </p:spTree>
    <p:extLst>
      <p:ext uri="{BB962C8B-B14F-4D97-AF65-F5344CB8AC3E}">
        <p14:creationId xmlns:p14="http://schemas.microsoft.com/office/powerpoint/2010/main" val="8090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EED030-48CC-D340-A246-BA954A3A0B49}" type="datetimeFigureOut">
              <a:rPr lang="en-US" smtClean="0"/>
              <a:t>6/18/2025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880130-CE8D-E640-9639-E0473270C6CB}" type="slidenum">
              <a:rPr lang="en-US" smtClean="0"/>
              <a:t>23</a:t>
            </a:fld>
            <a:endParaRPr lang="en-US"/>
          </a:p>
        </p:txBody>
      </p:sp>
    </p:spTree>
    <p:extLst>
      <p:ext uri="{BB962C8B-B14F-4D97-AF65-F5344CB8AC3E}">
        <p14:creationId xmlns:p14="http://schemas.microsoft.com/office/powerpoint/2010/main" val="161597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Unlabeled container found in flame cabinet.</a:t>
            </a:r>
          </a:p>
          <a:p>
            <a:r>
              <a:rPr lang="en-US" dirty="0"/>
              <a:t>Contractor truck that had flammable aerosols in side storage missing Flammable and No Smoking/Flames signage.</a:t>
            </a:r>
          </a:p>
          <a:p>
            <a:r>
              <a:rPr lang="en-US" dirty="0"/>
              <a:t>Removable guarding allows for adjustments to pumps, but guarding must lay flat to prevent exposure of moving parts to miner.</a:t>
            </a:r>
          </a:p>
        </p:txBody>
      </p:sp>
      <p:sp>
        <p:nvSpPr>
          <p:cNvPr id="4" name="Slide Number Placeholder 3"/>
          <p:cNvSpPr>
            <a:spLocks noGrp="1"/>
          </p:cNvSpPr>
          <p:nvPr>
            <p:ph type="sldNum" sz="quarter" idx="5"/>
          </p:nvPr>
        </p:nvSpPr>
        <p:spPr/>
        <p:txBody>
          <a:bodyPr/>
          <a:lstStyle/>
          <a:p>
            <a:fld id="{9C880130-CE8D-E640-9639-E0473270C6CB}" type="slidenum">
              <a:rPr lang="en-US" smtClean="0"/>
              <a:t>29</a:t>
            </a:fld>
            <a:endParaRPr lang="en-US"/>
          </a:p>
        </p:txBody>
      </p:sp>
    </p:spTree>
    <p:extLst>
      <p:ext uri="{BB962C8B-B14F-4D97-AF65-F5344CB8AC3E}">
        <p14:creationId xmlns:p14="http://schemas.microsoft.com/office/powerpoint/2010/main" val="188731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69BE9-EB21-04AA-2E12-55674D25C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D388A-350E-F05E-7818-E4D7BE66D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DF530-3760-0FB9-5525-EBF31A94F0EA}"/>
              </a:ext>
            </a:extLst>
          </p:cNvPr>
          <p:cNvSpPr>
            <a:spLocks noGrp="1"/>
          </p:cNvSpPr>
          <p:nvPr>
            <p:ph type="body" idx="1"/>
          </p:nvPr>
        </p:nvSpPr>
        <p:spPr/>
        <p:txBody>
          <a:bodyPr/>
          <a:lstStyle/>
          <a:p>
            <a:r>
              <a:rPr lang="en-US" dirty="0"/>
              <a:t>New equipment installed, breaker list in panel not updated.</a:t>
            </a:r>
          </a:p>
          <a:p>
            <a:r>
              <a:rPr lang="en-US" dirty="0"/>
              <a:t>Emergency light not functioning in utility tunnel.</a:t>
            </a:r>
          </a:p>
          <a:p>
            <a:r>
              <a:rPr lang="en-US" dirty="0"/>
              <a:t>Accumulation of equipment on floor restricts safe access to back of tool </a:t>
            </a:r>
          </a:p>
        </p:txBody>
      </p:sp>
      <p:sp>
        <p:nvSpPr>
          <p:cNvPr id="4" name="Slide Number Placeholder 3">
            <a:extLst>
              <a:ext uri="{FF2B5EF4-FFF2-40B4-BE49-F238E27FC236}">
                <a16:creationId xmlns:a16="http://schemas.microsoft.com/office/drawing/2014/main" id="{FC215FAC-4C42-A045-97B4-3F53C997C1AA}"/>
              </a:ext>
            </a:extLst>
          </p:cNvPr>
          <p:cNvSpPr>
            <a:spLocks noGrp="1"/>
          </p:cNvSpPr>
          <p:nvPr>
            <p:ph type="sldNum" sz="quarter" idx="5"/>
          </p:nvPr>
        </p:nvSpPr>
        <p:spPr/>
        <p:txBody>
          <a:bodyPr/>
          <a:lstStyle/>
          <a:p>
            <a:fld id="{9C880130-CE8D-E640-9639-E0473270C6CB}" type="slidenum">
              <a:rPr lang="en-US" smtClean="0"/>
              <a:t>30</a:t>
            </a:fld>
            <a:endParaRPr lang="en-US"/>
          </a:p>
        </p:txBody>
      </p:sp>
    </p:spTree>
    <p:extLst>
      <p:ext uri="{BB962C8B-B14F-4D97-AF65-F5344CB8AC3E}">
        <p14:creationId xmlns:p14="http://schemas.microsoft.com/office/powerpoint/2010/main" val="34588462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emf"/><Relationship Id="rId5" Type="http://schemas.openxmlformats.org/officeDocument/2006/relationships/image" Target="../media/image4.emf"/><Relationship Id="rId10" Type="http://schemas.openxmlformats.org/officeDocument/2006/relationships/image" Target="../media/image3.png"/><Relationship Id="rId4" Type="http://schemas.openxmlformats.org/officeDocument/2006/relationships/oleObject" Target="../embeddings/oleObject2.bin"/><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emf"/><Relationship Id="rId10" Type="http://schemas.openxmlformats.org/officeDocument/2006/relationships/image" Target="../media/image12.png"/><Relationship Id="rId4" Type="http://schemas.openxmlformats.org/officeDocument/2006/relationships/oleObject" Target="../embeddings/oleObject2.bin"/><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0" name="Picture 9" descr="A close-up of several metal bars&#10;&#10;Description automatically generated">
            <a:extLst>
              <a:ext uri="{FF2B5EF4-FFF2-40B4-BE49-F238E27FC236}">
                <a16:creationId xmlns:a16="http://schemas.microsoft.com/office/drawing/2014/main" id="{FF0FCD6E-9151-9297-B55A-FE20EA21555B}"/>
              </a:ext>
            </a:extLst>
          </p:cNvPr>
          <p:cNvPicPr>
            <a:picLocks noChangeAspect="1"/>
          </p:cNvPicPr>
          <p:nvPr userDrawn="1"/>
        </p:nvPicPr>
        <p:blipFill rotWithShape="1">
          <a:blip r:embed="rId3"/>
          <a:srcRect l="4396" t="-46" r="20722" b="-2"/>
          <a:stretch/>
        </p:blipFill>
        <p:spPr>
          <a:xfrm>
            <a:off x="-15618" y="0"/>
            <a:ext cx="9159618" cy="6858000"/>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13" name="TextBox 19">
            <a:extLst>
              <a:ext uri="{FF2B5EF4-FFF2-40B4-BE49-F238E27FC236}">
                <a16:creationId xmlns:a16="http://schemas.microsoft.com/office/drawing/2014/main" id="{10968DDA-DBC8-6D65-A77F-9165359E39B8}"/>
              </a:ext>
            </a:extLst>
          </p:cNvPr>
          <p:cNvSpPr txBox="1">
            <a:spLocks noChangeArrowheads="1"/>
          </p:cNvSpPr>
          <p:nvPr userDrawn="1"/>
        </p:nvSpPr>
        <p:spPr bwMode="auto">
          <a:xfrm>
            <a:off x="7130467" y="6242743"/>
            <a:ext cx="1932807" cy="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200">
                <a:solidFill>
                  <a:schemeClr val="bg1"/>
                </a:solidFill>
                <a:effectLst>
                  <a:outerShdw blurRad="38100" dist="38100" dir="2700000" algn="tl">
                    <a:srgbClr val="000000">
                      <a:alpha val="43137"/>
                    </a:srgbClr>
                  </a:outerShdw>
                </a:effectLst>
              </a:rPr>
              <a:t>ClimaxMolybdenum.com</a:t>
            </a:r>
          </a:p>
        </p:txBody>
      </p:sp>
      <p:pic>
        <p:nvPicPr>
          <p:cNvPr id="11" name="Picture 20">
            <a:extLst>
              <a:ext uri="{FF2B5EF4-FFF2-40B4-BE49-F238E27FC236}">
                <a16:creationId xmlns:a16="http://schemas.microsoft.com/office/drawing/2014/main" id="{FAF20D87-9EFA-C8F8-134C-215ADD9A511D}"/>
              </a:ext>
            </a:extLst>
          </p:cNvPr>
          <p:cNvPicPr>
            <a:picLocks noChangeAspect="1" noChangeArrowheads="1"/>
          </p:cNvPicPr>
          <p:nvPr userDrawn="1"/>
        </p:nvPicPr>
        <p:blipFill>
          <a:blip r:embed="rId6"/>
          <a:srcRect/>
          <a:stretch>
            <a:fillRect/>
          </a:stretch>
        </p:blipFill>
        <p:spPr bwMode="auto">
          <a:xfrm>
            <a:off x="3604106" y="5873175"/>
            <a:ext cx="582674" cy="584602"/>
          </a:xfrm>
          <a:prstGeom prst="rect">
            <a:avLst/>
          </a:prstGeom>
          <a:noFill/>
          <a:ln>
            <a:noFill/>
          </a:ln>
          <a:effectLst>
            <a:outerShdw blurRad="50800" dist="12700" dir="2700000" algn="tl" rotWithShape="0">
              <a:prstClr val="black">
                <a:alpha val="40000"/>
              </a:prstClr>
            </a:outerShdw>
          </a:effectLst>
        </p:spPr>
      </p:pic>
      <p:pic>
        <p:nvPicPr>
          <p:cNvPr id="12" name="Graphic 29">
            <a:extLst>
              <a:ext uri="{FF2B5EF4-FFF2-40B4-BE49-F238E27FC236}">
                <a16:creationId xmlns:a16="http://schemas.microsoft.com/office/drawing/2014/main" id="{07373CB2-A4D4-F466-1A7E-6C01F8B2F7C4}"/>
              </a:ext>
            </a:extLst>
          </p:cNvPr>
          <p:cNvPicPr>
            <a:picLocks noChangeAspect="1" noChangeArrowheads="1"/>
          </p:cNvPicPr>
          <p:nvPr userDrawn="1"/>
        </p:nvPicPr>
        <p:blipFill>
          <a:blip r:embed="rId7"/>
          <a:srcRect/>
          <a:stretch>
            <a:fillRect/>
          </a:stretch>
        </p:blipFill>
        <p:spPr bwMode="auto">
          <a:xfrm>
            <a:off x="4393476" y="6034841"/>
            <a:ext cx="1259660" cy="412780"/>
          </a:xfrm>
          <a:prstGeom prst="rect">
            <a:avLst/>
          </a:prstGeom>
          <a:noFill/>
          <a:ln>
            <a:noFill/>
          </a:ln>
          <a:effectLst>
            <a:outerShdw blurRad="50800" dist="12700" dir="2700000" algn="tl" rotWithShape="0">
              <a:prstClr val="black">
                <a:alpha val="40000"/>
              </a:prstClr>
            </a:outerShdw>
          </a:effectLst>
        </p:spPr>
      </p:pic>
      <p:pic>
        <p:nvPicPr>
          <p:cNvPr id="14" name="Picture 13" descr="A black background with white letters&#10;&#10;Description automatically generated">
            <a:extLst>
              <a:ext uri="{FF2B5EF4-FFF2-40B4-BE49-F238E27FC236}">
                <a16:creationId xmlns:a16="http://schemas.microsoft.com/office/drawing/2014/main" id="{0865D398-ED61-5AA4-C194-7458C1C6092C}"/>
              </a:ext>
            </a:extLst>
          </p:cNvPr>
          <p:cNvPicPr>
            <a:picLocks noChangeAspect="1"/>
          </p:cNvPicPr>
          <p:nvPr userDrawn="1"/>
        </p:nvPicPr>
        <p:blipFill>
          <a:blip r:embed="rId8"/>
          <a:stretch>
            <a:fillRect/>
          </a:stretch>
        </p:blipFill>
        <p:spPr>
          <a:xfrm>
            <a:off x="350944" y="5986087"/>
            <a:ext cx="2833862" cy="500347"/>
          </a:xfrm>
          <a:prstGeom prst="rect">
            <a:avLst/>
          </a:prstGeom>
        </p:spPr>
      </p:pic>
      <p:pic>
        <p:nvPicPr>
          <p:cNvPr id="15" name="Picture 14" descr="A black sign with white text&#10;&#10;Description automatically generated">
            <a:extLst>
              <a:ext uri="{FF2B5EF4-FFF2-40B4-BE49-F238E27FC236}">
                <a16:creationId xmlns:a16="http://schemas.microsoft.com/office/drawing/2014/main" id="{E9786791-758F-F2DD-1C3A-621E069C3BE5}"/>
              </a:ext>
            </a:extLst>
          </p:cNvPr>
          <p:cNvPicPr>
            <a:picLocks noChangeAspect="1"/>
          </p:cNvPicPr>
          <p:nvPr userDrawn="1"/>
        </p:nvPicPr>
        <p:blipFill>
          <a:blip r:embed="rId9"/>
          <a:stretch>
            <a:fillRect/>
          </a:stretch>
        </p:blipFill>
        <p:spPr>
          <a:xfrm>
            <a:off x="5859832" y="5873174"/>
            <a:ext cx="1067134" cy="583874"/>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AF49A5D7-0733-B57F-868C-24406B817BA8}"/>
              </a:ext>
            </a:extLst>
          </p:cNvPr>
          <p:cNvPicPr>
            <a:picLocks noChangeAspect="1"/>
          </p:cNvPicPr>
          <p:nvPr userDrawn="1"/>
        </p:nvPicPr>
        <p:blipFill>
          <a:blip r:embed="rId10"/>
          <a:stretch>
            <a:fillRect/>
          </a:stretch>
        </p:blipFill>
        <p:spPr>
          <a:xfrm>
            <a:off x="266101" y="988611"/>
            <a:ext cx="4529315" cy="1752657"/>
          </a:xfrm>
          <a:prstGeom prst="rect">
            <a:avLst/>
          </a:prstGeom>
        </p:spPr>
      </p:pic>
      <p:sp>
        <p:nvSpPr>
          <p:cNvPr id="2" name="TextBox 2">
            <a:extLst>
              <a:ext uri="{FF2B5EF4-FFF2-40B4-BE49-F238E27FC236}">
                <a16:creationId xmlns:a16="http://schemas.microsoft.com/office/drawing/2014/main" id="{3818B640-AA16-07B6-7B68-5697AFA5AF97}"/>
              </a:ext>
            </a:extLst>
          </p:cNvPr>
          <p:cNvSpPr txBox="1"/>
          <p:nvPr userDrawn="1"/>
        </p:nvSpPr>
        <p:spPr>
          <a:xfrm>
            <a:off x="5646398" y="6465717"/>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a:solidFill>
                  <a:schemeClr val="bg1"/>
                </a:solidFill>
                <a:effectLst/>
                <a:latin typeface="+mj-lt"/>
                <a:ea typeface="Calibri" panose="020F0502020204030204" pitchFamily="34" charset="0"/>
              </a:rPr>
              <a:t>All Operating Sites</a:t>
            </a:r>
            <a:endParaRPr lang="en-US" sz="900" i="1">
              <a:solidFill>
                <a:schemeClr val="bg1"/>
              </a:solidFill>
              <a:latin typeface="+mj-lt"/>
            </a:endParaRPr>
          </a:p>
        </p:txBody>
      </p:sp>
    </p:spTree>
    <p:extLst>
      <p:ext uri="{BB962C8B-B14F-4D97-AF65-F5344CB8AC3E}">
        <p14:creationId xmlns:p14="http://schemas.microsoft.com/office/powerpoint/2010/main" val="1769626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1" y="2912882"/>
            <a:ext cx="7837325"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flipV="1">
            <a:off x="445912" y="2620750"/>
            <a:ext cx="8292734" cy="48714"/>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3E631910-4DDE-C48C-ED97-975C3AD61DDC}"/>
              </a:ext>
            </a:extLst>
          </p:cNvPr>
          <p:cNvGrpSpPr/>
          <p:nvPr userDrawn="1"/>
        </p:nvGrpSpPr>
        <p:grpSpPr>
          <a:xfrm>
            <a:off x="0" y="3797"/>
            <a:ext cx="9141618" cy="1621523"/>
            <a:chOff x="0" y="3797"/>
            <a:chExt cx="9141618" cy="1621523"/>
          </a:xfrm>
        </p:grpSpPr>
        <p:pic>
          <p:nvPicPr>
            <p:cNvPr id="14" name="Picture 13" descr="A close-up of several metal bars&#10;&#10;Description automatically generated">
              <a:extLst>
                <a:ext uri="{FF2B5EF4-FFF2-40B4-BE49-F238E27FC236}">
                  <a16:creationId xmlns:a16="http://schemas.microsoft.com/office/drawing/2014/main" id="{67D245A9-2E4B-6186-B15A-1A5ECCE4E7D7}"/>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0" name="Picture 9" descr="A black background with white letters&#10;&#10;Description automatically generated">
              <a:extLst>
                <a:ext uri="{FF2B5EF4-FFF2-40B4-BE49-F238E27FC236}">
                  <a16:creationId xmlns:a16="http://schemas.microsoft.com/office/drawing/2014/main" id="{6398CDD8-F9AF-F7FF-75FC-C854FEB9A724}"/>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E2A6C8BF-73B8-BD01-0911-6BA187A46687}"/>
                </a:ext>
              </a:extLst>
            </p:cNvPr>
            <p:cNvPicPr>
              <a:picLocks noChangeAspect="1"/>
            </p:cNvPicPr>
            <p:nvPr userDrawn="1"/>
          </p:nvPicPr>
          <p:blipFill>
            <a:blip r:embed="rId7"/>
            <a:stretch>
              <a:fillRect/>
            </a:stretch>
          </p:blipFill>
          <p:spPr>
            <a:xfrm>
              <a:off x="345416" y="469455"/>
              <a:ext cx="2601664" cy="1006736"/>
            </a:xfrm>
            <a:prstGeom prst="rect">
              <a:avLst/>
            </a:prstGeom>
          </p:spPr>
        </p:pic>
      </p:grpSp>
    </p:spTree>
    <p:extLst>
      <p:ext uri="{BB962C8B-B14F-4D97-AF65-F5344CB8AC3E}">
        <p14:creationId xmlns:p14="http://schemas.microsoft.com/office/powerpoint/2010/main" val="202229771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large header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1" y="1864530"/>
            <a:ext cx="6584307" cy="607555"/>
          </a:xfrm>
          <a:prstGeom prst="rect">
            <a:avLst/>
          </a:prstGeom>
        </p:spPr>
        <p:txBody>
          <a:bodyPr vert="horz">
            <a:noAutofit/>
          </a:bodyPr>
          <a:lstStyle>
            <a:lvl1pPr>
              <a:lnSpc>
                <a:spcPct val="85000"/>
              </a:lnSpc>
              <a:defRPr sz="2100">
                <a:solidFill>
                  <a:srgbClr val="45688B"/>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0372" y="3048450"/>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CABDAB8-DFF4-6118-F138-A4EFE437B775}"/>
              </a:ext>
            </a:extLst>
          </p:cNvPr>
          <p:cNvSpPr>
            <a:spLocks/>
          </p:cNvSpPr>
          <p:nvPr userDrawn="1"/>
        </p:nvSpPr>
        <p:spPr>
          <a:xfrm rot="10800000">
            <a:off x="445913" y="2669464"/>
            <a:ext cx="7837325" cy="46039"/>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Content Placeholder 2">
            <a:extLst>
              <a:ext uri="{FF2B5EF4-FFF2-40B4-BE49-F238E27FC236}">
                <a16:creationId xmlns:a16="http://schemas.microsoft.com/office/drawing/2014/main" id="{B8DB311D-C789-65AC-EF8F-698239633921}"/>
              </a:ext>
            </a:extLst>
          </p:cNvPr>
          <p:cNvSpPr>
            <a:spLocks noGrp="1"/>
          </p:cNvSpPr>
          <p:nvPr>
            <p:ph idx="10"/>
          </p:nvPr>
        </p:nvSpPr>
        <p:spPr>
          <a:xfrm>
            <a:off x="4824168" y="3043155"/>
            <a:ext cx="3879462" cy="3071059"/>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close-up of several metal bars&#10;&#10;Description automatically generated">
            <a:extLst>
              <a:ext uri="{FF2B5EF4-FFF2-40B4-BE49-F238E27FC236}">
                <a16:creationId xmlns:a16="http://schemas.microsoft.com/office/drawing/2014/main" id="{9AA4FFA3-1D67-5659-6061-7CAEC107B13B}"/>
              </a:ext>
            </a:extLst>
          </p:cNvPr>
          <p:cNvPicPr>
            <a:picLocks noChangeAspect="1"/>
          </p:cNvPicPr>
          <p:nvPr userDrawn="1"/>
        </p:nvPicPr>
        <p:blipFill rotWithShape="1">
          <a:blip r:embed="rId5"/>
          <a:srcRect l="15063" t="6591" r="4949" b="69686"/>
          <a:stretch/>
        </p:blipFill>
        <p:spPr>
          <a:xfrm>
            <a:off x="0" y="3797"/>
            <a:ext cx="9141618" cy="1621523"/>
          </a:xfrm>
          <a:prstGeom prst="rect">
            <a:avLst/>
          </a:prstGeom>
          <a:effectLst>
            <a:outerShdw blurRad="50800" dist="38100" dir="5400000" algn="t" rotWithShape="0">
              <a:prstClr val="black">
                <a:alpha val="40000"/>
              </a:prstClr>
            </a:outerShdw>
          </a:effectLst>
        </p:spPr>
      </p:pic>
      <p:pic>
        <p:nvPicPr>
          <p:cNvPr id="16" name="Picture 15" descr="A black background with white letters&#10;&#10;Description automatically generated">
            <a:extLst>
              <a:ext uri="{FF2B5EF4-FFF2-40B4-BE49-F238E27FC236}">
                <a16:creationId xmlns:a16="http://schemas.microsoft.com/office/drawing/2014/main" id="{0B7A3BAC-0099-4BB5-EE1D-765D4405B45F}"/>
              </a:ext>
            </a:extLst>
          </p:cNvPr>
          <p:cNvPicPr>
            <a:picLocks noChangeAspect="1"/>
          </p:cNvPicPr>
          <p:nvPr userDrawn="1"/>
        </p:nvPicPr>
        <p:blipFill>
          <a:blip r:embed="rId6"/>
          <a:stretch>
            <a:fillRect/>
          </a:stretch>
        </p:blipFill>
        <p:spPr>
          <a:xfrm>
            <a:off x="6351389" y="925170"/>
            <a:ext cx="2375277" cy="419378"/>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68D1D48B-0D42-9E6F-B0A7-2FFDB989B7D6}"/>
              </a:ext>
            </a:extLst>
          </p:cNvPr>
          <p:cNvPicPr>
            <a:picLocks noChangeAspect="1"/>
          </p:cNvPicPr>
          <p:nvPr userDrawn="1"/>
        </p:nvPicPr>
        <p:blipFill>
          <a:blip r:embed="rId7"/>
          <a:stretch>
            <a:fillRect/>
          </a:stretch>
        </p:blipFill>
        <p:spPr>
          <a:xfrm>
            <a:off x="345416" y="469455"/>
            <a:ext cx="2601664" cy="1006736"/>
          </a:xfrm>
          <a:prstGeom prst="rect">
            <a:avLst/>
          </a:prstGeom>
        </p:spPr>
      </p:pic>
    </p:spTree>
    <p:extLst>
      <p:ext uri="{BB962C8B-B14F-4D97-AF65-F5344CB8AC3E}">
        <p14:creationId xmlns:p14="http://schemas.microsoft.com/office/powerpoint/2010/main" val="115660436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272730"/>
            <a:ext cx="9144000" cy="1605564"/>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5465" y="417149"/>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1362492"/>
            <a:ext cx="4188587"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9C821558-15FD-4FA4-5419-7DF2F44759E8}"/>
              </a:ext>
            </a:extLst>
          </p:cNvPr>
          <p:cNvCxnSpPr>
            <a:cxnSpLocks/>
          </p:cNvCxnSpPr>
          <p:nvPr userDrawn="1"/>
        </p:nvCxnSpPr>
        <p:spPr>
          <a:xfrm>
            <a:off x="758901"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670F1A7-9A8C-6B62-65DF-56D3BAB8AC59}"/>
              </a:ext>
            </a:extLst>
          </p:cNvPr>
          <p:cNvCxnSpPr>
            <a:cxnSpLocks/>
          </p:cNvCxnSpPr>
          <p:nvPr userDrawn="1"/>
        </p:nvCxnSpPr>
        <p:spPr>
          <a:xfrm flipH="1">
            <a:off x="2116827" y="3309168"/>
            <a:ext cx="4910346" cy="14028"/>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8" name="Rectangle 7">
            <a:extLst>
              <a:ext uri="{FF2B5EF4-FFF2-40B4-BE49-F238E27FC236}">
                <a16:creationId xmlns:a16="http://schemas.microsoft.com/office/drawing/2014/main" id="{3485CA40-9038-9F4E-8EA2-DFFDAA489F3F}"/>
              </a:ext>
            </a:extLst>
          </p:cNvPr>
          <p:cNvSpPr/>
          <p:nvPr userDrawn="1"/>
        </p:nvSpPr>
        <p:spPr>
          <a:xfrm>
            <a:off x="116983"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9" name="Rectangle 8">
            <a:extLst>
              <a:ext uri="{FF2B5EF4-FFF2-40B4-BE49-F238E27FC236}">
                <a16:creationId xmlns:a16="http://schemas.microsoft.com/office/drawing/2014/main" id="{E1F187C7-770A-9CD6-3189-C8888E2CACAB}"/>
              </a:ext>
            </a:extLst>
          </p:cNvPr>
          <p:cNvSpPr/>
          <p:nvPr userDrawn="1"/>
        </p:nvSpPr>
        <p:spPr>
          <a:xfrm>
            <a:off x="3504604" y="2723651"/>
            <a:ext cx="2134792" cy="1185065"/>
          </a:xfrm>
          <a:prstGeom prst="rect">
            <a:avLst/>
          </a:prstGeom>
          <a:solidFill>
            <a:srgbClr val="2E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0" name="Text Placeholder 4">
            <a:extLst>
              <a:ext uri="{FF2B5EF4-FFF2-40B4-BE49-F238E27FC236}">
                <a16:creationId xmlns:a16="http://schemas.microsoft.com/office/drawing/2014/main" id="{935CE15C-B3DB-0437-FA6F-4C85CE7BD3ED}"/>
              </a:ext>
            </a:extLst>
          </p:cNvPr>
          <p:cNvSpPr>
            <a:spLocks noGrp="1"/>
          </p:cNvSpPr>
          <p:nvPr>
            <p:ph type="body" sz="quarter" idx="18" hasCustomPrompt="1"/>
          </p:nvPr>
        </p:nvSpPr>
        <p:spPr>
          <a:xfrm>
            <a:off x="3605116" y="2893000"/>
            <a:ext cx="1933769" cy="846367"/>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11" name="Straight Connector 10">
            <a:extLst>
              <a:ext uri="{FF2B5EF4-FFF2-40B4-BE49-F238E27FC236}">
                <a16:creationId xmlns:a16="http://schemas.microsoft.com/office/drawing/2014/main" id="{C6534642-FD7A-0B7A-C470-7F6E222A902B}"/>
              </a:ext>
            </a:extLst>
          </p:cNvPr>
          <p:cNvCxnSpPr>
            <a:cxnSpLocks/>
          </p:cNvCxnSpPr>
          <p:nvPr userDrawn="1"/>
        </p:nvCxnSpPr>
        <p:spPr>
          <a:xfrm>
            <a:off x="2115820" y="3319674"/>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D6926C-1404-7DC4-C566-1B99CDFE4449}"/>
              </a:ext>
            </a:extLst>
          </p:cNvPr>
          <p:cNvSpPr/>
          <p:nvPr userDrawn="1"/>
        </p:nvSpPr>
        <p:spPr>
          <a:xfrm>
            <a:off x="981611" y="3745988"/>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3" name="Rectangle 12">
            <a:extLst>
              <a:ext uri="{FF2B5EF4-FFF2-40B4-BE49-F238E27FC236}">
                <a16:creationId xmlns:a16="http://schemas.microsoft.com/office/drawing/2014/main" id="{59956CDB-6E00-6F08-168B-F6DCA5A8A3E6}"/>
              </a:ext>
            </a:extLst>
          </p:cNvPr>
          <p:cNvSpPr/>
          <p:nvPr userDrawn="1"/>
        </p:nvSpPr>
        <p:spPr>
          <a:xfrm>
            <a:off x="147390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14" name="Text Placeholder 4">
            <a:extLst>
              <a:ext uri="{FF2B5EF4-FFF2-40B4-BE49-F238E27FC236}">
                <a16:creationId xmlns:a16="http://schemas.microsoft.com/office/drawing/2014/main" id="{EF3E7E51-BE08-AADC-4822-5CB444E1DDDE}"/>
              </a:ext>
            </a:extLst>
          </p:cNvPr>
          <p:cNvSpPr>
            <a:spLocks noGrp="1"/>
          </p:cNvSpPr>
          <p:nvPr>
            <p:ph type="body" sz="quarter" idx="20" hasCustomPrompt="1"/>
          </p:nvPr>
        </p:nvSpPr>
        <p:spPr>
          <a:xfrm>
            <a:off x="1100739" y="3799356"/>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16" name="Text Placeholder 4">
            <a:extLst>
              <a:ext uri="{FF2B5EF4-FFF2-40B4-BE49-F238E27FC236}">
                <a16:creationId xmlns:a16="http://schemas.microsoft.com/office/drawing/2014/main" id="{F84EC982-1107-A78F-8D86-C9507AF9A759}"/>
              </a:ext>
            </a:extLst>
          </p:cNvPr>
          <p:cNvSpPr>
            <a:spLocks noGrp="1"/>
          </p:cNvSpPr>
          <p:nvPr>
            <p:ph type="body" sz="quarter" idx="22" hasCustomPrompt="1"/>
          </p:nvPr>
        </p:nvSpPr>
        <p:spPr>
          <a:xfrm>
            <a:off x="180599"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17" name="Text Placeholder 4">
            <a:extLst>
              <a:ext uri="{FF2B5EF4-FFF2-40B4-BE49-F238E27FC236}">
                <a16:creationId xmlns:a16="http://schemas.microsoft.com/office/drawing/2014/main" id="{AD5915C6-21BB-C504-054C-CF0CFD786D31}"/>
              </a:ext>
            </a:extLst>
          </p:cNvPr>
          <p:cNvSpPr>
            <a:spLocks noGrp="1"/>
          </p:cNvSpPr>
          <p:nvPr>
            <p:ph type="body" sz="quarter" idx="23" hasCustomPrompt="1"/>
          </p:nvPr>
        </p:nvSpPr>
        <p:spPr>
          <a:xfrm>
            <a:off x="151972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18" name="Straight Connector 17">
            <a:extLst>
              <a:ext uri="{FF2B5EF4-FFF2-40B4-BE49-F238E27FC236}">
                <a16:creationId xmlns:a16="http://schemas.microsoft.com/office/drawing/2014/main" id="{FE3760F9-96EC-42BE-A707-74DA4B1BA13B}"/>
              </a:ext>
            </a:extLst>
          </p:cNvPr>
          <p:cNvCxnSpPr>
            <a:cxnSpLocks/>
          </p:cNvCxnSpPr>
          <p:nvPr userDrawn="1"/>
        </p:nvCxnSpPr>
        <p:spPr>
          <a:xfrm flipH="1">
            <a:off x="758901" y="4960414"/>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AC60B0-9F47-F52B-F52E-66BE64910B2A}"/>
              </a:ext>
            </a:extLst>
          </p:cNvPr>
          <p:cNvCxnSpPr>
            <a:cxnSpLocks/>
          </p:cNvCxnSpPr>
          <p:nvPr userDrawn="1"/>
        </p:nvCxnSpPr>
        <p:spPr>
          <a:xfrm>
            <a:off x="3467248" y="4948280"/>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626C804-0F84-D9FE-8B7E-01577F486857}"/>
              </a:ext>
            </a:extLst>
          </p:cNvPr>
          <p:cNvSpPr/>
          <p:nvPr userDrawn="1"/>
        </p:nvSpPr>
        <p:spPr>
          <a:xfrm>
            <a:off x="2825331" y="5122546"/>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1" name="Text Placeholder 4">
            <a:extLst>
              <a:ext uri="{FF2B5EF4-FFF2-40B4-BE49-F238E27FC236}">
                <a16:creationId xmlns:a16="http://schemas.microsoft.com/office/drawing/2014/main" id="{ECEB8B21-BFF2-F3F8-56CE-6379E91F9A3B}"/>
              </a:ext>
            </a:extLst>
          </p:cNvPr>
          <p:cNvSpPr>
            <a:spLocks noGrp="1"/>
          </p:cNvSpPr>
          <p:nvPr>
            <p:ph type="body" sz="quarter" idx="24" hasCustomPrompt="1"/>
          </p:nvPr>
        </p:nvSpPr>
        <p:spPr>
          <a:xfrm>
            <a:off x="2888946" y="5196483"/>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22" name="Straight Connector 21">
            <a:extLst>
              <a:ext uri="{FF2B5EF4-FFF2-40B4-BE49-F238E27FC236}">
                <a16:creationId xmlns:a16="http://schemas.microsoft.com/office/drawing/2014/main" id="{BD6A4E82-26BE-B07E-A1D4-A3968F3CAA9C}"/>
              </a:ext>
            </a:extLst>
          </p:cNvPr>
          <p:cNvCxnSpPr>
            <a:cxnSpLocks/>
          </p:cNvCxnSpPr>
          <p:nvPr userDrawn="1"/>
        </p:nvCxnSpPr>
        <p:spPr>
          <a:xfrm>
            <a:off x="5664426" y="4949116"/>
            <a:ext cx="0" cy="42279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B98291C-CC22-7BA1-6161-5473BCEA842D}"/>
              </a:ext>
            </a:extLst>
          </p:cNvPr>
          <p:cNvSpPr/>
          <p:nvPr userDrawn="1"/>
        </p:nvSpPr>
        <p:spPr>
          <a:xfrm>
            <a:off x="5022508"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cxnSp>
        <p:nvCxnSpPr>
          <p:cNvPr id="24" name="Straight Connector 23">
            <a:extLst>
              <a:ext uri="{FF2B5EF4-FFF2-40B4-BE49-F238E27FC236}">
                <a16:creationId xmlns:a16="http://schemas.microsoft.com/office/drawing/2014/main" id="{32581B9F-0FD8-F84E-2EF6-334A56CF16E1}"/>
              </a:ext>
            </a:extLst>
          </p:cNvPr>
          <p:cNvCxnSpPr>
            <a:cxnSpLocks/>
          </p:cNvCxnSpPr>
          <p:nvPr userDrawn="1"/>
        </p:nvCxnSpPr>
        <p:spPr>
          <a:xfrm>
            <a:off x="7018988" y="3320510"/>
            <a:ext cx="0" cy="1944745"/>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93E619B-4460-1B17-C65A-0F9374039806}"/>
              </a:ext>
            </a:extLst>
          </p:cNvPr>
          <p:cNvSpPr/>
          <p:nvPr userDrawn="1"/>
        </p:nvSpPr>
        <p:spPr>
          <a:xfrm>
            <a:off x="5887136" y="3746824"/>
            <a:ext cx="2268416" cy="961292"/>
          </a:xfrm>
          <a:prstGeom prst="rect">
            <a:avLst/>
          </a:prstGeom>
          <a:solidFill>
            <a:srgbClr val="456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6" name="Rectangle 25">
            <a:extLst>
              <a:ext uri="{FF2B5EF4-FFF2-40B4-BE49-F238E27FC236}">
                <a16:creationId xmlns:a16="http://schemas.microsoft.com/office/drawing/2014/main" id="{212244E2-1446-C44D-64CC-44BA780136EE}"/>
              </a:ext>
            </a:extLst>
          </p:cNvPr>
          <p:cNvSpPr/>
          <p:nvPr userDrawn="1"/>
        </p:nvSpPr>
        <p:spPr>
          <a:xfrm>
            <a:off x="6386497"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a:endParaRPr lang="en-US" sz="1200">
              <a:latin typeface="+mj-lt"/>
            </a:endParaRPr>
          </a:p>
        </p:txBody>
      </p:sp>
      <p:sp>
        <p:nvSpPr>
          <p:cNvPr id="27" name="Text Placeholder 4">
            <a:extLst>
              <a:ext uri="{FF2B5EF4-FFF2-40B4-BE49-F238E27FC236}">
                <a16:creationId xmlns:a16="http://schemas.microsoft.com/office/drawing/2014/main" id="{1E902119-526E-11E2-2BB4-05838377C255}"/>
              </a:ext>
            </a:extLst>
          </p:cNvPr>
          <p:cNvSpPr>
            <a:spLocks noGrp="1"/>
          </p:cNvSpPr>
          <p:nvPr>
            <p:ph type="body" sz="quarter" idx="25" hasCustomPrompt="1"/>
          </p:nvPr>
        </p:nvSpPr>
        <p:spPr>
          <a:xfrm>
            <a:off x="6006264" y="3800192"/>
            <a:ext cx="2030161" cy="813418"/>
          </a:xfrm>
          <a:prstGeom prst="rect">
            <a:avLst/>
          </a:prstGeom>
        </p:spPr>
        <p:txBody>
          <a:bodyPr numCol="1" anchor="ctr">
            <a:noAutofit/>
          </a:bodyPr>
          <a:lstStyle>
            <a:lvl1pPr marL="0" indent="0" algn="ctr">
              <a:buNone/>
              <a:defRPr sz="1200" b="1">
                <a:solidFill>
                  <a:schemeClr val="bg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28" name="Text Placeholder 4">
            <a:extLst>
              <a:ext uri="{FF2B5EF4-FFF2-40B4-BE49-F238E27FC236}">
                <a16:creationId xmlns:a16="http://schemas.microsoft.com/office/drawing/2014/main" id="{9B88D6BF-3AA5-B3D6-4361-F0180CEF400A}"/>
              </a:ext>
            </a:extLst>
          </p:cNvPr>
          <p:cNvSpPr>
            <a:spLocks noGrp="1"/>
          </p:cNvSpPr>
          <p:nvPr>
            <p:ph type="body" sz="quarter" idx="26" hasCustomPrompt="1"/>
          </p:nvPr>
        </p:nvSpPr>
        <p:spPr>
          <a:xfrm>
            <a:off x="5086124"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29" name="Text Placeholder 4">
            <a:extLst>
              <a:ext uri="{FF2B5EF4-FFF2-40B4-BE49-F238E27FC236}">
                <a16:creationId xmlns:a16="http://schemas.microsoft.com/office/drawing/2014/main" id="{2DA6A443-80F8-BDFE-F488-C8764E6284D8}"/>
              </a:ext>
            </a:extLst>
          </p:cNvPr>
          <p:cNvSpPr>
            <a:spLocks noGrp="1"/>
          </p:cNvSpPr>
          <p:nvPr>
            <p:ph type="body" sz="quarter" idx="27" hasCustomPrompt="1"/>
          </p:nvPr>
        </p:nvSpPr>
        <p:spPr>
          <a:xfrm>
            <a:off x="6432321" y="5197319"/>
            <a:ext cx="1156606"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cxnSp>
        <p:nvCxnSpPr>
          <p:cNvPr id="30" name="Straight Connector 29">
            <a:extLst>
              <a:ext uri="{FF2B5EF4-FFF2-40B4-BE49-F238E27FC236}">
                <a16:creationId xmlns:a16="http://schemas.microsoft.com/office/drawing/2014/main" id="{1380C29C-01A5-F2AA-3528-E3D1FA463438}"/>
              </a:ext>
            </a:extLst>
          </p:cNvPr>
          <p:cNvCxnSpPr>
            <a:cxnSpLocks/>
          </p:cNvCxnSpPr>
          <p:nvPr userDrawn="1"/>
        </p:nvCxnSpPr>
        <p:spPr>
          <a:xfrm flipH="1">
            <a:off x="5664426" y="4961250"/>
            <a:ext cx="2708348"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98F304-2966-9B2C-D0C5-066D69773039}"/>
              </a:ext>
            </a:extLst>
          </p:cNvPr>
          <p:cNvCxnSpPr>
            <a:cxnSpLocks/>
          </p:cNvCxnSpPr>
          <p:nvPr userDrawn="1"/>
        </p:nvCxnSpPr>
        <p:spPr>
          <a:xfrm>
            <a:off x="8372773" y="4949116"/>
            <a:ext cx="0" cy="422796"/>
          </a:xfrm>
          <a:prstGeom prst="line">
            <a:avLst/>
          </a:prstGeom>
          <a:ln w="19050">
            <a:solidFill>
              <a:srgbClr val="39546E"/>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C0FDE88-08F2-1384-9B9A-752E8DC273C9}"/>
              </a:ext>
            </a:extLst>
          </p:cNvPr>
          <p:cNvSpPr/>
          <p:nvPr userDrawn="1"/>
        </p:nvSpPr>
        <p:spPr>
          <a:xfrm>
            <a:off x="7730856" y="5123382"/>
            <a:ext cx="1283835" cy="961292"/>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00">
              <a:latin typeface="+mj-lt"/>
            </a:endParaRPr>
          </a:p>
        </p:txBody>
      </p:sp>
      <p:sp>
        <p:nvSpPr>
          <p:cNvPr id="33" name="Text Placeholder 4">
            <a:extLst>
              <a:ext uri="{FF2B5EF4-FFF2-40B4-BE49-F238E27FC236}">
                <a16:creationId xmlns:a16="http://schemas.microsoft.com/office/drawing/2014/main" id="{E34E741C-9DF0-0FEE-3BD0-AE4D21466A02}"/>
              </a:ext>
            </a:extLst>
          </p:cNvPr>
          <p:cNvSpPr>
            <a:spLocks noGrp="1"/>
          </p:cNvSpPr>
          <p:nvPr>
            <p:ph type="body" sz="quarter" idx="28" hasCustomPrompt="1"/>
          </p:nvPr>
        </p:nvSpPr>
        <p:spPr>
          <a:xfrm>
            <a:off x="7794471" y="5197319"/>
            <a:ext cx="1144303" cy="813418"/>
          </a:xfrm>
          <a:prstGeom prst="rect">
            <a:avLst/>
          </a:prstGeom>
          <a:solidFill>
            <a:srgbClr val="E7ECF0"/>
          </a:solidFill>
        </p:spPr>
        <p:txBody>
          <a:bodyPr numCol="1" anchor="ctr">
            <a:noAutofit/>
          </a:bodyPr>
          <a:lstStyle>
            <a:lvl1pPr marL="0" indent="0" algn="ctr">
              <a:buNone/>
              <a:defRPr sz="1200"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text</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1362492"/>
            <a:ext cx="4416790" cy="1258941"/>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21811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bulle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E4DF639-9346-9AC8-5586-B8920E74461D}"/>
              </a:ext>
            </a:extLst>
          </p:cNvPr>
          <p:cNvSpPr/>
          <p:nvPr userDrawn="1"/>
        </p:nvSpPr>
        <p:spPr>
          <a:xfrm>
            <a:off x="0" y="1197204"/>
            <a:ext cx="9144000" cy="1150070"/>
          </a:xfrm>
          <a:prstGeom prst="rect">
            <a:avLst/>
          </a:prstGeom>
          <a:solidFill>
            <a:srgbClr val="869FB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304025"/>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34320" y="2453643"/>
            <a:ext cx="4188587"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4BF20102-D0F0-E3BC-56BC-87082D793329}"/>
              </a:ext>
            </a:extLst>
          </p:cNvPr>
          <p:cNvSpPr>
            <a:spLocks noGrp="1"/>
          </p:cNvSpPr>
          <p:nvPr>
            <p:ph type="body" sz="quarter" idx="3" hasCustomPrompt="1"/>
          </p:nvPr>
        </p:nvSpPr>
        <p:spPr>
          <a:xfrm>
            <a:off x="373359" y="6507850"/>
            <a:ext cx="5522983" cy="289067"/>
          </a:xfrm>
          <a:prstGeom prst="rect">
            <a:avLst/>
          </a:prstGeom>
        </p:spPr>
        <p:txBody>
          <a:bodyPr anchor="t">
            <a:noAutofit/>
          </a:bodyPr>
          <a:lstStyle>
            <a:lvl1pPr marL="0" indent="0">
              <a:buNone/>
              <a:defRPr sz="825" b="0">
                <a:solidFill>
                  <a:schemeClr val="tx1"/>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35" name="Content Placeholder 2">
            <a:extLst>
              <a:ext uri="{FF2B5EF4-FFF2-40B4-BE49-F238E27FC236}">
                <a16:creationId xmlns:a16="http://schemas.microsoft.com/office/drawing/2014/main" id="{146B3DF0-438B-0620-A62E-F05AB3AEB5C3}"/>
              </a:ext>
            </a:extLst>
          </p:cNvPr>
          <p:cNvSpPr>
            <a:spLocks noGrp="1"/>
          </p:cNvSpPr>
          <p:nvPr>
            <p:ph idx="29"/>
          </p:nvPr>
        </p:nvSpPr>
        <p:spPr>
          <a:xfrm>
            <a:off x="4621095" y="2453643"/>
            <a:ext cx="4416790" cy="2995050"/>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5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3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200">
                <a:latin typeface="+mj-lt"/>
                <a:cs typeface="Arial" panose="020B0604020202020204" pitchFamily="34" charset="0"/>
              </a:defRPr>
            </a:lvl4pPr>
            <a:lvl5pPr marL="854869" indent="-169069">
              <a:buClr>
                <a:srgbClr val="005DAB"/>
              </a:buClr>
              <a:buFont typeface="Arial" panose="020B0604020202020204" pitchFamily="34" charset="0"/>
              <a:buChar char="–"/>
              <a:defRPr sz="105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4">
            <a:extLst>
              <a:ext uri="{FF2B5EF4-FFF2-40B4-BE49-F238E27FC236}">
                <a16:creationId xmlns:a16="http://schemas.microsoft.com/office/drawing/2014/main" id="{6301330D-DE87-12B9-8A22-DF3FBED01A9E}"/>
              </a:ext>
            </a:extLst>
          </p:cNvPr>
          <p:cNvSpPr>
            <a:spLocks noGrp="1"/>
          </p:cNvSpPr>
          <p:nvPr>
            <p:ph type="body" sz="quarter" idx="30" hasCustomPrompt="1"/>
          </p:nvPr>
        </p:nvSpPr>
        <p:spPr>
          <a:xfrm>
            <a:off x="334320" y="1557559"/>
            <a:ext cx="5522983" cy="504887"/>
          </a:xfrm>
          <a:prstGeom prst="rect">
            <a:avLst/>
          </a:prstGeom>
        </p:spPr>
        <p:txBody>
          <a:bodyPr anchor="t">
            <a:noAutofit/>
          </a:bodyPr>
          <a:lstStyle>
            <a:lvl1pPr marL="0" indent="0">
              <a:buNone/>
              <a:defRPr sz="1800" b="1">
                <a:solidFill>
                  <a:srgbClr val="45688B"/>
                </a:solidFill>
                <a:effectLst/>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Subtitle</a:t>
            </a:r>
          </a:p>
        </p:txBody>
      </p:sp>
    </p:spTree>
    <p:extLst>
      <p:ext uri="{BB962C8B-B14F-4D97-AF65-F5344CB8AC3E}">
        <p14:creationId xmlns:p14="http://schemas.microsoft.com/office/powerpoint/2010/main" val="351523147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AB44-3933-4383-A7E8-C2260715D422}"/>
              </a:ext>
            </a:extLst>
          </p:cNvPr>
          <p:cNvSpPr/>
          <p:nvPr userDrawn="1"/>
        </p:nvSpPr>
        <p:spPr>
          <a:xfrm>
            <a:off x="0" y="-41565"/>
            <a:ext cx="8930666" cy="6903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mj-lt"/>
            </a:endParaRPr>
          </a:p>
        </p:txBody>
      </p:sp>
      <p:pic>
        <p:nvPicPr>
          <p:cNvPr id="4" name="Picture 3">
            <a:extLst>
              <a:ext uri="{FF2B5EF4-FFF2-40B4-BE49-F238E27FC236}">
                <a16:creationId xmlns:a16="http://schemas.microsoft.com/office/drawing/2014/main" id="{EB74A30A-ED28-C5D9-80DB-D1831070D7C4}"/>
              </a:ext>
            </a:extLst>
          </p:cNvPr>
          <p:cNvPicPr>
            <a:picLocks noChangeAspect="1"/>
          </p:cNvPicPr>
          <p:nvPr userDrawn="1"/>
        </p:nvPicPr>
        <p:blipFill rotWithShape="1">
          <a:blip r:embed="rId3"/>
          <a:srcRect l="46730" r="6836"/>
          <a:stretch/>
        </p:blipFill>
        <p:spPr>
          <a:xfrm rot="5400000">
            <a:off x="5119004" y="2838210"/>
            <a:ext cx="6924033" cy="1132168"/>
          </a:xfrm>
          <a:prstGeom prst="rect">
            <a:avLst/>
          </a:prstGeom>
        </p:spPr>
      </p:pic>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1"/>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2" y="217232"/>
            <a:ext cx="6259953" cy="6254342"/>
          </a:xfrm>
          <a:prstGeom prst="rect">
            <a:avLst/>
          </a:prstGeom>
        </p:spPr>
        <p:txBody>
          <a:bodyPr vert="eaVert">
            <a:noAutofit/>
          </a:bodyPr>
          <a:lstStyle>
            <a:lvl1pPr>
              <a:defRPr sz="1800">
                <a:solidFill>
                  <a:schemeClr val="tx1"/>
                </a:solidFill>
                <a:latin typeface="+mj-lt"/>
              </a:defRPr>
            </a:lvl1pPr>
            <a:lvl2pPr marL="471488" indent="-257175">
              <a:buClr>
                <a:srgbClr val="005DAB"/>
              </a:buClr>
              <a:defRPr lang="en-US" sz="1650" b="0" i="0" kern="1200" dirty="0">
                <a:solidFill>
                  <a:schemeClr val="tx1"/>
                </a:solidFill>
                <a:latin typeface="+mj-lt"/>
                <a:ea typeface="+mn-ea"/>
                <a:cs typeface="Arial" panose="020B0604020202020204" pitchFamily="34" charset="0"/>
              </a:defRPr>
            </a:lvl2pPr>
            <a:lvl3pPr marL="603647" indent="-257175">
              <a:buClr>
                <a:srgbClr val="005DAB"/>
              </a:buClr>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773906" indent="-257175">
              <a:buClr>
                <a:srgbClr val="005DAB"/>
              </a:buClr>
              <a:defRPr lang="en-US" sz="1350" b="0" i="0" kern="1200" dirty="0">
                <a:solidFill>
                  <a:schemeClr val="tx1"/>
                </a:solidFill>
                <a:latin typeface="+mj-lt"/>
                <a:ea typeface="+mn-ea"/>
                <a:cs typeface="Arial" panose="020B0604020202020204" pitchFamily="34" charset="0"/>
              </a:defRPr>
            </a:lvl4pPr>
            <a:lvl5pPr>
              <a:buClr>
                <a:srgbClr val="005DAB"/>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6259612" y="2050546"/>
            <a:ext cx="4487159" cy="668871"/>
          </a:xfrm>
          <a:prstGeom prst="rect">
            <a:avLst/>
          </a:prstGeom>
        </p:spPr>
        <p:txBody>
          <a:bodyPr vert="horz" lIns="91440" tIns="45720" rIns="91440" bIns="45720" rtlCol="0" anchor="ctr">
            <a:noAutofit/>
          </a:bodyPr>
          <a:lstStyle>
            <a:lvl1pPr>
              <a:defRPr sz="2100">
                <a:solidFill>
                  <a:schemeClr val="bg1"/>
                </a:solidFill>
                <a:latin typeface="+mj-lt"/>
              </a:defRPr>
            </a:lvl1pPr>
          </a:lstStyle>
          <a:p>
            <a:r>
              <a:rPr lang="en-US"/>
              <a:t>Click to edit Master title style</a:t>
            </a:r>
          </a:p>
        </p:txBody>
      </p:sp>
      <p:sp>
        <p:nvSpPr>
          <p:cNvPr id="11" name="Slide Number Placeholder 5">
            <a:extLst>
              <a:ext uri="{FF2B5EF4-FFF2-40B4-BE49-F238E27FC236}">
                <a16:creationId xmlns:a16="http://schemas.microsoft.com/office/drawing/2014/main" id="{8888420E-A35D-2CFE-2B8E-3923F03E2346}"/>
              </a:ext>
            </a:extLst>
          </p:cNvPr>
          <p:cNvSpPr txBox="1">
            <a:spLocks/>
          </p:cNvSpPr>
          <p:nvPr userDrawn="1"/>
        </p:nvSpPr>
        <p:spPr>
          <a:xfrm rot="5400000">
            <a:off x="-214976" y="6636022"/>
            <a:ext cx="598419" cy="269524"/>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a:p>
        </p:txBody>
      </p:sp>
      <p:pic>
        <p:nvPicPr>
          <p:cNvPr id="7" name="Picture 6" descr="A black background with white letters&#10;&#10;Description automatically generated">
            <a:extLst>
              <a:ext uri="{FF2B5EF4-FFF2-40B4-BE49-F238E27FC236}">
                <a16:creationId xmlns:a16="http://schemas.microsoft.com/office/drawing/2014/main" id="{D600F9BB-A801-A089-C12E-C0C8B9496BF9}"/>
              </a:ext>
            </a:extLst>
          </p:cNvPr>
          <p:cNvPicPr>
            <a:picLocks noChangeAspect="1"/>
          </p:cNvPicPr>
          <p:nvPr userDrawn="1"/>
        </p:nvPicPr>
        <p:blipFill>
          <a:blip r:embed="rId6"/>
          <a:stretch>
            <a:fillRect/>
          </a:stretch>
        </p:blipFill>
        <p:spPr>
          <a:xfrm rot="5400000">
            <a:off x="8105759" y="4297873"/>
            <a:ext cx="1690030" cy="298391"/>
          </a:xfrm>
          <a:prstGeom prst="rect">
            <a:avLst/>
          </a:prstGeom>
        </p:spPr>
      </p:pic>
      <p:pic>
        <p:nvPicPr>
          <p:cNvPr id="9" name="Picture 8" descr="A black and white logo&#10;&#10;Description automatically generated">
            <a:extLst>
              <a:ext uri="{FF2B5EF4-FFF2-40B4-BE49-F238E27FC236}">
                <a16:creationId xmlns:a16="http://schemas.microsoft.com/office/drawing/2014/main" id="{093BA9BF-0FEA-A45E-22FA-C6021B4DEDCF}"/>
              </a:ext>
            </a:extLst>
          </p:cNvPr>
          <p:cNvPicPr>
            <a:picLocks noChangeAspect="1"/>
          </p:cNvPicPr>
          <p:nvPr userDrawn="1"/>
        </p:nvPicPr>
        <p:blipFill>
          <a:blip r:embed="rId7"/>
          <a:stretch>
            <a:fillRect/>
          </a:stretch>
        </p:blipFill>
        <p:spPr>
          <a:xfrm rot="5400000">
            <a:off x="7876160" y="5942747"/>
            <a:ext cx="1265458" cy="48968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ppendix_whi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pic>
        <p:nvPicPr>
          <p:cNvPr id="25" name="Picture 24" descr="Text&#10;&#10;Description automatically generated with medium confidence">
            <a:extLst>
              <a:ext uri="{FF2B5EF4-FFF2-40B4-BE49-F238E27FC236}">
                <a16:creationId xmlns:a16="http://schemas.microsoft.com/office/drawing/2014/main" id="{0D2C76B0-8A4A-4935-AB9E-8457605F32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34909" y="5790141"/>
            <a:ext cx="2252725" cy="844772"/>
          </a:xfrm>
          <a:prstGeom prst="rect">
            <a:avLst/>
          </a:prstGeom>
        </p:spPr>
      </p:pic>
      <p:grpSp>
        <p:nvGrpSpPr>
          <p:cNvPr id="29" name="Group 28">
            <a:extLst>
              <a:ext uri="{FF2B5EF4-FFF2-40B4-BE49-F238E27FC236}">
                <a16:creationId xmlns:a16="http://schemas.microsoft.com/office/drawing/2014/main" id="{5189D5A3-AE35-40D8-AF42-34B1E9466F99}"/>
              </a:ext>
            </a:extLst>
          </p:cNvPr>
          <p:cNvGrpSpPr/>
          <p:nvPr userDrawn="1"/>
        </p:nvGrpSpPr>
        <p:grpSpPr>
          <a:xfrm>
            <a:off x="-8383" y="0"/>
            <a:ext cx="9152383" cy="6858000"/>
            <a:chOff x="-8383" y="0"/>
            <a:chExt cx="9152383" cy="6858000"/>
          </a:xfrm>
        </p:grpSpPr>
        <p:sp>
          <p:nvSpPr>
            <p:cNvPr id="30" name="Rectangle 29">
              <a:extLst>
                <a:ext uri="{FF2B5EF4-FFF2-40B4-BE49-F238E27FC236}">
                  <a16:creationId xmlns:a16="http://schemas.microsoft.com/office/drawing/2014/main" id="{E3DA4D8A-1C1C-4C01-B4D7-4BAD698EFC34}"/>
                </a:ext>
              </a:extLst>
            </p:cNvPr>
            <p:cNvSpPr/>
            <p:nvPr userDrawn="1"/>
          </p:nvSpPr>
          <p:spPr>
            <a:xfrm>
              <a:off x="175491" y="0"/>
              <a:ext cx="8968509" cy="131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close up of a wood surface&#10;&#10;Description automatically generated with low confidence">
              <a:extLst>
                <a:ext uri="{FF2B5EF4-FFF2-40B4-BE49-F238E27FC236}">
                  <a16:creationId xmlns:a16="http://schemas.microsoft.com/office/drawing/2014/main" id="{E01C4E6A-F310-4FC1-A6D7-38964810DF3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22187" b="52375"/>
            <a:stretch/>
          </p:blipFill>
          <p:spPr>
            <a:xfrm rot="10800000" flipH="1">
              <a:off x="-8383" y="0"/>
              <a:ext cx="626320" cy="6858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70DDEB28-0E8D-469A-B4CF-4653C995ECD5}"/>
                </a:ext>
              </a:extLst>
            </p:cNvPr>
            <p:cNvPicPr>
              <a:picLocks noChangeAspect="1"/>
            </p:cNvPicPr>
            <p:nvPr userDrawn="1"/>
          </p:nvPicPr>
          <p:blipFill rotWithShape="1">
            <a:blip r:embed="rId7"/>
            <a:srcRect t="6973" b="4485"/>
            <a:stretch/>
          </p:blipFill>
          <p:spPr>
            <a:xfrm>
              <a:off x="810346" y="1914950"/>
              <a:ext cx="3274142" cy="1218634"/>
            </a:xfrm>
            <a:prstGeom prst="rect">
              <a:avLst/>
            </a:prstGeom>
          </p:spPr>
        </p:pic>
      </p:grpSp>
      <p:cxnSp>
        <p:nvCxnSpPr>
          <p:cNvPr id="33" name="Straight Connector 32">
            <a:extLst>
              <a:ext uri="{FF2B5EF4-FFF2-40B4-BE49-F238E27FC236}">
                <a16:creationId xmlns:a16="http://schemas.microsoft.com/office/drawing/2014/main" id="{58838BAD-8AB4-4A8A-9379-E9F8F6327820}"/>
              </a:ext>
            </a:extLst>
          </p:cNvPr>
          <p:cNvCxnSpPr>
            <a:cxnSpLocks/>
          </p:cNvCxnSpPr>
          <p:nvPr userDrawn="1"/>
        </p:nvCxnSpPr>
        <p:spPr>
          <a:xfrm>
            <a:off x="4276894" y="1440589"/>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4FDD1E2D-BB2B-4239-A4C5-B675E66B4293}"/>
              </a:ext>
            </a:extLst>
          </p:cNvPr>
          <p:cNvSpPr>
            <a:spLocks noGrp="1"/>
          </p:cNvSpPr>
          <p:nvPr>
            <p:ph type="ctrTitle" hasCustomPrompt="1"/>
          </p:nvPr>
        </p:nvSpPr>
        <p:spPr>
          <a:xfrm>
            <a:off x="4516585" y="1440589"/>
            <a:ext cx="4368799" cy="2167357"/>
          </a:xfrm>
          <a:prstGeom prst="rect">
            <a:avLst/>
          </a:prstGeom>
        </p:spPr>
        <p:txBody>
          <a:bodyPr vert="horz" anchor="ctr">
            <a:noAutofit/>
          </a:bodyPr>
          <a:lstStyle>
            <a:lvl1pPr marL="0" algn="l" defTabSz="914400" rtl="0" eaLnBrk="1" latinLnBrk="0" hangingPunct="1">
              <a:lnSpc>
                <a:spcPct val="100000"/>
              </a:lnSpc>
              <a:spcBef>
                <a:spcPct val="0"/>
              </a:spcBef>
              <a:buNone/>
              <a:defRPr lang="en-US" sz="3000" b="1" i="0" kern="1200" dirty="0">
                <a:solidFill>
                  <a:schemeClr val="tx1"/>
                </a:solidFill>
                <a:latin typeface="Arial" panose="020B0604020202020204" pitchFamily="34" charset="0"/>
                <a:ea typeface="+mj-ea"/>
                <a:cs typeface="Arial" panose="020B0604020202020204" pitchFamily="34" charset="0"/>
              </a:defRPr>
            </a:lvl1pPr>
          </a:lstStyle>
          <a:p>
            <a:r>
              <a:rPr lang="en-US"/>
              <a:t>Click to edit Master Appendix</a:t>
            </a:r>
          </a:p>
        </p:txBody>
      </p:sp>
      <p:sp>
        <p:nvSpPr>
          <p:cNvPr id="10" name="Slide Number Placeholder 5">
            <a:extLst>
              <a:ext uri="{FF2B5EF4-FFF2-40B4-BE49-F238E27FC236}">
                <a16:creationId xmlns:a16="http://schemas.microsoft.com/office/drawing/2014/main" id="{8F6F1A4D-4E58-4865-AF8D-418B2FE3EA10}"/>
              </a:ext>
            </a:extLst>
          </p:cNvPr>
          <p:cNvSpPr>
            <a:spLocks noGrp="1"/>
          </p:cNvSpPr>
          <p:nvPr>
            <p:ph type="sldNum" sz="quarter" idx="4"/>
          </p:nvPr>
        </p:nvSpPr>
        <p:spPr>
          <a:xfrm>
            <a:off x="8319752" y="6577563"/>
            <a:ext cx="824248" cy="280436"/>
          </a:xfrm>
          <a:prstGeom prst="rect">
            <a:avLst/>
          </a:prstGeom>
        </p:spPr>
        <p:txBody>
          <a:bodyPr>
            <a:noAutofit/>
          </a:bodyPr>
          <a:lstStyle>
            <a:lvl1pPr algn="r">
              <a:defRPr sz="9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79912259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White title slide">
    <p:bg>
      <p:bgPr>
        <a:solidFill>
          <a:schemeClr val="bg1"/>
        </a:solidFill>
        <a:effectLst/>
      </p:bgPr>
    </p:bg>
    <p:spTree>
      <p:nvGrpSpPr>
        <p:cNvPr id="1" name=""/>
        <p:cNvGrpSpPr/>
        <p:nvPr/>
      </p:nvGrpSpPr>
      <p:grpSpPr>
        <a:xfrm>
          <a:off x="0" y="0"/>
          <a:ext cx="0" cy="0"/>
          <a:chOff x="0" y="0"/>
          <a:chExt cx="0" cy="0"/>
        </a:xfrm>
      </p:grpSpPr>
      <p:pic>
        <p:nvPicPr>
          <p:cNvPr id="5" name="Picture 4" descr="A close-up of several metal bars&#10;&#10;Description automatically generated">
            <a:extLst>
              <a:ext uri="{FF2B5EF4-FFF2-40B4-BE49-F238E27FC236}">
                <a16:creationId xmlns:a16="http://schemas.microsoft.com/office/drawing/2014/main" id="{398F7C34-59B2-5398-EFED-01914810FBE3}"/>
              </a:ext>
            </a:extLst>
          </p:cNvPr>
          <p:cNvPicPr>
            <a:picLocks noChangeAspect="1"/>
          </p:cNvPicPr>
          <p:nvPr userDrawn="1"/>
        </p:nvPicPr>
        <p:blipFill rotWithShape="1">
          <a:blip r:embed="rId3"/>
          <a:srcRect l="1883" t="12495" r="16303" b="22253"/>
          <a:stretch/>
        </p:blipFill>
        <p:spPr>
          <a:xfrm>
            <a:off x="-6191" y="0"/>
            <a:ext cx="9150191" cy="4093986"/>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8" name="TextBox 19">
            <a:extLst>
              <a:ext uri="{FF2B5EF4-FFF2-40B4-BE49-F238E27FC236}">
                <a16:creationId xmlns:a16="http://schemas.microsoft.com/office/drawing/2014/main" id="{B332FC75-8C9E-45F4-879D-39F6AAC1E664}"/>
              </a:ext>
            </a:extLst>
          </p:cNvPr>
          <p:cNvSpPr txBox="1">
            <a:spLocks noChangeArrowheads="1"/>
          </p:cNvSpPr>
          <p:nvPr userDrawn="1"/>
        </p:nvSpPr>
        <p:spPr bwMode="auto">
          <a:xfrm>
            <a:off x="6470861" y="4361827"/>
            <a:ext cx="246327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D64123"/>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D64123"/>
              </a:buClr>
              <a:buFont typeface="System Font Regular"/>
              <a:buChar char="-"/>
              <a:defRPr sz="20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1000">
                <a:solidFill>
                  <a:srgbClr val="5E5E5E"/>
                </a:solidFill>
              </a:rPr>
              <a:t>ClimaxMolybdenum.com</a:t>
            </a:r>
          </a:p>
        </p:txBody>
      </p:sp>
      <p:sp>
        <p:nvSpPr>
          <p:cNvPr id="18" name="Rectangle 17">
            <a:extLst>
              <a:ext uri="{FF2B5EF4-FFF2-40B4-BE49-F238E27FC236}">
                <a16:creationId xmlns:a16="http://schemas.microsoft.com/office/drawing/2014/main" id="{223BE7A0-4F49-FE60-B13A-A8BE27BD716B}"/>
              </a:ext>
            </a:extLst>
          </p:cNvPr>
          <p:cNvSpPr/>
          <p:nvPr userDrawn="1"/>
        </p:nvSpPr>
        <p:spPr>
          <a:xfrm>
            <a:off x="6477132" y="3683728"/>
            <a:ext cx="2463271" cy="6111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9" name="Picture 8" descr="A black and white logo&#10;&#10;Description automatically generated">
            <a:extLst>
              <a:ext uri="{FF2B5EF4-FFF2-40B4-BE49-F238E27FC236}">
                <a16:creationId xmlns:a16="http://schemas.microsoft.com/office/drawing/2014/main" id="{633193A8-9581-19DB-8540-F4B06DFBA352}"/>
              </a:ext>
            </a:extLst>
          </p:cNvPr>
          <p:cNvPicPr>
            <a:picLocks noChangeAspect="1"/>
          </p:cNvPicPr>
          <p:nvPr userDrawn="1"/>
        </p:nvPicPr>
        <p:blipFill>
          <a:blip r:embed="rId6"/>
          <a:stretch>
            <a:fillRect/>
          </a:stretch>
        </p:blipFill>
        <p:spPr>
          <a:xfrm>
            <a:off x="179537" y="1199584"/>
            <a:ext cx="4529315" cy="1752657"/>
          </a:xfrm>
          <a:prstGeom prst="rect">
            <a:avLst/>
          </a:prstGeom>
        </p:spPr>
      </p:pic>
      <p:pic>
        <p:nvPicPr>
          <p:cNvPr id="15" name="Picture 14" descr="A blue and black logo&#10;&#10;Description automatically generated">
            <a:extLst>
              <a:ext uri="{FF2B5EF4-FFF2-40B4-BE49-F238E27FC236}">
                <a16:creationId xmlns:a16="http://schemas.microsoft.com/office/drawing/2014/main" id="{795354F0-40B9-5BBD-1E99-8AF82B48447D}"/>
              </a:ext>
            </a:extLst>
          </p:cNvPr>
          <p:cNvPicPr>
            <a:picLocks noChangeAspect="1"/>
          </p:cNvPicPr>
          <p:nvPr userDrawn="1"/>
        </p:nvPicPr>
        <p:blipFill>
          <a:blip r:embed="rId7"/>
          <a:stretch>
            <a:fillRect/>
          </a:stretch>
        </p:blipFill>
        <p:spPr>
          <a:xfrm>
            <a:off x="6539534" y="3740862"/>
            <a:ext cx="2280667" cy="563831"/>
          </a:xfrm>
          <a:prstGeom prst="rect">
            <a:avLst/>
          </a:prstGeom>
        </p:spPr>
      </p:pic>
      <p:pic>
        <p:nvPicPr>
          <p:cNvPr id="2" name="Picture 8" descr="Shape&#10;&#10;Description automatically generated with low confidence">
            <a:extLst>
              <a:ext uri="{FF2B5EF4-FFF2-40B4-BE49-F238E27FC236}">
                <a16:creationId xmlns:a16="http://schemas.microsoft.com/office/drawing/2014/main" id="{B1927388-C2D5-D7BB-EF14-C8167A0FB8A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39534" y="5902188"/>
            <a:ext cx="436706" cy="4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9">
            <a:extLst>
              <a:ext uri="{FF2B5EF4-FFF2-40B4-BE49-F238E27FC236}">
                <a16:creationId xmlns:a16="http://schemas.microsoft.com/office/drawing/2014/main" id="{25F530B7-FD48-73A4-5D04-B57529A9EC06}"/>
              </a:ext>
            </a:extLst>
          </p:cNvPr>
          <p:cNvPicPr>
            <a:picLocks noChangeAspect="1"/>
          </p:cNvPicPr>
          <p:nvPr userDrawn="1"/>
        </p:nvPicPr>
        <p:blipFill>
          <a:blip r:embed="rId9"/>
          <a:stretch>
            <a:fillRect/>
          </a:stretch>
        </p:blipFill>
        <p:spPr>
          <a:xfrm>
            <a:off x="7145926" y="5998168"/>
            <a:ext cx="895174" cy="293443"/>
          </a:xfrm>
          <a:prstGeom prst="rect">
            <a:avLst/>
          </a:prstGeom>
        </p:spPr>
      </p:pic>
      <p:cxnSp>
        <p:nvCxnSpPr>
          <p:cNvPr id="7" name="Straight Connector 6">
            <a:extLst>
              <a:ext uri="{FF2B5EF4-FFF2-40B4-BE49-F238E27FC236}">
                <a16:creationId xmlns:a16="http://schemas.microsoft.com/office/drawing/2014/main" id="{0C95FA07-7AC1-63DF-1AC2-35BE411949DB}"/>
              </a:ext>
            </a:extLst>
          </p:cNvPr>
          <p:cNvCxnSpPr>
            <a:cxnSpLocks/>
          </p:cNvCxnSpPr>
          <p:nvPr userDrawn="1"/>
        </p:nvCxnSpPr>
        <p:spPr>
          <a:xfrm>
            <a:off x="6470861" y="5775467"/>
            <a:ext cx="2481558" cy="0"/>
          </a:xfrm>
          <a:prstGeom prst="line">
            <a:avLst/>
          </a:prstGeom>
          <a:ln w="15875">
            <a:solidFill>
              <a:srgbClr val="005DAB"/>
            </a:solidFill>
          </a:ln>
        </p:spPr>
        <p:style>
          <a:lnRef idx="1">
            <a:schemeClr val="accent1"/>
          </a:lnRef>
          <a:fillRef idx="0">
            <a:schemeClr val="accent1"/>
          </a:fillRef>
          <a:effectRef idx="0">
            <a:schemeClr val="accent1"/>
          </a:effectRef>
          <a:fontRef idx="minor">
            <a:schemeClr val="tx1"/>
          </a:fontRef>
        </p:style>
      </p:cxnSp>
      <p:pic>
        <p:nvPicPr>
          <p:cNvPr id="10" name="Picture 9" descr="A white rectangular sign with black text&#10;&#10;Description automatically generated">
            <a:extLst>
              <a:ext uri="{FF2B5EF4-FFF2-40B4-BE49-F238E27FC236}">
                <a16:creationId xmlns:a16="http://schemas.microsoft.com/office/drawing/2014/main" id="{646B1AF7-6731-EC17-F373-3A30B56ECB7C}"/>
              </a:ext>
            </a:extLst>
          </p:cNvPr>
          <p:cNvPicPr>
            <a:picLocks noChangeAspect="1"/>
          </p:cNvPicPr>
          <p:nvPr userDrawn="1"/>
        </p:nvPicPr>
        <p:blipFill>
          <a:blip r:embed="rId10"/>
          <a:stretch>
            <a:fillRect/>
          </a:stretch>
        </p:blipFill>
        <p:spPr>
          <a:xfrm>
            <a:off x="8173039" y="5921086"/>
            <a:ext cx="810162" cy="442672"/>
          </a:xfrm>
          <a:prstGeom prst="rect">
            <a:avLst/>
          </a:prstGeom>
        </p:spPr>
      </p:pic>
      <p:sp>
        <p:nvSpPr>
          <p:cNvPr id="4" name="TextBox 2">
            <a:extLst>
              <a:ext uri="{FF2B5EF4-FFF2-40B4-BE49-F238E27FC236}">
                <a16:creationId xmlns:a16="http://schemas.microsoft.com/office/drawing/2014/main" id="{B2CB4082-4C53-AE35-46AE-A208E14D07E6}"/>
              </a:ext>
            </a:extLst>
          </p:cNvPr>
          <p:cNvSpPr txBox="1"/>
          <p:nvPr userDrawn="1"/>
        </p:nvSpPr>
        <p:spPr>
          <a:xfrm>
            <a:off x="7877181" y="6352703"/>
            <a:ext cx="1381329"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i="1">
                <a:solidFill>
                  <a:schemeClr val="tx1">
                    <a:lumMod val="95000"/>
                    <a:lumOff val="5000"/>
                  </a:schemeClr>
                </a:solidFill>
                <a:effectLst/>
                <a:latin typeface="+mj-lt"/>
                <a:ea typeface="Calibri" panose="020F0502020204030204" pitchFamily="34" charset="0"/>
              </a:rPr>
              <a:t>All Operating Sites</a:t>
            </a:r>
            <a:endParaRPr lang="en-US" sz="900" i="1">
              <a:solidFill>
                <a:schemeClr val="tx1">
                  <a:lumMod val="95000"/>
                  <a:lumOff val="5000"/>
                </a:schemeClr>
              </a:solidFill>
              <a:latin typeface="+mj-lt"/>
            </a:endParaRPr>
          </a:p>
        </p:txBody>
      </p:sp>
    </p:spTree>
    <p:extLst>
      <p:ext uri="{BB962C8B-B14F-4D97-AF65-F5344CB8AC3E}">
        <p14:creationId xmlns:p14="http://schemas.microsoft.com/office/powerpoint/2010/main" val="1383359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appendix_white">
    <p:spTree>
      <p:nvGrpSpPr>
        <p:cNvPr id="1" name=""/>
        <p:cNvGrpSpPr/>
        <p:nvPr/>
      </p:nvGrpSpPr>
      <p:grpSpPr>
        <a:xfrm>
          <a:off x="0" y="0"/>
          <a:ext cx="0" cy="0"/>
          <a:chOff x="0" y="0"/>
          <a:chExt cx="0" cy="0"/>
        </a:xfrm>
      </p:grpSpPr>
      <p:pic>
        <p:nvPicPr>
          <p:cNvPr id="8" name="Picture 7" descr="A close-up of several metal bars&#10;&#10;Description automatically generated">
            <a:extLst>
              <a:ext uri="{FF2B5EF4-FFF2-40B4-BE49-F238E27FC236}">
                <a16:creationId xmlns:a16="http://schemas.microsoft.com/office/drawing/2014/main" id="{85818DAE-F173-6A02-5C2D-15422D5E97BB}"/>
              </a:ext>
            </a:extLst>
          </p:cNvPr>
          <p:cNvPicPr>
            <a:picLocks noChangeAspect="1"/>
          </p:cNvPicPr>
          <p:nvPr userDrawn="1"/>
        </p:nvPicPr>
        <p:blipFill rotWithShape="1">
          <a:blip r:embed="rId3"/>
          <a:srcRect l="-13704" t="73" r="95214" b="852"/>
          <a:stretch/>
        </p:blipFill>
        <p:spPr>
          <a:xfrm>
            <a:off x="-1678028" y="46234"/>
            <a:ext cx="2259597" cy="6811766"/>
          </a:xfrm>
          <a:prstGeom prst="rect">
            <a:avLst/>
          </a:prstGeom>
        </p:spPr>
      </p:pic>
      <p:pic>
        <p:nvPicPr>
          <p:cNvPr id="6" name="Picture 5" descr="A close-up of several metal bars&#10;&#10;Description automatically generated">
            <a:extLst>
              <a:ext uri="{FF2B5EF4-FFF2-40B4-BE49-F238E27FC236}">
                <a16:creationId xmlns:a16="http://schemas.microsoft.com/office/drawing/2014/main" id="{ABB98FE2-8C45-F822-2EEB-97CF29D47D57}"/>
              </a:ext>
            </a:extLst>
          </p:cNvPr>
          <p:cNvPicPr>
            <a:picLocks noChangeAspect="1"/>
          </p:cNvPicPr>
          <p:nvPr userDrawn="1"/>
        </p:nvPicPr>
        <p:blipFill rotWithShape="1">
          <a:blip r:embed="rId3"/>
          <a:srcRect l="-5852" t="73" r="30977" b="852"/>
          <a:stretch/>
        </p:blipFill>
        <p:spPr>
          <a:xfrm>
            <a:off x="-6191" y="0"/>
            <a:ext cx="9150191" cy="6858000"/>
          </a:xfrm>
          <a:prstGeom prst="rect">
            <a:avLst/>
          </a:prstGeom>
        </p:spPr>
      </p:pic>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1"/>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Slide Number Placeholder 5">
            <a:extLst>
              <a:ext uri="{FF2B5EF4-FFF2-40B4-BE49-F238E27FC236}">
                <a16:creationId xmlns:a16="http://schemas.microsoft.com/office/drawing/2014/main" id="{DE4059FD-FABF-985C-1EFD-8E12B0A25D6C}"/>
              </a:ext>
            </a:extLst>
          </p:cNvPr>
          <p:cNvSpPr txBox="1">
            <a:spLocks/>
          </p:cNvSpPr>
          <p:nvPr userDrawn="1"/>
        </p:nvSpPr>
        <p:spPr>
          <a:xfrm>
            <a:off x="8864707" y="6591102"/>
            <a:ext cx="448814" cy="35936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545FE2-DEF4-4BC2-9058-BF1DA4AEB4E3}" type="slidenum">
              <a:rPr lang="en-US" sz="750" smtClean="0"/>
              <a:pPr/>
              <a:t>‹#›</a:t>
            </a:fld>
            <a:endParaRPr lang="en-US" sz="750"/>
          </a:p>
        </p:txBody>
      </p:sp>
      <p:pic>
        <p:nvPicPr>
          <p:cNvPr id="4" name="Picture 3" descr="A black and white logo&#10;&#10;Description automatically generated">
            <a:extLst>
              <a:ext uri="{FF2B5EF4-FFF2-40B4-BE49-F238E27FC236}">
                <a16:creationId xmlns:a16="http://schemas.microsoft.com/office/drawing/2014/main" id="{73C57629-A0D9-4379-2614-751A21521FB7}"/>
              </a:ext>
            </a:extLst>
          </p:cNvPr>
          <p:cNvPicPr>
            <a:picLocks noChangeAspect="1"/>
          </p:cNvPicPr>
          <p:nvPr userDrawn="1"/>
        </p:nvPicPr>
        <p:blipFill>
          <a:blip r:embed="rId6"/>
          <a:stretch>
            <a:fillRect/>
          </a:stretch>
        </p:blipFill>
        <p:spPr>
          <a:xfrm>
            <a:off x="4831528" y="1189655"/>
            <a:ext cx="3746783" cy="1449850"/>
          </a:xfrm>
          <a:prstGeom prst="rect">
            <a:avLst/>
          </a:prstGeom>
        </p:spPr>
      </p:pic>
      <p:sp>
        <p:nvSpPr>
          <p:cNvPr id="14" name="Rectangle 13">
            <a:extLst>
              <a:ext uri="{FF2B5EF4-FFF2-40B4-BE49-F238E27FC236}">
                <a16:creationId xmlns:a16="http://schemas.microsoft.com/office/drawing/2014/main" id="{5CF53F87-37AA-AD86-C495-DD48BED75638}"/>
              </a:ext>
            </a:extLst>
          </p:cNvPr>
          <p:cNvSpPr/>
          <p:nvPr userDrawn="1"/>
        </p:nvSpPr>
        <p:spPr>
          <a:xfrm>
            <a:off x="529829" y="-14288"/>
            <a:ext cx="3664165" cy="6877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AF447447-78DC-F23E-0FCE-D6184398FC21}"/>
              </a:ext>
            </a:extLst>
          </p:cNvPr>
          <p:cNvSpPr>
            <a:spLocks/>
          </p:cNvSpPr>
          <p:nvPr userDrawn="1"/>
        </p:nvSpPr>
        <p:spPr>
          <a:xfrm rot="5400000" flipV="1">
            <a:off x="781296" y="3412820"/>
            <a:ext cx="6840565" cy="59323"/>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CCF8E533-867F-52B7-0FEE-86FA4FF30461}"/>
              </a:ext>
            </a:extLst>
          </p:cNvPr>
          <p:cNvSpPr>
            <a:spLocks/>
          </p:cNvSpPr>
          <p:nvPr userDrawn="1"/>
        </p:nvSpPr>
        <p:spPr>
          <a:xfrm rot="5400000" flipV="1">
            <a:off x="-2881412" y="3397283"/>
            <a:ext cx="6877051" cy="69738"/>
          </a:xfrm>
          <a:prstGeom prst="rect">
            <a:avLst/>
          </a:prstGeom>
          <a:gradFill flip="none" rotWithShape="1">
            <a:gsLst>
              <a:gs pos="40000">
                <a:srgbClr val="869FB5"/>
              </a:gs>
              <a:gs pos="0">
                <a:srgbClr val="45688B"/>
              </a:gs>
              <a:gs pos="99083">
                <a:srgbClr val="2E465E"/>
              </a:gs>
              <a:gs pos="67000">
                <a:schemeClr val="bg1">
                  <a:lumMod val="95000"/>
                </a:schemeClr>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blue and black logo&#10;&#10;Description automatically generated">
            <a:extLst>
              <a:ext uri="{FF2B5EF4-FFF2-40B4-BE49-F238E27FC236}">
                <a16:creationId xmlns:a16="http://schemas.microsoft.com/office/drawing/2014/main" id="{3368DAA1-C8D7-7332-E49D-3D0B04D3BA44}"/>
              </a:ext>
            </a:extLst>
          </p:cNvPr>
          <p:cNvPicPr>
            <a:picLocks noChangeAspect="1"/>
          </p:cNvPicPr>
          <p:nvPr userDrawn="1"/>
        </p:nvPicPr>
        <p:blipFill>
          <a:blip r:embed="rId7"/>
          <a:stretch>
            <a:fillRect/>
          </a:stretch>
        </p:blipFill>
        <p:spPr>
          <a:xfrm>
            <a:off x="1065947" y="5943488"/>
            <a:ext cx="2637913" cy="652151"/>
          </a:xfrm>
          <a:prstGeom prst="rect">
            <a:avLst/>
          </a:prstGeom>
        </p:spPr>
      </p:pic>
    </p:spTree>
    <p:extLst>
      <p:ext uri="{BB962C8B-B14F-4D97-AF65-F5344CB8AC3E}">
        <p14:creationId xmlns:p14="http://schemas.microsoft.com/office/powerpoint/2010/main" val="2565077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34319" y="436003"/>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White 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2" y="438866"/>
            <a:ext cx="6478254" cy="311849"/>
          </a:xfrm>
          <a:prstGeom prst="rect">
            <a:avLst/>
          </a:prstGeom>
        </p:spPr>
        <p:txBody>
          <a:bodyPr vert="horz">
            <a:noAutofit/>
          </a:bodyPr>
          <a:lstStyle>
            <a:lvl1pPr>
              <a:lnSpc>
                <a:spcPct val="85000"/>
              </a:lnSpc>
              <a:defRPr sz="20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348460" y="1519519"/>
            <a:ext cx="792923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a:extLst>
              <a:ext uri="{FF2B5EF4-FFF2-40B4-BE49-F238E27FC236}">
                <a16:creationId xmlns:a16="http://schemas.microsoft.com/office/drawing/2014/main" id="{ACD40693-0A03-1354-D63D-FF9177EF84CF}"/>
              </a:ext>
            </a:extLst>
          </p:cNvPr>
          <p:cNvSpPr>
            <a:spLocks noGrp="1"/>
          </p:cNvSpPr>
          <p:nvPr>
            <p:ph type="subTitle" idx="13"/>
          </p:nvPr>
        </p:nvSpPr>
        <p:spPr>
          <a:xfrm>
            <a:off x="440374" y="750715"/>
            <a:ext cx="6478252" cy="311849"/>
          </a:xfrm>
          <a:prstGeom prst="rect">
            <a:avLst/>
          </a:prstGeom>
        </p:spPr>
        <p:txBody>
          <a:bodyPr>
            <a:noAutofit/>
          </a:bodyPr>
          <a:lstStyle>
            <a:lvl1pPr marL="0" indent="0" algn="l">
              <a:buNone/>
              <a:defRPr sz="1350" i="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8181273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27249" y="417146"/>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Tree>
    <p:extLst>
      <p:ext uri="{BB962C8B-B14F-4D97-AF65-F5344CB8AC3E}">
        <p14:creationId xmlns:p14="http://schemas.microsoft.com/office/powerpoint/2010/main" val="15837003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white Title and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187510"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530268"/>
            <a:ext cx="6584307" cy="381498"/>
          </a:xfrm>
          <a:prstGeom prst="rect">
            <a:avLst/>
          </a:prstGeom>
        </p:spPr>
        <p:txBody>
          <a:bodyPr vert="horz">
            <a:noAutofit/>
          </a:bodyPr>
          <a:lstStyle>
            <a:lvl1pPr>
              <a:lnSpc>
                <a:spcPct val="85000"/>
              </a:lnSpc>
              <a:defRPr sz="2400">
                <a:solidFill>
                  <a:schemeClr val="tx1"/>
                </a:solidFill>
                <a:latin typeface="+mj-lt"/>
              </a:defRPr>
            </a:lvl1pPr>
          </a:lstStyle>
          <a:p>
            <a:r>
              <a:rPr lang="en-US"/>
              <a:t>Click to edit Master title style Arial Bold</a:t>
            </a:r>
          </a:p>
        </p:txBody>
      </p:sp>
      <p:pic>
        <p:nvPicPr>
          <p:cNvPr id="2" name="Picture 1" descr="A blue and black logo&#10;&#10;Description automatically generated">
            <a:extLst>
              <a:ext uri="{FF2B5EF4-FFF2-40B4-BE49-F238E27FC236}">
                <a16:creationId xmlns:a16="http://schemas.microsoft.com/office/drawing/2014/main" id="{29FCF83F-B782-0E6A-1686-0705CAEC0306}"/>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9" name="Picture 8" descr="A black and white logo&#10;&#10;Description automatically generated">
            <a:extLst>
              <a:ext uri="{FF2B5EF4-FFF2-40B4-BE49-F238E27FC236}">
                <a16:creationId xmlns:a16="http://schemas.microsoft.com/office/drawing/2014/main" id="{A7773481-FE5B-C55B-4845-F538B9CC9198}"/>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17673773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white Title subtitle and bulle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08724-14E5-D95A-5C0D-284485C36BA0}"/>
              </a:ext>
            </a:extLst>
          </p:cNvPr>
          <p:cNvPicPr>
            <a:picLocks noChangeAspect="1"/>
          </p:cNvPicPr>
          <p:nvPr userDrawn="1"/>
        </p:nvPicPr>
        <p:blipFill rotWithShape="1">
          <a:blip r:embed="rId3"/>
          <a:srcRect r="894"/>
          <a:stretch/>
        </p:blipFill>
        <p:spPr>
          <a:xfrm>
            <a:off x="-1" y="-9427"/>
            <a:ext cx="9144001" cy="1245409"/>
          </a:xfrm>
          <a:prstGeom prst="rect">
            <a:avLst/>
          </a:prstGeom>
        </p:spPr>
      </p:pic>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447443" y="1519519"/>
            <a:ext cx="8253497" cy="4464423"/>
          </a:xfrm>
          <a:prstGeom prst="rect">
            <a:avLst/>
          </a:prstGeom>
        </p:spPr>
        <p:txBody>
          <a:bodyPr>
            <a:noAutofit/>
          </a:bodyPr>
          <a:lstStyle>
            <a:lvl1pPr>
              <a:buClr>
                <a:srgbClr val="005DAB"/>
              </a:buClr>
              <a:buSzPct val="110000"/>
              <a:defRPr sz="1800">
                <a:latin typeface="+mj-lt"/>
                <a:cs typeface="Arial" panose="020B0604020202020204" pitchFamily="34" charset="0"/>
              </a:defRPr>
            </a:lvl1pPr>
            <a:lvl2pPr marL="428625" indent="-214313">
              <a:buClr>
                <a:srgbClr val="005DAB"/>
              </a:buClr>
              <a:buFont typeface="Arial" panose="020B0604020202020204" pitchFamily="34" charset="0"/>
              <a:buChar char="‒"/>
              <a:defRPr sz="165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1350">
                <a:latin typeface="+mj-lt"/>
                <a:cs typeface="Arial" panose="020B0604020202020204" pitchFamily="34" charset="0"/>
              </a:defRPr>
            </a:lvl4pPr>
            <a:lvl5pPr marL="854869" indent="-169069">
              <a:buClr>
                <a:srgbClr val="005DAB"/>
              </a:buClr>
              <a:buFont typeface="Arial" panose="020B0604020202020204" pitchFamily="34" charset="0"/>
              <a:buChar char="–"/>
              <a:defRPr sz="1200">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blue and black background&#10;&#10;Description automatically generated">
            <a:extLst>
              <a:ext uri="{FF2B5EF4-FFF2-40B4-BE49-F238E27FC236}">
                <a16:creationId xmlns:a16="http://schemas.microsoft.com/office/drawing/2014/main" id="{A7785B8F-E69F-3E87-893C-C30F551FEFAC}"/>
              </a:ext>
            </a:extLst>
          </p:cNvPr>
          <p:cNvPicPr>
            <a:picLocks noChangeAspect="1"/>
          </p:cNvPicPr>
          <p:nvPr userDrawn="1"/>
        </p:nvPicPr>
        <p:blipFill>
          <a:blip r:embed="rId6"/>
          <a:stretch>
            <a:fillRect/>
          </a:stretch>
        </p:blipFill>
        <p:spPr>
          <a:xfrm>
            <a:off x="2382" y="-9427"/>
            <a:ext cx="750094" cy="1038225"/>
          </a:xfrm>
          <a:prstGeom prst="rect">
            <a:avLst/>
          </a:prstGeom>
        </p:spPr>
      </p:pic>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440373" y="379438"/>
            <a:ext cx="6584307" cy="381498"/>
          </a:xfrm>
          <a:prstGeom prst="rect">
            <a:avLst/>
          </a:prstGeom>
        </p:spPr>
        <p:txBody>
          <a:bodyPr vert="horz">
            <a:noAutofit/>
          </a:bodyPr>
          <a:lstStyle>
            <a:lvl1pPr>
              <a:lnSpc>
                <a:spcPct val="85000"/>
              </a:lnSpc>
              <a:defRPr sz="1800">
                <a:solidFill>
                  <a:schemeClr val="tx1"/>
                </a:solidFill>
                <a:latin typeface="+mj-lt"/>
              </a:defRPr>
            </a:lvl1pPr>
          </a:lstStyle>
          <a:p>
            <a:r>
              <a:rPr lang="en-US"/>
              <a:t>Click to edit Master title style Arial Bold</a:t>
            </a:r>
          </a:p>
        </p:txBody>
      </p:sp>
      <p:sp>
        <p:nvSpPr>
          <p:cNvPr id="2" name="Subtitle 2">
            <a:extLst>
              <a:ext uri="{FF2B5EF4-FFF2-40B4-BE49-F238E27FC236}">
                <a16:creationId xmlns:a16="http://schemas.microsoft.com/office/drawing/2014/main" id="{D08A13F1-DDBA-0238-F2E3-B49A06E152B1}"/>
              </a:ext>
            </a:extLst>
          </p:cNvPr>
          <p:cNvSpPr>
            <a:spLocks noGrp="1"/>
          </p:cNvSpPr>
          <p:nvPr>
            <p:ph type="subTitle" idx="13"/>
          </p:nvPr>
        </p:nvSpPr>
        <p:spPr>
          <a:xfrm>
            <a:off x="440374" y="750715"/>
            <a:ext cx="6584306" cy="311849"/>
          </a:xfrm>
          <a:prstGeom prst="rect">
            <a:avLst/>
          </a:prstGeom>
        </p:spPr>
        <p:txBody>
          <a:bodyPr>
            <a:noAutofit/>
          </a:bodyPr>
          <a:lstStyle>
            <a:lvl1pPr marL="0" indent="0" algn="l">
              <a:buNone/>
              <a:defRPr sz="1350" i="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descr="A blue and black logo&#10;&#10;Description automatically generated">
            <a:extLst>
              <a:ext uri="{FF2B5EF4-FFF2-40B4-BE49-F238E27FC236}">
                <a16:creationId xmlns:a16="http://schemas.microsoft.com/office/drawing/2014/main" id="{C4C08978-886F-E8E5-73B0-EA408FA883F8}"/>
              </a:ext>
            </a:extLst>
          </p:cNvPr>
          <p:cNvPicPr>
            <a:picLocks noChangeAspect="1"/>
          </p:cNvPicPr>
          <p:nvPr userDrawn="1"/>
        </p:nvPicPr>
        <p:blipFill>
          <a:blip r:embed="rId7"/>
          <a:stretch>
            <a:fillRect/>
          </a:stretch>
        </p:blipFill>
        <p:spPr>
          <a:xfrm>
            <a:off x="5986021" y="-39253"/>
            <a:ext cx="1655759" cy="409340"/>
          </a:xfrm>
          <a:prstGeom prst="rect">
            <a:avLst/>
          </a:prstGeom>
        </p:spPr>
      </p:pic>
      <p:pic>
        <p:nvPicPr>
          <p:cNvPr id="5" name="Picture 4" descr="A black and white logo&#10;&#10;Description automatically generated">
            <a:extLst>
              <a:ext uri="{FF2B5EF4-FFF2-40B4-BE49-F238E27FC236}">
                <a16:creationId xmlns:a16="http://schemas.microsoft.com/office/drawing/2014/main" id="{58358372-70ED-0FE6-CB17-90ECC57EF4D4}"/>
              </a:ext>
            </a:extLst>
          </p:cNvPr>
          <p:cNvPicPr>
            <a:picLocks noChangeAspect="1"/>
          </p:cNvPicPr>
          <p:nvPr userDrawn="1"/>
        </p:nvPicPr>
        <p:blipFill>
          <a:blip r:embed="rId8"/>
          <a:stretch>
            <a:fillRect/>
          </a:stretch>
        </p:blipFill>
        <p:spPr>
          <a:xfrm>
            <a:off x="7781890" y="490209"/>
            <a:ext cx="1265458" cy="489680"/>
          </a:xfrm>
          <a:prstGeom prst="rect">
            <a:avLst/>
          </a:prstGeom>
        </p:spPr>
      </p:pic>
    </p:spTree>
    <p:extLst>
      <p:ext uri="{BB962C8B-B14F-4D97-AF65-F5344CB8AC3E}">
        <p14:creationId xmlns:p14="http://schemas.microsoft.com/office/powerpoint/2010/main" val="20097196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313109" y="427192"/>
            <a:ext cx="6584307" cy="607555"/>
          </a:xfrm>
          <a:prstGeom prst="rect">
            <a:avLst/>
          </a:prstGeom>
        </p:spPr>
        <p:txBody>
          <a:bodyPr vert="horz">
            <a:noAutofit/>
          </a:bodyPr>
          <a:lstStyle>
            <a:lvl1pPr>
              <a:lnSpc>
                <a:spcPct val="85000"/>
              </a:lnSpc>
              <a:defRPr sz="2400">
                <a:solidFill>
                  <a:schemeClr val="bg1"/>
                </a:solidFill>
                <a:latin typeface="+mj-lt"/>
              </a:defRPr>
            </a:lvl1pPr>
          </a:lstStyle>
          <a:p>
            <a:r>
              <a:rPr lang="en-US"/>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2432116" y="2971246"/>
            <a:ext cx="2359394" cy="1535996"/>
          </a:xfrm>
          <a:prstGeom prst="rect">
            <a:avLst/>
          </a:prstGeom>
        </p:spPr>
        <p:txBody>
          <a:bodyPr>
            <a:noAutofit/>
          </a:bodyPr>
          <a:lstStyle>
            <a:lvl1pPr>
              <a:buClr>
                <a:srgbClr val="005DAB"/>
              </a:buClr>
              <a:buSzPct val="110000"/>
              <a:defRPr sz="1200">
                <a:latin typeface="+mj-lt"/>
                <a:cs typeface="Arial" panose="020B0604020202020204" pitchFamily="34" charset="0"/>
              </a:defRPr>
            </a:lvl1pPr>
            <a:lvl2pPr marL="428625" indent="-214313">
              <a:buClr>
                <a:srgbClr val="005DAB"/>
              </a:buClr>
              <a:buFont typeface="Arial" panose="020B0604020202020204" pitchFamily="34" charset="0"/>
              <a:buChar char="‒"/>
              <a:defRPr sz="1200">
                <a:solidFill>
                  <a:schemeClr val="tx1"/>
                </a:solidFill>
                <a:latin typeface="+mj-lt"/>
                <a:cs typeface="Arial" panose="020B0604020202020204" pitchFamily="34" charset="0"/>
              </a:defRPr>
            </a:lvl2pPr>
            <a:lvl3pPr marL="516731" indent="-170260">
              <a:buClr>
                <a:srgbClr val="005DAB"/>
              </a:buClr>
              <a:buSzPct val="85000"/>
              <a:buFont typeface="Courier New" panose="02070309020205020404" pitchFamily="49" charset="0"/>
              <a:buChar char="o"/>
              <a:defRPr lang="en-US" sz="1050" b="0" i="0" kern="1200" dirty="0">
                <a:solidFill>
                  <a:schemeClr val="tx1"/>
                </a:solidFill>
                <a:latin typeface="+mj-lt"/>
                <a:ea typeface="+mn-ea"/>
                <a:cs typeface="Arial" panose="020B0604020202020204" pitchFamily="34" charset="0"/>
              </a:defRPr>
            </a:lvl3pPr>
            <a:lvl4pPr marL="685800" indent="-169069">
              <a:buClr>
                <a:srgbClr val="005DAB"/>
              </a:buClr>
              <a:buSzPct val="95000"/>
              <a:defRPr sz="900">
                <a:latin typeface="+mj-lt"/>
                <a:cs typeface="Arial" panose="020B0604020202020204" pitchFamily="34" charset="0"/>
              </a:defRPr>
            </a:lvl4pPr>
            <a:lvl5pPr marL="854869" indent="-169069">
              <a:buClr>
                <a:srgbClr val="005DAB"/>
              </a:buClr>
              <a:buFont typeface="Arial" panose="020B0604020202020204" pitchFamily="34" charset="0"/>
              <a:buChar char="–"/>
              <a:defRPr sz="82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AACDD39-4423-42DC-1617-E392617E019C}"/>
              </a:ext>
            </a:extLst>
          </p:cNvPr>
          <p:cNvSpPr/>
          <p:nvPr userDrawn="1"/>
        </p:nvSpPr>
        <p:spPr>
          <a:xfrm>
            <a:off x="2382" y="1177710"/>
            <a:ext cx="9141618" cy="15151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AA5903C8-A57F-CB57-B8BE-2F90028155F4}"/>
              </a:ext>
            </a:extLst>
          </p:cNvPr>
          <p:cNvSpPr/>
          <p:nvPr userDrawn="1"/>
        </p:nvSpPr>
        <p:spPr>
          <a:xfrm>
            <a:off x="91296" y="4930439"/>
            <a:ext cx="279365" cy="1231804"/>
          </a:xfrm>
          <a:prstGeom prst="rect">
            <a:avLst/>
          </a:prstGeom>
          <a:gradFill>
            <a:gsLst>
              <a:gs pos="25000">
                <a:srgbClr val="FEC745"/>
              </a:gs>
              <a:gs pos="0">
                <a:srgbClr val="E18332"/>
              </a:gs>
              <a:gs pos="100000">
                <a:srgbClr val="9B53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643AF4-C92E-B365-53BB-777D9E842197}"/>
              </a:ext>
            </a:extLst>
          </p:cNvPr>
          <p:cNvSpPr/>
          <p:nvPr userDrawn="1"/>
        </p:nvSpPr>
        <p:spPr>
          <a:xfrm>
            <a:off x="807420" y="4964036"/>
            <a:ext cx="290717" cy="1206610"/>
          </a:xfrm>
          <a:prstGeom prst="rect">
            <a:avLst/>
          </a:prstGeom>
          <a:gradFill>
            <a:gsLst>
              <a:gs pos="71000">
                <a:srgbClr val="A06146"/>
              </a:gs>
              <a:gs pos="46000">
                <a:srgbClr val="DA9E7F"/>
              </a:gs>
              <a:gs pos="25000">
                <a:srgbClr val="F9C397"/>
              </a:gs>
              <a:gs pos="0">
                <a:srgbClr val="F2D3AE"/>
              </a:gs>
              <a:gs pos="100000">
                <a:srgbClr val="843C2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786730-7A65-D011-07F0-D60FEDB8668B}"/>
              </a:ext>
            </a:extLst>
          </p:cNvPr>
          <p:cNvSpPr txBox="1"/>
          <p:nvPr userDrawn="1"/>
        </p:nvSpPr>
        <p:spPr>
          <a:xfrm>
            <a:off x="139003" y="4628345"/>
            <a:ext cx="2349400"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rPr>
              <a:t>Additional color selection</a:t>
            </a:r>
          </a:p>
        </p:txBody>
      </p:sp>
      <p:sp>
        <p:nvSpPr>
          <p:cNvPr id="8" name="Rectangle 7">
            <a:extLst>
              <a:ext uri="{FF2B5EF4-FFF2-40B4-BE49-F238E27FC236}">
                <a16:creationId xmlns:a16="http://schemas.microsoft.com/office/drawing/2014/main" id="{AC525E7F-DE77-1C75-46B8-E82E9DAB8DAF}"/>
              </a:ext>
            </a:extLst>
          </p:cNvPr>
          <p:cNvSpPr/>
          <p:nvPr userDrawn="1"/>
        </p:nvSpPr>
        <p:spPr>
          <a:xfrm>
            <a:off x="442360" y="4924026"/>
            <a:ext cx="267810" cy="1231802"/>
          </a:xfrm>
          <a:prstGeom prst="rect">
            <a:avLst/>
          </a:prstGeom>
          <a:gradFill>
            <a:gsLst>
              <a:gs pos="52000">
                <a:srgbClr val="FED46A"/>
              </a:gs>
              <a:gs pos="0">
                <a:srgbClr val="F59948"/>
              </a:gs>
              <a:gs pos="100000">
                <a:srgbClr val="E183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EDA7D8B-1B1B-4FC7-7750-915B6E03F790}"/>
              </a:ext>
            </a:extLst>
          </p:cNvPr>
          <p:cNvSpPr/>
          <p:nvPr userDrawn="1"/>
        </p:nvSpPr>
        <p:spPr>
          <a:xfrm>
            <a:off x="1554090" y="4964037"/>
            <a:ext cx="307433" cy="1206609"/>
          </a:xfrm>
          <a:prstGeom prst="rect">
            <a:avLst/>
          </a:prstGeom>
          <a:gradFill>
            <a:gsLst>
              <a:gs pos="40000">
                <a:srgbClr val="0088BA"/>
              </a:gs>
              <a:gs pos="0">
                <a:srgbClr val="B5E4F7"/>
              </a:gs>
              <a:gs pos="100000">
                <a:srgbClr val="084A6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CE3257E-FE12-BFFC-F85F-8751163D88DB}"/>
              </a:ext>
            </a:extLst>
          </p:cNvPr>
          <p:cNvSpPr txBox="1"/>
          <p:nvPr userDrawn="1"/>
        </p:nvSpPr>
        <p:spPr>
          <a:xfrm>
            <a:off x="260453" y="1310798"/>
            <a:ext cx="5859470" cy="1200329"/>
          </a:xfrm>
          <a:prstGeom prst="rect">
            <a:avLst/>
          </a:prstGeom>
          <a:noFill/>
        </p:spPr>
        <p:txBody>
          <a:bodyPr wrap="square" rtlCol="0">
            <a:noAutofit/>
          </a:bodyPr>
          <a:lstStyle/>
          <a:p>
            <a:pPr marL="257175" indent="-257175">
              <a:buFont typeface="+mj-lt"/>
              <a:buAutoNum type="arabicPeriod"/>
            </a:pPr>
            <a:r>
              <a:rPr lang="en-US" sz="1200" b="1" u="sng">
                <a:latin typeface="Arial" panose="020B0604020202020204" pitchFamily="34" charset="0"/>
                <a:cs typeface="Arial" panose="020B0604020202020204" pitchFamily="34" charset="0"/>
              </a:rPr>
              <a:t>The Value of Copper 2024 </a:t>
            </a:r>
            <a:r>
              <a:rPr lang="en-US" sz="1200">
                <a:latin typeface="Arial" panose="020B0604020202020204" pitchFamily="34" charset="0"/>
                <a:cs typeface="Arial" panose="020B0604020202020204" pitchFamily="34" charset="0"/>
              </a:rPr>
              <a:t>color theme</a:t>
            </a:r>
          </a:p>
          <a:p>
            <a:pPr marL="257175" indent="-257175">
              <a:buFont typeface="+mj-lt"/>
              <a:buAutoNum type="arabicPeriod"/>
            </a:pPr>
            <a:r>
              <a:rPr lang="en-US" sz="1200">
                <a:latin typeface="Arial" panose="020B0604020202020204" pitchFamily="34" charset="0"/>
                <a:cs typeface="Arial" panose="020B0604020202020204" pitchFamily="34" charset="0"/>
              </a:rPr>
              <a:t>Select View/Slide Master</a:t>
            </a:r>
          </a:p>
          <a:p>
            <a:pPr marL="257175" indent="-257175">
              <a:buFont typeface="+mj-lt"/>
              <a:buAutoNum type="arabicPeriod"/>
            </a:pPr>
            <a:r>
              <a:rPr lang="en-US" sz="1200">
                <a:latin typeface="Arial" panose="020B0604020202020204" pitchFamily="34" charset="0"/>
                <a:cs typeface="Arial" panose="020B0604020202020204" pitchFamily="34" charset="0"/>
              </a:rPr>
              <a:t>Select Colors</a:t>
            </a:r>
          </a:p>
          <a:p>
            <a:pPr marL="257175" indent="-257175">
              <a:buFont typeface="+mj-lt"/>
              <a:buAutoNum type="arabicPeriod"/>
            </a:pPr>
            <a:r>
              <a:rPr lang="en-US" sz="1200">
                <a:latin typeface="Arial" panose="020B0604020202020204" pitchFamily="34" charset="0"/>
                <a:cs typeface="Arial" panose="020B0604020202020204" pitchFamily="34" charset="0"/>
              </a:rPr>
              <a:t>Under </a:t>
            </a:r>
            <a:r>
              <a:rPr lang="en-US" sz="1200" b="1" u="sng">
                <a:latin typeface="Arial" panose="020B0604020202020204" pitchFamily="34" charset="0"/>
                <a:cs typeface="Arial" panose="020B0604020202020204" pitchFamily="34" charset="0"/>
              </a:rPr>
              <a:t>Custom</a:t>
            </a:r>
            <a:r>
              <a:rPr lang="en-US" sz="1200">
                <a:latin typeface="Arial" panose="020B0604020202020204" pitchFamily="34" charset="0"/>
                <a:cs typeface="Arial" panose="020B0604020202020204" pitchFamily="34" charset="0"/>
              </a:rPr>
              <a:t> select THE VALUE OF COPPER 2024 theme</a:t>
            </a:r>
          </a:p>
        </p:txBody>
      </p:sp>
      <p:sp>
        <p:nvSpPr>
          <p:cNvPr id="11" name="Rectangle 10">
            <a:extLst>
              <a:ext uri="{FF2B5EF4-FFF2-40B4-BE49-F238E27FC236}">
                <a16:creationId xmlns:a16="http://schemas.microsoft.com/office/drawing/2014/main" id="{2A13DDDD-AC81-1E07-996D-1D6A43715280}"/>
              </a:ext>
            </a:extLst>
          </p:cNvPr>
          <p:cNvSpPr/>
          <p:nvPr userDrawn="1"/>
        </p:nvSpPr>
        <p:spPr>
          <a:xfrm>
            <a:off x="325130" y="3198414"/>
            <a:ext cx="206923" cy="245798"/>
          </a:xfrm>
          <a:prstGeom prst="rect">
            <a:avLst/>
          </a:prstGeom>
          <a:solidFill>
            <a:srgbClr val="008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ABEFD5F9-3BE8-6B71-E2EE-5FE6BAC823C3}"/>
              </a:ext>
            </a:extLst>
          </p:cNvPr>
          <p:cNvGraphicFramePr/>
          <p:nvPr userDrawn="1">
            <p:extLst>
              <p:ext uri="{D42A27DB-BD31-4B8C-83A1-F6EECF244321}">
                <p14:modId xmlns:p14="http://schemas.microsoft.com/office/powerpoint/2010/main" val="2892235173"/>
              </p:ext>
            </p:extLst>
          </p:nvPr>
        </p:nvGraphicFramePr>
        <p:xfrm>
          <a:off x="4911751" y="3044858"/>
          <a:ext cx="3923946" cy="34879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6511B0FB-6724-6C81-F572-2ADF14EB6912}"/>
              </a:ext>
            </a:extLst>
          </p:cNvPr>
          <p:cNvGraphicFramePr/>
          <p:nvPr userDrawn="1">
            <p:extLst>
              <p:ext uri="{D42A27DB-BD31-4B8C-83A1-F6EECF244321}">
                <p14:modId xmlns:p14="http://schemas.microsoft.com/office/powerpoint/2010/main" val="223718867"/>
              </p:ext>
            </p:extLst>
          </p:nvPr>
        </p:nvGraphicFramePr>
        <p:xfrm>
          <a:off x="2063034" y="4507243"/>
          <a:ext cx="2665334" cy="2128811"/>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id="{FE853E74-1B5C-BEAC-DDFC-786FEC4426EB}"/>
              </a:ext>
            </a:extLst>
          </p:cNvPr>
          <p:cNvSpPr/>
          <p:nvPr userDrawn="1"/>
        </p:nvSpPr>
        <p:spPr>
          <a:xfrm>
            <a:off x="1832980" y="3198414"/>
            <a:ext cx="206923" cy="245798"/>
          </a:xfrm>
          <a:prstGeom prst="rect">
            <a:avLst/>
          </a:prstGeom>
          <a:solidFill>
            <a:srgbClr val="8D6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DCD109F-9CB0-2C9C-DB76-D76DF5BCA409}"/>
              </a:ext>
            </a:extLst>
          </p:cNvPr>
          <p:cNvSpPr txBox="1"/>
          <p:nvPr userDrawn="1"/>
        </p:nvSpPr>
        <p:spPr>
          <a:xfrm>
            <a:off x="148121" y="4078794"/>
            <a:ext cx="545193" cy="227544"/>
          </a:xfrm>
          <a:prstGeom prst="rect">
            <a:avLst/>
          </a:prstGeom>
          <a:noFill/>
        </p:spPr>
        <p:txBody>
          <a:bodyPr wrap="square" rtlCol="0">
            <a:noAutofit/>
          </a:bodyPr>
          <a:lstStyle/>
          <a:p>
            <a:r>
              <a:rPr lang="en-US" sz="750"/>
              <a:t>#934E15</a:t>
            </a:r>
          </a:p>
        </p:txBody>
      </p:sp>
      <p:sp>
        <p:nvSpPr>
          <p:cNvPr id="17" name="TextBox 16">
            <a:extLst>
              <a:ext uri="{FF2B5EF4-FFF2-40B4-BE49-F238E27FC236}">
                <a16:creationId xmlns:a16="http://schemas.microsoft.com/office/drawing/2014/main" id="{848CA4B8-B104-C60B-1CF0-7E53191E9937}"/>
              </a:ext>
            </a:extLst>
          </p:cNvPr>
          <p:cNvSpPr txBox="1"/>
          <p:nvPr userDrawn="1"/>
        </p:nvSpPr>
        <p:spPr>
          <a:xfrm>
            <a:off x="101566" y="3470719"/>
            <a:ext cx="561419" cy="245798"/>
          </a:xfrm>
          <a:prstGeom prst="rect">
            <a:avLst/>
          </a:prstGeom>
          <a:noFill/>
        </p:spPr>
        <p:txBody>
          <a:bodyPr wrap="square" rtlCol="0">
            <a:noAutofit/>
          </a:bodyPr>
          <a:lstStyle/>
          <a:p>
            <a:r>
              <a:rPr lang="en-US" sz="750"/>
              <a:t>#0088BA</a:t>
            </a:r>
          </a:p>
        </p:txBody>
      </p:sp>
      <p:grpSp>
        <p:nvGrpSpPr>
          <p:cNvPr id="18" name="Group 17">
            <a:extLst>
              <a:ext uri="{FF2B5EF4-FFF2-40B4-BE49-F238E27FC236}">
                <a16:creationId xmlns:a16="http://schemas.microsoft.com/office/drawing/2014/main" id="{40B32B93-ADEA-6792-93A2-3085023E1577}"/>
              </a:ext>
            </a:extLst>
          </p:cNvPr>
          <p:cNvGrpSpPr/>
          <p:nvPr userDrawn="1"/>
        </p:nvGrpSpPr>
        <p:grpSpPr>
          <a:xfrm>
            <a:off x="7898813" y="1345382"/>
            <a:ext cx="720941" cy="500575"/>
            <a:chOff x="7525504" y="1297924"/>
            <a:chExt cx="2552344" cy="1329139"/>
          </a:xfrm>
        </p:grpSpPr>
        <p:sp>
          <p:nvSpPr>
            <p:cNvPr id="19" name="Rectangle 18">
              <a:extLst>
                <a:ext uri="{FF2B5EF4-FFF2-40B4-BE49-F238E27FC236}">
                  <a16:creationId xmlns:a16="http://schemas.microsoft.com/office/drawing/2014/main" id="{355951B4-E1A2-9B13-7F52-0D2D33FD486C}"/>
                </a:ext>
              </a:extLst>
            </p:cNvPr>
            <p:cNvSpPr/>
            <p:nvPr userDrawn="1"/>
          </p:nvSpPr>
          <p:spPr>
            <a:xfrm rot="16200000">
              <a:off x="7493951" y="2027571"/>
              <a:ext cx="631045" cy="567940"/>
            </a:xfrm>
            <a:prstGeom prst="rect">
              <a:avLst/>
            </a:prstGeom>
            <a:solidFill>
              <a:srgbClr val="8B6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AAF24005-2789-0F32-4264-BD2B3C62A97F}"/>
                </a:ext>
              </a:extLst>
            </p:cNvPr>
            <p:cNvSpPr/>
            <p:nvPr userDrawn="1"/>
          </p:nvSpPr>
          <p:spPr>
            <a:xfrm rot="16200000">
              <a:off x="8114857" y="2015738"/>
              <a:ext cx="631045" cy="567940"/>
            </a:xfrm>
            <a:prstGeom prst="rect">
              <a:avLst/>
            </a:prstGeom>
            <a:solidFill>
              <a:srgbClr val="AF7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99F589F1-5694-0338-1BF0-9A869568FF86}"/>
                </a:ext>
              </a:extLst>
            </p:cNvPr>
            <p:cNvSpPr/>
            <p:nvPr userDrawn="1"/>
          </p:nvSpPr>
          <p:spPr>
            <a:xfrm rot="16200000">
              <a:off x="8796606" y="2027571"/>
              <a:ext cx="631045" cy="567940"/>
            </a:xfrm>
            <a:prstGeom prst="rect">
              <a:avLst/>
            </a:prstGeom>
            <a:solidFill>
              <a:srgbClr val="B74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2D9762A9-5CC6-73F1-050E-7FA648844D69}"/>
                </a:ext>
              </a:extLst>
            </p:cNvPr>
            <p:cNvSpPr/>
            <p:nvPr userDrawn="1"/>
          </p:nvSpPr>
          <p:spPr>
            <a:xfrm rot="16200000">
              <a:off x="9478355" y="2015738"/>
              <a:ext cx="631045" cy="567940"/>
            </a:xfrm>
            <a:prstGeom prst="rect">
              <a:avLst/>
            </a:prstGeom>
            <a:solidFill>
              <a:srgbClr val="C87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FC070C71-CE37-92E2-0545-5B781A1D1378}"/>
                </a:ext>
              </a:extLst>
            </p:cNvPr>
            <p:cNvSpPr/>
            <p:nvPr userDrawn="1"/>
          </p:nvSpPr>
          <p:spPr>
            <a:xfrm rot="16200000">
              <a:off x="8143027" y="1329477"/>
              <a:ext cx="631045" cy="567940"/>
            </a:xfrm>
            <a:prstGeom prst="rect">
              <a:avLst/>
            </a:prstGeom>
            <a:solidFill>
              <a:srgbClr val="984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B6ED465A-669B-F9BE-722E-58172849C11B}"/>
                </a:ext>
              </a:extLst>
            </p:cNvPr>
            <p:cNvSpPr/>
            <p:nvPr userDrawn="1"/>
          </p:nvSpPr>
          <p:spPr>
            <a:xfrm rot="16200000">
              <a:off x="8825909" y="1329477"/>
              <a:ext cx="631045" cy="567940"/>
            </a:xfrm>
            <a:prstGeom prst="rect">
              <a:avLst/>
            </a:prstGeom>
            <a:solidFill>
              <a:srgbClr val="D8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D07FC58C-D212-6428-C5AE-CB733B4D3E0D}"/>
                </a:ext>
              </a:extLst>
            </p:cNvPr>
            <p:cNvSpPr/>
            <p:nvPr userDrawn="1"/>
          </p:nvSpPr>
          <p:spPr>
            <a:xfrm rot="16200000">
              <a:off x="7493951" y="1329477"/>
              <a:ext cx="631045" cy="567940"/>
            </a:xfrm>
            <a:prstGeom prst="rect">
              <a:avLst/>
            </a:prstGeom>
            <a:solidFill>
              <a:srgbClr val="F2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E6C384E8-E467-1920-F822-670E72B3C17A}"/>
                </a:ext>
              </a:extLst>
            </p:cNvPr>
            <p:cNvSpPr/>
            <p:nvPr userDrawn="1"/>
          </p:nvSpPr>
          <p:spPr>
            <a:xfrm rot="16200000">
              <a:off x="9461462" y="1329477"/>
              <a:ext cx="631045" cy="567940"/>
            </a:xfrm>
            <a:prstGeom prst="rect">
              <a:avLst/>
            </a:prstGeom>
            <a:solidFill>
              <a:srgbClr val="F9C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7" name="Rectangle 26">
            <a:extLst>
              <a:ext uri="{FF2B5EF4-FFF2-40B4-BE49-F238E27FC236}">
                <a16:creationId xmlns:a16="http://schemas.microsoft.com/office/drawing/2014/main" id="{8D08324F-6AFA-6711-33FD-9A0CA33914EB}"/>
              </a:ext>
            </a:extLst>
          </p:cNvPr>
          <p:cNvSpPr/>
          <p:nvPr userDrawn="1"/>
        </p:nvSpPr>
        <p:spPr>
          <a:xfrm>
            <a:off x="813618" y="3198414"/>
            <a:ext cx="206923" cy="245798"/>
          </a:xfrm>
          <a:prstGeom prst="rect">
            <a:avLst/>
          </a:prstGeom>
          <a:solidFill>
            <a:srgbClr val="27B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1BA2C1F-7565-9527-ACCE-9CCAA6A9B5FB}"/>
              </a:ext>
            </a:extLst>
          </p:cNvPr>
          <p:cNvSpPr txBox="1"/>
          <p:nvPr userDrawn="1"/>
        </p:nvSpPr>
        <p:spPr>
          <a:xfrm>
            <a:off x="616876" y="3470720"/>
            <a:ext cx="750903" cy="246221"/>
          </a:xfrm>
          <a:prstGeom prst="rect">
            <a:avLst/>
          </a:prstGeom>
          <a:noFill/>
        </p:spPr>
        <p:txBody>
          <a:bodyPr wrap="square" rtlCol="0">
            <a:noAutofit/>
          </a:bodyPr>
          <a:lstStyle/>
          <a:p>
            <a:r>
              <a:rPr lang="en-US" sz="750"/>
              <a:t>#27B3D3</a:t>
            </a:r>
          </a:p>
        </p:txBody>
      </p:sp>
      <p:sp>
        <p:nvSpPr>
          <p:cNvPr id="29" name="Rectangle 28">
            <a:extLst>
              <a:ext uri="{FF2B5EF4-FFF2-40B4-BE49-F238E27FC236}">
                <a16:creationId xmlns:a16="http://schemas.microsoft.com/office/drawing/2014/main" id="{65DA3651-3DE9-0232-82D2-53696810851C}"/>
              </a:ext>
            </a:extLst>
          </p:cNvPr>
          <p:cNvSpPr/>
          <p:nvPr userDrawn="1"/>
        </p:nvSpPr>
        <p:spPr>
          <a:xfrm rot="16200000">
            <a:off x="1260588" y="3826848"/>
            <a:ext cx="245797" cy="206924"/>
          </a:xfrm>
          <a:prstGeom prst="rect">
            <a:avLst/>
          </a:prstGeom>
          <a:solidFill>
            <a:srgbClr val="FEC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842E0660-5D4E-42D8-B6D4-89F059082275}"/>
              </a:ext>
            </a:extLst>
          </p:cNvPr>
          <p:cNvSpPr txBox="1"/>
          <p:nvPr userDrawn="1"/>
        </p:nvSpPr>
        <p:spPr>
          <a:xfrm>
            <a:off x="1111496" y="4078795"/>
            <a:ext cx="750903" cy="246221"/>
          </a:xfrm>
          <a:prstGeom prst="rect">
            <a:avLst/>
          </a:prstGeom>
          <a:noFill/>
        </p:spPr>
        <p:txBody>
          <a:bodyPr wrap="square" rtlCol="0">
            <a:noAutofit/>
          </a:bodyPr>
          <a:lstStyle/>
          <a:p>
            <a:r>
              <a:rPr lang="en-US" sz="750"/>
              <a:t>#FEC240</a:t>
            </a:r>
          </a:p>
          <a:p>
            <a:endParaRPr lang="en-US" sz="750"/>
          </a:p>
        </p:txBody>
      </p:sp>
      <p:sp>
        <p:nvSpPr>
          <p:cNvPr id="31" name="Rectangle 30">
            <a:extLst>
              <a:ext uri="{FF2B5EF4-FFF2-40B4-BE49-F238E27FC236}">
                <a16:creationId xmlns:a16="http://schemas.microsoft.com/office/drawing/2014/main" id="{718F6D62-B233-9278-4EDB-2D916D095887}"/>
              </a:ext>
            </a:extLst>
          </p:cNvPr>
          <p:cNvSpPr/>
          <p:nvPr userDrawn="1"/>
        </p:nvSpPr>
        <p:spPr>
          <a:xfrm>
            <a:off x="1915354" y="4975762"/>
            <a:ext cx="319538" cy="1206609"/>
          </a:xfrm>
          <a:prstGeom prst="rect">
            <a:avLst/>
          </a:prstGeom>
          <a:gradFill>
            <a:gsLst>
              <a:gs pos="98473">
                <a:srgbClr val="638600"/>
              </a:gs>
              <a:gs pos="4580">
                <a:srgbClr val="C0FF0D"/>
              </a:gs>
              <a:gs pos="40000">
                <a:srgbClr val="B0EE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79FFCF3-21B1-EDE3-65F9-DC32EE4A197F}"/>
              </a:ext>
            </a:extLst>
          </p:cNvPr>
          <p:cNvSpPr/>
          <p:nvPr userDrawn="1"/>
        </p:nvSpPr>
        <p:spPr>
          <a:xfrm>
            <a:off x="1180573" y="4975763"/>
            <a:ext cx="319538" cy="1206609"/>
          </a:xfrm>
          <a:prstGeom prst="rect">
            <a:avLst/>
          </a:prstGeom>
          <a:gradFill>
            <a:gsLst>
              <a:gs pos="1527">
                <a:srgbClr val="F9C397"/>
              </a:gs>
              <a:gs pos="49000">
                <a:srgbClr val="FB7645"/>
              </a:gs>
              <a:gs pos="98473">
                <a:srgbClr val="B745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A418EE4-307A-2A23-19E6-0F48EBC3CEB4}"/>
              </a:ext>
            </a:extLst>
          </p:cNvPr>
          <p:cNvSpPr txBox="1"/>
          <p:nvPr userDrawn="1"/>
        </p:nvSpPr>
        <p:spPr>
          <a:xfrm>
            <a:off x="651584" y="4078795"/>
            <a:ext cx="545193" cy="246221"/>
          </a:xfrm>
          <a:prstGeom prst="rect">
            <a:avLst/>
          </a:prstGeom>
          <a:noFill/>
        </p:spPr>
        <p:txBody>
          <a:bodyPr wrap="square" rtlCol="0">
            <a:noAutofit/>
          </a:bodyPr>
          <a:lstStyle/>
          <a:p>
            <a:r>
              <a:rPr lang="en-US" sz="750"/>
              <a:t>#D34727</a:t>
            </a:r>
          </a:p>
        </p:txBody>
      </p:sp>
      <p:sp>
        <p:nvSpPr>
          <p:cNvPr id="34" name="Rectangle 33">
            <a:extLst>
              <a:ext uri="{FF2B5EF4-FFF2-40B4-BE49-F238E27FC236}">
                <a16:creationId xmlns:a16="http://schemas.microsoft.com/office/drawing/2014/main" id="{FD9FFA56-7D86-4DB2-7609-3A8920FE444F}"/>
              </a:ext>
            </a:extLst>
          </p:cNvPr>
          <p:cNvSpPr/>
          <p:nvPr userDrawn="1"/>
        </p:nvSpPr>
        <p:spPr>
          <a:xfrm rot="16200000">
            <a:off x="776844" y="3826848"/>
            <a:ext cx="245797" cy="206924"/>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9CC0534C-1623-DC99-B40F-9E4820A274F8}"/>
              </a:ext>
            </a:extLst>
          </p:cNvPr>
          <p:cNvSpPr/>
          <p:nvPr userDrawn="1"/>
        </p:nvSpPr>
        <p:spPr>
          <a:xfrm>
            <a:off x="1269062" y="3198414"/>
            <a:ext cx="206923" cy="245798"/>
          </a:xfrm>
          <a:prstGeom prst="rect">
            <a:avLst/>
          </a:prstGeom>
          <a:solidFill>
            <a:srgbClr val="88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EFC94E0-DDFD-FB3C-3996-C52C10B72829}"/>
              </a:ext>
            </a:extLst>
          </p:cNvPr>
          <p:cNvSpPr txBox="1"/>
          <p:nvPr userDrawn="1"/>
        </p:nvSpPr>
        <p:spPr>
          <a:xfrm>
            <a:off x="1168758" y="3470720"/>
            <a:ext cx="750903" cy="246221"/>
          </a:xfrm>
          <a:prstGeom prst="rect">
            <a:avLst/>
          </a:prstGeom>
          <a:noFill/>
        </p:spPr>
        <p:txBody>
          <a:bodyPr wrap="square" rtlCol="0">
            <a:noAutofit/>
          </a:bodyPr>
          <a:lstStyle/>
          <a:p>
            <a:r>
              <a:rPr lang="en-US" sz="750"/>
              <a:t>#88BA00</a:t>
            </a:r>
          </a:p>
        </p:txBody>
      </p:sp>
      <p:sp>
        <p:nvSpPr>
          <p:cNvPr id="37" name="Rectangle 36">
            <a:extLst>
              <a:ext uri="{FF2B5EF4-FFF2-40B4-BE49-F238E27FC236}">
                <a16:creationId xmlns:a16="http://schemas.microsoft.com/office/drawing/2014/main" id="{0A225E91-61CF-FF06-D020-2C9FD83A03A7}"/>
              </a:ext>
            </a:extLst>
          </p:cNvPr>
          <p:cNvSpPr/>
          <p:nvPr userDrawn="1"/>
        </p:nvSpPr>
        <p:spPr>
          <a:xfrm rot="16200000">
            <a:off x="288867" y="3826848"/>
            <a:ext cx="245797" cy="206924"/>
          </a:xfrm>
          <a:prstGeom prst="rect">
            <a:avLst/>
          </a:prstGeom>
          <a:solidFill>
            <a:srgbClr val="934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BEAB5655-B481-FF0A-35B9-52A93A28F178}"/>
              </a:ext>
            </a:extLst>
          </p:cNvPr>
          <p:cNvSpPr/>
          <p:nvPr userDrawn="1"/>
        </p:nvSpPr>
        <p:spPr>
          <a:xfrm>
            <a:off x="1832980" y="3807411"/>
            <a:ext cx="206923" cy="245798"/>
          </a:xfrm>
          <a:prstGeom prst="rect">
            <a:avLst/>
          </a:prstGeom>
          <a:solidFill>
            <a:srgbClr val="E18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DBBE12A-D166-1CD8-3040-E0D21C917AAB}"/>
              </a:ext>
            </a:extLst>
          </p:cNvPr>
          <p:cNvSpPr txBox="1"/>
          <p:nvPr userDrawn="1"/>
        </p:nvSpPr>
        <p:spPr>
          <a:xfrm>
            <a:off x="1737500" y="4078795"/>
            <a:ext cx="750903" cy="246221"/>
          </a:xfrm>
          <a:prstGeom prst="rect">
            <a:avLst/>
          </a:prstGeom>
          <a:noFill/>
        </p:spPr>
        <p:txBody>
          <a:bodyPr wrap="square" rtlCol="0">
            <a:noAutofit/>
          </a:bodyPr>
          <a:lstStyle/>
          <a:p>
            <a:r>
              <a:rPr lang="en-US" sz="750"/>
              <a:t>#E18332</a:t>
            </a:r>
          </a:p>
        </p:txBody>
      </p:sp>
      <p:sp>
        <p:nvSpPr>
          <p:cNvPr id="40" name="TextBox 39">
            <a:extLst>
              <a:ext uri="{FF2B5EF4-FFF2-40B4-BE49-F238E27FC236}">
                <a16:creationId xmlns:a16="http://schemas.microsoft.com/office/drawing/2014/main" id="{CDE47470-5FE2-E648-60A0-42A2FDC5CA17}"/>
              </a:ext>
            </a:extLst>
          </p:cNvPr>
          <p:cNvSpPr txBox="1"/>
          <p:nvPr userDrawn="1"/>
        </p:nvSpPr>
        <p:spPr>
          <a:xfrm>
            <a:off x="1720640" y="3470720"/>
            <a:ext cx="750903" cy="246221"/>
          </a:xfrm>
          <a:prstGeom prst="rect">
            <a:avLst/>
          </a:prstGeom>
          <a:noFill/>
        </p:spPr>
        <p:txBody>
          <a:bodyPr wrap="square" rtlCol="0">
            <a:noAutofit/>
          </a:bodyPr>
          <a:lstStyle/>
          <a:p>
            <a:r>
              <a:rPr lang="en-US" sz="750"/>
              <a:t>#8D6E59</a:t>
            </a:r>
          </a:p>
        </p:txBody>
      </p:sp>
      <p:pic>
        <p:nvPicPr>
          <p:cNvPr id="41" name="Picture 40">
            <a:extLst>
              <a:ext uri="{FF2B5EF4-FFF2-40B4-BE49-F238E27FC236}">
                <a16:creationId xmlns:a16="http://schemas.microsoft.com/office/drawing/2014/main" id="{5198F4C2-2A77-3E24-4785-098622639477}"/>
              </a:ext>
            </a:extLst>
          </p:cNvPr>
          <p:cNvPicPr>
            <a:picLocks noChangeAspect="1"/>
          </p:cNvPicPr>
          <p:nvPr userDrawn="1"/>
        </p:nvPicPr>
        <p:blipFill rotWithShape="1">
          <a:blip r:embed="rId7"/>
          <a:srcRect r="19209" b="6673"/>
          <a:stretch/>
        </p:blipFill>
        <p:spPr>
          <a:xfrm>
            <a:off x="4911751" y="1268585"/>
            <a:ext cx="4190132" cy="1333417"/>
          </a:xfrm>
          <a:prstGeom prst="rect">
            <a:avLst/>
          </a:prstGeom>
        </p:spPr>
      </p:pic>
    </p:spTree>
    <p:extLst>
      <p:ext uri="{BB962C8B-B14F-4D97-AF65-F5344CB8AC3E}">
        <p14:creationId xmlns:p14="http://schemas.microsoft.com/office/powerpoint/2010/main" val="253991727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EE13-A8FD-8FC1-ADF3-FA193ECE7CCD}"/>
              </a:ext>
            </a:extLst>
          </p:cNvPr>
          <p:cNvPicPr>
            <a:picLocks noChangeAspect="1"/>
          </p:cNvPicPr>
          <p:nvPr userDrawn="1"/>
        </p:nvPicPr>
        <p:blipFill rotWithShape="1">
          <a:blip r:embed="rId18"/>
          <a:srcRect l="21957" r="5679"/>
          <a:stretch/>
        </p:blipFill>
        <p:spPr>
          <a:xfrm>
            <a:off x="2382" y="3176"/>
            <a:ext cx="9141618" cy="1253245"/>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45C9CC86-20CD-1023-72F9-871990F36B74}"/>
              </a:ext>
            </a:extLst>
          </p:cNvPr>
          <p:cNvPicPr>
            <a:picLocks noChangeAspect="1"/>
          </p:cNvPicPr>
          <p:nvPr userDrawn="1"/>
        </p:nvPicPr>
        <p:blipFill>
          <a:blip r:embed="rId19"/>
          <a:stretch>
            <a:fillRect/>
          </a:stretch>
        </p:blipFill>
        <p:spPr>
          <a:xfrm>
            <a:off x="5940938" y="80243"/>
            <a:ext cx="1690030" cy="298391"/>
          </a:xfrm>
          <a:prstGeom prst="rect">
            <a:avLst/>
          </a:prstGeom>
        </p:spPr>
      </p:pic>
      <p:pic>
        <p:nvPicPr>
          <p:cNvPr id="10" name="Picture 9" descr="A black and white logo&#10;&#10;Description automatically generated">
            <a:extLst>
              <a:ext uri="{FF2B5EF4-FFF2-40B4-BE49-F238E27FC236}">
                <a16:creationId xmlns:a16="http://schemas.microsoft.com/office/drawing/2014/main" id="{87921134-C536-6CAD-E50B-4E762A1D2D3D}"/>
              </a:ext>
            </a:extLst>
          </p:cNvPr>
          <p:cNvPicPr>
            <a:picLocks noChangeAspect="1"/>
          </p:cNvPicPr>
          <p:nvPr userDrawn="1"/>
        </p:nvPicPr>
        <p:blipFill>
          <a:blip r:embed="rId20"/>
          <a:stretch>
            <a:fillRect/>
          </a:stretch>
        </p:blipFill>
        <p:spPr>
          <a:xfrm>
            <a:off x="7829025" y="490209"/>
            <a:ext cx="1265458" cy="489680"/>
          </a:xfrm>
          <a:prstGeom prst="rect">
            <a:avLst/>
          </a:prstGeom>
        </p:spPr>
      </p:pic>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17"/>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21" imgW="592" imgH="595" progId="TCLayout.ActiveDocument.1">
                  <p:embed/>
                </p:oleObj>
              </mc:Choice>
              <mc:Fallback>
                <p:oleObj name="think-cell Slide" r:id="rId21"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2"/>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userDrawn="1">
            <p:ph type="dt" sz="half" idx="2"/>
          </p:nvPr>
        </p:nvSpPr>
        <p:spPr>
          <a:xfrm>
            <a:off x="392692" y="6493999"/>
            <a:ext cx="2251796" cy="365125"/>
          </a:xfrm>
          <a:prstGeom prst="rect">
            <a:avLst/>
          </a:prstGeom>
        </p:spPr>
        <p:txBody>
          <a:bodyPr vert="horz" lIns="91440" tIns="45720" rIns="91440" bIns="45720" rtlCol="0" anchor="ctr">
            <a:noAutofit/>
          </a:bodyPr>
          <a:lstStyle>
            <a:lvl1pPr algn="l">
              <a:defRPr sz="900">
                <a:solidFill>
                  <a:schemeClr val="tx1">
                    <a:tint val="75000"/>
                  </a:schemeClr>
                </a:solidFill>
                <a:latin typeface="+mj-lt"/>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userDrawn="1">
            <p:ph type="ftr" sz="quarter" idx="3"/>
          </p:nvPr>
        </p:nvSpPr>
        <p:spPr>
          <a:xfrm>
            <a:off x="3028950" y="6493999"/>
            <a:ext cx="3086100" cy="365125"/>
          </a:xfrm>
          <a:prstGeom prst="rect">
            <a:avLst/>
          </a:prstGeom>
        </p:spPr>
        <p:txBody>
          <a:bodyPr vert="horz" lIns="91440" tIns="45720" rIns="91440" bIns="45720" rtlCol="0" anchor="ctr">
            <a:noAutofit/>
          </a:bodyPr>
          <a:lstStyle>
            <a:lvl1pPr algn="ctr">
              <a:defRPr sz="900">
                <a:solidFill>
                  <a:schemeClr val="tx1">
                    <a:tint val="75000"/>
                  </a:schemeClr>
                </a:solidFill>
                <a:latin typeface="+mj-lt"/>
              </a:defRPr>
            </a:lvl1pPr>
          </a:lstStyle>
          <a:p>
            <a:endParaRPr lang="en-US"/>
          </a:p>
        </p:txBody>
      </p:sp>
      <p:sp>
        <p:nvSpPr>
          <p:cNvPr id="7" name="Text Placeholder 2">
            <a:extLst>
              <a:ext uri="{FF2B5EF4-FFF2-40B4-BE49-F238E27FC236}">
                <a16:creationId xmlns:a16="http://schemas.microsoft.com/office/drawing/2014/main" id="{701A8757-5FEC-47BA-A12B-15160D7A32B2}"/>
              </a:ext>
            </a:extLst>
          </p:cNvPr>
          <p:cNvSpPr>
            <a:spLocks noGrp="1"/>
          </p:cNvSpPr>
          <p:nvPr userDrawn="1">
            <p:ph type="body" idx="1"/>
          </p:nvPr>
        </p:nvSpPr>
        <p:spPr>
          <a:xfrm>
            <a:off x="331582" y="1517029"/>
            <a:ext cx="8081096" cy="466248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marL="516731" lvl="2" indent="-170260" algn="l" defTabSz="685800" rtl="0" eaLnBrk="1" latinLnBrk="0" hangingPunct="1">
              <a:lnSpc>
                <a:spcPct val="90000"/>
              </a:lnSpc>
              <a:spcBef>
                <a:spcPts val="375"/>
              </a:spcBef>
              <a:buClr>
                <a:srgbClr val="005DAB"/>
              </a:buClr>
              <a:buSzPct val="85000"/>
              <a:buFont typeface="Courier New" panose="02070309020205020404" pitchFamily="49" charset="0"/>
              <a:buChar char="o"/>
            </a:pPr>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1FB32A-195F-447B-93AB-5EBC804B0022}"/>
              </a:ext>
            </a:extLst>
          </p:cNvPr>
          <p:cNvSpPr txBox="1">
            <a:spLocks/>
          </p:cNvSpPr>
          <p:nvPr userDrawn="1"/>
        </p:nvSpPr>
        <p:spPr>
          <a:xfrm>
            <a:off x="8751308" y="6591103"/>
            <a:ext cx="392692" cy="268022"/>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A545FE2-DEF4-4BC2-9058-BF1DA4AEB4E3}" type="slidenum">
              <a:rPr lang="en-US" sz="800" smtClean="0">
                <a:solidFill>
                  <a:schemeClr val="tx1"/>
                </a:solidFill>
              </a:rPr>
              <a:pPr algn="r"/>
              <a:t>‹#›</a:t>
            </a:fld>
            <a:endParaRPr lang="en-US" sz="800">
              <a:solidFill>
                <a:schemeClr val="tx1"/>
              </a:solidFill>
            </a:endParaRPr>
          </a:p>
        </p:txBody>
      </p:sp>
      <p:sp>
        <p:nvSpPr>
          <p:cNvPr id="6" name="Title Placeholder 1">
            <a:extLst>
              <a:ext uri="{FF2B5EF4-FFF2-40B4-BE49-F238E27FC236}">
                <a16:creationId xmlns:a16="http://schemas.microsoft.com/office/drawing/2014/main" id="{54AD2E87-F416-4650-863C-8B826391AD73}"/>
              </a:ext>
            </a:extLst>
          </p:cNvPr>
          <p:cNvSpPr>
            <a:spLocks noGrp="1"/>
          </p:cNvSpPr>
          <p:nvPr userDrawn="1">
            <p:ph type="title"/>
          </p:nvPr>
        </p:nvSpPr>
        <p:spPr>
          <a:xfrm>
            <a:off x="331582" y="391154"/>
            <a:ext cx="6073424" cy="675389"/>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0" r:id="rId3"/>
    <p:sldLayoutId id="2147483707" r:id="rId4"/>
    <p:sldLayoutId id="2147483768" r:id="rId5"/>
    <p:sldLayoutId id="2147483761" r:id="rId6"/>
    <p:sldLayoutId id="2147483769" r:id="rId7"/>
    <p:sldLayoutId id="2147483762" r:id="rId8"/>
    <p:sldLayoutId id="2147483763" r:id="rId9"/>
    <p:sldLayoutId id="2147483764" r:id="rId10"/>
    <p:sldLayoutId id="2147483766" r:id="rId11"/>
    <p:sldLayoutId id="2147483765" r:id="rId12"/>
    <p:sldLayoutId id="2147483767" r:id="rId13"/>
    <p:sldLayoutId id="2147483732" r:id="rId14"/>
    <p:sldLayoutId id="2147483773" r:id="rId15"/>
  </p:sldLayoutIdLst>
  <p:hf hdr="0" ftr="0" dt="0"/>
  <p:txStyles>
    <p:titleStyle>
      <a:lvl1pPr algn="l" defTabSz="685800" rtl="0" eaLnBrk="1" latinLnBrk="0" hangingPunct="1">
        <a:lnSpc>
          <a:spcPct val="85000"/>
        </a:lnSpc>
        <a:spcBef>
          <a:spcPct val="0"/>
        </a:spcBef>
        <a:buNone/>
        <a:defRPr sz="2400" b="1" i="0" kern="1200">
          <a:solidFill>
            <a:schemeClr val="bg1"/>
          </a:solidFill>
          <a:latin typeface="+mj-lt"/>
          <a:ea typeface="+mj-ea"/>
          <a:cs typeface="Arial" panose="020B0604020202020204" pitchFamily="34" charset="0"/>
        </a:defRPr>
      </a:lvl1pPr>
    </p:titleStyle>
    <p:bodyStyle>
      <a:lvl1pPr marL="173831" indent="-173831" algn="l" defTabSz="685800" rtl="0" eaLnBrk="1" latinLnBrk="0" hangingPunct="1">
        <a:lnSpc>
          <a:spcPct val="90000"/>
        </a:lnSpc>
        <a:spcBef>
          <a:spcPts val="750"/>
        </a:spcBef>
        <a:buClr>
          <a:srgbClr val="005DAB"/>
        </a:buClr>
        <a:buSzPct val="110000"/>
        <a:buFont typeface="Arial" panose="020B0604020202020204" pitchFamily="34" charset="0"/>
        <a:buChar char="•"/>
        <a:defRPr lang="en-US" sz="1800" b="0" i="0" kern="1200" dirty="0">
          <a:solidFill>
            <a:schemeClr val="tx1"/>
          </a:solidFill>
          <a:latin typeface="+mn-lt"/>
          <a:ea typeface="+mn-ea"/>
          <a:cs typeface="Arial" panose="020B0604020202020204" pitchFamily="34" charset="0"/>
        </a:defRPr>
      </a:lvl1pPr>
      <a:lvl2pPr marL="471488" indent="-257175" algn="l" defTabSz="685800" rtl="0" eaLnBrk="1" latinLnBrk="0" hangingPunct="1">
        <a:lnSpc>
          <a:spcPct val="90000"/>
        </a:lnSpc>
        <a:spcBef>
          <a:spcPts val="375"/>
        </a:spcBef>
        <a:buClr>
          <a:srgbClr val="005DAB"/>
        </a:buClr>
        <a:buFont typeface="Arial" panose="020B0604020202020204" pitchFamily="34" charset="0"/>
        <a:buChar char="–"/>
        <a:defRPr lang="en-US" sz="1650" b="0" i="0" kern="1200" dirty="0">
          <a:solidFill>
            <a:schemeClr val="tx1"/>
          </a:solidFill>
          <a:latin typeface="+mn-lt"/>
          <a:ea typeface="+mn-ea"/>
          <a:cs typeface="Arial" panose="020B0604020202020204" pitchFamily="34" charset="0"/>
        </a:defRPr>
      </a:lvl2pPr>
      <a:lvl3pPr marL="601266" indent="-254794" algn="l" defTabSz="685800" rtl="0" eaLnBrk="1" latinLnBrk="0" hangingPunct="1">
        <a:lnSpc>
          <a:spcPct val="90000"/>
        </a:lnSpc>
        <a:spcBef>
          <a:spcPts val="375"/>
        </a:spcBef>
        <a:buClr>
          <a:srgbClr val="005DAB"/>
        </a:buClr>
        <a:buSzPct val="80000"/>
        <a:buFont typeface="Courier New" panose="02070309020205020404" pitchFamily="49" charset="0"/>
        <a:buChar char="o"/>
        <a:defRPr lang="en-US" sz="1500" b="0" i="0" kern="1200" dirty="0">
          <a:solidFill>
            <a:schemeClr val="tx1"/>
          </a:solidFill>
          <a:latin typeface="+mj-lt"/>
          <a:ea typeface="+mn-ea"/>
          <a:cs typeface="Arial" panose="020B0604020202020204" pitchFamily="34" charset="0"/>
        </a:defRPr>
      </a:lvl3pPr>
      <a:lvl4pPr marL="685800" indent="-211931" algn="l" defTabSz="685800" rtl="0" eaLnBrk="1" latinLnBrk="0" hangingPunct="1">
        <a:lnSpc>
          <a:spcPct val="90000"/>
        </a:lnSpc>
        <a:spcBef>
          <a:spcPts val="375"/>
        </a:spcBef>
        <a:buClr>
          <a:srgbClr val="005DAB"/>
        </a:buClr>
        <a:buFont typeface="Arial" panose="020B0604020202020204" pitchFamily="34" charset="0"/>
        <a:buChar char="•"/>
        <a:defRPr lang="en-US" sz="1350" b="0" i="0" kern="1200" dirty="0">
          <a:solidFill>
            <a:schemeClr val="tx1"/>
          </a:solidFill>
          <a:latin typeface="+mn-lt"/>
          <a:ea typeface="+mn-ea"/>
          <a:cs typeface="Arial" panose="020B0604020202020204" pitchFamily="34" charset="0"/>
        </a:defRPr>
      </a:lvl4pPr>
      <a:lvl5pPr marL="813197" indent="-211931" algn="l" defTabSz="685800" rtl="0" eaLnBrk="1" latinLnBrk="0" hangingPunct="1">
        <a:lnSpc>
          <a:spcPct val="90000"/>
        </a:lnSpc>
        <a:spcBef>
          <a:spcPts val="375"/>
        </a:spcBef>
        <a:buClr>
          <a:srgbClr val="005DAB"/>
        </a:buClr>
        <a:buSzPct val="80000"/>
        <a:buFont typeface="Arial" panose="020B0604020202020204" pitchFamily="34" charset="0"/>
        <a:buChar char="–"/>
        <a:defRPr lang="en-US" sz="1200" b="0" i="0" kern="1200" dirty="0" smtClean="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forms.office.com/Pages/ResponsePage.aspx?id=4ZwiXzx37Uam-pdABvrgl4fT3sMvUnJJhGa1-nmji-NUQlY2ME1IRjQ3UlFIVEYwQUdVUUlYUzRSQy4u&amp;origin=QRCod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2D0F-4856-B62B-7439-10D0D1F4AF38}"/>
              </a:ext>
            </a:extLst>
          </p:cNvPr>
          <p:cNvSpPr txBox="1">
            <a:spLocks/>
          </p:cNvSpPr>
          <p:nvPr/>
        </p:nvSpPr>
        <p:spPr>
          <a:xfrm>
            <a:off x="443451" y="2959413"/>
            <a:ext cx="4442011" cy="598703"/>
          </a:xfrm>
          <a:prstGeom prst="rect">
            <a:avLst/>
          </a:prstGeom>
        </p:spPr>
        <p:txBody>
          <a:bodyPr vert="horz" lIns="68580" tIns="34290" rIns="68580" bIns="34290" rtlCol="0" anchor="ctr">
            <a:noAutofit/>
          </a:bodyPr>
          <a:lstStyle>
            <a:lvl1pPr algn="l" defTabSz="914400" rtl="0" eaLnBrk="1" latinLnBrk="0" hangingPunct="1">
              <a:lnSpc>
                <a:spcPct val="100000"/>
              </a:lnSpc>
              <a:spcBef>
                <a:spcPct val="0"/>
              </a:spcBef>
              <a:buNone/>
              <a:defRPr sz="2400" b="1" i="0" kern="1200">
                <a:solidFill>
                  <a:schemeClr val="bg1"/>
                </a:solidFill>
                <a:latin typeface="+mj-lt"/>
                <a:ea typeface="+mj-ea"/>
                <a:cs typeface="Arial" panose="020B0604020202020204" pitchFamily="34" charset="0"/>
              </a:defRPr>
            </a:lvl1pPr>
          </a:lstStyle>
          <a:p>
            <a:pPr>
              <a:lnSpc>
                <a:spcPct val="85000"/>
              </a:lnSpc>
            </a:pPr>
            <a:r>
              <a:rPr lang="en-US" dirty="0"/>
              <a:t>Henderson HSE Contractor Meeting – June 2025</a:t>
            </a:r>
          </a:p>
        </p:txBody>
      </p:sp>
      <p:sp>
        <p:nvSpPr>
          <p:cNvPr id="3" name="Subtitle 2">
            <a:extLst>
              <a:ext uri="{FF2B5EF4-FFF2-40B4-BE49-F238E27FC236}">
                <a16:creationId xmlns:a16="http://schemas.microsoft.com/office/drawing/2014/main" id="{7F8EF732-D959-ECB3-00B1-C75B74F6A1F7}"/>
              </a:ext>
            </a:extLst>
          </p:cNvPr>
          <p:cNvSpPr txBox="1">
            <a:spLocks/>
          </p:cNvSpPr>
          <p:nvPr/>
        </p:nvSpPr>
        <p:spPr>
          <a:xfrm>
            <a:off x="426132" y="3821278"/>
            <a:ext cx="4125304" cy="435836"/>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Clr>
                <a:srgbClr val="45688B"/>
              </a:buClr>
              <a:buSzPct val="110000"/>
              <a:buFont typeface="Arial" panose="020B0604020202020204" pitchFamily="34" charset="0"/>
              <a:buNone/>
              <a:defRPr lang="en-US" sz="2000" b="0" i="0" kern="1200" dirty="0">
                <a:solidFill>
                  <a:schemeClr val="bg1"/>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Clr>
                <a:srgbClr val="45688B"/>
              </a:buClr>
              <a:buFont typeface="Arial" panose="020B0604020202020204" pitchFamily="34" charset="0"/>
              <a:buNone/>
              <a:defRPr lang="en-US" sz="2000" b="0" i="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Clr>
                <a:srgbClr val="45688B"/>
              </a:buClr>
              <a:buSzPct val="80000"/>
              <a:buFont typeface="Courier New" panose="02070309020205020404" pitchFamily="49" charset="0"/>
              <a:buNone/>
              <a:defRPr lang="en-US" sz="1800" b="0" i="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Clr>
                <a:srgbClr val="45688B"/>
              </a:buClr>
              <a:buFont typeface="Arial" panose="020B0604020202020204" pitchFamily="34" charset="0"/>
              <a:buNone/>
              <a:defRPr lang="en-US" sz="1600" b="0" i="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Clr>
                <a:srgbClr val="45688B"/>
              </a:buClr>
              <a:buSzPct val="80000"/>
              <a:buFont typeface="Arial" panose="020B0604020202020204" pitchFamily="34" charset="0"/>
              <a:buNone/>
              <a:defRPr lang="en-US" sz="1600" b="0" i="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06/19/2025</a:t>
            </a:r>
            <a:r>
              <a:rPr lang="en-US" altLang="en-US" sz="1600" b="1" dirty="0">
                <a:solidFill>
                  <a:srgbClr val="D0562E"/>
                </a:solidFill>
              </a:rPr>
              <a:t> </a:t>
            </a:r>
            <a:endParaRPr lang="en-US" sz="1600" dirty="0"/>
          </a:p>
        </p:txBody>
      </p:sp>
    </p:spTree>
    <p:extLst>
      <p:ext uri="{BB962C8B-B14F-4D97-AF65-F5344CB8AC3E}">
        <p14:creationId xmlns:p14="http://schemas.microsoft.com/office/powerpoint/2010/main" val="261750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6E8D8-DC4F-CE74-4CD7-0DA12BE4D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B0CE6-A8F4-FB50-BFCF-767E8D0D2388}"/>
              </a:ext>
            </a:extLst>
          </p:cNvPr>
          <p:cNvSpPr>
            <a:spLocks noGrp="1"/>
          </p:cNvSpPr>
          <p:nvPr>
            <p:ph type="title"/>
          </p:nvPr>
        </p:nvSpPr>
        <p:spPr/>
        <p:txBody>
          <a:bodyPr/>
          <a:lstStyle/>
          <a:p>
            <a:r>
              <a:rPr lang="en-US"/>
              <a:t>Potential Fatal Events (PFE)</a:t>
            </a:r>
          </a:p>
        </p:txBody>
      </p:sp>
      <p:pic>
        <p:nvPicPr>
          <p:cNvPr id="1026" name="Picture 2">
            <a:extLst>
              <a:ext uri="{FF2B5EF4-FFF2-40B4-BE49-F238E27FC236}">
                <a16:creationId xmlns:a16="http://schemas.microsoft.com/office/drawing/2014/main" id="{A89C321C-C54E-FF61-69A2-C5FF9823D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0937"/>
            <a:ext cx="91440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7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4D36-F01C-4FB8-92C3-A84D10E15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FCA27-F525-468B-9365-8522E22DF75F}"/>
              </a:ext>
            </a:extLst>
          </p:cNvPr>
          <p:cNvSpPr>
            <a:spLocks noGrp="1"/>
          </p:cNvSpPr>
          <p:nvPr>
            <p:ph type="title"/>
          </p:nvPr>
        </p:nvSpPr>
        <p:spPr/>
        <p:txBody>
          <a:bodyPr/>
          <a:lstStyle/>
          <a:p>
            <a:r>
              <a:rPr lang="en-US"/>
              <a:t>Potential Fatal Events (PFE)</a:t>
            </a:r>
          </a:p>
        </p:txBody>
      </p:sp>
      <p:pic>
        <p:nvPicPr>
          <p:cNvPr id="4" name="Picture 3">
            <a:extLst>
              <a:ext uri="{FF2B5EF4-FFF2-40B4-BE49-F238E27FC236}">
                <a16:creationId xmlns:a16="http://schemas.microsoft.com/office/drawing/2014/main" id="{0C7402D0-A5ED-BBB0-E29C-CC75AEBEE028}"/>
              </a:ext>
            </a:extLst>
          </p:cNvPr>
          <p:cNvPicPr>
            <a:picLocks noChangeAspect="1"/>
          </p:cNvPicPr>
          <p:nvPr/>
        </p:nvPicPr>
        <p:blipFill>
          <a:blip r:embed="rId2"/>
          <a:stretch>
            <a:fillRect/>
          </a:stretch>
        </p:blipFill>
        <p:spPr>
          <a:xfrm>
            <a:off x="0" y="1420508"/>
            <a:ext cx="9144000" cy="5150840"/>
          </a:xfrm>
          <a:prstGeom prst="rect">
            <a:avLst/>
          </a:prstGeom>
        </p:spPr>
      </p:pic>
    </p:spTree>
    <p:extLst>
      <p:ext uri="{BB962C8B-B14F-4D97-AF65-F5344CB8AC3E}">
        <p14:creationId xmlns:p14="http://schemas.microsoft.com/office/powerpoint/2010/main" val="232901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88B36-D1B4-CF6A-8087-70AE6F7972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E82E2-B6A5-BD8F-791D-790BC8F44183}"/>
              </a:ext>
            </a:extLst>
          </p:cNvPr>
          <p:cNvSpPr>
            <a:spLocks noGrp="1"/>
          </p:cNvSpPr>
          <p:nvPr>
            <p:ph type="title"/>
          </p:nvPr>
        </p:nvSpPr>
        <p:spPr/>
        <p:txBody>
          <a:bodyPr/>
          <a:lstStyle/>
          <a:p>
            <a:r>
              <a:rPr lang="en-US"/>
              <a:t>Potential Fatal Events (PFE)</a:t>
            </a:r>
          </a:p>
        </p:txBody>
      </p:sp>
      <p:pic>
        <p:nvPicPr>
          <p:cNvPr id="6" name="Picture 5">
            <a:extLst>
              <a:ext uri="{FF2B5EF4-FFF2-40B4-BE49-F238E27FC236}">
                <a16:creationId xmlns:a16="http://schemas.microsoft.com/office/drawing/2014/main" id="{B1063AED-0B4D-4E40-EB1B-9CB8D102D694}"/>
              </a:ext>
            </a:extLst>
          </p:cNvPr>
          <p:cNvPicPr>
            <a:picLocks noChangeAspect="1"/>
          </p:cNvPicPr>
          <p:nvPr/>
        </p:nvPicPr>
        <p:blipFill>
          <a:blip r:embed="rId2"/>
          <a:stretch>
            <a:fillRect/>
          </a:stretch>
        </p:blipFill>
        <p:spPr>
          <a:xfrm>
            <a:off x="0" y="1417163"/>
            <a:ext cx="9144000" cy="5120954"/>
          </a:xfrm>
          <a:prstGeom prst="rect">
            <a:avLst/>
          </a:prstGeom>
        </p:spPr>
      </p:pic>
    </p:spTree>
    <p:extLst>
      <p:ext uri="{BB962C8B-B14F-4D97-AF65-F5344CB8AC3E}">
        <p14:creationId xmlns:p14="http://schemas.microsoft.com/office/powerpoint/2010/main" val="257972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AF510-3E4F-08A2-D66A-F8FCBD0D0B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A5F1F-21D3-7CBB-568D-A5F740B3526F}"/>
              </a:ext>
            </a:extLst>
          </p:cNvPr>
          <p:cNvSpPr>
            <a:spLocks noGrp="1"/>
          </p:cNvSpPr>
          <p:nvPr>
            <p:ph type="title"/>
          </p:nvPr>
        </p:nvSpPr>
        <p:spPr/>
        <p:txBody>
          <a:bodyPr/>
          <a:lstStyle/>
          <a:p>
            <a:r>
              <a:rPr lang="en-US"/>
              <a:t>Potential Fatal Events (PFE)</a:t>
            </a:r>
          </a:p>
        </p:txBody>
      </p:sp>
      <p:pic>
        <p:nvPicPr>
          <p:cNvPr id="4" name="Picture 3">
            <a:extLst>
              <a:ext uri="{FF2B5EF4-FFF2-40B4-BE49-F238E27FC236}">
                <a16:creationId xmlns:a16="http://schemas.microsoft.com/office/drawing/2014/main" id="{D28C21B8-5121-FC30-65C4-EAAD17098E08}"/>
              </a:ext>
            </a:extLst>
          </p:cNvPr>
          <p:cNvPicPr>
            <a:picLocks noChangeAspect="1"/>
          </p:cNvPicPr>
          <p:nvPr/>
        </p:nvPicPr>
        <p:blipFill>
          <a:blip r:embed="rId2"/>
          <a:stretch>
            <a:fillRect/>
          </a:stretch>
        </p:blipFill>
        <p:spPr>
          <a:xfrm>
            <a:off x="0" y="1382313"/>
            <a:ext cx="9144000" cy="5117501"/>
          </a:xfrm>
          <a:prstGeom prst="rect">
            <a:avLst/>
          </a:prstGeom>
        </p:spPr>
      </p:pic>
    </p:spTree>
    <p:extLst>
      <p:ext uri="{BB962C8B-B14F-4D97-AF65-F5344CB8AC3E}">
        <p14:creationId xmlns:p14="http://schemas.microsoft.com/office/powerpoint/2010/main" val="3814256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B420-0351-5EC4-340E-561CBB274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CDA8C6-329A-0176-8D04-0A3102C4D521}"/>
              </a:ext>
            </a:extLst>
          </p:cNvPr>
          <p:cNvSpPr>
            <a:spLocks noGrp="1"/>
          </p:cNvSpPr>
          <p:nvPr>
            <p:ph type="title"/>
          </p:nvPr>
        </p:nvSpPr>
        <p:spPr/>
        <p:txBody>
          <a:bodyPr/>
          <a:lstStyle/>
          <a:p>
            <a:r>
              <a:rPr lang="en-US"/>
              <a:t>High Risk/Actionable Events</a:t>
            </a:r>
          </a:p>
        </p:txBody>
      </p:sp>
      <p:sp>
        <p:nvSpPr>
          <p:cNvPr id="4" name="Content Placeholder 3">
            <a:extLst>
              <a:ext uri="{FF2B5EF4-FFF2-40B4-BE49-F238E27FC236}">
                <a16:creationId xmlns:a16="http://schemas.microsoft.com/office/drawing/2014/main" id="{FDE68A3D-0FBD-D6FA-6435-CA593FBE64E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1868A2E-07A0-41EA-52A3-11B837750D8D}"/>
              </a:ext>
            </a:extLst>
          </p:cNvPr>
          <p:cNvPicPr>
            <a:picLocks noChangeAspect="1"/>
          </p:cNvPicPr>
          <p:nvPr/>
        </p:nvPicPr>
        <p:blipFill>
          <a:blip r:embed="rId2"/>
          <a:stretch>
            <a:fillRect/>
          </a:stretch>
        </p:blipFill>
        <p:spPr>
          <a:xfrm>
            <a:off x="0" y="1388828"/>
            <a:ext cx="9144000" cy="5141047"/>
          </a:xfrm>
          <a:prstGeom prst="rect">
            <a:avLst/>
          </a:prstGeom>
        </p:spPr>
      </p:pic>
    </p:spTree>
    <p:extLst>
      <p:ext uri="{BB962C8B-B14F-4D97-AF65-F5344CB8AC3E}">
        <p14:creationId xmlns:p14="http://schemas.microsoft.com/office/powerpoint/2010/main" val="4002050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C303C-56B8-5B2D-8D2D-C0EAA53C14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126A1-6553-F655-DB26-325A55AB4100}"/>
              </a:ext>
            </a:extLst>
          </p:cNvPr>
          <p:cNvSpPr>
            <a:spLocks noGrp="1"/>
          </p:cNvSpPr>
          <p:nvPr>
            <p:ph type="title"/>
          </p:nvPr>
        </p:nvSpPr>
        <p:spPr/>
        <p:txBody>
          <a:bodyPr/>
          <a:lstStyle/>
          <a:p>
            <a:r>
              <a:rPr lang="en-US"/>
              <a:t>High Risk/Actionable Events</a:t>
            </a:r>
          </a:p>
        </p:txBody>
      </p:sp>
      <p:sp>
        <p:nvSpPr>
          <p:cNvPr id="4" name="Content Placeholder 3">
            <a:extLst>
              <a:ext uri="{FF2B5EF4-FFF2-40B4-BE49-F238E27FC236}">
                <a16:creationId xmlns:a16="http://schemas.microsoft.com/office/drawing/2014/main" id="{B88C8233-E4B3-6F16-256D-3B89431BD3F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A92FAA4-952C-CB6D-6573-E290575F1742}"/>
              </a:ext>
            </a:extLst>
          </p:cNvPr>
          <p:cNvPicPr>
            <a:picLocks noChangeAspect="1"/>
          </p:cNvPicPr>
          <p:nvPr/>
        </p:nvPicPr>
        <p:blipFill>
          <a:blip r:embed="rId2"/>
          <a:stretch>
            <a:fillRect/>
          </a:stretch>
        </p:blipFill>
        <p:spPr>
          <a:xfrm>
            <a:off x="0" y="1377476"/>
            <a:ext cx="9144000" cy="5145464"/>
          </a:xfrm>
          <a:prstGeom prst="rect">
            <a:avLst/>
          </a:prstGeom>
        </p:spPr>
      </p:pic>
    </p:spTree>
    <p:extLst>
      <p:ext uri="{BB962C8B-B14F-4D97-AF65-F5344CB8AC3E}">
        <p14:creationId xmlns:p14="http://schemas.microsoft.com/office/powerpoint/2010/main" val="3065340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B8B88-F3F5-CEAC-8231-F1FA1F742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D8E4A-D99E-5EDC-5B58-E15C28414BE2}"/>
              </a:ext>
            </a:extLst>
          </p:cNvPr>
          <p:cNvSpPr>
            <a:spLocks noGrp="1"/>
          </p:cNvSpPr>
          <p:nvPr>
            <p:ph type="title"/>
          </p:nvPr>
        </p:nvSpPr>
        <p:spPr/>
        <p:txBody>
          <a:bodyPr/>
          <a:lstStyle/>
          <a:p>
            <a:r>
              <a:rPr lang="en-US"/>
              <a:t>High Risk/Actionable Events</a:t>
            </a:r>
          </a:p>
        </p:txBody>
      </p:sp>
      <p:sp>
        <p:nvSpPr>
          <p:cNvPr id="4" name="Content Placeholder 3">
            <a:extLst>
              <a:ext uri="{FF2B5EF4-FFF2-40B4-BE49-F238E27FC236}">
                <a16:creationId xmlns:a16="http://schemas.microsoft.com/office/drawing/2014/main" id="{076B8FF8-2400-82B1-1C0B-CDCE644254E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D5C61C-6AE1-DFDC-C438-0295E7FECC32}"/>
              </a:ext>
            </a:extLst>
          </p:cNvPr>
          <p:cNvPicPr>
            <a:picLocks noChangeAspect="1"/>
          </p:cNvPicPr>
          <p:nvPr/>
        </p:nvPicPr>
        <p:blipFill>
          <a:blip r:embed="rId2"/>
          <a:stretch>
            <a:fillRect/>
          </a:stretch>
        </p:blipFill>
        <p:spPr>
          <a:xfrm>
            <a:off x="0" y="1418889"/>
            <a:ext cx="9144000" cy="5117501"/>
          </a:xfrm>
          <a:prstGeom prst="rect">
            <a:avLst/>
          </a:prstGeom>
        </p:spPr>
      </p:pic>
    </p:spTree>
    <p:extLst>
      <p:ext uri="{BB962C8B-B14F-4D97-AF65-F5344CB8AC3E}">
        <p14:creationId xmlns:p14="http://schemas.microsoft.com/office/powerpoint/2010/main" val="2320015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7175-B79D-2B77-A172-61DAF6BDD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242CE1-239B-D946-5DF8-11C9D6137FCD}"/>
              </a:ext>
            </a:extLst>
          </p:cNvPr>
          <p:cNvSpPr>
            <a:spLocks noGrp="1"/>
          </p:cNvSpPr>
          <p:nvPr>
            <p:ph type="title"/>
          </p:nvPr>
        </p:nvSpPr>
        <p:spPr/>
        <p:txBody>
          <a:bodyPr/>
          <a:lstStyle/>
          <a:p>
            <a:r>
              <a:rPr lang="en-US"/>
              <a:t>High Risk/Actionable Events</a:t>
            </a:r>
          </a:p>
        </p:txBody>
      </p:sp>
      <p:pic>
        <p:nvPicPr>
          <p:cNvPr id="4" name="Picture 3">
            <a:extLst>
              <a:ext uri="{FF2B5EF4-FFF2-40B4-BE49-F238E27FC236}">
                <a16:creationId xmlns:a16="http://schemas.microsoft.com/office/drawing/2014/main" id="{B7DB83D8-D32C-9C26-4DBF-A6AA252CC11E}"/>
              </a:ext>
            </a:extLst>
          </p:cNvPr>
          <p:cNvPicPr>
            <a:picLocks noChangeAspect="1"/>
          </p:cNvPicPr>
          <p:nvPr/>
        </p:nvPicPr>
        <p:blipFill>
          <a:blip r:embed="rId2"/>
          <a:stretch>
            <a:fillRect/>
          </a:stretch>
        </p:blipFill>
        <p:spPr>
          <a:xfrm>
            <a:off x="0" y="1411636"/>
            <a:ext cx="9144000" cy="5132007"/>
          </a:xfrm>
          <a:prstGeom prst="rect">
            <a:avLst/>
          </a:prstGeom>
        </p:spPr>
      </p:pic>
    </p:spTree>
    <p:extLst>
      <p:ext uri="{BB962C8B-B14F-4D97-AF65-F5344CB8AC3E}">
        <p14:creationId xmlns:p14="http://schemas.microsoft.com/office/powerpoint/2010/main" val="2978816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401C6-3648-F1AE-E02F-2A142C28F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D86F22-A044-29A9-D916-935AED6F8295}"/>
              </a:ext>
            </a:extLst>
          </p:cNvPr>
          <p:cNvSpPr>
            <a:spLocks noGrp="1"/>
          </p:cNvSpPr>
          <p:nvPr>
            <p:ph type="title"/>
          </p:nvPr>
        </p:nvSpPr>
        <p:spPr/>
        <p:txBody>
          <a:bodyPr/>
          <a:lstStyle/>
          <a:p>
            <a:r>
              <a:rPr lang="en-US"/>
              <a:t>High Risk/Actionable Events</a:t>
            </a:r>
          </a:p>
        </p:txBody>
      </p:sp>
      <p:pic>
        <p:nvPicPr>
          <p:cNvPr id="6" name="Picture 5">
            <a:extLst>
              <a:ext uri="{FF2B5EF4-FFF2-40B4-BE49-F238E27FC236}">
                <a16:creationId xmlns:a16="http://schemas.microsoft.com/office/drawing/2014/main" id="{6DC45937-6BD4-E73F-E0AA-CE1BC937188A}"/>
              </a:ext>
            </a:extLst>
          </p:cNvPr>
          <p:cNvPicPr>
            <a:picLocks noChangeAspect="1"/>
          </p:cNvPicPr>
          <p:nvPr/>
        </p:nvPicPr>
        <p:blipFill>
          <a:blip r:embed="rId2"/>
          <a:stretch>
            <a:fillRect/>
          </a:stretch>
        </p:blipFill>
        <p:spPr>
          <a:xfrm>
            <a:off x="0" y="1392065"/>
            <a:ext cx="9144000" cy="5116285"/>
          </a:xfrm>
          <a:prstGeom prst="rect">
            <a:avLst/>
          </a:prstGeom>
        </p:spPr>
      </p:pic>
    </p:spTree>
    <p:extLst>
      <p:ext uri="{BB962C8B-B14F-4D97-AF65-F5344CB8AC3E}">
        <p14:creationId xmlns:p14="http://schemas.microsoft.com/office/powerpoint/2010/main" val="1378718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563CA-DD23-D447-BEAE-4A2C5A37A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273BE-1C82-BCD5-79C1-5015FC565C29}"/>
              </a:ext>
            </a:extLst>
          </p:cNvPr>
          <p:cNvSpPr>
            <a:spLocks noGrp="1"/>
          </p:cNvSpPr>
          <p:nvPr>
            <p:ph type="title"/>
          </p:nvPr>
        </p:nvSpPr>
        <p:spPr/>
        <p:txBody>
          <a:bodyPr/>
          <a:lstStyle/>
          <a:p>
            <a:r>
              <a:rPr lang="en-US"/>
              <a:t>High Risk/Actionable Events</a:t>
            </a:r>
          </a:p>
        </p:txBody>
      </p:sp>
      <p:pic>
        <p:nvPicPr>
          <p:cNvPr id="4" name="Picture 3">
            <a:extLst>
              <a:ext uri="{FF2B5EF4-FFF2-40B4-BE49-F238E27FC236}">
                <a16:creationId xmlns:a16="http://schemas.microsoft.com/office/drawing/2014/main" id="{0223478E-5036-4DB2-0A67-D7983F79FBA1}"/>
              </a:ext>
            </a:extLst>
          </p:cNvPr>
          <p:cNvPicPr>
            <a:picLocks noChangeAspect="1"/>
          </p:cNvPicPr>
          <p:nvPr/>
        </p:nvPicPr>
        <p:blipFill>
          <a:blip r:embed="rId2"/>
          <a:stretch>
            <a:fillRect/>
          </a:stretch>
        </p:blipFill>
        <p:spPr>
          <a:xfrm>
            <a:off x="0" y="1370971"/>
            <a:ext cx="9144000" cy="5121897"/>
          </a:xfrm>
          <a:prstGeom prst="rect">
            <a:avLst/>
          </a:prstGeom>
        </p:spPr>
      </p:pic>
    </p:spTree>
    <p:extLst>
      <p:ext uri="{BB962C8B-B14F-4D97-AF65-F5344CB8AC3E}">
        <p14:creationId xmlns:p14="http://schemas.microsoft.com/office/powerpoint/2010/main" val="364242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1773-04F2-51DD-5C6C-ED44B972E680}"/>
              </a:ext>
            </a:extLst>
          </p:cNvPr>
          <p:cNvSpPr>
            <a:spLocks noGrp="1"/>
          </p:cNvSpPr>
          <p:nvPr>
            <p:ph type="title"/>
          </p:nvPr>
        </p:nvSpPr>
        <p:spPr/>
        <p:txBody>
          <a:bodyPr/>
          <a:lstStyle/>
          <a:p>
            <a:r>
              <a:rPr lang="en-US"/>
              <a:t>What is this Meeting?</a:t>
            </a:r>
          </a:p>
        </p:txBody>
      </p:sp>
      <p:sp>
        <p:nvSpPr>
          <p:cNvPr id="3" name="Content Placeholder 2">
            <a:extLst>
              <a:ext uri="{FF2B5EF4-FFF2-40B4-BE49-F238E27FC236}">
                <a16:creationId xmlns:a16="http://schemas.microsoft.com/office/drawing/2014/main" id="{FA06CC26-26E5-4441-3C94-D2ABCC016E4F}"/>
              </a:ext>
            </a:extLst>
          </p:cNvPr>
          <p:cNvSpPr>
            <a:spLocks noGrp="1"/>
          </p:cNvSpPr>
          <p:nvPr>
            <p:ph idx="1"/>
          </p:nvPr>
        </p:nvSpPr>
        <p:spPr/>
        <p:txBody>
          <a:bodyPr/>
          <a:lstStyle/>
          <a:p>
            <a:pPr marL="0" indent="0">
              <a:buNone/>
            </a:pPr>
            <a:r>
              <a:rPr lang="en-US" sz="2800"/>
              <a:t>Purpose:</a:t>
            </a:r>
          </a:p>
          <a:p>
            <a:r>
              <a:rPr lang="en-US" sz="2800"/>
              <a:t>For Henderson to have the opportunity to reach multiple contractors to discuss best practices when it comes to Health and Safety, Environmental and Contracts Management</a:t>
            </a:r>
          </a:p>
          <a:p>
            <a:r>
              <a:rPr lang="en-US" sz="2800"/>
              <a:t>Give contractors an open forum to bring up concerns, successes or incidents, learnings, etc. that is shared between all contractors and Henderson personnel</a:t>
            </a:r>
          </a:p>
          <a:p>
            <a:r>
              <a:rPr lang="en-US" sz="2800"/>
              <a:t>Help improve the safety culture and reduce safety incidents as a group</a:t>
            </a:r>
          </a:p>
        </p:txBody>
      </p:sp>
    </p:spTree>
    <p:extLst>
      <p:ext uri="{BB962C8B-B14F-4D97-AF65-F5344CB8AC3E}">
        <p14:creationId xmlns:p14="http://schemas.microsoft.com/office/powerpoint/2010/main" val="881565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A2FE0-1764-6FCC-833D-56969B330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7893E-C9EA-1B59-B16B-53DE3F3C3293}"/>
              </a:ext>
            </a:extLst>
          </p:cNvPr>
          <p:cNvSpPr>
            <a:spLocks noGrp="1"/>
          </p:cNvSpPr>
          <p:nvPr>
            <p:ph type="title"/>
          </p:nvPr>
        </p:nvSpPr>
        <p:spPr/>
        <p:txBody>
          <a:bodyPr/>
          <a:lstStyle/>
          <a:p>
            <a:r>
              <a:rPr lang="en-US"/>
              <a:t>High Risk/Actionable Events</a:t>
            </a:r>
          </a:p>
        </p:txBody>
      </p:sp>
      <p:pic>
        <p:nvPicPr>
          <p:cNvPr id="4" name="Picture 3">
            <a:extLst>
              <a:ext uri="{FF2B5EF4-FFF2-40B4-BE49-F238E27FC236}">
                <a16:creationId xmlns:a16="http://schemas.microsoft.com/office/drawing/2014/main" id="{56A7745B-F92F-DE94-4465-38FB5E797A88}"/>
              </a:ext>
            </a:extLst>
          </p:cNvPr>
          <p:cNvPicPr>
            <a:picLocks noChangeAspect="1"/>
          </p:cNvPicPr>
          <p:nvPr/>
        </p:nvPicPr>
        <p:blipFill>
          <a:blip r:embed="rId2"/>
          <a:stretch>
            <a:fillRect/>
          </a:stretch>
        </p:blipFill>
        <p:spPr>
          <a:xfrm>
            <a:off x="0" y="1474566"/>
            <a:ext cx="9144000" cy="5134163"/>
          </a:xfrm>
          <a:prstGeom prst="rect">
            <a:avLst/>
          </a:prstGeom>
        </p:spPr>
      </p:pic>
    </p:spTree>
    <p:extLst>
      <p:ext uri="{BB962C8B-B14F-4D97-AF65-F5344CB8AC3E}">
        <p14:creationId xmlns:p14="http://schemas.microsoft.com/office/powerpoint/2010/main" val="102928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AD6-3705-F2B4-89CD-3C0788C08160}"/>
              </a:ext>
            </a:extLst>
          </p:cNvPr>
          <p:cNvSpPr>
            <a:spLocks noGrp="1"/>
          </p:cNvSpPr>
          <p:nvPr>
            <p:ph type="title"/>
          </p:nvPr>
        </p:nvSpPr>
        <p:spPr>
          <a:xfrm>
            <a:off x="334319" y="436003"/>
            <a:ext cx="6584307" cy="607555"/>
          </a:xfrm>
        </p:spPr>
        <p:txBody>
          <a:bodyPr anchor="ctr">
            <a:normAutofit/>
          </a:bodyPr>
          <a:lstStyle/>
          <a:p>
            <a:r>
              <a:rPr lang="en-US"/>
              <a:t>MSHA Fatality Alerts</a:t>
            </a:r>
          </a:p>
        </p:txBody>
      </p:sp>
      <p:sp>
        <p:nvSpPr>
          <p:cNvPr id="3" name="TextBox 1">
            <a:extLst>
              <a:ext uri="{FF2B5EF4-FFF2-40B4-BE49-F238E27FC236}">
                <a16:creationId xmlns:a16="http://schemas.microsoft.com/office/drawing/2014/main" id="{773956B5-E80C-B0AE-3A23-B687B81E0D8A}"/>
              </a:ext>
            </a:extLst>
          </p:cNvPr>
          <p:cNvSpPr txBox="1"/>
          <p:nvPr/>
        </p:nvSpPr>
        <p:spPr>
          <a:xfrm>
            <a:off x="334319" y="1506080"/>
            <a:ext cx="8302850" cy="7982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1125"/>
              </a:spcAft>
              <a:buClrTx/>
              <a:buSzTx/>
              <a:buFontTx/>
              <a:buNone/>
              <a:tabLst/>
              <a:defRPr/>
            </a:pPr>
            <a:r>
              <a:rPr lang="en-US" sz="1600" b="0" i="0" dirty="0">
                <a:solidFill>
                  <a:schemeClr val="tx1">
                    <a:lumMod val="75000"/>
                    <a:lumOff val="25000"/>
                  </a:schemeClr>
                </a:solidFill>
                <a:effectLst/>
                <a:latin typeface="Arial" panose="020B0604020202020204" pitchFamily="34" charset="0"/>
                <a:cs typeface="Arial" panose="020B0604020202020204" pitchFamily="34" charset="0"/>
              </a:rPr>
              <a:t>MINE FATALITY – </a:t>
            </a:r>
            <a:r>
              <a:rPr lang="en-US" sz="1400" b="0" i="0" dirty="0">
                <a:solidFill>
                  <a:schemeClr val="tx1">
                    <a:lumMod val="75000"/>
                    <a:lumOff val="25000"/>
                  </a:schemeClr>
                </a:solidFill>
                <a:effectLst/>
                <a:latin typeface="Arial" panose="020B0604020202020204" pitchFamily="34" charset="0"/>
                <a:cs typeface="Arial" panose="020B0604020202020204" pitchFamily="34" charset="0"/>
              </a:rPr>
              <a:t>On March 28, 2025, a miner was fatally injured at a surface mine when sand from the highwall engulfed the front-end loader he was operating. The miner was digging sand from the toe of the highwall.</a:t>
            </a:r>
            <a:endParaRPr kumimoji="0" lang="en-US" sz="1600" b="0" i="0" u="none" strike="noStrike" kern="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6" name="TextBox 4">
            <a:extLst>
              <a:ext uri="{FF2B5EF4-FFF2-40B4-BE49-F238E27FC236}">
                <a16:creationId xmlns:a16="http://schemas.microsoft.com/office/drawing/2014/main" id="{864B4655-BE92-661E-6979-4F6DC372B5A7}"/>
              </a:ext>
            </a:extLst>
          </p:cNvPr>
          <p:cNvSpPr txBox="1"/>
          <p:nvPr/>
        </p:nvSpPr>
        <p:spPr>
          <a:xfrm>
            <a:off x="3737703" y="2304287"/>
            <a:ext cx="4676409"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buClr>
                <a:srgbClr val="C66A39"/>
              </a:buClr>
            </a:pPr>
            <a:r>
              <a:rPr lang="en-US" sz="1800" b="1" dirty="0">
                <a:solidFill>
                  <a:srgbClr val="C66A39"/>
                </a:solidFill>
                <a:latin typeface="Arial" panose="020B0604020202020204" pitchFamily="34" charset="0"/>
                <a:cs typeface="Arial" panose="020B0604020202020204" pitchFamily="34" charset="0"/>
              </a:rPr>
              <a:t>Eliminate Hazards and Prevent Injuries </a:t>
            </a:r>
          </a:p>
        </p:txBody>
      </p:sp>
      <p:sp>
        <p:nvSpPr>
          <p:cNvPr id="7" name="TextBox 2">
            <a:extLst>
              <a:ext uri="{FF2B5EF4-FFF2-40B4-BE49-F238E27FC236}">
                <a16:creationId xmlns:a16="http://schemas.microsoft.com/office/drawing/2014/main" id="{34EEF29E-CAF5-EE3F-3206-92F49C21AFB7}"/>
              </a:ext>
            </a:extLst>
          </p:cNvPr>
          <p:cNvSpPr txBox="1"/>
          <p:nvPr/>
        </p:nvSpPr>
        <p:spPr>
          <a:xfrm>
            <a:off x="3489109" y="2717088"/>
            <a:ext cx="5567460" cy="3913892"/>
          </a:xfrm>
          <a:prstGeom prst="rect">
            <a:avLst/>
          </a:prstGeom>
          <a:noFill/>
        </p:spPr>
        <p:txBody>
          <a:bodyPr wrap="square" numCol="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t">
              <a:lnSpc>
                <a:spcPts val="1950"/>
              </a:lnSpc>
              <a:spcBef>
                <a:spcPts val="600"/>
              </a:spcBef>
              <a:buClr>
                <a:srgbClr val="C66A39"/>
              </a:buClr>
              <a:buFont typeface="Arial" panose="020B0604020202020204" pitchFamily="34" charset="0"/>
              <a:buChar char="•"/>
            </a:pPr>
            <a:r>
              <a:rPr lang="en-US" sz="1400" b="0" i="0" dirty="0">
                <a:effectLst/>
                <a:latin typeface="Arial" panose="020B0604020202020204" pitchFamily="34" charset="0"/>
                <a:cs typeface="Arial" panose="020B0604020202020204" pitchFamily="34" charset="0"/>
              </a:rPr>
              <a:t>Equip front-end loaders with two-way communication systems, high strength glass and an SCSR for breathable air when working on material that has the potential to slide or engulf mobile equipment.</a:t>
            </a:r>
          </a:p>
          <a:p>
            <a:pPr marL="285750" indent="-285750" algn="l" fontAlgn="t">
              <a:lnSpc>
                <a:spcPts val="1950"/>
              </a:lnSpc>
              <a:spcBef>
                <a:spcPts val="600"/>
              </a:spcBef>
              <a:buClr>
                <a:srgbClr val="C66A39"/>
              </a:buClr>
              <a:buFont typeface="Arial" panose="020B0604020202020204" pitchFamily="34" charset="0"/>
              <a:buChar char="•"/>
            </a:pPr>
            <a:r>
              <a:rPr lang="en-US" sz="1400" b="0" i="0" dirty="0">
                <a:effectLst/>
                <a:latin typeface="Arial" panose="020B0604020202020204" pitchFamily="34" charset="0"/>
                <a:cs typeface="Arial" panose="020B0604020202020204" pitchFamily="34" charset="0"/>
              </a:rPr>
              <a:t>Examine highwalls, spoil banks and ground that slope into working areas. Correct unsafe ground conditions in the affected area</a:t>
            </a:r>
            <a:r>
              <a:rPr lang="en-US" sz="1400" dirty="0">
                <a:latin typeface="Arial" panose="020B0604020202020204" pitchFamily="34" charset="0"/>
                <a:cs typeface="Arial" panose="020B0604020202020204" pitchFamily="34" charset="0"/>
              </a:rPr>
              <a:t> and </a:t>
            </a:r>
            <a:r>
              <a:rPr lang="en-US" sz="1400" b="0" i="0" dirty="0">
                <a:effectLst/>
                <a:latin typeface="Arial" panose="020B0604020202020204" pitchFamily="34" charset="0"/>
                <a:cs typeface="Arial" panose="020B0604020202020204" pitchFamily="34" charset="0"/>
              </a:rPr>
              <a:t>additional examinations as ground conditions warrant, especially during periods of changing weather conditions.</a:t>
            </a:r>
          </a:p>
          <a:p>
            <a:pPr marL="285750" indent="-285750" algn="l" fontAlgn="t">
              <a:lnSpc>
                <a:spcPts val="1950"/>
              </a:lnSpc>
              <a:spcBef>
                <a:spcPts val="600"/>
              </a:spcBef>
              <a:buClr>
                <a:srgbClr val="C66A39"/>
              </a:buClr>
              <a:buFont typeface="Arial" panose="020B0604020202020204" pitchFamily="34" charset="0"/>
              <a:buChar char="•"/>
            </a:pPr>
            <a:r>
              <a:rPr lang="en-US" sz="1400" b="0" i="0" dirty="0">
                <a:effectLst/>
                <a:latin typeface="Arial" panose="020B0604020202020204" pitchFamily="34" charset="0"/>
                <a:cs typeface="Arial" panose="020B0604020202020204" pitchFamily="34" charset="0"/>
              </a:rPr>
              <a:t>Establish and discuss safe work procedures before beginning work. Identify and control all hazards associated with the work and the methods to properly protect miners.</a:t>
            </a:r>
          </a:p>
          <a:p>
            <a:pPr marL="285750" indent="-285750" algn="l" fontAlgn="t">
              <a:lnSpc>
                <a:spcPts val="1950"/>
              </a:lnSpc>
              <a:spcBef>
                <a:spcPts val="600"/>
              </a:spcBef>
              <a:buClr>
                <a:srgbClr val="C66A39"/>
              </a:buClr>
              <a:buFont typeface="Arial" panose="020B0604020202020204" pitchFamily="34" charset="0"/>
              <a:buChar char="•"/>
            </a:pPr>
            <a:r>
              <a:rPr lang="en-US" sz="1400" b="0" i="0" dirty="0">
                <a:effectLst/>
                <a:latin typeface="Arial" panose="020B0604020202020204" pitchFamily="34" charset="0"/>
                <a:cs typeface="Arial" panose="020B0604020202020204" pitchFamily="34" charset="0"/>
              </a:rPr>
              <a:t>Train miners to assess risks and hazards, and correct or barricade hazards to prevent access before beginning work activities.</a:t>
            </a:r>
            <a:endParaRPr lang="en-US" sz="1400" b="0" i="0" dirty="0">
              <a:solidFill>
                <a:srgbClr val="212121"/>
              </a:solidFill>
              <a:effectLst/>
              <a:latin typeface="Arial" panose="020B0604020202020204" pitchFamily="34" charset="0"/>
              <a:cs typeface="Arial" panose="020B0604020202020204" pitchFamily="34" charset="0"/>
            </a:endParaRPr>
          </a:p>
        </p:txBody>
      </p:sp>
      <p:pic>
        <p:nvPicPr>
          <p:cNvPr id="3080" name="Picture 8">
            <a:extLst>
              <a:ext uri="{FF2B5EF4-FFF2-40B4-BE49-F238E27FC236}">
                <a16:creationId xmlns:a16="http://schemas.microsoft.com/office/drawing/2014/main" id="{073F7FC7-24DA-3C8F-384A-A5A2B01130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00"/>
          <a:stretch/>
        </p:blipFill>
        <p:spPr bwMode="auto">
          <a:xfrm>
            <a:off x="246368" y="3310319"/>
            <a:ext cx="3242741" cy="166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278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AFDB1-FBBD-06A4-9213-E319D497B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32EB0-68A2-ACD2-776E-CDA93311BA05}"/>
              </a:ext>
            </a:extLst>
          </p:cNvPr>
          <p:cNvSpPr>
            <a:spLocks noGrp="1"/>
          </p:cNvSpPr>
          <p:nvPr>
            <p:ph type="title"/>
          </p:nvPr>
        </p:nvSpPr>
        <p:spPr>
          <a:xfrm>
            <a:off x="334319" y="436003"/>
            <a:ext cx="6584307" cy="607555"/>
          </a:xfrm>
        </p:spPr>
        <p:txBody>
          <a:bodyPr anchor="ctr">
            <a:normAutofit/>
          </a:bodyPr>
          <a:lstStyle/>
          <a:p>
            <a:r>
              <a:rPr lang="en-US"/>
              <a:t>MSHA Fatality Alerts</a:t>
            </a:r>
          </a:p>
        </p:txBody>
      </p:sp>
      <p:sp>
        <p:nvSpPr>
          <p:cNvPr id="3" name="TextBox 1">
            <a:extLst>
              <a:ext uri="{FF2B5EF4-FFF2-40B4-BE49-F238E27FC236}">
                <a16:creationId xmlns:a16="http://schemas.microsoft.com/office/drawing/2014/main" id="{FAAB0A34-5EBA-C997-26F2-592255F07DB5}"/>
              </a:ext>
            </a:extLst>
          </p:cNvPr>
          <p:cNvSpPr txBox="1"/>
          <p:nvPr/>
        </p:nvSpPr>
        <p:spPr>
          <a:xfrm>
            <a:off x="461723" y="1439174"/>
            <a:ext cx="822055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1125"/>
              </a:spcAft>
              <a:buClrTx/>
              <a:buSzTx/>
              <a:buFontTx/>
              <a:buNone/>
              <a:tabLst/>
              <a:defRPr/>
            </a:pPr>
            <a:r>
              <a:rPr lang="en-US" sz="1400" b="0" i="0" dirty="0">
                <a:solidFill>
                  <a:srgbClr val="212121"/>
                </a:solidFill>
                <a:effectLst/>
                <a:latin typeface="Arial" panose="020B0604020202020204" pitchFamily="34" charset="0"/>
                <a:cs typeface="Arial" panose="020B0604020202020204" pitchFamily="34" charset="0"/>
              </a:rPr>
              <a:t>MINE FATALITY – On May 19, 2025, a miner died when the haul truck he was operating traveled through a berm and over an approximately forty-foot highwall to the bench below. </a:t>
            </a:r>
            <a:endParaRPr kumimoji="0" lang="en-US" sz="1400" b="0" i="0" u="none" strike="noStrike" kern="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5" name="TextBox 6">
            <a:extLst>
              <a:ext uri="{FF2B5EF4-FFF2-40B4-BE49-F238E27FC236}">
                <a16:creationId xmlns:a16="http://schemas.microsoft.com/office/drawing/2014/main" id="{23050A48-5F09-D1F0-8863-576042017110}"/>
              </a:ext>
            </a:extLst>
          </p:cNvPr>
          <p:cNvSpPr txBox="1"/>
          <p:nvPr/>
        </p:nvSpPr>
        <p:spPr>
          <a:xfrm>
            <a:off x="3883330" y="2687641"/>
            <a:ext cx="4985469" cy="3734356"/>
          </a:xfrm>
          <a:prstGeom prst="rect">
            <a:avLst/>
          </a:prstGeom>
          <a:noFill/>
        </p:spPr>
        <p:txBody>
          <a:bodyPr wrap="square" numCol="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t">
              <a:lnSpc>
                <a:spcPts val="1950"/>
              </a:lnSpc>
              <a:spcBef>
                <a:spcPts val="600"/>
              </a:spcBef>
              <a:buClr>
                <a:srgbClr val="C66A39"/>
              </a:buClr>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Maintain control of self-propelled mobile equipment while it is in motion.</a:t>
            </a:r>
          </a:p>
          <a:p>
            <a:pPr marL="285750" indent="-285750" fontAlgn="t">
              <a:lnSpc>
                <a:spcPts val="1950"/>
              </a:lnSpc>
              <a:spcBef>
                <a:spcPts val="600"/>
              </a:spcBef>
              <a:buClr>
                <a:srgbClr val="C66A39"/>
              </a:buClr>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Ensure berms and guardrails are at least as high as the mid-axle height of the largest mobile equipment using the roadway.  The effectiveness of a berm depends not only on its height, but also on its base width and compaction.</a:t>
            </a:r>
          </a:p>
          <a:p>
            <a:pPr marL="285750" indent="-285750" fontAlgn="t">
              <a:lnSpc>
                <a:spcPts val="1950"/>
              </a:lnSpc>
              <a:spcBef>
                <a:spcPts val="600"/>
              </a:spcBef>
              <a:buClr>
                <a:srgbClr val="C66A39"/>
              </a:buClr>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Always wear a seatbelt and remain in the cab with your seatbelt on while operating mobile equipment.  Never attempt to exit or jump from an out-of-control vehicle.</a:t>
            </a:r>
          </a:p>
          <a:p>
            <a:pPr marL="285750" indent="-285750" fontAlgn="t">
              <a:lnSpc>
                <a:spcPts val="1950"/>
              </a:lnSpc>
              <a:spcBef>
                <a:spcPts val="600"/>
              </a:spcBef>
              <a:buClr>
                <a:srgbClr val="C66A39"/>
              </a:buClr>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Ensure miners are adequately task trained in the safe operation of all equipment they use.</a:t>
            </a:r>
          </a:p>
          <a:p>
            <a:pPr marL="285750" indent="-285750" fontAlgn="t">
              <a:lnSpc>
                <a:spcPts val="1950"/>
              </a:lnSpc>
              <a:spcBef>
                <a:spcPts val="600"/>
              </a:spcBef>
              <a:buClr>
                <a:srgbClr val="C66A39"/>
              </a:buClr>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Perform pre-operational examinations of mobile equipment.</a:t>
            </a:r>
          </a:p>
        </p:txBody>
      </p:sp>
      <p:sp>
        <p:nvSpPr>
          <p:cNvPr id="6" name="TextBox 4">
            <a:extLst>
              <a:ext uri="{FF2B5EF4-FFF2-40B4-BE49-F238E27FC236}">
                <a16:creationId xmlns:a16="http://schemas.microsoft.com/office/drawing/2014/main" id="{FE45C51B-C36C-3F95-4764-5E47E5A68AFA}"/>
              </a:ext>
            </a:extLst>
          </p:cNvPr>
          <p:cNvSpPr txBox="1"/>
          <p:nvPr/>
        </p:nvSpPr>
        <p:spPr>
          <a:xfrm>
            <a:off x="3883330" y="2259472"/>
            <a:ext cx="545556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buClr>
                <a:srgbClr val="C66A39"/>
              </a:buClr>
            </a:pPr>
            <a:r>
              <a:rPr lang="en-US" sz="1800" b="1" dirty="0">
                <a:solidFill>
                  <a:srgbClr val="C66A39"/>
                </a:solidFill>
                <a:latin typeface="Arial" panose="020B0604020202020204" pitchFamily="34" charset="0"/>
                <a:cs typeface="Arial" panose="020B0604020202020204" pitchFamily="34" charset="0"/>
              </a:rPr>
              <a:t>Eliminate Hazards and Prevent Injuries </a:t>
            </a:r>
          </a:p>
        </p:txBody>
      </p:sp>
      <p:pic>
        <p:nvPicPr>
          <p:cNvPr id="4098" name="Picture 2">
            <a:extLst>
              <a:ext uri="{FF2B5EF4-FFF2-40B4-BE49-F238E27FC236}">
                <a16:creationId xmlns:a16="http://schemas.microsoft.com/office/drawing/2014/main" id="{9237AB09-98F5-D25D-2F93-62C80EEE7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01" y="3026436"/>
            <a:ext cx="3450154" cy="194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8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4CD9-EEEF-E4DB-A968-48556C27C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73ED5-0A65-C22C-9AAA-A6BCA498A762}"/>
              </a:ext>
            </a:extLst>
          </p:cNvPr>
          <p:cNvSpPr>
            <a:spLocks noGrp="1"/>
          </p:cNvSpPr>
          <p:nvPr>
            <p:ph type="title"/>
          </p:nvPr>
        </p:nvSpPr>
        <p:spPr/>
        <p:txBody>
          <a:bodyPr/>
          <a:lstStyle/>
          <a:p>
            <a:r>
              <a:rPr lang="en-US"/>
              <a:t>Henderson Incident </a:t>
            </a:r>
          </a:p>
        </p:txBody>
      </p:sp>
      <p:sp>
        <p:nvSpPr>
          <p:cNvPr id="3" name="Content Placeholder 2">
            <a:extLst>
              <a:ext uri="{FF2B5EF4-FFF2-40B4-BE49-F238E27FC236}">
                <a16:creationId xmlns:a16="http://schemas.microsoft.com/office/drawing/2014/main" id="{9D7BE6E0-B2C5-1414-F385-611BE1AA43DD}"/>
              </a:ext>
            </a:extLst>
          </p:cNvPr>
          <p:cNvSpPr>
            <a:spLocks noGrp="1"/>
          </p:cNvSpPr>
          <p:nvPr>
            <p:ph idx="1"/>
          </p:nvPr>
        </p:nvSpPr>
        <p:spPr>
          <a:xfrm>
            <a:off x="348459" y="1344247"/>
            <a:ext cx="4031561" cy="4639696"/>
          </a:xfrm>
        </p:spPr>
        <p:txBody>
          <a:bodyPr vert="horz" lIns="91440" tIns="45720" rIns="91440" bIns="45720" rtlCol="0" anchor="t">
            <a:noAutofit/>
          </a:bodyPr>
          <a:lstStyle/>
          <a:p>
            <a:pPr marL="0" indent="0">
              <a:buNone/>
            </a:pPr>
            <a:r>
              <a:rPr lang="en-US" b="1" dirty="0"/>
              <a:t>Summary: Reportable Injury 6/04</a:t>
            </a:r>
          </a:p>
          <a:p>
            <a:pPr marL="173355" indent="-173355"/>
            <a:r>
              <a:rPr lang="en-US" b="0" i="0" dirty="0">
                <a:solidFill>
                  <a:srgbClr val="333333"/>
                </a:solidFill>
                <a:effectLst/>
              </a:rPr>
              <a:t>Employee injured finger while checking froth in 6 North Cleaners</a:t>
            </a:r>
          </a:p>
          <a:p>
            <a:pPr marL="173355" indent="-173355"/>
            <a:r>
              <a:rPr lang="en-US" b="0" i="0" dirty="0">
                <a:solidFill>
                  <a:srgbClr val="333333"/>
                </a:solidFill>
                <a:effectLst/>
              </a:rPr>
              <a:t>Right ring finger caught between froth paddle and weir bar</a:t>
            </a:r>
          </a:p>
          <a:p>
            <a:pPr marL="173355" indent="-173355"/>
            <a:r>
              <a:rPr lang="en-US" dirty="0">
                <a:solidFill>
                  <a:srgbClr val="333333"/>
                </a:solidFill>
              </a:rPr>
              <a:t>Wearing nitrile gloves</a:t>
            </a:r>
            <a:endParaRPr lang="en-US" b="0" i="0" dirty="0">
              <a:solidFill>
                <a:srgbClr val="333333"/>
              </a:solidFill>
              <a:effectLst/>
            </a:endParaRPr>
          </a:p>
          <a:p>
            <a:pPr marL="173355" indent="-173355"/>
            <a:r>
              <a:rPr lang="en-US" b="0" i="0" dirty="0">
                <a:solidFill>
                  <a:srgbClr val="333333"/>
                </a:solidFill>
                <a:effectLst/>
              </a:rPr>
              <a:t>Suffered fracture and required surgery</a:t>
            </a:r>
          </a:p>
          <a:p>
            <a:pPr marL="0" indent="0">
              <a:buNone/>
            </a:pPr>
            <a:r>
              <a:rPr lang="en-US" b="1" dirty="0"/>
              <a:t>Learnings:</a:t>
            </a:r>
          </a:p>
          <a:p>
            <a:pPr marL="173355" indent="-173355"/>
            <a:r>
              <a:rPr lang="en-US" dirty="0">
                <a:solidFill>
                  <a:srgbClr val="333333"/>
                </a:solidFill>
              </a:rPr>
              <a:t>Froth paddles are designed to stop with 1 hand but can apply enough force to small area to injure</a:t>
            </a:r>
          </a:p>
          <a:p>
            <a:pPr marL="173355" indent="-173355"/>
            <a:r>
              <a:rPr lang="en-US" dirty="0">
                <a:solidFill>
                  <a:srgbClr val="333333"/>
                </a:solidFill>
              </a:rPr>
              <a:t>Trialing new design for paddles with a soft/flexible edge to eliminate pinch point</a:t>
            </a:r>
            <a:endParaRPr lang="en-US" dirty="0"/>
          </a:p>
          <a:p>
            <a:pPr marL="173355" indent="-173355"/>
            <a:endParaRPr lang="en-US" dirty="0"/>
          </a:p>
          <a:p>
            <a:pPr marL="173355" indent="-173355"/>
            <a:endParaRPr lang="en-US" dirty="0"/>
          </a:p>
        </p:txBody>
      </p:sp>
      <p:sp>
        <p:nvSpPr>
          <p:cNvPr id="4" name="AutoShape 2">
            <a:extLst>
              <a:ext uri="{FF2B5EF4-FFF2-40B4-BE49-F238E27FC236}">
                <a16:creationId xmlns:a16="http://schemas.microsoft.com/office/drawing/2014/main" id="{B7BA2919-4BC7-A325-EC58-0CB688D56881}"/>
              </a:ext>
            </a:extLst>
          </p:cNvPr>
          <p:cNvSpPr>
            <a:spLocks noChangeAspect="1" noChangeArrowheads="1"/>
          </p:cNvSpPr>
          <p:nvPr/>
        </p:nvSpPr>
        <p:spPr bwMode="auto">
          <a:xfrm>
            <a:off x="4419600" y="3276600"/>
            <a:ext cx="2068664" cy="20686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erson's hand in gloves holding a tool&#10;&#10;AI-generated content may be incorrect.">
            <a:extLst>
              <a:ext uri="{FF2B5EF4-FFF2-40B4-BE49-F238E27FC236}">
                <a16:creationId xmlns:a16="http://schemas.microsoft.com/office/drawing/2014/main" id="{C00FBC67-3F5B-FB0B-77E7-95569958BCE5}"/>
              </a:ext>
            </a:extLst>
          </p:cNvPr>
          <p:cNvPicPr>
            <a:picLocks noChangeAspect="1"/>
          </p:cNvPicPr>
          <p:nvPr/>
        </p:nvPicPr>
        <p:blipFill>
          <a:blip r:embed="rId3"/>
          <a:stretch>
            <a:fillRect/>
          </a:stretch>
        </p:blipFill>
        <p:spPr>
          <a:xfrm rot="5400000">
            <a:off x="4119968" y="2104810"/>
            <a:ext cx="4736592" cy="3552444"/>
          </a:xfrm>
          <a:prstGeom prst="rect">
            <a:avLst/>
          </a:prstGeom>
        </p:spPr>
      </p:pic>
    </p:spTree>
    <p:extLst>
      <p:ext uri="{BB962C8B-B14F-4D97-AF65-F5344CB8AC3E}">
        <p14:creationId xmlns:p14="http://schemas.microsoft.com/office/powerpoint/2010/main" val="2066815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BEF2F-65DF-5B98-3577-A7BA9D6C3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D1D4F-B585-694C-19F7-8834821C5773}"/>
              </a:ext>
            </a:extLst>
          </p:cNvPr>
          <p:cNvSpPr>
            <a:spLocks noGrp="1"/>
          </p:cNvSpPr>
          <p:nvPr>
            <p:ph type="title"/>
          </p:nvPr>
        </p:nvSpPr>
        <p:spPr/>
        <p:txBody>
          <a:bodyPr/>
          <a:lstStyle/>
          <a:p>
            <a:r>
              <a:rPr lang="en-US"/>
              <a:t>Henderson FRM Audit Results</a:t>
            </a:r>
          </a:p>
        </p:txBody>
      </p:sp>
      <p:sp>
        <p:nvSpPr>
          <p:cNvPr id="3" name="Content Placeholder 2">
            <a:extLst>
              <a:ext uri="{FF2B5EF4-FFF2-40B4-BE49-F238E27FC236}">
                <a16:creationId xmlns:a16="http://schemas.microsoft.com/office/drawing/2014/main" id="{4C786C1D-BD6D-749C-B3ED-B943B65BF5F2}"/>
              </a:ext>
            </a:extLst>
          </p:cNvPr>
          <p:cNvSpPr>
            <a:spLocks noGrp="1"/>
          </p:cNvSpPr>
          <p:nvPr>
            <p:ph idx="1"/>
          </p:nvPr>
        </p:nvSpPr>
        <p:spPr>
          <a:xfrm>
            <a:off x="348459" y="1502797"/>
            <a:ext cx="3794171" cy="4481146"/>
          </a:xfrm>
        </p:spPr>
        <p:txBody>
          <a:bodyPr vert="horz" lIns="91440" tIns="45720" rIns="91440" bIns="45720" rtlCol="0" anchor="t">
            <a:noAutofit/>
          </a:bodyPr>
          <a:lstStyle/>
          <a:p>
            <a:pPr marL="0" indent="0">
              <a:buNone/>
            </a:pPr>
            <a:r>
              <a:rPr lang="en-US" dirty="0"/>
              <a:t>153 Forms Submitted in May!</a:t>
            </a:r>
          </a:p>
          <a:p>
            <a:pPr marL="0" indent="0">
              <a:buNone/>
            </a:pPr>
            <a:endParaRPr lang="en-US" dirty="0"/>
          </a:p>
          <a:p>
            <a:pPr marL="0" indent="0">
              <a:buNone/>
            </a:pPr>
            <a:r>
              <a:rPr lang="en-US" dirty="0"/>
              <a:t>Focus in May around Entanglement &amp; Crushing, Drowning and Hazardous Substances – Acute</a:t>
            </a:r>
          </a:p>
          <a:p>
            <a:pPr marL="0" indent="0">
              <a:buNone/>
            </a:pPr>
            <a:endParaRPr lang="en-US" dirty="0"/>
          </a:p>
          <a:p>
            <a:pPr marL="0" indent="0">
              <a:buNone/>
            </a:pPr>
            <a:r>
              <a:rPr lang="en-US" dirty="0"/>
              <a:t>Fall from Heights and Ground Failure missing control questions increased in month</a:t>
            </a:r>
          </a:p>
          <a:p>
            <a:pPr marL="0" indent="0">
              <a:buNone/>
            </a:pPr>
            <a:endParaRPr lang="en-US" dirty="0"/>
          </a:p>
          <a:p>
            <a:pPr marL="0" indent="0">
              <a:buNone/>
            </a:pPr>
            <a:r>
              <a:rPr lang="en-US" u="sng" dirty="0"/>
              <a:t>AUDIT FOCUS FOR JUNE/JULY:</a:t>
            </a:r>
            <a:endParaRPr lang="en-US" dirty="0"/>
          </a:p>
          <a:p>
            <a:pPr>
              <a:buFontTx/>
              <a:buChar char="-"/>
            </a:pPr>
            <a:r>
              <a:rPr lang="en-US" dirty="0"/>
              <a:t>Drowning</a:t>
            </a:r>
          </a:p>
          <a:p>
            <a:pPr>
              <a:buFontTx/>
              <a:buChar char="-"/>
            </a:pPr>
            <a:r>
              <a:rPr lang="en-US" dirty="0"/>
              <a:t>Ground Failure</a:t>
            </a:r>
          </a:p>
          <a:p>
            <a:pPr>
              <a:buFontTx/>
              <a:buChar char="-"/>
            </a:pPr>
            <a:r>
              <a:rPr lang="en-US" dirty="0"/>
              <a:t>Fall from Heights</a:t>
            </a:r>
          </a:p>
        </p:txBody>
      </p:sp>
      <p:graphicFrame>
        <p:nvGraphicFramePr>
          <p:cNvPr id="6" name="Chart 5">
            <a:extLst>
              <a:ext uri="{FF2B5EF4-FFF2-40B4-BE49-F238E27FC236}">
                <a16:creationId xmlns:a16="http://schemas.microsoft.com/office/drawing/2014/main" id="{1446E514-5E8F-4FD0-9FEA-4925D2B3CD30}"/>
              </a:ext>
            </a:extLst>
          </p:cNvPr>
          <p:cNvGraphicFramePr>
            <a:graphicFrameLocks/>
          </p:cNvGraphicFramePr>
          <p:nvPr>
            <p:extLst>
              <p:ext uri="{D42A27DB-BD31-4B8C-83A1-F6EECF244321}">
                <p14:modId xmlns:p14="http://schemas.microsoft.com/office/powerpoint/2010/main" val="2604241089"/>
              </p:ext>
            </p:extLst>
          </p:nvPr>
        </p:nvGraphicFramePr>
        <p:xfrm>
          <a:off x="4142629" y="1502797"/>
          <a:ext cx="4667051" cy="49894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158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BB7A7-A589-CD5F-61E7-CEA7DA4089DE}"/>
              </a:ext>
            </a:extLst>
          </p:cNvPr>
          <p:cNvSpPr>
            <a:spLocks noGrp="1"/>
          </p:cNvSpPr>
          <p:nvPr>
            <p:ph type="title"/>
          </p:nvPr>
        </p:nvSpPr>
        <p:spPr/>
        <p:txBody>
          <a:bodyPr/>
          <a:lstStyle/>
          <a:p>
            <a:r>
              <a:rPr lang="en-US" dirty="0"/>
              <a:t>MSHA Q2 Inspection Results</a:t>
            </a:r>
          </a:p>
        </p:txBody>
      </p:sp>
      <p:graphicFrame>
        <p:nvGraphicFramePr>
          <p:cNvPr id="5" name="Content Placeholder 4">
            <a:extLst>
              <a:ext uri="{FF2B5EF4-FFF2-40B4-BE49-F238E27FC236}">
                <a16:creationId xmlns:a16="http://schemas.microsoft.com/office/drawing/2014/main" id="{801D0D54-9C6C-B878-64E1-442A2EA62759}"/>
              </a:ext>
            </a:extLst>
          </p:cNvPr>
          <p:cNvGraphicFramePr>
            <a:graphicFrameLocks noGrp="1"/>
          </p:cNvGraphicFramePr>
          <p:nvPr>
            <p:ph idx="1"/>
            <p:extLst>
              <p:ext uri="{D42A27DB-BD31-4B8C-83A1-F6EECF244321}">
                <p14:modId xmlns:p14="http://schemas.microsoft.com/office/powerpoint/2010/main" val="4227596060"/>
              </p:ext>
            </p:extLst>
          </p:nvPr>
        </p:nvGraphicFramePr>
        <p:xfrm>
          <a:off x="1617027" y="1660525"/>
          <a:ext cx="5575300" cy="981075"/>
        </p:xfrm>
        <a:graphic>
          <a:graphicData uri="http://schemas.openxmlformats.org/drawingml/2006/table">
            <a:tbl>
              <a:tblPr/>
              <a:tblGrid>
                <a:gridCol w="1817205">
                  <a:extLst>
                    <a:ext uri="{9D8B030D-6E8A-4147-A177-3AD203B41FA5}">
                      <a16:colId xmlns:a16="http://schemas.microsoft.com/office/drawing/2014/main" val="1059345870"/>
                    </a:ext>
                  </a:extLst>
                </a:gridCol>
                <a:gridCol w="1103643">
                  <a:extLst>
                    <a:ext uri="{9D8B030D-6E8A-4147-A177-3AD203B41FA5}">
                      <a16:colId xmlns:a16="http://schemas.microsoft.com/office/drawing/2014/main" val="3190270065"/>
                    </a:ext>
                  </a:extLst>
                </a:gridCol>
                <a:gridCol w="1103643">
                  <a:extLst>
                    <a:ext uri="{9D8B030D-6E8A-4147-A177-3AD203B41FA5}">
                      <a16:colId xmlns:a16="http://schemas.microsoft.com/office/drawing/2014/main" val="2197161365"/>
                    </a:ext>
                  </a:extLst>
                </a:gridCol>
                <a:gridCol w="1550809">
                  <a:extLst>
                    <a:ext uri="{9D8B030D-6E8A-4147-A177-3AD203B41FA5}">
                      <a16:colId xmlns:a16="http://schemas.microsoft.com/office/drawing/2014/main" val="205751472"/>
                    </a:ext>
                  </a:extLst>
                </a:gridCol>
              </a:tblGrid>
              <a:tr h="323850">
                <a:tc>
                  <a:txBody>
                    <a:bodyPr/>
                    <a:lstStyle/>
                    <a:p>
                      <a:pPr algn="l" fontAlgn="b"/>
                      <a:r>
                        <a:rPr lang="en-US" sz="1000" b="1" i="0" u="none" strike="noStrike">
                          <a:solidFill>
                            <a:srgbClr val="000000"/>
                          </a:solidFill>
                          <a:effectLst/>
                          <a:latin typeface="Tahoma" panose="020B0604030504040204" pitchFamily="34" charset="0"/>
                        </a:rPr>
                        <a:t>Henderson 2nd Quarter 2025 MSHA Citations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1000" b="1" i="0" u="none" strike="noStrike">
                          <a:solidFill>
                            <a:srgbClr val="000000"/>
                          </a:solidFill>
                          <a:effectLst/>
                          <a:latin typeface="Tahoma" panose="020B0604030504040204" pitchFamily="34" charset="0"/>
                        </a:rPr>
                        <a:t>S&amp;S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r>
                        <a:rPr lang="en-US" sz="1000" b="1" i="0" u="none" strike="noStrike">
                          <a:solidFill>
                            <a:srgbClr val="000000"/>
                          </a:solidFill>
                          <a:effectLst/>
                          <a:latin typeface="Tahoma" panose="020B0604030504040204" pitchFamily="34" charset="0"/>
                        </a:rPr>
                        <a:t>Non S&amp;S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fontAlgn="b"/>
                      <a:r>
                        <a:rPr lang="en-US" sz="1000" b="1" i="0" u="none" strike="noStrike">
                          <a:solidFill>
                            <a:srgbClr val="000000"/>
                          </a:solidFill>
                          <a:effectLst/>
                          <a:latin typeface="Tahoma" panose="020B0604030504040204" pitchFamily="34" charset="0"/>
                        </a:rPr>
                        <a:t>All Citations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278905934"/>
                  </a:ext>
                </a:extLst>
              </a:tr>
              <a:tr h="161925">
                <a:tc>
                  <a:txBody>
                    <a:bodyPr/>
                    <a:lstStyle/>
                    <a:p>
                      <a:pPr algn="l" fontAlgn="b"/>
                      <a:r>
                        <a:rPr lang="en-US" sz="1000" b="0" i="0" u="none" strike="noStrike">
                          <a:solidFill>
                            <a:srgbClr val="000000"/>
                          </a:solidFill>
                          <a:effectLst/>
                          <a:latin typeface="Tahoma" panose="020B0604030504040204" pitchFamily="34" charset="0"/>
                        </a:rPr>
                        <a:t>Mine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0858622"/>
                  </a:ext>
                </a:extLst>
              </a:tr>
              <a:tr h="161925">
                <a:tc>
                  <a:txBody>
                    <a:bodyPr/>
                    <a:lstStyle/>
                    <a:p>
                      <a:pPr algn="l" fontAlgn="b"/>
                      <a:r>
                        <a:rPr lang="en-US" sz="1000" b="0" i="0" u="none" strike="noStrike">
                          <a:solidFill>
                            <a:srgbClr val="000000"/>
                          </a:solidFill>
                          <a:effectLst/>
                          <a:latin typeface="Tahoma" panose="020B0604030504040204" pitchFamily="34" charset="0"/>
                        </a:rPr>
                        <a:t>Mill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28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0098230"/>
                  </a:ext>
                </a:extLst>
              </a:tr>
              <a:tr h="161925">
                <a:tc>
                  <a:txBody>
                    <a:bodyPr/>
                    <a:lstStyle/>
                    <a:p>
                      <a:pPr algn="l" fontAlgn="b"/>
                      <a:r>
                        <a:rPr lang="en-US" sz="1000" b="0" i="0" u="none" strike="noStrike">
                          <a:solidFill>
                            <a:srgbClr val="000000"/>
                          </a:solidFill>
                          <a:effectLst/>
                          <a:latin typeface="Tahoma" panose="020B0604030504040204" pitchFamily="34" charset="0"/>
                        </a:rPr>
                        <a:t>Contractors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236159"/>
                  </a:ext>
                </a:extLst>
              </a:tr>
              <a:tr h="171450">
                <a:tc>
                  <a:txBody>
                    <a:bodyPr/>
                    <a:lstStyle/>
                    <a:p>
                      <a:pPr algn="l" fontAlgn="b"/>
                      <a:r>
                        <a:rPr lang="en-US" sz="1000" b="0" i="0" u="none" strike="noStrike">
                          <a:solidFill>
                            <a:srgbClr val="000000"/>
                          </a:solidFill>
                          <a:effectLst/>
                          <a:latin typeface="Tahoma" panose="020B0604030504040204" pitchFamily="34" charset="0"/>
                        </a:rPr>
                        <a:t>Total Henderson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dirty="0">
                          <a:solidFill>
                            <a:srgbClr val="000000"/>
                          </a:solidFill>
                          <a:effectLst/>
                          <a:latin typeface="Tahoma" panose="020B060403050404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0" i="0" u="none" strike="noStrike">
                          <a:solidFill>
                            <a:srgbClr val="000000"/>
                          </a:solidFill>
                          <a:effectLst/>
                          <a:latin typeface="Tahoma" panose="020B060403050404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solidFill>
                            <a:srgbClr val="000000"/>
                          </a:solidFill>
                          <a:effectLst/>
                          <a:latin typeface="Tahoma" panose="020B0604030504040204" pitchFamily="34" charset="0"/>
                        </a:rPr>
                        <a:t>43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219378"/>
                  </a:ext>
                </a:extLst>
              </a:tr>
            </a:tbl>
          </a:graphicData>
        </a:graphic>
      </p:graphicFrame>
      <p:graphicFrame>
        <p:nvGraphicFramePr>
          <p:cNvPr id="6" name="Chart 5">
            <a:extLst>
              <a:ext uri="{FF2B5EF4-FFF2-40B4-BE49-F238E27FC236}">
                <a16:creationId xmlns:a16="http://schemas.microsoft.com/office/drawing/2014/main" id="{39638709-1117-4FDB-A51B-23E583EE4AB2}"/>
              </a:ext>
              <a:ext uri="{147F2762-F138-4A5C-976F-8EAC2B608ADB}">
                <a16:predDERef xmlns:a16="http://schemas.microsoft.com/office/drawing/2014/main" pred="{DD4FA485-FED0-4C29-97C4-249CD9A72C40}"/>
              </a:ext>
            </a:extLst>
          </p:cNvPr>
          <p:cNvGraphicFramePr>
            <a:graphicFrameLocks/>
          </p:cNvGraphicFramePr>
          <p:nvPr>
            <p:extLst>
              <p:ext uri="{D42A27DB-BD31-4B8C-83A1-F6EECF244321}">
                <p14:modId xmlns:p14="http://schemas.microsoft.com/office/powerpoint/2010/main" val="3117054181"/>
              </p:ext>
            </p:extLst>
          </p:nvPr>
        </p:nvGraphicFramePr>
        <p:xfrm>
          <a:off x="630936" y="2837943"/>
          <a:ext cx="7735824" cy="32723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8054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7BEBC-93DA-2892-B5A8-7557EC8EC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7489D-18DB-1894-49CB-090E8B664977}"/>
              </a:ext>
            </a:extLst>
          </p:cNvPr>
          <p:cNvSpPr>
            <a:spLocks noGrp="1"/>
          </p:cNvSpPr>
          <p:nvPr>
            <p:ph type="title"/>
          </p:nvPr>
        </p:nvSpPr>
        <p:spPr/>
        <p:txBody>
          <a:bodyPr/>
          <a:lstStyle/>
          <a:p>
            <a:r>
              <a:rPr lang="en-US" dirty="0"/>
              <a:t>MSHA Q2 Inspection Results</a:t>
            </a:r>
          </a:p>
        </p:txBody>
      </p:sp>
      <p:graphicFrame>
        <p:nvGraphicFramePr>
          <p:cNvPr id="8" name="Table 7">
            <a:extLst>
              <a:ext uri="{FF2B5EF4-FFF2-40B4-BE49-F238E27FC236}">
                <a16:creationId xmlns:a16="http://schemas.microsoft.com/office/drawing/2014/main" id="{310CC721-93F2-3102-C502-CD9FB4AEB6D5}"/>
              </a:ext>
            </a:extLst>
          </p:cNvPr>
          <p:cNvGraphicFramePr>
            <a:graphicFrameLocks noGrp="1"/>
          </p:cNvGraphicFramePr>
          <p:nvPr/>
        </p:nvGraphicFramePr>
        <p:xfrm>
          <a:off x="331788" y="1476216"/>
          <a:ext cx="8080376" cy="4745357"/>
        </p:xfrm>
        <a:graphic>
          <a:graphicData uri="http://schemas.openxmlformats.org/drawingml/2006/table">
            <a:tbl>
              <a:tblPr/>
              <a:tblGrid>
                <a:gridCol w="650884">
                  <a:extLst>
                    <a:ext uri="{9D8B030D-6E8A-4147-A177-3AD203B41FA5}">
                      <a16:colId xmlns:a16="http://schemas.microsoft.com/office/drawing/2014/main" val="643865185"/>
                    </a:ext>
                  </a:extLst>
                </a:gridCol>
                <a:gridCol w="558818">
                  <a:extLst>
                    <a:ext uri="{9D8B030D-6E8A-4147-A177-3AD203B41FA5}">
                      <a16:colId xmlns:a16="http://schemas.microsoft.com/office/drawing/2014/main" val="1835925772"/>
                    </a:ext>
                  </a:extLst>
                </a:gridCol>
                <a:gridCol w="847861">
                  <a:extLst>
                    <a:ext uri="{9D8B030D-6E8A-4147-A177-3AD203B41FA5}">
                      <a16:colId xmlns:a16="http://schemas.microsoft.com/office/drawing/2014/main" val="3886327329"/>
                    </a:ext>
                  </a:extLst>
                </a:gridCol>
                <a:gridCol w="2954668">
                  <a:extLst>
                    <a:ext uri="{9D8B030D-6E8A-4147-A177-3AD203B41FA5}">
                      <a16:colId xmlns:a16="http://schemas.microsoft.com/office/drawing/2014/main" val="968210550"/>
                    </a:ext>
                  </a:extLst>
                </a:gridCol>
                <a:gridCol w="1002018">
                  <a:extLst>
                    <a:ext uri="{9D8B030D-6E8A-4147-A177-3AD203B41FA5}">
                      <a16:colId xmlns:a16="http://schemas.microsoft.com/office/drawing/2014/main" val="654371230"/>
                    </a:ext>
                  </a:extLst>
                </a:gridCol>
                <a:gridCol w="436777">
                  <a:extLst>
                    <a:ext uri="{9D8B030D-6E8A-4147-A177-3AD203B41FA5}">
                      <a16:colId xmlns:a16="http://schemas.microsoft.com/office/drawing/2014/main" val="370894654"/>
                    </a:ext>
                  </a:extLst>
                </a:gridCol>
                <a:gridCol w="327583">
                  <a:extLst>
                    <a:ext uri="{9D8B030D-6E8A-4147-A177-3AD203B41FA5}">
                      <a16:colId xmlns:a16="http://schemas.microsoft.com/office/drawing/2014/main" val="3110967012"/>
                    </a:ext>
                  </a:extLst>
                </a:gridCol>
                <a:gridCol w="1301767">
                  <a:extLst>
                    <a:ext uri="{9D8B030D-6E8A-4147-A177-3AD203B41FA5}">
                      <a16:colId xmlns:a16="http://schemas.microsoft.com/office/drawing/2014/main" val="2563506216"/>
                    </a:ext>
                  </a:extLst>
                </a:gridCol>
              </a:tblGrid>
              <a:tr h="218504">
                <a:tc>
                  <a:txBody>
                    <a:bodyPr/>
                    <a:lstStyle/>
                    <a:p>
                      <a:pPr algn="ctr" fontAlgn="ctr"/>
                      <a:r>
                        <a:rPr lang="en-US" sz="700" b="1" i="0" u="none" strike="noStrike">
                          <a:solidFill>
                            <a:srgbClr val="000000"/>
                          </a:solidFill>
                          <a:effectLst/>
                          <a:latin typeface="Tahoma" panose="020B0604030504040204" pitchFamily="34" charset="0"/>
                        </a:rPr>
                        <a:t>Organization</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Date Issued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Location/ Equipment</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Description</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Action to Terminate</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Terminated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S &amp; S</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Hazard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02631118"/>
                  </a:ext>
                </a:extLst>
              </a:tr>
              <a:tr h="224931">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4/22/2025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PC2/PC3 Transfer Station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At PC2/PC3 Transfer Station, take-up pulley found with missing guarding.</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Install  guading around take-up pulley.</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Guarding</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8621353"/>
                  </a:ext>
                </a:extLst>
              </a:tr>
              <a:tr h="327756">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5/9/2025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PC2/PC3 Transfer Station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Inadequate silica dust bearing survey at PC2/PC3 Transfer Station leading to silica overexposure of 1.32 mg/m3 SWA.</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Reduce silica exposure based on engineered and administrative controls.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Hazardous Substance Exposure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6917287"/>
                  </a:ext>
                </a:extLst>
              </a:tr>
              <a:tr h="278057">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5/19/2025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Maintenance and welding shop areas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Flammable aerosol cans of spray foam found in job box and not stored in Flammable cabinet.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Relocated product to Flammable Cabinet.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Flammable Storage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51160739"/>
                  </a:ext>
                </a:extLst>
              </a:tr>
              <a:tr h="241212">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5/19/2025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Maintenance and welding shop areas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Stationary grinder found with tool rest plate set at distance greater than 1/8 inch.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Adjusted tool rest so gap was set to 1/8 inch.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Machinery and Equipment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1713269"/>
                  </a:ext>
                </a:extLst>
              </a:tr>
              <a:tr h="417729">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5/20/2025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Lab</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Two brerakers in 120/208 V panel labeled incorrectly. Additionally, source breakers incorrectly labeled at outlet.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Electricians verified power source, labeled the panel list and the outlet correctly.</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Electrical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1130959"/>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5/20/2025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Floatation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2nd Cleaner Con Pump East adjustable guarding found bent with 6 inch by 7 inch gap while motor in use.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Repaired guard to lay flat and eleminate gap.</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Guarding</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5608426"/>
                  </a:ext>
                </a:extLst>
              </a:tr>
              <a:tr h="289197">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5/20/2025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Floatation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Emergency light in Utility Tunnel under substation BO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New emergency light installed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6677931"/>
                  </a:ext>
                </a:extLst>
              </a:tr>
              <a:tr h="314903">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5/20/2025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Floatation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 signage in utility tunnels to indicate EXIT and inadequate lihgting to see potential hazards when escaping tunnel between substation and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Install adequate lighting in tunnel and exit signage.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218755"/>
                  </a:ext>
                </a:extLst>
              </a:tr>
              <a:tr h="334183">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5/20/2025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Floatation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3CC/4FF West Pump shaft guard had gap approximately 1.5 inches wide exposing shaft while equipment in use.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epair/replace guarding to eleminate gap.</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Guarding</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9429340"/>
                  </a:ext>
                </a:extLst>
              </a:tr>
              <a:tr h="218504">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Boiler room</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8 inch stationary grinder found with tool rest plate gap greater than 1/8 inch.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Adjusted tool rest so gap was set to 1/8 inch.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Machinery and Equipment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1530768"/>
                  </a:ext>
                </a:extLst>
              </a:tr>
              <a:tr h="218504">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Leach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Near backside of #2 Vacuum Pump, 4 aerosol cans of Choke and Throttle Cleaner flammable product found outside of Flammable Cabinet.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Relocated product to Flammable Cabinet.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Flammable Storage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739086"/>
                  </a:ext>
                </a:extLst>
              </a:tr>
              <a:tr h="417729">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Leach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Outside barrel room entrance, portable oxy/propyline torch set found stored with pressure in the lines and clamshell valve covers not in place.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Valves closed, pressure bled from lines and clamshell covers put back in place.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Compressed Gas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0986749"/>
                  </a:ext>
                </a:extLst>
              </a:tr>
              <a:tr h="314903">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Leach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Outside barrel room entrance, portable oxy/propyline torch set found with both tanks unsecured.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Tank securing bar of cart found and tanks resecured.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Compressed Gas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0770000"/>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Leach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Outside barrel room entrance, portable oxy/propyline torch set found with missing cover on tank gauge and the prolyline gauge was not functioning.</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Gauges removed from tank and disposed of.</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a:solidFill>
                            <a:srgbClr val="000000"/>
                          </a:solidFill>
                          <a:effectLst/>
                          <a:latin typeface="Tahoma" panose="020B0604030504040204" pitchFamily="34" charset="0"/>
                        </a:rPr>
                        <a:t>Compressed Gas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7272171"/>
                  </a:ext>
                </a:extLst>
              </a:tr>
              <a:tr h="314903">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Leach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Outside barrel room entrance, near portable oxy/propyline torch set, found unsecured 100 lb oxygen cylinder without valve cover. Later identified tank was empty.</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Cylinder removed from location and stored properly in warehouse.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700" b="0" i="0" u="none" strike="noStrike" dirty="0">
                          <a:solidFill>
                            <a:srgbClr val="000000"/>
                          </a:solidFill>
                          <a:effectLst/>
                          <a:latin typeface="Tahoma" panose="020B0604030504040204" pitchFamily="34" charset="0"/>
                        </a:rPr>
                        <a:t>Compressed Gas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8460427"/>
                  </a:ext>
                </a:extLst>
              </a:tr>
            </a:tbl>
          </a:graphicData>
        </a:graphic>
      </p:graphicFrame>
    </p:spTree>
    <p:extLst>
      <p:ext uri="{BB962C8B-B14F-4D97-AF65-F5344CB8AC3E}">
        <p14:creationId xmlns:p14="http://schemas.microsoft.com/office/powerpoint/2010/main" val="2860305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83142-8718-F078-F35F-18DE6AEEE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A3A50B-5AF0-DA38-D2A7-480EABCB02DD}"/>
              </a:ext>
            </a:extLst>
          </p:cNvPr>
          <p:cNvSpPr>
            <a:spLocks noGrp="1"/>
          </p:cNvSpPr>
          <p:nvPr>
            <p:ph type="title"/>
          </p:nvPr>
        </p:nvSpPr>
        <p:spPr/>
        <p:txBody>
          <a:bodyPr/>
          <a:lstStyle/>
          <a:p>
            <a:r>
              <a:rPr lang="en-US" dirty="0"/>
              <a:t>MSHA Q2 Inspection Results</a:t>
            </a:r>
          </a:p>
        </p:txBody>
      </p:sp>
      <p:graphicFrame>
        <p:nvGraphicFramePr>
          <p:cNvPr id="4" name="Table 3">
            <a:extLst>
              <a:ext uri="{FF2B5EF4-FFF2-40B4-BE49-F238E27FC236}">
                <a16:creationId xmlns:a16="http://schemas.microsoft.com/office/drawing/2014/main" id="{2FE5A45F-0F48-53F6-0C9F-49D124D97417}"/>
              </a:ext>
            </a:extLst>
          </p:cNvPr>
          <p:cNvGraphicFramePr>
            <a:graphicFrameLocks noGrp="1"/>
          </p:cNvGraphicFramePr>
          <p:nvPr/>
        </p:nvGraphicFramePr>
        <p:xfrm>
          <a:off x="331788" y="1726854"/>
          <a:ext cx="8080376" cy="4244079"/>
        </p:xfrm>
        <a:graphic>
          <a:graphicData uri="http://schemas.openxmlformats.org/drawingml/2006/table">
            <a:tbl>
              <a:tblPr/>
              <a:tblGrid>
                <a:gridCol w="650884">
                  <a:extLst>
                    <a:ext uri="{9D8B030D-6E8A-4147-A177-3AD203B41FA5}">
                      <a16:colId xmlns:a16="http://schemas.microsoft.com/office/drawing/2014/main" val="763434730"/>
                    </a:ext>
                  </a:extLst>
                </a:gridCol>
                <a:gridCol w="558818">
                  <a:extLst>
                    <a:ext uri="{9D8B030D-6E8A-4147-A177-3AD203B41FA5}">
                      <a16:colId xmlns:a16="http://schemas.microsoft.com/office/drawing/2014/main" val="1375914228"/>
                    </a:ext>
                  </a:extLst>
                </a:gridCol>
                <a:gridCol w="847861">
                  <a:extLst>
                    <a:ext uri="{9D8B030D-6E8A-4147-A177-3AD203B41FA5}">
                      <a16:colId xmlns:a16="http://schemas.microsoft.com/office/drawing/2014/main" val="3237304264"/>
                    </a:ext>
                  </a:extLst>
                </a:gridCol>
                <a:gridCol w="2954668">
                  <a:extLst>
                    <a:ext uri="{9D8B030D-6E8A-4147-A177-3AD203B41FA5}">
                      <a16:colId xmlns:a16="http://schemas.microsoft.com/office/drawing/2014/main" val="3031250421"/>
                    </a:ext>
                  </a:extLst>
                </a:gridCol>
                <a:gridCol w="1002018">
                  <a:extLst>
                    <a:ext uri="{9D8B030D-6E8A-4147-A177-3AD203B41FA5}">
                      <a16:colId xmlns:a16="http://schemas.microsoft.com/office/drawing/2014/main" val="1943542216"/>
                    </a:ext>
                  </a:extLst>
                </a:gridCol>
                <a:gridCol w="436777">
                  <a:extLst>
                    <a:ext uri="{9D8B030D-6E8A-4147-A177-3AD203B41FA5}">
                      <a16:colId xmlns:a16="http://schemas.microsoft.com/office/drawing/2014/main" val="2917214677"/>
                    </a:ext>
                  </a:extLst>
                </a:gridCol>
                <a:gridCol w="327583">
                  <a:extLst>
                    <a:ext uri="{9D8B030D-6E8A-4147-A177-3AD203B41FA5}">
                      <a16:colId xmlns:a16="http://schemas.microsoft.com/office/drawing/2014/main" val="4066848757"/>
                    </a:ext>
                  </a:extLst>
                </a:gridCol>
                <a:gridCol w="1301767">
                  <a:extLst>
                    <a:ext uri="{9D8B030D-6E8A-4147-A177-3AD203B41FA5}">
                      <a16:colId xmlns:a16="http://schemas.microsoft.com/office/drawing/2014/main" val="1745465127"/>
                    </a:ext>
                  </a:extLst>
                </a:gridCol>
              </a:tblGrid>
              <a:tr h="218504">
                <a:tc>
                  <a:txBody>
                    <a:bodyPr/>
                    <a:lstStyle/>
                    <a:p>
                      <a:pPr algn="ctr" fontAlgn="ctr"/>
                      <a:r>
                        <a:rPr lang="en-US" sz="700" b="1" i="0" u="none" strike="noStrike">
                          <a:solidFill>
                            <a:srgbClr val="000000"/>
                          </a:solidFill>
                          <a:effectLst/>
                          <a:latin typeface="Tahoma" panose="020B0604030504040204" pitchFamily="34" charset="0"/>
                        </a:rPr>
                        <a:t>Organization</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Date Issued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Location/ Equipment</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Description</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Action to Terminate</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Terminated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S &amp; S</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Hazard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999259531"/>
                  </a:ext>
                </a:extLst>
              </a:tr>
              <a:tr h="314903">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7700 shop</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Tire was left elevated and unattended on a forklift. Contractor stated work was being performed, however the forks were not blocked against movement.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Load was lowered to the ground.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Suspended Load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9821629"/>
                  </a:ext>
                </a:extLst>
              </a:tr>
              <a:tr h="340610">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7700 lube bay</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Fire extinguisher located in 1 bay had not been signed off since March 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Extinguisher was checked and signed off.</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Fire Extinguisher</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2653742"/>
                  </a:ext>
                </a:extLst>
              </a:tr>
              <a:tr h="314903">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5/27/2025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7625 tool crib</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Access to tool crib blocked by forklift, pallets and water hose obstructing drift.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Fork lift removed, water hose put back on wall mount.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8954287"/>
                  </a:ext>
                </a:extLst>
              </a:tr>
              <a:tr h="314903">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Tahoma" panose="020B0604030504040204" pitchFamily="34" charset="0"/>
                        </a:rPr>
                        <a:t>5/27/2025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a:solidFill>
                            <a:srgbClr val="000000"/>
                          </a:solidFill>
                          <a:effectLst/>
                          <a:latin typeface="Tahoma" panose="020B0604030504040204" pitchFamily="34" charset="0"/>
                        </a:rPr>
                        <a:t>8100 station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a:solidFill>
                            <a:srgbClr val="000000"/>
                          </a:solidFill>
                          <a:effectLst/>
                          <a:latin typeface="Tahoma" panose="020B0604030504040204" pitchFamily="34" charset="0"/>
                        </a:rPr>
                        <a:t>In the 2R drift, a mechanical ventilation door was found without audible or visual warning devices.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a:solidFill>
                            <a:srgbClr val="000000"/>
                          </a:solidFill>
                          <a:effectLst/>
                          <a:latin typeface="Tahoma" panose="020B0604030504040204" pitchFamily="34" charset="0"/>
                        </a:rPr>
                        <a:t>Install audible or visual warning device to MSHA's criteria.</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700" b="0" i="0" u="none" strike="noStrike">
                          <a:solidFill>
                            <a:srgbClr val="000000"/>
                          </a:solidFill>
                          <a:effectLst/>
                          <a:latin typeface="Tahoma" panose="020B0604030504040204" pitchFamily="34" charset="0"/>
                        </a:rPr>
                        <a:t>Ventilation Doors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2452659"/>
                  </a:ext>
                </a:extLst>
              </a:tr>
              <a:tr h="314903">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7065 Truck Haulage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T68E area had 20 foot 2-inch water hose and a mining curtain were strewn around the access in front of the chute louvers and controls.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Hose and curtain were removed to create 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3076052"/>
                  </a:ext>
                </a:extLst>
              </a:tr>
              <a:tr h="314903">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7065 Truck Haulage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T58 chute restricted clearance had no signage present to indicate a low overhead hazard.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Sign warning of low overhead clearance installed.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0811877"/>
                  </a:ext>
                </a:extLst>
              </a:tr>
              <a:tr h="218504">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5/21/2025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7065 Truck Haulage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Area of bad ground at the TAB substation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Loose material removed from wire mesh.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Ground conditions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077821"/>
                  </a:ext>
                </a:extLst>
              </a:tr>
              <a:tr h="212078">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5/27/2025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Reclaim</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Cabinet found with flammable and combustible checmicals mising warning signage.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Readily visible signage posted.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Fire Prevention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2018875"/>
                  </a:ext>
                </a:extLst>
              </a:tr>
              <a:tr h="212078">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5/27/2025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PC1 PC2 Transfer</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240/480 V power washer found without current continuity resistance testing (previous year's tag present).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Tagged the washer BO and cut plug off.</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Electrical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2900911"/>
                  </a:ext>
                </a:extLst>
              </a:tr>
              <a:tr h="218504">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5/22/2025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P65/704 piece of shotcrete on the back not properly supported or taken down.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Barred down piece of meterial.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Ground conditions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563259"/>
                  </a:ext>
                </a:extLst>
              </a:tr>
              <a:tr h="218504">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5/22/2025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PWHW/P73 panel for INW had a BO pallet used as a working platform.</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Remove palot and stope use as working platform.</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2680480"/>
                  </a:ext>
                </a:extLst>
              </a:tr>
              <a:tr h="314903">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5/22/2025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7210 production area</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P87 &amp; P85 excessive dust/reduced visibility</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Safety contact, crew training and spraybar repair in affected area.</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Dust Control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1182020"/>
                  </a:ext>
                </a:extLst>
              </a:tr>
              <a:tr h="186371">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5/27/2025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Regrind Mills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Plastic spray bottle in a flame cabinet without a label at 1st regrind mill level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Chemical labeled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HazCom</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0848792"/>
                  </a:ext>
                </a:extLst>
              </a:tr>
              <a:tr h="186371">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5/27/2025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Regrind Mills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Regrind tool cage walkway blocked by equipment.</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Clean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6970616"/>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5/27/2025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Regrind Mills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3rd regrind cyclone deck, housekeeping - hoses blocking access to rear of cyclone deck</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Clean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dirty="0">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6491408"/>
                  </a:ext>
                </a:extLst>
              </a:tr>
            </a:tbl>
          </a:graphicData>
        </a:graphic>
      </p:graphicFrame>
      <p:sp>
        <p:nvSpPr>
          <p:cNvPr id="5" name="TextBox 4">
            <a:extLst>
              <a:ext uri="{FF2B5EF4-FFF2-40B4-BE49-F238E27FC236}">
                <a16:creationId xmlns:a16="http://schemas.microsoft.com/office/drawing/2014/main" id="{4591B5C8-82B9-46C1-2EAC-82535F576A57}"/>
              </a:ext>
            </a:extLst>
          </p:cNvPr>
          <p:cNvSpPr txBox="1"/>
          <p:nvPr/>
        </p:nvSpPr>
        <p:spPr>
          <a:xfrm>
            <a:off x="484632" y="6252720"/>
            <a:ext cx="2496312" cy="338554"/>
          </a:xfrm>
          <a:prstGeom prst="rect">
            <a:avLst/>
          </a:prstGeom>
          <a:noFill/>
        </p:spPr>
        <p:txBody>
          <a:bodyPr wrap="square" rtlCol="0">
            <a:spAutoFit/>
          </a:bodyPr>
          <a:lstStyle/>
          <a:p>
            <a:r>
              <a:rPr lang="en-US" sz="1600" dirty="0">
                <a:highlight>
                  <a:srgbClr val="FFFF00"/>
                </a:highlight>
              </a:rPr>
              <a:t>Citation to be contested</a:t>
            </a:r>
          </a:p>
        </p:txBody>
      </p:sp>
    </p:spTree>
    <p:extLst>
      <p:ext uri="{BB962C8B-B14F-4D97-AF65-F5344CB8AC3E}">
        <p14:creationId xmlns:p14="http://schemas.microsoft.com/office/powerpoint/2010/main" val="2000158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B38CC-F220-DDCA-9FC6-D643EA409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5C284-29F1-1051-CE17-918C3772ECD3}"/>
              </a:ext>
            </a:extLst>
          </p:cNvPr>
          <p:cNvSpPr>
            <a:spLocks noGrp="1"/>
          </p:cNvSpPr>
          <p:nvPr>
            <p:ph type="title"/>
          </p:nvPr>
        </p:nvSpPr>
        <p:spPr/>
        <p:txBody>
          <a:bodyPr/>
          <a:lstStyle/>
          <a:p>
            <a:r>
              <a:rPr lang="en-US" dirty="0"/>
              <a:t>MSHA Q2 Inspection Results</a:t>
            </a:r>
          </a:p>
        </p:txBody>
      </p:sp>
      <p:graphicFrame>
        <p:nvGraphicFramePr>
          <p:cNvPr id="4" name="Table 3">
            <a:extLst>
              <a:ext uri="{FF2B5EF4-FFF2-40B4-BE49-F238E27FC236}">
                <a16:creationId xmlns:a16="http://schemas.microsoft.com/office/drawing/2014/main" id="{F8159CCA-00D4-3648-2397-D7A75D205F7F}"/>
              </a:ext>
            </a:extLst>
          </p:cNvPr>
          <p:cNvGraphicFramePr>
            <a:graphicFrameLocks noGrp="1"/>
          </p:cNvGraphicFramePr>
          <p:nvPr>
            <p:extLst>
              <p:ext uri="{D42A27DB-BD31-4B8C-83A1-F6EECF244321}">
                <p14:modId xmlns:p14="http://schemas.microsoft.com/office/powerpoint/2010/main" val="3160436878"/>
              </p:ext>
            </p:extLst>
          </p:nvPr>
        </p:nvGraphicFramePr>
        <p:xfrm>
          <a:off x="331788" y="2216555"/>
          <a:ext cx="8080375" cy="3264678"/>
        </p:xfrm>
        <a:graphic>
          <a:graphicData uri="http://schemas.openxmlformats.org/drawingml/2006/table">
            <a:tbl>
              <a:tblPr/>
              <a:tblGrid>
                <a:gridCol w="650884">
                  <a:extLst>
                    <a:ext uri="{9D8B030D-6E8A-4147-A177-3AD203B41FA5}">
                      <a16:colId xmlns:a16="http://schemas.microsoft.com/office/drawing/2014/main" val="4167018662"/>
                    </a:ext>
                  </a:extLst>
                </a:gridCol>
                <a:gridCol w="558818">
                  <a:extLst>
                    <a:ext uri="{9D8B030D-6E8A-4147-A177-3AD203B41FA5}">
                      <a16:colId xmlns:a16="http://schemas.microsoft.com/office/drawing/2014/main" val="433012809"/>
                    </a:ext>
                  </a:extLst>
                </a:gridCol>
                <a:gridCol w="847861">
                  <a:extLst>
                    <a:ext uri="{9D8B030D-6E8A-4147-A177-3AD203B41FA5}">
                      <a16:colId xmlns:a16="http://schemas.microsoft.com/office/drawing/2014/main" val="4013198256"/>
                    </a:ext>
                  </a:extLst>
                </a:gridCol>
                <a:gridCol w="2954667">
                  <a:extLst>
                    <a:ext uri="{9D8B030D-6E8A-4147-A177-3AD203B41FA5}">
                      <a16:colId xmlns:a16="http://schemas.microsoft.com/office/drawing/2014/main" val="2743866025"/>
                    </a:ext>
                  </a:extLst>
                </a:gridCol>
                <a:gridCol w="1002018">
                  <a:extLst>
                    <a:ext uri="{9D8B030D-6E8A-4147-A177-3AD203B41FA5}">
                      <a16:colId xmlns:a16="http://schemas.microsoft.com/office/drawing/2014/main" val="3610817286"/>
                    </a:ext>
                  </a:extLst>
                </a:gridCol>
                <a:gridCol w="436777">
                  <a:extLst>
                    <a:ext uri="{9D8B030D-6E8A-4147-A177-3AD203B41FA5}">
                      <a16:colId xmlns:a16="http://schemas.microsoft.com/office/drawing/2014/main" val="4202818712"/>
                    </a:ext>
                  </a:extLst>
                </a:gridCol>
                <a:gridCol w="327583">
                  <a:extLst>
                    <a:ext uri="{9D8B030D-6E8A-4147-A177-3AD203B41FA5}">
                      <a16:colId xmlns:a16="http://schemas.microsoft.com/office/drawing/2014/main" val="2373975783"/>
                    </a:ext>
                  </a:extLst>
                </a:gridCol>
                <a:gridCol w="1301767">
                  <a:extLst>
                    <a:ext uri="{9D8B030D-6E8A-4147-A177-3AD203B41FA5}">
                      <a16:colId xmlns:a16="http://schemas.microsoft.com/office/drawing/2014/main" val="2032187610"/>
                    </a:ext>
                  </a:extLst>
                </a:gridCol>
              </a:tblGrid>
              <a:tr h="218504">
                <a:tc>
                  <a:txBody>
                    <a:bodyPr/>
                    <a:lstStyle/>
                    <a:p>
                      <a:pPr algn="ctr" fontAlgn="ctr"/>
                      <a:r>
                        <a:rPr lang="en-US" sz="700" b="1" i="0" u="none" strike="noStrike">
                          <a:solidFill>
                            <a:srgbClr val="000000"/>
                          </a:solidFill>
                          <a:effectLst/>
                          <a:latin typeface="Tahoma" panose="020B0604030504040204" pitchFamily="34" charset="0"/>
                        </a:rPr>
                        <a:t>Organization</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Date Issued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Location/ Equipment</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Description</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Action to Terminate</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Terminated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S &amp; S</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en-US" sz="700" b="1" i="0" u="none" strike="noStrike">
                          <a:solidFill>
                            <a:srgbClr val="000000"/>
                          </a:solidFill>
                          <a:effectLst/>
                          <a:latin typeface="Tahoma" panose="020B0604030504040204" pitchFamily="34" charset="0"/>
                        </a:rPr>
                        <a:t>Hazard</a:t>
                      </a:r>
                    </a:p>
                  </a:txBody>
                  <a:tcPr marL="6427" marR="6427" marT="64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31754390"/>
                  </a:ext>
                </a:extLst>
              </a:tr>
              <a:tr h="186371">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5/28/2025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Leach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Leach dryer deck, holoflight dryer #2 - lighting in area not functioning.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Replace bulb</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Illumination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1791500"/>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5/28/2025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Primary Mills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Standing water on mill 2 liner deck at 120 V breaker panel and MB-PP22</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Install platform or insulating mats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Electrical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5823318"/>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5/29/2025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Primary Mills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Bottom floor at primary mill 4 East pinion pump, tripping hazards (mill liners on pallets blocking access to stair case and 2 flammable cabinets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Move pallets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Safe Access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7327378"/>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5/29/2025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Mill Main Aisle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Welding arc created at C40 area/platform with handrail repair was easily seen walking East down main mill aisle; no shield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Welding shield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Welding Shield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3819562"/>
                  </a:ext>
                </a:extLst>
              </a:tr>
              <a:tr h="212078">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5/28/2025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7500 shop</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Fire extinguisher in refuge chamber missing monthly inspection sign off.</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Inspect and sign off extinguisher for month.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Fire Extinguisher</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6102117"/>
                  </a:ext>
                </a:extLst>
              </a:tr>
              <a:tr h="212078">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5/28/2025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7500 shop</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5 fire extinguishers between the welding bay and lube bay missing monthly inspection sign off.</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Inspect and sign off extinguishers for month.</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Fire Extinguisher</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86658"/>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6/2/2025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Mobile Equipment Shop</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Contractor (Aerial Equipment Specialists)service truck with flammable aerosols missing No Smoking or Open Flame signage.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Applied signage to truck in visible location.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Fire Prevention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3046013"/>
                  </a:ext>
                </a:extLst>
              </a:tr>
              <a:tr h="212078">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6/2/2025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Mobile Equipment Shop</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Diesel arc welder on service truck missing covers over 2 30-amp/480 V outlets.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Secured cover over outlets.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Electrical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5637591"/>
                  </a:ext>
                </a:extLst>
              </a:tr>
              <a:tr h="218504">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6/3/2025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Floatation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Wire feed welding cart had gauges attached, with prssurized lines.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Removed gauge, ordered replacments.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No</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Compressed Gas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1541419"/>
                  </a:ext>
                </a:extLst>
              </a:tr>
              <a:tr h="218504">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6/3/2025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Floatation</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Torch bottle set up had gauges attached, gauges were not legible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Replaced gauges and capped bottle.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Compressed Gas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2047154"/>
                  </a:ext>
                </a:extLst>
              </a:tr>
              <a:tr h="109252">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6/3/2025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Tailings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Unbermed East Branch Access road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Berms or Guardrails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8692985"/>
                  </a:ext>
                </a:extLst>
              </a:tr>
              <a:tr h="218504">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6/3/2025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Reclaim Tunnels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In reclaim tunnel #1, four ceiling lights had broken covers within reaching distance.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Replace broken light covers.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Electrical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7095657"/>
                  </a:ext>
                </a:extLst>
              </a:tr>
              <a:tr h="218504">
                <a:tc>
                  <a:txBody>
                    <a:bodyPr/>
                    <a:lstStyle/>
                    <a:p>
                      <a:pPr algn="l" fontAlgn="b"/>
                      <a:r>
                        <a:rPr lang="en-US" sz="700" b="0" i="0" u="none" strike="noStrike">
                          <a:solidFill>
                            <a:srgbClr val="000000"/>
                          </a:solidFill>
                          <a:effectLst/>
                          <a:latin typeface="Tahoma" panose="020B0604030504040204" pitchFamily="34" charset="0"/>
                        </a:rPr>
                        <a:t>Henderson Mill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700" b="0" i="0" u="none" strike="noStrike">
                          <a:solidFill>
                            <a:srgbClr val="000000"/>
                          </a:solidFill>
                          <a:effectLst/>
                          <a:latin typeface="Tahoma" panose="020B0604030504040204" pitchFamily="34" charset="0"/>
                        </a:rPr>
                        <a:t>6/3/2025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Reclaim Tunnels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In Reclaim Tunnel #4, one ceiling lights had broken covers within reaching distance.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Replace broken light covers.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700" b="0"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700" b="0" i="0" u="none" strike="noStrike">
                          <a:solidFill>
                            <a:srgbClr val="000000"/>
                          </a:solidFill>
                          <a:effectLst/>
                          <a:latin typeface="Tahoma" panose="020B0604030504040204" pitchFamily="34" charset="0"/>
                        </a:rPr>
                        <a:t>Electrical</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210566"/>
                  </a:ext>
                </a:extLst>
              </a:tr>
              <a:tr h="327756">
                <a:tc>
                  <a:txBody>
                    <a:bodyPr/>
                    <a:lstStyle/>
                    <a:p>
                      <a:pPr algn="l" fontAlgn="b"/>
                      <a:r>
                        <a:rPr lang="en-US" sz="700" b="0" i="0" u="none" strike="noStrike">
                          <a:solidFill>
                            <a:srgbClr val="000000"/>
                          </a:solidFill>
                          <a:effectLst/>
                          <a:latin typeface="Tahoma" panose="020B0604030504040204" pitchFamily="34" charset="0"/>
                        </a:rPr>
                        <a:t>Henderson Mine</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effectLst/>
                          <a:latin typeface="Tahoma" panose="020B0604030504040204" pitchFamily="34" charset="0"/>
                        </a:rPr>
                        <a:t>6/5/2025</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dirty="0">
                          <a:solidFill>
                            <a:srgbClr val="000000"/>
                          </a:solidFill>
                          <a:effectLst/>
                          <a:latin typeface="Tahoma" panose="020B0604030504040204" pitchFamily="34"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dirty="0">
                          <a:solidFill>
                            <a:srgbClr val="000000"/>
                          </a:solidFill>
                          <a:effectLst/>
                          <a:latin typeface="Tahoma" panose="020B0604030504040204" pitchFamily="34" charset="0"/>
                        </a:rPr>
                        <a:t>Operator failed to take action to terminate citation no 9829766. Vent door area ordered withdrawal of miners from area until audible or visual warning device is installed</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a:solidFill>
                            <a:srgbClr val="000000"/>
                          </a:solidFill>
                          <a:effectLst/>
                          <a:latin typeface="Tahoma" panose="020B0604030504040204" pitchFamily="34" charset="0"/>
                        </a:rPr>
                        <a:t>Install audible or visual warning device to MSHA's criteria.</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700" b="1" i="0" u="none" strike="noStrike">
                          <a:solidFill>
                            <a:srgbClr val="000000"/>
                          </a:solidFill>
                          <a:effectLst/>
                          <a:latin typeface="Tahoma" panose="020B0604030504040204" pitchFamily="34" charset="0"/>
                        </a:rPr>
                        <a:t>Yes</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700" b="0" i="0" u="none" strike="noStrike">
                          <a:solidFill>
                            <a:srgbClr val="000000"/>
                          </a:solidFill>
                          <a:effectLst/>
                          <a:latin typeface="Tahoma" panose="020B0604030504040204" pitchFamily="34"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700" b="0" i="0" u="none" strike="noStrike" dirty="0">
                          <a:solidFill>
                            <a:srgbClr val="000000"/>
                          </a:solidFill>
                          <a:effectLst/>
                          <a:latin typeface="Tahoma" panose="020B0604030504040204" pitchFamily="34" charset="0"/>
                        </a:rPr>
                        <a:t> </a:t>
                      </a:r>
                    </a:p>
                  </a:txBody>
                  <a:tcPr marL="6427" marR="6427" marT="64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79871920"/>
                  </a:ext>
                </a:extLst>
              </a:tr>
            </a:tbl>
          </a:graphicData>
        </a:graphic>
      </p:graphicFrame>
      <p:sp>
        <p:nvSpPr>
          <p:cNvPr id="5" name="TextBox 4">
            <a:extLst>
              <a:ext uri="{FF2B5EF4-FFF2-40B4-BE49-F238E27FC236}">
                <a16:creationId xmlns:a16="http://schemas.microsoft.com/office/drawing/2014/main" id="{51096B2B-6DA4-7F43-8971-08822128B6B5}"/>
              </a:ext>
            </a:extLst>
          </p:cNvPr>
          <p:cNvSpPr txBox="1"/>
          <p:nvPr/>
        </p:nvSpPr>
        <p:spPr>
          <a:xfrm>
            <a:off x="484632" y="6252720"/>
            <a:ext cx="2496312" cy="338554"/>
          </a:xfrm>
          <a:prstGeom prst="rect">
            <a:avLst/>
          </a:prstGeom>
          <a:noFill/>
        </p:spPr>
        <p:txBody>
          <a:bodyPr wrap="square" rtlCol="0">
            <a:spAutoFit/>
          </a:bodyPr>
          <a:lstStyle/>
          <a:p>
            <a:r>
              <a:rPr lang="en-US" sz="1600" dirty="0">
                <a:highlight>
                  <a:srgbClr val="FFFF00"/>
                </a:highlight>
              </a:rPr>
              <a:t>Citation to be contested</a:t>
            </a:r>
          </a:p>
        </p:txBody>
      </p:sp>
    </p:spTree>
    <p:extLst>
      <p:ext uri="{BB962C8B-B14F-4D97-AF65-F5344CB8AC3E}">
        <p14:creationId xmlns:p14="http://schemas.microsoft.com/office/powerpoint/2010/main" val="68031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27E5-109A-635E-63C1-7C3C0299B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CB397-FAAA-FA7C-63B2-21637B334E52}"/>
              </a:ext>
            </a:extLst>
          </p:cNvPr>
          <p:cNvSpPr>
            <a:spLocks noGrp="1"/>
          </p:cNvSpPr>
          <p:nvPr>
            <p:ph type="title"/>
          </p:nvPr>
        </p:nvSpPr>
        <p:spPr/>
        <p:txBody>
          <a:bodyPr/>
          <a:lstStyle/>
          <a:p>
            <a:r>
              <a:rPr lang="en-US" dirty="0"/>
              <a:t>MSHA Q2 Inspection Results</a:t>
            </a:r>
          </a:p>
        </p:txBody>
      </p:sp>
      <p:pic>
        <p:nvPicPr>
          <p:cNvPr id="6" name="Picture 5" descr="Removable guarding allows for adjustments to pumps, but guarding has to lay flat to prevent exposure of moving parts to miner.">
            <a:extLst>
              <a:ext uri="{FF2B5EF4-FFF2-40B4-BE49-F238E27FC236}">
                <a16:creationId xmlns:a16="http://schemas.microsoft.com/office/drawing/2014/main" id="{BF733391-0879-3D73-69FB-E3D0078E2859}"/>
              </a:ext>
            </a:extLst>
          </p:cNvPr>
          <p:cNvPicPr>
            <a:picLocks noChangeAspect="1"/>
          </p:cNvPicPr>
          <p:nvPr/>
        </p:nvPicPr>
        <p:blipFill>
          <a:blip r:embed="rId3"/>
          <a:stretch>
            <a:fillRect/>
          </a:stretch>
        </p:blipFill>
        <p:spPr>
          <a:xfrm>
            <a:off x="6031966" y="2688336"/>
            <a:ext cx="2689160" cy="3584448"/>
          </a:xfrm>
          <a:prstGeom prst="rect">
            <a:avLst/>
          </a:prstGeom>
        </p:spPr>
      </p:pic>
      <p:pic>
        <p:nvPicPr>
          <p:cNvPr id="8" name="Picture 7">
            <a:extLst>
              <a:ext uri="{FF2B5EF4-FFF2-40B4-BE49-F238E27FC236}">
                <a16:creationId xmlns:a16="http://schemas.microsoft.com/office/drawing/2014/main" id="{676120C5-E55F-FCAF-6097-65392B70A4B6}"/>
              </a:ext>
            </a:extLst>
          </p:cNvPr>
          <p:cNvPicPr>
            <a:picLocks noChangeAspect="1"/>
          </p:cNvPicPr>
          <p:nvPr/>
        </p:nvPicPr>
        <p:blipFill>
          <a:blip r:embed="rId4"/>
          <a:stretch>
            <a:fillRect/>
          </a:stretch>
        </p:blipFill>
        <p:spPr>
          <a:xfrm>
            <a:off x="115798" y="2688336"/>
            <a:ext cx="2689160" cy="3584448"/>
          </a:xfrm>
          <a:prstGeom prst="rect">
            <a:avLst/>
          </a:prstGeom>
        </p:spPr>
      </p:pic>
      <p:pic>
        <p:nvPicPr>
          <p:cNvPr id="10" name="Picture 9">
            <a:extLst>
              <a:ext uri="{FF2B5EF4-FFF2-40B4-BE49-F238E27FC236}">
                <a16:creationId xmlns:a16="http://schemas.microsoft.com/office/drawing/2014/main" id="{67D05D03-257D-22CC-34DC-DE373A5CA296}"/>
              </a:ext>
            </a:extLst>
          </p:cNvPr>
          <p:cNvPicPr>
            <a:picLocks noChangeAspect="1"/>
          </p:cNvPicPr>
          <p:nvPr/>
        </p:nvPicPr>
        <p:blipFill>
          <a:blip r:embed="rId5"/>
          <a:stretch>
            <a:fillRect/>
          </a:stretch>
        </p:blipFill>
        <p:spPr>
          <a:xfrm>
            <a:off x="2909239" y="1554480"/>
            <a:ext cx="3018445" cy="4023360"/>
          </a:xfrm>
          <a:prstGeom prst="rect">
            <a:avLst/>
          </a:prstGeom>
        </p:spPr>
      </p:pic>
      <p:sp>
        <p:nvSpPr>
          <p:cNvPr id="11" name="TextBox 10">
            <a:extLst>
              <a:ext uri="{FF2B5EF4-FFF2-40B4-BE49-F238E27FC236}">
                <a16:creationId xmlns:a16="http://schemas.microsoft.com/office/drawing/2014/main" id="{38D015D7-1A01-6852-2D16-6BE0443A8E3D}"/>
              </a:ext>
            </a:extLst>
          </p:cNvPr>
          <p:cNvSpPr txBox="1"/>
          <p:nvPr/>
        </p:nvSpPr>
        <p:spPr>
          <a:xfrm>
            <a:off x="316475" y="2112264"/>
            <a:ext cx="2287806" cy="369332"/>
          </a:xfrm>
          <a:prstGeom prst="rect">
            <a:avLst/>
          </a:prstGeom>
          <a:noFill/>
        </p:spPr>
        <p:txBody>
          <a:bodyPr wrap="none" rtlCol="0">
            <a:spAutoFit/>
          </a:bodyPr>
          <a:lstStyle/>
          <a:p>
            <a:r>
              <a:rPr lang="en-US" dirty="0"/>
              <a:t>Unlabeled Container</a:t>
            </a:r>
          </a:p>
        </p:txBody>
      </p:sp>
      <p:sp>
        <p:nvSpPr>
          <p:cNvPr id="12" name="TextBox 11">
            <a:extLst>
              <a:ext uri="{FF2B5EF4-FFF2-40B4-BE49-F238E27FC236}">
                <a16:creationId xmlns:a16="http://schemas.microsoft.com/office/drawing/2014/main" id="{C101F6BB-FFD2-C80D-7650-8D247E9DE839}"/>
              </a:ext>
            </a:extLst>
          </p:cNvPr>
          <p:cNvSpPr txBox="1"/>
          <p:nvPr/>
        </p:nvSpPr>
        <p:spPr>
          <a:xfrm>
            <a:off x="6200583" y="2112264"/>
            <a:ext cx="2351926" cy="369332"/>
          </a:xfrm>
          <a:prstGeom prst="rect">
            <a:avLst/>
          </a:prstGeom>
          <a:noFill/>
        </p:spPr>
        <p:txBody>
          <a:bodyPr wrap="none" rtlCol="0">
            <a:spAutoFit/>
          </a:bodyPr>
          <a:lstStyle/>
          <a:p>
            <a:r>
              <a:rPr lang="en-US" dirty="0"/>
              <a:t>Inadequate Guarding</a:t>
            </a:r>
          </a:p>
        </p:txBody>
      </p:sp>
      <p:sp>
        <p:nvSpPr>
          <p:cNvPr id="13" name="TextBox 12">
            <a:extLst>
              <a:ext uri="{FF2B5EF4-FFF2-40B4-BE49-F238E27FC236}">
                <a16:creationId xmlns:a16="http://schemas.microsoft.com/office/drawing/2014/main" id="{F177C1A7-8BB2-3E8F-9A27-141FB4217996}"/>
              </a:ext>
            </a:extLst>
          </p:cNvPr>
          <p:cNvSpPr txBox="1"/>
          <p:nvPr/>
        </p:nvSpPr>
        <p:spPr>
          <a:xfrm>
            <a:off x="3242498" y="5626453"/>
            <a:ext cx="2351926" cy="646331"/>
          </a:xfrm>
          <a:prstGeom prst="rect">
            <a:avLst/>
          </a:prstGeom>
          <a:noFill/>
        </p:spPr>
        <p:txBody>
          <a:bodyPr wrap="none" rtlCol="0">
            <a:spAutoFit/>
          </a:bodyPr>
          <a:lstStyle/>
          <a:p>
            <a:pPr algn="ctr"/>
            <a:r>
              <a:rPr lang="en-US" dirty="0"/>
              <a:t>Missing Flammable/</a:t>
            </a:r>
            <a:br>
              <a:rPr lang="en-US" dirty="0"/>
            </a:br>
            <a:r>
              <a:rPr lang="en-US" dirty="0"/>
              <a:t>No Smoking Signage</a:t>
            </a:r>
          </a:p>
        </p:txBody>
      </p:sp>
    </p:spTree>
    <p:extLst>
      <p:ext uri="{BB962C8B-B14F-4D97-AF65-F5344CB8AC3E}">
        <p14:creationId xmlns:p14="http://schemas.microsoft.com/office/powerpoint/2010/main" val="34076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AC45-56B1-2607-F4E2-EB92CFCC6FBF}"/>
              </a:ext>
            </a:extLst>
          </p:cNvPr>
          <p:cNvSpPr>
            <a:spLocks noGrp="1"/>
          </p:cNvSpPr>
          <p:nvPr>
            <p:ph type="title"/>
          </p:nvPr>
        </p:nvSpPr>
        <p:spPr/>
        <p:txBody>
          <a:bodyPr/>
          <a:lstStyle/>
          <a:p>
            <a:r>
              <a:rPr lang="en-US" dirty="0"/>
              <a:t>Contractor Share – Intermountain Electric</a:t>
            </a:r>
          </a:p>
        </p:txBody>
      </p:sp>
      <p:sp>
        <p:nvSpPr>
          <p:cNvPr id="4" name="Content Placeholder 3">
            <a:extLst>
              <a:ext uri="{FF2B5EF4-FFF2-40B4-BE49-F238E27FC236}">
                <a16:creationId xmlns:a16="http://schemas.microsoft.com/office/drawing/2014/main" id="{75CBA3C9-B7F4-1518-E9E7-553E9A038F90}"/>
              </a:ext>
            </a:extLst>
          </p:cNvPr>
          <p:cNvSpPr>
            <a:spLocks noGrp="1"/>
          </p:cNvSpPr>
          <p:nvPr>
            <p:ph idx="1"/>
          </p:nvPr>
        </p:nvSpPr>
        <p:spPr>
          <a:xfrm>
            <a:off x="0" y="3136392"/>
            <a:ext cx="9144000" cy="2847550"/>
          </a:xfrm>
        </p:spPr>
        <p:txBody>
          <a:bodyPr/>
          <a:lstStyle/>
          <a:p>
            <a:pPr marL="0" indent="0" algn="ctr">
              <a:buNone/>
            </a:pPr>
            <a:r>
              <a:rPr lang="en-US" sz="8000" b="1" dirty="0"/>
              <a:t>COMMUNICATION</a:t>
            </a:r>
          </a:p>
        </p:txBody>
      </p:sp>
    </p:spTree>
    <p:extLst>
      <p:ext uri="{BB962C8B-B14F-4D97-AF65-F5344CB8AC3E}">
        <p14:creationId xmlns:p14="http://schemas.microsoft.com/office/powerpoint/2010/main" val="4240038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40E3-384B-81EB-5282-D3C738D7D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08B54-0D64-8CEF-88CD-5044A8F65BA9}"/>
              </a:ext>
            </a:extLst>
          </p:cNvPr>
          <p:cNvSpPr>
            <a:spLocks noGrp="1"/>
          </p:cNvSpPr>
          <p:nvPr>
            <p:ph type="title"/>
          </p:nvPr>
        </p:nvSpPr>
        <p:spPr/>
        <p:txBody>
          <a:bodyPr/>
          <a:lstStyle/>
          <a:p>
            <a:r>
              <a:rPr lang="en-US" dirty="0"/>
              <a:t>MSHA Q2 Inspection Results</a:t>
            </a:r>
          </a:p>
        </p:txBody>
      </p:sp>
      <p:sp>
        <p:nvSpPr>
          <p:cNvPr id="11" name="TextBox 10">
            <a:extLst>
              <a:ext uri="{FF2B5EF4-FFF2-40B4-BE49-F238E27FC236}">
                <a16:creationId xmlns:a16="http://schemas.microsoft.com/office/drawing/2014/main" id="{8DD4F7E8-A36D-2A88-A30E-207370F27C88}"/>
              </a:ext>
            </a:extLst>
          </p:cNvPr>
          <p:cNvSpPr txBox="1"/>
          <p:nvPr/>
        </p:nvSpPr>
        <p:spPr>
          <a:xfrm>
            <a:off x="322885" y="2112264"/>
            <a:ext cx="2274982" cy="369332"/>
          </a:xfrm>
          <a:prstGeom prst="rect">
            <a:avLst/>
          </a:prstGeom>
          <a:noFill/>
        </p:spPr>
        <p:txBody>
          <a:bodyPr wrap="none" rtlCol="0">
            <a:spAutoFit/>
          </a:bodyPr>
          <a:lstStyle/>
          <a:p>
            <a:r>
              <a:rPr lang="en-US" dirty="0"/>
              <a:t>Mislabeled Breakers</a:t>
            </a:r>
          </a:p>
        </p:txBody>
      </p:sp>
      <p:sp>
        <p:nvSpPr>
          <p:cNvPr id="12" name="TextBox 11">
            <a:extLst>
              <a:ext uri="{FF2B5EF4-FFF2-40B4-BE49-F238E27FC236}">
                <a16:creationId xmlns:a16="http://schemas.microsoft.com/office/drawing/2014/main" id="{4C2F756E-9FD5-D3BD-157C-0AE2C735D190}"/>
              </a:ext>
            </a:extLst>
          </p:cNvPr>
          <p:cNvSpPr txBox="1"/>
          <p:nvPr/>
        </p:nvSpPr>
        <p:spPr>
          <a:xfrm>
            <a:off x="6521150" y="2112264"/>
            <a:ext cx="1710789" cy="369332"/>
          </a:xfrm>
          <a:prstGeom prst="rect">
            <a:avLst/>
          </a:prstGeom>
          <a:noFill/>
        </p:spPr>
        <p:txBody>
          <a:bodyPr wrap="none" rtlCol="0">
            <a:spAutoFit/>
          </a:bodyPr>
          <a:lstStyle/>
          <a:p>
            <a:r>
              <a:rPr lang="en-US" dirty="0"/>
              <a:t>Unsafe Access</a:t>
            </a:r>
          </a:p>
        </p:txBody>
      </p:sp>
      <p:sp>
        <p:nvSpPr>
          <p:cNvPr id="13" name="TextBox 12">
            <a:extLst>
              <a:ext uri="{FF2B5EF4-FFF2-40B4-BE49-F238E27FC236}">
                <a16:creationId xmlns:a16="http://schemas.microsoft.com/office/drawing/2014/main" id="{CBA65B07-90DD-09D6-56F0-0A2F9DB0FE4B}"/>
              </a:ext>
            </a:extLst>
          </p:cNvPr>
          <p:cNvSpPr txBox="1"/>
          <p:nvPr/>
        </p:nvSpPr>
        <p:spPr>
          <a:xfrm>
            <a:off x="3460505" y="5562445"/>
            <a:ext cx="1915909" cy="646331"/>
          </a:xfrm>
          <a:prstGeom prst="rect">
            <a:avLst/>
          </a:prstGeom>
          <a:noFill/>
        </p:spPr>
        <p:txBody>
          <a:bodyPr wrap="none" rtlCol="0">
            <a:spAutoFit/>
          </a:bodyPr>
          <a:lstStyle/>
          <a:p>
            <a:pPr algn="ctr"/>
            <a:r>
              <a:rPr lang="en-US" dirty="0"/>
              <a:t>Emergency Light</a:t>
            </a:r>
            <a:br>
              <a:rPr lang="en-US" dirty="0"/>
            </a:br>
            <a:r>
              <a:rPr lang="en-US" dirty="0"/>
              <a:t>Not Working</a:t>
            </a:r>
          </a:p>
        </p:txBody>
      </p:sp>
      <p:pic>
        <p:nvPicPr>
          <p:cNvPr id="4" name="Picture 3">
            <a:extLst>
              <a:ext uri="{FF2B5EF4-FFF2-40B4-BE49-F238E27FC236}">
                <a16:creationId xmlns:a16="http://schemas.microsoft.com/office/drawing/2014/main" id="{0EC546A3-2F0C-6D51-B3BB-1E6EDE8C4E39}"/>
              </a:ext>
            </a:extLst>
          </p:cNvPr>
          <p:cNvPicPr>
            <a:picLocks noChangeAspect="1"/>
          </p:cNvPicPr>
          <p:nvPr/>
        </p:nvPicPr>
        <p:blipFill>
          <a:blip r:embed="rId3"/>
          <a:stretch>
            <a:fillRect/>
          </a:stretch>
        </p:blipFill>
        <p:spPr>
          <a:xfrm>
            <a:off x="115796" y="2688336"/>
            <a:ext cx="2689160" cy="3584449"/>
          </a:xfrm>
          <a:prstGeom prst="rect">
            <a:avLst/>
          </a:prstGeom>
        </p:spPr>
      </p:pic>
      <p:pic>
        <p:nvPicPr>
          <p:cNvPr id="7" name="Picture 6">
            <a:extLst>
              <a:ext uri="{FF2B5EF4-FFF2-40B4-BE49-F238E27FC236}">
                <a16:creationId xmlns:a16="http://schemas.microsoft.com/office/drawing/2014/main" id="{43904453-6030-E4A7-1959-BA485D619333}"/>
              </a:ext>
            </a:extLst>
          </p:cNvPr>
          <p:cNvPicPr>
            <a:picLocks noChangeAspect="1"/>
          </p:cNvPicPr>
          <p:nvPr/>
        </p:nvPicPr>
        <p:blipFill>
          <a:blip r:embed="rId4"/>
          <a:stretch>
            <a:fillRect/>
          </a:stretch>
        </p:blipFill>
        <p:spPr>
          <a:xfrm>
            <a:off x="2909238" y="1417320"/>
            <a:ext cx="3018445" cy="4023360"/>
          </a:xfrm>
          <a:prstGeom prst="rect">
            <a:avLst/>
          </a:prstGeom>
        </p:spPr>
      </p:pic>
      <p:pic>
        <p:nvPicPr>
          <p:cNvPr id="14" name="Picture 13">
            <a:extLst>
              <a:ext uri="{FF2B5EF4-FFF2-40B4-BE49-F238E27FC236}">
                <a16:creationId xmlns:a16="http://schemas.microsoft.com/office/drawing/2014/main" id="{E1F14D10-6317-14AC-7433-A6280740FCD0}"/>
              </a:ext>
            </a:extLst>
          </p:cNvPr>
          <p:cNvPicPr>
            <a:picLocks noChangeAspect="1"/>
          </p:cNvPicPr>
          <p:nvPr/>
        </p:nvPicPr>
        <p:blipFill>
          <a:blip r:embed="rId5"/>
          <a:stretch>
            <a:fillRect/>
          </a:stretch>
        </p:blipFill>
        <p:spPr>
          <a:xfrm>
            <a:off x="6031965" y="2688334"/>
            <a:ext cx="2689161" cy="3584450"/>
          </a:xfrm>
          <a:prstGeom prst="rect">
            <a:avLst/>
          </a:prstGeom>
        </p:spPr>
      </p:pic>
    </p:spTree>
    <p:extLst>
      <p:ext uri="{BB962C8B-B14F-4D97-AF65-F5344CB8AC3E}">
        <p14:creationId xmlns:p14="http://schemas.microsoft.com/office/powerpoint/2010/main" val="3216320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5C97-AE04-DDC0-9715-66C145C4A1DA}"/>
              </a:ext>
            </a:extLst>
          </p:cNvPr>
          <p:cNvSpPr>
            <a:spLocks noGrp="1"/>
          </p:cNvSpPr>
          <p:nvPr>
            <p:ph type="title"/>
          </p:nvPr>
        </p:nvSpPr>
        <p:spPr/>
        <p:txBody>
          <a:bodyPr/>
          <a:lstStyle/>
          <a:p>
            <a:r>
              <a:rPr lang="en-US" dirty="0"/>
              <a:t>Workplace Exams (WPE) - MSHA</a:t>
            </a:r>
          </a:p>
        </p:txBody>
      </p:sp>
      <p:sp>
        <p:nvSpPr>
          <p:cNvPr id="3" name="Content Placeholder 2">
            <a:extLst>
              <a:ext uri="{FF2B5EF4-FFF2-40B4-BE49-F238E27FC236}">
                <a16:creationId xmlns:a16="http://schemas.microsoft.com/office/drawing/2014/main" id="{566F8FE3-BEDE-DA93-712B-B4BB02C107EF}"/>
              </a:ext>
            </a:extLst>
          </p:cNvPr>
          <p:cNvSpPr>
            <a:spLocks noGrp="1"/>
          </p:cNvSpPr>
          <p:nvPr>
            <p:ph idx="1"/>
          </p:nvPr>
        </p:nvSpPr>
        <p:spPr>
          <a:xfrm>
            <a:off x="348460" y="1426465"/>
            <a:ext cx="7929237" cy="4557478"/>
          </a:xfrm>
        </p:spPr>
        <p:txBody>
          <a:bodyPr/>
          <a:lstStyle/>
          <a:p>
            <a:pPr marL="0" indent="0">
              <a:buNone/>
            </a:pPr>
            <a:r>
              <a:rPr lang="en-US" dirty="0"/>
              <a:t>MSHA Rule (Reinstated 09/30/2019):</a:t>
            </a:r>
          </a:p>
          <a:p>
            <a:pPr algn="l" fontAlgn="t">
              <a:lnSpc>
                <a:spcPts val="1950"/>
              </a:lnSpc>
              <a:buFont typeface="Arial" panose="020B0604020202020204" pitchFamily="34" charset="0"/>
              <a:buChar char="•"/>
            </a:pPr>
            <a:r>
              <a:rPr lang="en-US" b="0" i="0" dirty="0">
                <a:solidFill>
                  <a:srgbClr val="212121"/>
                </a:solidFill>
                <a:effectLst/>
                <a:latin typeface="Source Sans Pro Web"/>
              </a:rPr>
              <a:t>A competent person examine each working place for conditions that may adversely affect the safety or health of miners.  The working place must be examined at least once each shift, before miners begin work in that place.</a:t>
            </a:r>
          </a:p>
          <a:p>
            <a:pPr algn="l" fontAlgn="t">
              <a:lnSpc>
                <a:spcPts val="1950"/>
              </a:lnSpc>
              <a:buFont typeface="Arial" panose="020B0604020202020204" pitchFamily="34" charset="0"/>
              <a:buChar char="•"/>
            </a:pPr>
            <a:r>
              <a:rPr lang="en-US" b="0" i="0" dirty="0">
                <a:solidFill>
                  <a:srgbClr val="212121"/>
                </a:solidFill>
                <a:effectLst/>
                <a:latin typeface="Source Sans Pro Web"/>
              </a:rPr>
              <a:t>Promptly initiate appropriate corrective action when adverse conditions are found.</a:t>
            </a:r>
          </a:p>
          <a:p>
            <a:pPr algn="l" fontAlgn="t">
              <a:lnSpc>
                <a:spcPts val="1950"/>
              </a:lnSpc>
              <a:buFont typeface="Arial" panose="020B0604020202020204" pitchFamily="34" charset="0"/>
              <a:buChar char="•"/>
            </a:pPr>
            <a:r>
              <a:rPr lang="en-US" b="0" i="0" dirty="0">
                <a:solidFill>
                  <a:srgbClr val="212121"/>
                </a:solidFill>
                <a:effectLst/>
                <a:latin typeface="Source Sans Pro Web"/>
              </a:rPr>
              <a:t>Promptly notify miners in affected areas if adverse conditions are found and not corrected before miners are potentially exposed.</a:t>
            </a:r>
          </a:p>
          <a:p>
            <a:pPr algn="l" fontAlgn="t">
              <a:lnSpc>
                <a:spcPts val="1950"/>
              </a:lnSpc>
              <a:buFont typeface="Arial" panose="020B0604020202020204" pitchFamily="34" charset="0"/>
              <a:buChar char="•"/>
            </a:pPr>
            <a:r>
              <a:rPr lang="en-US" b="0" i="0" dirty="0">
                <a:solidFill>
                  <a:srgbClr val="212121"/>
                </a:solidFill>
                <a:effectLst/>
                <a:latin typeface="Source Sans Pro Web"/>
              </a:rPr>
              <a:t>Withdraw all persons from affected areas when alerted to any conditions that may present an imminent danger, until the danger is abated.</a:t>
            </a:r>
          </a:p>
          <a:p>
            <a:pPr algn="l" fontAlgn="t">
              <a:lnSpc>
                <a:spcPts val="1950"/>
              </a:lnSpc>
              <a:buFont typeface="Arial" panose="020B0604020202020204" pitchFamily="34" charset="0"/>
              <a:buChar char="•"/>
            </a:pPr>
            <a:r>
              <a:rPr lang="en-US" b="0" i="0" dirty="0">
                <a:solidFill>
                  <a:srgbClr val="212121"/>
                </a:solidFill>
                <a:effectLst/>
                <a:latin typeface="Source Sans Pro Web"/>
              </a:rPr>
              <a:t>Create an examination record before the end of each shift that includes:</a:t>
            </a:r>
          </a:p>
          <a:p>
            <a:pPr lvl="1" fontAlgn="t">
              <a:lnSpc>
                <a:spcPts val="1950"/>
              </a:lnSpc>
              <a:buFont typeface="Arial" panose="020B0604020202020204" pitchFamily="34" charset="0"/>
              <a:buChar char="•"/>
            </a:pPr>
            <a:r>
              <a:rPr lang="en-US" b="0" i="0" dirty="0">
                <a:solidFill>
                  <a:srgbClr val="212121"/>
                </a:solidFill>
                <a:effectLst/>
                <a:latin typeface="Source Sans Pro Web"/>
              </a:rPr>
              <a:t>The name of the person conducting the examination;</a:t>
            </a:r>
          </a:p>
          <a:p>
            <a:pPr lvl="1" fontAlgn="t">
              <a:lnSpc>
                <a:spcPts val="1950"/>
              </a:lnSpc>
              <a:buFont typeface="Arial" panose="020B0604020202020204" pitchFamily="34" charset="0"/>
              <a:buChar char="•"/>
            </a:pPr>
            <a:r>
              <a:rPr lang="en-US" b="0" i="0" dirty="0">
                <a:solidFill>
                  <a:srgbClr val="212121"/>
                </a:solidFill>
                <a:effectLst/>
                <a:latin typeface="Source Sans Pro Web"/>
              </a:rPr>
              <a:t>Date of the examination;</a:t>
            </a:r>
          </a:p>
          <a:p>
            <a:pPr lvl="1" fontAlgn="t">
              <a:lnSpc>
                <a:spcPts val="1950"/>
              </a:lnSpc>
              <a:buFont typeface="Arial" panose="020B0604020202020204" pitchFamily="34" charset="0"/>
              <a:buChar char="•"/>
            </a:pPr>
            <a:r>
              <a:rPr lang="en-US" b="0" i="0" dirty="0">
                <a:solidFill>
                  <a:srgbClr val="212121"/>
                </a:solidFill>
                <a:effectLst/>
                <a:latin typeface="Source Sans Pro Web"/>
              </a:rPr>
              <a:t>Location of all areas examined;</a:t>
            </a:r>
          </a:p>
          <a:p>
            <a:pPr lvl="1" fontAlgn="t">
              <a:lnSpc>
                <a:spcPts val="1950"/>
              </a:lnSpc>
              <a:buFont typeface="Arial" panose="020B0604020202020204" pitchFamily="34" charset="0"/>
              <a:buChar char="•"/>
            </a:pPr>
            <a:r>
              <a:rPr lang="en-US" b="0" i="0" dirty="0">
                <a:solidFill>
                  <a:srgbClr val="212121"/>
                </a:solidFill>
                <a:effectLst/>
                <a:latin typeface="Source Sans Pro Web"/>
              </a:rPr>
              <a:t>A description of each condition found that may adversely affect the safety or health of miners; and</a:t>
            </a:r>
          </a:p>
          <a:p>
            <a:pPr algn="l" fontAlgn="t">
              <a:lnSpc>
                <a:spcPts val="1950"/>
              </a:lnSpc>
              <a:buFont typeface="Arial" panose="020B0604020202020204" pitchFamily="34" charset="0"/>
              <a:buChar char="•"/>
            </a:pPr>
            <a:r>
              <a:rPr lang="en-US" b="0" i="0" dirty="0">
                <a:solidFill>
                  <a:srgbClr val="212121"/>
                </a:solidFill>
                <a:effectLst/>
                <a:latin typeface="Source Sans Pro Web"/>
              </a:rPr>
              <a:t>The date when each described condition is corrected.</a:t>
            </a: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3586134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7211-BACC-E4F8-89D5-CB1EADB60F4E}"/>
              </a:ext>
            </a:extLst>
          </p:cNvPr>
          <p:cNvSpPr>
            <a:spLocks noGrp="1"/>
          </p:cNvSpPr>
          <p:nvPr>
            <p:ph type="title"/>
          </p:nvPr>
        </p:nvSpPr>
        <p:spPr/>
        <p:txBody>
          <a:bodyPr/>
          <a:lstStyle/>
          <a:p>
            <a:r>
              <a:rPr lang="en-US" dirty="0"/>
              <a:t>Workplace Exams (WPE) - Henderson</a:t>
            </a:r>
          </a:p>
        </p:txBody>
      </p:sp>
      <p:sp>
        <p:nvSpPr>
          <p:cNvPr id="3" name="Content Placeholder 2">
            <a:extLst>
              <a:ext uri="{FF2B5EF4-FFF2-40B4-BE49-F238E27FC236}">
                <a16:creationId xmlns:a16="http://schemas.microsoft.com/office/drawing/2014/main" id="{6F84BAC6-F7DE-D5AB-588C-5D5450FD3F1F}"/>
              </a:ext>
            </a:extLst>
          </p:cNvPr>
          <p:cNvSpPr>
            <a:spLocks noGrp="1"/>
          </p:cNvSpPr>
          <p:nvPr>
            <p:ph idx="1"/>
          </p:nvPr>
        </p:nvSpPr>
        <p:spPr/>
        <p:txBody>
          <a:bodyPr/>
          <a:lstStyle/>
          <a:p>
            <a:pPr marL="0" indent="0" algn="ctr" rtl="0" fontAlgn="base">
              <a:buNone/>
            </a:pPr>
            <a:r>
              <a:rPr lang="en-US" sz="1800" b="1" i="0" u="none" strike="noStrike" dirty="0">
                <a:solidFill>
                  <a:srgbClr val="000000"/>
                </a:solidFill>
                <a:effectLst/>
                <a:latin typeface="Arial" panose="020B0604020202020204" pitchFamily="34" charset="0"/>
              </a:rPr>
              <a:t>What is the purpose of performing workplace examination?</a:t>
            </a:r>
            <a:r>
              <a:rPr lang="en-US" sz="1800" b="1" i="0" dirty="0">
                <a:solidFill>
                  <a:srgbClr val="000000"/>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marL="0" indent="0" algn="l" rtl="0" fontAlgn="base">
              <a:buNone/>
            </a:pPr>
            <a:endParaRPr lang="en-US" dirty="0">
              <a:solidFill>
                <a:srgbClr val="000000"/>
              </a:solidFill>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Identify hazards and mitigate or eliminate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Keeps the focus on safe production</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Promotes a work area that allows for efficient work to be performed</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Lastly and the least important reason is compliance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0" indent="0">
              <a:buNone/>
            </a:pPr>
            <a:endParaRPr lang="en-US" dirty="0"/>
          </a:p>
          <a:p>
            <a:pPr marL="0" indent="0" algn="ctr" fontAlgn="base">
              <a:buNone/>
            </a:pPr>
            <a:r>
              <a:rPr lang="en-US" b="1" dirty="0">
                <a:solidFill>
                  <a:srgbClr val="000000"/>
                </a:solidFill>
                <a:latin typeface="Arial" panose="020B0604020202020204" pitchFamily="34" charset="0"/>
              </a:rPr>
              <a:t>What defines a work area?​</a:t>
            </a:r>
          </a:p>
          <a:p>
            <a:pPr fontAlgn="base"/>
            <a:r>
              <a:rPr lang="en-US" dirty="0">
                <a:solidFill>
                  <a:srgbClr val="000000"/>
                </a:solidFill>
                <a:latin typeface="Arial" panose="020B0604020202020204" pitchFamily="34" charset="0"/>
              </a:rPr>
              <a:t>Dependent on the work or task​</a:t>
            </a:r>
          </a:p>
          <a:p>
            <a:pPr fontAlgn="base"/>
            <a:r>
              <a:rPr lang="en-US" dirty="0">
                <a:solidFill>
                  <a:srgbClr val="000000"/>
                </a:solidFill>
                <a:latin typeface="Arial" panose="020B0604020202020204" pitchFamily="34" charset="0"/>
              </a:rPr>
              <a:t>What work or task are we trying to complete?​</a:t>
            </a:r>
          </a:p>
          <a:p>
            <a:pPr fontAlgn="base"/>
            <a:r>
              <a:rPr lang="en-US" dirty="0">
                <a:solidFill>
                  <a:srgbClr val="000000"/>
                </a:solidFill>
                <a:latin typeface="Arial" panose="020B0604020202020204" pitchFamily="34" charset="0"/>
              </a:rPr>
              <a:t>Does it affect other locations or levels?​</a:t>
            </a:r>
          </a:p>
          <a:p>
            <a:pPr fontAlgn="base"/>
            <a:r>
              <a:rPr lang="en-US" dirty="0">
                <a:solidFill>
                  <a:srgbClr val="000000"/>
                </a:solidFill>
                <a:latin typeface="Arial" panose="020B0604020202020204" pitchFamily="34" charset="0"/>
              </a:rPr>
              <a:t>Do we need to protect others from the work or task being performed?​</a:t>
            </a:r>
          </a:p>
          <a:p>
            <a:pPr fontAlgn="base"/>
            <a:r>
              <a:rPr lang="en-US" dirty="0">
                <a:solidFill>
                  <a:srgbClr val="000000"/>
                </a:solidFill>
                <a:latin typeface="Arial" panose="020B0604020202020204" pitchFamily="34" charset="0"/>
              </a:rPr>
              <a:t>Is a safe distance required to protect other employees?​</a:t>
            </a:r>
          </a:p>
          <a:p>
            <a:pPr marL="0" indent="0">
              <a:buNone/>
            </a:pPr>
            <a:endParaRPr lang="en-US" dirty="0"/>
          </a:p>
        </p:txBody>
      </p:sp>
    </p:spTree>
    <p:extLst>
      <p:ext uri="{BB962C8B-B14F-4D97-AF65-F5344CB8AC3E}">
        <p14:creationId xmlns:p14="http://schemas.microsoft.com/office/powerpoint/2010/main" val="33737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29E4-D790-75EF-D888-0D532DBD624E}"/>
              </a:ext>
            </a:extLst>
          </p:cNvPr>
          <p:cNvSpPr>
            <a:spLocks noGrp="1"/>
          </p:cNvSpPr>
          <p:nvPr>
            <p:ph type="title"/>
          </p:nvPr>
        </p:nvSpPr>
        <p:spPr/>
        <p:txBody>
          <a:bodyPr/>
          <a:lstStyle/>
          <a:p>
            <a:r>
              <a:rPr lang="en-US" sz="1800" dirty="0"/>
              <a:t>Workplace Exams (WPE) - Henderson</a:t>
            </a:r>
            <a:endParaRPr lang="en-US" dirty="0"/>
          </a:p>
        </p:txBody>
      </p:sp>
      <p:sp>
        <p:nvSpPr>
          <p:cNvPr id="3" name="Content Placeholder 2">
            <a:extLst>
              <a:ext uri="{FF2B5EF4-FFF2-40B4-BE49-F238E27FC236}">
                <a16:creationId xmlns:a16="http://schemas.microsoft.com/office/drawing/2014/main" id="{6905687B-2085-4935-3F97-B9AB107D579E}"/>
              </a:ext>
            </a:extLst>
          </p:cNvPr>
          <p:cNvSpPr>
            <a:spLocks noGrp="1"/>
          </p:cNvSpPr>
          <p:nvPr>
            <p:ph idx="1"/>
          </p:nvPr>
        </p:nvSpPr>
        <p:spPr/>
        <p:txBody>
          <a:bodyPr/>
          <a:lstStyle/>
          <a:p>
            <a:pPr marL="0" indent="0" algn="ctr" rtl="0" fontAlgn="base">
              <a:buNone/>
            </a:pPr>
            <a:r>
              <a:rPr lang="en-US" sz="1800" b="1" i="0" u="none" strike="noStrike" dirty="0">
                <a:solidFill>
                  <a:srgbClr val="000000"/>
                </a:solidFill>
                <a:effectLst/>
                <a:latin typeface="Arial" panose="020B0604020202020204" pitchFamily="34" charset="0"/>
              </a:rPr>
              <a:t>Who conducts WPE’s?</a:t>
            </a:r>
            <a:r>
              <a:rPr lang="en-US" sz="1800" b="1" i="0" dirty="0">
                <a:solidFill>
                  <a:srgbClr val="000000"/>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marL="0" indent="0" algn="l" rtl="0" fontAlgn="base">
              <a:lnSpc>
                <a:spcPct val="150000"/>
              </a:lnSpc>
              <a:buNone/>
            </a:pPr>
            <a:r>
              <a:rPr lang="en-US" sz="1800" b="0" i="0" u="none" strike="noStrike" dirty="0">
                <a:solidFill>
                  <a:srgbClr val="000000"/>
                </a:solidFill>
                <a:effectLst/>
                <a:latin typeface="Arial" panose="020B0604020202020204" pitchFamily="34" charset="0"/>
              </a:rPr>
              <a:t>Competent person(s) examines each work area</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lvl="1" fontAlgn="base">
              <a:lnSpc>
                <a:spcPct val="150000"/>
              </a:lnSpc>
              <a:buFont typeface="Arial" panose="020B0604020202020204" pitchFamily="34" charset="0"/>
              <a:buChar char="•"/>
            </a:pPr>
            <a:r>
              <a:rPr lang="en-US" b="0" i="0" u="none" strike="noStrike" dirty="0">
                <a:solidFill>
                  <a:srgbClr val="000000"/>
                </a:solidFill>
                <a:effectLst/>
                <a:latin typeface="Arial" panose="020B0604020202020204" pitchFamily="34" charset="0"/>
              </a:rPr>
              <a:t>Has the ability and experience to perform the work or task</a:t>
            </a:r>
            <a:r>
              <a:rPr lang="en-US" b="0" i="0" dirty="0">
                <a:solidFill>
                  <a:srgbClr val="000000"/>
                </a:solidFill>
                <a:effectLst/>
                <a:latin typeface="Arial" panose="020B0604020202020204" pitchFamily="34" charset="0"/>
              </a:rPr>
              <a:t>​</a:t>
            </a:r>
          </a:p>
          <a:p>
            <a:pPr lvl="1" fontAlgn="base">
              <a:lnSpc>
                <a:spcPct val="150000"/>
              </a:lnSpc>
              <a:buFont typeface="Arial" panose="020B0604020202020204" pitchFamily="34" charset="0"/>
              <a:buChar char="•"/>
            </a:pPr>
            <a:r>
              <a:rPr lang="en-US" b="0" i="0" u="none" strike="noStrike" dirty="0">
                <a:solidFill>
                  <a:srgbClr val="000000"/>
                </a:solidFill>
                <a:effectLst/>
                <a:latin typeface="Arial" panose="020B0604020202020204" pitchFamily="34" charset="0"/>
              </a:rPr>
              <a:t>Knowledgeable in all areas of the working area</a:t>
            </a:r>
            <a:r>
              <a:rPr lang="en-US" b="0" i="0" dirty="0">
                <a:solidFill>
                  <a:srgbClr val="000000"/>
                </a:solidFill>
                <a:effectLst/>
                <a:latin typeface="Arial" panose="020B0604020202020204" pitchFamily="34" charset="0"/>
              </a:rPr>
              <a:t>​</a:t>
            </a:r>
          </a:p>
          <a:p>
            <a:pPr marL="0" indent="0" algn="l" rtl="0" fontAlgn="base">
              <a:lnSpc>
                <a:spcPct val="150000"/>
              </a:lnSpc>
              <a:buNone/>
            </a:pPr>
            <a:r>
              <a:rPr lang="en-US" sz="1800" b="0" i="0" u="none" strike="noStrike" dirty="0">
                <a:solidFill>
                  <a:srgbClr val="000000"/>
                </a:solidFill>
                <a:effectLst/>
                <a:latin typeface="Arial" panose="020B0604020202020204" pitchFamily="34" charset="0"/>
              </a:rPr>
              <a:t>Does this imply that the new or inexperienced employees cannot assist?</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lvl="1" fontAlgn="base">
              <a:lnSpc>
                <a:spcPct val="150000"/>
              </a:lnSpc>
              <a:buFont typeface="Arial" panose="020B0604020202020204" pitchFamily="34" charset="0"/>
              <a:buChar char="•"/>
            </a:pPr>
            <a:r>
              <a:rPr lang="en-US" b="0" i="0" u="none" strike="noStrike" dirty="0">
                <a:solidFill>
                  <a:srgbClr val="000000"/>
                </a:solidFill>
                <a:effectLst/>
                <a:latin typeface="Arial" panose="020B0604020202020204" pitchFamily="34" charset="0"/>
              </a:rPr>
              <a:t>No! Different levels of experience can help identify hazards</a:t>
            </a:r>
            <a:r>
              <a:rPr lang="en-US" b="0" i="0" dirty="0">
                <a:solidFill>
                  <a:srgbClr val="000000"/>
                </a:solidFill>
                <a:effectLst/>
                <a:latin typeface="Arial" panose="020B0604020202020204" pitchFamily="34" charset="0"/>
              </a:rPr>
              <a:t>​</a:t>
            </a:r>
          </a:p>
          <a:p>
            <a:pPr lvl="1" fontAlgn="base">
              <a:lnSpc>
                <a:spcPct val="150000"/>
              </a:lnSpc>
              <a:buFont typeface="Arial" panose="020B0604020202020204" pitchFamily="34" charset="0"/>
              <a:buChar char="•"/>
            </a:pPr>
            <a:r>
              <a:rPr lang="en-US" b="0" i="0" u="none" strike="noStrike" dirty="0">
                <a:solidFill>
                  <a:srgbClr val="000000"/>
                </a:solidFill>
                <a:effectLst/>
                <a:latin typeface="Arial" panose="020B0604020202020204" pitchFamily="34" charset="0"/>
              </a:rPr>
              <a:t>Fresh sets of eyes, and possibly a different perspective</a:t>
            </a:r>
            <a:r>
              <a:rPr lang="en-US" b="0" i="0" dirty="0">
                <a:solidFill>
                  <a:srgbClr val="000000"/>
                </a:solidFill>
                <a:effectLst/>
                <a:latin typeface="Arial" panose="020B0604020202020204" pitchFamily="34" charset="0"/>
              </a:rPr>
              <a:t>​</a:t>
            </a:r>
          </a:p>
          <a:p>
            <a:pPr lvl="1" fontAlgn="base">
              <a:lnSpc>
                <a:spcPct val="150000"/>
              </a:lnSpc>
              <a:buFont typeface="Arial" panose="020B0604020202020204" pitchFamily="34" charset="0"/>
              <a:buChar char="•"/>
            </a:pPr>
            <a:r>
              <a:rPr lang="en-US" b="0" i="0" u="none" strike="noStrike" dirty="0">
                <a:solidFill>
                  <a:srgbClr val="000000"/>
                </a:solidFill>
                <a:effectLst/>
                <a:latin typeface="Arial" panose="020B0604020202020204" pitchFamily="34" charset="0"/>
              </a:rPr>
              <a:t>Promotes ownership</a:t>
            </a:r>
            <a:r>
              <a:rPr lang="en-US" b="0" i="0" dirty="0">
                <a:solidFill>
                  <a:srgbClr val="000000"/>
                </a:solidFill>
                <a:effectLst/>
                <a:latin typeface="Arial" panose="020B0604020202020204" pitchFamily="34" charset="0"/>
              </a:rPr>
              <a:t>​</a:t>
            </a:r>
          </a:p>
          <a:p>
            <a:pPr lvl="1" fontAlgn="base">
              <a:lnSpc>
                <a:spcPct val="150000"/>
              </a:lnSpc>
              <a:buFont typeface="Arial" panose="020B0604020202020204" pitchFamily="34" charset="0"/>
              <a:buChar char="•"/>
            </a:pPr>
            <a:r>
              <a:rPr lang="en-US" b="0" i="0" u="none" strike="noStrike" dirty="0">
                <a:solidFill>
                  <a:srgbClr val="000000"/>
                </a:solidFill>
                <a:effectLst/>
                <a:latin typeface="Arial" panose="020B0604020202020204" pitchFamily="34" charset="0"/>
              </a:rPr>
              <a:t>Opportunity for experienced employees to mentor inexperienced employees</a:t>
            </a:r>
            <a:endParaRPr lang="en-US" dirty="0">
              <a:solidFill>
                <a:srgbClr val="000000"/>
              </a:solidFill>
              <a:latin typeface="Arial" panose="020B0604020202020204" pitchFamily="34" charset="0"/>
            </a:endParaRPr>
          </a:p>
          <a:p>
            <a:pPr marL="214312" lvl="1" indent="0" fontAlgn="base">
              <a:buNone/>
            </a:pPr>
            <a:endParaRPr lang="en-US" b="0" i="0" dirty="0">
              <a:solidFill>
                <a:srgbClr val="000000"/>
              </a:solidFill>
              <a:effectLst/>
              <a:latin typeface="Arial" panose="020B0604020202020204" pitchFamily="34" charset="0"/>
            </a:endParaRPr>
          </a:p>
          <a:p>
            <a:pPr marL="214312" lvl="1" indent="0" fontAlgn="base">
              <a:buNone/>
            </a:pPr>
            <a:r>
              <a:rPr lang="en-US" b="0" i="0" dirty="0">
                <a:solidFill>
                  <a:srgbClr val="000000"/>
                </a:solidFill>
                <a:effectLst/>
                <a:latin typeface="Arial" panose="020B0604020202020204" pitchFamily="34" charset="0"/>
              </a:rPr>
              <a:t>​</a:t>
            </a:r>
          </a:p>
          <a:p>
            <a:pPr marL="0" indent="0">
              <a:buNone/>
            </a:pPr>
            <a:endParaRPr lang="en-US" dirty="0"/>
          </a:p>
        </p:txBody>
      </p:sp>
    </p:spTree>
    <p:extLst>
      <p:ext uri="{BB962C8B-B14F-4D97-AF65-F5344CB8AC3E}">
        <p14:creationId xmlns:p14="http://schemas.microsoft.com/office/powerpoint/2010/main" val="33970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4454-365E-035D-0A48-CD536926953A}"/>
              </a:ext>
            </a:extLst>
          </p:cNvPr>
          <p:cNvSpPr>
            <a:spLocks noGrp="1"/>
          </p:cNvSpPr>
          <p:nvPr>
            <p:ph type="title"/>
          </p:nvPr>
        </p:nvSpPr>
        <p:spPr/>
        <p:txBody>
          <a:bodyPr/>
          <a:lstStyle/>
          <a:p>
            <a:r>
              <a:rPr lang="en-US" sz="1800" dirty="0"/>
              <a:t>Workplace Exams (WPE) - Henderson</a:t>
            </a:r>
            <a:endParaRPr lang="en-US" dirty="0"/>
          </a:p>
        </p:txBody>
      </p:sp>
      <p:sp>
        <p:nvSpPr>
          <p:cNvPr id="3" name="Content Placeholder 2">
            <a:extLst>
              <a:ext uri="{FF2B5EF4-FFF2-40B4-BE49-F238E27FC236}">
                <a16:creationId xmlns:a16="http://schemas.microsoft.com/office/drawing/2014/main" id="{E8B02F80-E7D8-A749-6B08-F590BC2AF406}"/>
              </a:ext>
            </a:extLst>
          </p:cNvPr>
          <p:cNvSpPr>
            <a:spLocks noGrp="1"/>
          </p:cNvSpPr>
          <p:nvPr>
            <p:ph idx="1"/>
          </p:nvPr>
        </p:nvSpPr>
        <p:spPr/>
        <p:txBody>
          <a:bodyPr/>
          <a:lstStyle/>
          <a:p>
            <a:pPr marL="0" indent="0" algn="ctr" rtl="0" fontAlgn="base">
              <a:buNone/>
            </a:pPr>
            <a:r>
              <a:rPr lang="en-US" sz="1800" b="1" i="0" u="none" strike="noStrike" dirty="0">
                <a:solidFill>
                  <a:srgbClr val="000000"/>
                </a:solidFill>
                <a:effectLst/>
                <a:latin typeface="Arial" panose="020B0604020202020204" pitchFamily="34" charset="0"/>
              </a:rPr>
              <a:t>What is required on the documentation of a WPE?</a:t>
            </a:r>
            <a:r>
              <a:rPr lang="en-US" sz="1800" b="1" i="0" dirty="0">
                <a:solidFill>
                  <a:srgbClr val="000000"/>
                </a:solidFill>
                <a:effectLst/>
                <a:latin typeface="Arial" panose="020B0604020202020204" pitchFamily="34" charset="0"/>
              </a:rPr>
              <a:t>​</a:t>
            </a:r>
            <a:endParaRPr lang="en-US" b="1"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date the examination was performed</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examiners name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work area(s) examined</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Any safety related conditions found</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Any corrective measures taken</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Description of each adverse condition not corrected promptly</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0" indent="0">
              <a:buNone/>
            </a:pPr>
            <a:endParaRPr lang="en-US" dirty="0"/>
          </a:p>
          <a:p>
            <a:pPr marL="0" indent="0" algn="ctr" fontAlgn="base">
              <a:buNone/>
            </a:pPr>
            <a:r>
              <a:rPr lang="en-US" b="1" dirty="0">
                <a:solidFill>
                  <a:srgbClr val="000000"/>
                </a:solidFill>
                <a:latin typeface="Arial" panose="020B0604020202020204" pitchFamily="34" charset="0"/>
              </a:rPr>
              <a:t>When are we expected to perform WPE’s?​</a:t>
            </a:r>
          </a:p>
          <a:p>
            <a:pPr lvl="1" fontAlgn="base">
              <a:buFont typeface="Arial" panose="020B0604020202020204" pitchFamily="34" charset="0"/>
              <a:buChar char="•"/>
            </a:pPr>
            <a:endParaRPr lang="en-US" dirty="0">
              <a:solidFill>
                <a:srgbClr val="000000"/>
              </a:solidFill>
              <a:latin typeface="Arial" panose="020B0604020202020204" pitchFamily="34" charset="0"/>
            </a:endParaRPr>
          </a:p>
          <a:p>
            <a:pPr lvl="1" fontAlgn="base">
              <a:buFont typeface="Arial" panose="020B0604020202020204" pitchFamily="34" charset="0"/>
              <a:buChar char="•"/>
            </a:pPr>
            <a:r>
              <a:rPr lang="en-US" dirty="0">
                <a:solidFill>
                  <a:srgbClr val="000000"/>
                </a:solidFill>
                <a:latin typeface="Arial" panose="020B0604020202020204" pitchFamily="34" charset="0"/>
              </a:rPr>
              <a:t>At the start of shift​</a:t>
            </a:r>
          </a:p>
          <a:p>
            <a:pPr lvl="1" fontAlgn="base">
              <a:buFont typeface="Arial" panose="020B0604020202020204" pitchFamily="34" charset="0"/>
              <a:buChar char="•"/>
            </a:pPr>
            <a:r>
              <a:rPr lang="en-US" dirty="0">
                <a:solidFill>
                  <a:srgbClr val="000000"/>
                </a:solidFill>
                <a:latin typeface="Arial" panose="020B0604020202020204" pitchFamily="34" charset="0"/>
              </a:rPr>
              <a:t>Documented before work begins</a:t>
            </a:r>
          </a:p>
          <a:p>
            <a:pPr marL="0" indent="0">
              <a:buNone/>
            </a:pPr>
            <a:endParaRPr lang="en-US" dirty="0"/>
          </a:p>
        </p:txBody>
      </p:sp>
    </p:spTree>
    <p:extLst>
      <p:ext uri="{BB962C8B-B14F-4D97-AF65-F5344CB8AC3E}">
        <p14:creationId xmlns:p14="http://schemas.microsoft.com/office/powerpoint/2010/main" val="95748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69CE4-1024-A798-8340-111A384E2427}"/>
              </a:ext>
            </a:extLst>
          </p:cNvPr>
          <p:cNvSpPr>
            <a:spLocks noGrp="1"/>
          </p:cNvSpPr>
          <p:nvPr>
            <p:ph type="title"/>
          </p:nvPr>
        </p:nvSpPr>
        <p:spPr/>
        <p:txBody>
          <a:bodyPr/>
          <a:lstStyle/>
          <a:p>
            <a:r>
              <a:rPr lang="en-US" dirty="0"/>
              <a:t>Henderson Blue Stake Policy Update</a:t>
            </a:r>
          </a:p>
        </p:txBody>
      </p:sp>
      <p:sp>
        <p:nvSpPr>
          <p:cNvPr id="3" name="Content Placeholder 2">
            <a:extLst>
              <a:ext uri="{FF2B5EF4-FFF2-40B4-BE49-F238E27FC236}">
                <a16:creationId xmlns:a16="http://schemas.microsoft.com/office/drawing/2014/main" id="{4F11EFA5-2E95-28AB-52EA-A53274D29088}"/>
              </a:ext>
            </a:extLst>
          </p:cNvPr>
          <p:cNvSpPr>
            <a:spLocks noGrp="1"/>
          </p:cNvSpPr>
          <p:nvPr>
            <p:ph idx="1"/>
          </p:nvPr>
        </p:nvSpPr>
        <p:spPr/>
        <p:txBody>
          <a:bodyPr/>
          <a:lstStyle/>
          <a:p>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High level updates:</a:t>
            </a:r>
            <a:endParaRPr lang="en-US" dirty="0">
              <a:solidFill>
                <a:srgbClr val="000000"/>
              </a:solidFill>
              <a:latin typeface="Aptos" panose="020B0004020202020204" pitchFamily="34" charset="0"/>
              <a:ea typeface="Aptos" panose="020B0004020202020204" pitchFamily="34" charset="0"/>
              <a:cs typeface="Aptos" panose="020B0004020202020204" pitchFamily="34" charset="0"/>
            </a:endParaRPr>
          </a:p>
          <a:p>
            <a:pPr lvl="1"/>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Alignment with FMI on UG utility installations (we have several planned this summer at mill), emphasis on electrical. Added a check list form and dwg to policy for new utility installations.</a:t>
            </a:r>
            <a:endParaRPr lang="en-US" dirty="0">
              <a:solidFill>
                <a:srgbClr val="000000"/>
              </a:solidFill>
              <a:latin typeface="Aptos" panose="020B0004020202020204" pitchFamily="34" charset="0"/>
              <a:ea typeface="Aptos" panose="020B0004020202020204" pitchFamily="34" charset="0"/>
              <a:cs typeface="Aptos" panose="020B0004020202020204" pitchFamily="34" charset="0"/>
            </a:endParaRPr>
          </a:p>
          <a:p>
            <a:pPr lvl="1"/>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A Single Henderson Blue Stake Policy. Additional verbiage was added to help highlight "inter-drift drilling" activities for the mine. Previously only noted on permit itself.</a:t>
            </a:r>
          </a:p>
          <a:p>
            <a:pPr lvl="2"/>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Clarified "underground" vs "buried" nomenclature in section 2.1</a:t>
            </a:r>
            <a:endParaRPr lang="en-US" dirty="0">
              <a:solidFill>
                <a:srgbClr val="000000"/>
              </a:solidFill>
              <a:latin typeface="Aptos" panose="020B0004020202020204" pitchFamily="34" charset="0"/>
              <a:ea typeface="Aptos" panose="020B0004020202020204" pitchFamily="34" charset="0"/>
              <a:cs typeface="Aptos" panose="020B0004020202020204" pitchFamily="34" charset="0"/>
            </a:endParaRPr>
          </a:p>
          <a:p>
            <a:pPr lvl="2"/>
            <a:r>
              <a:rPr lang="en-US" dirty="0">
                <a:solidFill>
                  <a:srgbClr val="000000"/>
                </a:solidFill>
                <a:effectLst/>
                <a:latin typeface="Aptos" panose="020B0004020202020204" pitchFamily="34" charset="0"/>
                <a:ea typeface="Aptos" panose="020B0004020202020204" pitchFamily="34" charset="0"/>
                <a:cs typeface="Aptos" panose="020B0004020202020204" pitchFamily="34" charset="0"/>
              </a:rPr>
              <a:t>Added Appendix E - Henderson Mine Underground Inter-Level Drilling Blue Stake Procedure</a:t>
            </a:r>
          </a:p>
          <a:p>
            <a:endParaRPr lang="en-US" dirty="0">
              <a:solidFill>
                <a:srgbClr val="000000"/>
              </a:solidFill>
              <a:latin typeface="Aptos" panose="020B0004020202020204" pitchFamily="34" charset="0"/>
            </a:endParaRPr>
          </a:p>
          <a:p>
            <a:endParaRPr lang="en-US" dirty="0"/>
          </a:p>
        </p:txBody>
      </p:sp>
    </p:spTree>
    <p:extLst>
      <p:ext uri="{BB962C8B-B14F-4D97-AF65-F5344CB8AC3E}">
        <p14:creationId xmlns:p14="http://schemas.microsoft.com/office/powerpoint/2010/main" val="1957573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27D5-BB08-636E-69C4-02A3E3582B8B}"/>
              </a:ext>
            </a:extLst>
          </p:cNvPr>
          <p:cNvSpPr>
            <a:spLocks noGrp="1"/>
          </p:cNvSpPr>
          <p:nvPr>
            <p:ph type="title"/>
          </p:nvPr>
        </p:nvSpPr>
        <p:spPr/>
        <p:txBody>
          <a:bodyPr/>
          <a:lstStyle/>
          <a:p>
            <a:r>
              <a:rPr lang="en-US" dirty="0"/>
              <a:t>Henderson Training Schedule - JUNE</a:t>
            </a:r>
          </a:p>
        </p:txBody>
      </p:sp>
      <p:sp>
        <p:nvSpPr>
          <p:cNvPr id="3" name="Content Placeholder 2">
            <a:extLst>
              <a:ext uri="{FF2B5EF4-FFF2-40B4-BE49-F238E27FC236}">
                <a16:creationId xmlns:a16="http://schemas.microsoft.com/office/drawing/2014/main" id="{7A845CC2-BA87-83E7-E538-D7E59EFE041D}"/>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F81B3F7-E2E3-2312-D1C0-A00CF50B4576}"/>
              </a:ext>
            </a:extLst>
          </p:cNvPr>
          <p:cNvPicPr>
            <a:picLocks noChangeAspect="1"/>
          </p:cNvPicPr>
          <p:nvPr/>
        </p:nvPicPr>
        <p:blipFill>
          <a:blip r:embed="rId2"/>
          <a:stretch>
            <a:fillRect/>
          </a:stretch>
        </p:blipFill>
        <p:spPr>
          <a:xfrm>
            <a:off x="0" y="1565437"/>
            <a:ext cx="9144000" cy="4668627"/>
          </a:xfrm>
          <a:prstGeom prst="rect">
            <a:avLst/>
          </a:prstGeom>
        </p:spPr>
      </p:pic>
    </p:spTree>
    <p:extLst>
      <p:ext uri="{BB962C8B-B14F-4D97-AF65-F5344CB8AC3E}">
        <p14:creationId xmlns:p14="http://schemas.microsoft.com/office/powerpoint/2010/main" val="965997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6C561-A20D-C8D1-6C17-5E39DE15A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60747-E1BA-8C4A-15D2-04A0AEBC74A6}"/>
              </a:ext>
            </a:extLst>
          </p:cNvPr>
          <p:cNvSpPr>
            <a:spLocks noGrp="1"/>
          </p:cNvSpPr>
          <p:nvPr>
            <p:ph type="title"/>
          </p:nvPr>
        </p:nvSpPr>
        <p:spPr/>
        <p:txBody>
          <a:bodyPr/>
          <a:lstStyle/>
          <a:p>
            <a:r>
              <a:rPr lang="en-US" dirty="0"/>
              <a:t>Henderson Training Schedule - JULY</a:t>
            </a:r>
          </a:p>
        </p:txBody>
      </p:sp>
      <p:sp>
        <p:nvSpPr>
          <p:cNvPr id="3" name="Content Placeholder 2">
            <a:extLst>
              <a:ext uri="{FF2B5EF4-FFF2-40B4-BE49-F238E27FC236}">
                <a16:creationId xmlns:a16="http://schemas.microsoft.com/office/drawing/2014/main" id="{FABE8805-5342-99CA-212E-8A3FDF8DAE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4149066-5288-C80A-47B1-2AB5DE157044}"/>
              </a:ext>
            </a:extLst>
          </p:cNvPr>
          <p:cNvPicPr>
            <a:picLocks noChangeAspect="1"/>
          </p:cNvPicPr>
          <p:nvPr/>
        </p:nvPicPr>
        <p:blipFill>
          <a:blip r:embed="rId2"/>
          <a:stretch>
            <a:fillRect/>
          </a:stretch>
        </p:blipFill>
        <p:spPr>
          <a:xfrm>
            <a:off x="-10867" y="1573038"/>
            <a:ext cx="9155575" cy="4608306"/>
          </a:xfrm>
          <a:prstGeom prst="rect">
            <a:avLst/>
          </a:prstGeom>
        </p:spPr>
      </p:pic>
    </p:spTree>
    <p:extLst>
      <p:ext uri="{BB962C8B-B14F-4D97-AF65-F5344CB8AC3E}">
        <p14:creationId xmlns:p14="http://schemas.microsoft.com/office/powerpoint/2010/main" val="774082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615F-8FED-1B83-9B51-D323E264A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4D1F0-3C8F-FA88-F7D6-8548107D14B9}"/>
              </a:ext>
            </a:extLst>
          </p:cNvPr>
          <p:cNvSpPr>
            <a:spLocks noGrp="1"/>
          </p:cNvSpPr>
          <p:nvPr>
            <p:ph type="title"/>
          </p:nvPr>
        </p:nvSpPr>
        <p:spPr/>
        <p:txBody>
          <a:bodyPr/>
          <a:lstStyle/>
          <a:p>
            <a:r>
              <a:rPr lang="en-US" dirty="0">
                <a:cs typeface="Arial"/>
              </a:rPr>
              <a:t>Contractor Management Topics</a:t>
            </a:r>
          </a:p>
        </p:txBody>
      </p:sp>
      <p:sp>
        <p:nvSpPr>
          <p:cNvPr id="4" name="Content Placeholder 3">
            <a:extLst>
              <a:ext uri="{FF2B5EF4-FFF2-40B4-BE49-F238E27FC236}">
                <a16:creationId xmlns:a16="http://schemas.microsoft.com/office/drawing/2014/main" id="{C96B4EA1-4A4E-017A-FBD0-F28F34625AC7}"/>
              </a:ext>
            </a:extLst>
          </p:cNvPr>
          <p:cNvSpPr>
            <a:spLocks noGrp="1"/>
          </p:cNvSpPr>
          <p:nvPr>
            <p:ph idx="1"/>
          </p:nvPr>
        </p:nvSpPr>
        <p:spPr/>
        <p:txBody>
          <a:bodyPr/>
          <a:lstStyle/>
          <a:p>
            <a:endParaRPr lang="en-US" sz="3600" dirty="0"/>
          </a:p>
          <a:p>
            <a:r>
              <a:rPr lang="en-US" sz="3600" dirty="0"/>
              <a:t>HSEP Updates</a:t>
            </a:r>
          </a:p>
          <a:p>
            <a:endParaRPr lang="en-US" sz="3600" dirty="0"/>
          </a:p>
          <a:p>
            <a:r>
              <a:rPr lang="en-US" sz="3600" dirty="0"/>
              <a:t>Badging Requirements</a:t>
            </a:r>
          </a:p>
          <a:p>
            <a:endParaRPr lang="en-US" sz="3600" dirty="0"/>
          </a:p>
          <a:p>
            <a:endParaRPr lang="en-US" sz="3600" dirty="0"/>
          </a:p>
        </p:txBody>
      </p:sp>
    </p:spTree>
    <p:extLst>
      <p:ext uri="{BB962C8B-B14F-4D97-AF65-F5344CB8AC3E}">
        <p14:creationId xmlns:p14="http://schemas.microsoft.com/office/powerpoint/2010/main" val="1503184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a:xfrm>
            <a:off x="334319" y="436003"/>
            <a:ext cx="6861611" cy="607555"/>
          </a:xfrm>
        </p:spPr>
        <p:txBody>
          <a:bodyPr/>
          <a:lstStyle/>
          <a:p>
            <a:r>
              <a:rPr lang="en-US">
                <a:cs typeface="Arial"/>
              </a:rPr>
              <a:t>Contractor Management Topic – EWS Access</a:t>
            </a:r>
            <a:endParaRPr lang="en-US"/>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559476" y="1871211"/>
            <a:ext cx="2840217" cy="4464423"/>
          </a:xfrm>
        </p:spPr>
        <p:txBody>
          <a:bodyPr/>
          <a:lstStyle/>
          <a:p>
            <a:r>
              <a:rPr lang="en-US"/>
              <a:t>Access to site digital forms now available to Contractors!</a:t>
            </a:r>
          </a:p>
          <a:p>
            <a:r>
              <a:rPr lang="en-US"/>
              <a:t>Integration of Contractor submitted forms into internal dashboards</a:t>
            </a:r>
          </a:p>
          <a:p>
            <a:r>
              <a:rPr lang="en-US"/>
              <a:t>Forms can be used in online and offline modes</a:t>
            </a:r>
          </a:p>
          <a:p>
            <a:r>
              <a:rPr lang="en-US"/>
              <a:t>Request Access with QR Code or </a:t>
            </a:r>
            <a:r>
              <a:rPr lang="en-US">
                <a:hlinkClick r:id="rId2"/>
              </a:rPr>
              <a:t>HERE</a:t>
            </a:r>
            <a:endParaRPr lang="en-US"/>
          </a:p>
          <a:p>
            <a:endParaRPr lang="en-US"/>
          </a:p>
          <a:p>
            <a:r>
              <a:rPr lang="en-US"/>
              <a:t>Reach out to H&amp;S Department with any questions or issues</a:t>
            </a:r>
          </a:p>
        </p:txBody>
      </p:sp>
      <p:pic>
        <p:nvPicPr>
          <p:cNvPr id="18" name="Picture 17" descr="A cork board with notes and words&#10;&#10;AI-generated content may be incorrect.">
            <a:extLst>
              <a:ext uri="{FF2B5EF4-FFF2-40B4-BE49-F238E27FC236}">
                <a16:creationId xmlns:a16="http://schemas.microsoft.com/office/drawing/2014/main" id="{5289AED1-F95B-A09E-C8A3-A50D87BEEBF7}"/>
              </a:ext>
            </a:extLst>
          </p:cNvPr>
          <p:cNvPicPr>
            <a:picLocks noChangeAspect="1"/>
          </p:cNvPicPr>
          <p:nvPr/>
        </p:nvPicPr>
        <p:blipFill>
          <a:blip r:embed="rId3"/>
          <a:stretch>
            <a:fillRect/>
          </a:stretch>
        </p:blipFill>
        <p:spPr>
          <a:xfrm>
            <a:off x="3765155" y="1265273"/>
            <a:ext cx="4167460" cy="5553651"/>
          </a:xfrm>
          <a:prstGeom prst="rect">
            <a:avLst/>
          </a:prstGeom>
        </p:spPr>
      </p:pic>
    </p:spTree>
    <p:extLst>
      <p:ext uri="{BB962C8B-B14F-4D97-AF65-F5344CB8AC3E}">
        <p14:creationId xmlns:p14="http://schemas.microsoft.com/office/powerpoint/2010/main" val="32083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60BBB-E057-F0A9-EAD4-3A5688447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19876-F2A6-AE9F-65E6-59B02FE37C2C}"/>
              </a:ext>
            </a:extLst>
          </p:cNvPr>
          <p:cNvSpPr>
            <a:spLocks noGrp="1"/>
          </p:cNvSpPr>
          <p:nvPr>
            <p:ph type="title"/>
          </p:nvPr>
        </p:nvSpPr>
        <p:spPr>
          <a:xfrm>
            <a:off x="334319" y="436003"/>
            <a:ext cx="7059035" cy="607555"/>
          </a:xfrm>
        </p:spPr>
        <p:txBody>
          <a:bodyPr/>
          <a:lstStyle/>
          <a:p>
            <a:r>
              <a:rPr lang="en-US" dirty="0"/>
              <a:t>Safety Topic – Fatigue Management</a:t>
            </a:r>
          </a:p>
        </p:txBody>
      </p:sp>
      <p:pic>
        <p:nvPicPr>
          <p:cNvPr id="3" name="Picture 2">
            <a:extLst>
              <a:ext uri="{FF2B5EF4-FFF2-40B4-BE49-F238E27FC236}">
                <a16:creationId xmlns:a16="http://schemas.microsoft.com/office/drawing/2014/main" id="{4B47B6BA-74CB-3BFE-0913-72FA2E588925}"/>
              </a:ext>
            </a:extLst>
          </p:cNvPr>
          <p:cNvPicPr>
            <a:picLocks noChangeAspect="1"/>
          </p:cNvPicPr>
          <p:nvPr/>
        </p:nvPicPr>
        <p:blipFill>
          <a:blip r:embed="rId2"/>
          <a:stretch>
            <a:fillRect/>
          </a:stretch>
        </p:blipFill>
        <p:spPr>
          <a:xfrm>
            <a:off x="677917" y="1417083"/>
            <a:ext cx="7796049" cy="5032827"/>
          </a:xfrm>
          <a:prstGeom prst="rect">
            <a:avLst/>
          </a:prstGeom>
        </p:spPr>
      </p:pic>
    </p:spTree>
    <p:extLst>
      <p:ext uri="{BB962C8B-B14F-4D97-AF65-F5344CB8AC3E}">
        <p14:creationId xmlns:p14="http://schemas.microsoft.com/office/powerpoint/2010/main" val="423919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ED902C-2000-7733-5B02-46B90581BD90}"/>
              </a:ext>
            </a:extLst>
          </p:cNvPr>
          <p:cNvSpPr txBox="1"/>
          <p:nvPr/>
        </p:nvSpPr>
        <p:spPr>
          <a:xfrm>
            <a:off x="609600" y="4650154"/>
            <a:ext cx="5087816" cy="1107996"/>
          </a:xfrm>
          <a:prstGeom prst="rect">
            <a:avLst/>
          </a:prstGeom>
          <a:noFill/>
        </p:spPr>
        <p:txBody>
          <a:bodyPr wrap="square" rtlCol="0">
            <a:spAutoFit/>
          </a:bodyPr>
          <a:lstStyle/>
          <a:p>
            <a:r>
              <a:rPr lang="en-US" sz="6600"/>
              <a:t>Open Forum</a:t>
            </a:r>
          </a:p>
        </p:txBody>
      </p:sp>
    </p:spTree>
    <p:extLst>
      <p:ext uri="{BB962C8B-B14F-4D97-AF65-F5344CB8AC3E}">
        <p14:creationId xmlns:p14="http://schemas.microsoft.com/office/powerpoint/2010/main" val="2030038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364E-4105-95DC-A448-8EC8FB1CD815}"/>
              </a:ext>
            </a:extLst>
          </p:cNvPr>
          <p:cNvSpPr>
            <a:spLocks noGrp="1"/>
          </p:cNvSpPr>
          <p:nvPr>
            <p:ph type="title"/>
          </p:nvPr>
        </p:nvSpPr>
        <p:spPr/>
        <p:txBody>
          <a:bodyPr/>
          <a:lstStyle/>
          <a:p>
            <a:r>
              <a:rPr lang="en-US"/>
              <a:t>2025 Contractor Meeting Schedule</a:t>
            </a:r>
          </a:p>
        </p:txBody>
      </p:sp>
      <p:sp>
        <p:nvSpPr>
          <p:cNvPr id="8" name="Content Placeholder 7">
            <a:extLst>
              <a:ext uri="{FF2B5EF4-FFF2-40B4-BE49-F238E27FC236}">
                <a16:creationId xmlns:a16="http://schemas.microsoft.com/office/drawing/2014/main" id="{D80018B4-8BFB-30DB-1CA4-6165FA21D0A8}"/>
              </a:ext>
            </a:extLst>
          </p:cNvPr>
          <p:cNvSpPr>
            <a:spLocks noGrp="1"/>
          </p:cNvSpPr>
          <p:nvPr>
            <p:ph idx="1"/>
          </p:nvPr>
        </p:nvSpPr>
        <p:spPr>
          <a:xfrm>
            <a:off x="334319" y="1871211"/>
            <a:ext cx="8464447" cy="4464423"/>
          </a:xfrm>
        </p:spPr>
        <p:txBody>
          <a:bodyPr numCol="2"/>
          <a:lstStyle/>
          <a:p>
            <a:pPr marL="0" indent="0">
              <a:buNone/>
            </a:pPr>
            <a:r>
              <a:rPr lang="en-US" sz="2000" dirty="0"/>
              <a:t>July 17</a:t>
            </a:r>
            <a:r>
              <a:rPr lang="en-US" sz="2000" baseline="30000" dirty="0"/>
              <a:t>th</a:t>
            </a:r>
            <a:endParaRPr lang="en-US" sz="2000" dirty="0"/>
          </a:p>
          <a:p>
            <a:pPr marL="0" indent="0">
              <a:buNone/>
            </a:pPr>
            <a:endParaRPr lang="en-US" sz="2000" dirty="0"/>
          </a:p>
          <a:p>
            <a:pPr marL="0" indent="0">
              <a:buNone/>
            </a:pPr>
            <a:r>
              <a:rPr lang="en-US" sz="2000" dirty="0"/>
              <a:t>September 11</a:t>
            </a:r>
            <a:r>
              <a:rPr lang="en-US" sz="2000" baseline="30000" dirty="0"/>
              <a:t>th</a:t>
            </a:r>
            <a:endParaRPr lang="en-US" sz="2000" dirty="0"/>
          </a:p>
          <a:p>
            <a:pPr marL="0" indent="0">
              <a:buNone/>
            </a:pPr>
            <a:endParaRPr lang="en-US" sz="2000" dirty="0"/>
          </a:p>
          <a:p>
            <a:pPr marL="0" indent="0">
              <a:buNone/>
            </a:pPr>
            <a:r>
              <a:rPr lang="en-US" sz="2000" dirty="0"/>
              <a:t>November 20</a:t>
            </a:r>
            <a:r>
              <a:rPr lang="en-US" sz="2000" baseline="30000" dirty="0"/>
              <a:t>th</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August 14</a:t>
            </a:r>
            <a:r>
              <a:rPr lang="en-US" sz="2000" baseline="30000" dirty="0"/>
              <a:t>th</a:t>
            </a:r>
            <a:endParaRPr lang="en-US" sz="2000" dirty="0"/>
          </a:p>
          <a:p>
            <a:pPr marL="0" indent="0">
              <a:buNone/>
            </a:pPr>
            <a:endParaRPr lang="en-US" sz="2000" dirty="0"/>
          </a:p>
          <a:p>
            <a:pPr marL="0" indent="0">
              <a:buNone/>
            </a:pPr>
            <a:r>
              <a:rPr lang="en-US" sz="2000" dirty="0"/>
              <a:t>October 9</a:t>
            </a:r>
            <a:r>
              <a:rPr lang="en-US" sz="2000" baseline="30000" dirty="0"/>
              <a:t>th</a:t>
            </a:r>
            <a:endParaRPr lang="en-US" sz="2000" dirty="0"/>
          </a:p>
          <a:p>
            <a:pPr marL="0" indent="0">
              <a:buNone/>
            </a:pPr>
            <a:endParaRPr lang="en-US" sz="2000" dirty="0"/>
          </a:p>
          <a:p>
            <a:pPr marL="0" indent="0">
              <a:buNone/>
            </a:pPr>
            <a:r>
              <a:rPr lang="en-US" sz="2000" dirty="0"/>
              <a:t>December 18</a:t>
            </a:r>
            <a:r>
              <a:rPr lang="en-US" sz="2000" baseline="30000" dirty="0"/>
              <a:t>th</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u="sng" dirty="0"/>
              <a:t>Meetings begin 1PM Mountain Time</a:t>
            </a:r>
          </a:p>
          <a:p>
            <a:pPr marL="0" indent="0">
              <a:buNone/>
            </a:pPr>
            <a:r>
              <a:rPr lang="en-US" sz="2000" u="sng" dirty="0"/>
              <a:t>Mine &amp; Mill Room Options Monthly</a:t>
            </a:r>
          </a:p>
          <a:p>
            <a:pPr marL="0" indent="0">
              <a:buNone/>
            </a:pPr>
            <a:endParaRPr lang="en-US" dirty="0"/>
          </a:p>
        </p:txBody>
      </p:sp>
    </p:spTree>
    <p:extLst>
      <p:ext uri="{BB962C8B-B14F-4D97-AF65-F5344CB8AC3E}">
        <p14:creationId xmlns:p14="http://schemas.microsoft.com/office/powerpoint/2010/main" val="79483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56A1-11D8-103E-69B5-EEB735A8DE52}"/>
              </a:ext>
            </a:extLst>
          </p:cNvPr>
          <p:cNvSpPr>
            <a:spLocks noGrp="1"/>
          </p:cNvSpPr>
          <p:nvPr>
            <p:ph type="title"/>
          </p:nvPr>
        </p:nvSpPr>
        <p:spPr/>
        <p:txBody>
          <a:bodyPr/>
          <a:lstStyle/>
          <a:p>
            <a:r>
              <a:rPr lang="en-US" dirty="0"/>
              <a:t>June Sign-Off Record</a:t>
            </a:r>
          </a:p>
        </p:txBody>
      </p:sp>
      <p:sp>
        <p:nvSpPr>
          <p:cNvPr id="3" name="Content Placeholder 2">
            <a:extLst>
              <a:ext uri="{FF2B5EF4-FFF2-40B4-BE49-F238E27FC236}">
                <a16:creationId xmlns:a16="http://schemas.microsoft.com/office/drawing/2014/main" id="{3481BB70-B5AF-D44C-18A6-2C7D54C5EF10}"/>
              </a:ext>
            </a:extLst>
          </p:cNvPr>
          <p:cNvSpPr>
            <a:spLocks noGrp="1"/>
          </p:cNvSpPr>
          <p:nvPr>
            <p:ph idx="1"/>
          </p:nvPr>
        </p:nvSpPr>
        <p:spPr>
          <a:xfrm>
            <a:off x="609600" y="1391139"/>
            <a:ext cx="7668097" cy="4592804"/>
          </a:xfrm>
        </p:spPr>
        <p:txBody>
          <a:bodyPr numCol="2"/>
          <a:lstStyle/>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Font typeface="Arial" panose="020B0604020202020204" pitchFamily="34" charset="0"/>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a:p>
            <a:pPr marL="342900" indent="-342900">
              <a:lnSpc>
                <a:spcPct val="150000"/>
              </a:lnSpc>
              <a:buAutoNum type="arabicPeriod"/>
            </a:pPr>
            <a:r>
              <a:rPr lang="en-US"/>
              <a:t>_____________________</a:t>
            </a:r>
          </a:p>
        </p:txBody>
      </p:sp>
    </p:spTree>
    <p:extLst>
      <p:ext uri="{BB962C8B-B14F-4D97-AF65-F5344CB8AC3E}">
        <p14:creationId xmlns:p14="http://schemas.microsoft.com/office/powerpoint/2010/main" val="355468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7F6E-68C5-B70E-D637-260B6B64C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41E1D-37B5-5AFD-64E3-B5C56ED9A978}"/>
              </a:ext>
            </a:extLst>
          </p:cNvPr>
          <p:cNvSpPr>
            <a:spLocks noGrp="1"/>
          </p:cNvSpPr>
          <p:nvPr>
            <p:ph type="title"/>
          </p:nvPr>
        </p:nvSpPr>
        <p:spPr>
          <a:xfrm>
            <a:off x="334319" y="436003"/>
            <a:ext cx="7059035" cy="607555"/>
          </a:xfrm>
        </p:spPr>
        <p:txBody>
          <a:bodyPr/>
          <a:lstStyle/>
          <a:p>
            <a:r>
              <a:rPr lang="en-US" dirty="0"/>
              <a:t>Safety Topic – Fatigue Management</a:t>
            </a:r>
          </a:p>
        </p:txBody>
      </p:sp>
      <p:pic>
        <p:nvPicPr>
          <p:cNvPr id="5" name="Picture 4">
            <a:extLst>
              <a:ext uri="{FF2B5EF4-FFF2-40B4-BE49-F238E27FC236}">
                <a16:creationId xmlns:a16="http://schemas.microsoft.com/office/drawing/2014/main" id="{816ECA68-B80B-D1B9-37BB-C84D9ACAA00C}"/>
              </a:ext>
            </a:extLst>
          </p:cNvPr>
          <p:cNvPicPr>
            <a:picLocks noChangeAspect="1"/>
          </p:cNvPicPr>
          <p:nvPr/>
        </p:nvPicPr>
        <p:blipFill>
          <a:blip r:embed="rId2"/>
          <a:stretch>
            <a:fillRect/>
          </a:stretch>
        </p:blipFill>
        <p:spPr>
          <a:xfrm>
            <a:off x="712584" y="1332614"/>
            <a:ext cx="7718832" cy="5256194"/>
          </a:xfrm>
          <a:prstGeom prst="rect">
            <a:avLst/>
          </a:prstGeom>
        </p:spPr>
      </p:pic>
    </p:spTree>
    <p:extLst>
      <p:ext uri="{BB962C8B-B14F-4D97-AF65-F5344CB8AC3E}">
        <p14:creationId xmlns:p14="http://schemas.microsoft.com/office/powerpoint/2010/main" val="199663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2C9B-176B-6A81-6E16-6EB537815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D6AB4-F231-5546-5724-297333ABDEDC}"/>
              </a:ext>
            </a:extLst>
          </p:cNvPr>
          <p:cNvSpPr>
            <a:spLocks noGrp="1"/>
          </p:cNvSpPr>
          <p:nvPr>
            <p:ph type="title"/>
          </p:nvPr>
        </p:nvSpPr>
        <p:spPr>
          <a:xfrm>
            <a:off x="334319" y="436003"/>
            <a:ext cx="7059035" cy="607555"/>
          </a:xfrm>
        </p:spPr>
        <p:txBody>
          <a:bodyPr/>
          <a:lstStyle/>
          <a:p>
            <a:r>
              <a:rPr lang="en-US" dirty="0"/>
              <a:t>Safety Topic – Heat Related Illness</a:t>
            </a:r>
          </a:p>
        </p:txBody>
      </p:sp>
      <p:sp>
        <p:nvSpPr>
          <p:cNvPr id="4" name="Content Placeholder 3">
            <a:extLst>
              <a:ext uri="{FF2B5EF4-FFF2-40B4-BE49-F238E27FC236}">
                <a16:creationId xmlns:a16="http://schemas.microsoft.com/office/drawing/2014/main" id="{344CFFD6-CBD8-86C7-604F-CEA84CBBB880}"/>
              </a:ext>
            </a:extLst>
          </p:cNvPr>
          <p:cNvSpPr>
            <a:spLocks noGrp="1"/>
          </p:cNvSpPr>
          <p:nvPr>
            <p:ph idx="1"/>
          </p:nvPr>
        </p:nvSpPr>
        <p:spPr/>
        <p:txBody>
          <a:bodyPr/>
          <a:lstStyle/>
          <a:p>
            <a:pPr algn="l" rtl="0" fontAlgn="base">
              <a:lnSpc>
                <a:spcPct val="100000"/>
              </a:lnSpc>
              <a:buNone/>
            </a:pPr>
            <a:r>
              <a:rPr lang="en-US" sz="1800" b="1" i="0" dirty="0">
                <a:solidFill>
                  <a:srgbClr val="000000"/>
                </a:solidFill>
                <a:effectLst/>
                <a:latin typeface="Arial" panose="020B0604020202020204" pitchFamily="34" charset="0"/>
              </a:rPr>
              <a:t>Heat Exhaustion</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Caused by loss of water through sweating without adequate fluid replacement. It is the most common heat related illness.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sz="1800" b="1" i="0" dirty="0">
                <a:solidFill>
                  <a:srgbClr val="000000"/>
                </a:solidFill>
                <a:effectLst/>
                <a:latin typeface="Arial" panose="020B0604020202020204" pitchFamily="34" charset="0"/>
              </a:rPr>
              <a:t>Signs and symptoms</a:t>
            </a:r>
            <a:r>
              <a:rPr lang="en-US" sz="1800" b="0" i="0" u="none" strike="noStrike" dirty="0">
                <a:solidFill>
                  <a:srgbClr val="000000"/>
                </a:solidFill>
                <a:effectLst/>
                <a:latin typeface="Arial" panose="020B0604020202020204" pitchFamily="34" charset="0"/>
              </a:rPr>
              <a:t>: Heavy (excessive) sweating with skin feeling cool and clammy or moist, pale, gray or flushed looking, headache, weakness, dizziness, nausea.</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sz="1800" b="1" i="0" dirty="0">
                <a:solidFill>
                  <a:srgbClr val="000000"/>
                </a:solidFill>
                <a:effectLst/>
                <a:latin typeface="Arial" panose="020B0604020202020204" pitchFamily="34" charset="0"/>
              </a:rPr>
              <a:t>Treatment:</a:t>
            </a:r>
            <a:r>
              <a:rPr lang="en-US" sz="1800" b="1"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Move the victim to a cool or shady area. Loosen or remove sweat-soaked clothing. Pour water on and fan victim. If conscious slowly drink 4 oz. cool water every 15 minutes. Elevate legs. If possible, avoid strenuous activity for the remainder of the day. Monitor the victim until the symptoms are gone, or medical aid arrives.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218044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71B71-55BE-E4F7-DF9C-A93C3B09D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18283-D3B7-2832-D37C-1EBC501F2873}"/>
              </a:ext>
            </a:extLst>
          </p:cNvPr>
          <p:cNvSpPr>
            <a:spLocks noGrp="1"/>
          </p:cNvSpPr>
          <p:nvPr>
            <p:ph type="title"/>
          </p:nvPr>
        </p:nvSpPr>
        <p:spPr>
          <a:xfrm>
            <a:off x="334319" y="436003"/>
            <a:ext cx="7059035" cy="607555"/>
          </a:xfrm>
        </p:spPr>
        <p:txBody>
          <a:bodyPr/>
          <a:lstStyle/>
          <a:p>
            <a:r>
              <a:rPr lang="en-US" dirty="0"/>
              <a:t>Safety Topic – Heat Related Illness</a:t>
            </a:r>
          </a:p>
        </p:txBody>
      </p:sp>
      <p:sp>
        <p:nvSpPr>
          <p:cNvPr id="4" name="Content Placeholder 3">
            <a:extLst>
              <a:ext uri="{FF2B5EF4-FFF2-40B4-BE49-F238E27FC236}">
                <a16:creationId xmlns:a16="http://schemas.microsoft.com/office/drawing/2014/main" id="{E80F50F9-7DA4-CA0C-DE7F-3249C20AED12}"/>
              </a:ext>
            </a:extLst>
          </p:cNvPr>
          <p:cNvSpPr>
            <a:spLocks noGrp="1"/>
          </p:cNvSpPr>
          <p:nvPr>
            <p:ph idx="1"/>
          </p:nvPr>
        </p:nvSpPr>
        <p:spPr/>
        <p:txBody>
          <a:bodyPr/>
          <a:lstStyle/>
          <a:p>
            <a:pPr algn="l" rtl="0" fontAlgn="base">
              <a:lnSpc>
                <a:spcPct val="100000"/>
              </a:lnSpc>
              <a:buNone/>
            </a:pPr>
            <a:r>
              <a:rPr lang="en-US" sz="1800" b="1" i="0" dirty="0">
                <a:solidFill>
                  <a:srgbClr val="000000"/>
                </a:solidFill>
                <a:effectLst/>
                <a:latin typeface="Arial" panose="020B0604020202020204" pitchFamily="34" charset="0"/>
              </a:rPr>
              <a:t>Heat Stroke</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If heat exhaustion is ignored, this is what may happen. Heatstroke must be considered a medical emergency that may result in death of treatment is delayed.</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sz="1800" b="1" i="0" dirty="0">
                <a:solidFill>
                  <a:srgbClr val="000000"/>
                </a:solidFill>
                <a:effectLst/>
                <a:latin typeface="Arial" panose="020B0604020202020204" pitchFamily="34" charset="0"/>
              </a:rPr>
              <a:t>Signs/Symptoms</a:t>
            </a:r>
            <a:r>
              <a:rPr lang="en-US" sz="1800" b="0" i="0" u="none" strike="noStrike" dirty="0">
                <a:solidFill>
                  <a:srgbClr val="000000"/>
                </a:solidFill>
                <a:effectLst/>
                <a:latin typeface="Arial" panose="020B0604020202020204" pitchFamily="34" charset="0"/>
              </a:rPr>
              <a:t>: It is caused by failure of the body’s cooling mechanisms. Inadequate sweating is a factor. /skin is red(flushed), hot and dry, changes in consciousness, rapid weak pulse and rapid shallow breathing, may experience weakness, dizziness, confusion, headaches, seizures, nausea.</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l" rtl="0" fontAlgn="base">
              <a:lnSpc>
                <a:spcPct val="100000"/>
              </a:lnSpc>
              <a:buFont typeface="Arial" panose="020B0604020202020204" pitchFamily="34" charset="0"/>
              <a:buChar char="•"/>
            </a:pPr>
            <a:r>
              <a:rPr lang="en-US" sz="1800" b="1" i="0" dirty="0">
                <a:solidFill>
                  <a:srgbClr val="000000"/>
                </a:solidFill>
                <a:effectLst/>
                <a:latin typeface="Arial" panose="020B0604020202020204" pitchFamily="34" charset="0"/>
              </a:rPr>
              <a:t>Treatment</a:t>
            </a:r>
            <a:r>
              <a:rPr lang="en-US" sz="1800" b="0" i="0" u="none" strike="noStrike" dirty="0">
                <a:solidFill>
                  <a:srgbClr val="000000"/>
                </a:solidFill>
                <a:effectLst/>
                <a:latin typeface="Arial" panose="020B0604020202020204" pitchFamily="34" charset="0"/>
              </a:rPr>
              <a:t>: Cool victim immediately. Loosen or remove victim’s clothing. Spray or pour water on victim; fan to permit a coolant effect of evaporation. Massage extremities and skin which increases the blood flow to those body areas, thus aiding the cooling process. Elevate legs. Slowly drink water if conscious.</a:t>
            </a:r>
            <a:r>
              <a:rPr lang="en-US" sz="1800"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24597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03909-88ED-C362-7D27-24A2FD368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7EFFA5-646A-FA80-479C-DA55F513B93B}"/>
              </a:ext>
            </a:extLst>
          </p:cNvPr>
          <p:cNvSpPr>
            <a:spLocks noGrp="1"/>
          </p:cNvSpPr>
          <p:nvPr>
            <p:ph type="title"/>
          </p:nvPr>
        </p:nvSpPr>
        <p:spPr>
          <a:xfrm>
            <a:off x="334319" y="436003"/>
            <a:ext cx="7059035" cy="607555"/>
          </a:xfrm>
        </p:spPr>
        <p:txBody>
          <a:bodyPr/>
          <a:lstStyle/>
          <a:p>
            <a:r>
              <a:rPr lang="en-US" dirty="0"/>
              <a:t>Safety Topic – Heat Related Illness</a:t>
            </a:r>
          </a:p>
        </p:txBody>
      </p:sp>
      <p:pic>
        <p:nvPicPr>
          <p:cNvPr id="4" name="Picture 3">
            <a:extLst>
              <a:ext uri="{FF2B5EF4-FFF2-40B4-BE49-F238E27FC236}">
                <a16:creationId xmlns:a16="http://schemas.microsoft.com/office/drawing/2014/main" id="{F262696E-C06D-EA88-5567-94E83668216D}"/>
              </a:ext>
            </a:extLst>
          </p:cNvPr>
          <p:cNvPicPr>
            <a:picLocks noChangeAspect="1"/>
          </p:cNvPicPr>
          <p:nvPr/>
        </p:nvPicPr>
        <p:blipFill>
          <a:blip r:embed="rId2"/>
          <a:srcRect b="54586"/>
          <a:stretch/>
        </p:blipFill>
        <p:spPr>
          <a:xfrm>
            <a:off x="344427" y="1452843"/>
            <a:ext cx="8455146" cy="4969154"/>
          </a:xfrm>
          <a:prstGeom prst="rect">
            <a:avLst/>
          </a:prstGeom>
        </p:spPr>
      </p:pic>
    </p:spTree>
    <p:extLst>
      <p:ext uri="{BB962C8B-B14F-4D97-AF65-F5344CB8AC3E}">
        <p14:creationId xmlns:p14="http://schemas.microsoft.com/office/powerpoint/2010/main" val="309367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9CD13-2903-9524-5A8C-E9C24DC51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26B667-5BE8-4D72-9AB9-5EF6A1258447}"/>
              </a:ext>
            </a:extLst>
          </p:cNvPr>
          <p:cNvSpPr>
            <a:spLocks noGrp="1"/>
          </p:cNvSpPr>
          <p:nvPr>
            <p:ph type="title"/>
          </p:nvPr>
        </p:nvSpPr>
        <p:spPr/>
        <p:txBody>
          <a:bodyPr/>
          <a:lstStyle/>
          <a:p>
            <a:r>
              <a:rPr lang="en-US" dirty="0"/>
              <a:t>Environmental Topic – Mill Groundwater Management</a:t>
            </a:r>
          </a:p>
        </p:txBody>
      </p:sp>
      <p:sp>
        <p:nvSpPr>
          <p:cNvPr id="3" name="Content Placeholder 2">
            <a:extLst>
              <a:ext uri="{FF2B5EF4-FFF2-40B4-BE49-F238E27FC236}">
                <a16:creationId xmlns:a16="http://schemas.microsoft.com/office/drawing/2014/main" id="{55BE82BA-FBD6-82CD-870C-2DA0F73BB66F}"/>
              </a:ext>
            </a:extLst>
          </p:cNvPr>
          <p:cNvSpPr>
            <a:spLocks noGrp="1"/>
          </p:cNvSpPr>
          <p:nvPr>
            <p:ph idx="1"/>
          </p:nvPr>
        </p:nvSpPr>
        <p:spPr/>
        <p:txBody>
          <a:bodyPr/>
          <a:lstStyle/>
          <a:p>
            <a:pPr marL="0" marR="6550" indent="0" algn="just">
              <a:buNone/>
            </a:pPr>
            <a:r>
              <a:rPr lang="en-US" sz="1700" b="0" i="0" u="none" strike="noStrike" baseline="0" dirty="0">
                <a:solidFill>
                  <a:srgbClr val="000000"/>
                </a:solidFill>
                <a:latin typeface="Calibri" panose="020F0502020204030204" pitchFamily="34" charset="0"/>
              </a:rPr>
              <a:t>One of the Environmental Significant Risks (ESRs) identified at Henderson Mill is Impacts to Groundwater from the Tailings Storage Facility (TSF)</a:t>
            </a:r>
          </a:p>
          <a:p>
            <a:pPr marR="6550" algn="just"/>
            <a:r>
              <a:rPr lang="en-US" sz="1700" dirty="0">
                <a:solidFill>
                  <a:srgbClr val="000000"/>
                </a:solidFill>
                <a:latin typeface="Calibri" panose="020F0502020204030204" pitchFamily="34" charset="0"/>
              </a:rPr>
              <a:t>Compliance is managed through our Groundwater Management Plan (GWMP) and regulated by the Division of Reclamation, Mining, and Safety (DRMS)</a:t>
            </a:r>
          </a:p>
          <a:p>
            <a:pPr marL="0" marR="6550" indent="0" algn="just">
              <a:buNone/>
            </a:pPr>
            <a:r>
              <a:rPr lang="en-US" sz="1700" dirty="0">
                <a:solidFill>
                  <a:srgbClr val="000000"/>
                </a:solidFill>
                <a:latin typeface="Calibri" panose="020F0502020204030204" pitchFamily="34" charset="0"/>
              </a:rPr>
              <a:t>Henderson Mill has over 30 groundwater wells that are sampled three times a year</a:t>
            </a:r>
          </a:p>
          <a:p>
            <a:pPr marR="6550" algn="just"/>
            <a:r>
              <a:rPr lang="en-US" sz="1700" dirty="0">
                <a:solidFill>
                  <a:srgbClr val="000000"/>
                </a:solidFill>
                <a:latin typeface="Calibri" panose="020F0502020204030204" pitchFamily="34" charset="0"/>
              </a:rPr>
              <a:t>Monitor these wells to demonstrate compliance, ensure mitigation efforts are successful and inform when improvements need to be made</a:t>
            </a:r>
            <a:br>
              <a:rPr lang="en-US" sz="1700" dirty="0">
                <a:solidFill>
                  <a:srgbClr val="000000"/>
                </a:solidFill>
                <a:latin typeface="Calibri" panose="020F0502020204030204" pitchFamily="34" charset="0"/>
              </a:rPr>
            </a:br>
            <a:endParaRPr lang="en-US" sz="1700" dirty="0">
              <a:solidFill>
                <a:srgbClr val="000000"/>
              </a:solidFill>
              <a:latin typeface="Calibri" panose="020F0502020204030204" pitchFamily="34" charset="0"/>
            </a:endParaRPr>
          </a:p>
          <a:p>
            <a:pPr marL="0" marR="6550" indent="0" algn="just">
              <a:buNone/>
            </a:pPr>
            <a:r>
              <a:rPr lang="en-US" sz="2200" dirty="0">
                <a:solidFill>
                  <a:srgbClr val="000000"/>
                </a:solidFill>
                <a:latin typeface="Calibri" panose="020F0502020204030204" pitchFamily="34" charset="0"/>
              </a:rPr>
              <a:t>Mitigation consists of 4 steps:</a:t>
            </a:r>
          </a:p>
          <a:p>
            <a:pPr marL="342900" marR="6550" indent="-342900" algn="just">
              <a:buFont typeface="+mj-lt"/>
              <a:buAutoNum type="arabicPeriod"/>
            </a:pPr>
            <a:r>
              <a:rPr lang="en-US" sz="2200" dirty="0">
                <a:solidFill>
                  <a:srgbClr val="000000"/>
                </a:solidFill>
                <a:latin typeface="Calibri" panose="020F0502020204030204" pitchFamily="34" charset="0"/>
              </a:rPr>
              <a:t>Surface Water Bypass</a:t>
            </a:r>
          </a:p>
          <a:p>
            <a:pPr marL="342900" marR="6550" indent="-342900" algn="just">
              <a:buFont typeface="+mj-lt"/>
              <a:buAutoNum type="arabicPeriod"/>
            </a:pPr>
            <a:r>
              <a:rPr lang="en-US" sz="2200" dirty="0">
                <a:solidFill>
                  <a:srgbClr val="000000"/>
                </a:solidFill>
                <a:latin typeface="Calibri" panose="020F0502020204030204" pitchFamily="34" charset="0"/>
              </a:rPr>
              <a:t>Seepwater Collection</a:t>
            </a:r>
          </a:p>
          <a:p>
            <a:pPr marL="342900" marR="6550" indent="-342900" algn="just">
              <a:buFont typeface="+mj-lt"/>
              <a:buAutoNum type="arabicPeriod"/>
            </a:pPr>
            <a:r>
              <a:rPr lang="en-US" sz="2200" dirty="0">
                <a:solidFill>
                  <a:srgbClr val="000000"/>
                </a:solidFill>
                <a:latin typeface="Calibri" panose="020F0502020204030204" pitchFamily="34" charset="0"/>
              </a:rPr>
              <a:t>Groundwater Extraction</a:t>
            </a:r>
          </a:p>
          <a:p>
            <a:pPr marL="342900" marR="6550" indent="-342900" algn="just">
              <a:buFont typeface="+mj-lt"/>
              <a:buAutoNum type="arabicPeriod"/>
            </a:pPr>
            <a:r>
              <a:rPr lang="en-US" sz="2200" dirty="0">
                <a:solidFill>
                  <a:srgbClr val="000000"/>
                </a:solidFill>
                <a:latin typeface="Calibri" panose="020F0502020204030204" pitchFamily="34" charset="0"/>
              </a:rPr>
              <a:t>Treatment</a:t>
            </a:r>
          </a:p>
          <a:p>
            <a:pPr marL="342900" marR="6550" indent="-342900" algn="just">
              <a:buFont typeface="+mj-lt"/>
              <a:buAutoNum type="arabicPeriod"/>
            </a:pPr>
            <a:endParaRPr lang="en-US" sz="1700" b="0" i="0" u="none" strike="noStrike" baseline="0" dirty="0">
              <a:solidFill>
                <a:srgbClr val="000000"/>
              </a:solidFill>
              <a:latin typeface="Calibri" panose="020F0502020204030204" pitchFamily="34" charset="0"/>
            </a:endParaRPr>
          </a:p>
          <a:p>
            <a:pPr marL="0" marR="6550" indent="0" algn="just">
              <a:buNone/>
            </a:pPr>
            <a:r>
              <a:rPr lang="en-US" sz="1700" b="1" dirty="0">
                <a:solidFill>
                  <a:srgbClr val="000000"/>
                </a:solidFill>
                <a:latin typeface="Calibri" panose="020F0502020204030204" pitchFamily="34" charset="0"/>
              </a:rPr>
              <a:t>If you have questions or see something that doesn’t look normal, call the environmental on-call hotline: </a:t>
            </a:r>
            <a:r>
              <a:rPr lang="en-US" sz="1700" b="1" dirty="0">
                <a:solidFill>
                  <a:srgbClr val="FF0000"/>
                </a:solidFill>
                <a:latin typeface="Calibri" panose="020F0502020204030204" pitchFamily="34" charset="0"/>
              </a:rPr>
              <a:t>(720) 942-3603</a:t>
            </a:r>
          </a:p>
          <a:p>
            <a:pPr marL="0" marR="6550" indent="0" algn="just">
              <a:buNone/>
            </a:pPr>
            <a:endParaRPr lang="en-US" sz="1700" b="0" i="0" u="none" strike="noStrike" baseline="0" dirty="0">
              <a:solidFill>
                <a:srgbClr val="000000"/>
              </a:solidFill>
              <a:latin typeface="Calibri" panose="020F0502020204030204" pitchFamily="34" charset="0"/>
            </a:endParaRPr>
          </a:p>
          <a:p>
            <a:pPr marL="0" marR="6550" indent="0" algn="just">
              <a:buNone/>
            </a:pPr>
            <a:endParaRPr lang="en-US" sz="1700" dirty="0">
              <a:solidFill>
                <a:srgbClr val="000000"/>
              </a:solidFill>
              <a:latin typeface="Calibri" panose="020F0502020204030204" pitchFamily="34" charset="0"/>
            </a:endParaRPr>
          </a:p>
          <a:p>
            <a:pPr marL="0" marR="6550" indent="0" algn="just">
              <a:buNone/>
            </a:pPr>
            <a:endParaRPr lang="en-US" sz="1700" b="0" i="0" u="none" strike="noStrike" baseline="0" dirty="0">
              <a:solidFill>
                <a:srgbClr val="000000"/>
              </a:solidFill>
              <a:latin typeface="Calibri" panose="020F0502020204030204" pitchFamily="34" charset="0"/>
            </a:endParaRPr>
          </a:p>
          <a:p>
            <a:pPr marL="0" marR="6550" indent="0" algn="just">
              <a:buNone/>
            </a:pPr>
            <a:endParaRPr lang="en-US" sz="1700" dirty="0">
              <a:solidFill>
                <a:srgbClr val="000000"/>
              </a:solidFill>
              <a:latin typeface="Calibri" panose="020F0502020204030204" pitchFamily="34" charset="0"/>
            </a:endParaRPr>
          </a:p>
          <a:p>
            <a:pPr marL="0" marR="6550" indent="0" algn="just">
              <a:buNone/>
            </a:pPr>
            <a:endParaRPr lang="en-US" sz="1700" dirty="0">
              <a:solidFill>
                <a:srgbClr val="000000"/>
              </a:solidFill>
              <a:latin typeface="Calibri" panose="020F0502020204030204" pitchFamily="34" charset="0"/>
            </a:endParaRPr>
          </a:p>
        </p:txBody>
      </p:sp>
      <p:pic>
        <p:nvPicPr>
          <p:cNvPr id="5" name="Picture 4">
            <a:extLst>
              <a:ext uri="{FF2B5EF4-FFF2-40B4-BE49-F238E27FC236}">
                <a16:creationId xmlns:a16="http://schemas.microsoft.com/office/drawing/2014/main" id="{9D3461BC-327C-9DA3-7832-102916C932CF}"/>
              </a:ext>
            </a:extLst>
          </p:cNvPr>
          <p:cNvPicPr>
            <a:picLocks noChangeAspect="1"/>
          </p:cNvPicPr>
          <p:nvPr/>
        </p:nvPicPr>
        <p:blipFill>
          <a:blip r:embed="rId2"/>
          <a:stretch>
            <a:fillRect/>
          </a:stretch>
        </p:blipFill>
        <p:spPr>
          <a:xfrm>
            <a:off x="4867951" y="3623310"/>
            <a:ext cx="2148819" cy="2132032"/>
          </a:xfrm>
          <a:prstGeom prst="rect">
            <a:avLst/>
          </a:prstGeom>
        </p:spPr>
      </p:pic>
    </p:spTree>
    <p:extLst>
      <p:ext uri="{BB962C8B-B14F-4D97-AF65-F5344CB8AC3E}">
        <p14:creationId xmlns:p14="http://schemas.microsoft.com/office/powerpoint/2010/main" val="3947573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THE VALUE OF COPPER 2024">
      <a:dk1>
        <a:srgbClr val="000000"/>
      </a:dk1>
      <a:lt1>
        <a:srgbClr val="FFFFFF"/>
      </a:lt1>
      <a:dk2>
        <a:srgbClr val="8D6E59"/>
      </a:dk2>
      <a:lt2>
        <a:srgbClr val="FDF1DF"/>
      </a:lt2>
      <a:accent1>
        <a:srgbClr val="D34727"/>
      </a:accent1>
      <a:accent2>
        <a:srgbClr val="E18332"/>
      </a:accent2>
      <a:accent3>
        <a:srgbClr val="FFC743"/>
      </a:accent3>
      <a:accent4>
        <a:srgbClr val="8F133C"/>
      </a:accent4>
      <a:accent5>
        <a:srgbClr val="88BA00"/>
      </a:accent5>
      <a:accent6>
        <a:srgbClr val="0088BA"/>
      </a:accent6>
      <a:hlink>
        <a:srgbClr val="27B3D3"/>
      </a:hlink>
      <a:folHlink>
        <a:srgbClr val="8D6E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Freeport Template Widescreen" id="{F1BF0343-AA40-4D0F-81D0-A8C7B0B0C98B}" vid="{C2F6BB4B-5050-4C8E-9AEA-95C7F868B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ct:contentTypeSchema xmlns:ct="http://schemas.microsoft.com/office/2006/metadata/contentType" xmlns:ma="http://schemas.microsoft.com/office/2006/metadata/properties/metaAttributes" ct:_="" ma:_="" ma:contentTypeName="FM Document" ma:contentTypeID="0x01010046829DE55437B147B48D1766376E3D6B00B88FBAAEE5C20C4C9D69FB6CE39CD566" ma:contentTypeVersion="6" ma:contentTypeDescription="Document Content Type" ma:contentTypeScope="" ma:versionID="54fdcedd32f92a76818fefc43cd56ac1">
  <xsd:schema xmlns:xsd="http://www.w3.org/2001/XMLSchema" xmlns:xs="http://www.w3.org/2001/XMLSchema" xmlns:p="http://schemas.microsoft.com/office/2006/metadata/properties" xmlns:ns2="b5ba0a33-b247-4d4b-b9ae-c709af684fd3" xmlns:ns3="1c8c09b6-704d-411a-b466-b4564be81472" targetNamespace="http://schemas.microsoft.com/office/2006/metadata/properties" ma:root="true" ma:fieldsID="88fa9e2658bc9e7bdcc35ac4495747b1" ns2:_="" ns3:_="">
    <xsd:import namespace="b5ba0a33-b247-4d4b-b9ae-c709af684fd3"/>
    <xsd:import namespace="1c8c09b6-704d-411a-b466-b4564be81472"/>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3;#Community Relations - General|96e133fb-aecf-4fc7-91a1-5dcc9f35a869"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ec2217-e374-4c6f-b3e4-ba39a28ba7e3}" ma:internalName="TaxCatchAll" ma:showField="CatchAllData"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ec2217-e374-4c6f-b3e4-ba39a28ba7e3}" ma:internalName="TaxCatchAllLabel" ma:readOnly="true" ma:showField="CatchAllDataLabel"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1c8c09b6-704d-411a-b466-b4564be81472" elementFormDefault="qualified">
    <xsd:import namespace="http://schemas.microsoft.com/office/2006/documentManagement/types"/>
    <xsd:import namespace="http://schemas.microsoft.com/office/infopath/2007/PartnerControls"/>
    <xsd:element name="Site" ma:index="18" nillable="true" ma:displayName="Site" ma:internalName="Si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FM_x0020_Ent_x0020_TaxonomyTaxHTField0 xmlns="b5ba0a33-b247-4d4b-b9ae-c709af684fd3">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78012a07-bc17-42a8-9dfa-203d907fea28</TermId>
        </TermInfo>
      </Terms>
    </FM_x0020_Ent_x0020_TaxonomyTaxHTField0>
    <o79fb0eb13274969baa8945b2a62dcda xmlns="b5ba0a33-b247-4d4b-b9ae-c709af684fd3">
      <Terms xmlns="http://schemas.microsoft.com/office/infopath/2007/PartnerControls">
        <TermInfo xmlns="http://schemas.microsoft.com/office/infopath/2007/PartnerControls">
          <TermName xmlns="http://schemas.microsoft.com/office/infopath/2007/PartnerControls">Administration</TermName>
          <TermId xmlns="http://schemas.microsoft.com/office/infopath/2007/PartnerControls">5648ecb6-843d-42d8-8ec5-901cd2d614fb</TermId>
        </TermInfo>
      </Terms>
    </o79fb0eb13274969baa8945b2a62dcda>
    <TaxCatchAll xmlns="b5ba0a33-b247-4d4b-b9ae-c709af684fd3">
      <Value>4</Value>
      <Value>1</Value>
      <Value>7</Value>
    </TaxCatchAll>
    <FM_x0020_Doc_x0020_TypeTaxHTField0 xmlns="b5ba0a33-b247-4d4b-b9ae-c709af684fd3">
      <Terms xmlns="http://schemas.microsoft.com/office/infopath/2007/PartnerControls">
        <TermInfo xmlns="http://schemas.microsoft.com/office/infopath/2007/PartnerControls">
          <TermName xmlns="http://schemas.microsoft.com/office/infopath/2007/PartnerControls">Communication</TermName>
          <TermId xmlns="http://schemas.microsoft.com/office/infopath/2007/PartnerControls">ab0814dc-ad79-4add-a59b-e4976d8b9098</TermId>
        </TermInfo>
      </Terms>
    </FM_x0020_Doc_x0020_TypeTaxHTField0>
    <FM_x0020_LOC xmlns="b5ba0a33-b247-4d4b-b9ae-c709af684fd3" xsi:nil="true"/>
    <FM_x0020_DPT xmlns="b5ba0a33-b247-4d4b-b9ae-c709af684fd3">Administration</FM_x0020_DPT>
    <Site xmlns="1c8c09b6-704d-411a-b466-b4564be81472">Climax Molybdenum</Site>
  </documentManagement>
</p:properties>
</file>

<file path=customXml/itemProps1.xml><?xml version="1.0" encoding="utf-8"?>
<ds:datastoreItem xmlns:ds="http://schemas.openxmlformats.org/officeDocument/2006/customXml" ds:itemID="{5A6C0FA3-8ED0-4147-86DC-5E490260DA09}">
  <ds:schemaRefs>
    <ds:schemaRef ds:uri="Microsoft.SharePoint.Taxonomy.ContentTypeSync"/>
  </ds:schemaRefs>
</ds:datastoreItem>
</file>

<file path=customXml/itemProps2.xml><?xml version="1.0" encoding="utf-8"?>
<ds:datastoreItem xmlns:ds="http://schemas.openxmlformats.org/officeDocument/2006/customXml" ds:itemID="{175B653F-27A7-4C09-A3A1-CB70A27EFB5B}">
  <ds:schemaRefs>
    <ds:schemaRef ds:uri="1c8c09b6-704d-411a-b466-b4564be81472"/>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9352AF1-5230-4CC1-89FF-1F16987DBC2D}">
  <ds:schemaRefs>
    <ds:schemaRef ds:uri="http://schemas.microsoft.com/sharepoint/v3/contenttype/forms"/>
  </ds:schemaRefs>
</ds:datastoreItem>
</file>

<file path=customXml/itemProps4.xml><?xml version="1.0" encoding="utf-8"?>
<ds:datastoreItem xmlns:ds="http://schemas.openxmlformats.org/officeDocument/2006/customXml" ds:itemID="{16EF08CE-F0D8-4F60-914A-EB8892FBFAD8}">
  <ds:schemaRefs>
    <ds:schemaRef ds:uri="http://www.w3.org/XML/1998/namespace"/>
    <ds:schemaRef ds:uri="b5ba0a33-b247-4d4b-b9ae-c709af684fd3"/>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1c8c09b6-704d-411a-b466-b4564be81472"/>
    <ds:schemaRef ds:uri="http://purl.org/dc/dcmitype/"/>
    <ds:schemaRef ds:uri="http://purl.org/dc/terms/"/>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4423</TotalTime>
  <Words>3360</Words>
  <Application>Microsoft Office PowerPoint</Application>
  <PresentationFormat>On-screen Show (4:3)</PresentationFormat>
  <Paragraphs>621</Paragraphs>
  <Slides>42</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Aptos</vt:lpstr>
      <vt:lpstr>Arial</vt:lpstr>
      <vt:lpstr>Calibri</vt:lpstr>
      <vt:lpstr>Courier New</vt:lpstr>
      <vt:lpstr>Source Sans Pro Web</vt:lpstr>
      <vt:lpstr>Tahoma</vt:lpstr>
      <vt:lpstr>1_Office Theme</vt:lpstr>
      <vt:lpstr>think-cell Slide</vt:lpstr>
      <vt:lpstr>PowerPoint Presentation</vt:lpstr>
      <vt:lpstr>What is this Meeting?</vt:lpstr>
      <vt:lpstr>Contractor Share – Intermountain Electric</vt:lpstr>
      <vt:lpstr>Safety Topic – Fatigue Management</vt:lpstr>
      <vt:lpstr>Safety Topic – Fatigue Management</vt:lpstr>
      <vt:lpstr>Safety Topic – Heat Related Illness</vt:lpstr>
      <vt:lpstr>Safety Topic – Heat Related Illness</vt:lpstr>
      <vt:lpstr>Safety Topic – Heat Related Illness</vt:lpstr>
      <vt:lpstr>Environmental Topic – Mill Groundwater Management</vt:lpstr>
      <vt:lpstr>Potential Fatal Events (PFE)</vt:lpstr>
      <vt:lpstr>Potential Fatal Events (PFE)</vt:lpstr>
      <vt:lpstr>Potential Fatal Events (PFE)</vt:lpstr>
      <vt:lpstr>Potential Fatal Events (PFE)</vt:lpstr>
      <vt:lpstr>High Risk/Actionable Events</vt:lpstr>
      <vt:lpstr>High Risk/Actionable Events</vt:lpstr>
      <vt:lpstr>High Risk/Actionable Events</vt:lpstr>
      <vt:lpstr>High Risk/Actionable Events</vt:lpstr>
      <vt:lpstr>High Risk/Actionable Events</vt:lpstr>
      <vt:lpstr>High Risk/Actionable Events</vt:lpstr>
      <vt:lpstr>High Risk/Actionable Events</vt:lpstr>
      <vt:lpstr>MSHA Fatality Alerts</vt:lpstr>
      <vt:lpstr>MSHA Fatality Alerts</vt:lpstr>
      <vt:lpstr>Henderson Incident </vt:lpstr>
      <vt:lpstr>Henderson FRM Audit Results</vt:lpstr>
      <vt:lpstr>MSHA Q2 Inspection Results</vt:lpstr>
      <vt:lpstr>MSHA Q2 Inspection Results</vt:lpstr>
      <vt:lpstr>MSHA Q2 Inspection Results</vt:lpstr>
      <vt:lpstr>MSHA Q2 Inspection Results</vt:lpstr>
      <vt:lpstr>MSHA Q2 Inspection Results</vt:lpstr>
      <vt:lpstr>MSHA Q2 Inspection Results</vt:lpstr>
      <vt:lpstr>Workplace Exams (WPE) - MSHA</vt:lpstr>
      <vt:lpstr>Workplace Exams (WPE) - Henderson</vt:lpstr>
      <vt:lpstr>Workplace Exams (WPE) - Henderson</vt:lpstr>
      <vt:lpstr>Workplace Exams (WPE) - Henderson</vt:lpstr>
      <vt:lpstr>Henderson Blue Stake Policy Update</vt:lpstr>
      <vt:lpstr>Henderson Training Schedule - JUNE</vt:lpstr>
      <vt:lpstr>Henderson Training Schedule - JULY</vt:lpstr>
      <vt:lpstr>Contractor Management Topics</vt:lpstr>
      <vt:lpstr>Contractor Management Topic – EWS Access</vt:lpstr>
      <vt:lpstr>PowerPoint Presentation</vt:lpstr>
      <vt:lpstr>2025 Contractor Meeting Schedule</vt:lpstr>
      <vt:lpstr>June Sign-Off Record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Kathy</dc:creator>
  <cp:lastModifiedBy>Goertz, Benjamin</cp:lastModifiedBy>
  <cp:revision>1</cp:revision>
  <cp:lastPrinted>2025-05-22T18:11:13Z</cp:lastPrinted>
  <dcterms:created xsi:type="dcterms:W3CDTF">2022-01-20T21:24:06Z</dcterms:created>
  <dcterms:modified xsi:type="dcterms:W3CDTF">2025-06-19T16:04:52Z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Doc Type">
    <vt:lpwstr>1;#Communication|ab0814dc-ad79-4add-a59b-e4976d8b9098</vt:lpwstr>
  </property>
  <property fmtid="{D5CDD505-2E9C-101B-9397-08002B2CF9AE}" pid="3" name="FM Retention Category">
    <vt:lpwstr>4;#Administration|5648ecb6-843d-42d8-8ec5-901cd2d614fb</vt:lpwstr>
  </property>
  <property fmtid="{D5CDD505-2E9C-101B-9397-08002B2CF9AE}" pid="4" name="ContentTypeId">
    <vt:lpwstr>0x01010046829DE55437B147B48D1766376E3D6B00B88FBAAEE5C20C4C9D69FB6CE39CD566</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2022-05-03T17:30:49Z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af53359f-22df-434c-a1dd-50aa34f91eb0</vt:lpwstr>
  </property>
  <property fmtid="{D5CDD505-2E9C-101B-9397-08002B2CF9AE}" pid="12" name="MSIP_Label_56f8a036-ae1b-4f85-92d3-f4203c03c43b_ContentBits">
    <vt:lpwstr>0</vt:lpwstr>
  </property>
  <property fmtid="{D5CDD505-2E9C-101B-9397-08002B2CF9AE}" pid="13" name="MediaServiceImageTags">
    <vt:lpwstr/>
  </property>
  <property fmtid="{D5CDD505-2E9C-101B-9397-08002B2CF9AE}" pid="14" name="lcf76f155ced4ddcb4097134ff3c332f">
    <vt:lpwstr/>
  </property>
  <property fmtid="{D5CDD505-2E9C-101B-9397-08002B2CF9AE}" pid="15" name="Order">
    <vt:r8>1994800</vt:r8>
  </property>
  <property fmtid="{D5CDD505-2E9C-101B-9397-08002B2CF9AE}" pid="16" name="SharedWithUsers">
    <vt:lpwstr/>
  </property>
  <property fmtid="{D5CDD505-2E9C-101B-9397-08002B2CF9AE}" pid="17" name="ComplianceAssetId">
    <vt:lpwstr/>
  </property>
  <property fmtid="{D5CDD505-2E9C-101B-9397-08002B2CF9AE}" pid="18" name="_ExtendedDescription">
    <vt:lpwstr/>
  </property>
  <property fmtid="{D5CDD505-2E9C-101B-9397-08002B2CF9AE}" pid="19" name="TriggerFlowInfo">
    <vt:lpwstr/>
  </property>
  <property fmtid="{D5CDD505-2E9C-101B-9397-08002B2CF9AE}" pid="20" name="FM_x0020_Ent_x0020_Taxonomy">
    <vt:lpwstr>7;#Internal|78012a07-bc17-42a8-9dfa-203d907fea28</vt:lpwstr>
  </property>
  <property fmtid="{D5CDD505-2E9C-101B-9397-08002B2CF9AE}" pid="21" name="FM_x0020_Doc_x0020_Type">
    <vt:lpwstr>1;#Communication|ab0814dc-ad79-4add-a59b-e4976d8b9098</vt:lpwstr>
  </property>
  <property fmtid="{D5CDD505-2E9C-101B-9397-08002B2CF9AE}" pid="22" name="FM_x0020_Retention_x0020_Category">
    <vt:lpwstr>4;#Administration|5648ecb6-843d-42d8-8ec5-901cd2d614fb</vt:lpwstr>
  </property>
</Properties>
</file>