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5"/>
  </p:sldMasterIdLst>
  <p:notesMasterIdLst>
    <p:notesMasterId r:id="rId31"/>
  </p:notesMasterIdLst>
  <p:handoutMasterIdLst>
    <p:handoutMasterId r:id="rId32"/>
  </p:handoutMasterIdLst>
  <p:sldIdLst>
    <p:sldId id="285" r:id="rId6"/>
    <p:sldId id="398" r:id="rId7"/>
    <p:sldId id="412" r:id="rId8"/>
    <p:sldId id="404" r:id="rId9"/>
    <p:sldId id="413" r:id="rId10"/>
    <p:sldId id="420" r:id="rId11"/>
    <p:sldId id="424" r:id="rId12"/>
    <p:sldId id="379" r:id="rId13"/>
    <p:sldId id="411" r:id="rId14"/>
    <p:sldId id="380" r:id="rId15"/>
    <p:sldId id="414" r:id="rId16"/>
    <p:sldId id="418" r:id="rId17"/>
    <p:sldId id="415" r:id="rId18"/>
    <p:sldId id="382" r:id="rId19"/>
    <p:sldId id="383" r:id="rId20"/>
    <p:sldId id="394" r:id="rId21"/>
    <p:sldId id="422" r:id="rId22"/>
    <p:sldId id="385" r:id="rId23"/>
    <p:sldId id="419" r:id="rId24"/>
    <p:sldId id="417" r:id="rId25"/>
    <p:sldId id="423" r:id="rId26"/>
    <p:sldId id="402" r:id="rId27"/>
    <p:sldId id="410" r:id="rId28"/>
    <p:sldId id="388" r:id="rId29"/>
    <p:sldId id="389" r:id="rId30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207"/>
    <a:srgbClr val="E7ECF0"/>
    <a:srgbClr val="869FB5"/>
    <a:srgbClr val="45688B"/>
    <a:srgbClr val="005DAB"/>
    <a:srgbClr val="2E465E"/>
    <a:srgbClr val="ACBFD0"/>
    <a:srgbClr val="F8981C"/>
    <a:srgbClr val="934E15"/>
    <a:srgbClr val="D77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DC1D71-CE94-45DD-89C8-CE2DF7BED357}" v="38" dt="2025-03-19T18:34:59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38" autoAdjust="0"/>
  </p:normalViewPr>
  <p:slideViewPr>
    <p:cSldViewPr snapToGrid="0" snapToObjects="1">
      <p:cViewPr varScale="1">
        <p:scale>
          <a:sx n="133" d="100"/>
          <a:sy n="133" d="100"/>
        </p:scale>
        <p:origin x="9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299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ertz, Benjamin" userId="7bbcdc09-a17a-459e-9ed5-6cf1c589f103" providerId="ADAL" clId="{FBDC1D71-CE94-45DD-89C8-CE2DF7BED357}"/>
    <pc:docChg chg="undo redo custSel addSld delSld modSld sldOrd">
      <pc:chgData name="Goertz, Benjamin" userId="7bbcdc09-a17a-459e-9ed5-6cf1c589f103" providerId="ADAL" clId="{FBDC1D71-CE94-45DD-89C8-CE2DF7BED357}" dt="2025-03-19T17:29:50.239" v="4526" actId="20577"/>
      <pc:docMkLst>
        <pc:docMk/>
      </pc:docMkLst>
      <pc:sldChg chg="modSp mod">
        <pc:chgData name="Goertz, Benjamin" userId="7bbcdc09-a17a-459e-9ed5-6cf1c589f103" providerId="ADAL" clId="{FBDC1D71-CE94-45DD-89C8-CE2DF7BED357}" dt="2025-03-13T15:23:36.519" v="22" actId="20577"/>
        <pc:sldMkLst>
          <pc:docMk/>
          <pc:sldMk cId="2617501420" sldId="285"/>
        </pc:sldMkLst>
        <pc:spChg chg="mod">
          <ac:chgData name="Goertz, Benjamin" userId="7bbcdc09-a17a-459e-9ed5-6cf1c589f103" providerId="ADAL" clId="{FBDC1D71-CE94-45DD-89C8-CE2DF7BED357}" dt="2025-03-13T15:23:19.432" v="12" actId="20577"/>
          <ac:spMkLst>
            <pc:docMk/>
            <pc:sldMk cId="2617501420" sldId="285"/>
            <ac:spMk id="2" creationId="{30F62D0F-4856-B62B-7439-10D0D1F4AF38}"/>
          </ac:spMkLst>
        </pc:spChg>
        <pc:spChg chg="mod">
          <ac:chgData name="Goertz, Benjamin" userId="7bbcdc09-a17a-459e-9ed5-6cf1c589f103" providerId="ADAL" clId="{FBDC1D71-CE94-45DD-89C8-CE2DF7BED357}" dt="2025-03-13T15:23:36.519" v="22" actId="20577"/>
          <ac:spMkLst>
            <pc:docMk/>
            <pc:sldMk cId="2617501420" sldId="285"/>
            <ac:spMk id="3" creationId="{7F8EF732-D959-ECB3-00B1-C75B74F6A1F7}"/>
          </ac:spMkLst>
        </pc:spChg>
      </pc:sldChg>
      <pc:sldChg chg="modSp del mod">
        <pc:chgData name="Goertz, Benjamin" userId="7bbcdc09-a17a-459e-9ed5-6cf1c589f103" providerId="ADAL" clId="{FBDC1D71-CE94-45DD-89C8-CE2DF7BED357}" dt="2025-03-13T15:31:10.252" v="108" actId="47"/>
        <pc:sldMkLst>
          <pc:docMk/>
          <pc:sldMk cId="1067243519" sldId="332"/>
        </pc:sldMkLst>
      </pc:sldChg>
      <pc:sldChg chg="del">
        <pc:chgData name="Goertz, Benjamin" userId="7bbcdc09-a17a-459e-9ed5-6cf1c589f103" providerId="ADAL" clId="{FBDC1D71-CE94-45DD-89C8-CE2DF7BED357}" dt="2025-03-13T15:24:05.465" v="35" actId="47"/>
        <pc:sldMkLst>
          <pc:docMk/>
          <pc:sldMk cId="2168110275" sldId="333"/>
        </pc:sldMkLst>
      </pc:sldChg>
      <pc:sldChg chg="addSp delSp modSp mod modClrScheme chgLayout">
        <pc:chgData name="Goertz, Benjamin" userId="7bbcdc09-a17a-459e-9ed5-6cf1c589f103" providerId="ADAL" clId="{FBDC1D71-CE94-45DD-89C8-CE2DF7BED357}" dt="2025-03-13T15:26:55.596" v="69" actId="14100"/>
        <pc:sldMkLst>
          <pc:docMk/>
          <pc:sldMk cId="3010647946" sldId="379"/>
        </pc:sldMkLst>
        <pc:spChg chg="mod">
          <ac:chgData name="Goertz, Benjamin" userId="7bbcdc09-a17a-459e-9ed5-6cf1c589f103" providerId="ADAL" clId="{FBDC1D71-CE94-45DD-89C8-CE2DF7BED357}" dt="2025-03-13T15:26:51.871" v="68" actId="26606"/>
          <ac:spMkLst>
            <pc:docMk/>
            <pc:sldMk cId="3010647946" sldId="379"/>
            <ac:spMk id="2" creationId="{19EA1A98-865C-E2CD-EBE5-19060F72252E}"/>
          </ac:spMkLst>
        </pc:spChg>
        <pc:spChg chg="add del">
          <ac:chgData name="Goertz, Benjamin" userId="7bbcdc09-a17a-459e-9ed5-6cf1c589f103" providerId="ADAL" clId="{FBDC1D71-CE94-45DD-89C8-CE2DF7BED357}" dt="2025-03-13T15:26:51.871" v="68" actId="26606"/>
          <ac:spMkLst>
            <pc:docMk/>
            <pc:sldMk cId="3010647946" sldId="379"/>
            <ac:spMk id="6" creationId="{E9C1F079-8789-F0DE-8DE4-5FD88EF7664E}"/>
          </ac:spMkLst>
        </pc:spChg>
        <pc:picChg chg="add mod">
          <ac:chgData name="Goertz, Benjamin" userId="7bbcdc09-a17a-459e-9ed5-6cf1c589f103" providerId="ADAL" clId="{FBDC1D71-CE94-45DD-89C8-CE2DF7BED357}" dt="2025-03-13T15:26:55.596" v="69" actId="14100"/>
          <ac:picMkLst>
            <pc:docMk/>
            <pc:sldMk cId="3010647946" sldId="379"/>
            <ac:picMk id="3" creationId="{C5D2D4BF-04A0-344B-F90E-5881F4502D73}"/>
          </ac:picMkLst>
        </pc:picChg>
      </pc:sldChg>
      <pc:sldChg chg="addSp delSp modSp mod">
        <pc:chgData name="Goertz, Benjamin" userId="7bbcdc09-a17a-459e-9ed5-6cf1c589f103" providerId="ADAL" clId="{FBDC1D71-CE94-45DD-89C8-CE2DF7BED357}" dt="2025-03-13T15:27:22.482" v="74" actId="14100"/>
        <pc:sldMkLst>
          <pc:docMk/>
          <pc:sldMk cId="2925639666" sldId="380"/>
        </pc:sldMkLst>
        <pc:picChg chg="add mod">
          <ac:chgData name="Goertz, Benjamin" userId="7bbcdc09-a17a-459e-9ed5-6cf1c589f103" providerId="ADAL" clId="{FBDC1D71-CE94-45DD-89C8-CE2DF7BED357}" dt="2025-03-13T15:27:22.482" v="74" actId="14100"/>
          <ac:picMkLst>
            <pc:docMk/>
            <pc:sldMk cId="2925639666" sldId="380"/>
            <ac:picMk id="4" creationId="{A064508F-A9F9-2177-3C06-55F7DDE64237}"/>
          </ac:picMkLst>
        </pc:picChg>
      </pc:sldChg>
      <pc:sldChg chg="del">
        <pc:chgData name="Goertz, Benjamin" userId="7bbcdc09-a17a-459e-9ed5-6cf1c589f103" providerId="ADAL" clId="{FBDC1D71-CE94-45DD-89C8-CE2DF7BED357}" dt="2025-03-13T15:35:57.306" v="136" actId="47"/>
        <pc:sldMkLst>
          <pc:docMk/>
          <pc:sldMk cId="252062422" sldId="381"/>
        </pc:sldMkLst>
      </pc:sldChg>
      <pc:sldChg chg="addSp delSp modSp mod">
        <pc:chgData name="Goertz, Benjamin" userId="7bbcdc09-a17a-459e-9ed5-6cf1c589f103" providerId="ADAL" clId="{FBDC1D71-CE94-45DD-89C8-CE2DF7BED357}" dt="2025-03-13T15:43:43.199" v="288" actId="1076"/>
        <pc:sldMkLst>
          <pc:docMk/>
          <pc:sldMk cId="964538404" sldId="382"/>
        </pc:sldMkLst>
        <pc:picChg chg="add mod">
          <ac:chgData name="Goertz, Benjamin" userId="7bbcdc09-a17a-459e-9ed5-6cf1c589f103" providerId="ADAL" clId="{FBDC1D71-CE94-45DD-89C8-CE2DF7BED357}" dt="2025-03-13T15:43:43.199" v="288" actId="1076"/>
          <ac:picMkLst>
            <pc:docMk/>
            <pc:sldMk cId="964538404" sldId="382"/>
            <ac:picMk id="9" creationId="{D07A69C6-73E7-EF9B-E7C2-C0503DB0554C}"/>
          </ac:picMkLst>
        </pc:picChg>
      </pc:sldChg>
      <pc:sldChg chg="addSp delSp modSp mod">
        <pc:chgData name="Goertz, Benjamin" userId="7bbcdc09-a17a-459e-9ed5-6cf1c589f103" providerId="ADAL" clId="{FBDC1D71-CE94-45DD-89C8-CE2DF7BED357}" dt="2025-03-13T15:52:45.173" v="319" actId="14100"/>
        <pc:sldMkLst>
          <pc:docMk/>
          <pc:sldMk cId="4080278820" sldId="383"/>
        </pc:sldMkLst>
        <pc:picChg chg="add mod modCrop">
          <ac:chgData name="Goertz, Benjamin" userId="7bbcdc09-a17a-459e-9ed5-6cf1c589f103" providerId="ADAL" clId="{FBDC1D71-CE94-45DD-89C8-CE2DF7BED357}" dt="2025-03-13T15:52:45.173" v="319" actId="14100"/>
          <ac:picMkLst>
            <pc:docMk/>
            <pc:sldMk cId="4080278820" sldId="383"/>
            <ac:picMk id="7" creationId="{561042A4-D16C-837C-0586-25CDEDB20248}"/>
          </ac:picMkLst>
        </pc:picChg>
        <pc:picChg chg="add mod modCrop">
          <ac:chgData name="Goertz, Benjamin" userId="7bbcdc09-a17a-459e-9ed5-6cf1c589f103" providerId="ADAL" clId="{FBDC1D71-CE94-45DD-89C8-CE2DF7BED357}" dt="2025-03-13T15:52:45.173" v="319" actId="14100"/>
          <ac:picMkLst>
            <pc:docMk/>
            <pc:sldMk cId="4080278820" sldId="383"/>
            <ac:picMk id="8" creationId="{2F504F23-3F6D-8FC5-A54F-CCAB4D9C9936}"/>
          </ac:picMkLst>
        </pc:picChg>
        <pc:picChg chg="add mod modCrop">
          <ac:chgData name="Goertz, Benjamin" userId="7bbcdc09-a17a-459e-9ed5-6cf1c589f103" providerId="ADAL" clId="{FBDC1D71-CE94-45DD-89C8-CE2DF7BED357}" dt="2025-03-13T15:52:29.913" v="317" actId="14100"/>
          <ac:picMkLst>
            <pc:docMk/>
            <pc:sldMk cId="4080278820" sldId="383"/>
            <ac:picMk id="9" creationId="{F0302003-0072-01F6-29DB-3D3FBC41DC1E}"/>
          </ac:picMkLst>
        </pc:picChg>
        <pc:picChg chg="add mod modCrop">
          <ac:chgData name="Goertz, Benjamin" userId="7bbcdc09-a17a-459e-9ed5-6cf1c589f103" providerId="ADAL" clId="{FBDC1D71-CE94-45DD-89C8-CE2DF7BED357}" dt="2025-03-13T15:52:31.640" v="318" actId="1076"/>
          <ac:picMkLst>
            <pc:docMk/>
            <pc:sldMk cId="4080278820" sldId="383"/>
            <ac:picMk id="10" creationId="{A874FCBF-1233-D078-0F0A-C17421C722FD}"/>
          </ac:picMkLst>
        </pc:picChg>
      </pc:sldChg>
      <pc:sldChg chg="del">
        <pc:chgData name="Goertz, Benjamin" userId="7bbcdc09-a17a-459e-9ed5-6cf1c589f103" providerId="ADAL" clId="{FBDC1D71-CE94-45DD-89C8-CE2DF7BED357}" dt="2025-03-13T15:31:13.804" v="109" actId="47"/>
        <pc:sldMkLst>
          <pc:docMk/>
          <pc:sldMk cId="753657486" sldId="384"/>
        </pc:sldMkLst>
      </pc:sldChg>
      <pc:sldChg chg="modSp mod">
        <pc:chgData name="Goertz, Benjamin" userId="7bbcdc09-a17a-459e-9ed5-6cf1c589f103" providerId="ADAL" clId="{FBDC1D71-CE94-45DD-89C8-CE2DF7BED357}" dt="2025-03-19T15:55:37.911" v="3735" actId="20577"/>
        <pc:sldMkLst>
          <pc:docMk/>
          <pc:sldMk cId="2742329154" sldId="385"/>
        </pc:sldMkLst>
        <pc:spChg chg="mod">
          <ac:chgData name="Goertz, Benjamin" userId="7bbcdc09-a17a-459e-9ed5-6cf1c589f103" providerId="ADAL" clId="{FBDC1D71-CE94-45DD-89C8-CE2DF7BED357}" dt="2025-03-19T15:55:32.021" v="3730" actId="20577"/>
          <ac:spMkLst>
            <pc:docMk/>
            <pc:sldMk cId="2742329154" sldId="385"/>
            <ac:spMk id="2" creationId="{55B469F5-E002-2CC3-9FBD-29C48B21FFB3}"/>
          </ac:spMkLst>
        </pc:spChg>
        <pc:spChg chg="mod">
          <ac:chgData name="Goertz, Benjamin" userId="7bbcdc09-a17a-459e-9ed5-6cf1c589f103" providerId="ADAL" clId="{FBDC1D71-CE94-45DD-89C8-CE2DF7BED357}" dt="2025-03-19T15:55:37.911" v="3735" actId="20577"/>
          <ac:spMkLst>
            <pc:docMk/>
            <pc:sldMk cId="2742329154" sldId="385"/>
            <ac:spMk id="3" creationId="{2B4744C7-1653-5F58-4FEB-04C6B62B7ED1}"/>
          </ac:spMkLst>
        </pc:spChg>
      </pc:sldChg>
      <pc:sldChg chg="modSp mod">
        <pc:chgData name="Goertz, Benjamin" userId="7bbcdc09-a17a-459e-9ed5-6cf1c589f103" providerId="ADAL" clId="{FBDC1D71-CE94-45DD-89C8-CE2DF7BED357}" dt="2025-03-13T17:30:15.911" v="346" actId="20577"/>
        <pc:sldMkLst>
          <pc:docMk/>
          <pc:sldMk cId="355468932" sldId="389"/>
        </pc:sldMkLst>
        <pc:spChg chg="mod">
          <ac:chgData name="Goertz, Benjamin" userId="7bbcdc09-a17a-459e-9ed5-6cf1c589f103" providerId="ADAL" clId="{FBDC1D71-CE94-45DD-89C8-CE2DF7BED357}" dt="2025-03-13T17:30:15.911" v="346" actId="20577"/>
          <ac:spMkLst>
            <pc:docMk/>
            <pc:sldMk cId="355468932" sldId="389"/>
            <ac:spMk id="2" creationId="{3C2356A1-11D8-103E-69B5-EEB735A8DE52}"/>
          </ac:spMkLst>
        </pc:spChg>
      </pc:sldChg>
      <pc:sldChg chg="del">
        <pc:chgData name="Goertz, Benjamin" userId="7bbcdc09-a17a-459e-9ed5-6cf1c589f103" providerId="ADAL" clId="{FBDC1D71-CE94-45DD-89C8-CE2DF7BED357}" dt="2025-03-13T15:27:04.653" v="70" actId="47"/>
        <pc:sldMkLst>
          <pc:docMk/>
          <pc:sldMk cId="2308888488" sldId="390"/>
        </pc:sldMkLst>
      </pc:sldChg>
      <pc:sldChg chg="del">
        <pc:chgData name="Goertz, Benjamin" userId="7bbcdc09-a17a-459e-9ed5-6cf1c589f103" providerId="ADAL" clId="{FBDC1D71-CE94-45DD-89C8-CE2DF7BED357}" dt="2025-03-13T15:36:07.515" v="138" actId="47"/>
        <pc:sldMkLst>
          <pc:docMk/>
          <pc:sldMk cId="3910752784" sldId="391"/>
        </pc:sldMkLst>
      </pc:sldChg>
      <pc:sldChg chg="del">
        <pc:chgData name="Goertz, Benjamin" userId="7bbcdc09-a17a-459e-9ed5-6cf1c589f103" providerId="ADAL" clId="{FBDC1D71-CE94-45DD-89C8-CE2DF7BED357}" dt="2025-03-13T15:36:03.305" v="137" actId="47"/>
        <pc:sldMkLst>
          <pc:docMk/>
          <pc:sldMk cId="2788759867" sldId="392"/>
        </pc:sldMkLst>
      </pc:sldChg>
      <pc:sldChg chg="delSp del mod">
        <pc:chgData name="Goertz, Benjamin" userId="7bbcdc09-a17a-459e-9ed5-6cf1c589f103" providerId="ADAL" clId="{FBDC1D71-CE94-45DD-89C8-CE2DF7BED357}" dt="2025-03-13T15:42:31.810" v="277" actId="47"/>
        <pc:sldMkLst>
          <pc:docMk/>
          <pc:sldMk cId="1614286583" sldId="393"/>
        </pc:sldMkLst>
      </pc:sldChg>
      <pc:sldChg chg="addSp delSp modSp mod chgLayout">
        <pc:chgData name="Goertz, Benjamin" userId="7bbcdc09-a17a-459e-9ed5-6cf1c589f103" providerId="ADAL" clId="{FBDC1D71-CE94-45DD-89C8-CE2DF7BED357}" dt="2025-03-19T13:43:57.557" v="1523" actId="255"/>
        <pc:sldMkLst>
          <pc:docMk/>
          <pc:sldMk cId="3638532360" sldId="394"/>
        </pc:sldMkLst>
        <pc:spChg chg="mod ord">
          <ac:chgData name="Goertz, Benjamin" userId="7bbcdc09-a17a-459e-9ed5-6cf1c589f103" providerId="ADAL" clId="{FBDC1D71-CE94-45DD-89C8-CE2DF7BED357}" dt="2025-03-19T13:37:49.674" v="1134" actId="700"/>
          <ac:spMkLst>
            <pc:docMk/>
            <pc:sldMk cId="3638532360" sldId="394"/>
            <ac:spMk id="2" creationId="{62775AD6-3705-F2B4-89CD-3C0788C08160}"/>
          </ac:spMkLst>
        </pc:spChg>
        <pc:spChg chg="add mod ord">
          <ac:chgData name="Goertz, Benjamin" userId="7bbcdc09-a17a-459e-9ed5-6cf1c589f103" providerId="ADAL" clId="{FBDC1D71-CE94-45DD-89C8-CE2DF7BED357}" dt="2025-03-19T13:43:57.557" v="1523" actId="255"/>
          <ac:spMkLst>
            <pc:docMk/>
            <pc:sldMk cId="3638532360" sldId="394"/>
            <ac:spMk id="4" creationId="{D816905D-CDB5-1BBD-3C7F-942443FCEA0C}"/>
          </ac:spMkLst>
        </pc:spChg>
        <pc:picChg chg="add del mod">
          <ac:chgData name="Goertz, Benjamin" userId="7bbcdc09-a17a-459e-9ed5-6cf1c589f103" providerId="ADAL" clId="{FBDC1D71-CE94-45DD-89C8-CE2DF7BED357}" dt="2025-03-19T13:40:17.777" v="1368" actId="478"/>
          <ac:picMkLst>
            <pc:docMk/>
            <pc:sldMk cId="3638532360" sldId="394"/>
            <ac:picMk id="3" creationId="{9BCD3015-541F-16D1-9FDC-ECF39DBC4E2C}"/>
          </ac:picMkLst>
        </pc:picChg>
      </pc:sldChg>
      <pc:sldChg chg="delSp modSp del mod">
        <pc:chgData name="Goertz, Benjamin" userId="7bbcdc09-a17a-459e-9ed5-6cf1c589f103" providerId="ADAL" clId="{FBDC1D71-CE94-45DD-89C8-CE2DF7BED357}" dt="2025-03-19T13:51:01.982" v="1607" actId="47"/>
        <pc:sldMkLst>
          <pc:docMk/>
          <pc:sldMk cId="2758087987" sldId="395"/>
        </pc:sldMkLst>
      </pc:sldChg>
      <pc:sldChg chg="del">
        <pc:chgData name="Goertz, Benjamin" userId="7bbcdc09-a17a-459e-9ed5-6cf1c589f103" providerId="ADAL" clId="{FBDC1D71-CE94-45DD-89C8-CE2DF7BED357}" dt="2025-03-13T15:24:29.176" v="63" actId="47"/>
        <pc:sldMkLst>
          <pc:docMk/>
          <pc:sldMk cId="981493207" sldId="397"/>
        </pc:sldMkLst>
      </pc:sldChg>
      <pc:sldChg chg="modSp mod">
        <pc:chgData name="Goertz, Benjamin" userId="7bbcdc09-a17a-459e-9ed5-6cf1c589f103" providerId="ADAL" clId="{FBDC1D71-CE94-45DD-89C8-CE2DF7BED357}" dt="2025-03-19T13:50:46.940" v="1606" actId="20577"/>
        <pc:sldMkLst>
          <pc:docMk/>
          <pc:sldMk cId="881565598" sldId="398"/>
        </pc:sldMkLst>
        <pc:spChg chg="mod">
          <ac:chgData name="Goertz, Benjamin" userId="7bbcdc09-a17a-459e-9ed5-6cf1c589f103" providerId="ADAL" clId="{FBDC1D71-CE94-45DD-89C8-CE2DF7BED357}" dt="2025-03-19T13:50:46.940" v="1606" actId="20577"/>
          <ac:spMkLst>
            <pc:docMk/>
            <pc:sldMk cId="881565598" sldId="398"/>
            <ac:spMk id="3" creationId="{FA06CC26-26E5-4441-3C94-D2ABCC016E4F}"/>
          </ac:spMkLst>
        </pc:spChg>
      </pc:sldChg>
      <pc:sldChg chg="del">
        <pc:chgData name="Goertz, Benjamin" userId="7bbcdc09-a17a-459e-9ed5-6cf1c589f103" providerId="ADAL" clId="{FBDC1D71-CE94-45DD-89C8-CE2DF7BED357}" dt="2025-03-13T17:30:21.566" v="347" actId="47"/>
        <pc:sldMkLst>
          <pc:docMk/>
          <pc:sldMk cId="3483568715" sldId="399"/>
        </pc:sldMkLst>
      </pc:sldChg>
      <pc:sldChg chg="del">
        <pc:chgData name="Goertz, Benjamin" userId="7bbcdc09-a17a-459e-9ed5-6cf1c589f103" providerId="ADAL" clId="{FBDC1D71-CE94-45DD-89C8-CE2DF7BED357}" dt="2025-03-13T15:23:47.954" v="24" actId="47"/>
        <pc:sldMkLst>
          <pc:docMk/>
          <pc:sldMk cId="237209714" sldId="400"/>
        </pc:sldMkLst>
      </pc:sldChg>
      <pc:sldChg chg="del">
        <pc:chgData name="Goertz, Benjamin" userId="7bbcdc09-a17a-459e-9ed5-6cf1c589f103" providerId="ADAL" clId="{FBDC1D71-CE94-45DD-89C8-CE2DF7BED357}" dt="2025-03-13T15:31:15.734" v="111" actId="47"/>
        <pc:sldMkLst>
          <pc:docMk/>
          <pc:sldMk cId="2859018442" sldId="401"/>
        </pc:sldMkLst>
      </pc:sldChg>
      <pc:sldChg chg="modSp mod">
        <pc:chgData name="Goertz, Benjamin" userId="7bbcdc09-a17a-459e-9ed5-6cf1c589f103" providerId="ADAL" clId="{FBDC1D71-CE94-45DD-89C8-CE2DF7BED357}" dt="2025-03-19T14:07:00.254" v="2115" actId="20577"/>
        <pc:sldMkLst>
          <pc:docMk/>
          <pc:sldMk cId="320831397" sldId="402"/>
        </pc:sldMkLst>
        <pc:spChg chg="mod">
          <ac:chgData name="Goertz, Benjamin" userId="7bbcdc09-a17a-459e-9ed5-6cf1c589f103" providerId="ADAL" clId="{FBDC1D71-CE94-45DD-89C8-CE2DF7BED357}" dt="2025-03-19T14:07:00.254" v="2115" actId="20577"/>
          <ac:spMkLst>
            <pc:docMk/>
            <pc:sldMk cId="320831397" sldId="402"/>
            <ac:spMk id="2" creationId="{F4D0364E-4105-95DC-A448-8EC8FB1CD815}"/>
          </ac:spMkLst>
        </pc:spChg>
      </pc:sldChg>
      <pc:sldChg chg="del">
        <pc:chgData name="Goertz, Benjamin" userId="7bbcdc09-a17a-459e-9ed5-6cf1c589f103" providerId="ADAL" clId="{FBDC1D71-CE94-45DD-89C8-CE2DF7BED357}" dt="2025-03-13T15:23:44.281" v="23" actId="47"/>
        <pc:sldMkLst>
          <pc:docMk/>
          <pc:sldMk cId="3670420967" sldId="403"/>
        </pc:sldMkLst>
      </pc:sldChg>
      <pc:sldChg chg="addSp delSp modSp mod">
        <pc:chgData name="Goertz, Benjamin" userId="7bbcdc09-a17a-459e-9ed5-6cf1c589f103" providerId="ADAL" clId="{FBDC1D71-CE94-45DD-89C8-CE2DF7BED357}" dt="2025-03-18T15:05:20.291" v="1119" actId="478"/>
        <pc:sldMkLst>
          <pc:docMk/>
          <pc:sldMk cId="4114435865" sldId="404"/>
        </pc:sldMkLst>
        <pc:spChg chg="mod">
          <ac:chgData name="Goertz, Benjamin" userId="7bbcdc09-a17a-459e-9ed5-6cf1c589f103" providerId="ADAL" clId="{FBDC1D71-CE94-45DD-89C8-CE2DF7BED357}" dt="2025-03-13T15:24:16.376" v="58" actId="20577"/>
          <ac:spMkLst>
            <pc:docMk/>
            <pc:sldMk cId="4114435865" sldId="404"/>
            <ac:spMk id="2" creationId="{FCB0AEAA-48C9-E271-A09D-2FF3AA049282}"/>
          </ac:spMkLst>
        </pc:spChg>
        <pc:spChg chg="del mod">
          <ac:chgData name="Goertz, Benjamin" userId="7bbcdc09-a17a-459e-9ed5-6cf1c589f103" providerId="ADAL" clId="{FBDC1D71-CE94-45DD-89C8-CE2DF7BED357}" dt="2025-03-18T15:05:20.291" v="1119" actId="478"/>
          <ac:spMkLst>
            <pc:docMk/>
            <pc:sldMk cId="4114435865" sldId="404"/>
            <ac:spMk id="3" creationId="{D47C3E9F-987E-0D7A-9015-004BB368C304}"/>
          </ac:spMkLst>
        </pc:spChg>
        <pc:picChg chg="add del mod modCrop">
          <ac:chgData name="Goertz, Benjamin" userId="7bbcdc09-a17a-459e-9ed5-6cf1c589f103" providerId="ADAL" clId="{FBDC1D71-CE94-45DD-89C8-CE2DF7BED357}" dt="2025-03-18T15:05:01.970" v="1112" actId="478"/>
          <ac:picMkLst>
            <pc:docMk/>
            <pc:sldMk cId="4114435865" sldId="404"/>
            <ac:picMk id="4" creationId="{314D8DC3-13B6-D083-952B-67CDB14BDFAE}"/>
          </ac:picMkLst>
        </pc:picChg>
        <pc:picChg chg="add mod">
          <ac:chgData name="Goertz, Benjamin" userId="7bbcdc09-a17a-459e-9ed5-6cf1c589f103" providerId="ADAL" clId="{FBDC1D71-CE94-45DD-89C8-CE2DF7BED357}" dt="2025-03-18T15:05:16.983" v="1118" actId="1076"/>
          <ac:picMkLst>
            <pc:docMk/>
            <pc:sldMk cId="4114435865" sldId="404"/>
            <ac:picMk id="5" creationId="{64475A6E-EA35-4408-CFD6-436A3653742E}"/>
          </ac:picMkLst>
        </pc:picChg>
      </pc:sldChg>
      <pc:sldChg chg="del">
        <pc:chgData name="Goertz, Benjamin" userId="7bbcdc09-a17a-459e-9ed5-6cf1c589f103" providerId="ADAL" clId="{FBDC1D71-CE94-45DD-89C8-CE2DF7BED357}" dt="2025-03-13T15:31:14.760" v="110" actId="47"/>
        <pc:sldMkLst>
          <pc:docMk/>
          <pc:sldMk cId="1563433569" sldId="407"/>
        </pc:sldMkLst>
      </pc:sldChg>
      <pc:sldChg chg="del">
        <pc:chgData name="Goertz, Benjamin" userId="7bbcdc09-a17a-459e-9ed5-6cf1c589f103" providerId="ADAL" clId="{FBDC1D71-CE94-45DD-89C8-CE2DF7BED357}" dt="2025-03-13T15:31:18.853" v="112" actId="47"/>
        <pc:sldMkLst>
          <pc:docMk/>
          <pc:sldMk cId="674439735" sldId="408"/>
        </pc:sldMkLst>
      </pc:sldChg>
      <pc:sldChg chg="del">
        <pc:chgData name="Goertz, Benjamin" userId="7bbcdc09-a17a-459e-9ed5-6cf1c589f103" providerId="ADAL" clId="{FBDC1D71-CE94-45DD-89C8-CE2DF7BED357}" dt="2025-03-13T15:43:11.491" v="278" actId="47"/>
        <pc:sldMkLst>
          <pc:docMk/>
          <pc:sldMk cId="4286135869" sldId="409"/>
        </pc:sldMkLst>
      </pc:sldChg>
      <pc:sldChg chg="modSp mod">
        <pc:chgData name="Goertz, Benjamin" userId="7bbcdc09-a17a-459e-9ed5-6cf1c589f103" providerId="ADAL" clId="{FBDC1D71-CE94-45DD-89C8-CE2DF7BED357}" dt="2025-03-19T17:24:56.644" v="4508" actId="20577"/>
        <pc:sldMkLst>
          <pc:docMk/>
          <pc:sldMk cId="79483094" sldId="410"/>
        </pc:sldMkLst>
        <pc:spChg chg="mod">
          <ac:chgData name="Goertz, Benjamin" userId="7bbcdc09-a17a-459e-9ed5-6cf1c589f103" providerId="ADAL" clId="{FBDC1D71-CE94-45DD-89C8-CE2DF7BED357}" dt="2025-03-19T17:24:56.644" v="4508" actId="20577"/>
          <ac:spMkLst>
            <pc:docMk/>
            <pc:sldMk cId="79483094" sldId="410"/>
            <ac:spMk id="8" creationId="{D80018B4-8BFB-30DB-1CA4-6165FA21D0A8}"/>
          </ac:spMkLst>
        </pc:spChg>
      </pc:sldChg>
      <pc:sldChg chg="addSp delSp modSp add mod">
        <pc:chgData name="Goertz, Benjamin" userId="7bbcdc09-a17a-459e-9ed5-6cf1c589f103" providerId="ADAL" clId="{FBDC1D71-CE94-45DD-89C8-CE2DF7BED357}" dt="2025-03-13T15:27:46.626" v="79" actId="14100"/>
        <pc:sldMkLst>
          <pc:docMk/>
          <pc:sldMk cId="73004473" sldId="411"/>
        </pc:sldMkLst>
        <pc:picChg chg="add mod">
          <ac:chgData name="Goertz, Benjamin" userId="7bbcdc09-a17a-459e-9ed5-6cf1c589f103" providerId="ADAL" clId="{FBDC1D71-CE94-45DD-89C8-CE2DF7BED357}" dt="2025-03-13T15:27:46.626" v="79" actId="14100"/>
          <ac:picMkLst>
            <pc:docMk/>
            <pc:sldMk cId="73004473" sldId="411"/>
            <ac:picMk id="4" creationId="{51C4EFBB-DE48-BE11-C287-A4F58D817EF3}"/>
          </ac:picMkLst>
        </pc:picChg>
      </pc:sldChg>
      <pc:sldChg chg="modSp add del mod ord">
        <pc:chgData name="Goertz, Benjamin" userId="7bbcdc09-a17a-459e-9ed5-6cf1c589f103" providerId="ADAL" clId="{FBDC1D71-CE94-45DD-89C8-CE2DF7BED357}" dt="2025-03-13T17:30:29.628" v="364" actId="20577"/>
        <pc:sldMkLst>
          <pc:docMk/>
          <pc:sldMk cId="423919767" sldId="412"/>
        </pc:sldMkLst>
        <pc:spChg chg="mod">
          <ac:chgData name="Goertz, Benjamin" userId="7bbcdc09-a17a-459e-9ed5-6cf1c589f103" providerId="ADAL" clId="{FBDC1D71-CE94-45DD-89C8-CE2DF7BED357}" dt="2025-03-13T17:30:29.628" v="364" actId="20577"/>
          <ac:spMkLst>
            <pc:docMk/>
            <pc:sldMk cId="423919767" sldId="412"/>
            <ac:spMk id="2" creationId="{19B19876-F2A6-AE9F-65E6-59B02FE37C2C}"/>
          </ac:spMkLst>
        </pc:spChg>
        <pc:spChg chg="mod">
          <ac:chgData name="Goertz, Benjamin" userId="7bbcdc09-a17a-459e-9ed5-6cf1c589f103" providerId="ADAL" clId="{FBDC1D71-CE94-45DD-89C8-CE2DF7BED357}" dt="2025-03-13T15:38:33.911" v="205" actId="122"/>
          <ac:spMkLst>
            <pc:docMk/>
            <pc:sldMk cId="423919767" sldId="412"/>
            <ac:spMk id="3" creationId="{C050535D-6CB8-DC86-3DDE-927F63D3C5C6}"/>
          </ac:spMkLst>
        </pc:spChg>
      </pc:sldChg>
      <pc:sldChg chg="addSp delSp modSp add mod">
        <pc:chgData name="Goertz, Benjamin" userId="7bbcdc09-a17a-459e-9ed5-6cf1c589f103" providerId="ADAL" clId="{FBDC1D71-CE94-45DD-89C8-CE2DF7BED357}" dt="2025-03-18T15:06:36.440" v="1133" actId="1076"/>
        <pc:sldMkLst>
          <pc:docMk/>
          <pc:sldMk cId="1369179782" sldId="413"/>
        </pc:sldMkLst>
        <pc:spChg chg="add mod">
          <ac:chgData name="Goertz, Benjamin" userId="7bbcdc09-a17a-459e-9ed5-6cf1c589f103" providerId="ADAL" clId="{FBDC1D71-CE94-45DD-89C8-CE2DF7BED357}" dt="2025-03-18T15:06:36.440" v="1133" actId="1076"/>
          <ac:spMkLst>
            <pc:docMk/>
            <pc:sldMk cId="1369179782" sldId="413"/>
            <ac:spMk id="6" creationId="{BA0DE69E-4B69-C2DD-43FE-51915707F4DB}"/>
          </ac:spMkLst>
        </pc:spChg>
        <pc:picChg chg="add mod">
          <ac:chgData name="Goertz, Benjamin" userId="7bbcdc09-a17a-459e-9ed5-6cf1c589f103" providerId="ADAL" clId="{FBDC1D71-CE94-45DD-89C8-CE2DF7BED357}" dt="2025-03-18T15:06:28.140" v="1132" actId="14100"/>
          <ac:picMkLst>
            <pc:docMk/>
            <pc:sldMk cId="1369179782" sldId="413"/>
            <ac:picMk id="3" creationId="{0A8B50DC-1ECD-7E39-B7B9-DDC115AB1061}"/>
          </ac:picMkLst>
        </pc:picChg>
        <pc:picChg chg="del mod modCrop">
          <ac:chgData name="Goertz, Benjamin" userId="7bbcdc09-a17a-459e-9ed5-6cf1c589f103" providerId="ADAL" clId="{FBDC1D71-CE94-45DD-89C8-CE2DF7BED357}" dt="2025-03-18T15:05:24.174" v="1120" actId="478"/>
          <ac:picMkLst>
            <pc:docMk/>
            <pc:sldMk cId="1369179782" sldId="413"/>
            <ac:picMk id="4" creationId="{EC16E133-A50D-71F4-CD03-EB57547C6C92}"/>
          </ac:picMkLst>
        </pc:picChg>
      </pc:sldChg>
      <pc:sldChg chg="addSp delSp modSp add mod">
        <pc:chgData name="Goertz, Benjamin" userId="7bbcdc09-a17a-459e-9ed5-6cf1c589f103" providerId="ADAL" clId="{FBDC1D71-CE94-45DD-89C8-CE2DF7BED357}" dt="2025-03-13T17:13:42.082" v="323" actId="1076"/>
        <pc:sldMkLst>
          <pc:docMk/>
          <pc:sldMk cId="1616021277" sldId="414"/>
        </pc:sldMkLst>
        <pc:picChg chg="add mod">
          <ac:chgData name="Goertz, Benjamin" userId="7bbcdc09-a17a-459e-9ed5-6cf1c589f103" providerId="ADAL" clId="{FBDC1D71-CE94-45DD-89C8-CE2DF7BED357}" dt="2025-03-13T17:13:42.082" v="323" actId="1076"/>
          <ac:picMkLst>
            <pc:docMk/>
            <pc:sldMk cId="1616021277" sldId="414"/>
            <ac:picMk id="6" creationId="{6920FBBE-16BF-65DC-5505-C0D43F6770DF}"/>
          </ac:picMkLst>
        </pc:picChg>
      </pc:sldChg>
      <pc:sldChg chg="addSp delSp modSp add mod ord">
        <pc:chgData name="Goertz, Benjamin" userId="7bbcdc09-a17a-459e-9ed5-6cf1c589f103" providerId="ADAL" clId="{FBDC1D71-CE94-45DD-89C8-CE2DF7BED357}" dt="2025-03-13T17:14:22.808" v="331" actId="1076"/>
        <pc:sldMkLst>
          <pc:docMk/>
          <pc:sldMk cId="3844587760" sldId="415"/>
        </pc:sldMkLst>
        <pc:picChg chg="add mod ord">
          <ac:chgData name="Goertz, Benjamin" userId="7bbcdc09-a17a-459e-9ed5-6cf1c589f103" providerId="ADAL" clId="{FBDC1D71-CE94-45DD-89C8-CE2DF7BED357}" dt="2025-03-13T17:14:22.808" v="331" actId="1076"/>
          <ac:picMkLst>
            <pc:docMk/>
            <pc:sldMk cId="3844587760" sldId="415"/>
            <ac:picMk id="6" creationId="{4FAFF843-4DAE-52B0-0C8A-286655E9A023}"/>
          </ac:picMkLst>
        </pc:picChg>
      </pc:sldChg>
      <pc:sldChg chg="del">
        <pc:chgData name="Goertz, Benjamin" userId="7bbcdc09-a17a-459e-9ed5-6cf1c589f103" providerId="ADAL" clId="{FBDC1D71-CE94-45DD-89C8-CE2DF7BED357}" dt="2025-03-19T14:06:49.124" v="2109" actId="47"/>
        <pc:sldMkLst>
          <pc:docMk/>
          <pc:sldMk cId="1870854185" sldId="416"/>
        </pc:sldMkLst>
      </pc:sldChg>
      <pc:sldChg chg="addSp modSp mod chgLayout">
        <pc:chgData name="Goertz, Benjamin" userId="7bbcdc09-a17a-459e-9ed5-6cf1c589f103" providerId="ADAL" clId="{FBDC1D71-CE94-45DD-89C8-CE2DF7BED357}" dt="2025-03-19T16:55:23.939" v="3912" actId="20577"/>
        <pc:sldMkLst>
          <pc:docMk/>
          <pc:sldMk cId="1503184294" sldId="417"/>
        </pc:sldMkLst>
        <pc:spChg chg="mod ord">
          <ac:chgData name="Goertz, Benjamin" userId="7bbcdc09-a17a-459e-9ed5-6cf1c589f103" providerId="ADAL" clId="{FBDC1D71-CE94-45DD-89C8-CE2DF7BED357}" dt="2025-03-19T14:06:56.096" v="2112" actId="20577"/>
          <ac:spMkLst>
            <pc:docMk/>
            <pc:sldMk cId="1503184294" sldId="417"/>
            <ac:spMk id="2" creationId="{8C74D1F0-3C8F-FA88-F7D6-8548107D14B9}"/>
          </ac:spMkLst>
        </pc:spChg>
        <pc:spChg chg="add mod ord">
          <ac:chgData name="Goertz, Benjamin" userId="7bbcdc09-a17a-459e-9ed5-6cf1c589f103" providerId="ADAL" clId="{FBDC1D71-CE94-45DD-89C8-CE2DF7BED357}" dt="2025-03-19T16:55:23.939" v="3912" actId="20577"/>
          <ac:spMkLst>
            <pc:docMk/>
            <pc:sldMk cId="1503184294" sldId="417"/>
            <ac:spMk id="3" creationId="{903E3304-8EA4-D5B7-67DA-B379224667AF}"/>
          </ac:spMkLst>
        </pc:spChg>
      </pc:sldChg>
      <pc:sldChg chg="addSp delSp modSp add mod">
        <pc:chgData name="Goertz, Benjamin" userId="7bbcdc09-a17a-459e-9ed5-6cf1c589f103" providerId="ADAL" clId="{FBDC1D71-CE94-45DD-89C8-CE2DF7BED357}" dt="2025-03-17T21:25:13.064" v="419" actId="1035"/>
        <pc:sldMkLst>
          <pc:docMk/>
          <pc:sldMk cId="2674086193" sldId="418"/>
        </pc:sldMkLst>
        <pc:picChg chg="add mod">
          <ac:chgData name="Goertz, Benjamin" userId="7bbcdc09-a17a-459e-9ed5-6cf1c589f103" providerId="ADAL" clId="{FBDC1D71-CE94-45DD-89C8-CE2DF7BED357}" dt="2025-03-17T21:25:13.064" v="419" actId="1035"/>
          <ac:picMkLst>
            <pc:docMk/>
            <pc:sldMk cId="2674086193" sldId="418"/>
            <ac:picMk id="5" creationId="{463BD609-C69F-9851-180B-A7DB2472C885}"/>
          </ac:picMkLst>
        </pc:picChg>
      </pc:sldChg>
      <pc:sldChg chg="addSp modSp add mod">
        <pc:chgData name="Goertz, Benjamin" userId="7bbcdc09-a17a-459e-9ed5-6cf1c589f103" providerId="ADAL" clId="{FBDC1D71-CE94-45DD-89C8-CE2DF7BED357}" dt="2025-03-19T13:44:27.836" v="1537" actId="20577"/>
        <pc:sldMkLst>
          <pc:docMk/>
          <pc:sldMk cId="1951581532" sldId="419"/>
        </pc:sldMkLst>
        <pc:spChg chg="mod">
          <ac:chgData name="Goertz, Benjamin" userId="7bbcdc09-a17a-459e-9ed5-6cf1c589f103" providerId="ADAL" clId="{FBDC1D71-CE94-45DD-89C8-CE2DF7BED357}" dt="2025-03-19T13:44:19.645" v="1531" actId="20577"/>
          <ac:spMkLst>
            <pc:docMk/>
            <pc:sldMk cId="1951581532" sldId="419"/>
            <ac:spMk id="2" creationId="{AF5D1D4F-B585-694C-19F7-8834821C5773}"/>
          </ac:spMkLst>
        </pc:spChg>
        <pc:spChg chg="mod">
          <ac:chgData name="Goertz, Benjamin" userId="7bbcdc09-a17a-459e-9ed5-6cf1c589f103" providerId="ADAL" clId="{FBDC1D71-CE94-45DD-89C8-CE2DF7BED357}" dt="2025-03-19T13:44:27.836" v="1537" actId="20577"/>
          <ac:spMkLst>
            <pc:docMk/>
            <pc:sldMk cId="1951581532" sldId="419"/>
            <ac:spMk id="3" creationId="{4C786C1D-BD6D-749C-B3ED-B943B65BF5F2}"/>
          </ac:spMkLst>
        </pc:spChg>
        <pc:graphicFrameChg chg="add mod">
          <ac:chgData name="Goertz, Benjamin" userId="7bbcdc09-a17a-459e-9ed5-6cf1c589f103" providerId="ADAL" clId="{FBDC1D71-CE94-45DD-89C8-CE2DF7BED357}" dt="2025-03-18T14:51:11.151" v="677" actId="14100"/>
          <ac:graphicFrameMkLst>
            <pc:docMk/>
            <pc:sldMk cId="1951581532" sldId="419"/>
            <ac:graphicFrameMk id="4" creationId="{93D24892-FD55-42BA-A3E2-55634F98B2E8}"/>
          </ac:graphicFrameMkLst>
        </pc:graphicFrameChg>
      </pc:sldChg>
      <pc:sldChg chg="addSp delSp modSp add mod chgLayout">
        <pc:chgData name="Goertz, Benjamin" userId="7bbcdc09-a17a-459e-9ed5-6cf1c589f103" providerId="ADAL" clId="{FBDC1D71-CE94-45DD-89C8-CE2DF7BED357}" dt="2025-03-19T14:17:59.250" v="2819" actId="20577"/>
        <pc:sldMkLst>
          <pc:docMk/>
          <pc:sldMk cId="3695357645" sldId="420"/>
        </pc:sldMkLst>
        <pc:spChg chg="mod ord">
          <ac:chgData name="Goertz, Benjamin" userId="7bbcdc09-a17a-459e-9ed5-6cf1c589f103" providerId="ADAL" clId="{FBDC1D71-CE94-45DD-89C8-CE2DF7BED357}" dt="2025-03-19T14:10:21.528" v="2362" actId="20577"/>
          <ac:spMkLst>
            <pc:docMk/>
            <pc:sldMk cId="3695357645" sldId="420"/>
            <ac:spMk id="2" creationId="{0A913777-AA7B-DAC1-1D95-EC51402382A4}"/>
          </ac:spMkLst>
        </pc:spChg>
        <pc:spChg chg="add del mod ord">
          <ac:chgData name="Goertz, Benjamin" userId="7bbcdc09-a17a-459e-9ed5-6cf1c589f103" providerId="ADAL" clId="{FBDC1D71-CE94-45DD-89C8-CE2DF7BED357}" dt="2025-03-19T14:08:29.851" v="2166" actId="931"/>
          <ac:spMkLst>
            <pc:docMk/>
            <pc:sldMk cId="3695357645" sldId="420"/>
            <ac:spMk id="4" creationId="{AD9362AE-5DDD-E98E-CCA7-8AE8235FB50A}"/>
          </ac:spMkLst>
        </pc:spChg>
        <pc:spChg chg="del mod">
          <ac:chgData name="Goertz, Benjamin" userId="7bbcdc09-a17a-459e-9ed5-6cf1c589f103" providerId="ADAL" clId="{FBDC1D71-CE94-45DD-89C8-CE2DF7BED357}" dt="2025-03-19T14:08:08.543" v="2164"/>
          <ac:spMkLst>
            <pc:docMk/>
            <pc:sldMk cId="3695357645" sldId="420"/>
            <ac:spMk id="6" creationId="{2F12ACED-42D5-3B12-3FC1-7C39ABAC3FB4}"/>
          </ac:spMkLst>
        </pc:spChg>
        <pc:spChg chg="add mod">
          <ac:chgData name="Goertz, Benjamin" userId="7bbcdc09-a17a-459e-9ed5-6cf1c589f103" providerId="ADAL" clId="{FBDC1D71-CE94-45DD-89C8-CE2DF7BED357}" dt="2025-03-19T14:17:59.250" v="2819" actId="20577"/>
          <ac:spMkLst>
            <pc:docMk/>
            <pc:sldMk cId="3695357645" sldId="420"/>
            <ac:spMk id="11" creationId="{A0DF3C24-9E28-6ABC-142F-1EAAA61DE286}"/>
          </ac:spMkLst>
        </pc:spChg>
        <pc:picChg chg="del">
          <ac:chgData name="Goertz, Benjamin" userId="7bbcdc09-a17a-459e-9ed5-6cf1c589f103" providerId="ADAL" clId="{FBDC1D71-CE94-45DD-89C8-CE2DF7BED357}" dt="2025-03-19T14:07:22.964" v="2116" actId="478"/>
          <ac:picMkLst>
            <pc:docMk/>
            <pc:sldMk cId="3695357645" sldId="420"/>
            <ac:picMk id="3" creationId="{5E4127A1-AFAA-C389-5927-5DAD3D9D3A26}"/>
          </ac:picMkLst>
        </pc:picChg>
        <pc:picChg chg="add del mod ord">
          <ac:chgData name="Goertz, Benjamin" userId="7bbcdc09-a17a-459e-9ed5-6cf1c589f103" providerId="ADAL" clId="{FBDC1D71-CE94-45DD-89C8-CE2DF7BED357}" dt="2025-03-19T14:08:57.205" v="2180" actId="478"/>
          <ac:picMkLst>
            <pc:docMk/>
            <pc:sldMk cId="3695357645" sldId="420"/>
            <ac:picMk id="7" creationId="{4FD1E91A-0527-7D7B-EA67-2BC7BEA390F4}"/>
          </ac:picMkLst>
        </pc:picChg>
        <pc:picChg chg="add mod ord">
          <ac:chgData name="Goertz, Benjamin" userId="7bbcdc09-a17a-459e-9ed5-6cf1c589f103" providerId="ADAL" clId="{FBDC1D71-CE94-45DD-89C8-CE2DF7BED357}" dt="2025-03-19T14:12:33.435" v="2490" actId="1076"/>
          <ac:picMkLst>
            <pc:docMk/>
            <pc:sldMk cId="3695357645" sldId="420"/>
            <ac:picMk id="9" creationId="{48616DB9-BC2A-CEDC-29A2-2883958ADF0A}"/>
          </ac:picMkLst>
        </pc:picChg>
        <pc:picChg chg="add mod modCrop">
          <ac:chgData name="Goertz, Benjamin" userId="7bbcdc09-a17a-459e-9ed5-6cf1c589f103" providerId="ADAL" clId="{FBDC1D71-CE94-45DD-89C8-CE2DF7BED357}" dt="2025-03-19T14:12:26.275" v="2487" actId="14100"/>
          <ac:picMkLst>
            <pc:docMk/>
            <pc:sldMk cId="3695357645" sldId="420"/>
            <ac:picMk id="13" creationId="{89C8AC24-D537-EC9D-8D2F-1461BDC4883B}"/>
          </ac:picMkLst>
        </pc:picChg>
      </pc:sldChg>
      <pc:sldChg chg="modSp add del mod">
        <pc:chgData name="Goertz, Benjamin" userId="7bbcdc09-a17a-459e-9ed5-6cf1c589f103" providerId="ADAL" clId="{FBDC1D71-CE94-45DD-89C8-CE2DF7BED357}" dt="2025-03-19T15:55:48.678" v="3742" actId="47"/>
        <pc:sldMkLst>
          <pc:docMk/>
          <pc:sldMk cId="2337018101" sldId="421"/>
        </pc:sldMkLst>
        <pc:spChg chg="mod">
          <ac:chgData name="Goertz, Benjamin" userId="7bbcdc09-a17a-459e-9ed5-6cf1c589f103" providerId="ADAL" clId="{FBDC1D71-CE94-45DD-89C8-CE2DF7BED357}" dt="2025-03-19T15:54:53.500" v="3717" actId="20577"/>
          <ac:spMkLst>
            <pc:docMk/>
            <pc:sldMk cId="2337018101" sldId="421"/>
            <ac:spMk id="2" creationId="{9999B325-6808-F9C8-297C-2E04CB244307}"/>
          </ac:spMkLst>
        </pc:spChg>
      </pc:sldChg>
      <pc:sldChg chg="addSp modSp add mod ord">
        <pc:chgData name="Goertz, Benjamin" userId="7bbcdc09-a17a-459e-9ed5-6cf1c589f103" providerId="ADAL" clId="{FBDC1D71-CE94-45DD-89C8-CE2DF7BED357}" dt="2025-03-19T15:55:44.290" v="3741" actId="20577"/>
        <pc:sldMkLst>
          <pc:docMk/>
          <pc:sldMk cId="3978801337" sldId="422"/>
        </pc:sldMkLst>
        <pc:spChg chg="mod">
          <ac:chgData name="Goertz, Benjamin" userId="7bbcdc09-a17a-459e-9ed5-6cf1c589f103" providerId="ADAL" clId="{FBDC1D71-CE94-45DD-89C8-CE2DF7BED357}" dt="2025-03-19T15:55:44.290" v="3741" actId="20577"/>
          <ac:spMkLst>
            <pc:docMk/>
            <pc:sldMk cId="3978801337" sldId="422"/>
            <ac:spMk id="3" creationId="{8521C9B0-96A7-E646-817E-17DF9BA67996}"/>
          </ac:spMkLst>
        </pc:spChg>
        <pc:spChg chg="add mod">
          <ac:chgData name="Goertz, Benjamin" userId="7bbcdc09-a17a-459e-9ed5-6cf1c589f103" providerId="ADAL" clId="{FBDC1D71-CE94-45DD-89C8-CE2DF7BED357}" dt="2025-03-19T15:48:41.451" v="3241" actId="14100"/>
          <ac:spMkLst>
            <pc:docMk/>
            <pc:sldMk cId="3978801337" sldId="422"/>
            <ac:spMk id="4" creationId="{8F1EBD4B-8C29-BEAE-8093-91CF0D4F8AB4}"/>
          </ac:spMkLst>
        </pc:spChg>
        <pc:picChg chg="add mod">
          <ac:chgData name="Goertz, Benjamin" userId="7bbcdc09-a17a-459e-9ed5-6cf1c589f103" providerId="ADAL" clId="{FBDC1D71-CE94-45DD-89C8-CE2DF7BED357}" dt="2025-03-19T15:49:07.003" v="3246" actId="962"/>
          <ac:picMkLst>
            <pc:docMk/>
            <pc:sldMk cId="3978801337" sldId="422"/>
            <ac:picMk id="6" creationId="{756E3874-E9BB-243C-B0DA-94B73AA1B2F3}"/>
          </ac:picMkLst>
        </pc:picChg>
      </pc:sldChg>
      <pc:sldChg chg="addSp modSp add mod">
        <pc:chgData name="Goertz, Benjamin" userId="7bbcdc09-a17a-459e-9ed5-6cf1c589f103" providerId="ADAL" clId="{FBDC1D71-CE94-45DD-89C8-CE2DF7BED357}" dt="2025-03-19T17:29:50.239" v="4526" actId="20577"/>
        <pc:sldMkLst>
          <pc:docMk/>
          <pc:sldMk cId="1186208203" sldId="423"/>
        </pc:sldMkLst>
        <pc:spChg chg="mod">
          <ac:chgData name="Goertz, Benjamin" userId="7bbcdc09-a17a-459e-9ed5-6cf1c589f103" providerId="ADAL" clId="{FBDC1D71-CE94-45DD-89C8-CE2DF7BED357}" dt="2025-03-19T17:23:27.178" v="4325" actId="20577"/>
          <ac:spMkLst>
            <pc:docMk/>
            <pc:sldMk cId="1186208203" sldId="423"/>
            <ac:spMk id="2" creationId="{F30E943E-4CDD-BDC9-63F7-673385DB66E6}"/>
          </ac:spMkLst>
        </pc:spChg>
        <pc:spChg chg="mod">
          <ac:chgData name="Goertz, Benjamin" userId="7bbcdc09-a17a-459e-9ed5-6cf1c589f103" providerId="ADAL" clId="{FBDC1D71-CE94-45DD-89C8-CE2DF7BED357}" dt="2025-03-19T17:29:50.239" v="4526" actId="20577"/>
          <ac:spMkLst>
            <pc:docMk/>
            <pc:sldMk cId="1186208203" sldId="423"/>
            <ac:spMk id="3" creationId="{ADEA4E6D-CF5C-F9CB-244D-2C1284E3B604}"/>
          </ac:spMkLst>
        </pc:spChg>
        <pc:picChg chg="add mod">
          <ac:chgData name="Goertz, Benjamin" userId="7bbcdc09-a17a-459e-9ed5-6cf1c589f103" providerId="ADAL" clId="{FBDC1D71-CE94-45DD-89C8-CE2DF7BED357}" dt="2025-03-19T17:28:16.485" v="4511" actId="1076"/>
          <ac:picMkLst>
            <pc:docMk/>
            <pc:sldMk cId="1186208203" sldId="423"/>
            <ac:picMk id="5" creationId="{78364A85-12AF-C11F-202D-904AB7B40602}"/>
          </ac:picMkLst>
        </pc:picChg>
      </pc:sldChg>
      <pc:sldChg chg="addSp delSp modSp add mod">
        <pc:chgData name="Goertz, Benjamin" userId="7bbcdc09-a17a-459e-9ed5-6cf1c589f103" providerId="ADAL" clId="{FBDC1D71-CE94-45DD-89C8-CE2DF7BED357}" dt="2025-03-19T17:21:22.144" v="4311" actId="1076"/>
        <pc:sldMkLst>
          <pc:docMk/>
          <pc:sldMk cId="394757324" sldId="424"/>
        </pc:sldMkLst>
        <pc:spChg chg="mod">
          <ac:chgData name="Goertz, Benjamin" userId="7bbcdc09-a17a-459e-9ed5-6cf1c589f103" providerId="ADAL" clId="{FBDC1D71-CE94-45DD-89C8-CE2DF7BED357}" dt="2025-03-19T17:19:44.601" v="4305" actId="20577"/>
          <ac:spMkLst>
            <pc:docMk/>
            <pc:sldMk cId="394757324" sldId="424"/>
            <ac:spMk id="2" creationId="{5526B667-5BE8-4D72-9AB9-5EF6A1258447}"/>
          </ac:spMkLst>
        </pc:spChg>
        <pc:spChg chg="mod">
          <ac:chgData name="Goertz, Benjamin" userId="7bbcdc09-a17a-459e-9ed5-6cf1c589f103" providerId="ADAL" clId="{FBDC1D71-CE94-45DD-89C8-CE2DF7BED357}" dt="2025-03-19T17:20:13.328" v="4306" actId="20577"/>
          <ac:spMkLst>
            <pc:docMk/>
            <pc:sldMk cId="394757324" sldId="424"/>
            <ac:spMk id="11" creationId="{AB50D392-4145-D4E7-9C99-797E6127EABD}"/>
          </ac:spMkLst>
        </pc:spChg>
        <pc:picChg chg="add del mod">
          <ac:chgData name="Goertz, Benjamin" userId="7bbcdc09-a17a-459e-9ed5-6cf1c589f103" providerId="ADAL" clId="{FBDC1D71-CE94-45DD-89C8-CE2DF7BED357}" dt="2025-03-19T17:16:20.684" v="4080" actId="478"/>
          <ac:picMkLst>
            <pc:docMk/>
            <pc:sldMk cId="394757324" sldId="424"/>
            <ac:picMk id="4" creationId="{67158E05-5927-0A0C-B618-5E7594DA2734}"/>
          </ac:picMkLst>
        </pc:picChg>
        <pc:picChg chg="add mod">
          <ac:chgData name="Goertz, Benjamin" userId="7bbcdc09-a17a-459e-9ed5-6cf1c589f103" providerId="ADAL" clId="{FBDC1D71-CE94-45DD-89C8-CE2DF7BED357}" dt="2025-03-19T17:21:17.794" v="4310" actId="14100"/>
          <ac:picMkLst>
            <pc:docMk/>
            <pc:sldMk cId="394757324" sldId="424"/>
            <ac:picMk id="6" creationId="{ECC755B7-B39E-3360-12EE-F94EDB3B46C7}"/>
          </ac:picMkLst>
        </pc:picChg>
        <pc:picChg chg="add del mod">
          <ac:chgData name="Goertz, Benjamin" userId="7bbcdc09-a17a-459e-9ed5-6cf1c589f103" providerId="ADAL" clId="{FBDC1D71-CE94-45DD-89C8-CE2DF7BED357}" dt="2025-03-19T17:20:39.256" v="4307" actId="478"/>
          <ac:picMkLst>
            <pc:docMk/>
            <pc:sldMk cId="394757324" sldId="424"/>
            <ac:picMk id="8" creationId="{1B67DFFD-80DB-92D8-BF13-77E590D87E7F}"/>
          </ac:picMkLst>
        </pc:picChg>
        <pc:picChg chg="del">
          <ac:chgData name="Goertz, Benjamin" userId="7bbcdc09-a17a-459e-9ed5-6cf1c589f103" providerId="ADAL" clId="{FBDC1D71-CE94-45DD-89C8-CE2DF7BED357}" dt="2025-03-19T17:11:31.429" v="3976" actId="478"/>
          <ac:picMkLst>
            <pc:docMk/>
            <pc:sldMk cId="394757324" sldId="424"/>
            <ac:picMk id="9" creationId="{20A5ACB5-25C5-609C-E9A6-FC34CA09B67D}"/>
          </ac:picMkLst>
        </pc:picChg>
        <pc:picChg chg="add mod">
          <ac:chgData name="Goertz, Benjamin" userId="7bbcdc09-a17a-459e-9ed5-6cf1c589f103" providerId="ADAL" clId="{FBDC1D71-CE94-45DD-89C8-CE2DF7BED357}" dt="2025-03-19T17:21:22.144" v="4311" actId="1076"/>
          <ac:picMkLst>
            <pc:docMk/>
            <pc:sldMk cId="394757324" sldId="424"/>
            <ac:picMk id="12" creationId="{8021A8C1-787E-6A64-FF08-55EE1799E153}"/>
          </ac:picMkLst>
        </pc:picChg>
        <pc:picChg chg="del">
          <ac:chgData name="Goertz, Benjamin" userId="7bbcdc09-a17a-459e-9ed5-6cf1c589f103" providerId="ADAL" clId="{FBDC1D71-CE94-45DD-89C8-CE2DF7BED357}" dt="2025-03-19T17:11:30.613" v="3975" actId="478"/>
          <ac:picMkLst>
            <pc:docMk/>
            <pc:sldMk cId="394757324" sldId="424"/>
            <ac:picMk id="13" creationId="{9F083975-0327-2737-B50C-6955056D8673}"/>
          </ac:picMkLst>
        </pc:picChg>
      </pc:sldChg>
    </pc:docChg>
  </pc:docChgLst>
  <pc:docChgLst>
    <pc:chgData name="Goertz, Benjamin" userId="S::bgoertz@fmi.com::7bbcdc09-a17a-459e-9ed5-6cf1c589f103" providerId="AD" clId="Web-{DBB581FE-426F-DEC2-A309-A2D2589DC7BF}"/>
    <pc:docChg chg="addSld modSld">
      <pc:chgData name="Goertz, Benjamin" userId="S::bgoertz@fmi.com::7bbcdc09-a17a-459e-9ed5-6cf1c589f103" providerId="AD" clId="Web-{DBB581FE-426F-DEC2-A309-A2D2589DC7BF}" dt="2025-03-13T19:28:47.985" v="24"/>
      <pc:docMkLst>
        <pc:docMk/>
      </pc:docMkLst>
      <pc:sldChg chg="delSp modSp">
        <pc:chgData name="Goertz, Benjamin" userId="S::bgoertz@fmi.com::7bbcdc09-a17a-459e-9ed5-6cf1c589f103" providerId="AD" clId="Web-{DBB581FE-426F-DEC2-A309-A2D2589DC7BF}" dt="2025-03-13T19:28:47.985" v="24"/>
        <pc:sldMkLst>
          <pc:docMk/>
          <pc:sldMk cId="2742329154" sldId="385"/>
        </pc:sldMkLst>
        <pc:spChg chg="mod">
          <ac:chgData name="Goertz, Benjamin" userId="S::bgoertz@fmi.com::7bbcdc09-a17a-459e-9ed5-6cf1c589f103" providerId="AD" clId="Web-{DBB581FE-426F-DEC2-A309-A2D2589DC7BF}" dt="2025-03-13T19:28:46.657" v="22" actId="20577"/>
          <ac:spMkLst>
            <pc:docMk/>
            <pc:sldMk cId="2742329154" sldId="385"/>
            <ac:spMk id="3" creationId="{2B4744C7-1653-5F58-4FEB-04C6B62B7ED1}"/>
          </ac:spMkLst>
        </pc:spChg>
      </pc:sldChg>
      <pc:sldChg chg="modSp add replId">
        <pc:chgData name="Goertz, Benjamin" userId="S::bgoertz@fmi.com::7bbcdc09-a17a-459e-9ed5-6cf1c589f103" providerId="AD" clId="Web-{DBB581FE-426F-DEC2-A309-A2D2589DC7BF}" dt="2025-03-13T19:28:19.750" v="3" actId="20577"/>
        <pc:sldMkLst>
          <pc:docMk/>
          <pc:sldMk cId="1870854185" sldId="416"/>
        </pc:sldMkLst>
      </pc:sldChg>
      <pc:sldChg chg="modSp add replId">
        <pc:chgData name="Goertz, Benjamin" userId="S::bgoertz@fmi.com::7bbcdc09-a17a-459e-9ed5-6cf1c589f103" providerId="AD" clId="Web-{DBB581FE-426F-DEC2-A309-A2D2589DC7BF}" dt="2025-03-13T19:28:27.938" v="8" actId="20577"/>
        <pc:sldMkLst>
          <pc:docMk/>
          <pc:sldMk cId="1503184294" sldId="417"/>
        </pc:sldMkLst>
        <pc:spChg chg="mod">
          <ac:chgData name="Goertz, Benjamin" userId="S::bgoertz@fmi.com::7bbcdc09-a17a-459e-9ed5-6cf1c589f103" providerId="AD" clId="Web-{DBB581FE-426F-DEC2-A309-A2D2589DC7BF}" dt="2025-03-13T19:28:27.938" v="8" actId="20577"/>
          <ac:spMkLst>
            <pc:docMk/>
            <pc:sldMk cId="1503184294" sldId="417"/>
            <ac:spMk id="2" creationId="{8C74D1F0-3C8F-FA88-F7D6-8548107D14B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goertz\Downloads\Count%20by%20Form%20and%20Missing%20Control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color</c:v>
                </c:pt>
              </c:strCache>
            </c:strRef>
          </c:tx>
          <c:spPr>
            <a:solidFill>
              <a:srgbClr val="D34727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C-4681-A508-4659903BF6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color</c:v>
                </c:pt>
              </c:strCache>
            </c:strRef>
          </c:tx>
          <c:spPr>
            <a:solidFill>
              <a:srgbClr val="E1833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1C-4681-A508-4659903BF6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color</c:v>
                </c:pt>
              </c:strCache>
            </c:strRef>
          </c:tx>
          <c:spPr>
            <a:solidFill>
              <a:srgbClr val="FEC74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C-4681-A508-4659903BF65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color</c:v>
                </c:pt>
              </c:strCache>
            </c:strRef>
          </c:tx>
          <c:spPr>
            <a:solidFill>
              <a:srgbClr val="27B3D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1C-4681-A508-4659903BF65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 color</c:v>
                </c:pt>
              </c:strCache>
            </c:strRef>
          </c:tx>
          <c:spPr>
            <a:solidFill>
              <a:srgbClr val="0088BA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1C-4681-A508-4659903BF65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 color</c:v>
                </c:pt>
              </c:strCache>
            </c:strRef>
          </c:tx>
          <c:spPr>
            <a:solidFill>
              <a:srgbClr val="88BA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B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11C-4681-A508-4659903BF656}"/>
              </c:ext>
            </c:extLst>
          </c:dPt>
          <c:dPt>
            <c:idx val="1"/>
            <c:invertIfNegative val="0"/>
            <c:bubble3D val="0"/>
            <c:spPr>
              <a:solidFill>
                <a:srgbClr val="88B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11C-4681-A508-4659903BF656}"/>
              </c:ext>
            </c:extLst>
          </c:dPt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11C-4681-A508-4659903BF65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 color</c:v>
                </c:pt>
              </c:strCache>
            </c:strRef>
          </c:tx>
          <c:spPr>
            <a:solidFill>
              <a:srgbClr val="934E1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34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11C-4681-A508-4659903BF656}"/>
              </c:ext>
            </c:extLst>
          </c:dPt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11C-4681-A508-4659903BF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063408"/>
        <c:axId val="1298492384"/>
      </c:barChart>
      <c:catAx>
        <c:axId val="10780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98492384"/>
        <c:crosses val="autoZero"/>
        <c:auto val="1"/>
        <c:lblAlgn val="ctr"/>
        <c:lblOffset val="100"/>
        <c:noMultiLvlLbl val="0"/>
      </c:catAx>
      <c:valAx>
        <c:axId val="12984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806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3472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62-43A8-AFF0-D6FE13D292E3}"/>
              </c:ext>
            </c:extLst>
          </c:dPt>
          <c:dPt>
            <c:idx val="1"/>
            <c:bubble3D val="0"/>
            <c:spPr>
              <a:solidFill>
                <a:srgbClr val="E183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62-43A8-AFF0-D6FE13D292E3}"/>
              </c:ext>
            </c:extLst>
          </c:dPt>
          <c:dPt>
            <c:idx val="2"/>
            <c:bubble3D val="0"/>
            <c:spPr>
              <a:solidFill>
                <a:srgbClr val="FEC2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62-43A8-AFF0-D6FE13D292E3}"/>
              </c:ext>
            </c:extLst>
          </c:dPt>
          <c:dPt>
            <c:idx val="3"/>
            <c:bubble3D val="0"/>
            <c:spPr>
              <a:solidFill>
                <a:srgbClr val="27B3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762-43A8-AFF0-D6FE13D292E3}"/>
              </c:ext>
            </c:extLst>
          </c:dPt>
          <c:dPt>
            <c:idx val="4"/>
            <c:bubble3D val="0"/>
            <c:spPr>
              <a:solidFill>
                <a:srgbClr val="0088B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762-43A8-AFF0-D6FE13D292E3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762-43A8-AFF0-D6FE13D292E3}"/>
              </c:ext>
            </c:extLst>
          </c:dPt>
          <c:dPt>
            <c:idx val="6"/>
            <c:bubble3D val="0"/>
            <c:spPr>
              <a:solidFill>
                <a:srgbClr val="934E1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762-43A8-AFF0-D6FE13D292E3}"/>
              </c:ext>
            </c:extLst>
          </c:dPt>
          <c:dPt>
            <c:idx val="7"/>
            <c:bubble3D val="0"/>
            <c:spPr>
              <a:solidFill>
                <a:srgbClr val="88B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762-43A8-AFF0-D6FE13D292E3}"/>
              </c:ext>
            </c:extLst>
          </c:dPt>
          <c:cat>
            <c:strRef>
              <c:f>Sheet1!$A$2:$A$9</c:f>
              <c:strCache>
                <c:ptCount val="8"/>
                <c:pt idx="0">
                  <c:v>1 color</c:v>
                </c:pt>
                <c:pt idx="1">
                  <c:v>2 color</c:v>
                </c:pt>
                <c:pt idx="2">
                  <c:v>3 color</c:v>
                </c:pt>
                <c:pt idx="3">
                  <c:v>4 color</c:v>
                </c:pt>
                <c:pt idx="4">
                  <c:v>5 color</c:v>
                </c:pt>
                <c:pt idx="5">
                  <c:v>6 color</c:v>
                </c:pt>
                <c:pt idx="6">
                  <c:v>7 color</c:v>
                </c:pt>
                <c:pt idx="7">
                  <c:v>8 color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762-43A8-AFF0-D6FE13D292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February</a:t>
            </a:r>
            <a:r>
              <a:rPr lang="en-US" baseline="0"/>
              <a:t> </a:t>
            </a:r>
            <a:r>
              <a:rPr lang="en-US"/>
              <a:t>FRM </a:t>
            </a:r>
            <a:r>
              <a:rPr lang="en-US" baseline="0"/>
              <a:t>Audits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6425401598483584"/>
          <c:y val="0.11514904073921434"/>
          <c:w val="0.49809067855059402"/>
          <c:h val="0.804262461146182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February!$B$3</c:f>
              <c:strCache>
                <c:ptCount val="1"/>
                <c:pt idx="0">
                  <c:v>No Missing Controls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February!$A$11:$A$30</c:f>
              <c:strCache>
                <c:ptCount val="20"/>
                <c:pt idx="0">
                  <c:v>Interaction with Aircraft Unmanned</c:v>
                </c:pt>
                <c:pt idx="1">
                  <c:v>Underground Rock Fall</c:v>
                </c:pt>
                <c:pt idx="2">
                  <c:v>Hazardous Substances Acute</c:v>
                </c:pt>
                <c:pt idx="3">
                  <c:v>Hazardous Substances Chronic General</c:v>
                </c:pt>
                <c:pt idx="4">
                  <c:v>Exposure to Electrical Hazards</c:v>
                </c:pt>
                <c:pt idx="5">
                  <c:v>Falling Objects</c:v>
                </c:pt>
                <c:pt idx="6">
                  <c:v>Fall from Heights</c:v>
                </c:pt>
                <c:pt idx="7">
                  <c:v>Lifting Operations</c:v>
                </c:pt>
                <c:pt idx="8">
                  <c:v>Vehicle Impact on Person</c:v>
                </c:pt>
                <c:pt idx="9">
                  <c:v>Vehicle Collisions or Rollover</c:v>
                </c:pt>
                <c:pt idx="10">
                  <c:v>Uncontrolled Release of Energy Mapped</c:v>
                </c:pt>
                <c:pt idx="11">
                  <c:v>Confined Space</c:v>
                </c:pt>
                <c:pt idx="12">
                  <c:v>Entanglement and Crushing</c:v>
                </c:pt>
                <c:pt idx="13">
                  <c:v>Blasting (Surface)</c:v>
                </c:pt>
                <c:pt idx="14">
                  <c:v>Underground Inrush</c:v>
                </c:pt>
                <c:pt idx="15">
                  <c:v>Blasting (Underground)</c:v>
                </c:pt>
                <c:pt idx="16">
                  <c:v>Drowning</c:v>
                </c:pt>
                <c:pt idx="17">
                  <c:v>Fire</c:v>
                </c:pt>
                <c:pt idx="18">
                  <c:v>Underground Hazardous Atmosphere</c:v>
                </c:pt>
                <c:pt idx="19">
                  <c:v>Ground Failure</c:v>
                </c:pt>
              </c:strCache>
            </c:strRef>
          </c:cat>
          <c:val>
            <c:numRef>
              <c:f>February!$B$11:$B$30</c:f>
              <c:numCache>
                <c:formatCode>General</c:formatCode>
                <c:ptCount val="20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  <c:pt idx="4">
                  <c:v>10</c:v>
                </c:pt>
                <c:pt idx="5">
                  <c:v>5</c:v>
                </c:pt>
                <c:pt idx="6">
                  <c:v>13</c:v>
                </c:pt>
                <c:pt idx="7">
                  <c:v>9</c:v>
                </c:pt>
                <c:pt idx="8">
                  <c:v>13</c:v>
                </c:pt>
                <c:pt idx="9">
                  <c:v>19</c:v>
                </c:pt>
                <c:pt idx="10">
                  <c:v>9</c:v>
                </c:pt>
                <c:pt idx="11">
                  <c:v>8</c:v>
                </c:pt>
                <c:pt idx="12">
                  <c:v>8</c:v>
                </c:pt>
                <c:pt idx="13">
                  <c:v>7</c:v>
                </c:pt>
                <c:pt idx="14">
                  <c:v>5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2-4F84-AD90-DC145BD71F0E}"/>
            </c:ext>
          </c:extLst>
        </c:ser>
        <c:ser>
          <c:idx val="1"/>
          <c:order val="1"/>
          <c:tx>
            <c:strRef>
              <c:f>February!$C$3</c:f>
              <c:strCache>
                <c:ptCount val="1"/>
                <c:pt idx="0">
                  <c:v>Missing Controls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February!$A$11:$A$30</c:f>
              <c:strCache>
                <c:ptCount val="20"/>
                <c:pt idx="0">
                  <c:v>Interaction with Aircraft Unmanned</c:v>
                </c:pt>
                <c:pt idx="1">
                  <c:v>Underground Rock Fall</c:v>
                </c:pt>
                <c:pt idx="2">
                  <c:v>Hazardous Substances Acute</c:v>
                </c:pt>
                <c:pt idx="3">
                  <c:v>Hazardous Substances Chronic General</c:v>
                </c:pt>
                <c:pt idx="4">
                  <c:v>Exposure to Electrical Hazards</c:v>
                </c:pt>
                <c:pt idx="5">
                  <c:v>Falling Objects</c:v>
                </c:pt>
                <c:pt idx="6">
                  <c:v>Fall from Heights</c:v>
                </c:pt>
                <c:pt idx="7">
                  <c:v>Lifting Operations</c:v>
                </c:pt>
                <c:pt idx="8">
                  <c:v>Vehicle Impact on Person</c:v>
                </c:pt>
                <c:pt idx="9">
                  <c:v>Vehicle Collisions or Rollover</c:v>
                </c:pt>
                <c:pt idx="10">
                  <c:v>Uncontrolled Release of Energy Mapped</c:v>
                </c:pt>
                <c:pt idx="11">
                  <c:v>Confined Space</c:v>
                </c:pt>
                <c:pt idx="12">
                  <c:v>Entanglement and Crushing</c:v>
                </c:pt>
                <c:pt idx="13">
                  <c:v>Blasting (Surface)</c:v>
                </c:pt>
                <c:pt idx="14">
                  <c:v>Underground Inrush</c:v>
                </c:pt>
                <c:pt idx="15">
                  <c:v>Blasting (Underground)</c:v>
                </c:pt>
                <c:pt idx="16">
                  <c:v>Drowning</c:v>
                </c:pt>
                <c:pt idx="17">
                  <c:v>Fire</c:v>
                </c:pt>
                <c:pt idx="18">
                  <c:v>Underground Hazardous Atmosphere</c:v>
                </c:pt>
                <c:pt idx="19">
                  <c:v>Ground Failure</c:v>
                </c:pt>
              </c:strCache>
            </c:strRef>
          </c:cat>
          <c:val>
            <c:numRef>
              <c:f>February!$C$11:$C$30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C2-4F84-AD90-DC145BD71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8975807"/>
        <c:axId val="794231311"/>
      </c:barChart>
      <c:catAx>
        <c:axId val="7889758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231311"/>
        <c:crosses val="autoZero"/>
        <c:auto val="1"/>
        <c:lblAlgn val="ctr"/>
        <c:lblOffset val="100"/>
        <c:noMultiLvlLbl val="0"/>
      </c:catAx>
      <c:valAx>
        <c:axId val="79423131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897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DA9916-5E6C-4D6D-A985-E6C00F0B5D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703D9-AF9D-4CCE-8832-29F095A74F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EC6DB-F2BE-47F2-B7BA-FCF00AF40D1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3A1AE-E7BA-40C7-9D4E-864A68F6FF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437E5-CD84-4083-9937-5D84488B9D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AEEB9-CDD2-4C24-96B2-19A44D5C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29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D030-48CC-D340-A246-BA954A3A0B49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80130-CE8D-E640-9639-E0473270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FF0FCD6E-9151-9297-B55A-FE20EA215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96" t="-46" r="20722" b="-2"/>
          <a:stretch/>
        </p:blipFill>
        <p:spPr>
          <a:xfrm>
            <a:off x="-15618" y="0"/>
            <a:ext cx="9159618" cy="6858000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9">
            <a:extLst>
              <a:ext uri="{FF2B5EF4-FFF2-40B4-BE49-F238E27FC236}">
                <a16:creationId xmlns:a16="http://schemas.microsoft.com/office/drawing/2014/main" id="{10968DDA-DBC8-6D65-A77F-9165359E3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30467" y="6242743"/>
            <a:ext cx="1932807" cy="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D641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ClimaxMolybdenum.com</a:t>
            </a: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FAF20D87-9EFA-C8F8-134C-215ADD9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3604106" y="5873175"/>
            <a:ext cx="582674" cy="584602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29">
            <a:extLst>
              <a:ext uri="{FF2B5EF4-FFF2-40B4-BE49-F238E27FC236}">
                <a16:creationId xmlns:a16="http://schemas.microsoft.com/office/drawing/2014/main" id="{07373CB2-A4D4-F466-1A7E-6C01F8B2F7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393476" y="6034841"/>
            <a:ext cx="1259660" cy="41278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865D398-ED61-5AA4-C194-7458C1C6092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0944" y="5986087"/>
            <a:ext cx="2833862" cy="500347"/>
          </a:xfrm>
          <a:prstGeom prst="rect">
            <a:avLst/>
          </a:prstGeom>
        </p:spPr>
      </p:pic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E9786791-758F-F2DD-1C3A-621E069C3BE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859832" y="5873174"/>
            <a:ext cx="1067134" cy="583874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AF49A5D7-0733-B57F-868C-24406B817BA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6101" y="988611"/>
            <a:ext cx="4529315" cy="1752657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818B640-AA16-07B6-7B68-5697AFA5AF97}"/>
              </a:ext>
            </a:extLst>
          </p:cNvPr>
          <p:cNvSpPr txBox="1"/>
          <p:nvPr userDrawn="1"/>
        </p:nvSpPr>
        <p:spPr>
          <a:xfrm>
            <a:off x="5646398" y="6465717"/>
            <a:ext cx="1381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Operating Sites</a:t>
            </a:r>
            <a:endParaRPr lang="en-US" sz="9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962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header -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1" y="1864530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100">
                <a:solidFill>
                  <a:srgbClr val="45688B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71" y="2912882"/>
            <a:ext cx="7837325" cy="3071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BDAB8-DFF4-6118-F138-A4EFE437B77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445912" y="2620750"/>
            <a:ext cx="8292734" cy="48714"/>
          </a:xfrm>
          <a:prstGeom prst="rect">
            <a:avLst/>
          </a:prstGeom>
          <a:gradFill flip="none" rotWithShape="1">
            <a:gsLst>
              <a:gs pos="40000">
                <a:srgbClr val="869FB5"/>
              </a:gs>
              <a:gs pos="0">
                <a:srgbClr val="45688B"/>
              </a:gs>
              <a:gs pos="99083">
                <a:srgbClr val="2E465E"/>
              </a:gs>
              <a:gs pos="67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631910-4DDE-C48C-ED97-975C3AD61DDC}"/>
              </a:ext>
            </a:extLst>
          </p:cNvPr>
          <p:cNvGrpSpPr/>
          <p:nvPr userDrawn="1"/>
        </p:nvGrpSpPr>
        <p:grpSpPr>
          <a:xfrm>
            <a:off x="0" y="3797"/>
            <a:ext cx="9141618" cy="1621523"/>
            <a:chOff x="0" y="3797"/>
            <a:chExt cx="9141618" cy="1621523"/>
          </a:xfrm>
        </p:grpSpPr>
        <p:pic>
          <p:nvPicPr>
            <p:cNvPr id="14" name="Picture 13" descr="A close-up of several metal bars&#10;&#10;Description automatically generated">
              <a:extLst>
                <a:ext uri="{FF2B5EF4-FFF2-40B4-BE49-F238E27FC236}">
                  <a16:creationId xmlns:a16="http://schemas.microsoft.com/office/drawing/2014/main" id="{67D245A9-2E4B-6186-B15A-1A5ECCE4E7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5063" t="6591" r="4949" b="69686"/>
            <a:stretch/>
          </p:blipFill>
          <p:spPr>
            <a:xfrm>
              <a:off x="0" y="3797"/>
              <a:ext cx="9141618" cy="16215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A black background with white letters&#10;&#10;Description automatically generated">
              <a:extLst>
                <a:ext uri="{FF2B5EF4-FFF2-40B4-BE49-F238E27FC236}">
                  <a16:creationId xmlns:a16="http://schemas.microsoft.com/office/drawing/2014/main" id="{6398CDD8-F9AF-F7FF-75FC-C854FEB9A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351389" y="925170"/>
              <a:ext cx="2375277" cy="419378"/>
            </a:xfrm>
            <a:prstGeom prst="rect">
              <a:avLst/>
            </a:prstGeom>
          </p:spPr>
        </p:pic>
        <p:pic>
          <p:nvPicPr>
            <p:cNvPr id="12" name="Picture 11" descr="A black and white logo&#10;&#10;Description automatically generated">
              <a:extLst>
                <a:ext uri="{FF2B5EF4-FFF2-40B4-BE49-F238E27FC236}">
                  <a16:creationId xmlns:a16="http://schemas.microsoft.com/office/drawing/2014/main" id="{E2A6C8BF-73B8-BD01-0911-6BA187A46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45416" y="469455"/>
              <a:ext cx="2601664" cy="1006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297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header -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1" y="1864530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100">
                <a:solidFill>
                  <a:srgbClr val="45688B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72" y="3048450"/>
            <a:ext cx="3879462" cy="3071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ABDAB8-DFF4-6118-F138-A4EFE437B775}"/>
              </a:ext>
            </a:extLst>
          </p:cNvPr>
          <p:cNvSpPr>
            <a:spLocks/>
          </p:cNvSpPr>
          <p:nvPr userDrawn="1"/>
        </p:nvSpPr>
        <p:spPr>
          <a:xfrm rot="10800000">
            <a:off x="445913" y="2669464"/>
            <a:ext cx="7837325" cy="46039"/>
          </a:xfrm>
          <a:prstGeom prst="rect">
            <a:avLst/>
          </a:prstGeom>
          <a:gradFill flip="none" rotWithShape="1">
            <a:gsLst>
              <a:gs pos="40000">
                <a:srgbClr val="869FB5"/>
              </a:gs>
              <a:gs pos="0">
                <a:srgbClr val="45688B"/>
              </a:gs>
              <a:gs pos="99083">
                <a:srgbClr val="2E465E"/>
              </a:gs>
              <a:gs pos="67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DB311D-C789-65AC-EF8F-69823963392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4168" y="3043155"/>
            <a:ext cx="3879462" cy="307105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9AA4FFA3-1D67-5659-6061-7CAEC107B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5063" t="6591" r="4949" b="69686"/>
          <a:stretch/>
        </p:blipFill>
        <p:spPr>
          <a:xfrm>
            <a:off x="0" y="3797"/>
            <a:ext cx="9141618" cy="16215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B7A3BAC-0099-4BB5-EE1D-765D4405B4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1389" y="925170"/>
            <a:ext cx="2375277" cy="419378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68D1D48B-0D42-9E6F-B0A7-2FFDB989B7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5416" y="469455"/>
            <a:ext cx="2601664" cy="10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04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E4DF639-9346-9AC8-5586-B8920E74461D}"/>
              </a:ext>
            </a:extLst>
          </p:cNvPr>
          <p:cNvSpPr/>
          <p:nvPr userDrawn="1"/>
        </p:nvSpPr>
        <p:spPr>
          <a:xfrm>
            <a:off x="0" y="1272730"/>
            <a:ext cx="9144000" cy="1605564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+mj-lt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65" y="417149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20" y="1362492"/>
            <a:ext cx="4188587" cy="125894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2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0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9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825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C821558-15FD-4FA4-5419-7DF2F44759E8}"/>
              </a:ext>
            </a:extLst>
          </p:cNvPr>
          <p:cNvCxnSpPr>
            <a:cxnSpLocks/>
          </p:cNvCxnSpPr>
          <p:nvPr userDrawn="1"/>
        </p:nvCxnSpPr>
        <p:spPr>
          <a:xfrm>
            <a:off x="758901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70F1A7-9A8C-6B62-65DF-56D3BAB8AC5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16827" y="3309168"/>
            <a:ext cx="4910346" cy="1402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BF20102-D0F0-E3BC-56BC-87082D79332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825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*footnotes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5CA40-9038-9F4E-8EA2-DFFDAA489F3F}"/>
              </a:ext>
            </a:extLst>
          </p:cNvPr>
          <p:cNvSpPr/>
          <p:nvPr userDrawn="1"/>
        </p:nvSpPr>
        <p:spPr>
          <a:xfrm>
            <a:off x="116983" y="5122546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187C7-770A-9CD6-3189-C8888E2CACAB}"/>
              </a:ext>
            </a:extLst>
          </p:cNvPr>
          <p:cNvSpPr/>
          <p:nvPr userDrawn="1"/>
        </p:nvSpPr>
        <p:spPr>
          <a:xfrm>
            <a:off x="3504604" y="2723651"/>
            <a:ext cx="2134792" cy="1185065"/>
          </a:xfrm>
          <a:prstGeom prst="rect">
            <a:avLst/>
          </a:prstGeom>
          <a:solidFill>
            <a:srgbClr val="2E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 dirty="0">
              <a:latin typeface="+mj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35CE15C-B3DB-0437-FA6F-4C85CE7BD3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5116" y="2893000"/>
            <a:ext cx="1933769" cy="846367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34642-FD7A-0B7A-C470-7F6E222A902B}"/>
              </a:ext>
            </a:extLst>
          </p:cNvPr>
          <p:cNvCxnSpPr>
            <a:cxnSpLocks/>
          </p:cNvCxnSpPr>
          <p:nvPr userDrawn="1"/>
        </p:nvCxnSpPr>
        <p:spPr>
          <a:xfrm>
            <a:off x="2115820" y="3319674"/>
            <a:ext cx="0" cy="194474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AD6926C-1404-7DC4-C566-1B99CDFE4449}"/>
              </a:ext>
            </a:extLst>
          </p:cNvPr>
          <p:cNvSpPr/>
          <p:nvPr userDrawn="1"/>
        </p:nvSpPr>
        <p:spPr>
          <a:xfrm>
            <a:off x="981611" y="3745988"/>
            <a:ext cx="2268416" cy="961292"/>
          </a:xfrm>
          <a:prstGeom prst="rect">
            <a:avLst/>
          </a:prstGeom>
          <a:solidFill>
            <a:srgbClr val="456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6CDB-6E00-6F08-168B-F6DCA5A8A3E6}"/>
              </a:ext>
            </a:extLst>
          </p:cNvPr>
          <p:cNvSpPr/>
          <p:nvPr userDrawn="1"/>
        </p:nvSpPr>
        <p:spPr>
          <a:xfrm>
            <a:off x="1473901" y="5122546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 dirty="0">
              <a:latin typeface="+mj-lt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3E7E51-BE08-AADC-4822-5CB444E1DD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0739" y="3799356"/>
            <a:ext cx="2030161" cy="81341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84EC982-1107-A78F-8D86-C9507AF9A7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599" y="5196483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D5915C6-21BB-C504-054C-CF0CFD786D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19726" y="5196483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3760F9-96EC-42BE-A707-74DA4B1BA13B}"/>
              </a:ext>
            </a:extLst>
          </p:cNvPr>
          <p:cNvCxnSpPr>
            <a:cxnSpLocks/>
          </p:cNvCxnSpPr>
          <p:nvPr userDrawn="1"/>
        </p:nvCxnSpPr>
        <p:spPr>
          <a:xfrm flipH="1">
            <a:off x="758901" y="4960414"/>
            <a:ext cx="270834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C60B0-9F47-F52B-F52E-66BE64910B2A}"/>
              </a:ext>
            </a:extLst>
          </p:cNvPr>
          <p:cNvCxnSpPr>
            <a:cxnSpLocks/>
          </p:cNvCxnSpPr>
          <p:nvPr userDrawn="1"/>
        </p:nvCxnSpPr>
        <p:spPr>
          <a:xfrm>
            <a:off x="3467248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626C804-0F84-D9FE-8B7E-01577F486857}"/>
              </a:ext>
            </a:extLst>
          </p:cNvPr>
          <p:cNvSpPr/>
          <p:nvPr userDrawn="1"/>
        </p:nvSpPr>
        <p:spPr>
          <a:xfrm>
            <a:off x="2825331" y="5122546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 dirty="0">
              <a:latin typeface="+mj-lt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CEB8B21-BFF2-F3F8-56CE-6379E91F9A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88946" y="5196483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6A4E82-26BE-B07E-A1D4-A3968F3CAA9C}"/>
              </a:ext>
            </a:extLst>
          </p:cNvPr>
          <p:cNvCxnSpPr>
            <a:cxnSpLocks/>
          </p:cNvCxnSpPr>
          <p:nvPr userDrawn="1"/>
        </p:nvCxnSpPr>
        <p:spPr>
          <a:xfrm>
            <a:off x="5664426" y="4949116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B98291C-CC22-7BA1-6161-5473BCEA842D}"/>
              </a:ext>
            </a:extLst>
          </p:cNvPr>
          <p:cNvSpPr/>
          <p:nvPr userDrawn="1"/>
        </p:nvSpPr>
        <p:spPr>
          <a:xfrm>
            <a:off x="5022508" y="5123382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 dirty="0"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581B9F-0FD8-F84E-2EF6-334A56CF16E1}"/>
              </a:ext>
            </a:extLst>
          </p:cNvPr>
          <p:cNvCxnSpPr>
            <a:cxnSpLocks/>
          </p:cNvCxnSpPr>
          <p:nvPr userDrawn="1"/>
        </p:nvCxnSpPr>
        <p:spPr>
          <a:xfrm>
            <a:off x="7018988" y="3320510"/>
            <a:ext cx="0" cy="194474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93E619B-4460-1B17-C65A-0F9374039806}"/>
              </a:ext>
            </a:extLst>
          </p:cNvPr>
          <p:cNvSpPr/>
          <p:nvPr userDrawn="1"/>
        </p:nvSpPr>
        <p:spPr>
          <a:xfrm>
            <a:off x="5887136" y="3746824"/>
            <a:ext cx="2268416" cy="961292"/>
          </a:xfrm>
          <a:prstGeom prst="rect">
            <a:avLst/>
          </a:prstGeom>
          <a:solidFill>
            <a:srgbClr val="456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2244E2-1446-C44D-64CC-44BA780136EE}"/>
              </a:ext>
            </a:extLst>
          </p:cNvPr>
          <p:cNvSpPr/>
          <p:nvPr userDrawn="1"/>
        </p:nvSpPr>
        <p:spPr>
          <a:xfrm>
            <a:off x="6386497" y="5123382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200" dirty="0">
              <a:latin typeface="+mj-lt"/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E902119-526E-11E2-2BB4-05838377C2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6264" y="3800192"/>
            <a:ext cx="2030161" cy="81341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B88D6BF-3AA5-B3D6-4361-F0180CEF40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86124" y="5197319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2DA6A443-80F8-BDFE-F488-C8764E628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32321" y="5197319"/>
            <a:ext cx="1156606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80C29C-01A5-F2AA-3528-E3D1FA463438}"/>
              </a:ext>
            </a:extLst>
          </p:cNvPr>
          <p:cNvCxnSpPr>
            <a:cxnSpLocks/>
          </p:cNvCxnSpPr>
          <p:nvPr userDrawn="1"/>
        </p:nvCxnSpPr>
        <p:spPr>
          <a:xfrm flipH="1">
            <a:off x="5664426" y="4961250"/>
            <a:ext cx="270834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098F304-2966-9B2C-D0C5-066D69773039}"/>
              </a:ext>
            </a:extLst>
          </p:cNvPr>
          <p:cNvCxnSpPr>
            <a:cxnSpLocks/>
          </p:cNvCxnSpPr>
          <p:nvPr userDrawn="1"/>
        </p:nvCxnSpPr>
        <p:spPr>
          <a:xfrm>
            <a:off x="8372773" y="4949116"/>
            <a:ext cx="0" cy="422796"/>
          </a:xfrm>
          <a:prstGeom prst="line">
            <a:avLst/>
          </a:prstGeom>
          <a:ln w="19050">
            <a:solidFill>
              <a:srgbClr val="3954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C0FDE88-08F2-1384-9B9A-752E8DC273C9}"/>
              </a:ext>
            </a:extLst>
          </p:cNvPr>
          <p:cNvSpPr/>
          <p:nvPr userDrawn="1"/>
        </p:nvSpPr>
        <p:spPr>
          <a:xfrm>
            <a:off x="7730856" y="5123382"/>
            <a:ext cx="1283835" cy="961292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200" dirty="0">
              <a:latin typeface="+mj-lt"/>
            </a:endParaRP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34E741C-9DF0-0FEE-3BD0-AE4D21466A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94471" y="5197319"/>
            <a:ext cx="1144303" cy="813418"/>
          </a:xfrm>
          <a:prstGeom prst="rect">
            <a:avLst/>
          </a:prstGeom>
          <a:solidFill>
            <a:srgbClr val="E7ECF0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46B3DF0-438B-0620-A62E-F05AB3AEB5C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621095" y="1362492"/>
            <a:ext cx="4416790" cy="1258941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2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0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9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825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218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E4DF639-9346-9AC8-5586-B8920E74461D}"/>
              </a:ext>
            </a:extLst>
          </p:cNvPr>
          <p:cNvSpPr/>
          <p:nvPr userDrawn="1"/>
        </p:nvSpPr>
        <p:spPr>
          <a:xfrm>
            <a:off x="0" y="1197204"/>
            <a:ext cx="9144000" cy="1150070"/>
          </a:xfrm>
          <a:prstGeom prst="rect">
            <a:avLst/>
          </a:prstGeom>
          <a:solidFill>
            <a:srgbClr val="869FB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+mj-lt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319" y="304025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20" y="2453643"/>
            <a:ext cx="4188587" cy="2995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5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3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2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05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BF20102-D0F0-E3BC-56BC-87082D79332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825" b="0">
                <a:solidFill>
                  <a:schemeClr val="tx1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*footnotes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46B3DF0-438B-0620-A62E-F05AB3AEB5C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621095" y="2453643"/>
            <a:ext cx="4416790" cy="2995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5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3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2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05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301330D-DE87-12B9-8A22-DF3FBED01A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4320" y="1557559"/>
            <a:ext cx="5522983" cy="50488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45688B"/>
                </a:solidFill>
                <a:effectLst/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15231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1DAB44-3933-4383-A7E8-C2260715D422}"/>
              </a:ext>
            </a:extLst>
          </p:cNvPr>
          <p:cNvSpPr/>
          <p:nvPr userDrawn="1"/>
        </p:nvSpPr>
        <p:spPr>
          <a:xfrm>
            <a:off x="0" y="-41565"/>
            <a:ext cx="8930666" cy="690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4A30A-ED28-C5D9-80DB-D1831070D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6730" r="6836"/>
          <a:stretch/>
        </p:blipFill>
        <p:spPr>
          <a:xfrm rot="5400000">
            <a:off x="5119004" y="2838210"/>
            <a:ext cx="6924033" cy="1132168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3C39D67-BBE6-4ABD-AC6C-64B022DEB0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436085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3C39D67-BBE6-4ABD-AC6C-64B022DEB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0048B-215C-2742-B3BD-2C887A2EE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74922" y="217232"/>
            <a:ext cx="6259953" cy="6254342"/>
          </a:xfrm>
          <a:prstGeom prst="rect">
            <a:avLst/>
          </a:prstGeom>
        </p:spPr>
        <p:txBody>
          <a:bodyPr vert="eaVert">
            <a:noAutofit/>
          </a:bodyPr>
          <a:lstStyle>
            <a:lvl1pPr>
              <a:defRPr sz="1800">
                <a:solidFill>
                  <a:schemeClr val="tx1"/>
                </a:solidFill>
                <a:latin typeface="+mj-lt"/>
              </a:defRPr>
            </a:lvl1pPr>
            <a:lvl2pPr marL="471488" indent="-257175">
              <a:buClr>
                <a:srgbClr val="005DAB"/>
              </a:buClr>
              <a:defRPr lang="en-US" sz="16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603647" indent="-257175">
              <a:buClr>
                <a:srgbClr val="005DAB"/>
              </a:buClr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773906" indent="-257175">
              <a:buClr>
                <a:srgbClr val="005DAB"/>
              </a:buClr>
              <a:defRPr lang="en-US" sz="13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>
              <a:buClr>
                <a:srgbClr val="005DAB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771AEE-C76D-499A-99C6-64134E3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6259612" y="2050546"/>
            <a:ext cx="4487159" cy="668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888420E-A35D-2CFE-2B8E-3923F03E234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214976" y="6636022"/>
            <a:ext cx="598419" cy="2695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545FE2-DEF4-4BC2-9058-BF1DA4AEB4E3}" type="slidenum">
              <a:rPr lang="en-US" sz="750" smtClean="0"/>
              <a:pPr/>
              <a:t>‹#›</a:t>
            </a:fld>
            <a:endParaRPr lang="en-US" sz="750" dirty="0"/>
          </a:p>
        </p:txBody>
      </p:sp>
      <p:pic>
        <p:nvPicPr>
          <p:cNvPr id="7" name="Picture 6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D600F9BB-A801-A089-C12E-C0C8B9496BF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8105759" y="4297873"/>
            <a:ext cx="1690030" cy="298391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093BA9BF-0FEA-A45E-22FA-C6021B4DED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7876160" y="5942747"/>
            <a:ext cx="1265458" cy="4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1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821042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D2C76B0-8A4A-4935-AB9E-8457605F32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09" y="5790141"/>
            <a:ext cx="2252725" cy="84477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189D5A3-AE35-40D8-AF42-34B1E9466F99}"/>
              </a:ext>
            </a:extLst>
          </p:cNvPr>
          <p:cNvGrpSpPr/>
          <p:nvPr userDrawn="1"/>
        </p:nvGrpSpPr>
        <p:grpSpPr>
          <a:xfrm>
            <a:off x="-8383" y="0"/>
            <a:ext cx="9152383" cy="6858000"/>
            <a:chOff x="-8383" y="0"/>
            <a:chExt cx="9152383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DA4D8A-1C1C-4C01-B4D7-4BAD698EFC34}"/>
                </a:ext>
              </a:extLst>
            </p:cNvPr>
            <p:cNvSpPr/>
            <p:nvPr userDrawn="1"/>
          </p:nvSpPr>
          <p:spPr>
            <a:xfrm>
              <a:off x="175491" y="0"/>
              <a:ext cx="8968509" cy="1313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close up of a wood surface&#10;&#10;Description automatically generated with low confidence">
              <a:extLst>
                <a:ext uri="{FF2B5EF4-FFF2-40B4-BE49-F238E27FC236}">
                  <a16:creationId xmlns:a16="http://schemas.microsoft.com/office/drawing/2014/main" id="{E01C4E6A-F310-4FC1-A6D7-38964810DF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" t="1225" r="22187" b="52375"/>
            <a:stretch/>
          </p:blipFill>
          <p:spPr>
            <a:xfrm rot="10800000" flipH="1">
              <a:off x="-8383" y="0"/>
              <a:ext cx="626320" cy="6858000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0DDEB28-0E8D-469A-B4CF-4653C995EC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t="6973" b="4485"/>
            <a:stretch/>
          </p:blipFill>
          <p:spPr>
            <a:xfrm>
              <a:off x="810346" y="1914950"/>
              <a:ext cx="3274142" cy="1218634"/>
            </a:xfrm>
            <a:prstGeom prst="rect">
              <a:avLst/>
            </a:prstGeom>
          </p:spPr>
        </p:pic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838BAD-8AB4-4A8A-9379-E9F8F6327820}"/>
              </a:ext>
            </a:extLst>
          </p:cNvPr>
          <p:cNvCxnSpPr>
            <a:cxnSpLocks/>
          </p:cNvCxnSpPr>
          <p:nvPr userDrawn="1"/>
        </p:nvCxnSpPr>
        <p:spPr>
          <a:xfrm>
            <a:off x="4276894" y="1440589"/>
            <a:ext cx="0" cy="2167357"/>
          </a:xfrm>
          <a:prstGeom prst="line">
            <a:avLst/>
          </a:prstGeom>
          <a:ln>
            <a:solidFill>
              <a:srgbClr val="367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4FDD1E2D-BB2B-4239-A4C5-B675E66B4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16585" y="1440589"/>
            <a:ext cx="4368799" cy="2167357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Appendix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6F1A4D-4E58-4865-AF8D-418B2FE3E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22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398F7C34-59B2-5398-EFED-01914810F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83" t="12495" r="16303" b="22253"/>
          <a:stretch/>
        </p:blipFill>
        <p:spPr>
          <a:xfrm>
            <a:off x="-6191" y="0"/>
            <a:ext cx="9150191" cy="4093986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9">
            <a:extLst>
              <a:ext uri="{FF2B5EF4-FFF2-40B4-BE49-F238E27FC236}">
                <a16:creationId xmlns:a16="http://schemas.microsoft.com/office/drawing/2014/main" id="{B332FC75-8C9E-45F4-879D-39F6AAC1E6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0861" y="4361827"/>
            <a:ext cx="246327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D641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5E5E5E"/>
                </a:solidFill>
              </a:rPr>
              <a:t>ClimaxMolybdenum.com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3BE7A0-4F49-FE60-B13A-A8BE27BD716B}"/>
              </a:ext>
            </a:extLst>
          </p:cNvPr>
          <p:cNvSpPr/>
          <p:nvPr userDrawn="1"/>
        </p:nvSpPr>
        <p:spPr>
          <a:xfrm>
            <a:off x="6477132" y="3683728"/>
            <a:ext cx="2463271" cy="611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33193A8-9581-19DB-8540-F4B06DFBA3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537" y="1199584"/>
            <a:ext cx="4529315" cy="1752657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795354F0-40B9-5BBD-1E99-8AF82B48447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39534" y="3740862"/>
            <a:ext cx="2280667" cy="563831"/>
          </a:xfrm>
          <a:prstGeom prst="rect">
            <a:avLst/>
          </a:prstGeom>
        </p:spPr>
      </p:pic>
      <p:pic>
        <p:nvPicPr>
          <p:cNvPr id="2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B1927388-C2D5-D7BB-EF14-C8167A0FB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34" y="5902188"/>
            <a:ext cx="436706" cy="43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9">
            <a:extLst>
              <a:ext uri="{FF2B5EF4-FFF2-40B4-BE49-F238E27FC236}">
                <a16:creationId xmlns:a16="http://schemas.microsoft.com/office/drawing/2014/main" id="{25F530B7-FD48-73A4-5D04-B57529A9EC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45926" y="5998168"/>
            <a:ext cx="895174" cy="2934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95FA07-7AC1-63DF-1AC2-35BE411949DB}"/>
              </a:ext>
            </a:extLst>
          </p:cNvPr>
          <p:cNvCxnSpPr>
            <a:cxnSpLocks/>
          </p:cNvCxnSpPr>
          <p:nvPr userDrawn="1"/>
        </p:nvCxnSpPr>
        <p:spPr>
          <a:xfrm>
            <a:off x="6470861" y="5775467"/>
            <a:ext cx="2481558" cy="0"/>
          </a:xfrm>
          <a:prstGeom prst="line">
            <a:avLst/>
          </a:prstGeom>
          <a:ln w="15875">
            <a:solidFill>
              <a:srgbClr val="005D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46B1AF7-6731-EC17-F373-3A30B56ECB7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73039" y="5921086"/>
            <a:ext cx="810162" cy="442672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2CB4082-4C53-AE35-46AE-A208E14D07E6}"/>
              </a:ext>
            </a:extLst>
          </p:cNvPr>
          <p:cNvSpPr txBox="1"/>
          <p:nvPr userDrawn="1"/>
        </p:nvSpPr>
        <p:spPr>
          <a:xfrm>
            <a:off x="7877181" y="6352703"/>
            <a:ext cx="1381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All Operating Sites</a:t>
            </a:r>
            <a:endParaRPr lang="en-US" sz="900" i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3359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85818DAE-F173-6A02-5C2D-15422D5E9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704" t="73" r="95214" b="852"/>
          <a:stretch/>
        </p:blipFill>
        <p:spPr>
          <a:xfrm>
            <a:off x="-1678028" y="46234"/>
            <a:ext cx="2259597" cy="6811766"/>
          </a:xfrm>
          <a:prstGeom prst="rect">
            <a:avLst/>
          </a:prstGeom>
        </p:spPr>
      </p:pic>
      <p:pic>
        <p:nvPicPr>
          <p:cNvPr id="6" name="Picture 5" descr="A close-up of several metal bars&#10;&#10;Description automatically generated">
            <a:extLst>
              <a:ext uri="{FF2B5EF4-FFF2-40B4-BE49-F238E27FC236}">
                <a16:creationId xmlns:a16="http://schemas.microsoft.com/office/drawing/2014/main" id="{ABB98FE2-8C45-F822-2EEB-97CF29D47D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852" t="73" r="30977" b="852"/>
          <a:stretch/>
        </p:blipFill>
        <p:spPr>
          <a:xfrm>
            <a:off x="-6191" y="0"/>
            <a:ext cx="9150191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821042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E4059FD-FABF-985C-1EFD-8E12B0A25D6C}"/>
              </a:ext>
            </a:extLst>
          </p:cNvPr>
          <p:cNvSpPr txBox="1">
            <a:spLocks/>
          </p:cNvSpPr>
          <p:nvPr userDrawn="1"/>
        </p:nvSpPr>
        <p:spPr>
          <a:xfrm>
            <a:off x="8864707" y="6591102"/>
            <a:ext cx="448814" cy="3593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545FE2-DEF4-4BC2-9058-BF1DA4AEB4E3}" type="slidenum">
              <a:rPr lang="en-US" sz="750" smtClean="0"/>
              <a:pPr/>
              <a:t>‹#›</a:t>
            </a:fld>
            <a:endParaRPr lang="en-US" sz="750" dirty="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3C57629-A0D9-4379-2614-751A21521FB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31528" y="1189655"/>
            <a:ext cx="3746783" cy="14498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F53F87-37AA-AD86-C495-DD48BED75638}"/>
              </a:ext>
            </a:extLst>
          </p:cNvPr>
          <p:cNvSpPr/>
          <p:nvPr userDrawn="1"/>
        </p:nvSpPr>
        <p:spPr>
          <a:xfrm>
            <a:off x="529829" y="-14288"/>
            <a:ext cx="3664165" cy="687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447447-78DC-F23E-0FCE-D6184398FC21}"/>
              </a:ext>
            </a:extLst>
          </p:cNvPr>
          <p:cNvSpPr>
            <a:spLocks/>
          </p:cNvSpPr>
          <p:nvPr userDrawn="1"/>
        </p:nvSpPr>
        <p:spPr>
          <a:xfrm rot="5400000" flipV="1">
            <a:off x="781296" y="3412820"/>
            <a:ext cx="6840565" cy="59323"/>
          </a:xfrm>
          <a:prstGeom prst="rect">
            <a:avLst/>
          </a:prstGeom>
          <a:gradFill flip="none" rotWithShape="1">
            <a:gsLst>
              <a:gs pos="40000">
                <a:srgbClr val="869FB5"/>
              </a:gs>
              <a:gs pos="0">
                <a:srgbClr val="45688B"/>
              </a:gs>
              <a:gs pos="99083">
                <a:srgbClr val="2E465E"/>
              </a:gs>
              <a:gs pos="67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F8E533-867F-52B7-0FEE-86FA4FF30461}"/>
              </a:ext>
            </a:extLst>
          </p:cNvPr>
          <p:cNvSpPr>
            <a:spLocks/>
          </p:cNvSpPr>
          <p:nvPr userDrawn="1"/>
        </p:nvSpPr>
        <p:spPr>
          <a:xfrm rot="5400000" flipV="1">
            <a:off x="-2881412" y="3397283"/>
            <a:ext cx="6877051" cy="69738"/>
          </a:xfrm>
          <a:prstGeom prst="rect">
            <a:avLst/>
          </a:prstGeom>
          <a:gradFill flip="none" rotWithShape="1">
            <a:gsLst>
              <a:gs pos="40000">
                <a:srgbClr val="869FB5"/>
              </a:gs>
              <a:gs pos="0">
                <a:srgbClr val="45688B"/>
              </a:gs>
              <a:gs pos="99083">
                <a:srgbClr val="2E465E"/>
              </a:gs>
              <a:gs pos="67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3368DAA1-C8D7-7332-E49D-3D0B04D3BA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5947" y="5943488"/>
            <a:ext cx="2637913" cy="6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7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319" y="436003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0" y="1519519"/>
            <a:ext cx="7929237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987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hite 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" y="438866"/>
            <a:ext cx="6478254" cy="31184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0" y="1519519"/>
            <a:ext cx="7929237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CD40693-0A03-1354-D63D-FF9177EF84C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40374" y="750715"/>
            <a:ext cx="6478252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350" i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1273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9" y="417146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</p:spTree>
    <p:extLst>
      <p:ext uri="{BB962C8B-B14F-4D97-AF65-F5344CB8AC3E}">
        <p14:creationId xmlns:p14="http://schemas.microsoft.com/office/powerpoint/2010/main" val="1583700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908724-14E5-D95A-5C0D-284485C36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94"/>
          <a:stretch/>
        </p:blipFill>
        <p:spPr>
          <a:xfrm>
            <a:off x="-1" y="-9427"/>
            <a:ext cx="9144001" cy="1245409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43" y="1519519"/>
            <a:ext cx="8187510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close up of a blue and black background&#10;&#10;Description automatically generated">
            <a:extLst>
              <a:ext uri="{FF2B5EF4-FFF2-40B4-BE49-F238E27FC236}">
                <a16:creationId xmlns:a16="http://schemas.microsoft.com/office/drawing/2014/main" id="{A7785B8F-E69F-3E87-893C-C30F551FEF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82" y="-9427"/>
            <a:ext cx="750094" cy="10382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3" y="530268"/>
            <a:ext cx="6584307" cy="381498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9FCF83F-B782-0E6A-1686-0705CAEC030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86021" y="-39253"/>
            <a:ext cx="1655759" cy="40934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7773481-FE5B-C55B-4845-F538B9CC919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81890" y="490209"/>
            <a:ext cx="1265458" cy="4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7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Title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908724-14E5-D95A-5C0D-284485C36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94"/>
          <a:stretch/>
        </p:blipFill>
        <p:spPr>
          <a:xfrm>
            <a:off x="-1" y="-9427"/>
            <a:ext cx="9144001" cy="1245409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43" y="1519519"/>
            <a:ext cx="8253497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5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135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close up of a blue and black background&#10;&#10;Description automatically generated">
            <a:extLst>
              <a:ext uri="{FF2B5EF4-FFF2-40B4-BE49-F238E27FC236}">
                <a16:creationId xmlns:a16="http://schemas.microsoft.com/office/drawing/2014/main" id="{A7785B8F-E69F-3E87-893C-C30F551FEF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82" y="-9427"/>
            <a:ext cx="750094" cy="10382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3" y="379438"/>
            <a:ext cx="6584307" cy="381498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8A13F1-DDBA-0238-F2E3-B49A06E152B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40374" y="750715"/>
            <a:ext cx="6584306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350" i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C4C08978-886F-E8E5-73B0-EA408FA883F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86021" y="-39253"/>
            <a:ext cx="1655759" cy="409340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58358372-70ED-0FE6-CB17-90ECC57EF4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81890" y="490209"/>
            <a:ext cx="1265458" cy="4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1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109" y="427192"/>
            <a:ext cx="658430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116" y="2971246"/>
            <a:ext cx="2359394" cy="153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005DAB"/>
              </a:buClr>
              <a:buSzPct val="110000"/>
              <a:defRPr sz="1200">
                <a:latin typeface="+mj-lt"/>
                <a:cs typeface="Arial" panose="020B0604020202020204" pitchFamily="34" charset="0"/>
              </a:defRPr>
            </a:lvl1pPr>
            <a:lvl2pPr marL="428625" indent="-214313">
              <a:buClr>
                <a:srgbClr val="005DAB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16731" indent="-170260"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  <a:defRPr lang="en-US" sz="105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685800" indent="-169069">
              <a:buClr>
                <a:srgbClr val="005DAB"/>
              </a:buClr>
              <a:buSzPct val="95000"/>
              <a:defRPr sz="900">
                <a:latin typeface="+mj-lt"/>
                <a:cs typeface="Arial" panose="020B0604020202020204" pitchFamily="34" charset="0"/>
              </a:defRPr>
            </a:lvl4pPr>
            <a:lvl5pPr marL="854869" indent="-169069">
              <a:buClr>
                <a:srgbClr val="005DAB"/>
              </a:buClr>
              <a:buFont typeface="Arial" panose="020B0604020202020204" pitchFamily="34" charset="0"/>
              <a:buChar char="–"/>
              <a:defRPr sz="825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ACDD39-4423-42DC-1617-E392617E019C}"/>
              </a:ext>
            </a:extLst>
          </p:cNvPr>
          <p:cNvSpPr/>
          <p:nvPr userDrawn="1"/>
        </p:nvSpPr>
        <p:spPr>
          <a:xfrm>
            <a:off x="2382" y="1177710"/>
            <a:ext cx="9141618" cy="1515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903C8-A57F-CB57-B8BE-2F90028155F4}"/>
              </a:ext>
            </a:extLst>
          </p:cNvPr>
          <p:cNvSpPr/>
          <p:nvPr userDrawn="1"/>
        </p:nvSpPr>
        <p:spPr>
          <a:xfrm>
            <a:off x="91296" y="4930439"/>
            <a:ext cx="279365" cy="1231804"/>
          </a:xfrm>
          <a:prstGeom prst="rect">
            <a:avLst/>
          </a:prstGeom>
          <a:gradFill>
            <a:gsLst>
              <a:gs pos="25000">
                <a:srgbClr val="FEC745"/>
              </a:gs>
              <a:gs pos="0">
                <a:srgbClr val="E18332"/>
              </a:gs>
              <a:gs pos="100000">
                <a:srgbClr val="9B532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43AF4-C92E-B365-53BB-777D9E842197}"/>
              </a:ext>
            </a:extLst>
          </p:cNvPr>
          <p:cNvSpPr/>
          <p:nvPr userDrawn="1"/>
        </p:nvSpPr>
        <p:spPr>
          <a:xfrm>
            <a:off x="807420" y="4964036"/>
            <a:ext cx="290717" cy="1206610"/>
          </a:xfrm>
          <a:prstGeom prst="rect">
            <a:avLst/>
          </a:prstGeom>
          <a:gradFill>
            <a:gsLst>
              <a:gs pos="71000">
                <a:srgbClr val="A06146"/>
              </a:gs>
              <a:gs pos="46000">
                <a:srgbClr val="DA9E7F"/>
              </a:gs>
              <a:gs pos="25000">
                <a:srgbClr val="F9C397"/>
              </a:gs>
              <a:gs pos="0">
                <a:srgbClr val="F2D3AE"/>
              </a:gs>
              <a:gs pos="100000">
                <a:srgbClr val="843C2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86730-7A65-D011-07F0-D60FEDB8668B}"/>
              </a:ext>
            </a:extLst>
          </p:cNvPr>
          <p:cNvSpPr txBox="1"/>
          <p:nvPr userDrawn="1"/>
        </p:nvSpPr>
        <p:spPr>
          <a:xfrm>
            <a:off x="139003" y="4628345"/>
            <a:ext cx="2349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Additional color selection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25E7F-DE77-1C75-46B8-E82E9DAB8DAF}"/>
              </a:ext>
            </a:extLst>
          </p:cNvPr>
          <p:cNvSpPr/>
          <p:nvPr userDrawn="1"/>
        </p:nvSpPr>
        <p:spPr>
          <a:xfrm>
            <a:off x="442360" y="4924026"/>
            <a:ext cx="267810" cy="1231802"/>
          </a:xfrm>
          <a:prstGeom prst="rect">
            <a:avLst/>
          </a:prstGeom>
          <a:gradFill>
            <a:gsLst>
              <a:gs pos="52000">
                <a:srgbClr val="FED46A"/>
              </a:gs>
              <a:gs pos="0">
                <a:srgbClr val="F59948"/>
              </a:gs>
              <a:gs pos="100000">
                <a:srgbClr val="E1833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DA7D8B-1B1B-4FC7-7750-915B6E03F790}"/>
              </a:ext>
            </a:extLst>
          </p:cNvPr>
          <p:cNvSpPr/>
          <p:nvPr userDrawn="1"/>
        </p:nvSpPr>
        <p:spPr>
          <a:xfrm>
            <a:off x="1554090" y="4964037"/>
            <a:ext cx="307433" cy="1206609"/>
          </a:xfrm>
          <a:prstGeom prst="rect">
            <a:avLst/>
          </a:prstGeom>
          <a:gradFill>
            <a:gsLst>
              <a:gs pos="40000">
                <a:srgbClr val="0088BA"/>
              </a:gs>
              <a:gs pos="0">
                <a:srgbClr val="B5E4F7"/>
              </a:gs>
              <a:gs pos="100000">
                <a:srgbClr val="084A6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3257E-FE12-BFFC-F85F-8751163D88DB}"/>
              </a:ext>
            </a:extLst>
          </p:cNvPr>
          <p:cNvSpPr txBox="1"/>
          <p:nvPr userDrawn="1"/>
        </p:nvSpPr>
        <p:spPr>
          <a:xfrm>
            <a:off x="260453" y="1310798"/>
            <a:ext cx="5859470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The Value of Copper 2024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color theme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Select View/Slide Master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Select Colors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select THE VALUE OF COPPER 2024 theme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13DDDD-AC81-1E07-996D-1D6A43715280}"/>
              </a:ext>
            </a:extLst>
          </p:cNvPr>
          <p:cNvSpPr/>
          <p:nvPr userDrawn="1"/>
        </p:nvSpPr>
        <p:spPr>
          <a:xfrm>
            <a:off x="325130" y="3198414"/>
            <a:ext cx="206923" cy="245798"/>
          </a:xfrm>
          <a:prstGeom prst="rect">
            <a:avLst/>
          </a:prstGeom>
          <a:solidFill>
            <a:srgbClr val="008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BEFD5F9-3BE8-6B71-E2EE-5FE6BAC823C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92235173"/>
              </p:ext>
            </p:extLst>
          </p:nvPr>
        </p:nvGraphicFramePr>
        <p:xfrm>
          <a:off x="4911751" y="3044858"/>
          <a:ext cx="3923946" cy="348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511B0FB-6724-6C81-F572-2ADF14EB691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3718867"/>
              </p:ext>
            </p:extLst>
          </p:nvPr>
        </p:nvGraphicFramePr>
        <p:xfrm>
          <a:off x="2063034" y="4507243"/>
          <a:ext cx="2665334" cy="212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E853E74-1B5C-BEAC-DDFC-786FEC4426EB}"/>
              </a:ext>
            </a:extLst>
          </p:cNvPr>
          <p:cNvSpPr/>
          <p:nvPr userDrawn="1"/>
        </p:nvSpPr>
        <p:spPr>
          <a:xfrm>
            <a:off x="1832980" y="3198414"/>
            <a:ext cx="206923" cy="245798"/>
          </a:xfrm>
          <a:prstGeom prst="rect">
            <a:avLst/>
          </a:prstGeom>
          <a:solidFill>
            <a:srgbClr val="8D6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CD109F-9CB0-2C9C-DB76-D76DF5BCA409}"/>
              </a:ext>
            </a:extLst>
          </p:cNvPr>
          <p:cNvSpPr txBox="1"/>
          <p:nvPr userDrawn="1"/>
        </p:nvSpPr>
        <p:spPr>
          <a:xfrm>
            <a:off x="148121" y="4078794"/>
            <a:ext cx="545193" cy="227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/>
              <a:t>#934E15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CA4B8-B104-C60B-1CF0-7E53191E9937}"/>
              </a:ext>
            </a:extLst>
          </p:cNvPr>
          <p:cNvSpPr txBox="1"/>
          <p:nvPr userDrawn="1"/>
        </p:nvSpPr>
        <p:spPr>
          <a:xfrm>
            <a:off x="101566" y="3470719"/>
            <a:ext cx="561419" cy="2457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/>
              <a:t>#0088BA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B32B93-ADEA-6792-93A2-3085023E1577}"/>
              </a:ext>
            </a:extLst>
          </p:cNvPr>
          <p:cNvGrpSpPr/>
          <p:nvPr userDrawn="1"/>
        </p:nvGrpSpPr>
        <p:grpSpPr>
          <a:xfrm>
            <a:off x="7898813" y="1345382"/>
            <a:ext cx="720941" cy="500575"/>
            <a:chOff x="7525504" y="1297924"/>
            <a:chExt cx="2552344" cy="13291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55951B4-E1A2-9B13-7F52-0D2D33FD486C}"/>
                </a:ext>
              </a:extLst>
            </p:cNvPr>
            <p:cNvSpPr/>
            <p:nvPr userDrawn="1"/>
          </p:nvSpPr>
          <p:spPr>
            <a:xfrm rot="16200000">
              <a:off x="7493951" y="2027571"/>
              <a:ext cx="631045" cy="567940"/>
            </a:xfrm>
            <a:prstGeom prst="rect">
              <a:avLst/>
            </a:prstGeom>
            <a:solidFill>
              <a:srgbClr val="8B6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F24005-2789-0F32-4264-BD2B3C62A97F}"/>
                </a:ext>
              </a:extLst>
            </p:cNvPr>
            <p:cNvSpPr/>
            <p:nvPr userDrawn="1"/>
          </p:nvSpPr>
          <p:spPr>
            <a:xfrm rot="16200000">
              <a:off x="8114857" y="2015738"/>
              <a:ext cx="631045" cy="567940"/>
            </a:xfrm>
            <a:prstGeom prst="rect">
              <a:avLst/>
            </a:prstGeom>
            <a:solidFill>
              <a:srgbClr val="AF7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F589F1-5694-0338-1BF0-9A869568FF86}"/>
                </a:ext>
              </a:extLst>
            </p:cNvPr>
            <p:cNvSpPr/>
            <p:nvPr userDrawn="1"/>
          </p:nvSpPr>
          <p:spPr>
            <a:xfrm rot="16200000">
              <a:off x="8796606" y="2027571"/>
              <a:ext cx="631045" cy="567940"/>
            </a:xfrm>
            <a:prstGeom prst="rect">
              <a:avLst/>
            </a:prstGeom>
            <a:solidFill>
              <a:srgbClr val="B74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9762A9-5CC6-73F1-050E-7FA648844D69}"/>
                </a:ext>
              </a:extLst>
            </p:cNvPr>
            <p:cNvSpPr/>
            <p:nvPr userDrawn="1"/>
          </p:nvSpPr>
          <p:spPr>
            <a:xfrm rot="16200000">
              <a:off x="9478355" y="2015738"/>
              <a:ext cx="631045" cy="567940"/>
            </a:xfrm>
            <a:prstGeom prst="rect">
              <a:avLst/>
            </a:prstGeom>
            <a:solidFill>
              <a:srgbClr val="C87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C070C71-CE37-92E2-0545-5B781A1D1378}"/>
                </a:ext>
              </a:extLst>
            </p:cNvPr>
            <p:cNvSpPr/>
            <p:nvPr userDrawn="1"/>
          </p:nvSpPr>
          <p:spPr>
            <a:xfrm rot="16200000">
              <a:off x="8143027" y="1329477"/>
              <a:ext cx="631045" cy="567940"/>
            </a:xfrm>
            <a:prstGeom prst="rect">
              <a:avLst/>
            </a:prstGeom>
            <a:solidFill>
              <a:srgbClr val="984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ED465A-669B-F9BE-722E-58172849C11B}"/>
                </a:ext>
              </a:extLst>
            </p:cNvPr>
            <p:cNvSpPr/>
            <p:nvPr userDrawn="1"/>
          </p:nvSpPr>
          <p:spPr>
            <a:xfrm rot="16200000">
              <a:off x="8825909" y="1329477"/>
              <a:ext cx="631045" cy="567940"/>
            </a:xfrm>
            <a:prstGeom prst="rect">
              <a:avLst/>
            </a:prstGeom>
            <a:solidFill>
              <a:srgbClr val="D896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7FC58C-D212-6428-C5AE-CB733B4D3E0D}"/>
                </a:ext>
              </a:extLst>
            </p:cNvPr>
            <p:cNvSpPr/>
            <p:nvPr userDrawn="1"/>
          </p:nvSpPr>
          <p:spPr>
            <a:xfrm rot="16200000">
              <a:off x="7493951" y="1329477"/>
              <a:ext cx="631045" cy="567940"/>
            </a:xfrm>
            <a:prstGeom prst="rect">
              <a:avLst/>
            </a:prstGeom>
            <a:solidFill>
              <a:srgbClr val="F2D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C384E8-E467-1920-F822-670E72B3C17A}"/>
                </a:ext>
              </a:extLst>
            </p:cNvPr>
            <p:cNvSpPr/>
            <p:nvPr userDrawn="1"/>
          </p:nvSpPr>
          <p:spPr>
            <a:xfrm rot="16200000">
              <a:off x="9461462" y="1329477"/>
              <a:ext cx="631045" cy="567940"/>
            </a:xfrm>
            <a:prstGeom prst="rect">
              <a:avLst/>
            </a:prstGeom>
            <a:solidFill>
              <a:srgbClr val="F9C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D08324F-6AFA-6711-33FD-9A0CA33914EB}"/>
              </a:ext>
            </a:extLst>
          </p:cNvPr>
          <p:cNvSpPr/>
          <p:nvPr userDrawn="1"/>
        </p:nvSpPr>
        <p:spPr>
          <a:xfrm>
            <a:off x="813618" y="3198414"/>
            <a:ext cx="206923" cy="245798"/>
          </a:xfrm>
          <a:prstGeom prst="rect">
            <a:avLst/>
          </a:prstGeom>
          <a:solidFill>
            <a:srgbClr val="27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BA2C1F-7565-9527-ACCE-9CCAA6A9B5FB}"/>
              </a:ext>
            </a:extLst>
          </p:cNvPr>
          <p:cNvSpPr txBox="1"/>
          <p:nvPr userDrawn="1"/>
        </p:nvSpPr>
        <p:spPr>
          <a:xfrm>
            <a:off x="616876" y="3470720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/>
              <a:t>#27B3D3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DA3651-3DE9-0232-82D2-53696810851C}"/>
              </a:ext>
            </a:extLst>
          </p:cNvPr>
          <p:cNvSpPr/>
          <p:nvPr userDrawn="1"/>
        </p:nvSpPr>
        <p:spPr>
          <a:xfrm rot="16200000">
            <a:off x="1260588" y="3826848"/>
            <a:ext cx="245797" cy="206924"/>
          </a:xfrm>
          <a:prstGeom prst="rect">
            <a:avLst/>
          </a:prstGeom>
          <a:solidFill>
            <a:srgbClr val="FEC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2E0660-5D4E-42D8-B6D4-89F059082275}"/>
              </a:ext>
            </a:extLst>
          </p:cNvPr>
          <p:cNvSpPr txBox="1"/>
          <p:nvPr userDrawn="1"/>
        </p:nvSpPr>
        <p:spPr>
          <a:xfrm>
            <a:off x="1111496" y="4078795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/>
              <a:t>#FEC240</a:t>
            </a:r>
          </a:p>
          <a:p>
            <a:endParaRPr lang="en-US" sz="75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8F6D62-B233-9278-4EDB-2D916D095887}"/>
              </a:ext>
            </a:extLst>
          </p:cNvPr>
          <p:cNvSpPr/>
          <p:nvPr userDrawn="1"/>
        </p:nvSpPr>
        <p:spPr>
          <a:xfrm>
            <a:off x="1915354" y="4975762"/>
            <a:ext cx="319538" cy="1206609"/>
          </a:xfrm>
          <a:prstGeom prst="rect">
            <a:avLst/>
          </a:prstGeom>
          <a:gradFill>
            <a:gsLst>
              <a:gs pos="98473">
                <a:srgbClr val="638600"/>
              </a:gs>
              <a:gs pos="4580">
                <a:srgbClr val="C0FF0D"/>
              </a:gs>
              <a:gs pos="40000">
                <a:srgbClr val="B0EE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9FFCF3-21B1-EDE3-65F9-DC32EE4A197F}"/>
              </a:ext>
            </a:extLst>
          </p:cNvPr>
          <p:cNvSpPr/>
          <p:nvPr userDrawn="1"/>
        </p:nvSpPr>
        <p:spPr>
          <a:xfrm>
            <a:off x="1180573" y="4975763"/>
            <a:ext cx="319538" cy="1206609"/>
          </a:xfrm>
          <a:prstGeom prst="rect">
            <a:avLst/>
          </a:prstGeom>
          <a:gradFill>
            <a:gsLst>
              <a:gs pos="1527">
                <a:srgbClr val="F9C397"/>
              </a:gs>
              <a:gs pos="49000">
                <a:srgbClr val="FB7645"/>
              </a:gs>
              <a:gs pos="98473">
                <a:srgbClr val="B7452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418EE4-307A-2A23-19E6-0F48EBC3CEB4}"/>
              </a:ext>
            </a:extLst>
          </p:cNvPr>
          <p:cNvSpPr txBox="1"/>
          <p:nvPr userDrawn="1"/>
        </p:nvSpPr>
        <p:spPr>
          <a:xfrm>
            <a:off x="651584" y="4078795"/>
            <a:ext cx="54519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/>
              <a:t>#D34727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9FFA56-7D86-4DB2-7609-3A8920FE444F}"/>
              </a:ext>
            </a:extLst>
          </p:cNvPr>
          <p:cNvSpPr/>
          <p:nvPr userDrawn="1"/>
        </p:nvSpPr>
        <p:spPr>
          <a:xfrm rot="16200000">
            <a:off x="776844" y="3826848"/>
            <a:ext cx="245797" cy="206924"/>
          </a:xfrm>
          <a:prstGeom prst="rect">
            <a:avLst/>
          </a:prstGeom>
          <a:solidFill>
            <a:srgbClr val="D34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C0534C-1623-DC99-B40F-9E4820A274F8}"/>
              </a:ext>
            </a:extLst>
          </p:cNvPr>
          <p:cNvSpPr/>
          <p:nvPr userDrawn="1"/>
        </p:nvSpPr>
        <p:spPr>
          <a:xfrm>
            <a:off x="1269062" y="3198414"/>
            <a:ext cx="206923" cy="245798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FC94E0-DDFD-FB3C-3996-C52C10B72829}"/>
              </a:ext>
            </a:extLst>
          </p:cNvPr>
          <p:cNvSpPr txBox="1"/>
          <p:nvPr userDrawn="1"/>
        </p:nvSpPr>
        <p:spPr>
          <a:xfrm>
            <a:off x="1168758" y="3470720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/>
              <a:t>#88BA00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225E91-61CF-FF06-D020-2C9FD83A03A7}"/>
              </a:ext>
            </a:extLst>
          </p:cNvPr>
          <p:cNvSpPr/>
          <p:nvPr userDrawn="1"/>
        </p:nvSpPr>
        <p:spPr>
          <a:xfrm rot="16200000">
            <a:off x="288867" y="3826848"/>
            <a:ext cx="245797" cy="206924"/>
          </a:xfrm>
          <a:prstGeom prst="rect">
            <a:avLst/>
          </a:prstGeom>
          <a:solidFill>
            <a:srgbClr val="934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AB5655-B481-FF0A-35B9-52A93A28F178}"/>
              </a:ext>
            </a:extLst>
          </p:cNvPr>
          <p:cNvSpPr/>
          <p:nvPr userDrawn="1"/>
        </p:nvSpPr>
        <p:spPr>
          <a:xfrm>
            <a:off x="1832980" y="3807411"/>
            <a:ext cx="206923" cy="245798"/>
          </a:xfrm>
          <a:prstGeom prst="rect">
            <a:avLst/>
          </a:prstGeom>
          <a:solidFill>
            <a:srgbClr val="E18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BBE12A-D166-1CD8-3040-E0D21C917AAB}"/>
              </a:ext>
            </a:extLst>
          </p:cNvPr>
          <p:cNvSpPr txBox="1"/>
          <p:nvPr userDrawn="1"/>
        </p:nvSpPr>
        <p:spPr>
          <a:xfrm>
            <a:off x="1737500" y="4078795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/>
              <a:t>#E18332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E47470-5FE2-E648-60A0-42A2FDC5CA17}"/>
              </a:ext>
            </a:extLst>
          </p:cNvPr>
          <p:cNvSpPr txBox="1"/>
          <p:nvPr userDrawn="1"/>
        </p:nvSpPr>
        <p:spPr>
          <a:xfrm>
            <a:off x="1720640" y="3470720"/>
            <a:ext cx="750903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/>
              <a:t>#8D6E59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98F4C2-2A77-3E24-4785-098622639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9209" b="6673"/>
          <a:stretch/>
        </p:blipFill>
        <p:spPr>
          <a:xfrm>
            <a:off x="4911751" y="1268585"/>
            <a:ext cx="4190132" cy="13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17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0EE13-A8FD-8FC1-ADF3-FA193ECE7C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21957" r="5679"/>
          <a:stretch/>
        </p:blipFill>
        <p:spPr>
          <a:xfrm>
            <a:off x="2382" y="3176"/>
            <a:ext cx="9141618" cy="1253245"/>
          </a:xfrm>
          <a:prstGeom prst="rect">
            <a:avLst/>
          </a:prstGeom>
        </p:spPr>
      </p:pic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45C9CC86-20CD-1023-72F9-871990F36B7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940938" y="80243"/>
            <a:ext cx="1690030" cy="298391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87921134-C536-6CAD-E50B-4E762A1D2D3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829025" y="490209"/>
            <a:ext cx="1265458" cy="48968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4406680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592" imgH="595" progId="TCLayout.ActiveDocument.1">
                  <p:embed/>
                </p:oleObj>
              </mc:Choice>
              <mc:Fallback>
                <p:oleObj name="think-cell Slide" r:id="rId21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92692" y="6493999"/>
            <a:ext cx="225179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028950" y="64939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31582" y="1517029"/>
            <a:ext cx="8081096" cy="466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516731" lvl="2" indent="-1702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5DAB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1FB32A-195F-447B-93AB-5EBC804B0022}"/>
              </a:ext>
            </a:extLst>
          </p:cNvPr>
          <p:cNvSpPr txBox="1">
            <a:spLocks/>
          </p:cNvSpPr>
          <p:nvPr userDrawn="1"/>
        </p:nvSpPr>
        <p:spPr>
          <a:xfrm>
            <a:off x="8751308" y="6591103"/>
            <a:ext cx="392692" cy="2680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A545FE2-DEF4-4BC2-9058-BF1DA4AEB4E3}" type="slidenum">
              <a:rPr lang="en-US" sz="800" smtClean="0">
                <a:solidFill>
                  <a:schemeClr val="tx1"/>
                </a:solidFill>
              </a:rPr>
              <a:pPr algn="r"/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1582" y="391154"/>
            <a:ext cx="6073424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0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0" r:id="rId3"/>
    <p:sldLayoutId id="2147483707" r:id="rId4"/>
    <p:sldLayoutId id="2147483768" r:id="rId5"/>
    <p:sldLayoutId id="2147483761" r:id="rId6"/>
    <p:sldLayoutId id="2147483769" r:id="rId7"/>
    <p:sldLayoutId id="2147483762" r:id="rId8"/>
    <p:sldLayoutId id="2147483763" r:id="rId9"/>
    <p:sldLayoutId id="2147483764" r:id="rId10"/>
    <p:sldLayoutId id="2147483766" r:id="rId11"/>
    <p:sldLayoutId id="2147483765" r:id="rId12"/>
    <p:sldLayoutId id="2147483767" r:id="rId13"/>
    <p:sldLayoutId id="2147483732" r:id="rId14"/>
    <p:sldLayoutId id="2147483773" r:id="rId15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73831" indent="-173831" algn="l" defTabSz="685800" rtl="0" eaLnBrk="1" latinLnBrk="0" hangingPunct="1">
        <a:lnSpc>
          <a:spcPct val="90000"/>
        </a:lnSpc>
        <a:spcBef>
          <a:spcPts val="750"/>
        </a:spcBef>
        <a:buClr>
          <a:srgbClr val="005DAB"/>
        </a:buClr>
        <a:buSzPct val="110000"/>
        <a:buFont typeface="Arial" panose="020B0604020202020204" pitchFamily="34" charset="0"/>
        <a:buChar char="•"/>
        <a:defRPr lang="en-US" sz="18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71488" indent="-257175" algn="l" defTabSz="685800" rtl="0" eaLnBrk="1" latinLnBrk="0" hangingPunct="1">
        <a:lnSpc>
          <a:spcPct val="90000"/>
        </a:lnSpc>
        <a:spcBef>
          <a:spcPts val="375"/>
        </a:spcBef>
        <a:buClr>
          <a:srgbClr val="005DAB"/>
        </a:buClr>
        <a:buFont typeface="Arial" panose="020B0604020202020204" pitchFamily="34" charset="0"/>
        <a:buChar char="–"/>
        <a:defRPr lang="en-US" sz="165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01266" indent="-254794" algn="l" defTabSz="685800" rtl="0" eaLnBrk="1" latinLnBrk="0" hangingPunct="1">
        <a:lnSpc>
          <a:spcPct val="90000"/>
        </a:lnSpc>
        <a:spcBef>
          <a:spcPts val="375"/>
        </a:spcBef>
        <a:buClr>
          <a:srgbClr val="005DAB"/>
        </a:buClr>
        <a:buSzPct val="80000"/>
        <a:buFont typeface="Courier New" panose="02070309020205020404" pitchFamily="49" charset="0"/>
        <a:buChar char="o"/>
        <a:defRPr lang="en-US" sz="15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685800" indent="-211931" algn="l" defTabSz="685800" rtl="0" eaLnBrk="1" latinLnBrk="0" hangingPunct="1">
        <a:lnSpc>
          <a:spcPct val="90000"/>
        </a:lnSpc>
        <a:spcBef>
          <a:spcPts val="375"/>
        </a:spcBef>
        <a:buClr>
          <a:srgbClr val="005DAB"/>
        </a:buClr>
        <a:buFont typeface="Arial" panose="020B0604020202020204" pitchFamily="34" charset="0"/>
        <a:buChar char="•"/>
        <a:defRPr lang="en-US" sz="135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813197" indent="-211931" algn="l" defTabSz="685800" rtl="0" eaLnBrk="1" latinLnBrk="0" hangingPunct="1">
        <a:lnSpc>
          <a:spcPct val="90000"/>
        </a:lnSpc>
        <a:spcBef>
          <a:spcPts val="375"/>
        </a:spcBef>
        <a:buClr>
          <a:srgbClr val="005DAB"/>
        </a:buClr>
        <a:buSzPct val="80000"/>
        <a:buFont typeface="Arial" panose="020B0604020202020204" pitchFamily="34" charset="0"/>
        <a:buChar char="–"/>
        <a:defRPr lang="en-US" sz="1200" b="0" i="0" kern="120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portal.fmi.com/sites/publicportal/files/Files/Home_Files/HSEP%20Template%20-%2009.2024%20-%20Watermarked.pdf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x.com/sustainability/governance/embedding-respect" TargetMode="External"/><Relationship Id="rId2" Type="http://schemas.openxmlformats.org/officeDocument/2006/relationships/hyperlink" Target="https://fcx365.sharepoint.com/sites/GBL-HumanRights/SitePages/Home.aspx?CID=00925cb8-8572-4270-b35c-b85b108f867a&amp;csf=1&amp;e=IPMhi2&amp;web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forms.office.com/Pages/ResponsePage.aspx?id=4ZwiXzx37Uam-pdABvrgl4fT3sMvUnJJhGa1-nmji-NUQlY2ME1IRjQ3UlFIVEYwQUdVUUlYUzRSQy4u&amp;origin=QRCode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cx365.sharepoint.com/:b:/r/Sites/GBL-DOHS/DOHSPolicy/FCX%20-%20HS33%20Metal%20Fume%20Control%20Policy.pdf?csf=1&amp;web=1&amp;e=RsHz6z" TargetMode="External"/><Relationship Id="rId2" Type="http://schemas.openxmlformats.org/officeDocument/2006/relationships/hyperlink" Target="https://fcx365.sharepoint.com/:w:/r/Sites/HEN-HS/HSMS%20Toolbox/Henderson%20Operations%20Respiratory%20Protection%20Program.docx?d=w5ebad5b0abe543068389c9bebc0f3038&amp;csf=1&amp;web=1&amp;e=TBNeoC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2D0F-4856-B62B-7439-10D0D1F4AF38}"/>
              </a:ext>
            </a:extLst>
          </p:cNvPr>
          <p:cNvSpPr txBox="1">
            <a:spLocks/>
          </p:cNvSpPr>
          <p:nvPr/>
        </p:nvSpPr>
        <p:spPr>
          <a:xfrm>
            <a:off x="443451" y="2959413"/>
            <a:ext cx="4442011" cy="5987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/>
              <a:t>Henderson HSE Contractor Meeting – March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EF732-D959-ECB3-00B1-C75B74F6A1F7}"/>
              </a:ext>
            </a:extLst>
          </p:cNvPr>
          <p:cNvSpPr txBox="1">
            <a:spLocks/>
          </p:cNvSpPr>
          <p:nvPr/>
        </p:nvSpPr>
        <p:spPr>
          <a:xfrm>
            <a:off x="426132" y="3821278"/>
            <a:ext cx="4125304" cy="4358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5688B"/>
              </a:buClr>
              <a:buSzPct val="110000"/>
              <a:buFont typeface="Arial" panose="020B0604020202020204" pitchFamily="34" charset="0"/>
              <a:buNone/>
              <a:defRPr lang="en-US" sz="2000" b="0" i="0" kern="120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688B"/>
              </a:buClr>
              <a:buFont typeface="Arial" panose="020B0604020202020204" pitchFamily="34" charset="0"/>
              <a:buNone/>
              <a:defRPr lang="en-US" sz="2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688B"/>
              </a:buClr>
              <a:buSzPct val="80000"/>
              <a:buFont typeface="Courier New" panose="02070309020205020404" pitchFamily="49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688B"/>
              </a:buClr>
              <a:buFont typeface="Arial" panose="020B0604020202020204" pitchFamily="34" charset="0"/>
              <a:buNone/>
              <a:defRPr lang="en-US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688B"/>
              </a:buClr>
              <a:buSzPct val="80000"/>
              <a:buFont typeface="Arial" panose="020B0604020202020204" pitchFamily="34" charset="0"/>
              <a:buNone/>
              <a:defRPr lang="en-US"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03/20/2025</a:t>
            </a:r>
            <a:r>
              <a:rPr lang="en-US" altLang="en-US" sz="1600" b="1" dirty="0">
                <a:solidFill>
                  <a:srgbClr val="D0562E"/>
                </a:solidFill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7501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E20A-C264-A01F-7386-B269CE42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Risk/Actionable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ED92B-476B-1E82-E5D7-E71CB2291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4508F-A9F9-2177-3C06-55F7DDE6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60" y="1519519"/>
            <a:ext cx="8618214" cy="480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39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FA3D5-837E-12D1-F524-B07F42CFD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AA63C-6ED6-D1D2-DC18-3BC9A9CCD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Risk/Actionable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56CB-2167-08E8-AFF9-5426FBD7D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0FBBE-16BF-65DC-5505-C0D43F67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662"/>
            <a:ext cx="9144000" cy="511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21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CD6ED-48C6-1B9F-03C0-ECDFB17A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64C84-89AD-DA31-C854-39DB5571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Risk/Actionable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65BB5-1B50-3E18-1C74-AA559E96F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BD609-C69F-9851-180B-A7DB2472C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426"/>
            <a:ext cx="9144000" cy="51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8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F9004-188C-F2D6-DA22-E0111EB7D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5A79-15D7-1DE5-C100-AEE06897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Alerts/Contacts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AFF843-4DAE-52B0-0C8A-286655E9A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07" y="1552740"/>
            <a:ext cx="8908385" cy="5004430"/>
          </a:xfrm>
        </p:spPr>
      </p:pic>
    </p:spTree>
    <p:extLst>
      <p:ext uri="{BB962C8B-B14F-4D97-AF65-F5344CB8AC3E}">
        <p14:creationId xmlns:p14="http://schemas.microsoft.com/office/powerpoint/2010/main" val="38445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364E-4105-95DC-A448-8EC8FB1CD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Alerts/Contacts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07A69C6-73E7-EF9B-E7C2-C0503DB05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11" y="1301802"/>
            <a:ext cx="4419578" cy="55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8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5AD6-3705-F2B4-89CD-3C0788C0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MSHA Fatality Alerts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1042A4-D16C-837C-0586-25CDEDB20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4" b="80376"/>
          <a:stretch/>
        </p:blipFill>
        <p:spPr>
          <a:xfrm>
            <a:off x="239953" y="1864849"/>
            <a:ext cx="5429560" cy="1301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04F23-3F6D-8FC5-A54F-CCAB4D9C9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62" b="2693"/>
          <a:stretch/>
        </p:blipFill>
        <p:spPr>
          <a:xfrm>
            <a:off x="239954" y="3156935"/>
            <a:ext cx="5429559" cy="3100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302003-0072-01F6-29DB-3D3FBC41D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1" t="20078" r="37849" b="46844"/>
          <a:stretch/>
        </p:blipFill>
        <p:spPr>
          <a:xfrm>
            <a:off x="5526157" y="4136785"/>
            <a:ext cx="3299791" cy="2510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4FCBF-1233-D078-0F0A-C17421C7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61" t="19827" r="5889" b="47095"/>
          <a:stretch/>
        </p:blipFill>
        <p:spPr>
          <a:xfrm>
            <a:off x="6253700" y="1574357"/>
            <a:ext cx="1844703" cy="24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7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75AD6-3705-F2B4-89CD-3C0788C0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MSHA Fatality Alerts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6905D-CDB5-1BBD-3C7F-942443FCE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0" y="1502797"/>
            <a:ext cx="7929237" cy="448114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</a:rPr>
              <a:t>February 28, 2025 Fatality</a:t>
            </a:r>
          </a:p>
          <a:p>
            <a:r>
              <a:rPr lang="en-US" sz="1400" dirty="0">
                <a:latin typeface="Arial" panose="020B0604020202020204" pitchFamily="34" charset="0"/>
              </a:rPr>
              <a:t>Accident Classification: Fall of Face, Rib, Side or Highwall</a:t>
            </a:r>
          </a:p>
          <a:p>
            <a:r>
              <a:rPr lang="en-US" sz="1400" dirty="0">
                <a:latin typeface="Arial" panose="020B0604020202020204" pitchFamily="34" charset="0"/>
              </a:rPr>
              <a:t>Mine: Black Eagle – Raleigh, West Virginia (Underground, Coal)</a:t>
            </a:r>
          </a:p>
          <a:p>
            <a:r>
              <a:rPr lang="en-US" sz="1400" dirty="0">
                <a:latin typeface="Arial" panose="020B0604020202020204" pitchFamily="34" charset="0"/>
              </a:rPr>
              <a:t>Preliminary: </a:t>
            </a:r>
            <a:r>
              <a:rPr lang="en-US" sz="1400" dirty="0">
                <a:solidFill>
                  <a:srgbClr val="212121"/>
                </a:solidFill>
                <a:latin typeface="Arial" panose="020B0604020202020204" pitchFamily="34" charset="0"/>
              </a:rPr>
              <a:t>M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iner died when a piece of rock fell from an unsupported pillar rib and struck him.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</a:rPr>
              <a:t>March 5, 2025 Fatality</a:t>
            </a:r>
          </a:p>
          <a:p>
            <a:r>
              <a:rPr lang="en-US" sz="1400" dirty="0">
                <a:latin typeface="Arial" panose="020B0604020202020204" pitchFamily="34" charset="0"/>
              </a:rPr>
              <a:t>Accident Classification: Powered Haulage</a:t>
            </a:r>
          </a:p>
          <a:p>
            <a:r>
              <a:rPr lang="en-US" sz="1400" dirty="0">
                <a:latin typeface="Arial" panose="020B0604020202020204" pitchFamily="34" charset="0"/>
              </a:rPr>
              <a:t>Mine: ARROWOOD - Mecklenburg, North Carolina (Surface, Granite)</a:t>
            </a:r>
          </a:p>
          <a:p>
            <a:r>
              <a:rPr lang="en-US" sz="1400" dirty="0">
                <a:latin typeface="Arial" panose="020B0604020202020204" pitchFamily="34" charset="0"/>
              </a:rPr>
              <a:t>Preliminary: A miner died while clearing strips of old belt rubber from a belt conveyor tail roller.  During this process, the belt conveyor started to operate, causing the miner to become entangled in between the fluted tail roller and the belt.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</a:rPr>
              <a:t>March 5, 2025 Fatality</a:t>
            </a:r>
          </a:p>
          <a:p>
            <a:r>
              <a:rPr lang="en-US" sz="1400" dirty="0">
                <a:latin typeface="Arial" panose="020B0604020202020204" pitchFamily="34" charset="0"/>
              </a:rPr>
              <a:t>Accident Classification: Explosives and Breaking Agent</a:t>
            </a:r>
          </a:p>
          <a:p>
            <a:r>
              <a:rPr lang="en-US" sz="1400" dirty="0">
                <a:latin typeface="Arial" panose="020B0604020202020204" pitchFamily="34" charset="0"/>
              </a:rPr>
              <a:t>Mine: Calhoun Quarry #1 - Jersey, Illinois (Surface, Limestone)</a:t>
            </a:r>
          </a:p>
          <a:p>
            <a:r>
              <a:rPr lang="en-US" sz="1400" dirty="0">
                <a:latin typeface="Arial" panose="020B0604020202020204" pitchFamily="34" charset="0"/>
              </a:rPr>
              <a:t>Preliminary: V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ictim was exiting the Front End Loader when he was struck by a piece of fly rock from a detonated shot.</a:t>
            </a:r>
            <a:endParaRPr 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32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6A70A-6B84-1E0D-E190-F6C5C3AF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292CC-D2BE-BD04-9277-2EFCB0DD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Henderson Incidents – 02/10-03/10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1C9B0-96A7-E646-817E-17DF9BA6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59" y="1344247"/>
            <a:ext cx="4031561" cy="46396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3355" indent="-173355"/>
            <a:endParaRPr lang="en-US" dirty="0"/>
          </a:p>
          <a:p>
            <a:pPr marL="0" indent="0">
              <a:buNone/>
            </a:pPr>
            <a:r>
              <a:rPr lang="en-US" dirty="0"/>
              <a:t>Summary: Property Damage 03/06</a:t>
            </a:r>
          </a:p>
          <a:p>
            <a:pPr marL="0" indent="0">
              <a:buNone/>
            </a:pPr>
            <a:r>
              <a:rPr lang="en-US" dirty="0"/>
              <a:t>Packing Dock ramp damaged after employee raised the ramp to remove loose straps in the back of a trailer. Ramp not fully extended after straps removed causing damage to ramp and “Safe to Enter” light to give a false positive.</a:t>
            </a:r>
          </a:p>
          <a:p>
            <a:pPr marL="173355" indent="-173355"/>
            <a:endParaRPr lang="en-US" b="0" i="0" dirty="0">
              <a:solidFill>
                <a:srgbClr val="333333"/>
              </a:solidFill>
              <a:effectLst/>
              <a:latin typeface="-apple-system"/>
              <a:cs typeface="Arial"/>
            </a:endParaRPr>
          </a:p>
          <a:p>
            <a:pPr marL="0" indent="0">
              <a:buNone/>
            </a:pPr>
            <a:r>
              <a:rPr lang="en-US" dirty="0"/>
              <a:t>Learnings:</a:t>
            </a:r>
          </a:p>
          <a:p>
            <a:pPr marL="173355" indent="-173355"/>
            <a:r>
              <a:rPr lang="en-US" dirty="0">
                <a:solidFill>
                  <a:srgbClr val="333333"/>
                </a:solidFill>
                <a:latin typeface="-apple-system"/>
              </a:rPr>
              <a:t>Take the time to verify controls are returned to effective state if deviating from process/SOP</a:t>
            </a:r>
          </a:p>
          <a:p>
            <a:pPr marL="173355" indent="-173355"/>
            <a:r>
              <a:rPr lang="en-US" dirty="0">
                <a:solidFill>
                  <a:srgbClr val="333333"/>
                </a:solidFill>
                <a:latin typeface="-apple-system"/>
              </a:rPr>
              <a:t>Trust but verify indicator lights</a:t>
            </a:r>
          </a:p>
          <a:p>
            <a:pPr marL="173355" indent="-173355"/>
            <a:endParaRPr lang="en-US" dirty="0">
              <a:solidFill>
                <a:srgbClr val="333333"/>
              </a:solidFill>
              <a:latin typeface="-apple-system"/>
            </a:endParaRPr>
          </a:p>
          <a:p>
            <a:pPr marL="173355" indent="-173355"/>
            <a:endParaRPr lang="en-US" dirty="0"/>
          </a:p>
          <a:p>
            <a:pPr marL="173355" indent="-173355"/>
            <a:endParaRPr lang="en-US" dirty="0"/>
          </a:p>
          <a:p>
            <a:pPr marL="173355" indent="-173355"/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F1EBD4B-8C29-BEAE-8093-91CF0D4F8A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068664" cy="20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red circle around a door&#10;&#10;AI-generated content may be incorrect.">
            <a:extLst>
              <a:ext uri="{FF2B5EF4-FFF2-40B4-BE49-F238E27FC236}">
                <a16:creationId xmlns:a16="http://schemas.microsoft.com/office/drawing/2014/main" id="{756E3874-E9BB-243C-B0DA-94B73AA1B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331" y="1360812"/>
            <a:ext cx="3897025" cy="51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01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69F5-E002-2CC3-9FBD-29C48B21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Henderson Incidents – 02/08-03/08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44C7-1653-5F58-4FEB-04C6B62B7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59" y="1344247"/>
            <a:ext cx="4031561" cy="46396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3355" indent="-173355"/>
            <a:endParaRPr lang="en-US" dirty="0"/>
          </a:p>
          <a:p>
            <a:pPr marL="0" indent="0">
              <a:buNone/>
            </a:pPr>
            <a:r>
              <a:rPr lang="en-US" dirty="0"/>
              <a:t>Summary: Property Damage 03/08</a:t>
            </a:r>
          </a:p>
          <a:p>
            <a:pPr marL="0" indent="0">
              <a:buNone/>
            </a:pPr>
            <a:r>
              <a:rPr lang="en-US" dirty="0"/>
              <a:t>Mucker operator was mucking out of 615 North and hit 480 nip (electrical cable) in 6XC. Roadway was slick in area.</a:t>
            </a:r>
          </a:p>
          <a:p>
            <a:pPr marL="173355" indent="-173355"/>
            <a:endParaRPr lang="en-US" b="0" i="0" dirty="0">
              <a:solidFill>
                <a:srgbClr val="333333"/>
              </a:solidFill>
              <a:effectLst/>
              <a:latin typeface="-apple-system"/>
              <a:cs typeface="Arial"/>
            </a:endParaRPr>
          </a:p>
          <a:p>
            <a:pPr marL="0" indent="0">
              <a:buNone/>
            </a:pPr>
            <a:r>
              <a:rPr lang="en-US" dirty="0"/>
              <a:t>Learnings:</a:t>
            </a:r>
          </a:p>
          <a:p>
            <a:pPr marL="173355" indent="-173355"/>
            <a:r>
              <a:rPr lang="en-US" dirty="0">
                <a:solidFill>
                  <a:srgbClr val="333333"/>
                </a:solidFill>
                <a:latin typeface="-apple-system"/>
              </a:rPr>
              <a:t>Slow down equipment operation to meet driving conditions</a:t>
            </a:r>
          </a:p>
          <a:p>
            <a:pPr marL="173355" indent="-173355"/>
            <a:endParaRPr lang="en-US" dirty="0">
              <a:solidFill>
                <a:srgbClr val="333333"/>
              </a:solidFill>
              <a:latin typeface="-apple-system"/>
            </a:endParaRPr>
          </a:p>
          <a:p>
            <a:pPr marL="173355" indent="-173355"/>
            <a:endParaRPr lang="en-US" dirty="0"/>
          </a:p>
          <a:p>
            <a:pPr marL="173355" indent="-173355"/>
            <a:endParaRPr lang="en-US" dirty="0"/>
          </a:p>
          <a:p>
            <a:pPr marL="173355" indent="-17335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29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BEF2F-65DF-5B98-3577-A7BA9D6C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1D4F-B585-694C-19F7-8834821C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Henderson FRM Audit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6C1D-BD6D-749C-B3ED-B943B65BF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59" y="1502797"/>
            <a:ext cx="3794171" cy="44811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137 Forms Submitted in February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Focus in January and February around Electrical Hazards and Underground Rockfall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Hazardous Substances Acute</a:t>
            </a:r>
            <a:br>
              <a:rPr lang="en-US" dirty="0"/>
            </a:br>
            <a:r>
              <a:rPr lang="en-US" dirty="0"/>
              <a:t>and Chronic missing controls increased in February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AUDIT FOCUS FOR MARCH</a:t>
            </a:r>
            <a:br>
              <a:rPr lang="en-US" u="sng" dirty="0"/>
            </a:br>
            <a:r>
              <a:rPr lang="en-US" u="sng" dirty="0"/>
              <a:t>AND APRIL:</a:t>
            </a:r>
          </a:p>
          <a:p>
            <a:pPr>
              <a:buFontTx/>
              <a:buChar char="-"/>
            </a:pPr>
            <a:r>
              <a:rPr lang="en-US" dirty="0"/>
              <a:t>Underground Rockfall</a:t>
            </a:r>
          </a:p>
          <a:p>
            <a:pPr>
              <a:buFontTx/>
              <a:buChar char="-"/>
            </a:pPr>
            <a:r>
              <a:rPr lang="en-US" dirty="0"/>
              <a:t>Hazardous Substances – Acute</a:t>
            </a:r>
          </a:p>
          <a:p>
            <a:pPr>
              <a:buFontTx/>
              <a:buChar char="-"/>
            </a:pPr>
            <a:r>
              <a:rPr lang="en-US" dirty="0"/>
              <a:t>Hazardous Substances – Chronic</a:t>
            </a:r>
          </a:p>
          <a:p>
            <a:pPr>
              <a:buFontTx/>
              <a:buChar char="-"/>
            </a:pPr>
            <a:r>
              <a:rPr lang="en-US" dirty="0"/>
              <a:t>Electrical Hazards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3D24892-FD55-42BA-A3E2-55634F98B2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374475"/>
              </p:ext>
            </p:extLst>
          </p:nvPr>
        </p:nvGraphicFramePr>
        <p:xfrm>
          <a:off x="3753016" y="1344247"/>
          <a:ext cx="5176299" cy="5192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158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1773-04F2-51DD-5C6C-ED44B972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Meeting?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CC26-26E5-4441-3C94-D2ABCC016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Purpose:</a:t>
            </a:r>
          </a:p>
          <a:p>
            <a:r>
              <a:rPr lang="en-US" sz="2800" dirty="0"/>
              <a:t>For Henderson to have the opportunity to reach multiple contractors to discuss best practices when it comes to Health and Safety, Environmental and Contracts Management</a:t>
            </a:r>
          </a:p>
          <a:p>
            <a:r>
              <a:rPr lang="en-US" sz="2800" dirty="0"/>
              <a:t>Give contractors an open forum to bring up concerns, successes or incidents, learnings, etc. that is shared between all contractors and Henderson personnel</a:t>
            </a:r>
          </a:p>
          <a:p>
            <a:r>
              <a:rPr lang="en-US" sz="2800" dirty="0"/>
              <a:t>Help improve the safety culture and reduce safety incidents as a group</a:t>
            </a:r>
          </a:p>
        </p:txBody>
      </p:sp>
    </p:spTree>
    <p:extLst>
      <p:ext uri="{BB962C8B-B14F-4D97-AF65-F5344CB8AC3E}">
        <p14:creationId xmlns:p14="http://schemas.microsoft.com/office/powerpoint/2010/main" val="88156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1615F-8FED-1B83-9B51-D323E264A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D1F0-3C8F-FA88-F7D6-8548107D1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Contractor Management Topic – HSEP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3304-8EA4-D5B7-67DA-B37922466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Health, Safety and Environmental Plan (HSEP)</a:t>
            </a:r>
          </a:p>
          <a:p>
            <a:endParaRPr lang="en-US" dirty="0"/>
          </a:p>
          <a:p>
            <a:r>
              <a:rPr lang="en-US" dirty="0"/>
              <a:t>New process going into effect May 1</a:t>
            </a:r>
            <a:r>
              <a:rPr lang="en-US" baseline="30000" dirty="0"/>
              <a:t>st</a:t>
            </a:r>
            <a:r>
              <a:rPr lang="en-US" dirty="0"/>
              <a:t>, 2025</a:t>
            </a:r>
          </a:p>
          <a:p>
            <a:endParaRPr lang="en-US" dirty="0"/>
          </a:p>
          <a:p>
            <a:r>
              <a:rPr lang="en-US" dirty="0"/>
              <a:t>Use FMI HSEP provided by GSC (</a:t>
            </a:r>
            <a:r>
              <a:rPr lang="en-US" dirty="0">
                <a:hlinkClick r:id="rId2"/>
              </a:rPr>
              <a:t>HSEP EXAMPLE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Approvals handled through DocuSign</a:t>
            </a:r>
          </a:p>
          <a:p>
            <a:pPr lvl="1"/>
            <a:r>
              <a:rPr lang="en-US" dirty="0"/>
              <a:t>Initial review meeting with Contractor, Project Manager and GSC</a:t>
            </a:r>
          </a:p>
          <a:p>
            <a:pPr lvl="1"/>
            <a:r>
              <a:rPr lang="en-US" dirty="0"/>
              <a:t>Signed off by Project Manager, Safety, Environmental and GSC</a:t>
            </a:r>
          </a:p>
          <a:p>
            <a:endParaRPr lang="en-US" dirty="0"/>
          </a:p>
          <a:p>
            <a:r>
              <a:rPr lang="en-US" dirty="0"/>
              <a:t>Existing HSEPs for projects do not need to be resubmitted</a:t>
            </a:r>
          </a:p>
          <a:p>
            <a:endParaRPr lang="en-US" dirty="0"/>
          </a:p>
          <a:p>
            <a:r>
              <a:rPr lang="en-US" dirty="0"/>
              <a:t>More info to be shared with Project Managers in April</a:t>
            </a:r>
          </a:p>
        </p:txBody>
      </p:sp>
    </p:spTree>
    <p:extLst>
      <p:ext uri="{BB962C8B-B14F-4D97-AF65-F5344CB8AC3E}">
        <p14:creationId xmlns:p14="http://schemas.microsoft.com/office/powerpoint/2010/main" val="150318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C0C25-F2D0-3A43-52A0-19BDD8445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943E-4CDD-BDC9-63F7-673385DB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Contractor Management Topic – Human Rights 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A4E6D-CF5C-F9CB-244D-2C1284E3B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1" y="1519519"/>
            <a:ext cx="3611290" cy="4464423"/>
          </a:xfrm>
        </p:spPr>
        <p:txBody>
          <a:bodyPr/>
          <a:lstStyle/>
          <a:p>
            <a:pPr marL="0" indent="0" algn="l">
              <a:buNone/>
            </a:pPr>
            <a:r>
              <a:rPr lang="en-US" b="1" i="0" dirty="0">
                <a:solidFill>
                  <a:srgbClr val="242424"/>
                </a:solidFill>
                <a:effectLst/>
                <a:latin typeface="var(--fontFamilyCustomFont1100, var(--fontFamilyBase))"/>
              </a:rPr>
              <a:t>Our Approach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FCX believes respect for human rights is a business imperative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We believe all stakeholders should be treated with dignity and respect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Our core values of safety, respect, integrity, excellence and commitment underpin this imperative</a:t>
            </a:r>
          </a:p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We are dedicated to the recognition and respect of human rights wherever we do business.</a:t>
            </a:r>
            <a:endParaRPr lang="en-US" sz="18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  <a:hlinkClick r:id="rId2"/>
            </a:endParaRPr>
          </a:p>
          <a:p>
            <a:pPr marL="0" marR="0" indent="0">
              <a:buNone/>
            </a:pP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FCX Human Rights Homepage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indent="0">
              <a:buNone/>
            </a:pPr>
            <a:r>
              <a:rPr lang="en-US" sz="1800" u="sng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Embedding Respect &amp; Due Diligence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64A85-12AF-C11F-202D-904AB7B40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22622"/>
            <a:ext cx="3486637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08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364E-4105-95DC-A448-8EC8FB1C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6861611" cy="607555"/>
          </a:xfrm>
        </p:spPr>
        <p:txBody>
          <a:bodyPr/>
          <a:lstStyle/>
          <a:p>
            <a:r>
              <a:rPr lang="en-US" dirty="0">
                <a:cs typeface="Arial"/>
              </a:rPr>
              <a:t>Contractor Management Topic – EWS Access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0018B4-8BFB-30DB-1CA4-6165FA21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76" y="1871211"/>
            <a:ext cx="2840217" cy="4464423"/>
          </a:xfrm>
        </p:spPr>
        <p:txBody>
          <a:bodyPr/>
          <a:lstStyle/>
          <a:p>
            <a:r>
              <a:rPr lang="en-US" dirty="0"/>
              <a:t>Access to site digital forms now available to Contractors!</a:t>
            </a:r>
          </a:p>
          <a:p>
            <a:r>
              <a:rPr lang="en-US" dirty="0"/>
              <a:t>Integration of Contractor submitted forms into internal dashboards</a:t>
            </a:r>
          </a:p>
          <a:p>
            <a:r>
              <a:rPr lang="en-US" dirty="0"/>
              <a:t>Forms can be used in online and offline modes</a:t>
            </a:r>
          </a:p>
          <a:p>
            <a:r>
              <a:rPr lang="en-US" dirty="0"/>
              <a:t>Request Access with QR Code or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endParaRPr lang="en-US" dirty="0"/>
          </a:p>
          <a:p>
            <a:r>
              <a:rPr lang="en-US" dirty="0"/>
              <a:t>Reach out to H&amp;S Department with any questions or issues</a:t>
            </a:r>
          </a:p>
        </p:txBody>
      </p:sp>
      <p:pic>
        <p:nvPicPr>
          <p:cNvPr id="18" name="Picture 17" descr="A cork board with notes and words&#10;&#10;AI-generated content may be incorrect.">
            <a:extLst>
              <a:ext uri="{FF2B5EF4-FFF2-40B4-BE49-F238E27FC236}">
                <a16:creationId xmlns:a16="http://schemas.microsoft.com/office/drawing/2014/main" id="{5289AED1-F95B-A09E-C8A3-A50D87BEE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55" y="1265273"/>
            <a:ext cx="4167460" cy="55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1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364E-4105-95DC-A448-8EC8FB1CD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Contractor Meeting Schedule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0018B4-8BFB-30DB-1CA4-6165FA21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19" y="1871211"/>
            <a:ext cx="8464447" cy="4464423"/>
          </a:xfrm>
        </p:spPr>
        <p:txBody>
          <a:bodyPr numCol="2"/>
          <a:lstStyle/>
          <a:p>
            <a:pPr marL="0" indent="0">
              <a:buNone/>
            </a:pPr>
            <a:r>
              <a:rPr lang="en-US" sz="2000" dirty="0"/>
              <a:t>April 10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June 19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August 14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October 9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December 18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May 22</a:t>
            </a:r>
            <a:r>
              <a:rPr lang="en-US" sz="2000" baseline="30000" dirty="0"/>
              <a:t>nd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July 17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September 11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November 20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Meetings begin 1PM Mountain Time</a:t>
            </a:r>
          </a:p>
          <a:p>
            <a:pPr marL="0" indent="0">
              <a:buNone/>
            </a:pPr>
            <a:r>
              <a:rPr lang="en-US" sz="2000" u="sng" dirty="0"/>
              <a:t>Mine &amp; Mill Room Options Monthly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3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ED902C-2000-7733-5B02-46B90581BD90}"/>
              </a:ext>
            </a:extLst>
          </p:cNvPr>
          <p:cNvSpPr txBox="1"/>
          <p:nvPr/>
        </p:nvSpPr>
        <p:spPr>
          <a:xfrm>
            <a:off x="609600" y="4650154"/>
            <a:ext cx="5087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Open Forum</a:t>
            </a:r>
          </a:p>
        </p:txBody>
      </p:sp>
    </p:spTree>
    <p:extLst>
      <p:ext uri="{BB962C8B-B14F-4D97-AF65-F5344CB8AC3E}">
        <p14:creationId xmlns:p14="http://schemas.microsoft.com/office/powerpoint/2010/main" val="2030038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56A1-11D8-103E-69B5-EEB735A8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Sign-Off Record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1BB70-B5AF-D44C-18A6-2C7D54C5E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1139"/>
            <a:ext cx="7668097" cy="4592804"/>
          </a:xfrm>
        </p:spPr>
        <p:txBody>
          <a:bodyPr numCol="2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/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546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60BBB-E057-F0A9-EAD4-3A568844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9876-F2A6-AE9F-65E6-59B02FE3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059035" cy="607555"/>
          </a:xfrm>
        </p:spPr>
        <p:txBody>
          <a:bodyPr/>
          <a:lstStyle/>
          <a:p>
            <a:r>
              <a:rPr lang="en-US" dirty="0"/>
              <a:t>Safety Topic </a:t>
            </a:r>
            <a:r>
              <a:rPr lang="en-US"/>
              <a:t>–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Electrical Safety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0535D-6CB8-DC86-3DDE-927F63D3C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0" y="1383323"/>
            <a:ext cx="7929237" cy="46006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Authorized Personnel Only</a:t>
            </a:r>
          </a:p>
          <a:p>
            <a:pPr lvl="1">
              <a:lnSpc>
                <a:spcPct val="10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450" b="1" dirty="0">
                <a:latin typeface="Arial" panose="020B0604020202020204" pitchFamily="34" charset="0"/>
                <a:cs typeface="Arial" panose="020B0604020202020204" pitchFamily="34" charset="0"/>
              </a:rPr>
              <a:t>electricians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are authorized to perform electrical work.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Know Your Switching Limitations</a:t>
            </a:r>
          </a:p>
          <a:p>
            <a:pPr lvl="1">
              <a:lnSpc>
                <a:spcPct val="100000"/>
              </a:lnSpc>
            </a:pPr>
            <a:r>
              <a:rPr lang="en-US" sz="1450" b="1" dirty="0">
                <a:latin typeface="Arial" panose="020B0604020202020204" pitchFamily="34" charset="0"/>
                <a:cs typeface="Arial" panose="020B0604020202020204" pitchFamily="34" charset="0"/>
              </a:rPr>
              <a:t>0 – 300 Volts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: All employees</a:t>
            </a:r>
          </a:p>
          <a:p>
            <a:pPr lvl="1">
              <a:lnSpc>
                <a:spcPct val="100000"/>
              </a:lnSpc>
            </a:pPr>
            <a:r>
              <a:rPr lang="en-US" sz="1450" b="1" dirty="0">
                <a:latin typeface="Arial" panose="020B0604020202020204" pitchFamily="34" charset="0"/>
                <a:cs typeface="Arial" panose="020B0604020202020204" pitchFamily="34" charset="0"/>
              </a:rPr>
              <a:t>300 – 600 Volts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: "Green Label" trained personnel</a:t>
            </a:r>
          </a:p>
          <a:p>
            <a:pPr lvl="1">
              <a:lnSpc>
                <a:spcPct val="100000"/>
              </a:lnSpc>
            </a:pPr>
            <a:r>
              <a:rPr lang="en-US" sz="1450" b="1" dirty="0">
                <a:latin typeface="Arial" panose="020B0604020202020204" pitchFamily="34" charset="0"/>
                <a:cs typeface="Arial" panose="020B0604020202020204" pitchFamily="34" charset="0"/>
              </a:rPr>
              <a:t>600 Volts or greater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: Qualified electricians only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De-Energize Electrical Equipment Before Work</a:t>
            </a:r>
          </a:p>
          <a:p>
            <a:pPr lvl="1">
              <a:lnSpc>
                <a:spcPct val="10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1450" b="1" dirty="0">
                <a:latin typeface="Arial" panose="020B0604020202020204" pitchFamily="34" charset="0"/>
                <a:cs typeface="Arial" panose="020B0604020202020204" pitchFamily="34" charset="0"/>
              </a:rPr>
              <a:t>de-energize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electrical equipment before starting any work.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Lock out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switches of de-energized equipment.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 all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breakers and switches properly.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Assume circuits are live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until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proven de-energized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Stay Aware of Surroundings</a:t>
            </a:r>
          </a:p>
          <a:p>
            <a:pPr lvl="1">
              <a:lnSpc>
                <a:spcPct val="100000"/>
              </a:lnSpc>
            </a:pPr>
            <a:r>
              <a:rPr lang="en-US" sz="1450" b="1" dirty="0">
                <a:latin typeface="Arial" panose="020B0604020202020204" pitchFamily="34" charset="0"/>
                <a:cs typeface="Arial" panose="020B0604020202020204" pitchFamily="34" charset="0"/>
              </a:rPr>
              <a:t>Look Up and Stay Alive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 – Watch for overhead powerlines</a:t>
            </a:r>
          </a:p>
          <a:p>
            <a:pPr lvl="1">
              <a:lnSpc>
                <a:spcPct val="10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Call Before You Dig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Use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Bluestake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identify hidden electrical lines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Following these guidelines helps ensure a safe working environment for all employees!</a:t>
            </a:r>
          </a:p>
          <a:p>
            <a:pPr marL="0" indent="0">
              <a:buNone/>
            </a:pP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0AEAA-48C9-E271-A09D-2FF3AA04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059035" cy="607555"/>
          </a:xfrm>
        </p:spPr>
        <p:txBody>
          <a:bodyPr/>
          <a:lstStyle/>
          <a:p>
            <a:r>
              <a:rPr lang="en-US" dirty="0"/>
              <a:t>Safety Topic –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Respiratory Protection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4475A6E-EA35-4408-CFD6-436A3653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9" y="1226852"/>
            <a:ext cx="8095362" cy="563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3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3E948-A91A-99AB-40C5-D4FFDB8F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3785-48EC-D453-599D-EFE0021A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7059035" cy="607555"/>
          </a:xfrm>
        </p:spPr>
        <p:txBody>
          <a:bodyPr/>
          <a:lstStyle/>
          <a:p>
            <a:r>
              <a:rPr lang="en-US" dirty="0"/>
              <a:t>Safety Topic –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Respiratory Protection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DE69E-4B69-C2DD-43FE-51915707F4DB}"/>
              </a:ext>
            </a:extLst>
          </p:cNvPr>
          <p:cNvSpPr txBox="1"/>
          <p:nvPr/>
        </p:nvSpPr>
        <p:spPr>
          <a:xfrm>
            <a:off x="6306460" y="2959944"/>
            <a:ext cx="27286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Henderson Operations Respiratory Protection Program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FCX-HS33 Metal Fume Control Policy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B50DC-1ECD-7E39-B7B9-DDC115AB1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/>
          <a:stretch/>
        </p:blipFill>
        <p:spPr bwMode="auto">
          <a:xfrm>
            <a:off x="89277" y="1280160"/>
            <a:ext cx="6217183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7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6ACB6-DF78-1220-48B9-8F3BCA133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13777-AA7B-DAC1-1D95-EC514023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6821855" cy="607555"/>
          </a:xfrm>
        </p:spPr>
        <p:txBody>
          <a:bodyPr/>
          <a:lstStyle/>
          <a:p>
            <a:r>
              <a:rPr lang="en-US" dirty="0"/>
              <a:t>Safety Topic –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Alcoholic Energy Drinks/Sodas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0DF3C24-9E28-6ABC-142F-1EAAA61DE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1" y="1638789"/>
            <a:ext cx="4064514" cy="446442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Frequently see employee/ contractors use energy drinks to manage long shifts </a:t>
            </a:r>
          </a:p>
          <a:p>
            <a:endParaRPr lang="en-US" dirty="0"/>
          </a:p>
          <a:p>
            <a:r>
              <a:rPr lang="en-US" dirty="0"/>
              <a:t>New products from energy drink and soda manufacturers containing alcohol tough to distinguish at a glance</a:t>
            </a:r>
          </a:p>
          <a:p>
            <a:endParaRPr lang="en-US" dirty="0"/>
          </a:p>
          <a:p>
            <a:r>
              <a:rPr lang="en-US" dirty="0"/>
              <a:t>Stay educated to protect yourself and your crews</a:t>
            </a:r>
          </a:p>
          <a:p>
            <a:endParaRPr lang="en-US" dirty="0"/>
          </a:p>
          <a:p>
            <a:r>
              <a:rPr lang="en-US" dirty="0"/>
              <a:t>Continue to promote healthy lifestyle options to manage Fit for Duty</a:t>
            </a:r>
          </a:p>
        </p:txBody>
      </p:sp>
      <p:pic>
        <p:nvPicPr>
          <p:cNvPr id="13" name="Picture 12" descr="A group of cans of energy drinks&#10;&#10;AI-generated content may be incorrect.">
            <a:extLst>
              <a:ext uri="{FF2B5EF4-FFF2-40B4-BE49-F238E27FC236}">
                <a16:creationId xmlns:a16="http://schemas.microsoft.com/office/drawing/2014/main" id="{89C8AC24-D537-EC9D-8D2F-1461BDC4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21"/>
          <a:stretch/>
        </p:blipFill>
        <p:spPr>
          <a:xfrm>
            <a:off x="4572001" y="1385186"/>
            <a:ext cx="3604654" cy="3065795"/>
          </a:xfrm>
          <a:prstGeom prst="rect">
            <a:avLst/>
          </a:prstGeom>
        </p:spPr>
      </p:pic>
      <p:pic>
        <p:nvPicPr>
          <p:cNvPr id="9" name="Picture 8" descr="A group of cans of soda&#10;&#10;AI-generated content may be incorrect.">
            <a:extLst>
              <a:ext uri="{FF2B5EF4-FFF2-40B4-BE49-F238E27FC236}">
                <a16:creationId xmlns:a16="http://schemas.microsoft.com/office/drawing/2014/main" id="{48616DB9-BC2A-CEDC-29A2-2883958AD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880" y="4170758"/>
            <a:ext cx="2939824" cy="26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57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9CD13-2903-9524-5A8C-E9C24DC51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B667-5BE8-4D72-9AB9-5EF6A1258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19" y="436003"/>
            <a:ext cx="6821855" cy="607555"/>
          </a:xfrm>
        </p:spPr>
        <p:txBody>
          <a:bodyPr/>
          <a:lstStyle/>
          <a:p>
            <a:r>
              <a:rPr lang="en-US" dirty="0"/>
              <a:t>Environmental Topic – Environmental Management System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B50D392-4145-D4E7-9C99-797E6127E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1" y="1638789"/>
            <a:ext cx="3213723" cy="4464423"/>
          </a:xfrm>
        </p:spPr>
        <p:txBody>
          <a:bodyPr/>
          <a:lstStyle/>
          <a:p>
            <a:r>
              <a:rPr lang="en-US" dirty="0"/>
              <a:t>Henderson Mine and Mill have an ISO 14001:2015 certification for our Environmental Management System</a:t>
            </a:r>
          </a:p>
          <a:p>
            <a:endParaRPr lang="en-US" dirty="0"/>
          </a:p>
          <a:p>
            <a:r>
              <a:rPr lang="en-US" dirty="0"/>
              <a:t>Performance evaluations of the Henderson EMS are conducted in several ways:</a:t>
            </a:r>
          </a:p>
          <a:p>
            <a:pPr lvl="1"/>
            <a:r>
              <a:rPr lang="en-US" dirty="0"/>
              <a:t>Environmental monitoring</a:t>
            </a:r>
          </a:p>
          <a:p>
            <a:pPr lvl="1"/>
            <a:r>
              <a:rPr lang="en-US" dirty="0"/>
              <a:t>Annual internal audit</a:t>
            </a:r>
          </a:p>
          <a:p>
            <a:pPr lvl="1"/>
            <a:r>
              <a:rPr lang="en-US" dirty="0"/>
              <a:t>Annual external audit</a:t>
            </a:r>
          </a:p>
          <a:p>
            <a:pPr lvl="1"/>
            <a:endParaRPr lang="en-US" dirty="0"/>
          </a:p>
          <a:p>
            <a:r>
              <a:rPr lang="en-US" dirty="0"/>
              <a:t>2025 Internal Audit conducted this month</a:t>
            </a:r>
          </a:p>
          <a:p>
            <a:pPr lvl="1"/>
            <a:r>
              <a:rPr lang="en-US" dirty="0"/>
              <a:t>0 Non-Conformances!</a:t>
            </a:r>
          </a:p>
          <a:p>
            <a:pPr lvl="1"/>
            <a:r>
              <a:rPr lang="en-US" dirty="0"/>
              <a:t>6 Observations</a:t>
            </a:r>
          </a:p>
          <a:p>
            <a:pPr lvl="1"/>
            <a:r>
              <a:rPr lang="en-US" dirty="0"/>
              <a:t>1 Recommendation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755B7-B39E-3360-12EE-F94EDB3B4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51" y="1295102"/>
            <a:ext cx="4120350" cy="4272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21A8C1-787E-6A64-FF08-55EE1799E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19" y="5562898"/>
            <a:ext cx="2067213" cy="11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1A98-865C-E2CD-EBE5-19060F72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Fatal Events (PFE)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C1F079-8789-F0DE-8DE4-5FD88EF76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2D4BF-04A0-344B-F90E-5881F450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78" y="1519518"/>
            <a:ext cx="8562910" cy="47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47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46DC6-57BA-27A8-83E9-F066FC760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4A9A-8C9D-A4A3-8360-51091B68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Fatal Events (PFE)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645E0-2682-60EF-E657-7E288C971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4EFBB-DE48-BE11-C287-A4F58D817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8" y="1519519"/>
            <a:ext cx="8407345" cy="47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4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THE VALUE OF COPPER 2024">
      <a:dk1>
        <a:srgbClr val="000000"/>
      </a:dk1>
      <a:lt1>
        <a:srgbClr val="FFFFFF"/>
      </a:lt1>
      <a:dk2>
        <a:srgbClr val="8D6E59"/>
      </a:dk2>
      <a:lt2>
        <a:srgbClr val="FDF1DF"/>
      </a:lt2>
      <a:accent1>
        <a:srgbClr val="D34727"/>
      </a:accent1>
      <a:accent2>
        <a:srgbClr val="E18332"/>
      </a:accent2>
      <a:accent3>
        <a:srgbClr val="FFC743"/>
      </a:accent3>
      <a:accent4>
        <a:srgbClr val="8F133C"/>
      </a:accent4>
      <a:accent5>
        <a:srgbClr val="88BA00"/>
      </a:accent5>
      <a:accent6>
        <a:srgbClr val="0088BA"/>
      </a:accent6>
      <a:hlink>
        <a:srgbClr val="27B3D3"/>
      </a:hlink>
      <a:folHlink>
        <a:srgbClr val="8D6E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Freeport Template Widescreen" id="{F1BF0343-AA40-4D0F-81D0-A8C7B0B0C98B}" vid="{C2F6BB4B-5050-4C8E-9AEA-95C7F868BF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b7e16863-b940-4291-96f8-ad8461baff96" ContentTypeId="0x01010046829DE55437B147B48D1766376E3D6B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M Document" ma:contentTypeID="0x01010046829DE55437B147B48D1766376E3D6B00B88FBAAEE5C20C4C9D69FB6CE39CD566" ma:contentTypeVersion="6" ma:contentTypeDescription="Document Content Type" ma:contentTypeScope="" ma:versionID="54fdcedd32f92a76818fefc43cd56ac1">
  <xsd:schema xmlns:xsd="http://www.w3.org/2001/XMLSchema" xmlns:xs="http://www.w3.org/2001/XMLSchema" xmlns:p="http://schemas.microsoft.com/office/2006/metadata/properties" xmlns:ns2="b5ba0a33-b247-4d4b-b9ae-c709af684fd3" xmlns:ns3="1c8c09b6-704d-411a-b466-b4564be81472" targetNamespace="http://schemas.microsoft.com/office/2006/metadata/properties" ma:root="true" ma:fieldsID="88fa9e2658bc9e7bdcc35ac4495747b1" ns2:_="" ns3:_="">
    <xsd:import namespace="b5ba0a33-b247-4d4b-b9ae-c709af684fd3"/>
    <xsd:import namespace="1c8c09b6-704d-411a-b466-b4564be81472"/>
    <xsd:element name="properties">
      <xsd:complexType>
        <xsd:sequence>
          <xsd:element name="documentManagement">
            <xsd:complexType>
              <xsd:all>
                <xsd:element ref="ns2:o79fb0eb13274969baa8945b2a62dcda" minOccurs="0"/>
                <xsd:element ref="ns2:TaxCatchAll" minOccurs="0"/>
                <xsd:element ref="ns2:TaxCatchAllLabel" minOccurs="0"/>
                <xsd:element ref="ns2:FM_x0020_Ent_x0020_TaxonomyTaxHTField0" minOccurs="0"/>
                <xsd:element ref="ns2:FM_x0020_Doc_x0020_TypeTaxHTField0" minOccurs="0"/>
                <xsd:element ref="ns2:FM_x0020_DPT" minOccurs="0"/>
                <xsd:element ref="ns2:FM_x0020_LOC" minOccurs="0"/>
                <xsd:element ref="ns3:Si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a0a33-b247-4d4b-b9ae-c709af684fd3" elementFormDefault="qualified">
    <xsd:import namespace="http://schemas.microsoft.com/office/2006/documentManagement/types"/>
    <xsd:import namespace="http://schemas.microsoft.com/office/infopath/2007/PartnerControls"/>
    <xsd:element name="o79fb0eb13274969baa8945b2a62dcda" ma:index="8" ma:taxonomy="true" ma:internalName="o79fb0eb13274969baa8945b2a62dcda" ma:taxonomyFieldName="FM_x0020_Retention_x0020_Category" ma:displayName="FM Retention Category" ma:readOnly="false" ma:default="3;#Community Relations - General|96e133fb-aecf-4fc7-91a1-5dcc9f35a869" ma:fieldId="{879fb0eb-1327-4969-baa8-945b2a62dcda}" ma:sspId="b7e16863-b940-4291-96f8-ad8461baff96" ma:termSetId="3287f003-fa19-4de9-9d01-e5aef60515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27ec2217-e374-4c6f-b3e4-ba39a28ba7e3}" ma:internalName="TaxCatchAll" ma:showField="CatchAllData" ma:web="8a0634ce-b61f-46f1-9480-72c1833a65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27ec2217-e374-4c6f-b3e4-ba39a28ba7e3}" ma:internalName="TaxCatchAllLabel" ma:readOnly="true" ma:showField="CatchAllDataLabel" ma:web="8a0634ce-b61f-46f1-9480-72c1833a65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M_x0020_Ent_x0020_TaxonomyTaxHTField0" ma:index="12" nillable="true" ma:taxonomy="true" ma:internalName="FM_x0020_Ent_x0020_TaxonomyTaxHTField0" ma:taxonomyFieldName="FM_x0020_Ent_x0020_Taxonomy" ma:displayName="FM Business Process" ma:readOnly="false" ma:default="" ma:fieldId="{b40ec4b2-9645-411d-a03c-9e8ab0f1f2d4}" ma:sspId="b7e16863-b940-4291-96f8-ad8461baff96" ma:termSetId="3d1ce9c8-a01a-4b28-93f4-bc23cae590f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M_x0020_Doc_x0020_TypeTaxHTField0" ma:index="14" nillable="true" ma:taxonomy="true" ma:internalName="FM_x0020_Doc_x0020_TypeTaxHTField0" ma:taxonomyFieldName="FM_x0020_Doc_x0020_Type" ma:displayName="FM Doc Type" ma:readOnly="false" ma:default="" ma:fieldId="{bfb78ee2-975a-4f84-839c-ed91d42d4105}" ma:sspId="b7e16863-b940-4291-96f8-ad8461baff96" ma:termSetId="af82bb66-37d5-47da-967c-ea1eda9481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M_x0020_DPT" ma:index="16" nillable="true" ma:displayName="FM DPT" ma:description="This column is used to assign FMI Department" ma:format="Dropdown" ma:hidden="true" ma:internalName="FM_x0020_DPT" ma:readOnly="false">
      <xsd:simpleType>
        <xsd:restriction base="dms:Choice">
          <xsd:enumeration value="Accounts Payable"/>
          <xsd:enumeration value="Administration"/>
          <xsd:enumeration value="Climax Moly Company"/>
          <xsd:enumeration value="Communications"/>
          <xsd:enumeration value="Community / Administrative Services"/>
          <xsd:enumeration value="Community Relations/Social Resp"/>
          <xsd:enumeration value="Corporate Communications"/>
          <xsd:enumeration value="Custom Applications"/>
          <xsd:enumeration value="Environmental / Sustainable Development"/>
          <xsd:enumeration value="Exploration"/>
          <xsd:enumeration value="Exploration / Geology"/>
          <xsd:enumeration value="External Communications"/>
          <xsd:enumeration value="Finance"/>
          <xsd:enumeration value="Finance / Accounting / Tax"/>
          <xsd:enumeration value="Financial Shared Services"/>
          <xsd:enumeration value="FM Africa"/>
          <xsd:enumeration value="FM Americas"/>
          <xsd:enumeration value="FM Mining Company"/>
          <xsd:enumeration value="Global Supply Chain"/>
          <xsd:enumeration value="GSC/ Purchasing/ Warehousing"/>
          <xsd:enumeration value="Health &amp; Safety"/>
          <xsd:enumeration value="Human Resources"/>
          <xsd:enumeration value="Legal / Govt Relations"/>
          <xsd:enumeration value="MIS"/>
          <xsd:enumeration value="Operational Improvement"/>
          <xsd:enumeration value="Operations"/>
          <xsd:enumeration value="Operations Smelting"/>
          <xsd:enumeration value="Ops Maintenance"/>
          <xsd:enumeration value="Sales &amp; Marketing"/>
          <xsd:enumeration value="Security"/>
          <xsd:enumeration value="Senior Management (Corp)"/>
          <xsd:enumeration value="Strategic Planning"/>
        </xsd:restriction>
      </xsd:simpleType>
    </xsd:element>
    <xsd:element name="FM_x0020_LOC" ma:index="17" nillable="true" ma:displayName="FM LOC" ma:description="This column is used to assign Location" ma:format="Dropdown" ma:hidden="true" ma:internalName="FM_x0020_LOC" ma:readOnly="false">
      <xsd:simpleType>
        <xsd:restriction base="dms:Choice">
          <xsd:enumeration value="Administrative &amp; Sales"/>
          <xsd:enumeration value="Africa"/>
          <xsd:enumeration value="Ajo"/>
          <xsd:enumeration value="Arequipa"/>
          <xsd:enumeration value="Asia Pacific"/>
          <xsd:enumeration value="Atlantic Copper (Huelva)"/>
          <xsd:enumeration value="Aurex"/>
          <xsd:enumeration value="Australia/Asia"/>
          <xsd:enumeration value="Bagdad"/>
          <xsd:enumeration value="Bayway"/>
          <xsd:enumeration value="Bisbee"/>
          <xsd:enumeration value="Cairns"/>
          <xsd:enumeration value="Candelaria"/>
          <xsd:enumeration value="Central Analytical Service Center"/>
          <xsd:enumeration value="Cerro Verde"/>
          <xsd:enumeration value="Chino"/>
          <xsd:enumeration value="Climax"/>
          <xsd:enumeration value="Climax Technology Center"/>
          <xsd:enumeration value="Cobre"/>
          <xsd:enumeration value="Colorado Data Center"/>
          <xsd:enumeration value="Cotton Center"/>
          <xsd:enumeration value="Data Center"/>
          <xsd:enumeration value="El Abra"/>
          <xsd:enumeration value="El Paso"/>
          <xsd:enumeration value="El Paso Refinery"/>
          <xsd:enumeration value="El Paso Rod"/>
          <xsd:enumeration value="Europe"/>
          <xsd:enumeration value="FMC"/>
          <xsd:enumeration value="Ft Madison"/>
          <xsd:enumeration value="Global"/>
          <xsd:enumeration value="Henderson"/>
          <xsd:enumeration value="Houston"/>
          <xsd:enumeration value="Huelva"/>
          <xsd:enumeration value="Jakarta"/>
          <xsd:enumeration value="Jerome"/>
          <xsd:enumeration value="Johannesburg"/>
          <xsd:enumeration value="Kinetics"/>
          <xsd:enumeration value="Kisanfu"/>
          <xsd:enumeration value="Kokkola"/>
          <xsd:enumeration value="Lafayette"/>
          <xsd:enumeration value="Lubumbashi"/>
          <xsd:enumeration value="Madrid"/>
          <xsd:enumeration value="Miami"/>
          <xsd:enumeration value="Miami Rod"/>
          <xsd:enumeration value="Miami Smelter"/>
          <xsd:enumeration value="Mine Training Institute"/>
          <xsd:enumeration value="Mining"/>
          <xsd:enumeration value="Morenci"/>
          <xsd:enumeration value="New Mexico"/>
          <xsd:enumeration value="NOLA"/>
          <xsd:enumeration value="North America"/>
          <xsd:enumeration value="Norwich"/>
          <xsd:enumeration value="Oil &amp; Gas"/>
          <xsd:enumeration value="Ojos del Salado"/>
          <xsd:enumeration value="Oro Valley"/>
          <xsd:enumeration value="Phoenix"/>
          <xsd:enumeration value="Processing"/>
          <xsd:enumeration value="PTFI"/>
          <xsd:enumeration value="Research &amp; Development"/>
          <xsd:enumeration value="Rotterdam"/>
          <xsd:enumeration value="Safford"/>
          <xsd:enumeration value="Safford Lab"/>
          <xsd:enumeration value="Safford Mine"/>
          <xsd:enumeration value="Sahuarita"/>
          <xsd:enumeration value="Sanchez"/>
          <xsd:enumeration value="Santiago Data Center"/>
          <xsd:enumeration value="Santiago"/>
          <xsd:enumeration value="Shanghai"/>
          <xsd:enumeration value="Sierrita"/>
          <xsd:enumeration value="Singapore"/>
          <xsd:enumeration value="South America"/>
          <xsd:enumeration value="Stowmarket"/>
          <xsd:enumeration value="Technology Center"/>
          <xsd:enumeration value="Tenke Fungurume"/>
          <xsd:enumeration value="Tohono"/>
          <xsd:enumeration value="Tokyo"/>
          <xsd:enumeration value="Tucson Office"/>
          <xsd:enumeration value="Twin Buttes"/>
          <xsd:enumeration value="Tyron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c09b6-704d-411a-b466-b4564be81472" elementFormDefault="qualified">
    <xsd:import namespace="http://schemas.microsoft.com/office/2006/documentManagement/types"/>
    <xsd:import namespace="http://schemas.microsoft.com/office/infopath/2007/PartnerControls"/>
    <xsd:element name="Site" ma:index="18" nillable="true" ma:displayName="Site" ma:internalName="Sit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M_x0020_Ent_x0020_TaxonomyTaxHTField0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78012a07-bc17-42a8-9dfa-203d907fea28</TermId>
        </TermInfo>
      </Terms>
    </FM_x0020_Ent_x0020_TaxonomyTaxHTField0>
    <o79fb0eb13274969baa8945b2a62dcda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Administration</TermName>
          <TermId xmlns="http://schemas.microsoft.com/office/infopath/2007/PartnerControls">5648ecb6-843d-42d8-8ec5-901cd2d614fb</TermId>
        </TermInfo>
      </Terms>
    </o79fb0eb13274969baa8945b2a62dcda>
    <TaxCatchAll xmlns="b5ba0a33-b247-4d4b-b9ae-c709af684fd3">
      <Value>4</Value>
      <Value>1</Value>
      <Value>7</Value>
    </TaxCatchAll>
    <FM_x0020_Doc_x0020_TypeTaxHTField0 xmlns="b5ba0a33-b247-4d4b-b9ae-c709af684f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</TermName>
          <TermId xmlns="http://schemas.microsoft.com/office/infopath/2007/PartnerControls">ab0814dc-ad79-4add-a59b-e4976d8b9098</TermId>
        </TermInfo>
      </Terms>
    </FM_x0020_Doc_x0020_TypeTaxHTField0>
    <FM_x0020_LOC xmlns="b5ba0a33-b247-4d4b-b9ae-c709af684fd3" xsi:nil="true"/>
    <FM_x0020_DPT xmlns="b5ba0a33-b247-4d4b-b9ae-c709af684fd3">Administration</FM_x0020_DPT>
    <Site xmlns="1c8c09b6-704d-411a-b466-b4564be81472">Climax Molybdenum</Site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6C0FA3-8ED0-4147-86DC-5E490260DA09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75B653F-27A7-4C09-A3A1-CB70A27EFB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ba0a33-b247-4d4b-b9ae-c709af684fd3"/>
    <ds:schemaRef ds:uri="1c8c09b6-704d-411a-b466-b4564be814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EF08CE-F0D8-4F60-914A-EB8892FBFAD8}">
  <ds:schemaRefs>
    <ds:schemaRef ds:uri="b5ba0a33-b247-4d4b-b9ae-c709af684fd3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c8c09b6-704d-411a-b466-b4564be81472"/>
  </ds:schemaRefs>
</ds:datastoreItem>
</file>

<file path=customXml/itemProps4.xml><?xml version="1.0" encoding="utf-8"?>
<ds:datastoreItem xmlns:ds="http://schemas.openxmlformats.org/officeDocument/2006/customXml" ds:itemID="{59352AF1-5230-4CC1-89FF-1F16987DBC2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6f8a036-ae1b-4f85-92d3-f4203c03c43b}" enabled="1" method="Standard" siteId="{5f229ce1-773c-46ed-a6fa-974006fae0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29482</TotalTime>
  <Words>974</Words>
  <Application>Microsoft Office PowerPoint</Application>
  <PresentationFormat>On-screen Show (4:3)</PresentationFormat>
  <Paragraphs>179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-apple-system</vt:lpstr>
      <vt:lpstr>Aptos</vt:lpstr>
      <vt:lpstr>Arial</vt:lpstr>
      <vt:lpstr>Calibri</vt:lpstr>
      <vt:lpstr>Courier New</vt:lpstr>
      <vt:lpstr>Segoe UI</vt:lpstr>
      <vt:lpstr>var(--fontFamilyCustomFont1100, var(--fontFamilyBase))</vt:lpstr>
      <vt:lpstr>1_Office Theme</vt:lpstr>
      <vt:lpstr>think-cell Slide</vt:lpstr>
      <vt:lpstr>PowerPoint Presentation</vt:lpstr>
      <vt:lpstr>What is this Meeting?</vt:lpstr>
      <vt:lpstr>Safety Topic – Electrical Safety</vt:lpstr>
      <vt:lpstr>Safety Topic – Respiratory Protection</vt:lpstr>
      <vt:lpstr>Safety Topic – Respiratory Protection</vt:lpstr>
      <vt:lpstr>Safety Topic – Alcoholic Energy Drinks/Sodas</vt:lpstr>
      <vt:lpstr>Environmental Topic – Environmental Management System</vt:lpstr>
      <vt:lpstr>Potential Fatal Events (PFE)</vt:lpstr>
      <vt:lpstr>Potential Fatal Events (PFE)</vt:lpstr>
      <vt:lpstr>High Risk/Actionable Events</vt:lpstr>
      <vt:lpstr>High Risk/Actionable Events</vt:lpstr>
      <vt:lpstr>High Risk/Actionable Events</vt:lpstr>
      <vt:lpstr>Safety Alerts/Contacts</vt:lpstr>
      <vt:lpstr>Safety Alerts/Contacts</vt:lpstr>
      <vt:lpstr>MSHA Fatality Alerts</vt:lpstr>
      <vt:lpstr>MSHA Fatality Alerts</vt:lpstr>
      <vt:lpstr>Henderson Incidents – 02/10-03/10</vt:lpstr>
      <vt:lpstr>Henderson Incidents – 02/08-03/08</vt:lpstr>
      <vt:lpstr>Henderson FRM Audit Results</vt:lpstr>
      <vt:lpstr>Contractor Management Topic – HSEP </vt:lpstr>
      <vt:lpstr>Contractor Management Topic – Human Rights Impact </vt:lpstr>
      <vt:lpstr>Contractor Management Topic – EWS Access</vt:lpstr>
      <vt:lpstr>2025 Contractor Meeting Schedule</vt:lpstr>
      <vt:lpstr>PowerPoint Presentation</vt:lpstr>
      <vt:lpstr>March Sign-Off Record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Kelley, Kathy</dc:creator>
  <cp:lastModifiedBy>Goertz, Benjamin</cp:lastModifiedBy>
  <cp:revision>55</cp:revision>
  <dcterms:created xsi:type="dcterms:W3CDTF">2022-01-20T21:24:06Z</dcterms:created>
  <dcterms:modified xsi:type="dcterms:W3CDTF">2025-03-19T18:35:09Z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M Doc Type">
    <vt:lpwstr>1;#Communication|ab0814dc-ad79-4add-a59b-e4976d8b9098</vt:lpwstr>
  </property>
  <property fmtid="{D5CDD505-2E9C-101B-9397-08002B2CF9AE}" pid="3" name="FM Retention Category">
    <vt:lpwstr>4;#Administration|5648ecb6-843d-42d8-8ec5-901cd2d614fb</vt:lpwstr>
  </property>
  <property fmtid="{D5CDD505-2E9C-101B-9397-08002B2CF9AE}" pid="4" name="ContentTypeId">
    <vt:lpwstr>0x01010046829DE55437B147B48D1766376E3D6B00B88FBAAEE5C20C4C9D69FB6CE39CD566</vt:lpwstr>
  </property>
  <property fmtid="{D5CDD505-2E9C-101B-9397-08002B2CF9AE}" pid="5" name="FM Ent Taxonomy">
    <vt:lpwstr>7;#Internal|78012a07-bc17-42a8-9dfa-203d907fea28</vt:lpwstr>
  </property>
  <property fmtid="{D5CDD505-2E9C-101B-9397-08002B2CF9AE}" pid="6" name="MSIP_Label_56f8a036-ae1b-4f85-92d3-f4203c03c43b_Enabled">
    <vt:lpwstr>true</vt:lpwstr>
  </property>
  <property fmtid="{D5CDD505-2E9C-101B-9397-08002B2CF9AE}" pid="7" name="MSIP_Label_56f8a036-ae1b-4f85-92d3-f4203c03c43b_SetDate">
    <vt:lpwstr>2022-05-03T17:30:49Z</vt:lpwstr>
  </property>
  <property fmtid="{D5CDD505-2E9C-101B-9397-08002B2CF9AE}" pid="8" name="MSIP_Label_56f8a036-ae1b-4f85-92d3-f4203c03c43b_Method">
    <vt:lpwstr>Standard</vt:lpwstr>
  </property>
  <property fmtid="{D5CDD505-2E9C-101B-9397-08002B2CF9AE}" pid="9" name="MSIP_Label_56f8a036-ae1b-4f85-92d3-f4203c03c43b_Name">
    <vt:lpwstr>56f8a036-ae1b-4f85-92d3-f4203c03c43b</vt:lpwstr>
  </property>
  <property fmtid="{D5CDD505-2E9C-101B-9397-08002B2CF9AE}" pid="10" name="MSIP_Label_56f8a036-ae1b-4f85-92d3-f4203c03c43b_SiteId">
    <vt:lpwstr>5f229ce1-773c-46ed-a6fa-974006fae097</vt:lpwstr>
  </property>
  <property fmtid="{D5CDD505-2E9C-101B-9397-08002B2CF9AE}" pid="11" name="MSIP_Label_56f8a036-ae1b-4f85-92d3-f4203c03c43b_ActionId">
    <vt:lpwstr>af53359f-22df-434c-a1dd-50aa34f91eb0</vt:lpwstr>
  </property>
  <property fmtid="{D5CDD505-2E9C-101B-9397-08002B2CF9AE}" pid="12" name="MSIP_Label_56f8a036-ae1b-4f85-92d3-f4203c03c43b_ContentBits">
    <vt:lpwstr>0</vt:lpwstr>
  </property>
  <property fmtid="{D5CDD505-2E9C-101B-9397-08002B2CF9AE}" pid="13" name="MediaServiceImageTags">
    <vt:lpwstr/>
  </property>
  <property fmtid="{D5CDD505-2E9C-101B-9397-08002B2CF9AE}" pid="14" name="lcf76f155ced4ddcb4097134ff3c332f">
    <vt:lpwstr/>
  </property>
  <property fmtid="{D5CDD505-2E9C-101B-9397-08002B2CF9AE}" pid="15" name="Order">
    <vt:r8>1994800</vt:r8>
  </property>
  <property fmtid="{D5CDD505-2E9C-101B-9397-08002B2CF9AE}" pid="16" name="SharedWithUsers">
    <vt:lpwstr/>
  </property>
  <property fmtid="{D5CDD505-2E9C-101B-9397-08002B2CF9AE}" pid="17" name="ComplianceAssetId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FM_x0020_Ent_x0020_Taxonomy">
    <vt:lpwstr>7;#Internal|78012a07-bc17-42a8-9dfa-203d907fea28</vt:lpwstr>
  </property>
  <property fmtid="{D5CDD505-2E9C-101B-9397-08002B2CF9AE}" pid="21" name="FM_x0020_Doc_x0020_Type">
    <vt:lpwstr>1;#Communication|ab0814dc-ad79-4add-a59b-e4976d8b9098</vt:lpwstr>
  </property>
  <property fmtid="{D5CDD505-2E9C-101B-9397-08002B2CF9AE}" pid="22" name="FM_x0020_Retention_x0020_Category">
    <vt:lpwstr>4;#Administration|5648ecb6-843d-42d8-8ec5-901cd2d614fb</vt:lpwstr>
  </property>
</Properties>
</file>