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72" r:id="rId6"/>
    <p:sldMasterId id="2147483727" r:id="rId7"/>
  </p:sldMasterIdLst>
  <p:notesMasterIdLst>
    <p:notesMasterId r:id="rId69"/>
  </p:notesMasterIdLst>
  <p:handoutMasterIdLst>
    <p:handoutMasterId r:id="rId70"/>
  </p:handoutMasterIdLst>
  <p:sldIdLst>
    <p:sldId id="256" r:id="rId8"/>
    <p:sldId id="277" r:id="rId9"/>
    <p:sldId id="263" r:id="rId10"/>
    <p:sldId id="317" r:id="rId11"/>
    <p:sldId id="299" r:id="rId12"/>
    <p:sldId id="318" r:id="rId13"/>
    <p:sldId id="278" r:id="rId14"/>
    <p:sldId id="322" r:id="rId15"/>
    <p:sldId id="258" r:id="rId16"/>
    <p:sldId id="283" r:id="rId17"/>
    <p:sldId id="323" r:id="rId18"/>
    <p:sldId id="306" r:id="rId19"/>
    <p:sldId id="284" r:id="rId20"/>
    <p:sldId id="267" r:id="rId21"/>
    <p:sldId id="324" r:id="rId22"/>
    <p:sldId id="325" r:id="rId23"/>
    <p:sldId id="326" r:id="rId24"/>
    <p:sldId id="327" r:id="rId25"/>
    <p:sldId id="259" r:id="rId26"/>
    <p:sldId id="301" r:id="rId27"/>
    <p:sldId id="282" r:id="rId28"/>
    <p:sldId id="287" r:id="rId29"/>
    <p:sldId id="309" r:id="rId30"/>
    <p:sldId id="289" r:id="rId31"/>
    <p:sldId id="321" r:id="rId32"/>
    <p:sldId id="343" r:id="rId33"/>
    <p:sldId id="329" r:id="rId34"/>
    <p:sldId id="330" r:id="rId35"/>
    <p:sldId id="331" r:id="rId36"/>
    <p:sldId id="332" r:id="rId37"/>
    <p:sldId id="260" r:id="rId38"/>
    <p:sldId id="281" r:id="rId39"/>
    <p:sldId id="320" r:id="rId40"/>
    <p:sldId id="311" r:id="rId41"/>
    <p:sldId id="312" r:id="rId42"/>
    <p:sldId id="313" r:id="rId43"/>
    <p:sldId id="314" r:id="rId44"/>
    <p:sldId id="304" r:id="rId45"/>
    <p:sldId id="341" r:id="rId46"/>
    <p:sldId id="340" r:id="rId47"/>
    <p:sldId id="342" r:id="rId48"/>
    <p:sldId id="319" r:id="rId49"/>
    <p:sldId id="333" r:id="rId50"/>
    <p:sldId id="334" r:id="rId51"/>
    <p:sldId id="338" r:id="rId52"/>
    <p:sldId id="339" r:id="rId53"/>
    <p:sldId id="336" r:id="rId54"/>
    <p:sldId id="337" r:id="rId55"/>
    <p:sldId id="335" r:id="rId56"/>
    <p:sldId id="307" r:id="rId57"/>
    <p:sldId id="295" r:id="rId58"/>
    <p:sldId id="305" r:id="rId59"/>
    <p:sldId id="302" r:id="rId60"/>
    <p:sldId id="328" r:id="rId61"/>
    <p:sldId id="344" r:id="rId62"/>
    <p:sldId id="345" r:id="rId63"/>
    <p:sldId id="261" r:id="rId64"/>
    <p:sldId id="280" r:id="rId65"/>
    <p:sldId id="303" r:id="rId66"/>
    <p:sldId id="310" r:id="rId67"/>
    <p:sldId id="315" r:id="rId6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3FF"/>
    <a:srgbClr val="00B0F0"/>
    <a:srgbClr val="00B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1" autoAdjust="0"/>
    <p:restoredTop sz="76157" autoAdjust="0"/>
  </p:normalViewPr>
  <p:slideViewPr>
    <p:cSldViewPr snapToGrid="0">
      <p:cViewPr>
        <p:scale>
          <a:sx n="80" d="100"/>
          <a:sy n="80" d="100"/>
        </p:scale>
        <p:origin x="-900" y="1140"/>
      </p:cViewPr>
      <p:guideLst>
        <p:guide orient="horz" pos="2160"/>
        <p:guide pos="2880"/>
      </p:guideLst>
    </p:cSldViewPr>
  </p:slideViewPr>
  <p:outlineViewPr>
    <p:cViewPr>
      <p:scale>
        <a:sx n="33" d="100"/>
        <a:sy n="33" d="100"/>
      </p:scale>
      <p:origin x="0" y="-9048"/>
    </p:cViewPr>
  </p:outlineViewPr>
  <p:notesTextViewPr>
    <p:cViewPr>
      <p:scale>
        <a:sx n="3" d="2"/>
        <a:sy n="3" d="2"/>
      </p:scale>
      <p:origin x="0" y="0"/>
    </p:cViewPr>
  </p:notesTextViewPr>
  <p:sorterViewPr>
    <p:cViewPr>
      <p:scale>
        <a:sx n="100" d="100"/>
        <a:sy n="100" d="100"/>
      </p:scale>
      <p:origin x="0" y="-17832"/>
    </p:cViewPr>
  </p:sorterViewPr>
  <p:notesViewPr>
    <p:cSldViewPr snapToGrid="0">
      <p:cViewPr>
        <p:scale>
          <a:sx n="140" d="100"/>
          <a:sy n="140" d="100"/>
        </p:scale>
        <p:origin x="1434" y="-47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83599-F03B-407A-8C6E-DF64D85F42DD}"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en-US"/>
        </a:p>
      </dgm:t>
    </dgm:pt>
    <dgm:pt modelId="{61165370-DF16-4B5C-BA78-D7F5C9EB1318}">
      <dgm:prSet phldrT="[Text]"/>
      <dgm:spPr/>
      <dgm:t>
        <a:bodyPr/>
        <a:lstStyle/>
        <a:p>
          <a:r>
            <a:rPr lang="en-US" dirty="0" err="1"/>
            <a:t>Solicitante</a:t>
          </a:r>
          <a:endParaRPr lang="en-US" dirty="0"/>
        </a:p>
      </dgm:t>
    </dgm:pt>
    <dgm:pt modelId="{342DAD05-A828-4F22-9ED5-5A150C16AD2D}" type="parTrans" cxnId="{242A7846-F2D2-4BF2-88C2-80E7D29979B0}">
      <dgm:prSet/>
      <dgm:spPr/>
      <dgm:t>
        <a:bodyPr/>
        <a:lstStyle/>
        <a:p>
          <a:endParaRPr lang="en-US"/>
        </a:p>
      </dgm:t>
    </dgm:pt>
    <dgm:pt modelId="{74E61AF6-699C-43AA-990F-9D7140A2C941}" type="sibTrans" cxnId="{242A7846-F2D2-4BF2-88C2-80E7D29979B0}">
      <dgm:prSet/>
      <dgm:spPr/>
      <dgm:t>
        <a:bodyPr/>
        <a:lstStyle/>
        <a:p>
          <a:endParaRPr lang="en-US"/>
        </a:p>
      </dgm:t>
    </dgm:pt>
    <dgm:pt modelId="{E45CE281-C982-4F83-9117-E2E480BC8AB9}">
      <dgm:prSet phldrT="[Text]"/>
      <dgm:spPr/>
      <dgm:t>
        <a:bodyPr/>
        <a:lstStyle/>
        <a:p>
          <a:r>
            <a:rPr lang="en-US" dirty="0" err="1"/>
            <a:t>Liderazgo</a:t>
          </a:r>
          <a:endParaRPr lang="en-US" dirty="0"/>
        </a:p>
      </dgm:t>
    </dgm:pt>
    <dgm:pt modelId="{C24F3132-4C14-4242-9747-2B4F7B1AB205}" type="parTrans" cxnId="{DBCBDEB0-9CD8-4709-85AE-8213CA6F7ED8}">
      <dgm:prSet/>
      <dgm:spPr/>
      <dgm:t>
        <a:bodyPr/>
        <a:lstStyle/>
        <a:p>
          <a:endParaRPr lang="en-US"/>
        </a:p>
      </dgm:t>
    </dgm:pt>
    <dgm:pt modelId="{70F4D28E-D6DA-4098-AE26-9B8F925CFCFE}" type="sibTrans" cxnId="{DBCBDEB0-9CD8-4709-85AE-8213CA6F7ED8}">
      <dgm:prSet/>
      <dgm:spPr/>
      <dgm:t>
        <a:bodyPr/>
        <a:lstStyle/>
        <a:p>
          <a:endParaRPr lang="en-US"/>
        </a:p>
      </dgm:t>
    </dgm:pt>
    <dgm:pt modelId="{3649554B-3313-496A-8DD8-C80701590650}">
      <dgm:prSet phldrT="[Text]"/>
      <dgm:spPr/>
      <dgm:t>
        <a:bodyPr/>
        <a:lstStyle/>
        <a:p>
          <a:r>
            <a:rPr lang="en-US" dirty="0" err="1"/>
            <a:t>Representante</a:t>
          </a:r>
          <a:endParaRPr lang="en-US" dirty="0"/>
        </a:p>
      </dgm:t>
    </dgm:pt>
    <dgm:pt modelId="{D015407C-ADE1-46FF-887A-463BA45C7AB4}" type="parTrans" cxnId="{9B90097E-CC12-4E77-8F60-82E08FC05723}">
      <dgm:prSet/>
      <dgm:spPr/>
      <dgm:t>
        <a:bodyPr/>
        <a:lstStyle/>
        <a:p>
          <a:endParaRPr lang="en-US"/>
        </a:p>
      </dgm:t>
    </dgm:pt>
    <dgm:pt modelId="{D11CE425-3BDC-4016-BB10-3FE2F7FC708D}" type="sibTrans" cxnId="{9B90097E-CC12-4E77-8F60-82E08FC05723}">
      <dgm:prSet/>
      <dgm:spPr/>
      <dgm:t>
        <a:bodyPr/>
        <a:lstStyle/>
        <a:p>
          <a:endParaRPr lang="en-US"/>
        </a:p>
      </dgm:t>
    </dgm:pt>
    <dgm:pt modelId="{4D14BD8C-27C7-43F2-B651-49AA8F1AF95B}">
      <dgm:prSet/>
      <dgm:spPr/>
      <dgm:t>
        <a:bodyPr/>
        <a:lstStyle/>
        <a:p>
          <a:r>
            <a:rPr lang="en-US" dirty="0" err="1"/>
            <a:t>Operadores</a:t>
          </a:r>
          <a:endParaRPr lang="en-US" dirty="0"/>
        </a:p>
      </dgm:t>
    </dgm:pt>
    <dgm:pt modelId="{D3D471FF-97F6-41AC-AD11-AD81D751635D}" type="parTrans" cxnId="{6B5AEEB7-E604-41BE-B454-24B8E59DB90E}">
      <dgm:prSet/>
      <dgm:spPr/>
      <dgm:t>
        <a:bodyPr/>
        <a:lstStyle/>
        <a:p>
          <a:endParaRPr lang="en-US"/>
        </a:p>
      </dgm:t>
    </dgm:pt>
    <dgm:pt modelId="{3639F75B-5ADF-43B2-9ED6-41AA0B4320CC}" type="sibTrans" cxnId="{6B5AEEB7-E604-41BE-B454-24B8E59DB90E}">
      <dgm:prSet/>
      <dgm:spPr/>
      <dgm:t>
        <a:bodyPr/>
        <a:lstStyle/>
        <a:p>
          <a:endParaRPr lang="en-US"/>
        </a:p>
      </dgm:t>
    </dgm:pt>
    <dgm:pt modelId="{86D7019D-FCCB-4E2C-9649-4E87B0C20A71}" type="pres">
      <dgm:prSet presAssocID="{B4283599-F03B-407A-8C6E-DF64D85F42DD}" presName="rootnode" presStyleCnt="0">
        <dgm:presLayoutVars>
          <dgm:chMax/>
          <dgm:chPref/>
          <dgm:dir/>
          <dgm:animLvl val="lvl"/>
        </dgm:presLayoutVars>
      </dgm:prSet>
      <dgm:spPr/>
    </dgm:pt>
    <dgm:pt modelId="{25902118-734F-4EB2-A4E0-CE6B12D30235}" type="pres">
      <dgm:prSet presAssocID="{61165370-DF16-4B5C-BA78-D7F5C9EB1318}" presName="composite" presStyleCnt="0"/>
      <dgm:spPr/>
    </dgm:pt>
    <dgm:pt modelId="{CDF1138A-49E7-454E-B870-03885CE99005}" type="pres">
      <dgm:prSet presAssocID="{61165370-DF16-4B5C-BA78-D7F5C9EB1318}" presName="bentUpArrow1" presStyleLbl="alignImgPlace1" presStyleIdx="0" presStyleCnt="3"/>
      <dgm:spPr/>
    </dgm:pt>
    <dgm:pt modelId="{ACB35244-1CD4-47EB-903B-53FBE8AAD279}" type="pres">
      <dgm:prSet presAssocID="{61165370-DF16-4B5C-BA78-D7F5C9EB1318}" presName="ParentText" presStyleLbl="node1" presStyleIdx="0" presStyleCnt="4">
        <dgm:presLayoutVars>
          <dgm:chMax val="1"/>
          <dgm:chPref val="1"/>
          <dgm:bulletEnabled val="1"/>
        </dgm:presLayoutVars>
      </dgm:prSet>
      <dgm:spPr/>
    </dgm:pt>
    <dgm:pt modelId="{FDF8EDF6-C7E8-4675-B71B-EFA2EA9A2671}" type="pres">
      <dgm:prSet presAssocID="{61165370-DF16-4B5C-BA78-D7F5C9EB1318}" presName="ChildText" presStyleLbl="revTx" presStyleIdx="0" presStyleCnt="3">
        <dgm:presLayoutVars>
          <dgm:chMax val="0"/>
          <dgm:chPref val="0"/>
          <dgm:bulletEnabled val="1"/>
        </dgm:presLayoutVars>
      </dgm:prSet>
      <dgm:spPr/>
    </dgm:pt>
    <dgm:pt modelId="{ED8851B2-541D-43B5-978B-B1CE0F2F1813}" type="pres">
      <dgm:prSet presAssocID="{74E61AF6-699C-43AA-990F-9D7140A2C941}" presName="sibTrans" presStyleCnt="0"/>
      <dgm:spPr/>
    </dgm:pt>
    <dgm:pt modelId="{035BFD4E-158E-42DC-A5B3-E1462B985159}" type="pres">
      <dgm:prSet presAssocID="{E45CE281-C982-4F83-9117-E2E480BC8AB9}" presName="composite" presStyleCnt="0"/>
      <dgm:spPr/>
    </dgm:pt>
    <dgm:pt modelId="{C8B2A85B-9B21-437E-BF82-E7A742B1D0FD}" type="pres">
      <dgm:prSet presAssocID="{E45CE281-C982-4F83-9117-E2E480BC8AB9}" presName="bentUpArrow1" presStyleLbl="alignImgPlace1" presStyleIdx="1" presStyleCnt="3"/>
      <dgm:spPr/>
    </dgm:pt>
    <dgm:pt modelId="{16F67724-B2F9-47A6-8941-DD2A206A2898}" type="pres">
      <dgm:prSet presAssocID="{E45CE281-C982-4F83-9117-E2E480BC8AB9}" presName="ParentText" presStyleLbl="node1" presStyleIdx="1" presStyleCnt="4">
        <dgm:presLayoutVars>
          <dgm:chMax val="1"/>
          <dgm:chPref val="1"/>
          <dgm:bulletEnabled val="1"/>
        </dgm:presLayoutVars>
      </dgm:prSet>
      <dgm:spPr/>
    </dgm:pt>
    <dgm:pt modelId="{478CB4D6-CF67-49DC-BB1D-A2C74FCF7D44}" type="pres">
      <dgm:prSet presAssocID="{E45CE281-C982-4F83-9117-E2E480BC8AB9}" presName="ChildText" presStyleLbl="revTx" presStyleIdx="1" presStyleCnt="3">
        <dgm:presLayoutVars>
          <dgm:chMax val="0"/>
          <dgm:chPref val="0"/>
          <dgm:bulletEnabled val="1"/>
        </dgm:presLayoutVars>
      </dgm:prSet>
      <dgm:spPr/>
    </dgm:pt>
    <dgm:pt modelId="{C8BD7B29-CB39-453A-AA5A-8CCA996BB319}" type="pres">
      <dgm:prSet presAssocID="{70F4D28E-D6DA-4098-AE26-9B8F925CFCFE}" presName="sibTrans" presStyleCnt="0"/>
      <dgm:spPr/>
    </dgm:pt>
    <dgm:pt modelId="{139B8DB1-28B9-4F36-868D-9A381E596A85}" type="pres">
      <dgm:prSet presAssocID="{3649554B-3313-496A-8DD8-C80701590650}" presName="composite" presStyleCnt="0"/>
      <dgm:spPr/>
    </dgm:pt>
    <dgm:pt modelId="{381664E6-B8CA-49BA-8778-199A9B565BFC}" type="pres">
      <dgm:prSet presAssocID="{3649554B-3313-496A-8DD8-C80701590650}" presName="bentUpArrow1" presStyleLbl="alignImgPlace1" presStyleIdx="2" presStyleCnt="3"/>
      <dgm:spPr/>
    </dgm:pt>
    <dgm:pt modelId="{450EAA6C-2F89-4DAA-94DF-A0EA106A652D}" type="pres">
      <dgm:prSet presAssocID="{3649554B-3313-496A-8DD8-C80701590650}" presName="ParentText" presStyleLbl="node1" presStyleIdx="2" presStyleCnt="4">
        <dgm:presLayoutVars>
          <dgm:chMax val="1"/>
          <dgm:chPref val="1"/>
          <dgm:bulletEnabled val="1"/>
        </dgm:presLayoutVars>
      </dgm:prSet>
      <dgm:spPr/>
    </dgm:pt>
    <dgm:pt modelId="{1555C5CA-BB9E-416D-861D-8BAFB19D612E}" type="pres">
      <dgm:prSet presAssocID="{3649554B-3313-496A-8DD8-C80701590650}" presName="ChildText" presStyleLbl="revTx" presStyleIdx="2" presStyleCnt="3">
        <dgm:presLayoutVars>
          <dgm:chMax val="0"/>
          <dgm:chPref val="0"/>
          <dgm:bulletEnabled val="1"/>
        </dgm:presLayoutVars>
      </dgm:prSet>
      <dgm:spPr/>
    </dgm:pt>
    <dgm:pt modelId="{8D547B03-42B5-4579-80AA-07176E7A2C1A}" type="pres">
      <dgm:prSet presAssocID="{D11CE425-3BDC-4016-BB10-3FE2F7FC708D}" presName="sibTrans" presStyleCnt="0"/>
      <dgm:spPr/>
    </dgm:pt>
    <dgm:pt modelId="{7AD9EF8E-5EA0-4ED6-82AE-A04667E52330}" type="pres">
      <dgm:prSet presAssocID="{4D14BD8C-27C7-43F2-B651-49AA8F1AF95B}" presName="composite" presStyleCnt="0"/>
      <dgm:spPr/>
    </dgm:pt>
    <dgm:pt modelId="{DE7FB039-D03D-4A57-A1AF-D466F09BAA88}" type="pres">
      <dgm:prSet presAssocID="{4D14BD8C-27C7-43F2-B651-49AA8F1AF95B}" presName="ParentText" presStyleLbl="node1" presStyleIdx="3" presStyleCnt="4">
        <dgm:presLayoutVars>
          <dgm:chMax val="1"/>
          <dgm:chPref val="1"/>
          <dgm:bulletEnabled val="1"/>
        </dgm:presLayoutVars>
      </dgm:prSet>
      <dgm:spPr/>
    </dgm:pt>
  </dgm:ptLst>
  <dgm:cxnLst>
    <dgm:cxn modelId="{76A5EE3A-9DB1-4BA2-BAC5-76734C21CE75}" type="presOf" srcId="{B4283599-F03B-407A-8C6E-DF64D85F42DD}" destId="{86D7019D-FCCB-4E2C-9649-4E87B0C20A71}" srcOrd="0" destOrd="0" presId="urn:microsoft.com/office/officeart/2005/8/layout/StepDownProcess"/>
    <dgm:cxn modelId="{242A7846-F2D2-4BF2-88C2-80E7D29979B0}" srcId="{B4283599-F03B-407A-8C6E-DF64D85F42DD}" destId="{61165370-DF16-4B5C-BA78-D7F5C9EB1318}" srcOrd="0" destOrd="0" parTransId="{342DAD05-A828-4F22-9ED5-5A150C16AD2D}" sibTransId="{74E61AF6-699C-43AA-990F-9D7140A2C941}"/>
    <dgm:cxn modelId="{9B90097E-CC12-4E77-8F60-82E08FC05723}" srcId="{B4283599-F03B-407A-8C6E-DF64D85F42DD}" destId="{3649554B-3313-496A-8DD8-C80701590650}" srcOrd="2" destOrd="0" parTransId="{D015407C-ADE1-46FF-887A-463BA45C7AB4}" sibTransId="{D11CE425-3BDC-4016-BB10-3FE2F7FC708D}"/>
    <dgm:cxn modelId="{01D671AB-24C9-4CBE-82C4-11E4C9B66943}" type="presOf" srcId="{E45CE281-C982-4F83-9117-E2E480BC8AB9}" destId="{16F67724-B2F9-47A6-8941-DD2A206A2898}" srcOrd="0" destOrd="0" presId="urn:microsoft.com/office/officeart/2005/8/layout/StepDownProcess"/>
    <dgm:cxn modelId="{DBCBDEB0-9CD8-4709-85AE-8213CA6F7ED8}" srcId="{B4283599-F03B-407A-8C6E-DF64D85F42DD}" destId="{E45CE281-C982-4F83-9117-E2E480BC8AB9}" srcOrd="1" destOrd="0" parTransId="{C24F3132-4C14-4242-9747-2B4F7B1AB205}" sibTransId="{70F4D28E-D6DA-4098-AE26-9B8F925CFCFE}"/>
    <dgm:cxn modelId="{6B5AEEB7-E604-41BE-B454-24B8E59DB90E}" srcId="{B4283599-F03B-407A-8C6E-DF64D85F42DD}" destId="{4D14BD8C-27C7-43F2-B651-49AA8F1AF95B}" srcOrd="3" destOrd="0" parTransId="{D3D471FF-97F6-41AC-AD11-AD81D751635D}" sibTransId="{3639F75B-5ADF-43B2-9ED6-41AA0B4320CC}"/>
    <dgm:cxn modelId="{E18FA0C0-5119-4D61-8DDC-958FF81ABFE7}" type="presOf" srcId="{61165370-DF16-4B5C-BA78-D7F5C9EB1318}" destId="{ACB35244-1CD4-47EB-903B-53FBE8AAD279}" srcOrd="0" destOrd="0" presId="urn:microsoft.com/office/officeart/2005/8/layout/StepDownProcess"/>
    <dgm:cxn modelId="{860BEED0-953E-4961-A5A9-7D703A84C81A}" type="presOf" srcId="{3649554B-3313-496A-8DD8-C80701590650}" destId="{450EAA6C-2F89-4DAA-94DF-A0EA106A652D}" srcOrd="0" destOrd="0" presId="urn:microsoft.com/office/officeart/2005/8/layout/StepDownProcess"/>
    <dgm:cxn modelId="{1209B6D3-5AE7-4445-837F-E564BB5A9474}" type="presOf" srcId="{4D14BD8C-27C7-43F2-B651-49AA8F1AF95B}" destId="{DE7FB039-D03D-4A57-A1AF-D466F09BAA88}" srcOrd="0" destOrd="0" presId="urn:microsoft.com/office/officeart/2005/8/layout/StepDownProcess"/>
    <dgm:cxn modelId="{1CD288C7-884D-4349-8DA3-D0881BDF7375}" type="presParOf" srcId="{86D7019D-FCCB-4E2C-9649-4E87B0C20A71}" destId="{25902118-734F-4EB2-A4E0-CE6B12D30235}" srcOrd="0" destOrd="0" presId="urn:microsoft.com/office/officeart/2005/8/layout/StepDownProcess"/>
    <dgm:cxn modelId="{D7887201-5DC2-48A8-9CAE-17BE9CA05D69}" type="presParOf" srcId="{25902118-734F-4EB2-A4E0-CE6B12D30235}" destId="{CDF1138A-49E7-454E-B870-03885CE99005}" srcOrd="0" destOrd="0" presId="urn:microsoft.com/office/officeart/2005/8/layout/StepDownProcess"/>
    <dgm:cxn modelId="{32A9FE20-C881-48C3-A4B3-E82F55C50174}" type="presParOf" srcId="{25902118-734F-4EB2-A4E0-CE6B12D30235}" destId="{ACB35244-1CD4-47EB-903B-53FBE8AAD279}" srcOrd="1" destOrd="0" presId="urn:microsoft.com/office/officeart/2005/8/layout/StepDownProcess"/>
    <dgm:cxn modelId="{A3C990F7-6E42-41B9-8819-BCE323A91990}" type="presParOf" srcId="{25902118-734F-4EB2-A4E0-CE6B12D30235}" destId="{FDF8EDF6-C7E8-4675-B71B-EFA2EA9A2671}" srcOrd="2" destOrd="0" presId="urn:microsoft.com/office/officeart/2005/8/layout/StepDownProcess"/>
    <dgm:cxn modelId="{C8EBA0B5-8E57-4FE5-A049-E6023E1ABA2C}" type="presParOf" srcId="{86D7019D-FCCB-4E2C-9649-4E87B0C20A71}" destId="{ED8851B2-541D-43B5-978B-B1CE0F2F1813}" srcOrd="1" destOrd="0" presId="urn:microsoft.com/office/officeart/2005/8/layout/StepDownProcess"/>
    <dgm:cxn modelId="{27E7A327-7CE9-40E3-9902-1A1158908357}" type="presParOf" srcId="{86D7019D-FCCB-4E2C-9649-4E87B0C20A71}" destId="{035BFD4E-158E-42DC-A5B3-E1462B985159}" srcOrd="2" destOrd="0" presId="urn:microsoft.com/office/officeart/2005/8/layout/StepDownProcess"/>
    <dgm:cxn modelId="{133DF4F0-4806-4CE1-8BB9-ED68B260D93C}" type="presParOf" srcId="{035BFD4E-158E-42DC-A5B3-E1462B985159}" destId="{C8B2A85B-9B21-437E-BF82-E7A742B1D0FD}" srcOrd="0" destOrd="0" presId="urn:microsoft.com/office/officeart/2005/8/layout/StepDownProcess"/>
    <dgm:cxn modelId="{8E628362-F7EF-4676-BB9A-33442C62143F}" type="presParOf" srcId="{035BFD4E-158E-42DC-A5B3-E1462B985159}" destId="{16F67724-B2F9-47A6-8941-DD2A206A2898}" srcOrd="1" destOrd="0" presId="urn:microsoft.com/office/officeart/2005/8/layout/StepDownProcess"/>
    <dgm:cxn modelId="{261FD31E-AE77-4C54-98DB-4D687F22F3BA}" type="presParOf" srcId="{035BFD4E-158E-42DC-A5B3-E1462B985159}" destId="{478CB4D6-CF67-49DC-BB1D-A2C74FCF7D44}" srcOrd="2" destOrd="0" presId="urn:microsoft.com/office/officeart/2005/8/layout/StepDownProcess"/>
    <dgm:cxn modelId="{FC7645BA-79C5-47D6-9022-77DEF24A6D70}" type="presParOf" srcId="{86D7019D-FCCB-4E2C-9649-4E87B0C20A71}" destId="{C8BD7B29-CB39-453A-AA5A-8CCA996BB319}" srcOrd="3" destOrd="0" presId="urn:microsoft.com/office/officeart/2005/8/layout/StepDownProcess"/>
    <dgm:cxn modelId="{2687251D-C8B9-447A-998F-1A8709FC2016}" type="presParOf" srcId="{86D7019D-FCCB-4E2C-9649-4E87B0C20A71}" destId="{139B8DB1-28B9-4F36-868D-9A381E596A85}" srcOrd="4" destOrd="0" presId="urn:microsoft.com/office/officeart/2005/8/layout/StepDownProcess"/>
    <dgm:cxn modelId="{F489285F-0026-47A5-A1FB-ABADDF232C88}" type="presParOf" srcId="{139B8DB1-28B9-4F36-868D-9A381E596A85}" destId="{381664E6-B8CA-49BA-8778-199A9B565BFC}" srcOrd="0" destOrd="0" presId="urn:microsoft.com/office/officeart/2005/8/layout/StepDownProcess"/>
    <dgm:cxn modelId="{77D58423-69DF-44D6-AD10-AF1D827F75BC}" type="presParOf" srcId="{139B8DB1-28B9-4F36-868D-9A381E596A85}" destId="{450EAA6C-2F89-4DAA-94DF-A0EA106A652D}" srcOrd="1" destOrd="0" presId="urn:microsoft.com/office/officeart/2005/8/layout/StepDownProcess"/>
    <dgm:cxn modelId="{15FB31E7-E133-4499-9FF8-27188939A948}" type="presParOf" srcId="{139B8DB1-28B9-4F36-868D-9A381E596A85}" destId="{1555C5CA-BB9E-416D-861D-8BAFB19D612E}" srcOrd="2" destOrd="0" presId="urn:microsoft.com/office/officeart/2005/8/layout/StepDownProcess"/>
    <dgm:cxn modelId="{69F05CDE-B433-4355-A866-647E4270F0A2}" type="presParOf" srcId="{86D7019D-FCCB-4E2C-9649-4E87B0C20A71}" destId="{8D547B03-42B5-4579-80AA-07176E7A2C1A}" srcOrd="5" destOrd="0" presId="urn:microsoft.com/office/officeart/2005/8/layout/StepDownProcess"/>
    <dgm:cxn modelId="{AE5C4A6E-F050-4142-8E30-923A85BB1A54}" type="presParOf" srcId="{86D7019D-FCCB-4E2C-9649-4E87B0C20A71}" destId="{7AD9EF8E-5EA0-4ED6-82AE-A04667E52330}" srcOrd="6" destOrd="0" presId="urn:microsoft.com/office/officeart/2005/8/layout/StepDownProcess"/>
    <dgm:cxn modelId="{90AF21BC-8E11-4C1D-83AF-45B950F5580C}" type="presParOf" srcId="{7AD9EF8E-5EA0-4ED6-82AE-A04667E52330}" destId="{DE7FB039-D03D-4A57-A1AF-D466F09BAA8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83F737-D7D5-4362-955F-CCC55D799C6F}"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2AE0B4EB-BDA6-491D-A65B-8B7EA6C2AA1C}">
      <dgm:prSet phldrT="[Text]"/>
      <dgm:spPr/>
      <dgm:t>
        <a:bodyPr/>
        <a:lstStyle/>
        <a:p>
          <a:r>
            <a:rPr lang="en-US" dirty="0">
              <a:latin typeface="Arial" panose="020B0604020202020204" pitchFamily="34" charset="0"/>
              <a:cs typeface="Arial" panose="020B0604020202020204" pitchFamily="34" charset="0"/>
            </a:rPr>
            <a:t>MOC</a:t>
          </a:r>
        </a:p>
      </dgm:t>
    </dgm:pt>
    <dgm:pt modelId="{E3A5F952-B673-4A9B-AD37-79C4D0308EEF}" type="parTrans" cxnId="{DC95E7DD-CDB5-4E34-81BE-9FB11D4E2AFA}">
      <dgm:prSet/>
      <dgm:spPr/>
      <dgm:t>
        <a:bodyPr/>
        <a:lstStyle/>
        <a:p>
          <a:endParaRPr lang="en-US">
            <a:latin typeface="Arial" panose="020B0604020202020204" pitchFamily="34" charset="0"/>
            <a:cs typeface="Arial" panose="020B0604020202020204" pitchFamily="34" charset="0"/>
          </a:endParaRPr>
        </a:p>
      </dgm:t>
    </dgm:pt>
    <dgm:pt modelId="{949B0000-50B8-4454-A422-7D0E6C79DD77}" type="sibTrans" cxnId="{DC95E7DD-CDB5-4E34-81BE-9FB11D4E2AFA}">
      <dgm:prSet/>
      <dgm:spPr/>
      <dgm:t>
        <a:bodyPr/>
        <a:lstStyle/>
        <a:p>
          <a:endParaRPr lang="en-US" dirty="0">
            <a:latin typeface="Arial" panose="020B0604020202020204" pitchFamily="34" charset="0"/>
            <a:cs typeface="Arial" panose="020B0604020202020204" pitchFamily="34" charset="0"/>
          </a:endParaRPr>
        </a:p>
      </dgm:t>
    </dgm:pt>
    <dgm:pt modelId="{480F749C-2144-4729-952A-FA39D1DA1561}">
      <dgm:prSet phldrT="[Text]"/>
      <dgm:spPr/>
      <dgm:t>
        <a:bodyPr/>
        <a:lstStyle/>
        <a:p>
          <a:r>
            <a:rPr lang="en-US" dirty="0" err="1">
              <a:latin typeface="Arial" panose="020B0604020202020204" pitchFamily="34" charset="0"/>
              <a:cs typeface="Arial" panose="020B0604020202020204" pitchFamily="34" charset="0"/>
            </a:rPr>
            <a:t>Participantes</a:t>
          </a:r>
          <a:r>
            <a:rPr lang="en-US" dirty="0">
              <a:latin typeface="Arial" panose="020B0604020202020204" pitchFamily="34" charset="0"/>
              <a:cs typeface="Arial" panose="020B0604020202020204" pitchFamily="34" charset="0"/>
            </a:rPr>
            <a:t>/</a:t>
          </a:r>
        </a:p>
        <a:p>
          <a:r>
            <a:rPr lang="en-US" dirty="0" err="1">
              <a:latin typeface="Arial" panose="020B0604020202020204" pitchFamily="34" charset="0"/>
              <a:cs typeface="Arial" panose="020B0604020202020204" pitchFamily="34" charset="0"/>
            </a:rPr>
            <a:t>Funciones</a:t>
          </a:r>
          <a:endParaRPr lang="en-US" dirty="0">
            <a:latin typeface="Arial" panose="020B0604020202020204" pitchFamily="34" charset="0"/>
            <a:cs typeface="Arial" panose="020B0604020202020204" pitchFamily="34" charset="0"/>
          </a:endParaRPr>
        </a:p>
      </dgm:t>
    </dgm:pt>
    <dgm:pt modelId="{D670BE57-E5BF-4A40-BC33-2BF2803C2D35}" type="parTrans" cxnId="{AD15B737-D6A4-489F-8EC3-77F84C8DC14E}">
      <dgm:prSet/>
      <dgm:spPr/>
      <dgm:t>
        <a:bodyPr/>
        <a:lstStyle/>
        <a:p>
          <a:endParaRPr lang="en-US">
            <a:latin typeface="Arial" panose="020B0604020202020204" pitchFamily="34" charset="0"/>
            <a:cs typeface="Arial" panose="020B0604020202020204" pitchFamily="34" charset="0"/>
          </a:endParaRPr>
        </a:p>
      </dgm:t>
    </dgm:pt>
    <dgm:pt modelId="{36D4579B-2EF0-4F11-9CDE-10CDDE421CD3}" type="sibTrans" cxnId="{AD15B737-D6A4-489F-8EC3-77F84C8DC14E}">
      <dgm:prSet/>
      <dgm:spPr/>
      <dgm:t>
        <a:bodyPr/>
        <a:lstStyle/>
        <a:p>
          <a:endParaRPr lang="en-US" dirty="0">
            <a:latin typeface="Arial" panose="020B0604020202020204" pitchFamily="34" charset="0"/>
            <a:cs typeface="Arial" panose="020B0604020202020204" pitchFamily="34" charset="0"/>
          </a:endParaRPr>
        </a:p>
      </dgm:t>
    </dgm:pt>
    <dgm:pt modelId="{D3430E25-C205-42E1-8848-5E5EBE7D8C7B}">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Reconocimiento</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peligros</a:t>
          </a:r>
          <a:endParaRPr lang="en-US" dirty="0">
            <a:latin typeface="Arial" panose="020B0604020202020204" pitchFamily="34" charset="0"/>
            <a:cs typeface="Arial" panose="020B0604020202020204" pitchFamily="34" charset="0"/>
          </a:endParaRPr>
        </a:p>
      </dgm:t>
    </dgm:pt>
    <dgm:pt modelId="{3AD6855E-833F-4363-84AF-FEB085C0B5F4}" type="parTrans" cxnId="{E10A1C33-8FD1-4194-B1C1-DEFA844DB3DA}">
      <dgm:prSet/>
      <dgm:spPr/>
      <dgm:t>
        <a:bodyPr/>
        <a:lstStyle/>
        <a:p>
          <a:endParaRPr lang="en-US">
            <a:latin typeface="Arial" panose="020B0604020202020204" pitchFamily="34" charset="0"/>
            <a:cs typeface="Arial" panose="020B0604020202020204" pitchFamily="34" charset="0"/>
          </a:endParaRPr>
        </a:p>
      </dgm:t>
    </dgm:pt>
    <dgm:pt modelId="{03BD6033-880B-4D5B-AD7B-5762C57A31CA}" type="sibTrans" cxnId="{E10A1C33-8FD1-4194-B1C1-DEFA844DB3DA}">
      <dgm:prSet/>
      <dgm:spPr/>
      <dgm:t>
        <a:bodyPr/>
        <a:lstStyle/>
        <a:p>
          <a:endParaRPr lang="en-US" dirty="0">
            <a:latin typeface="Arial" panose="020B0604020202020204" pitchFamily="34" charset="0"/>
            <a:cs typeface="Arial" panose="020B0604020202020204" pitchFamily="34" charset="0"/>
          </a:endParaRPr>
        </a:p>
      </dgm:t>
    </dgm:pt>
    <dgm:pt modelId="{27E4EC1F-1750-4C84-BE88-F2B5094FC257}">
      <dgm:prSet phldrT="[Text]"/>
      <dgm:spPr/>
      <dgm:t>
        <a:bodyPr/>
        <a:lstStyle/>
        <a:p>
          <a:r>
            <a:rPr lang="en-US" dirty="0" err="1">
              <a:latin typeface="Arial" panose="020B0604020202020204" pitchFamily="34" charset="0"/>
              <a:cs typeface="Arial" panose="020B0604020202020204" pitchFamily="34" charset="0"/>
            </a:rPr>
            <a:t>Solicitud</a:t>
          </a:r>
          <a:endParaRPr lang="en-US" dirty="0">
            <a:latin typeface="Arial" panose="020B0604020202020204" pitchFamily="34" charset="0"/>
            <a:cs typeface="Arial" panose="020B0604020202020204" pitchFamily="34" charset="0"/>
          </a:endParaRPr>
        </a:p>
      </dgm:t>
    </dgm:pt>
    <dgm:pt modelId="{709ADC28-8C87-4485-B09D-EC1539543E33}" type="parTrans" cxnId="{ABF2EF86-7DFC-42F1-B5C3-BA8987B165C3}">
      <dgm:prSet/>
      <dgm:spPr/>
      <dgm:t>
        <a:bodyPr/>
        <a:lstStyle/>
        <a:p>
          <a:endParaRPr lang="en-US">
            <a:latin typeface="Arial" panose="020B0604020202020204" pitchFamily="34" charset="0"/>
            <a:cs typeface="Arial" panose="020B0604020202020204" pitchFamily="34" charset="0"/>
          </a:endParaRPr>
        </a:p>
      </dgm:t>
    </dgm:pt>
    <dgm:pt modelId="{2C0914BD-6C5D-45A8-8EFF-684C00DC162A}" type="sibTrans" cxnId="{ABF2EF86-7DFC-42F1-B5C3-BA8987B165C3}">
      <dgm:prSet/>
      <dgm:spPr/>
      <dgm:t>
        <a:bodyPr/>
        <a:lstStyle/>
        <a:p>
          <a:endParaRPr lang="en-US" dirty="0">
            <a:latin typeface="Arial" panose="020B0604020202020204" pitchFamily="34" charset="0"/>
            <a:cs typeface="Arial" panose="020B0604020202020204" pitchFamily="34" charset="0"/>
          </a:endParaRPr>
        </a:p>
      </dgm:t>
    </dgm:pt>
    <dgm:pt modelId="{6214CA10-799A-4182-88E4-6674B668C665}">
      <dgm:prSet phldrT="[Text]"/>
      <dgm:spPr/>
      <dgm:t>
        <a:bodyPr/>
        <a:lstStyle/>
        <a:p>
          <a:r>
            <a:rPr lang="en-US" dirty="0" err="1">
              <a:latin typeface="Arial" panose="020B0604020202020204" pitchFamily="34" charset="0"/>
              <a:cs typeface="Arial" panose="020B0604020202020204" pitchFamily="34" charset="0"/>
            </a:rPr>
            <a:t>Permiso</a:t>
          </a:r>
          <a:endParaRPr lang="en-US" dirty="0">
            <a:latin typeface="Arial" panose="020B0604020202020204" pitchFamily="34" charset="0"/>
            <a:cs typeface="Arial" panose="020B0604020202020204" pitchFamily="34" charset="0"/>
          </a:endParaRPr>
        </a:p>
      </dgm:t>
    </dgm:pt>
    <dgm:pt modelId="{21FE1878-700C-4192-A127-9CCF0863D5E0}" type="parTrans" cxnId="{B92677FA-798F-471B-AD00-EC760465916B}">
      <dgm:prSet/>
      <dgm:spPr/>
      <dgm:t>
        <a:bodyPr/>
        <a:lstStyle/>
        <a:p>
          <a:endParaRPr lang="en-US">
            <a:latin typeface="Arial" panose="020B0604020202020204" pitchFamily="34" charset="0"/>
            <a:cs typeface="Arial" panose="020B0604020202020204" pitchFamily="34" charset="0"/>
          </a:endParaRPr>
        </a:p>
      </dgm:t>
    </dgm:pt>
    <dgm:pt modelId="{3B485E84-799A-499E-B1F8-756C24AB14AF}" type="sibTrans" cxnId="{B92677FA-798F-471B-AD00-EC760465916B}">
      <dgm:prSet/>
      <dgm:spPr/>
      <dgm:t>
        <a:bodyPr/>
        <a:lstStyle/>
        <a:p>
          <a:endParaRPr lang="en-US" dirty="0">
            <a:latin typeface="Arial" panose="020B0604020202020204" pitchFamily="34" charset="0"/>
            <a:cs typeface="Arial" panose="020B0604020202020204" pitchFamily="34" charset="0"/>
          </a:endParaRPr>
        </a:p>
      </dgm:t>
    </dgm:pt>
    <dgm:pt modelId="{954657A3-1092-439B-9593-C5B9E6E7C483}">
      <dgm:prSet/>
      <dgm:spPr/>
      <dgm:t>
        <a:bodyPr/>
        <a:lstStyle/>
        <a:p>
          <a:r>
            <a:rPr lang="en-US" dirty="0" err="1">
              <a:latin typeface="Arial" panose="020B0604020202020204" pitchFamily="34" charset="0"/>
              <a:cs typeface="Arial" panose="020B0604020202020204" pitchFamily="34" charset="0"/>
            </a:rPr>
            <a:t>Almacenamiento</a:t>
          </a:r>
          <a:endParaRPr lang="en-US" dirty="0">
            <a:latin typeface="Arial" panose="020B0604020202020204" pitchFamily="34" charset="0"/>
            <a:cs typeface="Arial" panose="020B0604020202020204" pitchFamily="34" charset="0"/>
          </a:endParaRPr>
        </a:p>
      </dgm:t>
    </dgm:pt>
    <dgm:pt modelId="{4069B245-A04D-42B9-B83E-BC65037EC98B}" type="parTrans" cxnId="{05772EDB-F7C3-418F-961B-490B4067D01D}">
      <dgm:prSet/>
      <dgm:spPr/>
      <dgm:t>
        <a:bodyPr/>
        <a:lstStyle/>
        <a:p>
          <a:endParaRPr lang="en-US">
            <a:latin typeface="Arial" panose="020B0604020202020204" pitchFamily="34" charset="0"/>
            <a:cs typeface="Arial" panose="020B0604020202020204" pitchFamily="34" charset="0"/>
          </a:endParaRPr>
        </a:p>
      </dgm:t>
    </dgm:pt>
    <dgm:pt modelId="{306BA25C-F58C-4E82-B52F-7FCEBB7A6105}" type="sibTrans" cxnId="{05772EDB-F7C3-418F-961B-490B4067D01D}">
      <dgm:prSet/>
      <dgm:spPr/>
      <dgm:t>
        <a:bodyPr/>
        <a:lstStyle/>
        <a:p>
          <a:endParaRPr lang="en-US" dirty="0">
            <a:latin typeface="Arial" panose="020B0604020202020204" pitchFamily="34" charset="0"/>
            <a:cs typeface="Arial" panose="020B0604020202020204" pitchFamily="34" charset="0"/>
          </a:endParaRPr>
        </a:p>
      </dgm:t>
    </dgm:pt>
    <dgm:pt modelId="{01606184-E7C2-4704-872B-58FD87D07C7C}">
      <dgm:prSet/>
      <dgm:spPr/>
      <dgm:t>
        <a:bodyPr/>
        <a:lstStyle/>
        <a:p>
          <a:r>
            <a:rPr lang="en-US" dirty="0" err="1">
              <a:latin typeface="Arial" panose="020B0604020202020204" pitchFamily="34" charset="0"/>
              <a:cs typeface="Arial" panose="020B0604020202020204" pitchFamily="34" charset="0"/>
            </a:rPr>
            <a:t>Trabajo</a:t>
          </a:r>
          <a:endParaRPr lang="en-US" dirty="0">
            <a:latin typeface="Arial" panose="020B0604020202020204" pitchFamily="34" charset="0"/>
            <a:cs typeface="Arial" panose="020B0604020202020204" pitchFamily="34" charset="0"/>
          </a:endParaRPr>
        </a:p>
      </dgm:t>
    </dgm:pt>
    <dgm:pt modelId="{CAFAFC58-2F48-4928-BCE7-58531F04A47D}" type="parTrans" cxnId="{345AD430-8523-419D-8DFB-33E921BA9B47}">
      <dgm:prSet/>
      <dgm:spPr/>
      <dgm:t>
        <a:bodyPr/>
        <a:lstStyle/>
        <a:p>
          <a:endParaRPr lang="en-US">
            <a:latin typeface="Arial" panose="020B0604020202020204" pitchFamily="34" charset="0"/>
            <a:cs typeface="Arial" panose="020B0604020202020204" pitchFamily="34" charset="0"/>
          </a:endParaRPr>
        </a:p>
      </dgm:t>
    </dgm:pt>
    <dgm:pt modelId="{1FF9AB58-E03D-4F7F-8BA4-7A78A56E2602}" type="sibTrans" cxnId="{345AD430-8523-419D-8DFB-33E921BA9B47}">
      <dgm:prSet/>
      <dgm:spPr/>
      <dgm:t>
        <a:bodyPr/>
        <a:lstStyle/>
        <a:p>
          <a:endParaRPr lang="en-US" dirty="0">
            <a:latin typeface="Arial" panose="020B0604020202020204" pitchFamily="34" charset="0"/>
            <a:cs typeface="Arial" panose="020B0604020202020204" pitchFamily="34" charset="0"/>
          </a:endParaRPr>
        </a:p>
      </dgm:t>
    </dgm:pt>
    <dgm:pt modelId="{BA702A3B-8885-4C05-B533-793E2EB2A4D5}">
      <dgm:prSet/>
      <dgm:spPr/>
      <dgm:t>
        <a:bodyPr/>
        <a:lstStyle/>
        <a:p>
          <a:r>
            <a:rPr lang="en-US" dirty="0" err="1">
              <a:latin typeface="Arial" panose="020B0604020202020204" pitchFamily="34" charset="0"/>
              <a:cs typeface="Arial" panose="020B0604020202020204" pitchFamily="34" charset="0"/>
            </a:rPr>
            <a:t>Permiso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completado</a:t>
          </a:r>
          <a:endParaRPr lang="en-US" dirty="0">
            <a:latin typeface="Arial" panose="020B0604020202020204" pitchFamily="34" charset="0"/>
            <a:cs typeface="Arial" panose="020B0604020202020204" pitchFamily="34" charset="0"/>
          </a:endParaRPr>
        </a:p>
      </dgm:t>
    </dgm:pt>
    <dgm:pt modelId="{AEC68A54-9B90-412B-B627-EB3885238040}" type="parTrans" cxnId="{E37824C9-C39D-4286-AAEF-13A082A03C5A}">
      <dgm:prSet/>
      <dgm:spPr/>
      <dgm:t>
        <a:bodyPr/>
        <a:lstStyle/>
        <a:p>
          <a:endParaRPr lang="en-US">
            <a:latin typeface="Arial" panose="020B0604020202020204" pitchFamily="34" charset="0"/>
            <a:cs typeface="Arial" panose="020B0604020202020204" pitchFamily="34" charset="0"/>
          </a:endParaRPr>
        </a:p>
      </dgm:t>
    </dgm:pt>
    <dgm:pt modelId="{6E5561AF-8A28-4D44-A58E-074B293F1EE5}" type="sibTrans" cxnId="{E37824C9-C39D-4286-AAEF-13A082A03C5A}">
      <dgm:prSet/>
      <dgm:spPr/>
      <dgm:t>
        <a:bodyPr/>
        <a:lstStyle/>
        <a:p>
          <a:endParaRPr lang="en-US">
            <a:latin typeface="Arial" panose="020B0604020202020204" pitchFamily="34" charset="0"/>
            <a:cs typeface="Arial" panose="020B0604020202020204" pitchFamily="34" charset="0"/>
          </a:endParaRPr>
        </a:p>
      </dgm:t>
    </dgm:pt>
    <dgm:pt modelId="{790156BD-B61B-4B11-BA7E-E068ECA79731}" type="pres">
      <dgm:prSet presAssocID="{E883F737-D7D5-4362-955F-CCC55D799C6F}" presName="diagram" presStyleCnt="0">
        <dgm:presLayoutVars>
          <dgm:dir/>
          <dgm:resizeHandles val="exact"/>
        </dgm:presLayoutVars>
      </dgm:prSet>
      <dgm:spPr/>
    </dgm:pt>
    <dgm:pt modelId="{3B63B640-F7B4-4DC2-A75A-5F82DD3DB48B}" type="pres">
      <dgm:prSet presAssocID="{2AE0B4EB-BDA6-491D-A65B-8B7EA6C2AA1C}" presName="node" presStyleLbl="node1" presStyleIdx="0" presStyleCnt="8">
        <dgm:presLayoutVars>
          <dgm:bulletEnabled val="1"/>
        </dgm:presLayoutVars>
      </dgm:prSet>
      <dgm:spPr/>
    </dgm:pt>
    <dgm:pt modelId="{D588ACCA-7C92-44BB-9B01-C76690BC3CD0}" type="pres">
      <dgm:prSet presAssocID="{949B0000-50B8-4454-A422-7D0E6C79DD77}" presName="sibTrans" presStyleLbl="sibTrans2D1" presStyleIdx="0" presStyleCnt="7"/>
      <dgm:spPr/>
    </dgm:pt>
    <dgm:pt modelId="{D14A225D-F60C-4F57-8F2C-1E90335AA5A2}" type="pres">
      <dgm:prSet presAssocID="{949B0000-50B8-4454-A422-7D0E6C79DD77}" presName="connectorText" presStyleLbl="sibTrans2D1" presStyleIdx="0" presStyleCnt="7"/>
      <dgm:spPr/>
    </dgm:pt>
    <dgm:pt modelId="{F5D5C418-7B03-4BA7-9F82-451C79F345FD}" type="pres">
      <dgm:prSet presAssocID="{480F749C-2144-4729-952A-FA39D1DA1561}" presName="node" presStyleLbl="node1" presStyleIdx="1" presStyleCnt="8">
        <dgm:presLayoutVars>
          <dgm:bulletEnabled val="1"/>
        </dgm:presLayoutVars>
      </dgm:prSet>
      <dgm:spPr/>
    </dgm:pt>
    <dgm:pt modelId="{F4203F87-ECC4-4325-8B15-3010660B8255}" type="pres">
      <dgm:prSet presAssocID="{36D4579B-2EF0-4F11-9CDE-10CDDE421CD3}" presName="sibTrans" presStyleLbl="sibTrans2D1" presStyleIdx="1" presStyleCnt="7"/>
      <dgm:spPr/>
    </dgm:pt>
    <dgm:pt modelId="{32593FD6-B0DB-4D30-BB3A-8CD92F708471}" type="pres">
      <dgm:prSet presAssocID="{36D4579B-2EF0-4F11-9CDE-10CDDE421CD3}" presName="connectorText" presStyleLbl="sibTrans2D1" presStyleIdx="1" presStyleCnt="7"/>
      <dgm:spPr/>
    </dgm:pt>
    <dgm:pt modelId="{18CCD1D7-8800-419A-AE17-9CE7F99E14B3}" type="pres">
      <dgm:prSet presAssocID="{D3430E25-C205-42E1-8848-5E5EBE7D8C7B}" presName="node" presStyleLbl="node1" presStyleIdx="2" presStyleCnt="8">
        <dgm:presLayoutVars>
          <dgm:bulletEnabled val="1"/>
        </dgm:presLayoutVars>
      </dgm:prSet>
      <dgm:spPr/>
    </dgm:pt>
    <dgm:pt modelId="{00A161BF-BEF6-46E2-BD1D-F09C72CAF64E}" type="pres">
      <dgm:prSet presAssocID="{03BD6033-880B-4D5B-AD7B-5762C57A31CA}" presName="sibTrans" presStyleLbl="sibTrans2D1" presStyleIdx="2" presStyleCnt="7"/>
      <dgm:spPr/>
    </dgm:pt>
    <dgm:pt modelId="{51E1D8B8-F901-42DD-9B19-B135EA6C26AC}" type="pres">
      <dgm:prSet presAssocID="{03BD6033-880B-4D5B-AD7B-5762C57A31CA}" presName="connectorText" presStyleLbl="sibTrans2D1" presStyleIdx="2" presStyleCnt="7"/>
      <dgm:spPr/>
    </dgm:pt>
    <dgm:pt modelId="{342D846D-BAF8-46E6-9B76-5ABFFA1170D1}" type="pres">
      <dgm:prSet presAssocID="{27E4EC1F-1750-4C84-BE88-F2B5094FC257}" presName="node" presStyleLbl="node1" presStyleIdx="3" presStyleCnt="8">
        <dgm:presLayoutVars>
          <dgm:bulletEnabled val="1"/>
        </dgm:presLayoutVars>
      </dgm:prSet>
      <dgm:spPr/>
    </dgm:pt>
    <dgm:pt modelId="{2CA5BC74-9654-488D-B979-B06B284ECF32}" type="pres">
      <dgm:prSet presAssocID="{2C0914BD-6C5D-45A8-8EFF-684C00DC162A}" presName="sibTrans" presStyleLbl="sibTrans2D1" presStyleIdx="3" presStyleCnt="7"/>
      <dgm:spPr/>
    </dgm:pt>
    <dgm:pt modelId="{E5F98A34-341A-44C3-AFB3-E83C79A32ECB}" type="pres">
      <dgm:prSet presAssocID="{2C0914BD-6C5D-45A8-8EFF-684C00DC162A}" presName="connectorText" presStyleLbl="sibTrans2D1" presStyleIdx="3" presStyleCnt="7"/>
      <dgm:spPr/>
    </dgm:pt>
    <dgm:pt modelId="{B449A367-0C14-4D70-B0BB-49C274A26AB2}" type="pres">
      <dgm:prSet presAssocID="{6214CA10-799A-4182-88E4-6674B668C665}" presName="node" presStyleLbl="node1" presStyleIdx="4" presStyleCnt="8">
        <dgm:presLayoutVars>
          <dgm:bulletEnabled val="1"/>
        </dgm:presLayoutVars>
      </dgm:prSet>
      <dgm:spPr/>
    </dgm:pt>
    <dgm:pt modelId="{6514F69D-A8C0-4ED2-9ED1-5C9D0823E848}" type="pres">
      <dgm:prSet presAssocID="{3B485E84-799A-499E-B1F8-756C24AB14AF}" presName="sibTrans" presStyleLbl="sibTrans2D1" presStyleIdx="4" presStyleCnt="7"/>
      <dgm:spPr/>
    </dgm:pt>
    <dgm:pt modelId="{7AB48FDE-9065-422C-BC59-3E2840141984}" type="pres">
      <dgm:prSet presAssocID="{3B485E84-799A-499E-B1F8-756C24AB14AF}" presName="connectorText" presStyleLbl="sibTrans2D1" presStyleIdx="4" presStyleCnt="7"/>
      <dgm:spPr/>
    </dgm:pt>
    <dgm:pt modelId="{974D6045-2B71-4094-9345-037463A015E8}" type="pres">
      <dgm:prSet presAssocID="{954657A3-1092-439B-9593-C5B9E6E7C483}" presName="node" presStyleLbl="node1" presStyleIdx="5" presStyleCnt="8">
        <dgm:presLayoutVars>
          <dgm:bulletEnabled val="1"/>
        </dgm:presLayoutVars>
      </dgm:prSet>
      <dgm:spPr/>
    </dgm:pt>
    <dgm:pt modelId="{AD8F4916-1C68-4F51-A8F5-343E6A3949E8}" type="pres">
      <dgm:prSet presAssocID="{306BA25C-F58C-4E82-B52F-7FCEBB7A6105}" presName="sibTrans" presStyleLbl="sibTrans2D1" presStyleIdx="5" presStyleCnt="7"/>
      <dgm:spPr/>
    </dgm:pt>
    <dgm:pt modelId="{914639F2-D047-4D23-853B-8062581358A1}" type="pres">
      <dgm:prSet presAssocID="{306BA25C-F58C-4E82-B52F-7FCEBB7A6105}" presName="connectorText" presStyleLbl="sibTrans2D1" presStyleIdx="5" presStyleCnt="7"/>
      <dgm:spPr/>
    </dgm:pt>
    <dgm:pt modelId="{470DA63B-4AB8-4415-86E6-313D094A8477}" type="pres">
      <dgm:prSet presAssocID="{01606184-E7C2-4704-872B-58FD87D07C7C}" presName="node" presStyleLbl="node1" presStyleIdx="6" presStyleCnt="8">
        <dgm:presLayoutVars>
          <dgm:bulletEnabled val="1"/>
        </dgm:presLayoutVars>
      </dgm:prSet>
      <dgm:spPr/>
    </dgm:pt>
    <dgm:pt modelId="{66EBB2EB-89F6-45A8-BB3A-48213185083B}" type="pres">
      <dgm:prSet presAssocID="{1FF9AB58-E03D-4F7F-8BA4-7A78A56E2602}" presName="sibTrans" presStyleLbl="sibTrans2D1" presStyleIdx="6" presStyleCnt="7"/>
      <dgm:spPr/>
    </dgm:pt>
    <dgm:pt modelId="{DECAA2D8-E4D9-499C-B549-93B1E5FBE16E}" type="pres">
      <dgm:prSet presAssocID="{1FF9AB58-E03D-4F7F-8BA4-7A78A56E2602}" presName="connectorText" presStyleLbl="sibTrans2D1" presStyleIdx="6" presStyleCnt="7"/>
      <dgm:spPr/>
    </dgm:pt>
    <dgm:pt modelId="{C952AF1B-0B6B-4589-964E-591512542ACE}" type="pres">
      <dgm:prSet presAssocID="{BA702A3B-8885-4C05-B533-793E2EB2A4D5}" presName="node" presStyleLbl="node1" presStyleIdx="7" presStyleCnt="8">
        <dgm:presLayoutVars>
          <dgm:bulletEnabled val="1"/>
        </dgm:presLayoutVars>
      </dgm:prSet>
      <dgm:spPr/>
    </dgm:pt>
  </dgm:ptLst>
  <dgm:cxnLst>
    <dgm:cxn modelId="{16312E07-0E33-4B57-B3AA-D3D9FFACBDAF}" type="presOf" srcId="{954657A3-1092-439B-9593-C5B9E6E7C483}" destId="{974D6045-2B71-4094-9345-037463A015E8}" srcOrd="0" destOrd="0" presId="urn:microsoft.com/office/officeart/2005/8/layout/process5"/>
    <dgm:cxn modelId="{6AA44107-2E5E-40CD-8E1E-587BD9ACD5BE}" type="presOf" srcId="{36D4579B-2EF0-4F11-9CDE-10CDDE421CD3}" destId="{32593FD6-B0DB-4D30-BB3A-8CD92F708471}" srcOrd="1" destOrd="0" presId="urn:microsoft.com/office/officeart/2005/8/layout/process5"/>
    <dgm:cxn modelId="{2EE4691C-6E72-4977-A593-499A394EB7B9}" type="presOf" srcId="{E883F737-D7D5-4362-955F-CCC55D799C6F}" destId="{790156BD-B61B-4B11-BA7E-E068ECA79731}" srcOrd="0" destOrd="0" presId="urn:microsoft.com/office/officeart/2005/8/layout/process5"/>
    <dgm:cxn modelId="{836E8327-1D06-4303-A55B-2DA5E60997E0}" type="presOf" srcId="{949B0000-50B8-4454-A422-7D0E6C79DD77}" destId="{D588ACCA-7C92-44BB-9B01-C76690BC3CD0}" srcOrd="0" destOrd="0" presId="urn:microsoft.com/office/officeart/2005/8/layout/process5"/>
    <dgm:cxn modelId="{345AD430-8523-419D-8DFB-33E921BA9B47}" srcId="{E883F737-D7D5-4362-955F-CCC55D799C6F}" destId="{01606184-E7C2-4704-872B-58FD87D07C7C}" srcOrd="6" destOrd="0" parTransId="{CAFAFC58-2F48-4928-BCE7-58531F04A47D}" sibTransId="{1FF9AB58-E03D-4F7F-8BA4-7A78A56E2602}"/>
    <dgm:cxn modelId="{E10A1C33-8FD1-4194-B1C1-DEFA844DB3DA}" srcId="{E883F737-D7D5-4362-955F-CCC55D799C6F}" destId="{D3430E25-C205-42E1-8848-5E5EBE7D8C7B}" srcOrd="2" destOrd="0" parTransId="{3AD6855E-833F-4363-84AF-FEB085C0B5F4}" sibTransId="{03BD6033-880B-4D5B-AD7B-5762C57A31CA}"/>
    <dgm:cxn modelId="{AD15B737-D6A4-489F-8EC3-77F84C8DC14E}" srcId="{E883F737-D7D5-4362-955F-CCC55D799C6F}" destId="{480F749C-2144-4729-952A-FA39D1DA1561}" srcOrd="1" destOrd="0" parTransId="{D670BE57-E5BF-4A40-BC33-2BF2803C2D35}" sibTransId="{36D4579B-2EF0-4F11-9CDE-10CDDE421CD3}"/>
    <dgm:cxn modelId="{90102F3B-4F00-4639-A06E-E97B57FF867A}" type="presOf" srcId="{3B485E84-799A-499E-B1F8-756C24AB14AF}" destId="{7AB48FDE-9065-422C-BC59-3E2840141984}" srcOrd="1" destOrd="0" presId="urn:microsoft.com/office/officeart/2005/8/layout/process5"/>
    <dgm:cxn modelId="{BB5B2162-2417-4029-A454-303D4EA2B092}" type="presOf" srcId="{01606184-E7C2-4704-872B-58FD87D07C7C}" destId="{470DA63B-4AB8-4415-86E6-313D094A8477}" srcOrd="0" destOrd="0" presId="urn:microsoft.com/office/officeart/2005/8/layout/process5"/>
    <dgm:cxn modelId="{A73AC062-AF04-41E1-A6F0-817A7D8B3904}" type="presOf" srcId="{27E4EC1F-1750-4C84-BE88-F2B5094FC257}" destId="{342D846D-BAF8-46E6-9B76-5ABFFA1170D1}" srcOrd="0" destOrd="0" presId="urn:microsoft.com/office/officeart/2005/8/layout/process5"/>
    <dgm:cxn modelId="{18F71E44-DBE4-43A8-92E6-2079552394AF}" type="presOf" srcId="{1FF9AB58-E03D-4F7F-8BA4-7A78A56E2602}" destId="{66EBB2EB-89F6-45A8-BB3A-48213185083B}" srcOrd="0" destOrd="0" presId="urn:microsoft.com/office/officeart/2005/8/layout/process5"/>
    <dgm:cxn modelId="{6A9C1F44-A545-45F1-AFC7-A489794C3081}" type="presOf" srcId="{1FF9AB58-E03D-4F7F-8BA4-7A78A56E2602}" destId="{DECAA2D8-E4D9-499C-B549-93B1E5FBE16E}" srcOrd="1" destOrd="0" presId="urn:microsoft.com/office/officeart/2005/8/layout/process5"/>
    <dgm:cxn modelId="{FBC82046-6F63-4F77-AACF-5536D8CA0EF5}" type="presOf" srcId="{306BA25C-F58C-4E82-B52F-7FCEBB7A6105}" destId="{914639F2-D047-4D23-853B-8062581358A1}" srcOrd="1" destOrd="0" presId="urn:microsoft.com/office/officeart/2005/8/layout/process5"/>
    <dgm:cxn modelId="{99223268-2790-4EA5-BF00-1747AD4252C1}" type="presOf" srcId="{2AE0B4EB-BDA6-491D-A65B-8B7EA6C2AA1C}" destId="{3B63B640-F7B4-4DC2-A75A-5F82DD3DB48B}" srcOrd="0" destOrd="0" presId="urn:microsoft.com/office/officeart/2005/8/layout/process5"/>
    <dgm:cxn modelId="{5EC5766B-6317-4439-B219-F93E0535DE70}" type="presOf" srcId="{6214CA10-799A-4182-88E4-6674B668C665}" destId="{B449A367-0C14-4D70-B0BB-49C274A26AB2}" srcOrd="0" destOrd="0" presId="urn:microsoft.com/office/officeart/2005/8/layout/process5"/>
    <dgm:cxn modelId="{DEA16F55-DBA2-42CE-8FB6-BB6083955D57}" type="presOf" srcId="{480F749C-2144-4729-952A-FA39D1DA1561}" destId="{F5D5C418-7B03-4BA7-9F82-451C79F345FD}" srcOrd="0" destOrd="0" presId="urn:microsoft.com/office/officeart/2005/8/layout/process5"/>
    <dgm:cxn modelId="{5FC39055-C1B4-4191-99E5-25519D826594}" type="presOf" srcId="{03BD6033-880B-4D5B-AD7B-5762C57A31CA}" destId="{51E1D8B8-F901-42DD-9B19-B135EA6C26AC}" srcOrd="1" destOrd="0" presId="urn:microsoft.com/office/officeart/2005/8/layout/process5"/>
    <dgm:cxn modelId="{6D490D56-5676-46F1-8955-84A4AD58DDD2}" type="presOf" srcId="{949B0000-50B8-4454-A422-7D0E6C79DD77}" destId="{D14A225D-F60C-4F57-8F2C-1E90335AA5A2}" srcOrd="1" destOrd="0" presId="urn:microsoft.com/office/officeart/2005/8/layout/process5"/>
    <dgm:cxn modelId="{ABF2EF86-7DFC-42F1-B5C3-BA8987B165C3}" srcId="{E883F737-D7D5-4362-955F-CCC55D799C6F}" destId="{27E4EC1F-1750-4C84-BE88-F2B5094FC257}" srcOrd="3" destOrd="0" parTransId="{709ADC28-8C87-4485-B09D-EC1539543E33}" sibTransId="{2C0914BD-6C5D-45A8-8EFF-684C00DC162A}"/>
    <dgm:cxn modelId="{940B579B-AB8E-4815-ABB0-4671DD7BA08B}" type="presOf" srcId="{D3430E25-C205-42E1-8848-5E5EBE7D8C7B}" destId="{18CCD1D7-8800-419A-AE17-9CE7F99E14B3}" srcOrd="0" destOrd="0" presId="urn:microsoft.com/office/officeart/2005/8/layout/process5"/>
    <dgm:cxn modelId="{5CCA2BA3-01B0-4050-8414-87DCB18B44FE}" type="presOf" srcId="{2C0914BD-6C5D-45A8-8EFF-684C00DC162A}" destId="{2CA5BC74-9654-488D-B979-B06B284ECF32}" srcOrd="0" destOrd="0" presId="urn:microsoft.com/office/officeart/2005/8/layout/process5"/>
    <dgm:cxn modelId="{B19483A6-DD28-41F6-8208-3ED568F670EA}" type="presOf" srcId="{306BA25C-F58C-4E82-B52F-7FCEBB7A6105}" destId="{AD8F4916-1C68-4F51-A8F5-343E6A3949E8}" srcOrd="0" destOrd="0" presId="urn:microsoft.com/office/officeart/2005/8/layout/process5"/>
    <dgm:cxn modelId="{2187EEA7-B5C3-4156-B9A9-C5074AE6E102}" type="presOf" srcId="{BA702A3B-8885-4C05-B533-793E2EB2A4D5}" destId="{C952AF1B-0B6B-4589-964E-591512542ACE}" srcOrd="0" destOrd="0" presId="urn:microsoft.com/office/officeart/2005/8/layout/process5"/>
    <dgm:cxn modelId="{33B713B8-1697-49C0-B26F-75AEAE0F5805}" type="presOf" srcId="{2C0914BD-6C5D-45A8-8EFF-684C00DC162A}" destId="{E5F98A34-341A-44C3-AFB3-E83C79A32ECB}" srcOrd="1" destOrd="0" presId="urn:microsoft.com/office/officeart/2005/8/layout/process5"/>
    <dgm:cxn modelId="{E37824C9-C39D-4286-AAEF-13A082A03C5A}" srcId="{E883F737-D7D5-4362-955F-CCC55D799C6F}" destId="{BA702A3B-8885-4C05-B533-793E2EB2A4D5}" srcOrd="7" destOrd="0" parTransId="{AEC68A54-9B90-412B-B627-EB3885238040}" sibTransId="{6E5561AF-8A28-4D44-A58E-074B293F1EE5}"/>
    <dgm:cxn modelId="{05772EDB-F7C3-418F-961B-490B4067D01D}" srcId="{E883F737-D7D5-4362-955F-CCC55D799C6F}" destId="{954657A3-1092-439B-9593-C5B9E6E7C483}" srcOrd="5" destOrd="0" parTransId="{4069B245-A04D-42B9-B83E-BC65037EC98B}" sibTransId="{306BA25C-F58C-4E82-B52F-7FCEBB7A6105}"/>
    <dgm:cxn modelId="{C03CE4DD-D427-48A0-89A4-F50F8FF0B389}" type="presOf" srcId="{36D4579B-2EF0-4F11-9CDE-10CDDE421CD3}" destId="{F4203F87-ECC4-4325-8B15-3010660B8255}" srcOrd="0" destOrd="0" presId="urn:microsoft.com/office/officeart/2005/8/layout/process5"/>
    <dgm:cxn modelId="{DC95E7DD-CDB5-4E34-81BE-9FB11D4E2AFA}" srcId="{E883F737-D7D5-4362-955F-CCC55D799C6F}" destId="{2AE0B4EB-BDA6-491D-A65B-8B7EA6C2AA1C}" srcOrd="0" destOrd="0" parTransId="{E3A5F952-B673-4A9B-AD37-79C4D0308EEF}" sibTransId="{949B0000-50B8-4454-A422-7D0E6C79DD77}"/>
    <dgm:cxn modelId="{802C45E5-9B10-4C3A-B2A6-DD67161370D4}" type="presOf" srcId="{3B485E84-799A-499E-B1F8-756C24AB14AF}" destId="{6514F69D-A8C0-4ED2-9ED1-5C9D0823E848}" srcOrd="0" destOrd="0" presId="urn:microsoft.com/office/officeart/2005/8/layout/process5"/>
    <dgm:cxn modelId="{08D549E9-0310-4CD5-A07A-E81845B53E01}" type="presOf" srcId="{03BD6033-880B-4D5B-AD7B-5762C57A31CA}" destId="{00A161BF-BEF6-46E2-BD1D-F09C72CAF64E}" srcOrd="0" destOrd="0" presId="urn:microsoft.com/office/officeart/2005/8/layout/process5"/>
    <dgm:cxn modelId="{B92677FA-798F-471B-AD00-EC760465916B}" srcId="{E883F737-D7D5-4362-955F-CCC55D799C6F}" destId="{6214CA10-799A-4182-88E4-6674B668C665}" srcOrd="4" destOrd="0" parTransId="{21FE1878-700C-4192-A127-9CCF0863D5E0}" sibTransId="{3B485E84-799A-499E-B1F8-756C24AB14AF}"/>
    <dgm:cxn modelId="{90A573C9-11CF-4330-958A-95F4932EDA8E}" type="presParOf" srcId="{790156BD-B61B-4B11-BA7E-E068ECA79731}" destId="{3B63B640-F7B4-4DC2-A75A-5F82DD3DB48B}" srcOrd="0" destOrd="0" presId="urn:microsoft.com/office/officeart/2005/8/layout/process5"/>
    <dgm:cxn modelId="{8BB7CAFF-F980-4F22-990D-78B0C9C2C54B}" type="presParOf" srcId="{790156BD-B61B-4B11-BA7E-E068ECA79731}" destId="{D588ACCA-7C92-44BB-9B01-C76690BC3CD0}" srcOrd="1" destOrd="0" presId="urn:microsoft.com/office/officeart/2005/8/layout/process5"/>
    <dgm:cxn modelId="{0A4AECC0-DB29-48A9-B4FB-06E3707BB7AC}" type="presParOf" srcId="{D588ACCA-7C92-44BB-9B01-C76690BC3CD0}" destId="{D14A225D-F60C-4F57-8F2C-1E90335AA5A2}" srcOrd="0" destOrd="0" presId="urn:microsoft.com/office/officeart/2005/8/layout/process5"/>
    <dgm:cxn modelId="{2F7A1C8E-781C-4C0E-86B5-6D5F17FCC13B}" type="presParOf" srcId="{790156BD-B61B-4B11-BA7E-E068ECA79731}" destId="{F5D5C418-7B03-4BA7-9F82-451C79F345FD}" srcOrd="2" destOrd="0" presId="urn:microsoft.com/office/officeart/2005/8/layout/process5"/>
    <dgm:cxn modelId="{DCFFA9FD-5321-4DEC-AF1C-6C876EDC6610}" type="presParOf" srcId="{790156BD-B61B-4B11-BA7E-E068ECA79731}" destId="{F4203F87-ECC4-4325-8B15-3010660B8255}" srcOrd="3" destOrd="0" presId="urn:microsoft.com/office/officeart/2005/8/layout/process5"/>
    <dgm:cxn modelId="{A89AAD6B-4734-4535-BAB5-7617B5F83C71}" type="presParOf" srcId="{F4203F87-ECC4-4325-8B15-3010660B8255}" destId="{32593FD6-B0DB-4D30-BB3A-8CD92F708471}" srcOrd="0" destOrd="0" presId="urn:microsoft.com/office/officeart/2005/8/layout/process5"/>
    <dgm:cxn modelId="{F75C46B0-9246-431C-9832-45B69F838161}" type="presParOf" srcId="{790156BD-B61B-4B11-BA7E-E068ECA79731}" destId="{18CCD1D7-8800-419A-AE17-9CE7F99E14B3}" srcOrd="4" destOrd="0" presId="urn:microsoft.com/office/officeart/2005/8/layout/process5"/>
    <dgm:cxn modelId="{62A069DA-6CB9-470D-8E04-F24E965AA52E}" type="presParOf" srcId="{790156BD-B61B-4B11-BA7E-E068ECA79731}" destId="{00A161BF-BEF6-46E2-BD1D-F09C72CAF64E}" srcOrd="5" destOrd="0" presId="urn:microsoft.com/office/officeart/2005/8/layout/process5"/>
    <dgm:cxn modelId="{4BD0DE98-AB67-4983-B4B8-37237508FDD8}" type="presParOf" srcId="{00A161BF-BEF6-46E2-BD1D-F09C72CAF64E}" destId="{51E1D8B8-F901-42DD-9B19-B135EA6C26AC}" srcOrd="0" destOrd="0" presId="urn:microsoft.com/office/officeart/2005/8/layout/process5"/>
    <dgm:cxn modelId="{260668AA-689A-40E9-8962-74E65B6C6C03}" type="presParOf" srcId="{790156BD-B61B-4B11-BA7E-E068ECA79731}" destId="{342D846D-BAF8-46E6-9B76-5ABFFA1170D1}" srcOrd="6" destOrd="0" presId="urn:microsoft.com/office/officeart/2005/8/layout/process5"/>
    <dgm:cxn modelId="{CE9C3358-EEA9-4FF8-BADB-9638EFA5B56D}" type="presParOf" srcId="{790156BD-B61B-4B11-BA7E-E068ECA79731}" destId="{2CA5BC74-9654-488D-B979-B06B284ECF32}" srcOrd="7" destOrd="0" presId="urn:microsoft.com/office/officeart/2005/8/layout/process5"/>
    <dgm:cxn modelId="{EB1FEF19-7C58-406C-8636-95800752885B}" type="presParOf" srcId="{2CA5BC74-9654-488D-B979-B06B284ECF32}" destId="{E5F98A34-341A-44C3-AFB3-E83C79A32ECB}" srcOrd="0" destOrd="0" presId="urn:microsoft.com/office/officeart/2005/8/layout/process5"/>
    <dgm:cxn modelId="{D496F735-4CB0-4D4D-BDFB-F8113946F06C}" type="presParOf" srcId="{790156BD-B61B-4B11-BA7E-E068ECA79731}" destId="{B449A367-0C14-4D70-B0BB-49C274A26AB2}" srcOrd="8" destOrd="0" presId="urn:microsoft.com/office/officeart/2005/8/layout/process5"/>
    <dgm:cxn modelId="{02A7F791-F1D4-4141-9526-69914EE3971E}" type="presParOf" srcId="{790156BD-B61B-4B11-BA7E-E068ECA79731}" destId="{6514F69D-A8C0-4ED2-9ED1-5C9D0823E848}" srcOrd="9" destOrd="0" presId="urn:microsoft.com/office/officeart/2005/8/layout/process5"/>
    <dgm:cxn modelId="{1DEC48D1-EE57-47E8-87E3-B24408DB678E}" type="presParOf" srcId="{6514F69D-A8C0-4ED2-9ED1-5C9D0823E848}" destId="{7AB48FDE-9065-422C-BC59-3E2840141984}" srcOrd="0" destOrd="0" presId="urn:microsoft.com/office/officeart/2005/8/layout/process5"/>
    <dgm:cxn modelId="{F81E061B-095E-4D28-9643-482E3A34581A}" type="presParOf" srcId="{790156BD-B61B-4B11-BA7E-E068ECA79731}" destId="{974D6045-2B71-4094-9345-037463A015E8}" srcOrd="10" destOrd="0" presId="urn:microsoft.com/office/officeart/2005/8/layout/process5"/>
    <dgm:cxn modelId="{1B607C2A-91E3-4AC6-BE84-4F68D087DBC5}" type="presParOf" srcId="{790156BD-B61B-4B11-BA7E-E068ECA79731}" destId="{AD8F4916-1C68-4F51-A8F5-343E6A3949E8}" srcOrd="11" destOrd="0" presId="urn:microsoft.com/office/officeart/2005/8/layout/process5"/>
    <dgm:cxn modelId="{A35C7CF6-5B04-4653-83D9-5626A0A2695C}" type="presParOf" srcId="{AD8F4916-1C68-4F51-A8F5-343E6A3949E8}" destId="{914639F2-D047-4D23-853B-8062581358A1}" srcOrd="0" destOrd="0" presId="urn:microsoft.com/office/officeart/2005/8/layout/process5"/>
    <dgm:cxn modelId="{AFEA28A4-7A36-419A-8E06-DCBF040E46A1}" type="presParOf" srcId="{790156BD-B61B-4B11-BA7E-E068ECA79731}" destId="{470DA63B-4AB8-4415-86E6-313D094A8477}" srcOrd="12" destOrd="0" presId="urn:microsoft.com/office/officeart/2005/8/layout/process5"/>
    <dgm:cxn modelId="{1702424F-6A7C-47E4-87E5-A8A1B91F0BA9}" type="presParOf" srcId="{790156BD-B61B-4B11-BA7E-E068ECA79731}" destId="{66EBB2EB-89F6-45A8-BB3A-48213185083B}" srcOrd="13" destOrd="0" presId="urn:microsoft.com/office/officeart/2005/8/layout/process5"/>
    <dgm:cxn modelId="{4A4EBD75-3BB8-4912-820F-C78E9ADD3498}" type="presParOf" srcId="{66EBB2EB-89F6-45A8-BB3A-48213185083B}" destId="{DECAA2D8-E4D9-499C-B549-93B1E5FBE16E}" srcOrd="0" destOrd="0" presId="urn:microsoft.com/office/officeart/2005/8/layout/process5"/>
    <dgm:cxn modelId="{3EF4C011-B56E-4AF9-AB53-F0D1B01F234B}" type="presParOf" srcId="{790156BD-B61B-4B11-BA7E-E068ECA79731}" destId="{C952AF1B-0B6B-4589-964E-591512542ACE}"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1138A-49E7-454E-B870-03885CE99005}">
      <dsp:nvSpPr>
        <dsp:cNvPr id="0" name=""/>
        <dsp:cNvSpPr/>
      </dsp:nvSpPr>
      <dsp:spPr>
        <a:xfrm rot="5400000">
          <a:off x="1224213" y="941770"/>
          <a:ext cx="827079" cy="941600"/>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CB35244-1CD4-47EB-903B-53FBE8AAD279}">
      <dsp:nvSpPr>
        <dsp:cNvPr id="0" name=""/>
        <dsp:cNvSpPr/>
      </dsp:nvSpPr>
      <dsp:spPr>
        <a:xfrm>
          <a:off x="1005087" y="24936"/>
          <a:ext cx="1392314" cy="974575"/>
        </a:xfrm>
        <a:prstGeom prst="roundRect">
          <a:avLst>
            <a:gd name="adj" fmla="val 1667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Solicitante</a:t>
          </a:r>
          <a:endParaRPr lang="en-US" sz="1500" kern="1200" dirty="0"/>
        </a:p>
      </dsp:txBody>
      <dsp:txXfrm>
        <a:off x="1052670" y="72519"/>
        <a:ext cx="1297148" cy="879409"/>
      </dsp:txXfrm>
    </dsp:sp>
    <dsp:sp modelId="{FDF8EDF6-C7E8-4675-B71B-EFA2EA9A2671}">
      <dsp:nvSpPr>
        <dsp:cNvPr id="0" name=""/>
        <dsp:cNvSpPr/>
      </dsp:nvSpPr>
      <dsp:spPr>
        <a:xfrm>
          <a:off x="2397402" y="117884"/>
          <a:ext cx="1012637" cy="78769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B2A85B-9B21-437E-BF82-E7A742B1D0FD}">
      <dsp:nvSpPr>
        <dsp:cNvPr id="0" name=""/>
        <dsp:cNvSpPr/>
      </dsp:nvSpPr>
      <dsp:spPr>
        <a:xfrm rot="5400000">
          <a:off x="2378590" y="2036540"/>
          <a:ext cx="827079" cy="941600"/>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6F67724-B2F9-47A6-8941-DD2A206A2898}">
      <dsp:nvSpPr>
        <dsp:cNvPr id="0" name=""/>
        <dsp:cNvSpPr/>
      </dsp:nvSpPr>
      <dsp:spPr>
        <a:xfrm>
          <a:off x="2159464" y="1119706"/>
          <a:ext cx="1392314" cy="974575"/>
        </a:xfrm>
        <a:prstGeom prst="roundRect">
          <a:avLst>
            <a:gd name="adj" fmla="val 1667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Liderazgo</a:t>
          </a:r>
          <a:endParaRPr lang="en-US" sz="1500" kern="1200" dirty="0"/>
        </a:p>
      </dsp:txBody>
      <dsp:txXfrm>
        <a:off x="2207047" y="1167289"/>
        <a:ext cx="1297148" cy="879409"/>
      </dsp:txXfrm>
    </dsp:sp>
    <dsp:sp modelId="{478CB4D6-CF67-49DC-BB1D-A2C74FCF7D44}">
      <dsp:nvSpPr>
        <dsp:cNvPr id="0" name=""/>
        <dsp:cNvSpPr/>
      </dsp:nvSpPr>
      <dsp:spPr>
        <a:xfrm>
          <a:off x="3551779" y="1212654"/>
          <a:ext cx="1012637" cy="78769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1664E6-B8CA-49BA-8778-199A9B565BFC}">
      <dsp:nvSpPr>
        <dsp:cNvPr id="0" name=""/>
        <dsp:cNvSpPr/>
      </dsp:nvSpPr>
      <dsp:spPr>
        <a:xfrm rot="5400000">
          <a:off x="3532967" y="3131309"/>
          <a:ext cx="827079" cy="941600"/>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50EAA6C-2F89-4DAA-94DF-A0EA106A652D}">
      <dsp:nvSpPr>
        <dsp:cNvPr id="0" name=""/>
        <dsp:cNvSpPr/>
      </dsp:nvSpPr>
      <dsp:spPr>
        <a:xfrm>
          <a:off x="3313841" y="2214475"/>
          <a:ext cx="1392314" cy="974575"/>
        </a:xfrm>
        <a:prstGeom prst="roundRect">
          <a:avLst>
            <a:gd name="adj" fmla="val 1667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Representante</a:t>
          </a:r>
          <a:endParaRPr lang="en-US" sz="1500" kern="1200" dirty="0"/>
        </a:p>
      </dsp:txBody>
      <dsp:txXfrm>
        <a:off x="3361424" y="2262058"/>
        <a:ext cx="1297148" cy="879409"/>
      </dsp:txXfrm>
    </dsp:sp>
    <dsp:sp modelId="{1555C5CA-BB9E-416D-861D-8BAFB19D612E}">
      <dsp:nvSpPr>
        <dsp:cNvPr id="0" name=""/>
        <dsp:cNvSpPr/>
      </dsp:nvSpPr>
      <dsp:spPr>
        <a:xfrm>
          <a:off x="4706156" y="2307423"/>
          <a:ext cx="1012637" cy="78769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7FB039-D03D-4A57-A1AF-D466F09BAA88}">
      <dsp:nvSpPr>
        <dsp:cNvPr id="0" name=""/>
        <dsp:cNvSpPr/>
      </dsp:nvSpPr>
      <dsp:spPr>
        <a:xfrm>
          <a:off x="4468218" y="3309245"/>
          <a:ext cx="1392314" cy="974575"/>
        </a:xfrm>
        <a:prstGeom prst="roundRect">
          <a:avLst>
            <a:gd name="adj" fmla="val 1667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Operadores</a:t>
          </a:r>
          <a:endParaRPr lang="en-US" sz="1500" kern="1200" dirty="0"/>
        </a:p>
      </dsp:txBody>
      <dsp:txXfrm>
        <a:off x="4515801" y="3356828"/>
        <a:ext cx="1297148" cy="879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3B640-F7B4-4DC2-A75A-5F82DD3DB48B}">
      <dsp:nvSpPr>
        <dsp:cNvPr id="0" name=""/>
        <dsp:cNvSpPr/>
      </dsp:nvSpPr>
      <dsp:spPr>
        <a:xfrm>
          <a:off x="5481" y="179069"/>
          <a:ext cx="1638422" cy="98305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MOC</a:t>
          </a:r>
        </a:p>
      </dsp:txBody>
      <dsp:txXfrm>
        <a:off x="34274" y="207862"/>
        <a:ext cx="1580836" cy="925467"/>
      </dsp:txXfrm>
    </dsp:sp>
    <dsp:sp modelId="{D588ACCA-7C92-44BB-9B01-C76690BC3CD0}">
      <dsp:nvSpPr>
        <dsp:cNvPr id="0" name=""/>
        <dsp:cNvSpPr/>
      </dsp:nvSpPr>
      <dsp:spPr>
        <a:xfrm>
          <a:off x="1788085" y="467431"/>
          <a:ext cx="347345" cy="40632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1788085" y="548697"/>
        <a:ext cx="243142" cy="243796"/>
      </dsp:txXfrm>
    </dsp:sp>
    <dsp:sp modelId="{F5D5C418-7B03-4BA7-9F82-451C79F345FD}">
      <dsp:nvSpPr>
        <dsp:cNvPr id="0" name=""/>
        <dsp:cNvSpPr/>
      </dsp:nvSpPr>
      <dsp:spPr>
        <a:xfrm>
          <a:off x="2299273" y="179069"/>
          <a:ext cx="1638422" cy="983053"/>
        </a:xfrm>
        <a:prstGeom prst="roundRect">
          <a:avLst>
            <a:gd name="adj" fmla="val 10000"/>
          </a:avLst>
        </a:prstGeom>
        <a:solidFill>
          <a:schemeClr val="accent5">
            <a:hueOff val="-1050478"/>
            <a:satOff val="-1461"/>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Participantes</a:t>
          </a:r>
          <a:r>
            <a:rPr lang="en-US" sz="1500" kern="1200" dirty="0">
              <a:latin typeface="Arial" panose="020B0604020202020204" pitchFamily="34" charset="0"/>
              <a:cs typeface="Arial" panose="020B0604020202020204" pitchFamily="34" charset="0"/>
            </a:rPr>
            <a:t>/</a:t>
          </a:r>
        </a:p>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Funciones</a:t>
          </a:r>
          <a:endParaRPr lang="en-US" sz="1500" kern="1200" dirty="0">
            <a:latin typeface="Arial" panose="020B0604020202020204" pitchFamily="34" charset="0"/>
            <a:cs typeface="Arial" panose="020B0604020202020204" pitchFamily="34" charset="0"/>
          </a:endParaRPr>
        </a:p>
      </dsp:txBody>
      <dsp:txXfrm>
        <a:off x="2328066" y="207862"/>
        <a:ext cx="1580836" cy="925467"/>
      </dsp:txXfrm>
    </dsp:sp>
    <dsp:sp modelId="{F4203F87-ECC4-4325-8B15-3010660B8255}">
      <dsp:nvSpPr>
        <dsp:cNvPr id="0" name=""/>
        <dsp:cNvSpPr/>
      </dsp:nvSpPr>
      <dsp:spPr>
        <a:xfrm>
          <a:off x="4081877" y="467431"/>
          <a:ext cx="347345" cy="406328"/>
        </a:xfrm>
        <a:prstGeom prst="rightArrow">
          <a:avLst>
            <a:gd name="adj1" fmla="val 60000"/>
            <a:gd name="adj2" fmla="val 50000"/>
          </a:avLst>
        </a:prstGeom>
        <a:solidFill>
          <a:schemeClr val="accent5">
            <a:hueOff val="-1225557"/>
            <a:satOff val="-170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4081877" y="548697"/>
        <a:ext cx="243142" cy="243796"/>
      </dsp:txXfrm>
    </dsp:sp>
    <dsp:sp modelId="{18CCD1D7-8800-419A-AE17-9CE7F99E14B3}">
      <dsp:nvSpPr>
        <dsp:cNvPr id="0" name=""/>
        <dsp:cNvSpPr/>
      </dsp:nvSpPr>
      <dsp:spPr>
        <a:xfrm>
          <a:off x="4593065" y="179069"/>
          <a:ext cx="1638422" cy="983053"/>
        </a:xfrm>
        <a:prstGeom prst="roundRect">
          <a:avLst>
            <a:gd name="adj" fmla="val 10000"/>
          </a:avLst>
        </a:prstGeom>
        <a:solidFill>
          <a:schemeClr val="accent5">
            <a:hueOff val="-2100956"/>
            <a:satOff val="-2922"/>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500" kern="1200" dirty="0" err="1">
              <a:latin typeface="Arial" panose="020B0604020202020204" pitchFamily="34" charset="0"/>
              <a:cs typeface="Arial" panose="020B0604020202020204" pitchFamily="34" charset="0"/>
            </a:rPr>
            <a:t>Reconocimiento</a:t>
          </a:r>
          <a:r>
            <a:rPr lang="en-US" sz="1500" kern="1200" dirty="0">
              <a:latin typeface="Arial" panose="020B0604020202020204" pitchFamily="34" charset="0"/>
              <a:cs typeface="Arial" panose="020B0604020202020204" pitchFamily="34" charset="0"/>
            </a:rPr>
            <a:t> de </a:t>
          </a:r>
          <a:r>
            <a:rPr lang="en-US" sz="1500" kern="1200" dirty="0" err="1">
              <a:latin typeface="Arial" panose="020B0604020202020204" pitchFamily="34" charset="0"/>
              <a:cs typeface="Arial" panose="020B0604020202020204" pitchFamily="34" charset="0"/>
            </a:rPr>
            <a:t>peligros</a:t>
          </a:r>
          <a:endParaRPr lang="en-US" sz="1500" kern="1200" dirty="0">
            <a:latin typeface="Arial" panose="020B0604020202020204" pitchFamily="34" charset="0"/>
            <a:cs typeface="Arial" panose="020B0604020202020204" pitchFamily="34" charset="0"/>
          </a:endParaRPr>
        </a:p>
      </dsp:txBody>
      <dsp:txXfrm>
        <a:off x="4621858" y="207862"/>
        <a:ext cx="1580836" cy="925467"/>
      </dsp:txXfrm>
    </dsp:sp>
    <dsp:sp modelId="{00A161BF-BEF6-46E2-BD1D-F09C72CAF64E}">
      <dsp:nvSpPr>
        <dsp:cNvPr id="0" name=""/>
        <dsp:cNvSpPr/>
      </dsp:nvSpPr>
      <dsp:spPr>
        <a:xfrm rot="5400000">
          <a:off x="5238604" y="1276812"/>
          <a:ext cx="347345" cy="406328"/>
        </a:xfrm>
        <a:prstGeom prst="rightArrow">
          <a:avLst>
            <a:gd name="adj1" fmla="val 60000"/>
            <a:gd name="adj2" fmla="val 50000"/>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rot="-5400000">
        <a:off x="5290379" y="1306304"/>
        <a:ext cx="243796" cy="243142"/>
      </dsp:txXfrm>
    </dsp:sp>
    <dsp:sp modelId="{342D846D-BAF8-46E6-9B76-5ABFFA1170D1}">
      <dsp:nvSpPr>
        <dsp:cNvPr id="0" name=""/>
        <dsp:cNvSpPr/>
      </dsp:nvSpPr>
      <dsp:spPr>
        <a:xfrm>
          <a:off x="4593065" y="1817492"/>
          <a:ext cx="1638422" cy="983053"/>
        </a:xfrm>
        <a:prstGeom prst="roundRect">
          <a:avLst>
            <a:gd name="adj" fmla="val 10000"/>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Solicitud</a:t>
          </a:r>
          <a:endParaRPr lang="en-US" sz="1500" kern="1200" dirty="0">
            <a:latin typeface="Arial" panose="020B0604020202020204" pitchFamily="34" charset="0"/>
            <a:cs typeface="Arial" panose="020B0604020202020204" pitchFamily="34" charset="0"/>
          </a:endParaRPr>
        </a:p>
      </dsp:txBody>
      <dsp:txXfrm>
        <a:off x="4621858" y="1846285"/>
        <a:ext cx="1580836" cy="925467"/>
      </dsp:txXfrm>
    </dsp:sp>
    <dsp:sp modelId="{2CA5BC74-9654-488D-B979-B06B284ECF32}">
      <dsp:nvSpPr>
        <dsp:cNvPr id="0" name=""/>
        <dsp:cNvSpPr/>
      </dsp:nvSpPr>
      <dsp:spPr>
        <a:xfrm rot="10800000">
          <a:off x="4101538" y="2105854"/>
          <a:ext cx="347345" cy="406328"/>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rot="10800000">
        <a:off x="4205741" y="2187120"/>
        <a:ext cx="243142" cy="243796"/>
      </dsp:txXfrm>
    </dsp:sp>
    <dsp:sp modelId="{B449A367-0C14-4D70-B0BB-49C274A26AB2}">
      <dsp:nvSpPr>
        <dsp:cNvPr id="0" name=""/>
        <dsp:cNvSpPr/>
      </dsp:nvSpPr>
      <dsp:spPr>
        <a:xfrm>
          <a:off x="2299273" y="1817492"/>
          <a:ext cx="1638422" cy="983053"/>
        </a:xfrm>
        <a:prstGeom prst="roundRect">
          <a:avLst>
            <a:gd name="adj" fmla="val 10000"/>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Permiso</a:t>
          </a:r>
          <a:endParaRPr lang="en-US" sz="1500" kern="1200" dirty="0">
            <a:latin typeface="Arial" panose="020B0604020202020204" pitchFamily="34" charset="0"/>
            <a:cs typeface="Arial" panose="020B0604020202020204" pitchFamily="34" charset="0"/>
          </a:endParaRPr>
        </a:p>
      </dsp:txBody>
      <dsp:txXfrm>
        <a:off x="2328066" y="1846285"/>
        <a:ext cx="1580836" cy="925467"/>
      </dsp:txXfrm>
    </dsp:sp>
    <dsp:sp modelId="{6514F69D-A8C0-4ED2-9ED1-5C9D0823E848}">
      <dsp:nvSpPr>
        <dsp:cNvPr id="0" name=""/>
        <dsp:cNvSpPr/>
      </dsp:nvSpPr>
      <dsp:spPr>
        <a:xfrm rot="10800000">
          <a:off x="1807746" y="2105854"/>
          <a:ext cx="347345" cy="406328"/>
        </a:xfrm>
        <a:prstGeom prst="rightArrow">
          <a:avLst>
            <a:gd name="adj1" fmla="val 60000"/>
            <a:gd name="adj2" fmla="val 50000"/>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rot="10800000">
        <a:off x="1911949" y="2187120"/>
        <a:ext cx="243142" cy="243796"/>
      </dsp:txXfrm>
    </dsp:sp>
    <dsp:sp modelId="{974D6045-2B71-4094-9345-037463A015E8}">
      <dsp:nvSpPr>
        <dsp:cNvPr id="0" name=""/>
        <dsp:cNvSpPr/>
      </dsp:nvSpPr>
      <dsp:spPr>
        <a:xfrm>
          <a:off x="5481" y="1817492"/>
          <a:ext cx="1638422" cy="983053"/>
        </a:xfrm>
        <a:prstGeom prst="roundRect">
          <a:avLst>
            <a:gd name="adj" fmla="val 10000"/>
          </a:avLst>
        </a:prstGeom>
        <a:solidFill>
          <a:schemeClr val="accent5">
            <a:hueOff val="-5252389"/>
            <a:satOff val="-7306"/>
            <a:lumOff val="-28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Almacenamiento</a:t>
          </a:r>
          <a:endParaRPr lang="en-US" sz="1500" kern="1200" dirty="0">
            <a:latin typeface="Arial" panose="020B0604020202020204" pitchFamily="34" charset="0"/>
            <a:cs typeface="Arial" panose="020B0604020202020204" pitchFamily="34" charset="0"/>
          </a:endParaRPr>
        </a:p>
      </dsp:txBody>
      <dsp:txXfrm>
        <a:off x="34274" y="1846285"/>
        <a:ext cx="1580836" cy="925467"/>
      </dsp:txXfrm>
    </dsp:sp>
    <dsp:sp modelId="{AD8F4916-1C68-4F51-A8F5-343E6A3949E8}">
      <dsp:nvSpPr>
        <dsp:cNvPr id="0" name=""/>
        <dsp:cNvSpPr/>
      </dsp:nvSpPr>
      <dsp:spPr>
        <a:xfrm rot="5400000">
          <a:off x="651020" y="2915235"/>
          <a:ext cx="347345" cy="406328"/>
        </a:xfrm>
        <a:prstGeom prst="rightArrow">
          <a:avLst>
            <a:gd name="adj1" fmla="val 60000"/>
            <a:gd name="adj2" fmla="val 50000"/>
          </a:avLst>
        </a:prstGeom>
        <a:solidFill>
          <a:schemeClr val="accent5">
            <a:hueOff val="-6127787"/>
            <a:satOff val="-8523"/>
            <a:lumOff val="-326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rot="-5400000">
        <a:off x="702795" y="2944727"/>
        <a:ext cx="243796" cy="243142"/>
      </dsp:txXfrm>
    </dsp:sp>
    <dsp:sp modelId="{470DA63B-4AB8-4415-86E6-313D094A8477}">
      <dsp:nvSpPr>
        <dsp:cNvPr id="0" name=""/>
        <dsp:cNvSpPr/>
      </dsp:nvSpPr>
      <dsp:spPr>
        <a:xfrm>
          <a:off x="5481" y="3455914"/>
          <a:ext cx="1638422" cy="983053"/>
        </a:xfrm>
        <a:prstGeom prst="roundRect">
          <a:avLst>
            <a:gd name="adj" fmla="val 10000"/>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Trabajo</a:t>
          </a:r>
          <a:endParaRPr lang="en-US" sz="1500" kern="1200" dirty="0">
            <a:latin typeface="Arial" panose="020B0604020202020204" pitchFamily="34" charset="0"/>
            <a:cs typeface="Arial" panose="020B0604020202020204" pitchFamily="34" charset="0"/>
          </a:endParaRPr>
        </a:p>
      </dsp:txBody>
      <dsp:txXfrm>
        <a:off x="34274" y="3484707"/>
        <a:ext cx="1580836" cy="925467"/>
      </dsp:txXfrm>
    </dsp:sp>
    <dsp:sp modelId="{66EBB2EB-89F6-45A8-BB3A-48213185083B}">
      <dsp:nvSpPr>
        <dsp:cNvPr id="0" name=""/>
        <dsp:cNvSpPr/>
      </dsp:nvSpPr>
      <dsp:spPr>
        <a:xfrm>
          <a:off x="1788085" y="3744277"/>
          <a:ext cx="347345" cy="406328"/>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1788085" y="3825543"/>
        <a:ext cx="243142" cy="243796"/>
      </dsp:txXfrm>
    </dsp:sp>
    <dsp:sp modelId="{C952AF1B-0B6B-4589-964E-591512542ACE}">
      <dsp:nvSpPr>
        <dsp:cNvPr id="0" name=""/>
        <dsp:cNvSpPr/>
      </dsp:nvSpPr>
      <dsp:spPr>
        <a:xfrm>
          <a:off x="2299273" y="3455914"/>
          <a:ext cx="1638422" cy="983053"/>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Arial" panose="020B0604020202020204" pitchFamily="34" charset="0"/>
              <a:cs typeface="Arial" panose="020B0604020202020204" pitchFamily="34" charset="0"/>
            </a:rPr>
            <a:t>Permiso</a:t>
          </a:r>
          <a:r>
            <a:rPr lang="en-US" sz="1500" kern="1200" dirty="0">
              <a:latin typeface="Arial" panose="020B0604020202020204" pitchFamily="34" charset="0"/>
              <a:cs typeface="Arial" panose="020B0604020202020204" pitchFamily="34" charset="0"/>
            </a:rPr>
            <a:t> </a:t>
          </a:r>
          <a:r>
            <a:rPr lang="en-US" sz="1500" kern="1200" dirty="0" err="1">
              <a:latin typeface="Arial" panose="020B0604020202020204" pitchFamily="34" charset="0"/>
              <a:cs typeface="Arial" panose="020B0604020202020204" pitchFamily="34" charset="0"/>
            </a:rPr>
            <a:t>completado</a:t>
          </a:r>
          <a:endParaRPr lang="en-US" sz="1500" kern="1200" dirty="0">
            <a:latin typeface="Arial" panose="020B0604020202020204" pitchFamily="34" charset="0"/>
            <a:cs typeface="Arial" panose="020B0604020202020204" pitchFamily="34" charset="0"/>
          </a:endParaRPr>
        </a:p>
      </dsp:txBody>
      <dsp:txXfrm>
        <a:off x="2328066" y="3484707"/>
        <a:ext cx="1580836" cy="92546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0412F95F-7EAD-4EE4-AFC9-0CCF12758B84}" type="datetimeFigureOut">
              <a:rPr lang="en-US"/>
              <a:pPr>
                <a:defRPr/>
              </a:pPr>
              <a:t>8/16/2023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2EF64E1-7E72-4A3C-AB3D-5C9BAE194D34}" type="slidenum">
              <a:rPr lang="en-US"/>
              <a:pPr>
                <a:defRPr/>
              </a:pPr>
              <a:t>‹#›</a:t>
            </a:fld>
            <a:endParaRPr lang="en-US" dirty="0"/>
          </a:p>
        </p:txBody>
      </p:sp>
    </p:spTree>
    <p:extLst>
      <p:ext uri="{BB962C8B-B14F-4D97-AF65-F5344CB8AC3E}">
        <p14:creationId xmlns:p14="http://schemas.microsoft.com/office/powerpoint/2010/main" val="3983157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D824F17-D016-4371-8258-D20E4612B093}" type="datetimeFigureOut">
              <a:rPr lang="en-US"/>
              <a:pPr>
                <a:defRPr/>
              </a:pPr>
              <a:t>8/16/2023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77317644-BF40-4C49-A712-C5F6077F9F0E}" type="slidenum">
              <a:rPr lang="en-US"/>
              <a:pPr>
                <a:defRPr/>
              </a:pPr>
              <a:t>‹#›</a:t>
            </a:fld>
            <a:endParaRPr lang="en-US" dirty="0"/>
          </a:p>
        </p:txBody>
      </p:sp>
    </p:spTree>
    <p:extLst>
      <p:ext uri="{BB962C8B-B14F-4D97-AF65-F5344CB8AC3E}">
        <p14:creationId xmlns:p14="http://schemas.microsoft.com/office/powerpoint/2010/main" val="812549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Dé la bienvenida a los estudiantes a la clase</a:t>
            </a:r>
          </a:p>
          <a:p>
            <a:pPr eaLnBrk="1" hangingPunct="1">
              <a:spcBef>
                <a:spcPct val="0"/>
              </a:spcBef>
              <a:buFontTx/>
              <a:buChar char="•"/>
            </a:pPr>
            <a:r>
              <a:rPr lang="es-ES" dirty="0">
                <a:solidFill>
                  <a:srgbClr val="000000"/>
                </a:solidFill>
              </a:rPr>
              <a:t>El facilitador se presenta indicando</a:t>
            </a:r>
          </a:p>
          <a:p>
            <a:pPr marL="628650" lvl="1" indent="-171450" eaLnBrk="1" hangingPunct="1">
              <a:spcBef>
                <a:spcPct val="0"/>
              </a:spcBef>
              <a:buFontTx/>
              <a:buChar char="•"/>
            </a:pPr>
            <a:r>
              <a:rPr lang="es-ES" dirty="0">
                <a:solidFill>
                  <a:srgbClr val="000000"/>
                </a:solidFill>
              </a:rPr>
              <a:t>su puesto en FMI</a:t>
            </a:r>
          </a:p>
          <a:p>
            <a:pPr marL="628650" lvl="1" indent="-171450" eaLnBrk="1" hangingPunct="1">
              <a:spcBef>
                <a:spcPct val="0"/>
              </a:spcBef>
              <a:buFontTx/>
              <a:buChar char="•"/>
            </a:pPr>
            <a:r>
              <a:rPr lang="es-ES" dirty="0">
                <a:solidFill>
                  <a:srgbClr val="000000"/>
                </a:solidFill>
              </a:rPr>
              <a:t>por cuánto ha trabajado en la compañía</a:t>
            </a:r>
          </a:p>
          <a:p>
            <a:pPr marL="628650" lvl="1" indent="-171450" eaLnBrk="1" hangingPunct="1">
              <a:spcBef>
                <a:spcPct val="0"/>
              </a:spcBef>
              <a:buFontTx/>
              <a:buChar char="•"/>
            </a:pPr>
            <a:r>
              <a:rPr lang="es-ES" dirty="0">
                <a:solidFill>
                  <a:srgbClr val="000000"/>
                </a:solidFill>
              </a:rPr>
              <a:t>durante cuánto tiempo ha estado en la minería</a:t>
            </a:r>
          </a:p>
          <a:p>
            <a:pPr eaLnBrk="1" hangingPunct="1">
              <a:spcBef>
                <a:spcPct val="0"/>
              </a:spcBef>
              <a:buFontTx/>
              <a:buChar char="•"/>
            </a:pPr>
            <a:r>
              <a:rPr lang="es-ES" dirty="0">
                <a:solidFill>
                  <a:srgbClr val="000000"/>
                </a:solidFill>
              </a:rPr>
              <a:t>La clase de hoy es una introducción básica</a:t>
            </a:r>
          </a:p>
          <a:p>
            <a:pPr marL="628650" lvl="1" indent="-171450" eaLnBrk="1" hangingPunct="1">
              <a:spcBef>
                <a:spcPct val="0"/>
              </a:spcBef>
              <a:buFontTx/>
              <a:buChar char="•"/>
            </a:pPr>
            <a:r>
              <a:rPr lang="es-ES" dirty="0">
                <a:solidFill>
                  <a:srgbClr val="000000"/>
                </a:solidFill>
              </a:rPr>
              <a:t>Política de Blue </a:t>
            </a:r>
            <a:r>
              <a:rPr lang="es-ES" dirty="0" err="1">
                <a:solidFill>
                  <a:srgbClr val="000000"/>
                </a:solidFill>
              </a:rPr>
              <a:t>Stake</a:t>
            </a:r>
            <a:r>
              <a:rPr lang="es-ES" dirty="0">
                <a:solidFill>
                  <a:srgbClr val="000000"/>
                </a:solidFill>
              </a:rPr>
              <a:t> (colocación de estaca azul)</a:t>
            </a:r>
          </a:p>
          <a:p>
            <a:pPr marL="628650" lvl="1" indent="-171450" eaLnBrk="1" hangingPunct="1">
              <a:spcBef>
                <a:spcPct val="0"/>
              </a:spcBef>
              <a:buFontTx/>
              <a:buChar char="•"/>
            </a:pPr>
            <a:r>
              <a:rPr lang="es-ES" dirty="0">
                <a:solidFill>
                  <a:srgbClr val="000000"/>
                </a:solidFill>
              </a:rPr>
              <a:t>Estudiantes del proceso de Blue </a:t>
            </a:r>
            <a:r>
              <a:rPr lang="es-ES" dirty="0" err="1">
                <a:solidFill>
                  <a:srgbClr val="000000"/>
                </a:solidFill>
              </a:rPr>
              <a:t>Stake</a:t>
            </a:r>
            <a:endParaRPr lang="es-ES" dirty="0">
              <a:solidFill>
                <a:srgbClr val="000000"/>
              </a:solidFill>
            </a:endParaRPr>
          </a:p>
          <a:p>
            <a:pPr marL="628650" lvl="1" indent="-171450" eaLnBrk="1" hangingPunct="1">
              <a:spcBef>
                <a:spcPct val="0"/>
              </a:spcBef>
              <a:buFontTx/>
              <a:buChar char="•"/>
            </a:pPr>
            <a:r>
              <a:rPr lang="es-ES" dirty="0">
                <a:solidFill>
                  <a:srgbClr val="000000"/>
                </a:solidFill>
              </a:rPr>
              <a:t>Proceso de solicitud</a:t>
            </a:r>
          </a:p>
          <a:p>
            <a:pPr marL="628650" lvl="1" indent="-171450" eaLnBrk="1" hangingPunct="1">
              <a:spcBef>
                <a:spcPct val="0"/>
              </a:spcBef>
              <a:buFontTx/>
              <a:buChar char="•"/>
            </a:pPr>
            <a:r>
              <a:rPr lang="es-ES" dirty="0">
                <a:solidFill>
                  <a:srgbClr val="000000"/>
                </a:solidFill>
              </a:rPr>
              <a:t>Motivo de la solicitud</a:t>
            </a:r>
          </a:p>
          <a:p>
            <a:pPr marL="628650" lvl="1" indent="-171450" eaLnBrk="1" hangingPunct="1">
              <a:spcBef>
                <a:spcPct val="0"/>
              </a:spcBef>
              <a:buFontTx/>
              <a:buChar char="•"/>
            </a:pPr>
            <a:r>
              <a:rPr lang="es-ES" dirty="0">
                <a:solidFill>
                  <a:srgbClr val="000000"/>
                </a:solidFill>
              </a:rPr>
              <a:t>Consecuencias de no realizar la solicitud</a:t>
            </a:r>
          </a:p>
          <a:p>
            <a:pPr eaLnBrk="1" hangingPunct="1">
              <a:spcBef>
                <a:spcPct val="0"/>
              </a:spcBef>
              <a:buFontTx/>
              <a:buChar char="•"/>
            </a:pPr>
            <a:endParaRPr lang="en-US" dirty="0">
              <a:solidFill>
                <a:srgbClr val="000000"/>
              </a:solidFill>
            </a:endParaRPr>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0957B4CF-CCFF-43B2-B805-C905DE6BA30B}" type="slidenum">
              <a:rPr lang="en-US" smtClean="0">
                <a:solidFill>
                  <a:srgbClr val="000000"/>
                </a:solidFill>
                <a:latin typeface="Calibri" pitchFamily="34" charset="0"/>
              </a:rPr>
              <a:pPr fontAlgn="base">
                <a:spcBef>
                  <a:spcPct val="0"/>
                </a:spcBef>
                <a:spcAft>
                  <a:spcPct val="0"/>
                </a:spcAft>
                <a:buSzPct val="100000"/>
                <a:defRPr/>
              </a:pPr>
              <a:t>1</a:t>
            </a:fld>
            <a:endParaRPr lang="en-US">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414463" y="1203325"/>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b="1" dirty="0">
                <a:solidFill>
                  <a:srgbClr val="000000"/>
                </a:solidFill>
              </a:rPr>
              <a:t>(Mantenga la pantalla en blanco hasta que llegue al debate de Jerarquía de controles.)</a:t>
            </a:r>
          </a:p>
          <a:p>
            <a:pPr eaLnBrk="1" hangingPunct="1">
              <a:spcBef>
                <a:spcPct val="0"/>
              </a:spcBef>
              <a:buFontTx/>
              <a:buChar char="•"/>
            </a:pPr>
            <a:r>
              <a:rPr lang="es-ES" dirty="0">
                <a:solidFill>
                  <a:srgbClr val="000000"/>
                </a:solidFill>
              </a:rPr>
              <a:t>Analice el reconocimiento de peligros</a:t>
            </a:r>
          </a:p>
          <a:p>
            <a:pPr eaLnBrk="1" hangingPunct="1">
              <a:spcBef>
                <a:spcPct val="0"/>
              </a:spcBef>
              <a:buFontTx/>
              <a:buChar char="•"/>
            </a:pPr>
            <a:r>
              <a:rPr lang="es-ES" dirty="0">
                <a:solidFill>
                  <a:srgbClr val="000000"/>
                </a:solidFill>
              </a:rPr>
              <a:t>(“</a:t>
            </a:r>
            <a:r>
              <a:rPr lang="es-ES" b="1" dirty="0">
                <a:solidFill>
                  <a:srgbClr val="000000"/>
                </a:solidFill>
              </a:rPr>
              <a:t>Haga clic</a:t>
            </a:r>
            <a:r>
              <a:rPr lang="es-ES" dirty="0">
                <a:solidFill>
                  <a:srgbClr val="000000"/>
                </a:solidFill>
              </a:rPr>
              <a:t>” para traer la Jerarquía de controles)</a:t>
            </a:r>
          </a:p>
          <a:p>
            <a:pPr eaLnBrk="1" hangingPunct="1">
              <a:spcBef>
                <a:spcPct val="0"/>
              </a:spcBef>
              <a:buFontTx/>
              <a:buChar char="•"/>
            </a:pPr>
            <a:r>
              <a:rPr lang="es-ES" dirty="0">
                <a:solidFill>
                  <a:srgbClr val="000000"/>
                </a:solidFill>
              </a:rPr>
              <a:t>Analice la Jerarquía de controles.</a:t>
            </a:r>
          </a:p>
          <a:p>
            <a:pPr eaLnBrk="1" hangingPunct="1">
              <a:spcBef>
                <a:spcPct val="0"/>
              </a:spcBef>
              <a:buFontTx/>
              <a:buChar char="•"/>
            </a:pPr>
            <a:r>
              <a:rPr lang="es-ES" dirty="0">
                <a:solidFill>
                  <a:srgbClr val="000000"/>
                </a:solidFill>
              </a:rPr>
              <a:t>A continuación hay algunos ejemplos de preguntas que podría hacer para comenzar el debate.</a:t>
            </a:r>
          </a:p>
          <a:p>
            <a:pPr marL="628650" lvl="1" indent="-171450" eaLnBrk="1" hangingPunct="1">
              <a:spcBef>
                <a:spcPct val="0"/>
              </a:spcBef>
              <a:buFontTx/>
              <a:buChar char="•"/>
            </a:pPr>
            <a:r>
              <a:rPr lang="es-ES" dirty="0">
                <a:solidFill>
                  <a:srgbClr val="000000"/>
                </a:solidFill>
              </a:rPr>
              <a:t>“¿Qué nivel de la Jerarquía de controles es más efectivo para controlar peligros? ¿Por qué?”</a:t>
            </a:r>
          </a:p>
          <a:p>
            <a:pPr marL="628650" lvl="1" indent="-171450" eaLnBrk="1" hangingPunct="1">
              <a:spcBef>
                <a:spcPct val="0"/>
              </a:spcBef>
              <a:buFontTx/>
              <a:buChar char="•"/>
            </a:pPr>
            <a:r>
              <a:rPr lang="es-ES" dirty="0">
                <a:solidFill>
                  <a:srgbClr val="000000"/>
                </a:solidFill>
              </a:rPr>
              <a:t>“¿Qué capa es la menos efectiva? ¿Por qué?”</a:t>
            </a:r>
          </a:p>
          <a:p>
            <a:pPr marL="628650" lvl="1" indent="-171450" eaLnBrk="1" hangingPunct="1">
              <a:spcBef>
                <a:spcPct val="0"/>
              </a:spcBef>
              <a:buFontTx/>
              <a:buChar char="•"/>
            </a:pPr>
            <a:r>
              <a:rPr lang="es-ES" dirty="0">
                <a:solidFill>
                  <a:srgbClr val="000000"/>
                </a:solidFill>
              </a:rPr>
              <a:t>“¿Es siempre posible controlar los peligros utilizando la categoría más efectiva? ¿Por qué/por qué no?”</a:t>
            </a:r>
          </a:p>
          <a:p>
            <a:pPr eaLnBrk="1" hangingPunct="1">
              <a:spcBef>
                <a:spcPct val="0"/>
              </a:spcBef>
              <a:buFontTx/>
              <a:buChar char="•"/>
            </a:pPr>
            <a:r>
              <a:rPr lang="es-ES" b="1" dirty="0">
                <a:solidFill>
                  <a:srgbClr val="000000"/>
                </a:solidFill>
              </a:rPr>
              <a:t>Haga que los estudiantes completen el cuadro (página 7 de la SG) con ejemplos de la Jerarquía de controles</a:t>
            </a:r>
          </a:p>
          <a:p>
            <a:pPr eaLnBrk="1" hangingPunct="1">
              <a:spcBef>
                <a:spcPct val="0"/>
              </a:spcBef>
              <a:buFontTx/>
              <a:buChar char="•"/>
            </a:pPr>
            <a:r>
              <a:rPr lang="es-ES" b="1" dirty="0">
                <a:solidFill>
                  <a:srgbClr val="000000"/>
                </a:solidFill>
              </a:rPr>
              <a:t>Haga que enumeren (página 8 de la SG) ejemplos de los peligros que se podrían enfrentar en el lugar de trabajo.</a:t>
            </a:r>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982ABEBB-7570-4078-B567-E9710A801253}" type="slidenum">
              <a:rPr lang="en-US" smtClean="0">
                <a:solidFill>
                  <a:srgbClr val="000000"/>
                </a:solidFill>
                <a:latin typeface="Calibri" pitchFamily="34" charset="0"/>
              </a:rPr>
              <a:pPr fontAlgn="base">
                <a:spcBef>
                  <a:spcPct val="0"/>
                </a:spcBef>
                <a:spcAft>
                  <a:spcPct val="0"/>
                </a:spcAft>
                <a:buSzPct val="100000"/>
                <a:defRPr/>
              </a:pPr>
              <a:t>10</a:t>
            </a:fld>
            <a:endParaRPr lang="en-US">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Utilice estas preguntas para estimular el debate</a:t>
            </a:r>
          </a:p>
          <a:p>
            <a:pPr marL="628650" lvl="1" indent="-171450" eaLnBrk="1" hangingPunct="1">
              <a:spcBef>
                <a:spcPct val="0"/>
              </a:spcBef>
              <a:buFontTx/>
              <a:buChar char="•"/>
            </a:pPr>
            <a:r>
              <a:rPr lang="es-ES">
                <a:solidFill>
                  <a:srgbClr val="000000"/>
                </a:solidFill>
              </a:rPr>
              <a:t>¿Qué es el reconocimiento de peligros?</a:t>
            </a:r>
          </a:p>
          <a:p>
            <a:pPr marL="628650" lvl="1" indent="-171450" eaLnBrk="1" hangingPunct="1">
              <a:spcBef>
                <a:spcPct val="0"/>
              </a:spcBef>
              <a:buFontTx/>
              <a:buChar char="•"/>
            </a:pPr>
            <a:r>
              <a:rPr lang="es-ES">
                <a:solidFill>
                  <a:srgbClr val="000000"/>
                </a:solidFill>
              </a:rPr>
              <a:t>¿Cuándo sucede esto?</a:t>
            </a:r>
          </a:p>
          <a:p>
            <a:pPr marL="628650" lvl="1" indent="-171450" eaLnBrk="1" hangingPunct="1">
              <a:spcBef>
                <a:spcPct val="0"/>
              </a:spcBef>
              <a:buFontTx/>
              <a:buChar char="•"/>
            </a:pPr>
            <a:r>
              <a:rPr lang="es-ES">
                <a:solidFill>
                  <a:srgbClr val="000000"/>
                </a:solidFill>
              </a:rPr>
              <a:t>¿Qué herramientas tenemos como ayuda?</a:t>
            </a:r>
          </a:p>
          <a:p>
            <a:pPr marL="628650" lvl="1" indent="-171450" eaLnBrk="1" hangingPunct="1">
              <a:spcBef>
                <a:spcPct val="0"/>
              </a:spcBef>
              <a:buFontTx/>
              <a:buChar char="•"/>
            </a:pPr>
            <a:r>
              <a:rPr lang="es-ES">
                <a:solidFill>
                  <a:srgbClr val="000000"/>
                </a:solidFill>
              </a:rPr>
              <a:t>¿Qué sucede si no realizamos una buena inspección de nuestra área y examinamos detenidamente el trabajo?</a:t>
            </a:r>
          </a:p>
          <a:p>
            <a:pPr eaLnBrk="1" hangingPunct="1">
              <a:spcBef>
                <a:spcPct val="0"/>
              </a:spcBef>
              <a:buFontTx/>
              <a:buChar char="•"/>
            </a:pPr>
            <a:r>
              <a:rPr lang="es-ES">
                <a:solidFill>
                  <a:srgbClr val="000000"/>
                </a:solidFill>
              </a:rPr>
              <a:t>Esto lo llevará a la diapositiva siguiente: “Aprender de los demás”</a:t>
            </a:r>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03273D0-A518-488B-A86B-29BFE59FC9F6}" type="slidenum">
              <a:rPr lang="en-US" smtClean="0">
                <a:solidFill>
                  <a:srgbClr val="000000"/>
                </a:solidFill>
                <a:latin typeface="Calibri" pitchFamily="34" charset="0"/>
              </a:rPr>
              <a:pPr fontAlgn="base">
                <a:spcBef>
                  <a:spcPct val="0"/>
                </a:spcBef>
                <a:spcAft>
                  <a:spcPct val="0"/>
                </a:spcAft>
                <a:buSzPct val="100000"/>
                <a:defRPr/>
              </a:pPr>
              <a:t>11</a:t>
            </a:fld>
            <a:endParaRPr lang="en-US">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414463" y="1203325"/>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Lea la situación</a:t>
            </a:r>
          </a:p>
          <a:p>
            <a:pPr eaLnBrk="1" hangingPunct="1">
              <a:spcBef>
                <a:spcPct val="0"/>
              </a:spcBef>
              <a:buFontTx/>
              <a:buChar char="•"/>
            </a:pPr>
            <a:r>
              <a:rPr lang="es-ES" dirty="0">
                <a:solidFill>
                  <a:srgbClr val="000000"/>
                </a:solidFill>
              </a:rPr>
              <a:t>Realice preguntas para ayudar a los estudiantes a examinar detenidamente la hipótesis. A continuación hay algunos ejemplos de preguntas:</a:t>
            </a:r>
          </a:p>
          <a:p>
            <a:pPr marL="628650" lvl="1" indent="-171450" eaLnBrk="1" hangingPunct="1">
              <a:spcBef>
                <a:spcPct val="0"/>
              </a:spcBef>
              <a:buFontTx/>
              <a:buChar char="•"/>
            </a:pPr>
            <a:r>
              <a:rPr lang="es-ES" dirty="0">
                <a:solidFill>
                  <a:srgbClr val="000000"/>
                </a:solidFill>
              </a:rPr>
              <a:t>“¿Qué es un ‘estabilizador’? ¿Alguien sabe cómo colocar normalmente estabilizadores al preparar una grúa?” </a:t>
            </a:r>
          </a:p>
          <a:p>
            <a:pPr marL="628650" lvl="1" indent="-171450" eaLnBrk="1" hangingPunct="1">
              <a:spcBef>
                <a:spcPct val="0"/>
              </a:spcBef>
              <a:buFontTx/>
              <a:buChar char="•"/>
            </a:pPr>
            <a:r>
              <a:rPr lang="es-ES" dirty="0">
                <a:solidFill>
                  <a:srgbClr val="000000"/>
                </a:solidFill>
              </a:rPr>
              <a:t>“¿Cómo prepararían normalmente este trabajo para que el estabilizador no perfore el suelo?”</a:t>
            </a:r>
          </a:p>
          <a:p>
            <a:pPr marL="628650" lvl="1" indent="-171450" eaLnBrk="1" hangingPunct="1">
              <a:spcBef>
                <a:spcPct val="0"/>
              </a:spcBef>
              <a:buFontTx/>
              <a:buChar char="•"/>
            </a:pPr>
            <a:r>
              <a:rPr lang="es-ES" dirty="0">
                <a:solidFill>
                  <a:srgbClr val="000000"/>
                </a:solidFill>
              </a:rPr>
              <a:t>“¿Cree que realizaron un trabajo adecuado de examen del lugar de trabajo y que pensaron por adelantado las consecuencias potenciales de hacer el trabajo de la forma en la que lo hicieron?”</a:t>
            </a:r>
          </a:p>
          <a:p>
            <a:pPr marL="628650" lvl="1" indent="-171450" eaLnBrk="1" hangingPunct="1">
              <a:spcBef>
                <a:spcPct val="0"/>
              </a:spcBef>
              <a:buFontTx/>
              <a:buChar char="•"/>
            </a:pPr>
            <a:r>
              <a:rPr lang="es-ES" dirty="0">
                <a:solidFill>
                  <a:srgbClr val="000000"/>
                </a:solidFill>
              </a:rPr>
              <a:t>“¿Qué se olvidaron considerar?” (líneas de servicios públicos potenciales corren debajo de la superficie de la tierra)</a:t>
            </a:r>
          </a:p>
          <a:p>
            <a:pPr marL="628650" lvl="1" indent="-171450" eaLnBrk="1" hangingPunct="1">
              <a:spcBef>
                <a:spcPct val="0"/>
              </a:spcBef>
              <a:buFontTx/>
              <a:buChar char="•"/>
            </a:pPr>
            <a:r>
              <a:rPr lang="es-ES" dirty="0">
                <a:solidFill>
                  <a:srgbClr val="000000"/>
                </a:solidFill>
              </a:rPr>
              <a:t>“Si había un potencial de que el estabilizador penetrara la tierra, ¿qué pudieron hacer para determinar qué había enterrado en este punto?”</a:t>
            </a:r>
          </a:p>
          <a:p>
            <a:pPr marL="628650" lvl="1" indent="-171450" eaLnBrk="1" hangingPunct="1">
              <a:spcBef>
                <a:spcPct val="0"/>
              </a:spcBef>
              <a:buFontTx/>
              <a:buChar char="•"/>
            </a:pPr>
            <a:r>
              <a:rPr lang="es-ES" dirty="0">
                <a:solidFill>
                  <a:srgbClr val="000000"/>
                </a:solidFill>
              </a:rPr>
              <a:t>“¿Cree que examinaron detenidamente este trabajo lo suficientemente bien?”</a:t>
            </a:r>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3BEAC34-E1FB-45CF-93C1-6D83C87478D9}" type="slidenum">
              <a:rPr lang="en-US" smtClean="0">
                <a:solidFill>
                  <a:srgbClr val="000000"/>
                </a:solidFill>
                <a:latin typeface="Calibri" pitchFamily="34" charset="0"/>
              </a:rPr>
              <a:pPr fontAlgn="base">
                <a:spcBef>
                  <a:spcPct val="0"/>
                </a:spcBef>
                <a:spcAft>
                  <a:spcPct val="0"/>
                </a:spcAft>
                <a:buSzPct val="100000"/>
                <a:defRPr/>
              </a:pPr>
              <a:t>12</a:t>
            </a:fld>
            <a:endParaRPr lang="en-US">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b="1">
                <a:solidFill>
                  <a:srgbClr val="000000"/>
                </a:solidFill>
              </a:rPr>
              <a:t>(Mantenga la pantalla en blanco hasta que llegue al debate 1”.)</a:t>
            </a:r>
          </a:p>
          <a:p>
            <a:pPr eaLnBrk="1" hangingPunct="1">
              <a:spcBef>
                <a:spcPct val="0"/>
              </a:spcBef>
              <a:buFontTx/>
              <a:buChar char="•"/>
            </a:pPr>
            <a:r>
              <a:rPr lang="es-ES">
                <a:solidFill>
                  <a:srgbClr val="000000"/>
                </a:solidFill>
              </a:rPr>
              <a:t>Analice las consecuencias potenciales de no seguir la Política (SG, pág. 8).</a:t>
            </a:r>
            <a:r>
              <a:rPr lang="es-ES" b="1" i="1">
                <a:solidFill>
                  <a:srgbClr val="000000"/>
                </a:solidFill>
              </a:rPr>
              <a:t> </a:t>
            </a:r>
            <a:r>
              <a:rPr lang="es-ES">
                <a:solidFill>
                  <a:srgbClr val="000000"/>
                </a:solidFill>
              </a:rPr>
              <a:t>A continuación, hay algunas preguntas posibles que podría utilizar para estimular la conversación.</a:t>
            </a:r>
          </a:p>
          <a:p>
            <a:pPr marL="628650" lvl="1" indent="-171450" eaLnBrk="1" hangingPunct="1">
              <a:spcBef>
                <a:spcPct val="0"/>
              </a:spcBef>
              <a:buFontTx/>
              <a:buChar char="•"/>
            </a:pPr>
            <a:r>
              <a:rPr lang="es-ES">
                <a:solidFill>
                  <a:srgbClr val="000000"/>
                </a:solidFill>
              </a:rPr>
              <a:t>“¿Qué sucede si no seguimos la Política de Blue Stake?”</a:t>
            </a:r>
          </a:p>
          <a:p>
            <a:pPr marL="628650" lvl="1" indent="-171450" eaLnBrk="1" hangingPunct="1">
              <a:spcBef>
                <a:spcPct val="0"/>
              </a:spcBef>
              <a:buFontTx/>
              <a:buChar char="•"/>
            </a:pPr>
            <a:r>
              <a:rPr lang="es-ES">
                <a:solidFill>
                  <a:srgbClr val="000000"/>
                </a:solidFill>
              </a:rPr>
              <a:t>“¿Qué sucedió con los ejemplos en la Guía del estudiante?” (SG, pág. 8)</a:t>
            </a:r>
          </a:p>
          <a:p>
            <a:pPr eaLnBrk="1" hangingPunct="1">
              <a:spcBef>
                <a:spcPct val="0"/>
              </a:spcBef>
              <a:buFontTx/>
              <a:buChar char="•"/>
            </a:pPr>
            <a:r>
              <a:rPr lang="es-ES">
                <a:solidFill>
                  <a:srgbClr val="000000"/>
                </a:solidFill>
              </a:rPr>
              <a:t>Definición de Blue Stake: Ubicación de servicios públicos enterrados en la tierra, en el suelo, en los cielos rasos o en las paredes.</a:t>
            </a:r>
          </a:p>
          <a:p>
            <a:pPr eaLnBrk="1" hangingPunct="1">
              <a:spcBef>
                <a:spcPct val="0"/>
              </a:spcBef>
              <a:buFontTx/>
              <a:buChar char="•"/>
            </a:pPr>
            <a:r>
              <a:rPr lang="es-ES">
                <a:solidFill>
                  <a:srgbClr val="000000"/>
                </a:solidFill>
              </a:rPr>
              <a:t>Propósito de Blue Stake (SG pág. 9): “De acuerdo con la Política de FCX, ¿cuándo debemos pedir que suceda este proceso?”</a:t>
            </a:r>
            <a:r>
              <a:rPr lang="es-ES" b="1">
                <a:solidFill>
                  <a:srgbClr val="000000"/>
                </a:solidFill>
              </a:rPr>
              <a:t> (Haga clic aquí)</a:t>
            </a:r>
          </a:p>
          <a:p>
            <a:pPr marL="628650" lvl="1" indent="-171450" eaLnBrk="1" hangingPunct="1">
              <a:spcBef>
                <a:spcPct val="0"/>
              </a:spcBef>
              <a:buFontTx/>
              <a:buChar char="•"/>
            </a:pPr>
            <a:r>
              <a:rPr lang="es-ES">
                <a:solidFill>
                  <a:srgbClr val="000000"/>
                </a:solidFill>
              </a:rPr>
              <a:t>≥1” ¿dónde?</a:t>
            </a:r>
          </a:p>
          <a:p>
            <a:pPr marL="628650" lvl="1" indent="-171450" eaLnBrk="1" hangingPunct="1">
              <a:spcBef>
                <a:spcPct val="0"/>
              </a:spcBef>
              <a:buFontTx/>
              <a:buChar char="•"/>
            </a:pPr>
            <a:r>
              <a:rPr lang="es-ES">
                <a:solidFill>
                  <a:srgbClr val="000000"/>
                </a:solidFill>
              </a:rPr>
              <a:t>“¿Por qué? ¿Cuál es el objetivo?”</a:t>
            </a:r>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2A88F12-4512-4BBF-B205-E647E9EB3687}" type="slidenum">
              <a:rPr lang="en-US" smtClean="0">
                <a:solidFill>
                  <a:srgbClr val="000000"/>
                </a:solidFill>
                <a:latin typeface="Calibri" pitchFamily="34" charset="0"/>
              </a:rPr>
              <a:pPr fontAlgn="base">
                <a:spcBef>
                  <a:spcPct val="0"/>
                </a:spcBef>
                <a:spcAft>
                  <a:spcPct val="0"/>
                </a:spcAft>
                <a:buSzPct val="100000"/>
                <a:defRPr/>
              </a:pPr>
              <a:t>13</a:t>
            </a:fld>
            <a:endParaRPr lang="en-US">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Esta es una actividad grupal</a:t>
            </a:r>
          </a:p>
          <a:p>
            <a:pPr eaLnBrk="1" hangingPunct="1">
              <a:spcBef>
                <a:spcPct val="0"/>
              </a:spcBef>
              <a:buFontTx/>
              <a:buChar char="•"/>
            </a:pPr>
            <a:r>
              <a:rPr lang="es-ES" dirty="0">
                <a:solidFill>
                  <a:srgbClr val="000000"/>
                </a:solidFill>
              </a:rPr>
              <a:t>Entregue pizarras blancas o pizarrones o simplemente hojas de papel para que registren las respuestas. </a:t>
            </a:r>
          </a:p>
          <a:p>
            <a:pPr eaLnBrk="1" hangingPunct="1">
              <a:spcBef>
                <a:spcPct val="0"/>
              </a:spcBef>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ct val="0"/>
              </a:spcBef>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a:t>
            </a:r>
          </a:p>
          <a:p>
            <a:pPr eaLnBrk="1" hangingPunct="1">
              <a:spcBef>
                <a:spcPct val="0"/>
              </a:spcBef>
            </a:pPr>
            <a:endParaRPr lang="en-US" dirty="0">
              <a:solidFill>
                <a:srgbClr val="000000"/>
              </a:solidFill>
            </a:endParaRPr>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94BA39E-A029-4B46-B688-4110A0F47087}" type="slidenum">
              <a:rPr lang="en-US" smtClean="0">
                <a:solidFill>
                  <a:srgbClr val="000000"/>
                </a:solidFill>
                <a:latin typeface="Calibri" pitchFamily="34" charset="0"/>
              </a:rPr>
              <a:pPr fontAlgn="base">
                <a:spcBef>
                  <a:spcPct val="0"/>
                </a:spcBef>
                <a:spcAft>
                  <a:spcPct val="0"/>
                </a:spcAft>
                <a:buSzPct val="100000"/>
                <a:defRPr/>
              </a:pPr>
              <a:t>14</a:t>
            </a:fld>
            <a:endParaRPr lang="en-US">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Esta es una actividad grupal</a:t>
            </a:r>
          </a:p>
          <a:p>
            <a:pPr eaLnBrk="1" hangingPunct="1">
              <a:spcBef>
                <a:spcPct val="0"/>
              </a:spcBef>
              <a:buFontTx/>
              <a:buChar char="•"/>
            </a:pPr>
            <a:r>
              <a:rPr lang="es-ES" dirty="0">
                <a:solidFill>
                  <a:srgbClr val="000000"/>
                </a:solidFill>
              </a:rPr>
              <a:t>Entregue pizarras blancas o pizarrones o simplemente hojas de papel para que registren las respuestas. </a:t>
            </a:r>
          </a:p>
          <a:p>
            <a:pPr eaLnBrk="1" hangingPunct="1">
              <a:spcBef>
                <a:spcPct val="0"/>
              </a:spcBef>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ct val="0"/>
              </a:spcBef>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a:t>
            </a:r>
          </a:p>
          <a:p>
            <a:pPr eaLnBrk="1" hangingPunct="1">
              <a:spcBef>
                <a:spcPct val="0"/>
              </a:spcBef>
            </a:pPr>
            <a:endParaRPr lang="es-ES" dirty="0">
              <a:solidFill>
                <a:srgbClr val="000000"/>
              </a:solidFill>
            </a:endParaRPr>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7C69B20F-08DE-4FC9-A93A-4E169B0D8332}" type="slidenum">
              <a:rPr lang="en-US" smtClean="0">
                <a:solidFill>
                  <a:srgbClr val="000000"/>
                </a:solidFill>
                <a:latin typeface="Calibri" pitchFamily="34" charset="0"/>
              </a:rPr>
              <a:pPr fontAlgn="base">
                <a:spcBef>
                  <a:spcPct val="0"/>
                </a:spcBef>
                <a:spcAft>
                  <a:spcPct val="0"/>
                </a:spcAft>
                <a:buSzPct val="100000"/>
                <a:defRPr/>
              </a:pPr>
              <a:t>15</a:t>
            </a:fld>
            <a:endParaRPr lang="en-US">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Esta es una actividad grupal</a:t>
            </a:r>
          </a:p>
          <a:p>
            <a:pPr eaLnBrk="1" hangingPunct="1">
              <a:spcBef>
                <a:spcPct val="0"/>
              </a:spcBef>
              <a:buFontTx/>
              <a:buChar char="•"/>
            </a:pPr>
            <a:r>
              <a:rPr lang="es-ES" dirty="0">
                <a:solidFill>
                  <a:srgbClr val="000000"/>
                </a:solidFill>
              </a:rPr>
              <a:t>Entregue pizarras blancas o pizarrones o simplemente hojas de papel para que registren las respuestas. </a:t>
            </a:r>
          </a:p>
          <a:p>
            <a:pPr eaLnBrk="1" hangingPunct="1">
              <a:spcBef>
                <a:spcPct val="0"/>
              </a:spcBef>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ct val="0"/>
              </a:spcBef>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a:t>
            </a:r>
          </a:p>
          <a:p>
            <a:pPr eaLnBrk="1" hangingPunct="1">
              <a:spcBef>
                <a:spcPct val="0"/>
              </a:spcBef>
            </a:pPr>
            <a:endParaRPr lang="es-ES" dirty="0">
              <a:solidFill>
                <a:srgbClr val="000000"/>
              </a:solidFill>
            </a:endParaRPr>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D17A014-91CF-46AF-A9AC-C9C335CCE1CB}" type="slidenum">
              <a:rPr lang="en-US" smtClean="0">
                <a:solidFill>
                  <a:srgbClr val="000000"/>
                </a:solidFill>
                <a:latin typeface="Calibri" pitchFamily="34" charset="0"/>
              </a:rPr>
              <a:pPr fontAlgn="base">
                <a:spcBef>
                  <a:spcPct val="0"/>
                </a:spcBef>
                <a:spcAft>
                  <a:spcPct val="0"/>
                </a:spcAft>
                <a:buSzPct val="100000"/>
                <a:defRPr/>
              </a:pPr>
              <a:t>16</a:t>
            </a:fld>
            <a:endParaRPr lang="en-US">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Esta es una actividad grupal</a:t>
            </a:r>
          </a:p>
          <a:p>
            <a:pPr eaLnBrk="1" hangingPunct="1">
              <a:spcBef>
                <a:spcPct val="0"/>
              </a:spcBef>
              <a:buFontTx/>
              <a:buChar char="•"/>
            </a:pPr>
            <a:r>
              <a:rPr lang="es-ES" dirty="0">
                <a:solidFill>
                  <a:srgbClr val="000000"/>
                </a:solidFill>
              </a:rPr>
              <a:t>Entregue pizarras blancas o pizarrones o simplemente hojas de papel para que registren las respuestas. </a:t>
            </a:r>
          </a:p>
          <a:p>
            <a:pPr eaLnBrk="1" hangingPunct="1">
              <a:spcBef>
                <a:spcPct val="0"/>
              </a:spcBef>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ct val="0"/>
              </a:spcBef>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a:t>
            </a:r>
          </a:p>
          <a:p>
            <a:pPr eaLnBrk="1" hangingPunct="1">
              <a:spcBef>
                <a:spcPct val="0"/>
              </a:spcBef>
            </a:pPr>
            <a:endParaRPr lang="es-ES" dirty="0">
              <a:solidFill>
                <a:srgbClr val="000000"/>
              </a:solidFill>
            </a:endParaRPr>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96802CD-2531-4D00-A68B-FD239E9344AB}" type="slidenum">
              <a:rPr lang="en-US" smtClean="0">
                <a:solidFill>
                  <a:srgbClr val="000000"/>
                </a:solidFill>
                <a:latin typeface="Calibri" pitchFamily="34" charset="0"/>
              </a:rPr>
              <a:pPr fontAlgn="base">
                <a:spcBef>
                  <a:spcPct val="0"/>
                </a:spcBef>
                <a:spcAft>
                  <a:spcPct val="0"/>
                </a:spcAft>
                <a:buSzPct val="100000"/>
                <a:defRPr/>
              </a:pPr>
              <a:t>17</a:t>
            </a:fld>
            <a:endParaRPr lang="en-US">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Esta es una actividad grupal</a:t>
            </a:r>
          </a:p>
          <a:p>
            <a:pPr eaLnBrk="1" hangingPunct="1">
              <a:spcBef>
                <a:spcPct val="0"/>
              </a:spcBef>
              <a:buFontTx/>
              <a:buChar char="•"/>
            </a:pPr>
            <a:r>
              <a:rPr lang="es-ES" dirty="0">
                <a:solidFill>
                  <a:srgbClr val="000000"/>
                </a:solidFill>
              </a:rPr>
              <a:t>Entregue pizarras blancas o pizarrones o simplemente hojas de papel para que registren las respuestas. </a:t>
            </a:r>
          </a:p>
          <a:p>
            <a:pPr eaLnBrk="1" hangingPunct="1">
              <a:spcBef>
                <a:spcPct val="0"/>
              </a:spcBef>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ct val="0"/>
              </a:spcBef>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a:t>
            </a:r>
          </a:p>
          <a:p>
            <a:pPr eaLnBrk="1" hangingPunct="1">
              <a:spcBef>
                <a:spcPct val="0"/>
              </a:spcBef>
            </a:pPr>
            <a:endParaRPr lang="en-US" dirty="0">
              <a:solidFill>
                <a:srgbClr val="000000"/>
              </a:solidFill>
            </a:endParaRPr>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92C5094-E05D-4580-A02E-294F7AF2770A}" type="slidenum">
              <a:rPr lang="en-US" smtClean="0">
                <a:solidFill>
                  <a:srgbClr val="000000"/>
                </a:solidFill>
                <a:latin typeface="Calibri" pitchFamily="34" charset="0"/>
              </a:rPr>
              <a:pPr fontAlgn="base">
                <a:spcBef>
                  <a:spcPct val="0"/>
                </a:spcBef>
                <a:spcAft>
                  <a:spcPct val="0"/>
                </a:spcAft>
                <a:buSzPct val="100000"/>
                <a:defRPr/>
              </a:pPr>
              <a:t>18</a:t>
            </a:fld>
            <a:endParaRPr lang="en-US">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Repase los objetivos de aprendizaje del módulo.</a:t>
            </a:r>
          </a:p>
          <a:p>
            <a:pPr marL="628650" lvl="1" indent="-171450" eaLnBrk="1" hangingPunct="1">
              <a:spcBef>
                <a:spcPct val="0"/>
              </a:spcBef>
              <a:buFontTx/>
              <a:buChar char="•"/>
            </a:pPr>
            <a:r>
              <a:rPr lang="es-ES">
                <a:solidFill>
                  <a:srgbClr val="000000"/>
                </a:solidFill>
              </a:rPr>
              <a:t>Una vez que completen este módulo, los estudiantes podrán: </a:t>
            </a:r>
          </a:p>
          <a:p>
            <a:pPr marL="628650" lvl="1" indent="-171450" eaLnBrk="1" hangingPunct="1">
              <a:spcBef>
                <a:spcPct val="0"/>
              </a:spcBef>
              <a:buFontTx/>
              <a:buChar char="•"/>
            </a:pPr>
            <a:r>
              <a:rPr lang="es-ES">
                <a:solidFill>
                  <a:srgbClr val="000000"/>
                </a:solidFill>
              </a:rPr>
              <a:t>Definir las funciones y responsabilidades de todos los estudiantes del proceso de Blue Stake</a:t>
            </a:r>
          </a:p>
          <a:p>
            <a:pPr marL="628650" lvl="1" indent="-171450" eaLnBrk="1" hangingPunct="1">
              <a:spcBef>
                <a:spcPct val="0"/>
              </a:spcBef>
              <a:buFontTx/>
              <a:buChar char="•"/>
            </a:pPr>
            <a:r>
              <a:rPr lang="es-ES">
                <a:solidFill>
                  <a:srgbClr val="000000"/>
                </a:solidFill>
              </a:rPr>
              <a:t>Explicar cómo comenzar la solicitud de un permiso de Blue Stake</a:t>
            </a:r>
          </a:p>
          <a:p>
            <a:pPr marL="628650" lvl="1" indent="-171450" eaLnBrk="1" hangingPunct="1">
              <a:spcBef>
                <a:spcPct val="0"/>
              </a:spcBef>
              <a:buFontTx/>
              <a:buChar char="•"/>
            </a:pPr>
            <a:r>
              <a:rPr lang="es-ES">
                <a:solidFill>
                  <a:srgbClr val="000000"/>
                </a:solidFill>
              </a:rPr>
              <a:t>Demostrar los siguientes procedimientos de Blue Stake en una hipótesis y analice cuándo y cómo detener el trabajo</a:t>
            </a:r>
          </a:p>
          <a:p>
            <a:pPr eaLnBrk="1" hangingPunct="1">
              <a:spcBef>
                <a:spcPct val="0"/>
              </a:spcBef>
              <a:buFontTx/>
              <a:buChar char="•"/>
            </a:pPr>
            <a:r>
              <a:rPr lang="es-ES">
                <a:solidFill>
                  <a:srgbClr val="000000"/>
                </a:solidFill>
              </a:rPr>
              <a:t>“Ahora comenzaremos a construir sobre nuestro conocimiento”.</a:t>
            </a:r>
          </a:p>
          <a:p>
            <a:pPr eaLnBrk="1" hangingPunct="1">
              <a:spcBef>
                <a:spcPct val="0"/>
              </a:spcBef>
              <a:buFontTx/>
              <a:buChar char="•"/>
            </a:pPr>
            <a:r>
              <a:rPr lang="es-ES">
                <a:solidFill>
                  <a:srgbClr val="000000"/>
                </a:solidFill>
              </a:rPr>
              <a:t>“Antes de comenzar, ¿tiene preguntas sobre lo que hemos cubierto hasta ahora?”</a:t>
            </a:r>
          </a:p>
          <a:p>
            <a:pPr eaLnBrk="1" hangingPunct="1">
              <a:spcBef>
                <a:spcPct val="0"/>
              </a:spcBef>
              <a:buFontTx/>
              <a:buChar char="•"/>
            </a:pPr>
            <a:r>
              <a:rPr lang="es-ES">
                <a:solidFill>
                  <a:srgbClr val="000000"/>
                </a:solidFill>
              </a:rPr>
              <a:t>Pregunte si hay algún punto de vista que se deba analizar.</a:t>
            </a:r>
          </a:p>
          <a:p>
            <a:pPr eaLnBrk="1" hangingPunct="1">
              <a:spcBef>
                <a:spcPct val="0"/>
              </a:spcBef>
              <a:buFontTx/>
              <a:buChar char="•"/>
            </a:pPr>
            <a:r>
              <a:rPr lang="es-ES">
                <a:solidFill>
                  <a:srgbClr val="000000"/>
                </a:solidFill>
              </a:rPr>
              <a:t>Pregunte si hay algo que agregar al debate con respecto a la Cita de seguridad. Agregar al cuadro, de ser necesario.</a:t>
            </a:r>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514931C-1D4F-4607-A085-815CEDAB800A}" type="slidenum">
              <a:rPr lang="en-US" smtClean="0">
                <a:solidFill>
                  <a:srgbClr val="000000"/>
                </a:solidFill>
                <a:latin typeface="Calibri" pitchFamily="34" charset="0"/>
              </a:rPr>
              <a:pPr fontAlgn="base">
                <a:spcBef>
                  <a:spcPct val="0"/>
                </a:spcBef>
                <a:spcAft>
                  <a:spcPct val="0"/>
                </a:spcAft>
                <a:buSzPct val="100000"/>
                <a:defRPr/>
              </a:pPr>
              <a:t>19</a:t>
            </a:fld>
            <a:endParaRPr lang="en-US">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Políticas administrativas y del aula</a:t>
            </a:r>
          </a:p>
          <a:p>
            <a:pPr eaLnBrk="1" hangingPunct="1">
              <a:spcBef>
                <a:spcPct val="0"/>
              </a:spcBef>
              <a:buFontTx/>
              <a:buChar char="•"/>
            </a:pPr>
            <a:r>
              <a:rPr lang="es-ES">
                <a:solidFill>
                  <a:srgbClr val="000000"/>
                </a:solidFill>
              </a:rPr>
              <a:t>Seguridad</a:t>
            </a:r>
          </a:p>
          <a:p>
            <a:pPr marL="628650" lvl="1" indent="-171450" eaLnBrk="1" hangingPunct="1">
              <a:spcBef>
                <a:spcPct val="0"/>
              </a:spcBef>
              <a:buFontTx/>
              <a:buChar char="•"/>
            </a:pPr>
            <a:r>
              <a:rPr lang="es-ES">
                <a:solidFill>
                  <a:srgbClr val="000000"/>
                </a:solidFill>
              </a:rPr>
              <a:t>Identifique los procedimientos de evacuación apropiados, las zonas de reunión y las salidas de emergencia y las ubicaciones de los extinguidores de fuego, etc.</a:t>
            </a:r>
          </a:p>
          <a:p>
            <a:pPr eaLnBrk="1" hangingPunct="1">
              <a:spcBef>
                <a:spcPct val="0"/>
              </a:spcBef>
              <a:buFontTx/>
              <a:buChar char="•"/>
            </a:pPr>
            <a:r>
              <a:rPr lang="es-ES">
                <a:solidFill>
                  <a:srgbClr val="000000"/>
                </a:solidFill>
              </a:rPr>
              <a:t>Descansos y sanitarios</a:t>
            </a:r>
          </a:p>
          <a:p>
            <a:pPr marL="628650" lvl="1" indent="-171450" eaLnBrk="1" hangingPunct="1">
              <a:spcBef>
                <a:spcPct val="0"/>
              </a:spcBef>
              <a:buFontTx/>
              <a:buChar char="•"/>
            </a:pPr>
            <a:r>
              <a:rPr lang="es-ES">
                <a:solidFill>
                  <a:srgbClr val="000000"/>
                </a:solidFill>
              </a:rPr>
              <a:t>Establezca un horario de descansos y comuníqueselo a la clase.  Los horarios de descanso sugeridos se incluyen en todo el FG y ocurren aproximadamente cada hora y, a menudo, ocurren al final de cada módulo. Los descansos deben durar entre 5 y 10 minutos para darles a los estudiantes tiempo para descansar y relajarse antes de comenzar la siguiente sesión de aprendizaje.</a:t>
            </a:r>
          </a:p>
          <a:p>
            <a:pPr marL="628650" lvl="1" indent="-171450" eaLnBrk="1" hangingPunct="1">
              <a:spcBef>
                <a:spcPct val="0"/>
              </a:spcBef>
              <a:buFontTx/>
              <a:buChar char="•"/>
            </a:pPr>
            <a:r>
              <a:rPr lang="es-ES">
                <a:solidFill>
                  <a:srgbClr val="000000"/>
                </a:solidFill>
              </a:rPr>
              <a:t>Identifique la ubicación de los sanitarios y de las áreas para fumadores.</a:t>
            </a:r>
          </a:p>
          <a:p>
            <a:pPr eaLnBrk="1" hangingPunct="1">
              <a:spcBef>
                <a:spcPct val="0"/>
              </a:spcBef>
              <a:buFontTx/>
              <a:buChar char="•"/>
            </a:pPr>
            <a:r>
              <a:rPr lang="es-ES">
                <a:solidFill>
                  <a:srgbClr val="000000"/>
                </a:solidFill>
              </a:rPr>
              <a:t>Política de tecnología</a:t>
            </a:r>
          </a:p>
          <a:p>
            <a:pPr marL="628650" lvl="1" indent="-171450" eaLnBrk="1" hangingPunct="1">
              <a:spcBef>
                <a:spcPct val="0"/>
              </a:spcBef>
              <a:buFontTx/>
              <a:buChar char="•"/>
            </a:pPr>
            <a:r>
              <a:rPr lang="es-ES">
                <a:solidFill>
                  <a:srgbClr val="000000"/>
                </a:solidFill>
              </a:rPr>
              <a:t>Repase sus expectativas sobre el uso de teléfonos celulares y computadoras portátiles durante la capacitación.</a:t>
            </a:r>
          </a:p>
          <a:p>
            <a:pPr eaLnBrk="1" hangingPunct="1">
              <a:spcBef>
                <a:spcPct val="0"/>
              </a:spcBef>
              <a:buFontTx/>
              <a:buChar char="•"/>
            </a:pPr>
            <a:r>
              <a:rPr lang="es-ES">
                <a:solidFill>
                  <a:srgbClr val="000000"/>
                </a:solidFill>
              </a:rPr>
              <a:t>Participación</a:t>
            </a:r>
          </a:p>
          <a:p>
            <a:pPr marL="628650" lvl="1" indent="-171450" eaLnBrk="1" hangingPunct="1">
              <a:spcBef>
                <a:spcPct val="0"/>
              </a:spcBef>
              <a:buFontTx/>
              <a:buChar char="•"/>
            </a:pPr>
            <a:r>
              <a:rPr lang="es-ES">
                <a:solidFill>
                  <a:srgbClr val="000000"/>
                </a:solidFill>
              </a:rPr>
              <a:t>Este curso requiere una participación significativa.  Los estudiantes deben prepararse para debates y actividades en grupos pequeños.</a:t>
            </a:r>
          </a:p>
          <a:p>
            <a:pPr eaLnBrk="1" hangingPunct="1">
              <a:spcBef>
                <a:spcPct val="0"/>
              </a:spcBef>
              <a:buFontTx/>
              <a:buChar char="•"/>
            </a:pPr>
            <a:r>
              <a:rPr lang="es-ES">
                <a:solidFill>
                  <a:srgbClr val="000000"/>
                </a:solidFill>
              </a:rPr>
              <a:t>Establezca las normas básicas de la clase verbalizando sus expectativas. A continuación, se ofrecen algunas sugerencias.</a:t>
            </a:r>
          </a:p>
          <a:p>
            <a:pPr marL="628650" lvl="1" indent="-171450" eaLnBrk="1" hangingPunct="1">
              <a:spcBef>
                <a:spcPct val="0"/>
              </a:spcBef>
              <a:buFontTx/>
              <a:buChar char="•"/>
            </a:pPr>
            <a:r>
              <a:rPr lang="es-ES">
                <a:solidFill>
                  <a:srgbClr val="000000"/>
                </a:solidFill>
              </a:rPr>
              <a:t>Participe</a:t>
            </a:r>
          </a:p>
          <a:p>
            <a:pPr marL="628650" lvl="1" indent="-171450" eaLnBrk="1" hangingPunct="1">
              <a:spcBef>
                <a:spcPct val="0"/>
              </a:spcBef>
              <a:buFontTx/>
              <a:buChar char="•"/>
            </a:pPr>
            <a:r>
              <a:rPr lang="es-ES">
                <a:solidFill>
                  <a:srgbClr val="000000"/>
                </a:solidFill>
              </a:rPr>
              <a:t>Llegue a horario</a:t>
            </a:r>
          </a:p>
          <a:p>
            <a:pPr marL="628650" lvl="1" indent="-171450" eaLnBrk="1" hangingPunct="1">
              <a:spcBef>
                <a:spcPct val="0"/>
              </a:spcBef>
              <a:buFontTx/>
              <a:buChar char="•"/>
            </a:pPr>
            <a:r>
              <a:rPr lang="es-ES">
                <a:solidFill>
                  <a:srgbClr val="000000"/>
                </a:solidFill>
              </a:rPr>
              <a:t>Céntrese en la tarea</a:t>
            </a:r>
          </a:p>
          <a:p>
            <a:pPr marL="628650" lvl="1" indent="-171450" eaLnBrk="1" hangingPunct="1">
              <a:spcBef>
                <a:spcPct val="0"/>
              </a:spcBef>
              <a:buFontTx/>
              <a:buChar char="•"/>
            </a:pPr>
            <a:r>
              <a:rPr lang="es-ES">
                <a:solidFill>
                  <a:srgbClr val="000000"/>
                </a:solidFill>
              </a:rPr>
              <a:t>Escuche a otros cuando hablen</a:t>
            </a:r>
          </a:p>
          <a:p>
            <a:pPr marL="628650" lvl="1" indent="-171450" eaLnBrk="1" hangingPunct="1">
              <a:spcBef>
                <a:spcPct val="0"/>
              </a:spcBef>
              <a:buFontTx/>
              <a:buChar char="•"/>
            </a:pPr>
            <a:r>
              <a:rPr lang="es-ES">
                <a:solidFill>
                  <a:srgbClr val="000000"/>
                </a:solidFill>
              </a:rPr>
              <a:t>Respete las opiniones y actitudes de los demás</a:t>
            </a:r>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773A8DD4-81E6-4AA1-8164-BCA278B3CB7F}" type="slidenum">
              <a:rPr lang="en-US" smtClean="0">
                <a:solidFill>
                  <a:srgbClr val="000000"/>
                </a:solidFill>
                <a:latin typeface="Calibri" pitchFamily="34" charset="0"/>
              </a:rPr>
              <a:pPr fontAlgn="base">
                <a:spcBef>
                  <a:spcPct val="0"/>
                </a:spcBef>
                <a:spcAft>
                  <a:spcPct val="0"/>
                </a:spcAft>
                <a:buSzPct val="100000"/>
                <a:defRPr/>
              </a:pPr>
              <a:t>2</a:t>
            </a:fld>
            <a:endParaRPr lang="en-US">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b="1" dirty="0">
                <a:solidFill>
                  <a:srgbClr val="000000"/>
                </a:solidFill>
              </a:rPr>
              <a:t>(Actividad de funciones y responsabilidades en curso hasta el final de la capacitación)</a:t>
            </a:r>
          </a:p>
          <a:p>
            <a:pPr eaLnBrk="1" hangingPunct="1">
              <a:spcBef>
                <a:spcPct val="0"/>
              </a:spcBef>
              <a:buFontTx/>
              <a:buChar char="•"/>
            </a:pPr>
            <a:r>
              <a:rPr lang="es-ES" dirty="0">
                <a:solidFill>
                  <a:srgbClr val="000000"/>
                </a:solidFill>
              </a:rPr>
              <a:t>Primero, aprenderá sobre los estudiantes. Antes de que pasemos a esta sección, numérense del 1 al 3. (</a:t>
            </a:r>
            <a:r>
              <a:rPr lang="es-ES" b="1" dirty="0">
                <a:solidFill>
                  <a:srgbClr val="000000"/>
                </a:solidFill>
              </a:rPr>
              <a:t>OPCIONAL-</a:t>
            </a:r>
            <a:r>
              <a:rPr lang="es-ES" dirty="0">
                <a:solidFill>
                  <a:srgbClr val="000000"/>
                </a:solidFill>
              </a:rPr>
              <a:t> </a:t>
            </a:r>
            <a:r>
              <a:rPr lang="es-ES" i="1" dirty="0">
                <a:solidFill>
                  <a:srgbClr val="000000"/>
                </a:solidFill>
              </a:rPr>
              <a:t>puede asignarlos usted, lo que sea más fácil para el grupo con el que esté trabajando.)</a:t>
            </a:r>
          </a:p>
          <a:p>
            <a:pPr eaLnBrk="1" hangingPunct="1">
              <a:spcBef>
                <a:spcPct val="0"/>
              </a:spcBef>
              <a:buFontTx/>
              <a:buChar char="•"/>
            </a:pPr>
            <a:r>
              <a:rPr lang="es-ES" b="1" dirty="0">
                <a:solidFill>
                  <a:srgbClr val="000000"/>
                </a:solidFill>
              </a:rPr>
              <a:t>“1</a:t>
            </a:r>
            <a:r>
              <a:rPr lang="es-ES" dirty="0">
                <a:solidFill>
                  <a:srgbClr val="000000"/>
                </a:solidFill>
              </a:rPr>
              <a:t> Será responsable de aprender en toda esta clase todo lo que tiene que ver con el primer estudiante, el </a:t>
            </a:r>
            <a:r>
              <a:rPr lang="es-ES" b="1" dirty="0">
                <a:solidFill>
                  <a:srgbClr val="000000"/>
                </a:solidFill>
              </a:rPr>
              <a:t>SOLICITANTE</a:t>
            </a:r>
            <a:r>
              <a:rPr lang="es-ES" dirty="0">
                <a:solidFill>
                  <a:srgbClr val="000000"/>
                </a:solidFill>
              </a:rPr>
              <a:t>: todas sus funciones y responsabilidades. Documente todo lo que encuentre en este papel del cuadro”. (Entrégueles un papel del cuadro y 2 marcadores de colores diferentes.)</a:t>
            </a:r>
          </a:p>
          <a:p>
            <a:pPr eaLnBrk="1" hangingPunct="1">
              <a:spcBef>
                <a:spcPct val="0"/>
              </a:spcBef>
              <a:buFontTx/>
              <a:buChar char="•"/>
            </a:pPr>
            <a:r>
              <a:rPr lang="es-ES" b="1" dirty="0">
                <a:solidFill>
                  <a:srgbClr val="000000"/>
                </a:solidFill>
              </a:rPr>
              <a:t>“2</a:t>
            </a:r>
            <a:r>
              <a:rPr lang="es-ES" dirty="0">
                <a:solidFill>
                  <a:srgbClr val="000000"/>
                </a:solidFill>
              </a:rPr>
              <a:t>. Será responsable de aprender durante el resto de esta clase todo lo que tiene que ver con la segunda función. Llamaremos a este grupo </a:t>
            </a:r>
            <a:r>
              <a:rPr lang="es-ES" b="1" dirty="0">
                <a:solidFill>
                  <a:srgbClr val="000000"/>
                </a:solidFill>
              </a:rPr>
              <a:t>Liderazgo</a:t>
            </a:r>
            <a:r>
              <a:rPr lang="es-ES" dirty="0">
                <a:solidFill>
                  <a:srgbClr val="000000"/>
                </a:solidFill>
              </a:rPr>
              <a:t>, que incluye todas las funciones y responsabilidades. Este grupo incluye Gerentes, Superintendentes y Supervisores”. (Entrégueles un papel del cuadro y 2 marcadores de colores diferentes.)</a:t>
            </a:r>
          </a:p>
          <a:p>
            <a:pPr eaLnBrk="1" hangingPunct="1">
              <a:spcBef>
                <a:spcPct val="0"/>
              </a:spcBef>
              <a:buFontTx/>
              <a:buChar char="•"/>
            </a:pPr>
            <a:r>
              <a:rPr lang="es-ES" b="1" dirty="0">
                <a:solidFill>
                  <a:srgbClr val="000000"/>
                </a:solidFill>
              </a:rPr>
              <a:t>“3</a:t>
            </a:r>
            <a:r>
              <a:rPr lang="es-ES" dirty="0">
                <a:solidFill>
                  <a:srgbClr val="000000"/>
                </a:solidFill>
              </a:rPr>
              <a:t>. Será responsable de aprender durante el resto de esta clase todo lo que respecta a la tercera función, que se denominará ‘</a:t>
            </a:r>
            <a:r>
              <a:rPr lang="es-ES" b="1" dirty="0">
                <a:solidFill>
                  <a:srgbClr val="000000"/>
                </a:solidFill>
              </a:rPr>
              <a:t>Operadores</a:t>
            </a:r>
            <a:r>
              <a:rPr lang="es-ES" dirty="0">
                <a:solidFill>
                  <a:srgbClr val="000000"/>
                </a:solidFill>
              </a:rPr>
              <a:t>’ para esta capacitación, pero incluye todos los trabajadores/empleados que van a avanzar para completar esta parte del proyecto que requiere penetración de la tierra, del cielo raso, de la pared o del piso”. (Entrégueles un papel del cuadro y 2 marcadores de colores diferentes.)</a:t>
            </a:r>
          </a:p>
          <a:p>
            <a:pPr eaLnBrk="1" hangingPunct="1">
              <a:spcBef>
                <a:spcPct val="0"/>
              </a:spcBef>
              <a:buFontTx/>
              <a:buChar char="•"/>
            </a:pPr>
            <a:r>
              <a:rPr lang="es-ES" b="1" dirty="0">
                <a:solidFill>
                  <a:srgbClr val="000000"/>
                </a:solidFill>
              </a:rPr>
              <a:t>“</a:t>
            </a:r>
            <a:r>
              <a:rPr lang="es-ES" dirty="0">
                <a:solidFill>
                  <a:srgbClr val="000000"/>
                </a:solidFill>
              </a:rPr>
              <a:t>Yo cubriré la función del </a:t>
            </a:r>
            <a:r>
              <a:rPr lang="es-ES" b="1" dirty="0">
                <a:solidFill>
                  <a:srgbClr val="000000"/>
                </a:solidFill>
              </a:rPr>
              <a:t>Representante,</a:t>
            </a:r>
            <a:r>
              <a:rPr lang="es-ES" i="1" dirty="0">
                <a:solidFill>
                  <a:srgbClr val="000000"/>
                </a:solidFill>
              </a:rPr>
              <a:t> la cuarta función”. </a:t>
            </a:r>
            <a:r>
              <a:rPr lang="es-ES" dirty="0">
                <a:solidFill>
                  <a:srgbClr val="000000"/>
                </a:solidFill>
              </a:rPr>
              <a:t>(</a:t>
            </a:r>
            <a:r>
              <a:rPr lang="es-ES" b="1" i="1" dirty="0">
                <a:solidFill>
                  <a:srgbClr val="000000"/>
                </a:solidFill>
              </a:rPr>
              <a:t>Con anticipación</a:t>
            </a:r>
            <a:r>
              <a:rPr lang="es-ES" dirty="0">
                <a:solidFill>
                  <a:srgbClr val="000000"/>
                </a:solidFill>
              </a:rPr>
              <a:t>, es posible que quiera completar las responsabilidades iniciales del Representante.</a:t>
            </a:r>
            <a:r>
              <a:rPr lang="es-ES" i="1" dirty="0">
                <a:solidFill>
                  <a:srgbClr val="000000"/>
                </a:solidFill>
              </a:rPr>
              <a:t> Agregue el recordatorio, junto con los estudiantes.)</a:t>
            </a:r>
          </a:p>
          <a:p>
            <a:pPr eaLnBrk="1" hangingPunct="1">
              <a:spcBef>
                <a:spcPct val="0"/>
              </a:spcBef>
              <a:buFontTx/>
              <a:buChar char="•"/>
            </a:pPr>
            <a:endParaRPr lang="es-ES" i="1" dirty="0">
              <a:solidFill>
                <a:srgbClr val="000000"/>
              </a:solidFill>
            </a:endParaRPr>
          </a:p>
          <a:p>
            <a:pPr eaLnBrk="1" hangingPunct="1">
              <a:spcBef>
                <a:spcPct val="0"/>
              </a:spcBef>
              <a:buFontTx/>
              <a:buChar char="•"/>
            </a:pPr>
            <a:r>
              <a:rPr lang="es-ES" b="1" i="1" dirty="0">
                <a:solidFill>
                  <a:srgbClr val="000000"/>
                </a:solidFill>
              </a:rPr>
              <a:t>NOTA: </a:t>
            </a:r>
            <a:r>
              <a:rPr lang="es-ES" dirty="0">
                <a:solidFill>
                  <a:srgbClr val="000000"/>
                </a:solidFill>
              </a:rPr>
              <a:t>Tómese el tiempo de hablar sobre estos cuadros (</a:t>
            </a:r>
            <a:r>
              <a:rPr lang="es-ES" i="1" u="sng" dirty="0">
                <a:solidFill>
                  <a:srgbClr val="000000"/>
                </a:solidFill>
              </a:rPr>
              <a:t>informe de los estudiantes</a:t>
            </a:r>
            <a:r>
              <a:rPr lang="es-ES" dirty="0">
                <a:solidFill>
                  <a:srgbClr val="000000"/>
                </a:solidFill>
              </a:rPr>
              <a:t>) después de cada actualización para que todos tengan una buena idea de cuáles son todas las funciones/responsabilidades de cada categoría.</a:t>
            </a:r>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0D07635-94CD-465A-857E-E91F331E9485}" type="slidenum">
              <a:rPr lang="en-US" smtClean="0">
                <a:solidFill>
                  <a:srgbClr val="000000"/>
                </a:solidFill>
                <a:latin typeface="Calibri" pitchFamily="34" charset="0"/>
              </a:rPr>
              <a:pPr fontAlgn="base">
                <a:spcBef>
                  <a:spcPct val="0"/>
                </a:spcBef>
                <a:spcAft>
                  <a:spcPct val="0"/>
                </a:spcAft>
                <a:buSzPct val="100000"/>
                <a:defRPr/>
              </a:pPr>
              <a:t>20</a:t>
            </a:fld>
            <a:endParaRPr lang="en-US">
              <a:solidFill>
                <a:srgbClr val="000000"/>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Pídales que etiqueten el papel del cuadro con la </a:t>
            </a:r>
            <a:r>
              <a:rPr lang="es-ES" b="1" dirty="0">
                <a:solidFill>
                  <a:srgbClr val="000000"/>
                </a:solidFill>
              </a:rPr>
              <a:t>Función</a:t>
            </a:r>
            <a:r>
              <a:rPr lang="es-ES" dirty="0">
                <a:solidFill>
                  <a:srgbClr val="000000"/>
                </a:solidFill>
              </a:rPr>
              <a:t> que se les asignó. Deben anotar sus respuestas en el papel del cuadro con marcadores. </a:t>
            </a:r>
          </a:p>
          <a:p>
            <a:pPr eaLnBrk="1" hangingPunct="1">
              <a:spcBef>
                <a:spcPct val="0"/>
              </a:spcBef>
              <a:buFontTx/>
              <a:buChar char="•"/>
            </a:pPr>
            <a:r>
              <a:rPr lang="es-ES" dirty="0">
                <a:solidFill>
                  <a:srgbClr val="000000"/>
                </a:solidFill>
              </a:rPr>
              <a:t>Haga que repasen la sección de </a:t>
            </a:r>
            <a:r>
              <a:rPr lang="es-ES" b="1" dirty="0">
                <a:solidFill>
                  <a:srgbClr val="000000"/>
                </a:solidFill>
              </a:rPr>
              <a:t>Funciones y responsabilidades</a:t>
            </a:r>
            <a:r>
              <a:rPr lang="es-ES" dirty="0">
                <a:solidFill>
                  <a:srgbClr val="000000"/>
                </a:solidFill>
              </a:rPr>
              <a:t> (SG páginas 17-19) y comience a anotar lo que debe ir en los cuadros. </a:t>
            </a:r>
          </a:p>
          <a:p>
            <a:pPr eaLnBrk="1" hangingPunct="1">
              <a:spcBef>
                <a:spcPct val="0"/>
              </a:spcBef>
              <a:buFontTx/>
              <a:buChar char="•"/>
            </a:pPr>
            <a:r>
              <a:rPr lang="es-ES" dirty="0">
                <a:solidFill>
                  <a:srgbClr val="000000"/>
                </a:solidFill>
              </a:rPr>
              <a:t>Haga que vayan al grupo apropiado y que comiencen a completar los cuadros.</a:t>
            </a:r>
          </a:p>
          <a:p>
            <a:pPr eaLnBrk="1" hangingPunct="1">
              <a:spcBef>
                <a:spcPct val="0"/>
              </a:spcBef>
              <a:buFontTx/>
              <a:buChar char="•"/>
            </a:pPr>
            <a:r>
              <a:rPr lang="es-ES" dirty="0">
                <a:solidFill>
                  <a:srgbClr val="000000"/>
                </a:solidFill>
              </a:rPr>
              <a:t>Cuando hayan terminado, hagan que lo informen al grupo.</a:t>
            </a:r>
          </a:p>
          <a:p>
            <a:pPr eaLnBrk="1" hangingPunct="1">
              <a:spcBef>
                <a:spcPct val="0"/>
              </a:spcBef>
              <a:buFontTx/>
              <a:buChar char="•"/>
            </a:pPr>
            <a:r>
              <a:rPr lang="es-ES" b="1" dirty="0">
                <a:solidFill>
                  <a:srgbClr val="000000"/>
                </a:solidFill>
              </a:rPr>
              <a:t>NOTA: </a:t>
            </a:r>
            <a:r>
              <a:rPr lang="es-ES" dirty="0">
                <a:solidFill>
                  <a:srgbClr val="000000"/>
                </a:solidFill>
              </a:rPr>
              <a:t>Los estudiantes agregarán a los cuadros a medida que encuentren </a:t>
            </a:r>
            <a:r>
              <a:rPr lang="es-ES" b="1" dirty="0">
                <a:solidFill>
                  <a:srgbClr val="000000"/>
                </a:solidFill>
              </a:rPr>
              <a:t>Responsabilidades</a:t>
            </a:r>
            <a:r>
              <a:rPr lang="es-ES" dirty="0">
                <a:solidFill>
                  <a:srgbClr val="000000"/>
                </a:solidFill>
              </a:rPr>
              <a:t> en todo el resto de esta capacitación.</a:t>
            </a:r>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F622923-3ED8-4B29-9E1E-A1F611A450B3}" type="slidenum">
              <a:rPr lang="en-US" smtClean="0">
                <a:solidFill>
                  <a:srgbClr val="000000"/>
                </a:solidFill>
                <a:latin typeface="Calibri" pitchFamily="34" charset="0"/>
              </a:rPr>
              <a:pPr fontAlgn="base">
                <a:spcBef>
                  <a:spcPct val="0"/>
                </a:spcBef>
                <a:spcAft>
                  <a:spcPct val="0"/>
                </a:spcAft>
                <a:buSzPct val="100000"/>
                <a:defRPr/>
              </a:pPr>
              <a:t>21</a:t>
            </a:fld>
            <a:endParaRPr lang="en-US">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“Ahora vamos a repasar el proceso desde cuando nos dimos cuenta que necesitábamos un Permiso de Blue </a:t>
            </a:r>
            <a:r>
              <a:rPr lang="es-ES" dirty="0" err="1">
                <a:solidFill>
                  <a:srgbClr val="000000"/>
                </a:solidFill>
              </a:rPr>
              <a:t>Stake</a:t>
            </a:r>
            <a:r>
              <a:rPr lang="es-ES" dirty="0">
                <a:solidFill>
                  <a:srgbClr val="000000"/>
                </a:solidFill>
              </a:rPr>
              <a:t> hasta cuando completamos el trabajo y necesitamos saber qué hacer con el permiso”. </a:t>
            </a:r>
          </a:p>
          <a:p>
            <a:pPr eaLnBrk="1" hangingPunct="1">
              <a:spcBef>
                <a:spcPct val="0"/>
              </a:spcBef>
              <a:buFontTx/>
              <a:buChar char="•"/>
            </a:pPr>
            <a:r>
              <a:rPr lang="es-ES" dirty="0">
                <a:solidFill>
                  <a:srgbClr val="000000"/>
                </a:solidFill>
              </a:rPr>
              <a:t>“Antes de comenzar con esta parte, volvamos a leer la cita del comienzo de nuestra capacitación”.</a:t>
            </a:r>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1022D43-E7DA-439B-8C26-5880DB90B7F4}" type="slidenum">
              <a:rPr lang="en-US" smtClean="0">
                <a:solidFill>
                  <a:srgbClr val="000000"/>
                </a:solidFill>
                <a:latin typeface="Calibri" pitchFamily="34" charset="0"/>
              </a:rPr>
              <a:pPr fontAlgn="base">
                <a:spcBef>
                  <a:spcPct val="0"/>
                </a:spcBef>
                <a:spcAft>
                  <a:spcPct val="0"/>
                </a:spcAft>
                <a:buSzPct val="100000"/>
                <a:defRPr/>
              </a:pPr>
              <a:t>22</a:t>
            </a:fld>
            <a:endParaRPr lang="en-US">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Deje esta diapositiva mientras sigue con la próxima sección</a:t>
            </a:r>
          </a:p>
          <a:p>
            <a:pPr eaLnBrk="1" hangingPunct="1">
              <a:spcBef>
                <a:spcPct val="0"/>
              </a:spcBef>
              <a:buFontTx/>
              <a:buChar char="•"/>
            </a:pPr>
            <a:r>
              <a:rPr lang="es-ES" dirty="0">
                <a:solidFill>
                  <a:srgbClr val="000000"/>
                </a:solidFill>
              </a:rPr>
              <a:t>Haga que los estudiantes lean en silencio esta sección del Módulo 2, del </a:t>
            </a:r>
            <a:r>
              <a:rPr lang="es-ES" i="1" dirty="0">
                <a:solidFill>
                  <a:srgbClr val="000000"/>
                </a:solidFill>
              </a:rPr>
              <a:t>Proceso de Blue </a:t>
            </a:r>
            <a:r>
              <a:rPr lang="es-ES" i="1" dirty="0" err="1">
                <a:solidFill>
                  <a:srgbClr val="000000"/>
                </a:solidFill>
              </a:rPr>
              <a:t>Stake</a:t>
            </a:r>
            <a:r>
              <a:rPr lang="es-ES" i="1" dirty="0">
                <a:solidFill>
                  <a:srgbClr val="000000"/>
                </a:solidFill>
              </a:rPr>
              <a:t> (SG, pág. 19) </a:t>
            </a:r>
            <a:r>
              <a:rPr lang="es-ES" dirty="0">
                <a:solidFill>
                  <a:srgbClr val="000000"/>
                </a:solidFill>
              </a:rPr>
              <a:t>hasta el final</a:t>
            </a:r>
          </a:p>
          <a:p>
            <a:pPr eaLnBrk="1" hangingPunct="1">
              <a:spcBef>
                <a:spcPct val="0"/>
              </a:spcBef>
              <a:buFontTx/>
              <a:buChar char="•"/>
            </a:pPr>
            <a:r>
              <a:rPr lang="es-ES" dirty="0">
                <a:solidFill>
                  <a:srgbClr val="000000"/>
                </a:solidFill>
              </a:rPr>
              <a:t>Los estudiantes deben unirse a pares con un compañero y elegir las instrucciones básicas para cada uno de estos pasos en el proceso. Haga que debatan sobre las instrucciones de los pasos y que piensen en un propósito por el cual se incluyó el paso </a:t>
            </a:r>
          </a:p>
          <a:p>
            <a:pPr eaLnBrk="1" hangingPunct="1">
              <a:spcBef>
                <a:spcPct val="0"/>
              </a:spcBef>
              <a:buFontTx/>
              <a:buChar char="•"/>
            </a:pPr>
            <a:r>
              <a:rPr lang="es-ES" dirty="0">
                <a:solidFill>
                  <a:srgbClr val="000000"/>
                </a:solidFill>
              </a:rPr>
              <a:t>Elija al azar un par para que respondan cada sección o déjeles que se ofrezcan como voluntarios. Cuando hayan terminado, pregúntele al resto si están de acuerdo, en desacuerdo o si tienen algo que agregar.</a:t>
            </a:r>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3B94DC4-C20F-4A20-B168-C39041A28782}" type="slidenum">
              <a:rPr lang="en-US" smtClean="0">
                <a:solidFill>
                  <a:srgbClr val="000000"/>
                </a:solidFill>
                <a:latin typeface="Calibri" pitchFamily="34" charset="0"/>
              </a:rPr>
              <a:pPr fontAlgn="base">
                <a:spcBef>
                  <a:spcPct val="0"/>
                </a:spcBef>
                <a:spcAft>
                  <a:spcPct val="0"/>
                </a:spcAft>
                <a:buSzPct val="100000"/>
                <a:defRPr/>
              </a:pPr>
              <a:t>23</a:t>
            </a:fld>
            <a:endParaRPr lang="en-US">
              <a:solidFill>
                <a:srgbClr val="000000"/>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Utilice estas preguntas (en la diapositiva) como un trampolín para un debate rápido sobre cómo manejar estas situaciones de manera segura. </a:t>
            </a:r>
          </a:p>
          <a:p>
            <a:pPr eaLnBrk="1" hangingPunct="1">
              <a:spcBef>
                <a:spcPct val="0"/>
              </a:spcBef>
              <a:buFontTx/>
              <a:buChar char="•"/>
            </a:pPr>
            <a:r>
              <a:rPr lang="es-ES" dirty="0">
                <a:solidFill>
                  <a:srgbClr val="000000"/>
                </a:solidFill>
              </a:rPr>
              <a:t>Recuérdeles que necesitan mantener al </a:t>
            </a:r>
            <a:r>
              <a:rPr lang="es-ES" b="1" dirty="0">
                <a:solidFill>
                  <a:srgbClr val="000000"/>
                </a:solidFill>
              </a:rPr>
              <a:t>Representante de Blue </a:t>
            </a:r>
            <a:r>
              <a:rPr lang="es-ES" b="1" dirty="0" err="1">
                <a:solidFill>
                  <a:srgbClr val="000000"/>
                </a:solidFill>
              </a:rPr>
              <a:t>Stake</a:t>
            </a:r>
            <a:r>
              <a:rPr lang="es-ES" b="1" dirty="0">
                <a:solidFill>
                  <a:srgbClr val="000000"/>
                </a:solidFill>
              </a:rPr>
              <a:t> </a:t>
            </a:r>
            <a:r>
              <a:rPr lang="es-ES" dirty="0">
                <a:solidFill>
                  <a:srgbClr val="000000"/>
                </a:solidFill>
              </a:rPr>
              <a:t>al tanto si descubren algo que no se identificó inicialmente en la investigación de Blue </a:t>
            </a:r>
            <a:r>
              <a:rPr lang="es-ES" dirty="0" err="1">
                <a:solidFill>
                  <a:srgbClr val="000000"/>
                </a:solidFill>
              </a:rPr>
              <a:t>Stak</a:t>
            </a:r>
            <a:r>
              <a:rPr lang="en-US" dirty="0">
                <a:solidFill>
                  <a:srgbClr val="000000"/>
                </a:solidFill>
              </a:rPr>
              <a:t>e.</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4471504-25A1-40B3-B0F0-55875CCB4B3E}" type="slidenum">
              <a:rPr lang="en-US" smtClean="0">
                <a:solidFill>
                  <a:srgbClr val="000000"/>
                </a:solidFill>
                <a:latin typeface="Calibri" pitchFamily="34" charset="0"/>
              </a:rPr>
              <a:pPr fontAlgn="base">
                <a:spcBef>
                  <a:spcPct val="0"/>
                </a:spcBef>
                <a:spcAft>
                  <a:spcPct val="0"/>
                </a:spcAft>
                <a:buSzPct val="100000"/>
                <a:defRPr/>
              </a:pPr>
              <a:t>24</a:t>
            </a:fld>
            <a:endParaRPr lang="en-US">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ts val="600"/>
              </a:spcBef>
              <a:spcAft>
                <a:spcPts val="600"/>
              </a:spcAft>
              <a:buFontTx/>
              <a:buChar char="•"/>
            </a:pPr>
            <a:r>
              <a:rPr lang="es-ES" dirty="0">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dirty="0">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dirty="0">
                <a:solidFill>
                  <a:srgbClr val="000000"/>
                </a:solidFill>
              </a:rPr>
              <a:t>Deben poder </a:t>
            </a:r>
            <a:r>
              <a:rPr lang="es-ES" b="1" u="sng" dirty="0">
                <a:solidFill>
                  <a:srgbClr val="000000"/>
                </a:solidFill>
              </a:rPr>
              <a:t>justificar (explicar)</a:t>
            </a:r>
            <a:r>
              <a:rPr lang="es-ES" dirty="0">
                <a:solidFill>
                  <a:srgbClr val="000000"/>
                </a:solidFill>
              </a:rPr>
              <a:t> las respuestas</a:t>
            </a:r>
          </a:p>
          <a:p>
            <a:pPr eaLnBrk="1" hangingPunct="1">
              <a:spcBef>
                <a:spcPts val="600"/>
              </a:spcBef>
              <a:spcAft>
                <a:spcPts val="600"/>
              </a:spcAft>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 </a:t>
            </a:r>
          </a:p>
          <a:p>
            <a:pPr eaLnBrk="1" hangingPunct="1">
              <a:spcBef>
                <a:spcPts val="600"/>
              </a:spcBef>
              <a:spcAft>
                <a:spcPts val="600"/>
              </a:spcAft>
              <a:buFontTx/>
              <a:buChar char="•"/>
            </a:pPr>
            <a:r>
              <a:rPr lang="es-ES" dirty="0">
                <a:solidFill>
                  <a:srgbClr val="000000"/>
                </a:solidFill>
              </a:rPr>
              <a:t>Analizar cuando haya terminado</a:t>
            </a:r>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0E41B927-4CDE-4B47-8C39-951EF29171EF}" type="slidenum">
              <a:rPr lang="en-US" smtClean="0">
                <a:solidFill>
                  <a:srgbClr val="000000"/>
                </a:solidFill>
                <a:latin typeface="Calibri" pitchFamily="34" charset="0"/>
              </a:rPr>
              <a:pPr fontAlgn="base">
                <a:spcBef>
                  <a:spcPct val="0"/>
                </a:spcBef>
                <a:spcAft>
                  <a:spcPct val="0"/>
                </a:spcAft>
                <a:buSzPct val="100000"/>
                <a:defRPr/>
              </a:pPr>
              <a:t>25</a:t>
            </a:fld>
            <a:endParaRPr lang="en-US">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ts val="600"/>
              </a:spcBef>
              <a:spcAft>
                <a:spcPts val="600"/>
              </a:spcAft>
              <a:buFontTx/>
              <a:buChar char="•"/>
            </a:pPr>
            <a:r>
              <a:rPr lang="es-ES" dirty="0">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dirty="0">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dirty="0">
                <a:solidFill>
                  <a:srgbClr val="000000"/>
                </a:solidFill>
              </a:rPr>
              <a:t>Deben poder </a:t>
            </a:r>
            <a:r>
              <a:rPr lang="es-ES" b="1" u="sng" dirty="0">
                <a:solidFill>
                  <a:srgbClr val="000000"/>
                </a:solidFill>
              </a:rPr>
              <a:t>justificar (explicar)</a:t>
            </a:r>
            <a:r>
              <a:rPr lang="es-ES" dirty="0">
                <a:solidFill>
                  <a:srgbClr val="000000"/>
                </a:solidFill>
              </a:rPr>
              <a:t> las respuestas</a:t>
            </a:r>
          </a:p>
          <a:p>
            <a:pPr eaLnBrk="1" hangingPunct="1">
              <a:spcBef>
                <a:spcPts val="600"/>
              </a:spcBef>
              <a:spcAft>
                <a:spcPts val="600"/>
              </a:spcAft>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 </a:t>
            </a:r>
          </a:p>
          <a:p>
            <a:pPr eaLnBrk="1" hangingPunct="1">
              <a:spcBef>
                <a:spcPts val="600"/>
              </a:spcBef>
              <a:spcAft>
                <a:spcPts val="600"/>
              </a:spcAft>
              <a:buFontTx/>
              <a:buChar char="•"/>
            </a:pPr>
            <a:r>
              <a:rPr lang="es-ES" dirty="0">
                <a:solidFill>
                  <a:srgbClr val="000000"/>
                </a:solidFill>
              </a:rPr>
              <a:t>Analizar cuando hayan terminado</a:t>
            </a:r>
          </a:p>
          <a:p>
            <a:pPr eaLnBrk="1" hangingPunct="1">
              <a:spcBef>
                <a:spcPct val="0"/>
              </a:spcBef>
            </a:pPr>
            <a:endParaRPr lang="en-US" dirty="0">
              <a:solidFill>
                <a:srgbClr val="000000"/>
              </a:solidFill>
            </a:endParaRPr>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AEF3A35-E045-4F6E-BBCC-7E704B142425}" type="slidenum">
              <a:rPr lang="en-US" smtClean="0">
                <a:solidFill>
                  <a:srgbClr val="000000"/>
                </a:solidFill>
                <a:latin typeface="Calibri" pitchFamily="34" charset="0"/>
              </a:rPr>
              <a:pPr fontAlgn="base">
                <a:spcBef>
                  <a:spcPct val="0"/>
                </a:spcBef>
                <a:spcAft>
                  <a:spcPct val="0"/>
                </a:spcAft>
                <a:buSzPct val="100000"/>
                <a:defRPr/>
              </a:pPr>
              <a:t>26</a:t>
            </a:fld>
            <a:endParaRPr lang="en-US">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ts val="600"/>
              </a:spcBef>
              <a:spcAft>
                <a:spcPts val="600"/>
              </a:spcAft>
              <a:buFontTx/>
              <a:buChar char="•"/>
            </a:pPr>
            <a:r>
              <a:rPr lang="es-ES" dirty="0">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dirty="0">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dirty="0">
                <a:solidFill>
                  <a:srgbClr val="000000"/>
                </a:solidFill>
              </a:rPr>
              <a:t>Deben poder </a:t>
            </a:r>
            <a:r>
              <a:rPr lang="es-ES" b="1" u="sng" dirty="0">
                <a:solidFill>
                  <a:srgbClr val="000000"/>
                </a:solidFill>
              </a:rPr>
              <a:t>justificar (explicar)</a:t>
            </a:r>
            <a:r>
              <a:rPr lang="es-ES" dirty="0">
                <a:solidFill>
                  <a:srgbClr val="000000"/>
                </a:solidFill>
              </a:rPr>
              <a:t> las respuestas</a:t>
            </a:r>
          </a:p>
          <a:p>
            <a:pPr eaLnBrk="1" hangingPunct="1">
              <a:spcBef>
                <a:spcPts val="600"/>
              </a:spcBef>
              <a:spcAft>
                <a:spcPts val="600"/>
              </a:spcAft>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 </a:t>
            </a:r>
          </a:p>
          <a:p>
            <a:pPr eaLnBrk="1" hangingPunct="1">
              <a:spcBef>
                <a:spcPts val="600"/>
              </a:spcBef>
              <a:spcAft>
                <a:spcPts val="600"/>
              </a:spcAft>
              <a:buFontTx/>
              <a:buChar char="•"/>
            </a:pPr>
            <a:r>
              <a:rPr lang="es-ES" dirty="0">
                <a:solidFill>
                  <a:srgbClr val="000000"/>
                </a:solidFill>
              </a:rPr>
              <a:t>Analizar cuando hayan terminado</a:t>
            </a:r>
          </a:p>
          <a:p>
            <a:pPr eaLnBrk="1" hangingPunct="1">
              <a:spcBef>
                <a:spcPct val="0"/>
              </a:spcBef>
            </a:pPr>
            <a:endParaRPr lang="es-ES" dirty="0">
              <a:solidFill>
                <a:srgbClr val="000000"/>
              </a:solidFill>
            </a:endParaRPr>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68A4317-24A2-4FC9-A48B-0C15E948144B}" type="slidenum">
              <a:rPr lang="en-US" smtClean="0">
                <a:solidFill>
                  <a:srgbClr val="000000"/>
                </a:solidFill>
                <a:latin typeface="Calibri" pitchFamily="34" charset="0"/>
              </a:rPr>
              <a:pPr fontAlgn="base">
                <a:spcBef>
                  <a:spcPct val="0"/>
                </a:spcBef>
                <a:spcAft>
                  <a:spcPct val="0"/>
                </a:spcAft>
                <a:buSzPct val="100000"/>
                <a:defRPr/>
              </a:pPr>
              <a:t>27</a:t>
            </a:fld>
            <a:endParaRPr lang="en-US">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ts val="600"/>
              </a:spcBef>
              <a:spcAft>
                <a:spcPts val="600"/>
              </a:spcAft>
              <a:buFontTx/>
              <a:buChar char="•"/>
            </a:pPr>
            <a:r>
              <a:rPr lang="es-ES" dirty="0">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dirty="0">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dirty="0">
                <a:solidFill>
                  <a:srgbClr val="000000"/>
                </a:solidFill>
              </a:rPr>
              <a:t>Deben poder </a:t>
            </a:r>
            <a:r>
              <a:rPr lang="es-ES" b="1" u="sng" dirty="0">
                <a:solidFill>
                  <a:srgbClr val="000000"/>
                </a:solidFill>
              </a:rPr>
              <a:t>justificar (explicar)</a:t>
            </a:r>
            <a:r>
              <a:rPr lang="es-ES" dirty="0">
                <a:solidFill>
                  <a:srgbClr val="000000"/>
                </a:solidFill>
              </a:rPr>
              <a:t> las respuestas</a:t>
            </a:r>
          </a:p>
          <a:p>
            <a:pPr eaLnBrk="1" hangingPunct="1">
              <a:spcBef>
                <a:spcPts val="600"/>
              </a:spcBef>
              <a:spcAft>
                <a:spcPts val="600"/>
              </a:spcAft>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 </a:t>
            </a:r>
          </a:p>
          <a:p>
            <a:pPr eaLnBrk="1" hangingPunct="1">
              <a:spcBef>
                <a:spcPts val="600"/>
              </a:spcBef>
              <a:spcAft>
                <a:spcPts val="600"/>
              </a:spcAft>
              <a:buFontTx/>
              <a:buChar char="•"/>
            </a:pPr>
            <a:r>
              <a:rPr lang="es-ES" dirty="0">
                <a:solidFill>
                  <a:srgbClr val="000000"/>
                </a:solidFill>
              </a:rPr>
              <a:t>Analizar cuando hayan terminado</a:t>
            </a:r>
          </a:p>
          <a:p>
            <a:pPr eaLnBrk="1" hangingPunct="1">
              <a:spcBef>
                <a:spcPct val="0"/>
              </a:spcBef>
            </a:pPr>
            <a:endParaRPr lang="es-ES" dirty="0">
              <a:solidFill>
                <a:srgbClr val="000000"/>
              </a:solidFill>
            </a:endParaRPr>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2E19644-4433-4253-96B9-607ABBA5DD16}" type="slidenum">
              <a:rPr lang="en-US" smtClean="0">
                <a:solidFill>
                  <a:srgbClr val="000000"/>
                </a:solidFill>
                <a:latin typeface="Calibri" pitchFamily="34" charset="0"/>
              </a:rPr>
              <a:pPr fontAlgn="base">
                <a:spcBef>
                  <a:spcPct val="0"/>
                </a:spcBef>
                <a:spcAft>
                  <a:spcPct val="0"/>
                </a:spcAft>
                <a:buSzPct val="100000"/>
                <a:defRPr/>
              </a:pPr>
              <a:t>28</a:t>
            </a:fld>
            <a:endParaRPr lang="en-US">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ts val="600"/>
              </a:spcBef>
              <a:spcAft>
                <a:spcPts val="600"/>
              </a:spcAft>
              <a:buFontTx/>
              <a:buChar char="•"/>
            </a:pPr>
            <a:r>
              <a:rPr lang="es-ES" dirty="0">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dirty="0">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dirty="0">
                <a:solidFill>
                  <a:srgbClr val="000000"/>
                </a:solidFill>
              </a:rPr>
              <a:t>Deben poder </a:t>
            </a:r>
            <a:r>
              <a:rPr lang="es-ES" b="1" u="sng" dirty="0">
                <a:solidFill>
                  <a:srgbClr val="000000"/>
                </a:solidFill>
              </a:rPr>
              <a:t>justificar (explicar)</a:t>
            </a:r>
            <a:r>
              <a:rPr lang="es-ES" dirty="0">
                <a:solidFill>
                  <a:srgbClr val="000000"/>
                </a:solidFill>
              </a:rPr>
              <a:t> las respuestas</a:t>
            </a:r>
          </a:p>
          <a:p>
            <a:pPr eaLnBrk="1" hangingPunct="1">
              <a:spcBef>
                <a:spcPts val="600"/>
              </a:spcBef>
              <a:spcAft>
                <a:spcPts val="600"/>
              </a:spcAft>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dirty="0">
                <a:solidFill>
                  <a:srgbClr val="000000"/>
                </a:solidFill>
              </a:rPr>
              <a:t>En la pregunta 3, la información no se ha dado aún, así que es más una transición para el material que viene. Esto ayudará a comenzar con la actividad siguiente y a iniciar el debate. </a:t>
            </a:r>
          </a:p>
          <a:p>
            <a:pPr eaLnBrk="1" hangingPunct="1">
              <a:spcBef>
                <a:spcPts val="600"/>
              </a:spcBef>
              <a:spcAft>
                <a:spcPts val="600"/>
              </a:spcAft>
              <a:buFontTx/>
              <a:buChar char="•"/>
            </a:pPr>
            <a:r>
              <a:rPr lang="es-ES" dirty="0">
                <a:solidFill>
                  <a:srgbClr val="000000"/>
                </a:solidFill>
              </a:rPr>
              <a:t>Analizar cuando hayan terminado</a:t>
            </a:r>
          </a:p>
          <a:p>
            <a:pPr eaLnBrk="1" hangingPunct="1">
              <a:spcBef>
                <a:spcPct val="0"/>
              </a:spcBef>
            </a:pPr>
            <a:endParaRPr lang="es-ES" dirty="0">
              <a:solidFill>
                <a:srgbClr val="000000"/>
              </a:solidFill>
            </a:endParaRPr>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FBC88F3-C3C6-47D9-8098-7E11A1EA3AB1}" type="slidenum">
              <a:rPr lang="en-US" smtClean="0">
                <a:solidFill>
                  <a:srgbClr val="000000"/>
                </a:solidFill>
                <a:latin typeface="Calibri" pitchFamily="34" charset="0"/>
              </a:rPr>
              <a:pPr fontAlgn="base">
                <a:spcBef>
                  <a:spcPct val="0"/>
                </a:spcBef>
                <a:spcAft>
                  <a:spcPct val="0"/>
                </a:spcAft>
                <a:buSzPct val="100000"/>
                <a:defRPr/>
              </a:pPr>
              <a:t>29</a:t>
            </a:fld>
            <a:endParaRPr lang="en-US">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Tiempo</a:t>
            </a:r>
          </a:p>
          <a:p>
            <a:pPr eaLnBrk="1" hangingPunct="1">
              <a:spcBef>
                <a:spcPct val="0"/>
              </a:spcBef>
            </a:pPr>
            <a:r>
              <a:rPr lang="es-ES">
                <a:solidFill>
                  <a:srgbClr val="000000"/>
                </a:solidFill>
              </a:rPr>
              <a:t>Aproximadamente 7 minutos</a:t>
            </a:r>
          </a:p>
          <a:p>
            <a:pPr eaLnBrk="1" hangingPunct="1">
              <a:spcBef>
                <a:spcPct val="0"/>
              </a:spcBef>
            </a:pPr>
            <a:r>
              <a:rPr lang="es-ES">
                <a:solidFill>
                  <a:srgbClr val="000000"/>
                </a:solidFill>
              </a:rPr>
              <a:t> </a:t>
            </a:r>
          </a:p>
          <a:p>
            <a:pPr eaLnBrk="1" hangingPunct="1">
              <a:spcBef>
                <a:spcPct val="0"/>
              </a:spcBef>
            </a:pPr>
            <a:r>
              <a:rPr lang="es-ES" b="1">
                <a:solidFill>
                  <a:srgbClr val="000000"/>
                </a:solidFill>
              </a:rPr>
              <a:t>Materiales</a:t>
            </a:r>
          </a:p>
          <a:p>
            <a:pPr eaLnBrk="1" hangingPunct="1">
              <a:spcBef>
                <a:spcPct val="0"/>
              </a:spcBef>
              <a:buFontTx/>
              <a:buChar char="•"/>
            </a:pPr>
            <a:r>
              <a:rPr lang="es-ES">
                <a:solidFill>
                  <a:srgbClr val="000000"/>
                </a:solidFill>
              </a:rPr>
              <a:t>Puede utilizar la actividad en el PPT o elegir una actividad para romper el hielo a continuación</a:t>
            </a:r>
          </a:p>
          <a:p>
            <a:pPr eaLnBrk="1" hangingPunct="1">
              <a:spcBef>
                <a:spcPct val="0"/>
              </a:spcBef>
              <a:buFontTx/>
              <a:buChar char="•"/>
            </a:pPr>
            <a:r>
              <a:rPr lang="es-ES">
                <a:solidFill>
                  <a:srgbClr val="000000"/>
                </a:solidFill>
              </a:rPr>
              <a:t>Cambie la diapositiva del PPT y reúna los materiales apropiados, según sea necesario</a:t>
            </a:r>
          </a:p>
          <a:p>
            <a:pPr eaLnBrk="1" hangingPunct="1">
              <a:spcBef>
                <a:spcPct val="0"/>
              </a:spcBef>
            </a:pPr>
            <a:r>
              <a:rPr lang="es-ES" b="1">
                <a:solidFill>
                  <a:srgbClr val="000000"/>
                </a:solidFill>
              </a:rPr>
              <a:t> </a:t>
            </a:r>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FC9EB22-7783-47A5-AA3B-CB58423642CA}" type="slidenum">
              <a:rPr lang="en-US" smtClean="0">
                <a:solidFill>
                  <a:srgbClr val="000000"/>
                </a:solidFill>
                <a:latin typeface="Calibri" pitchFamily="34" charset="0"/>
              </a:rPr>
              <a:pPr fontAlgn="base">
                <a:spcBef>
                  <a:spcPct val="0"/>
                </a:spcBef>
                <a:spcAft>
                  <a:spcPct val="0"/>
                </a:spcAft>
                <a:buSzPct val="100000"/>
                <a:defRPr/>
              </a:pPr>
              <a:t>3</a:t>
            </a:fld>
            <a:endParaRPr lang="en-US">
              <a:solidFill>
                <a:srgbClr val="000000"/>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solidFill>
                  <a:srgbClr val="000000"/>
                </a:solidFill>
              </a:rPr>
              <a:t>Instrucción</a:t>
            </a:r>
          </a:p>
          <a:p>
            <a:pPr eaLnBrk="1" hangingPunct="1">
              <a:spcBef>
                <a:spcPts val="600"/>
              </a:spcBef>
              <a:spcAft>
                <a:spcPts val="600"/>
              </a:spcAft>
              <a:buFontTx/>
              <a:buChar char="•"/>
            </a:pPr>
            <a:r>
              <a:rPr lang="en-US">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n-US">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n-US">
                <a:solidFill>
                  <a:srgbClr val="000000"/>
                </a:solidFill>
              </a:rPr>
              <a:t>Deben poder </a:t>
            </a:r>
            <a:r>
              <a:rPr lang="en-US" b="1" u="sng">
                <a:solidFill>
                  <a:srgbClr val="000000"/>
                </a:solidFill>
              </a:rPr>
              <a:t>justificar (explicar)</a:t>
            </a:r>
            <a:r>
              <a:rPr lang="en-US">
                <a:solidFill>
                  <a:srgbClr val="000000"/>
                </a:solidFill>
              </a:rPr>
              <a:t> las respuestas</a:t>
            </a:r>
          </a:p>
          <a:p>
            <a:pPr eaLnBrk="1" hangingPunct="1">
              <a:spcBef>
                <a:spcPts val="600"/>
              </a:spcBef>
              <a:spcAft>
                <a:spcPts val="600"/>
              </a:spcAft>
              <a:buFontTx/>
              <a:buChar char="•"/>
            </a:pPr>
            <a:r>
              <a:rPr lang="en-US">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n-US">
                <a:solidFill>
                  <a:srgbClr val="000000"/>
                </a:solidFill>
              </a:rPr>
              <a:t>En la pregunta 3, la información no se ha dado aún, así que es más una transición para el material que viene. Esto ayudará a comenzar con la actividad siguiente y a iniciar el debate. </a:t>
            </a:r>
          </a:p>
          <a:p>
            <a:pPr eaLnBrk="1" hangingPunct="1">
              <a:spcBef>
                <a:spcPts val="600"/>
              </a:spcBef>
              <a:spcAft>
                <a:spcPts val="600"/>
              </a:spcAft>
              <a:buFontTx/>
              <a:buChar char="•"/>
            </a:pPr>
            <a:r>
              <a:rPr lang="en-US">
                <a:solidFill>
                  <a:srgbClr val="000000"/>
                </a:solidFill>
              </a:rPr>
              <a:t>Analizar cuando hayan terminado</a:t>
            </a:r>
          </a:p>
          <a:p>
            <a:pPr eaLnBrk="1" hangingPunct="1">
              <a:spcBef>
                <a:spcPct val="0"/>
              </a:spcBef>
            </a:pPr>
            <a:endParaRPr lang="en-US">
              <a:solidFill>
                <a:srgbClr val="000000"/>
              </a:solidFill>
            </a:endParaRPr>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F6009D1-D433-46BF-BB76-51C0D71BEF36}" type="slidenum">
              <a:rPr lang="en-US" smtClean="0">
                <a:solidFill>
                  <a:srgbClr val="000000"/>
                </a:solidFill>
                <a:latin typeface="Calibri" pitchFamily="34" charset="0"/>
              </a:rPr>
              <a:pPr fontAlgn="base">
                <a:spcBef>
                  <a:spcPct val="0"/>
                </a:spcBef>
                <a:spcAft>
                  <a:spcPct val="0"/>
                </a:spcAft>
                <a:buSzPct val="100000"/>
                <a:defRPr/>
              </a:pPr>
              <a:t>30</a:t>
            </a:fld>
            <a:endParaRPr lang="en-US">
              <a:solidFill>
                <a:srgbClr val="000000"/>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Repase los objetivos de aprendizaje del módulo.</a:t>
            </a:r>
          </a:p>
          <a:p>
            <a:pPr marL="628650" lvl="1" indent="-171450" eaLnBrk="1" hangingPunct="1">
              <a:spcBef>
                <a:spcPct val="0"/>
              </a:spcBef>
              <a:buFontTx/>
              <a:buChar char="•"/>
            </a:pPr>
            <a:r>
              <a:rPr lang="es-ES" dirty="0">
                <a:solidFill>
                  <a:srgbClr val="000000"/>
                </a:solidFill>
              </a:rPr>
              <a:t>Una vez que completen este módulo, los estudiantes podrán: </a:t>
            </a:r>
          </a:p>
          <a:p>
            <a:pPr marL="1085850" lvl="2" indent="-171450" eaLnBrk="1" hangingPunct="1">
              <a:spcBef>
                <a:spcPct val="0"/>
              </a:spcBef>
              <a:buFontTx/>
              <a:buChar char="•"/>
            </a:pPr>
            <a:r>
              <a:rPr lang="es-ES" dirty="0">
                <a:solidFill>
                  <a:srgbClr val="000000"/>
                </a:solidFill>
              </a:rPr>
              <a:t>Describir los aspectos básicos de los procedimientos de excavación de la tierra según la Política de Blue </a:t>
            </a:r>
            <a:r>
              <a:rPr lang="es-ES" dirty="0" err="1">
                <a:solidFill>
                  <a:srgbClr val="000000"/>
                </a:solidFill>
              </a:rPr>
              <a:t>Stake</a:t>
            </a:r>
            <a:endParaRPr lang="es-ES" dirty="0">
              <a:solidFill>
                <a:srgbClr val="000000"/>
              </a:solidFill>
            </a:endParaRPr>
          </a:p>
          <a:p>
            <a:pPr marL="1085850" lvl="2" indent="-171450" eaLnBrk="1" hangingPunct="1">
              <a:spcBef>
                <a:spcPct val="0"/>
              </a:spcBef>
              <a:buFontTx/>
              <a:buChar char="•"/>
            </a:pPr>
            <a:r>
              <a:rPr lang="es-ES" dirty="0">
                <a:solidFill>
                  <a:srgbClr val="000000"/>
                </a:solidFill>
              </a:rPr>
              <a:t>Describir los aspectos básicos de la penetración de suelos, techos, cielo rasos y paredes según la Política de Blue </a:t>
            </a:r>
            <a:r>
              <a:rPr lang="es-ES" dirty="0" err="1">
                <a:solidFill>
                  <a:srgbClr val="000000"/>
                </a:solidFill>
              </a:rPr>
              <a:t>Stake</a:t>
            </a:r>
            <a:endParaRPr lang="es-ES" dirty="0">
              <a:solidFill>
                <a:srgbClr val="000000"/>
              </a:solidFill>
            </a:endParaRPr>
          </a:p>
          <a:p>
            <a:pPr eaLnBrk="1" hangingPunct="1">
              <a:spcBef>
                <a:spcPct val="0"/>
              </a:spcBef>
            </a:pPr>
            <a:r>
              <a:rPr lang="es-ES" dirty="0">
                <a:solidFill>
                  <a:srgbClr val="000000"/>
                </a:solidFill>
              </a:rPr>
              <a:t> </a:t>
            </a:r>
          </a:p>
          <a:p>
            <a:pPr eaLnBrk="1" hangingPunct="1">
              <a:spcBef>
                <a:spcPct val="0"/>
              </a:spcBef>
              <a:buFontTx/>
              <a:buChar char="•"/>
            </a:pPr>
            <a:r>
              <a:rPr lang="es-ES" dirty="0">
                <a:solidFill>
                  <a:srgbClr val="000000"/>
                </a:solidFill>
              </a:rPr>
              <a:t>“Durante este módulo, profundizará un poco más sobre los aspectos específicos de este proceso”.</a:t>
            </a:r>
          </a:p>
          <a:p>
            <a:pPr eaLnBrk="1" hangingPunct="1">
              <a:spcBef>
                <a:spcPct val="0"/>
              </a:spcBef>
              <a:buFontTx/>
              <a:buChar char="•"/>
            </a:pPr>
            <a:r>
              <a:rPr lang="es-ES" dirty="0">
                <a:solidFill>
                  <a:srgbClr val="000000"/>
                </a:solidFill>
              </a:rPr>
              <a:t>Antes de comenzar, realice estas preguntas</a:t>
            </a:r>
          </a:p>
          <a:p>
            <a:pPr marL="628650" lvl="1" indent="-171450" eaLnBrk="1" hangingPunct="1">
              <a:spcBef>
                <a:spcPct val="0"/>
              </a:spcBef>
              <a:buFontTx/>
              <a:buChar char="•"/>
            </a:pPr>
            <a:r>
              <a:rPr lang="es-ES" dirty="0">
                <a:solidFill>
                  <a:srgbClr val="000000"/>
                </a:solidFill>
              </a:rPr>
              <a:t>“¿Hay alguna pregunta del módulo anterior?”</a:t>
            </a:r>
          </a:p>
          <a:p>
            <a:pPr marL="628650" lvl="1" indent="-171450" eaLnBrk="1" hangingPunct="1">
              <a:spcBef>
                <a:spcPct val="0"/>
              </a:spcBef>
              <a:buFontTx/>
              <a:buChar char="•"/>
            </a:pPr>
            <a:r>
              <a:rPr lang="es-ES" dirty="0">
                <a:solidFill>
                  <a:srgbClr val="000000"/>
                </a:solidFill>
              </a:rPr>
              <a:t>“¿Alguna opinión?”</a:t>
            </a:r>
          </a:p>
          <a:p>
            <a:pPr marL="628650" lvl="1" indent="-171450" eaLnBrk="1" hangingPunct="1">
              <a:spcBef>
                <a:spcPct val="0"/>
              </a:spcBef>
              <a:buFontTx/>
              <a:buChar char="•"/>
            </a:pPr>
            <a:r>
              <a:rPr lang="es-ES" dirty="0">
                <a:solidFill>
                  <a:srgbClr val="000000"/>
                </a:solidFill>
              </a:rPr>
              <a:t>“¿Algo que quiera agregar a nuestro cuadro de Funciones/responsabilidades?”</a:t>
            </a:r>
          </a:p>
          <a:p>
            <a:pPr eaLnBrk="1" hangingPunct="1">
              <a:spcBef>
                <a:spcPct val="0"/>
              </a:spcBef>
              <a:buFontTx/>
              <a:buChar char="•"/>
            </a:pPr>
            <a:r>
              <a:rPr lang="es-ES" dirty="0">
                <a:solidFill>
                  <a:srgbClr val="000000"/>
                </a:solidFill>
              </a:rPr>
              <a:t>“Repasaremos esto nuevamente en breve”.</a:t>
            </a:r>
          </a:p>
          <a:p>
            <a:pPr eaLnBrk="1" hangingPunct="1">
              <a:spcBef>
                <a:spcPct val="0"/>
              </a:spcBef>
              <a:buFontTx/>
              <a:buChar char="•"/>
            </a:pPr>
            <a:r>
              <a:rPr lang="es-ES" dirty="0">
                <a:solidFill>
                  <a:srgbClr val="000000"/>
                </a:solidFill>
              </a:rPr>
              <a:t>“Profundicemos un poco más”.</a:t>
            </a:r>
          </a:p>
        </p:txBody>
      </p:sp>
      <p:sp>
        <p:nvSpPr>
          <p:cNvPr id="113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91EECBD-25E7-405B-AA58-3E1972081431}" type="slidenum">
              <a:rPr lang="en-US" smtClean="0">
                <a:solidFill>
                  <a:srgbClr val="000000"/>
                </a:solidFill>
                <a:latin typeface="Calibri" pitchFamily="34" charset="0"/>
              </a:rPr>
              <a:pPr fontAlgn="base">
                <a:spcBef>
                  <a:spcPct val="0"/>
                </a:spcBef>
                <a:spcAft>
                  <a:spcPct val="0"/>
                </a:spcAft>
                <a:buSzPct val="100000"/>
                <a:defRPr/>
              </a:pPr>
              <a:t>31</a:t>
            </a:fld>
            <a:endParaRPr lang="en-US">
              <a:solidFill>
                <a:srgbClr val="000000"/>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Cuando el Solicitante/Operadores vuelvan al Permiso de Blue </a:t>
            </a:r>
            <a:r>
              <a:rPr lang="es-ES" dirty="0" err="1">
                <a:solidFill>
                  <a:srgbClr val="000000"/>
                </a:solidFill>
              </a:rPr>
              <a:t>Stake</a:t>
            </a:r>
            <a:r>
              <a:rPr lang="es-ES" dirty="0">
                <a:solidFill>
                  <a:srgbClr val="000000"/>
                </a:solidFill>
              </a:rPr>
              <a:t> y luego se dirija al sitio de trabajo para comenzar con el trabajo de penetración, estos colores deben ser visibles como pintura u otras marcas utilizados para significar lo que hay enterrado bajo el suelo. </a:t>
            </a:r>
          </a:p>
          <a:p>
            <a:pPr eaLnBrk="1" hangingPunct="1">
              <a:spcBef>
                <a:spcPct val="0"/>
              </a:spcBef>
              <a:buFontTx/>
              <a:buChar char="•"/>
            </a:pPr>
            <a:r>
              <a:rPr lang="es-ES" dirty="0">
                <a:solidFill>
                  <a:srgbClr val="000000"/>
                </a:solidFill>
              </a:rPr>
              <a:t>Entonces, haga que se utilice esta página en la Guía del estudiante para completar la actividad siguiente, la Actividad 6: Colores. ¿Qué están marcando?</a:t>
            </a:r>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0F312488-15EB-4A80-9440-C7187797401A}" type="slidenum">
              <a:rPr lang="en-US" smtClean="0">
                <a:solidFill>
                  <a:srgbClr val="000000"/>
                </a:solidFill>
                <a:latin typeface="Calibri" pitchFamily="34" charset="0"/>
              </a:rPr>
              <a:pPr fontAlgn="base">
                <a:spcBef>
                  <a:spcPct val="0"/>
                </a:spcBef>
                <a:spcAft>
                  <a:spcPct val="0"/>
                </a:spcAft>
                <a:buSzPct val="100000"/>
                <a:defRPr/>
              </a:pPr>
              <a:t>32</a:t>
            </a:fld>
            <a:endParaRPr lang="en-US">
              <a:solidFill>
                <a:srgbClr val="000000"/>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5: Colores. ¿Qué están marcando?</a:t>
            </a:r>
          </a:p>
          <a:p>
            <a:pPr eaLnBrk="1" hangingPunct="1">
              <a:spcBef>
                <a:spcPct val="0"/>
              </a:spcBef>
              <a:buFontTx/>
              <a:buChar char="•"/>
            </a:pPr>
            <a:r>
              <a:rPr lang="es-ES" dirty="0">
                <a:solidFill>
                  <a:srgbClr val="000000"/>
                </a:solidFill>
              </a:rPr>
              <a:t>Repase estas diapositivas y haga que los estudiantes identifiquen lo que se ha marcado según este gráfico basado en el cuadro (SG, página 25).</a:t>
            </a:r>
          </a:p>
        </p:txBody>
      </p:sp>
      <p:sp>
        <p:nvSpPr>
          <p:cNvPr id="115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7CCA4B7-E1CC-4077-96B4-CADF73474599}" type="slidenum">
              <a:rPr lang="en-US" smtClean="0">
                <a:solidFill>
                  <a:srgbClr val="000000"/>
                </a:solidFill>
                <a:latin typeface="Calibri" pitchFamily="34" charset="0"/>
              </a:rPr>
              <a:pPr fontAlgn="base">
                <a:spcBef>
                  <a:spcPct val="0"/>
                </a:spcBef>
                <a:spcAft>
                  <a:spcPct val="0"/>
                </a:spcAft>
                <a:buSzPct val="100000"/>
                <a:defRPr/>
              </a:pPr>
              <a:t>33</a:t>
            </a:fld>
            <a:endParaRPr lang="en-US">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5: Colores. ¿Qué están marcando?</a:t>
            </a:r>
          </a:p>
          <a:p>
            <a:pPr eaLnBrk="1" hangingPunct="1">
              <a:spcBef>
                <a:spcPct val="0"/>
              </a:spcBef>
              <a:buFontTx/>
              <a:buChar char="•"/>
            </a:pPr>
            <a:r>
              <a:rPr lang="es-ES" b="1" dirty="0">
                <a:solidFill>
                  <a:srgbClr val="000000"/>
                </a:solidFill>
              </a:rPr>
              <a:t>Respuestas</a:t>
            </a:r>
            <a:r>
              <a:rPr lang="es-ES" dirty="0">
                <a:solidFill>
                  <a:srgbClr val="000000"/>
                </a:solidFill>
              </a:rPr>
              <a:t>:</a:t>
            </a:r>
          </a:p>
          <a:p>
            <a:pPr eaLnBrk="1" hangingPunct="1">
              <a:spcBef>
                <a:spcPct val="0"/>
              </a:spcBef>
            </a:pPr>
            <a:r>
              <a:rPr lang="es-ES" dirty="0">
                <a:solidFill>
                  <a:srgbClr val="000000"/>
                </a:solidFill>
              </a:rPr>
              <a:t>Rojo = electricidad</a:t>
            </a:r>
          </a:p>
          <a:p>
            <a:pPr eaLnBrk="1" hangingPunct="1">
              <a:spcBef>
                <a:spcPct val="0"/>
              </a:spcBef>
            </a:pPr>
            <a:r>
              <a:rPr lang="es-ES" dirty="0">
                <a:solidFill>
                  <a:srgbClr val="000000"/>
                </a:solidFill>
              </a:rPr>
              <a:t>Azul = agua</a:t>
            </a:r>
          </a:p>
          <a:p>
            <a:pPr eaLnBrk="1" hangingPunct="1">
              <a:spcBef>
                <a:spcPct val="0"/>
              </a:spcBef>
            </a:pPr>
            <a:r>
              <a:rPr lang="es-ES" dirty="0">
                <a:solidFill>
                  <a:srgbClr val="000000"/>
                </a:solidFill>
              </a:rPr>
              <a:t>Amarillo = gas</a:t>
            </a:r>
          </a:p>
          <a:p>
            <a:pPr eaLnBrk="1" hangingPunct="1">
              <a:spcBef>
                <a:spcPct val="0"/>
              </a:spcBef>
            </a:pPr>
            <a:r>
              <a:rPr lang="es-ES" dirty="0">
                <a:solidFill>
                  <a:srgbClr val="000000"/>
                </a:solidFill>
              </a:rPr>
              <a:t>Naranja = comunicaciones</a:t>
            </a:r>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E635F60-9B1D-4A9E-BB71-A4E217C9CE77}" type="slidenum">
              <a:rPr lang="en-US" smtClean="0">
                <a:solidFill>
                  <a:srgbClr val="000000"/>
                </a:solidFill>
                <a:latin typeface="Calibri" pitchFamily="34" charset="0"/>
              </a:rPr>
              <a:pPr fontAlgn="base">
                <a:spcBef>
                  <a:spcPct val="0"/>
                </a:spcBef>
                <a:spcAft>
                  <a:spcPct val="0"/>
                </a:spcAft>
                <a:buSzPct val="100000"/>
                <a:defRPr/>
              </a:pPr>
              <a:t>34</a:t>
            </a:fld>
            <a:endParaRPr lang="en-US">
              <a:solidFill>
                <a:srgbClr val="000000"/>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5 (cont.): Colores. ¿Qué están marcando?</a:t>
            </a:r>
          </a:p>
          <a:p>
            <a:pPr eaLnBrk="1" hangingPunct="1">
              <a:spcBef>
                <a:spcPct val="0"/>
              </a:spcBef>
              <a:buFontTx/>
              <a:buChar char="•"/>
            </a:pPr>
            <a:r>
              <a:rPr lang="es-ES" b="1" dirty="0">
                <a:solidFill>
                  <a:srgbClr val="000000"/>
                </a:solidFill>
              </a:rPr>
              <a:t>Respuestas</a:t>
            </a:r>
            <a:r>
              <a:rPr lang="es-ES" dirty="0">
                <a:solidFill>
                  <a:srgbClr val="000000"/>
                </a:solidFill>
              </a:rPr>
              <a:t>:</a:t>
            </a:r>
          </a:p>
          <a:p>
            <a:pPr eaLnBrk="1" hangingPunct="1">
              <a:spcBef>
                <a:spcPct val="0"/>
              </a:spcBef>
            </a:pPr>
            <a:r>
              <a:rPr lang="es-ES" dirty="0">
                <a:solidFill>
                  <a:srgbClr val="000000"/>
                </a:solidFill>
              </a:rPr>
              <a:t>Rojo = electricidad</a:t>
            </a:r>
          </a:p>
          <a:p>
            <a:pPr eaLnBrk="1" hangingPunct="1">
              <a:spcBef>
                <a:spcPct val="0"/>
              </a:spcBef>
            </a:pPr>
            <a:r>
              <a:rPr lang="es-ES" dirty="0">
                <a:solidFill>
                  <a:srgbClr val="000000"/>
                </a:solidFill>
              </a:rPr>
              <a:t>Azul = agua</a:t>
            </a:r>
          </a:p>
          <a:p>
            <a:pPr eaLnBrk="1" hangingPunct="1">
              <a:spcBef>
                <a:spcPct val="0"/>
              </a:spcBef>
            </a:pPr>
            <a:r>
              <a:rPr lang="es-ES" dirty="0">
                <a:solidFill>
                  <a:srgbClr val="000000"/>
                </a:solidFill>
              </a:rPr>
              <a:t>Naranja = comunicaciones</a:t>
            </a:r>
          </a:p>
          <a:p>
            <a:pPr eaLnBrk="1" hangingPunct="1">
              <a:spcBef>
                <a:spcPct val="0"/>
              </a:spcBef>
            </a:pPr>
            <a:r>
              <a:rPr lang="es-ES" dirty="0">
                <a:solidFill>
                  <a:srgbClr val="000000"/>
                </a:solidFill>
              </a:rPr>
              <a:t>Amarillo = gas</a:t>
            </a:r>
          </a:p>
          <a:p>
            <a:pPr eaLnBrk="1" hangingPunct="1">
              <a:spcBef>
                <a:spcPct val="0"/>
              </a:spcBef>
            </a:pPr>
            <a:endParaRPr lang="es-ES" dirty="0">
              <a:solidFill>
                <a:srgbClr val="000000"/>
              </a:solidFill>
            </a:endParaRPr>
          </a:p>
        </p:txBody>
      </p:sp>
      <p:sp>
        <p:nvSpPr>
          <p:cNvPr id="11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9627717-E966-43EA-B9AC-C1A68CC2F390}" type="slidenum">
              <a:rPr lang="en-US" smtClean="0">
                <a:solidFill>
                  <a:srgbClr val="000000"/>
                </a:solidFill>
                <a:latin typeface="Calibri" pitchFamily="34" charset="0"/>
              </a:rPr>
              <a:pPr fontAlgn="base">
                <a:spcBef>
                  <a:spcPct val="0"/>
                </a:spcBef>
                <a:spcAft>
                  <a:spcPct val="0"/>
                </a:spcAft>
                <a:buSzPct val="100000"/>
                <a:defRPr/>
              </a:pPr>
              <a:t>35</a:t>
            </a:fld>
            <a:endParaRPr lang="en-US">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5 (cont.): Colores. ¿Qué están marcando?</a:t>
            </a:r>
          </a:p>
          <a:p>
            <a:pPr eaLnBrk="1" hangingPunct="1">
              <a:spcBef>
                <a:spcPct val="0"/>
              </a:spcBef>
              <a:buFontTx/>
              <a:buChar char="•"/>
            </a:pPr>
            <a:r>
              <a:rPr lang="es-ES" dirty="0">
                <a:solidFill>
                  <a:srgbClr val="000000"/>
                </a:solidFill>
              </a:rPr>
              <a:t>Respuestas:</a:t>
            </a:r>
          </a:p>
          <a:p>
            <a:pPr eaLnBrk="1" hangingPunct="1">
              <a:spcBef>
                <a:spcPct val="0"/>
              </a:spcBef>
            </a:pPr>
            <a:r>
              <a:rPr lang="es-ES" dirty="0">
                <a:solidFill>
                  <a:srgbClr val="000000"/>
                </a:solidFill>
              </a:rPr>
              <a:t>Rojo = electricidad</a:t>
            </a:r>
          </a:p>
          <a:p>
            <a:pPr eaLnBrk="1" hangingPunct="1">
              <a:spcBef>
                <a:spcPct val="0"/>
              </a:spcBef>
            </a:pPr>
            <a:r>
              <a:rPr lang="es-ES" dirty="0">
                <a:solidFill>
                  <a:srgbClr val="000000"/>
                </a:solidFill>
              </a:rPr>
              <a:t>Azul = agua</a:t>
            </a:r>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B256252-E2C9-4AA1-826A-CCF23CE2B175}" type="slidenum">
              <a:rPr lang="en-US" smtClean="0">
                <a:solidFill>
                  <a:srgbClr val="000000"/>
                </a:solidFill>
                <a:latin typeface="Calibri" pitchFamily="34" charset="0"/>
              </a:rPr>
              <a:pPr fontAlgn="base">
                <a:spcBef>
                  <a:spcPct val="0"/>
                </a:spcBef>
                <a:spcAft>
                  <a:spcPct val="0"/>
                </a:spcAft>
                <a:buSzPct val="100000"/>
                <a:defRPr/>
              </a:pPr>
              <a:t>36</a:t>
            </a:fld>
            <a:endParaRPr lang="en-US">
              <a:solidFill>
                <a:srgbClr val="000000"/>
              </a:solidFill>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5 (cont.): Colores. ¿Qué están marcando?</a:t>
            </a:r>
          </a:p>
          <a:p>
            <a:pPr eaLnBrk="1" hangingPunct="1">
              <a:spcBef>
                <a:spcPct val="0"/>
              </a:spcBef>
              <a:buFontTx/>
              <a:buChar char="•"/>
            </a:pPr>
            <a:r>
              <a:rPr lang="es-ES" b="1" dirty="0">
                <a:solidFill>
                  <a:srgbClr val="000000"/>
                </a:solidFill>
              </a:rPr>
              <a:t>Respuestas</a:t>
            </a:r>
            <a:r>
              <a:rPr lang="es-ES" dirty="0">
                <a:solidFill>
                  <a:srgbClr val="000000"/>
                </a:solidFill>
              </a:rPr>
              <a:t>:</a:t>
            </a:r>
          </a:p>
          <a:p>
            <a:pPr eaLnBrk="1" hangingPunct="1">
              <a:spcBef>
                <a:spcPct val="0"/>
              </a:spcBef>
            </a:pPr>
            <a:r>
              <a:rPr lang="es-ES" dirty="0">
                <a:solidFill>
                  <a:srgbClr val="000000"/>
                </a:solidFill>
              </a:rPr>
              <a:t>Rojo = electricidad</a:t>
            </a:r>
          </a:p>
          <a:p>
            <a:pPr eaLnBrk="1" hangingPunct="1">
              <a:spcBef>
                <a:spcPct val="0"/>
              </a:spcBef>
            </a:pPr>
            <a:r>
              <a:rPr lang="es-ES" dirty="0">
                <a:solidFill>
                  <a:srgbClr val="000000"/>
                </a:solidFill>
              </a:rPr>
              <a:t>Azul = agua</a:t>
            </a:r>
          </a:p>
        </p:txBody>
      </p:sp>
      <p:sp>
        <p:nvSpPr>
          <p:cNvPr id="119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B6A5BDF-463F-4F52-A74C-A19D95749CA1}" type="slidenum">
              <a:rPr lang="en-US" smtClean="0">
                <a:solidFill>
                  <a:srgbClr val="000000"/>
                </a:solidFill>
                <a:latin typeface="Calibri" pitchFamily="34" charset="0"/>
              </a:rPr>
              <a:pPr fontAlgn="base">
                <a:spcBef>
                  <a:spcPct val="0"/>
                </a:spcBef>
                <a:spcAft>
                  <a:spcPct val="0"/>
                </a:spcAft>
                <a:buSzPct val="100000"/>
                <a:defRPr/>
              </a:pPr>
              <a:t>37</a:t>
            </a:fld>
            <a:endParaRPr lang="en-US">
              <a:solidFill>
                <a:srgbClr val="000000"/>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Estos son otros detalles a los que debe prestar atención. Se utilizan para la </a:t>
            </a:r>
            <a:r>
              <a:rPr lang="es-ES" b="1" dirty="0">
                <a:solidFill>
                  <a:srgbClr val="000000"/>
                </a:solidFill>
              </a:rPr>
              <a:t>comunicación</a:t>
            </a:r>
            <a:r>
              <a:rPr lang="es-ES" dirty="0">
                <a:solidFill>
                  <a:srgbClr val="000000"/>
                </a:solidFill>
              </a:rPr>
              <a:t> entre aquellos que instalan servicios públicos subterráneos y aquellos que están excavando. Deben hacerles saber a los </a:t>
            </a:r>
            <a:r>
              <a:rPr lang="es-ES" b="1" dirty="0">
                <a:solidFill>
                  <a:srgbClr val="000000"/>
                </a:solidFill>
              </a:rPr>
              <a:t>Operadores</a:t>
            </a:r>
            <a:r>
              <a:rPr lang="es-ES" dirty="0">
                <a:solidFill>
                  <a:srgbClr val="000000"/>
                </a:solidFill>
              </a:rPr>
              <a:t> que se están acercando a las líneas. </a:t>
            </a:r>
          </a:p>
          <a:p>
            <a:pPr eaLnBrk="1" hangingPunct="1">
              <a:spcBef>
                <a:spcPct val="0"/>
              </a:spcBef>
              <a:buFontTx/>
              <a:buChar char="•"/>
            </a:pPr>
            <a:r>
              <a:rPr lang="es-ES" dirty="0">
                <a:solidFill>
                  <a:srgbClr val="000000"/>
                </a:solidFill>
              </a:rPr>
              <a:t>También son muy útiles para los Representantes de Blue </a:t>
            </a:r>
            <a:r>
              <a:rPr lang="es-ES" dirty="0" err="1">
                <a:solidFill>
                  <a:srgbClr val="000000"/>
                </a:solidFill>
              </a:rPr>
              <a:t>Stake</a:t>
            </a:r>
            <a:r>
              <a:rPr lang="es-ES" dirty="0">
                <a:solidFill>
                  <a:srgbClr val="000000"/>
                </a:solidFill>
              </a:rPr>
              <a:t> cuando están realizando sus actividades de Blue </a:t>
            </a:r>
            <a:r>
              <a:rPr lang="es-ES" dirty="0" err="1">
                <a:solidFill>
                  <a:srgbClr val="000000"/>
                </a:solidFill>
              </a:rPr>
              <a:t>Stake</a:t>
            </a:r>
            <a:r>
              <a:rPr lang="es-ES" dirty="0">
                <a:solidFill>
                  <a:srgbClr val="000000"/>
                </a:solidFill>
              </a:rPr>
              <a:t>.</a:t>
            </a:r>
          </a:p>
          <a:p>
            <a:pPr eaLnBrk="1" hangingPunct="1">
              <a:spcBef>
                <a:spcPct val="0"/>
              </a:spcBef>
              <a:buFontTx/>
              <a:buChar char="•"/>
            </a:pPr>
            <a:endParaRPr lang="es-ES" dirty="0">
              <a:solidFill>
                <a:srgbClr val="000000"/>
              </a:solidFill>
            </a:endParaRPr>
          </a:p>
          <a:p>
            <a:pPr eaLnBrk="1" hangingPunct="1">
              <a:spcBef>
                <a:spcPct val="0"/>
              </a:spcBef>
              <a:buFontTx/>
              <a:buChar char="•"/>
            </a:pPr>
            <a:r>
              <a:rPr lang="es-ES" b="1" dirty="0">
                <a:solidFill>
                  <a:srgbClr val="000000"/>
                </a:solidFill>
              </a:rPr>
              <a:t>NOTA: hay otros colores de CINTA, pero sólo algunos se incluyeron aquí a modo de ejemplo.</a:t>
            </a:r>
          </a:p>
        </p:txBody>
      </p:sp>
      <p:sp>
        <p:nvSpPr>
          <p:cNvPr id="120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16960DF-4FC7-4894-97EB-974726DB884D}" type="slidenum">
              <a:rPr lang="en-US" smtClean="0">
                <a:solidFill>
                  <a:srgbClr val="000000"/>
                </a:solidFill>
                <a:latin typeface="Calibri" pitchFamily="34" charset="0"/>
              </a:rPr>
              <a:pPr fontAlgn="base">
                <a:spcBef>
                  <a:spcPct val="0"/>
                </a:spcBef>
                <a:spcAft>
                  <a:spcPct val="0"/>
                </a:spcAft>
                <a:buSzPct val="100000"/>
                <a:defRPr/>
              </a:pPr>
              <a:t>38</a:t>
            </a:fld>
            <a:endParaRPr lang="en-US">
              <a:solidFill>
                <a:srgbClr val="000000"/>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Estos son otros detalles a los que debe prestar atención. Se utilizan para la comunicación entre aquellos que instalan servicios públicos subterráneos y aquellos que están excavando. </a:t>
            </a:r>
          </a:p>
          <a:p>
            <a:pPr eaLnBrk="1" hangingPunct="1">
              <a:spcBef>
                <a:spcPct val="0"/>
              </a:spcBef>
              <a:buFontTx/>
              <a:buChar char="•"/>
            </a:pPr>
            <a:r>
              <a:rPr lang="es-ES" dirty="0">
                <a:solidFill>
                  <a:srgbClr val="000000"/>
                </a:solidFill>
              </a:rPr>
              <a:t>También son muy útiles para los Representantes de Blue </a:t>
            </a:r>
            <a:r>
              <a:rPr lang="es-ES" dirty="0" err="1">
                <a:solidFill>
                  <a:srgbClr val="000000"/>
                </a:solidFill>
              </a:rPr>
              <a:t>Stake</a:t>
            </a:r>
            <a:r>
              <a:rPr lang="es-ES" dirty="0">
                <a:solidFill>
                  <a:srgbClr val="000000"/>
                </a:solidFill>
              </a:rPr>
              <a:t> cuando están realizando sus actividades de Blue </a:t>
            </a:r>
            <a:r>
              <a:rPr lang="es-ES" dirty="0" err="1">
                <a:solidFill>
                  <a:srgbClr val="000000"/>
                </a:solidFill>
              </a:rPr>
              <a:t>Stake</a:t>
            </a:r>
            <a:r>
              <a:rPr lang="es-ES" dirty="0">
                <a:solidFill>
                  <a:srgbClr val="000000"/>
                </a:solidFill>
              </a:rPr>
              <a:t>.</a:t>
            </a:r>
          </a:p>
        </p:txBody>
      </p:sp>
      <p:sp>
        <p:nvSpPr>
          <p:cNvPr id="121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131FD97-243B-4964-BBE2-75A2207DAC34}" type="slidenum">
              <a:rPr lang="en-US" smtClean="0">
                <a:solidFill>
                  <a:srgbClr val="000000"/>
                </a:solidFill>
                <a:latin typeface="Calibri" pitchFamily="34" charset="0"/>
              </a:rPr>
              <a:pPr fontAlgn="base">
                <a:spcBef>
                  <a:spcPct val="0"/>
                </a:spcBef>
                <a:spcAft>
                  <a:spcPct val="0"/>
                </a:spcAft>
                <a:buSzPct val="100000"/>
                <a:defRPr/>
              </a:pPr>
              <a:t>39</a:t>
            </a:fld>
            <a:endParaRPr lang="en-US">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Lea esta cita de seguridad. </a:t>
            </a:r>
          </a:p>
          <a:p>
            <a:pPr eaLnBrk="1" hangingPunct="1">
              <a:spcBef>
                <a:spcPct val="0"/>
              </a:spcBef>
              <a:buFontTx/>
              <a:buChar char="•"/>
            </a:pPr>
            <a:r>
              <a:rPr lang="es-ES" dirty="0">
                <a:solidFill>
                  <a:srgbClr val="000000"/>
                </a:solidFill>
              </a:rPr>
              <a:t>Analice esta cita y el significado. ¿De acuerdo o no? ¿Ejemplos? ¿Significados más profundos? ¿Aplicaciones?</a:t>
            </a:r>
          </a:p>
          <a:p>
            <a:pPr eaLnBrk="1" hangingPunct="1">
              <a:spcBef>
                <a:spcPct val="0"/>
              </a:spcBef>
              <a:buFontTx/>
              <a:buChar char="•"/>
            </a:pPr>
            <a:r>
              <a:rPr lang="es-ES" dirty="0">
                <a:solidFill>
                  <a:srgbClr val="000000"/>
                </a:solidFill>
              </a:rPr>
              <a:t>Anote sus ideas/respuestas en el papel del póster, alternando entre 2 colores de marcadores para mantener las ideas claras. Más adelante volverá a esto, así que conserve los papeles a mano y visibles, por ejemplo, pegándolos con cinta en la pared.</a:t>
            </a:r>
          </a:p>
          <a:p>
            <a:pPr eaLnBrk="1" hangingPunct="1">
              <a:spcBef>
                <a:spcPct val="0"/>
              </a:spcBef>
              <a:buFontTx/>
              <a:buChar char="•"/>
            </a:pPr>
            <a:r>
              <a:rPr lang="es-ES" dirty="0">
                <a:solidFill>
                  <a:srgbClr val="000000"/>
                </a:solidFill>
              </a:rPr>
              <a:t>Esto se volverá a consultar al final del curso, así que mantenga los papeles de póster colgados o a mano.</a:t>
            </a:r>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1A6B530-9945-4BB6-8123-8D6811FDDA15}" type="slidenum">
              <a:rPr lang="en-US" smtClean="0">
                <a:solidFill>
                  <a:srgbClr val="000000"/>
                </a:solidFill>
                <a:latin typeface="Calibri" pitchFamily="34" charset="0"/>
              </a:rPr>
              <a:pPr fontAlgn="base">
                <a:spcBef>
                  <a:spcPct val="0"/>
                </a:spcBef>
                <a:spcAft>
                  <a:spcPct val="0"/>
                </a:spcAft>
                <a:buSzPct val="100000"/>
                <a:defRPr/>
              </a:pPr>
              <a:t>4</a:t>
            </a:fld>
            <a:endParaRPr lang="en-US">
              <a:solidFill>
                <a:srgbClr val="000000"/>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Estos son otros detalles a los que debe prestar atención. Se utilizan para la comunicación entre aquellos que instalan servicios públicos subterráneos y aquellos que están excavando. </a:t>
            </a:r>
          </a:p>
          <a:p>
            <a:pPr eaLnBrk="1" hangingPunct="1">
              <a:spcBef>
                <a:spcPct val="0"/>
              </a:spcBef>
              <a:buFontTx/>
              <a:buChar char="•"/>
            </a:pPr>
            <a:r>
              <a:rPr lang="es-ES" dirty="0">
                <a:solidFill>
                  <a:srgbClr val="000000"/>
                </a:solidFill>
              </a:rPr>
              <a:t>También son muy útiles para los Representantes de Blue </a:t>
            </a:r>
            <a:r>
              <a:rPr lang="es-ES" dirty="0" err="1">
                <a:solidFill>
                  <a:srgbClr val="000000"/>
                </a:solidFill>
              </a:rPr>
              <a:t>Stake</a:t>
            </a:r>
            <a:r>
              <a:rPr lang="es-ES" dirty="0">
                <a:solidFill>
                  <a:srgbClr val="000000"/>
                </a:solidFill>
              </a:rPr>
              <a:t> cuando están realizando sus actividades de Blue </a:t>
            </a:r>
            <a:r>
              <a:rPr lang="es-ES" dirty="0" err="1">
                <a:solidFill>
                  <a:srgbClr val="000000"/>
                </a:solidFill>
              </a:rPr>
              <a:t>Stake</a:t>
            </a:r>
            <a:r>
              <a:rPr lang="es-ES" dirty="0">
                <a:solidFill>
                  <a:srgbClr val="000000"/>
                </a:solidFill>
              </a:rPr>
              <a:t>.</a:t>
            </a:r>
          </a:p>
        </p:txBody>
      </p:sp>
      <p:sp>
        <p:nvSpPr>
          <p:cNvPr id="122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9A64FA9-EA6D-4346-8E51-5E8B9458202D}" type="slidenum">
              <a:rPr lang="en-US" smtClean="0">
                <a:solidFill>
                  <a:srgbClr val="000000"/>
                </a:solidFill>
                <a:latin typeface="Calibri" pitchFamily="34" charset="0"/>
              </a:rPr>
              <a:pPr fontAlgn="base">
                <a:spcBef>
                  <a:spcPct val="0"/>
                </a:spcBef>
                <a:spcAft>
                  <a:spcPct val="0"/>
                </a:spcAft>
                <a:buSzPct val="100000"/>
                <a:defRPr/>
              </a:pPr>
              <a:t>40</a:t>
            </a:fld>
            <a:endParaRPr lang="en-US">
              <a:solidFill>
                <a:srgbClr val="000000"/>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a:solidFill>
                  <a:srgbClr val="000000"/>
                </a:solidFill>
              </a:rPr>
              <a:t>Instrucción</a:t>
            </a:r>
            <a:endParaRPr lang="en-US" b="1" dirty="0">
              <a:solidFill>
                <a:srgbClr val="000000"/>
              </a:solidFill>
            </a:endParaRPr>
          </a:p>
          <a:p>
            <a:pPr eaLnBrk="1" hangingPunct="1">
              <a:spcBef>
                <a:spcPct val="0"/>
              </a:spcBef>
              <a:buFontTx/>
              <a:buChar char="•"/>
            </a:pPr>
            <a:r>
              <a:rPr lang="en-US" dirty="0" err="1">
                <a:solidFill>
                  <a:srgbClr val="000000"/>
                </a:solidFill>
              </a:rPr>
              <a:t>Estos</a:t>
            </a:r>
            <a:r>
              <a:rPr lang="en-US" dirty="0">
                <a:solidFill>
                  <a:srgbClr val="000000"/>
                </a:solidFill>
              </a:rPr>
              <a:t> son </a:t>
            </a:r>
            <a:r>
              <a:rPr lang="en-US" dirty="0" err="1">
                <a:solidFill>
                  <a:srgbClr val="000000"/>
                </a:solidFill>
              </a:rPr>
              <a:t>otros</a:t>
            </a:r>
            <a:r>
              <a:rPr lang="en-US" dirty="0">
                <a:solidFill>
                  <a:srgbClr val="000000"/>
                </a:solidFill>
              </a:rPr>
              <a:t> </a:t>
            </a:r>
            <a:r>
              <a:rPr lang="en-US" dirty="0" err="1">
                <a:solidFill>
                  <a:srgbClr val="000000"/>
                </a:solidFill>
              </a:rPr>
              <a:t>detalles</a:t>
            </a:r>
            <a:r>
              <a:rPr lang="en-US" dirty="0">
                <a:solidFill>
                  <a:srgbClr val="000000"/>
                </a:solidFill>
              </a:rPr>
              <a:t> a los </a:t>
            </a:r>
            <a:r>
              <a:rPr lang="en-US" dirty="0" err="1">
                <a:solidFill>
                  <a:srgbClr val="000000"/>
                </a:solidFill>
              </a:rPr>
              <a:t>que</a:t>
            </a:r>
            <a:r>
              <a:rPr lang="en-US" dirty="0">
                <a:solidFill>
                  <a:srgbClr val="000000"/>
                </a:solidFill>
              </a:rPr>
              <a:t> </a:t>
            </a:r>
            <a:r>
              <a:rPr lang="en-US" dirty="0" err="1">
                <a:solidFill>
                  <a:srgbClr val="000000"/>
                </a:solidFill>
              </a:rPr>
              <a:t>debe</a:t>
            </a:r>
            <a:r>
              <a:rPr lang="en-US" dirty="0">
                <a:solidFill>
                  <a:srgbClr val="000000"/>
                </a:solidFill>
              </a:rPr>
              <a:t> </a:t>
            </a:r>
            <a:r>
              <a:rPr lang="en-US" dirty="0" err="1">
                <a:solidFill>
                  <a:srgbClr val="000000"/>
                </a:solidFill>
              </a:rPr>
              <a:t>prestar</a:t>
            </a:r>
            <a:r>
              <a:rPr lang="en-US" dirty="0">
                <a:solidFill>
                  <a:srgbClr val="000000"/>
                </a:solidFill>
              </a:rPr>
              <a:t> </a:t>
            </a:r>
            <a:r>
              <a:rPr lang="en-US" dirty="0" err="1">
                <a:solidFill>
                  <a:srgbClr val="000000"/>
                </a:solidFill>
              </a:rPr>
              <a:t>atención</a:t>
            </a:r>
            <a:r>
              <a:rPr lang="en-US" dirty="0">
                <a:solidFill>
                  <a:srgbClr val="000000"/>
                </a:solidFill>
              </a:rPr>
              <a:t>. Se </a:t>
            </a:r>
            <a:r>
              <a:rPr lang="en-US" dirty="0" err="1">
                <a:solidFill>
                  <a:srgbClr val="000000"/>
                </a:solidFill>
              </a:rPr>
              <a:t>utilizan</a:t>
            </a:r>
            <a:r>
              <a:rPr lang="en-US" dirty="0">
                <a:solidFill>
                  <a:srgbClr val="000000"/>
                </a:solidFill>
              </a:rPr>
              <a:t> </a:t>
            </a:r>
            <a:r>
              <a:rPr lang="en-US" dirty="0" err="1">
                <a:solidFill>
                  <a:srgbClr val="000000"/>
                </a:solidFill>
              </a:rPr>
              <a:t>para</a:t>
            </a:r>
            <a:r>
              <a:rPr lang="en-US" dirty="0">
                <a:solidFill>
                  <a:srgbClr val="000000"/>
                </a:solidFill>
              </a:rPr>
              <a:t> la </a:t>
            </a:r>
            <a:r>
              <a:rPr lang="en-US" dirty="0" err="1">
                <a:solidFill>
                  <a:srgbClr val="000000"/>
                </a:solidFill>
              </a:rPr>
              <a:t>comunicación</a:t>
            </a:r>
            <a:r>
              <a:rPr lang="en-US" dirty="0">
                <a:solidFill>
                  <a:srgbClr val="000000"/>
                </a:solidFill>
              </a:rPr>
              <a:t> entre </a:t>
            </a:r>
            <a:r>
              <a:rPr lang="en-US" dirty="0" err="1">
                <a:solidFill>
                  <a:srgbClr val="000000"/>
                </a:solidFill>
              </a:rPr>
              <a:t>aquellos</a:t>
            </a:r>
            <a:r>
              <a:rPr lang="en-US" dirty="0">
                <a:solidFill>
                  <a:srgbClr val="000000"/>
                </a:solidFill>
              </a:rPr>
              <a:t> </a:t>
            </a:r>
            <a:r>
              <a:rPr lang="en-US" dirty="0" err="1">
                <a:solidFill>
                  <a:srgbClr val="000000"/>
                </a:solidFill>
              </a:rPr>
              <a:t>que</a:t>
            </a:r>
            <a:r>
              <a:rPr lang="en-US" dirty="0">
                <a:solidFill>
                  <a:srgbClr val="000000"/>
                </a:solidFill>
              </a:rPr>
              <a:t> </a:t>
            </a:r>
            <a:r>
              <a:rPr lang="en-US" dirty="0" err="1">
                <a:solidFill>
                  <a:srgbClr val="000000"/>
                </a:solidFill>
              </a:rPr>
              <a:t>instalan</a:t>
            </a:r>
            <a:r>
              <a:rPr lang="en-US" dirty="0">
                <a:solidFill>
                  <a:srgbClr val="000000"/>
                </a:solidFill>
              </a:rPr>
              <a:t> </a:t>
            </a:r>
            <a:r>
              <a:rPr lang="en-US" dirty="0" err="1">
                <a:solidFill>
                  <a:srgbClr val="000000"/>
                </a:solidFill>
              </a:rPr>
              <a:t>servicios</a:t>
            </a:r>
            <a:r>
              <a:rPr lang="en-US" dirty="0">
                <a:solidFill>
                  <a:srgbClr val="000000"/>
                </a:solidFill>
              </a:rPr>
              <a:t> </a:t>
            </a:r>
            <a:r>
              <a:rPr lang="en-US" dirty="0" err="1">
                <a:solidFill>
                  <a:srgbClr val="000000"/>
                </a:solidFill>
              </a:rPr>
              <a:t>públicos</a:t>
            </a:r>
            <a:r>
              <a:rPr lang="en-US" dirty="0">
                <a:solidFill>
                  <a:srgbClr val="000000"/>
                </a:solidFill>
              </a:rPr>
              <a:t> </a:t>
            </a:r>
            <a:r>
              <a:rPr lang="en-US" dirty="0" err="1">
                <a:solidFill>
                  <a:srgbClr val="000000"/>
                </a:solidFill>
              </a:rPr>
              <a:t>subterráneos</a:t>
            </a:r>
            <a:r>
              <a:rPr lang="en-US" dirty="0">
                <a:solidFill>
                  <a:srgbClr val="000000"/>
                </a:solidFill>
              </a:rPr>
              <a:t> y </a:t>
            </a:r>
            <a:r>
              <a:rPr lang="en-US" dirty="0" err="1">
                <a:solidFill>
                  <a:srgbClr val="000000"/>
                </a:solidFill>
              </a:rPr>
              <a:t>aquellos</a:t>
            </a:r>
            <a:r>
              <a:rPr lang="en-US" dirty="0">
                <a:solidFill>
                  <a:srgbClr val="000000"/>
                </a:solidFill>
              </a:rPr>
              <a:t> </a:t>
            </a:r>
            <a:r>
              <a:rPr lang="en-US" dirty="0" err="1">
                <a:solidFill>
                  <a:srgbClr val="000000"/>
                </a:solidFill>
              </a:rPr>
              <a:t>que</a:t>
            </a:r>
            <a:r>
              <a:rPr lang="en-US" dirty="0">
                <a:solidFill>
                  <a:srgbClr val="000000"/>
                </a:solidFill>
              </a:rPr>
              <a:t> están </a:t>
            </a:r>
            <a:r>
              <a:rPr lang="en-US" dirty="0" err="1">
                <a:solidFill>
                  <a:srgbClr val="000000"/>
                </a:solidFill>
              </a:rPr>
              <a:t>excavando</a:t>
            </a:r>
            <a:r>
              <a:rPr lang="en-US" dirty="0">
                <a:solidFill>
                  <a:srgbClr val="000000"/>
                </a:solidFill>
              </a:rPr>
              <a:t>. </a:t>
            </a:r>
          </a:p>
          <a:p>
            <a:pPr eaLnBrk="1" hangingPunct="1">
              <a:spcBef>
                <a:spcPct val="0"/>
              </a:spcBef>
              <a:buFontTx/>
              <a:buChar char="•"/>
            </a:pPr>
            <a:r>
              <a:rPr lang="en-US" dirty="0" err="1">
                <a:solidFill>
                  <a:srgbClr val="000000"/>
                </a:solidFill>
              </a:rPr>
              <a:t>También</a:t>
            </a:r>
            <a:r>
              <a:rPr lang="en-US" dirty="0">
                <a:solidFill>
                  <a:srgbClr val="000000"/>
                </a:solidFill>
              </a:rPr>
              <a:t> son </a:t>
            </a:r>
            <a:r>
              <a:rPr lang="en-US" dirty="0" err="1">
                <a:solidFill>
                  <a:srgbClr val="000000"/>
                </a:solidFill>
              </a:rPr>
              <a:t>muy</a:t>
            </a:r>
            <a:r>
              <a:rPr lang="en-US" dirty="0">
                <a:solidFill>
                  <a:srgbClr val="000000"/>
                </a:solidFill>
              </a:rPr>
              <a:t> </a:t>
            </a:r>
            <a:r>
              <a:rPr lang="en-US" dirty="0" err="1">
                <a:solidFill>
                  <a:srgbClr val="000000"/>
                </a:solidFill>
              </a:rPr>
              <a:t>útiles</a:t>
            </a:r>
            <a:r>
              <a:rPr lang="en-US" dirty="0">
                <a:solidFill>
                  <a:srgbClr val="000000"/>
                </a:solidFill>
              </a:rPr>
              <a:t> </a:t>
            </a:r>
            <a:r>
              <a:rPr lang="en-US" dirty="0" err="1">
                <a:solidFill>
                  <a:srgbClr val="000000"/>
                </a:solidFill>
              </a:rPr>
              <a:t>para</a:t>
            </a:r>
            <a:r>
              <a:rPr lang="en-US" dirty="0">
                <a:solidFill>
                  <a:srgbClr val="000000"/>
                </a:solidFill>
              </a:rPr>
              <a:t> los </a:t>
            </a:r>
            <a:r>
              <a:rPr lang="en-US" dirty="0" err="1">
                <a:solidFill>
                  <a:srgbClr val="000000"/>
                </a:solidFill>
              </a:rPr>
              <a:t>Representantes</a:t>
            </a:r>
            <a:r>
              <a:rPr lang="en-US" dirty="0">
                <a:solidFill>
                  <a:srgbClr val="000000"/>
                </a:solidFill>
              </a:rPr>
              <a:t> de Blue Stake cuando están </a:t>
            </a:r>
            <a:r>
              <a:rPr lang="en-US" dirty="0" err="1">
                <a:solidFill>
                  <a:srgbClr val="000000"/>
                </a:solidFill>
              </a:rPr>
              <a:t>realizando</a:t>
            </a:r>
            <a:r>
              <a:rPr lang="en-US" dirty="0">
                <a:solidFill>
                  <a:srgbClr val="000000"/>
                </a:solidFill>
              </a:rPr>
              <a:t> </a:t>
            </a:r>
            <a:r>
              <a:rPr lang="en-US" dirty="0" err="1">
                <a:solidFill>
                  <a:srgbClr val="000000"/>
                </a:solidFill>
              </a:rPr>
              <a:t>sus</a:t>
            </a:r>
            <a:r>
              <a:rPr lang="en-US" dirty="0">
                <a:solidFill>
                  <a:srgbClr val="000000"/>
                </a:solidFill>
              </a:rPr>
              <a:t> </a:t>
            </a:r>
            <a:r>
              <a:rPr lang="en-US" dirty="0" err="1">
                <a:solidFill>
                  <a:srgbClr val="000000"/>
                </a:solidFill>
              </a:rPr>
              <a:t>actividades</a:t>
            </a:r>
            <a:r>
              <a:rPr lang="en-US" dirty="0">
                <a:solidFill>
                  <a:srgbClr val="000000"/>
                </a:solidFill>
              </a:rPr>
              <a:t> de Blue Stake.</a:t>
            </a:r>
          </a:p>
        </p:txBody>
      </p:sp>
      <p:sp>
        <p:nvSpPr>
          <p:cNvPr id="123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3337A22-C645-4B2B-B4EA-07CE70C8D287}" type="slidenum">
              <a:rPr lang="en-US" smtClean="0">
                <a:solidFill>
                  <a:srgbClr val="000000"/>
                </a:solidFill>
                <a:latin typeface="Calibri" pitchFamily="34" charset="0"/>
              </a:rPr>
              <a:pPr fontAlgn="base">
                <a:spcBef>
                  <a:spcPct val="0"/>
                </a:spcBef>
                <a:spcAft>
                  <a:spcPct val="0"/>
                </a:spcAft>
                <a:buSzPct val="100000"/>
                <a:defRPr/>
              </a:pPr>
              <a:t>41</a:t>
            </a:fld>
            <a:endParaRPr lang="en-US">
              <a:solidFill>
                <a:srgbClr val="000000"/>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7: </a:t>
            </a:r>
          </a:p>
          <a:p>
            <a:pPr marL="628650" lvl="1" indent="-171450" eaLnBrk="1" hangingPunct="1">
              <a:spcBef>
                <a:spcPct val="0"/>
              </a:spcBef>
              <a:buFontTx/>
              <a:buChar char="•"/>
            </a:pPr>
            <a:r>
              <a:rPr lang="es-ES" b="1" dirty="0">
                <a:solidFill>
                  <a:srgbClr val="000000"/>
                </a:solidFill>
              </a:rPr>
              <a:t>Debatir</a:t>
            </a:r>
            <a:r>
              <a:rPr lang="es-ES" dirty="0">
                <a:solidFill>
                  <a:srgbClr val="000000"/>
                </a:solidFill>
              </a:rPr>
              <a:t> por qué veríamos marcadores que son permanentes o provisorios (determinados por el clima, la ubicación, etc.).</a:t>
            </a:r>
          </a:p>
          <a:p>
            <a:pPr marL="628650" lvl="1" indent="-171450" eaLnBrk="1" hangingPunct="1">
              <a:spcBef>
                <a:spcPct val="0"/>
              </a:spcBef>
              <a:buFontTx/>
              <a:buChar char="•"/>
            </a:pPr>
            <a:r>
              <a:rPr lang="es-ES" dirty="0">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dirty="0">
                <a:solidFill>
                  <a:srgbClr val="000000"/>
                </a:solidFill>
              </a:rPr>
              <a:t>(</a:t>
            </a:r>
            <a:r>
              <a:rPr lang="es-ES" i="1" dirty="0">
                <a:solidFill>
                  <a:srgbClr val="000000"/>
                </a:solidFill>
              </a:rPr>
              <a:t>Haga clic después de cada imagen para que surja la respuesta, y luego la siguiente imagen</a:t>
            </a:r>
            <a:r>
              <a:rPr lang="es-ES" dirty="0">
                <a:solidFill>
                  <a:srgbClr val="000000"/>
                </a:solidFill>
              </a:rPr>
              <a:t>)</a:t>
            </a:r>
          </a:p>
          <a:p>
            <a:pPr marL="628650" lvl="1" indent="-171450" eaLnBrk="1" hangingPunct="1">
              <a:spcBef>
                <a:spcPct val="0"/>
              </a:spcBef>
              <a:buFontTx/>
              <a:buChar char="•"/>
            </a:pPr>
            <a:r>
              <a:rPr lang="es-ES" b="1" i="1" dirty="0">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249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C6F721B-EF4C-481A-8707-7073E4F39150}" type="slidenum">
              <a:rPr lang="en-US" smtClean="0">
                <a:solidFill>
                  <a:srgbClr val="000000"/>
                </a:solidFill>
                <a:latin typeface="Calibri" pitchFamily="34" charset="0"/>
              </a:rPr>
              <a:pPr fontAlgn="base">
                <a:spcBef>
                  <a:spcPct val="0"/>
                </a:spcBef>
                <a:spcAft>
                  <a:spcPct val="0"/>
                </a:spcAft>
                <a:buSzPct val="100000"/>
                <a:defRPr/>
              </a:pPr>
              <a:t>42</a:t>
            </a:fld>
            <a:endParaRPr lang="en-US">
              <a:solidFill>
                <a:srgbClr val="000000"/>
              </a:solidFill>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Actividad 7: </a:t>
            </a:r>
          </a:p>
          <a:p>
            <a:pPr marL="628650" lvl="1" indent="-171450" eaLnBrk="1" hangingPunct="1">
              <a:spcBef>
                <a:spcPct val="0"/>
              </a:spcBef>
              <a:buFontTx/>
              <a:buChar char="•"/>
            </a:pPr>
            <a:r>
              <a:rPr lang="es-ES">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a:solidFill>
                  <a:srgbClr val="000000"/>
                </a:solidFill>
              </a:rPr>
              <a:t>(</a:t>
            </a:r>
            <a:r>
              <a:rPr lang="es-ES" i="1">
                <a:solidFill>
                  <a:srgbClr val="000000"/>
                </a:solidFill>
              </a:rPr>
              <a:t>Haga clic después de cada imagen para que surja la respuesta, y luego la siguiente imagen</a:t>
            </a:r>
            <a:r>
              <a:rPr lang="es-ES">
                <a:solidFill>
                  <a:srgbClr val="000000"/>
                </a:solidFill>
              </a:rPr>
              <a:t>)</a:t>
            </a:r>
          </a:p>
          <a:p>
            <a:pPr marL="628650" lvl="1" indent="-171450" eaLnBrk="1" hangingPunct="1">
              <a:spcBef>
                <a:spcPct val="0"/>
              </a:spcBef>
              <a:buFontTx/>
              <a:buChar char="•"/>
            </a:pPr>
            <a:r>
              <a:rPr lang="es-ES" b="1" i="1">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259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A1F38F06-444C-4240-AB6F-7F85DB635B6B}" type="slidenum">
              <a:rPr lang="en-US" smtClean="0">
                <a:solidFill>
                  <a:srgbClr val="000000"/>
                </a:solidFill>
                <a:latin typeface="Calibri" pitchFamily="34" charset="0"/>
              </a:rPr>
              <a:pPr fontAlgn="base">
                <a:spcBef>
                  <a:spcPct val="0"/>
                </a:spcBef>
                <a:spcAft>
                  <a:spcPct val="0"/>
                </a:spcAft>
                <a:buSzPct val="100000"/>
                <a:defRPr/>
              </a:pPr>
              <a:t>43</a:t>
            </a:fld>
            <a:endParaRPr lang="en-US">
              <a:solidFill>
                <a:srgbClr val="000000"/>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7: </a:t>
            </a:r>
          </a:p>
          <a:p>
            <a:pPr marL="628650" lvl="1" indent="-171450" eaLnBrk="1" hangingPunct="1">
              <a:spcBef>
                <a:spcPct val="0"/>
              </a:spcBef>
              <a:buFontTx/>
              <a:buChar char="•"/>
            </a:pPr>
            <a:r>
              <a:rPr lang="es-ES" dirty="0">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dirty="0">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dirty="0">
                <a:solidFill>
                  <a:srgbClr val="000000"/>
                </a:solidFill>
              </a:rPr>
              <a:t>(</a:t>
            </a:r>
            <a:r>
              <a:rPr lang="es-ES" i="1" dirty="0">
                <a:solidFill>
                  <a:srgbClr val="000000"/>
                </a:solidFill>
              </a:rPr>
              <a:t>Haga clic después de cada imagen para que surja la respuesta, y luego la siguiente imagen</a:t>
            </a:r>
            <a:r>
              <a:rPr lang="es-ES" dirty="0">
                <a:solidFill>
                  <a:srgbClr val="000000"/>
                </a:solidFill>
              </a:rPr>
              <a:t>)</a:t>
            </a:r>
          </a:p>
          <a:p>
            <a:pPr marL="628650" lvl="1" indent="-171450" eaLnBrk="1" hangingPunct="1">
              <a:spcBef>
                <a:spcPct val="0"/>
              </a:spcBef>
              <a:buFontTx/>
              <a:buChar char="•"/>
            </a:pPr>
            <a:r>
              <a:rPr lang="es-ES" b="1" i="1" dirty="0">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269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0514A325-9F57-4E90-A75A-BB2F6944E40A}" type="slidenum">
              <a:rPr lang="en-US" smtClean="0">
                <a:solidFill>
                  <a:srgbClr val="000000"/>
                </a:solidFill>
                <a:latin typeface="Calibri" pitchFamily="34" charset="0"/>
              </a:rPr>
              <a:pPr fontAlgn="base">
                <a:spcBef>
                  <a:spcPct val="0"/>
                </a:spcBef>
                <a:spcAft>
                  <a:spcPct val="0"/>
                </a:spcAft>
                <a:buSzPct val="100000"/>
                <a:defRPr/>
              </a:pPr>
              <a:t>44</a:t>
            </a:fld>
            <a:endParaRPr lang="en-US">
              <a:solidFill>
                <a:srgbClr val="000000"/>
              </a:solidFill>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Actividad 7: </a:t>
            </a:r>
          </a:p>
          <a:p>
            <a:pPr marL="628650" lvl="1" indent="-171450" eaLnBrk="1" hangingPunct="1">
              <a:spcBef>
                <a:spcPct val="0"/>
              </a:spcBef>
              <a:buFontTx/>
              <a:buChar char="•"/>
            </a:pPr>
            <a:r>
              <a:rPr lang="es-ES">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a:solidFill>
                  <a:srgbClr val="000000"/>
                </a:solidFill>
              </a:rPr>
              <a:t>(</a:t>
            </a:r>
            <a:r>
              <a:rPr lang="es-ES" i="1">
                <a:solidFill>
                  <a:srgbClr val="000000"/>
                </a:solidFill>
              </a:rPr>
              <a:t>Haga clic después de cada imagen para que surja la respuesta, y luego la siguiente imagen</a:t>
            </a:r>
            <a:r>
              <a:rPr lang="es-ES">
                <a:solidFill>
                  <a:srgbClr val="000000"/>
                </a:solidFill>
              </a:rPr>
              <a:t>)</a:t>
            </a:r>
          </a:p>
          <a:p>
            <a:pPr marL="628650" lvl="1" indent="-171450" eaLnBrk="1" hangingPunct="1">
              <a:spcBef>
                <a:spcPct val="0"/>
              </a:spcBef>
              <a:buFontTx/>
              <a:buChar char="•"/>
            </a:pPr>
            <a:r>
              <a:rPr lang="es-ES" b="1" i="1">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280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771F8D4-5A70-497D-B6CA-9B5165251F17}" type="slidenum">
              <a:rPr lang="en-US" smtClean="0">
                <a:solidFill>
                  <a:srgbClr val="000000"/>
                </a:solidFill>
                <a:latin typeface="Calibri" pitchFamily="34" charset="0"/>
              </a:rPr>
              <a:pPr fontAlgn="base">
                <a:spcBef>
                  <a:spcPct val="0"/>
                </a:spcBef>
                <a:spcAft>
                  <a:spcPct val="0"/>
                </a:spcAft>
                <a:buSzPct val="100000"/>
                <a:defRPr/>
              </a:pPr>
              <a:t>45</a:t>
            </a:fld>
            <a:endParaRPr lang="en-US">
              <a:solidFill>
                <a:srgbClr val="000000"/>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Actividad 7: </a:t>
            </a:r>
          </a:p>
          <a:p>
            <a:pPr marL="628650" lvl="1" indent="-171450" eaLnBrk="1" hangingPunct="1">
              <a:spcBef>
                <a:spcPct val="0"/>
              </a:spcBef>
              <a:buFontTx/>
              <a:buChar char="•"/>
            </a:pPr>
            <a:r>
              <a:rPr lang="es-ES">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a:solidFill>
                  <a:srgbClr val="000000"/>
                </a:solidFill>
              </a:rPr>
              <a:t>(</a:t>
            </a:r>
            <a:r>
              <a:rPr lang="es-ES" i="1">
                <a:solidFill>
                  <a:srgbClr val="000000"/>
                </a:solidFill>
              </a:rPr>
              <a:t>Haga clic después de cada imagen para que surja la respuesta, y luego la siguiente imagen</a:t>
            </a:r>
            <a:r>
              <a:rPr lang="es-ES">
                <a:solidFill>
                  <a:srgbClr val="000000"/>
                </a:solidFill>
              </a:rPr>
              <a:t>)</a:t>
            </a:r>
          </a:p>
          <a:p>
            <a:pPr marL="628650" lvl="1" indent="-171450" eaLnBrk="1" hangingPunct="1">
              <a:spcBef>
                <a:spcPct val="0"/>
              </a:spcBef>
              <a:buFontTx/>
              <a:buChar char="•"/>
            </a:pPr>
            <a:r>
              <a:rPr lang="es-ES" b="1" i="1">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49979E6-3792-4AD8-9EB8-D0340465560C}" type="slidenum">
              <a:rPr lang="en-US" smtClean="0">
                <a:solidFill>
                  <a:srgbClr val="000000"/>
                </a:solidFill>
                <a:latin typeface="Calibri" pitchFamily="34" charset="0"/>
              </a:rPr>
              <a:pPr fontAlgn="base">
                <a:spcBef>
                  <a:spcPct val="0"/>
                </a:spcBef>
                <a:spcAft>
                  <a:spcPct val="0"/>
                </a:spcAft>
                <a:buSzPct val="100000"/>
                <a:defRPr/>
              </a:pPr>
              <a:t>46</a:t>
            </a:fld>
            <a:endParaRPr lang="en-US">
              <a:solidFill>
                <a:srgbClr val="000000"/>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7: </a:t>
            </a:r>
          </a:p>
          <a:p>
            <a:pPr marL="628650" lvl="1" indent="-171450" eaLnBrk="1" hangingPunct="1">
              <a:spcBef>
                <a:spcPct val="0"/>
              </a:spcBef>
              <a:buFontTx/>
              <a:buChar char="•"/>
            </a:pPr>
            <a:r>
              <a:rPr lang="es-ES" dirty="0">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dirty="0">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dirty="0">
                <a:solidFill>
                  <a:srgbClr val="000000"/>
                </a:solidFill>
              </a:rPr>
              <a:t>(</a:t>
            </a:r>
            <a:r>
              <a:rPr lang="es-ES" i="1" dirty="0">
                <a:solidFill>
                  <a:srgbClr val="000000"/>
                </a:solidFill>
              </a:rPr>
              <a:t>Haga clic después de cada imagen para que surja la respuesta, y luego la siguiente imagen</a:t>
            </a:r>
            <a:r>
              <a:rPr lang="es-ES" dirty="0">
                <a:solidFill>
                  <a:srgbClr val="000000"/>
                </a:solidFill>
              </a:rPr>
              <a:t>)</a:t>
            </a:r>
          </a:p>
          <a:p>
            <a:pPr marL="628650" lvl="1" indent="-171450" eaLnBrk="1" hangingPunct="1">
              <a:spcBef>
                <a:spcPct val="0"/>
              </a:spcBef>
              <a:buFontTx/>
              <a:buChar char="•"/>
            </a:pPr>
            <a:r>
              <a:rPr lang="es-ES" b="1" i="1" dirty="0">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300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8B37B46-A4C1-4671-B13C-BEFAC4312BD6}" type="slidenum">
              <a:rPr lang="en-US" smtClean="0">
                <a:solidFill>
                  <a:srgbClr val="000000"/>
                </a:solidFill>
                <a:latin typeface="Calibri" pitchFamily="34" charset="0"/>
              </a:rPr>
              <a:pPr fontAlgn="base">
                <a:spcBef>
                  <a:spcPct val="0"/>
                </a:spcBef>
                <a:spcAft>
                  <a:spcPct val="0"/>
                </a:spcAft>
                <a:buSzPct val="100000"/>
                <a:defRPr/>
              </a:pPr>
              <a:t>47</a:t>
            </a:fld>
            <a:endParaRPr lang="en-US">
              <a:solidFill>
                <a:srgbClr val="000000"/>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7: </a:t>
            </a:r>
          </a:p>
          <a:p>
            <a:pPr marL="628650" lvl="1" indent="-171450" eaLnBrk="1" hangingPunct="1">
              <a:spcBef>
                <a:spcPct val="0"/>
              </a:spcBef>
              <a:buFontTx/>
              <a:buChar char="•"/>
            </a:pPr>
            <a:r>
              <a:rPr lang="es-ES" dirty="0">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dirty="0">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dirty="0">
                <a:solidFill>
                  <a:srgbClr val="000000"/>
                </a:solidFill>
              </a:rPr>
              <a:t>(</a:t>
            </a:r>
            <a:r>
              <a:rPr lang="es-ES" i="1" dirty="0">
                <a:solidFill>
                  <a:srgbClr val="000000"/>
                </a:solidFill>
              </a:rPr>
              <a:t>Haga clic después de cada imagen para que surja la respuesta, y luego la siguiente imagen</a:t>
            </a:r>
            <a:r>
              <a:rPr lang="es-ES" dirty="0">
                <a:solidFill>
                  <a:srgbClr val="000000"/>
                </a:solidFill>
              </a:rPr>
              <a:t>)</a:t>
            </a:r>
          </a:p>
          <a:p>
            <a:pPr marL="628650" lvl="1" indent="-171450" eaLnBrk="1" hangingPunct="1">
              <a:spcBef>
                <a:spcPct val="0"/>
              </a:spcBef>
              <a:buFontTx/>
              <a:buChar char="•"/>
            </a:pPr>
            <a:r>
              <a:rPr lang="es-ES" b="1" i="1" dirty="0">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310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AEB3DE7-B810-4670-BAD9-0245B67C7CF9}" type="slidenum">
              <a:rPr lang="en-US" smtClean="0">
                <a:solidFill>
                  <a:srgbClr val="000000"/>
                </a:solidFill>
                <a:latin typeface="Calibri" pitchFamily="34" charset="0"/>
              </a:rPr>
              <a:pPr fontAlgn="base">
                <a:spcBef>
                  <a:spcPct val="0"/>
                </a:spcBef>
                <a:spcAft>
                  <a:spcPct val="0"/>
                </a:spcAft>
                <a:buSzPct val="100000"/>
                <a:defRPr/>
              </a:pPr>
              <a:t>48</a:t>
            </a:fld>
            <a:endParaRPr lang="en-US">
              <a:solidFill>
                <a:srgbClr val="000000"/>
              </a:solidFill>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7: </a:t>
            </a:r>
          </a:p>
          <a:p>
            <a:pPr marL="628650" lvl="1" indent="-171450" eaLnBrk="1" hangingPunct="1">
              <a:spcBef>
                <a:spcPct val="0"/>
              </a:spcBef>
              <a:buFontTx/>
              <a:buChar char="•"/>
            </a:pPr>
            <a:r>
              <a:rPr lang="es-ES" dirty="0">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dirty="0">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dirty="0">
                <a:solidFill>
                  <a:srgbClr val="000000"/>
                </a:solidFill>
              </a:rPr>
              <a:t>(</a:t>
            </a:r>
            <a:r>
              <a:rPr lang="es-ES" i="1" dirty="0">
                <a:solidFill>
                  <a:srgbClr val="000000"/>
                </a:solidFill>
              </a:rPr>
              <a:t>Haga clic después de cada imagen para que surja la respuesta, y luego la siguiente imagen</a:t>
            </a:r>
            <a:r>
              <a:rPr lang="es-ES" dirty="0">
                <a:solidFill>
                  <a:srgbClr val="000000"/>
                </a:solidFill>
              </a:rPr>
              <a:t>)</a:t>
            </a:r>
          </a:p>
          <a:p>
            <a:pPr marL="628650" lvl="1" indent="-171450" eaLnBrk="1" hangingPunct="1">
              <a:spcBef>
                <a:spcPct val="0"/>
              </a:spcBef>
              <a:buFontTx/>
              <a:buChar char="•"/>
            </a:pPr>
            <a:r>
              <a:rPr lang="es-ES" b="1" i="1" dirty="0">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32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9E317A20-0EB9-4B05-B655-74AEF2CA77FF}" type="slidenum">
              <a:rPr lang="en-US" smtClean="0">
                <a:solidFill>
                  <a:srgbClr val="000000"/>
                </a:solidFill>
                <a:latin typeface="Calibri" pitchFamily="34" charset="0"/>
              </a:rPr>
              <a:pPr fontAlgn="base">
                <a:spcBef>
                  <a:spcPct val="0"/>
                </a:spcBef>
                <a:spcAft>
                  <a:spcPct val="0"/>
                </a:spcAft>
                <a:buSzPct val="100000"/>
                <a:defRPr/>
              </a:pPr>
              <a:t>49</a:t>
            </a:fld>
            <a:endParaRPr lang="en-US">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 </a:t>
            </a:r>
          </a:p>
          <a:p>
            <a:pPr eaLnBrk="1" hangingPunct="1">
              <a:spcBef>
                <a:spcPct val="0"/>
              </a:spcBef>
              <a:buFontTx/>
              <a:buChar char="•"/>
            </a:pPr>
            <a:r>
              <a:rPr lang="es-ES">
                <a:solidFill>
                  <a:srgbClr val="000000"/>
                </a:solidFill>
              </a:rPr>
              <a:t>Querrá que el grupo preste atención a la Política Corporativa de Salud y Seguridad.</a:t>
            </a:r>
          </a:p>
          <a:p>
            <a:pPr eaLnBrk="1" hangingPunct="1">
              <a:spcBef>
                <a:spcPct val="0"/>
              </a:spcBef>
              <a:buFontTx/>
              <a:buChar char="•"/>
            </a:pPr>
            <a:r>
              <a:rPr lang="es-ES">
                <a:solidFill>
                  <a:srgbClr val="000000"/>
                </a:solidFill>
              </a:rPr>
              <a:t>Esta política se actualizó en 2015 y también se puede encontrar en el Sitio SharePoint, en la página de Salud y Seguridad Corporativas</a:t>
            </a:r>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7E27252-AE10-40BD-B9E7-AA763D5A7D5C}" type="slidenum">
              <a:rPr lang="en-US" smtClean="0">
                <a:solidFill>
                  <a:srgbClr val="000000"/>
                </a:solidFill>
                <a:latin typeface="Calibri" pitchFamily="34" charset="0"/>
              </a:rPr>
              <a:pPr fontAlgn="base">
                <a:spcBef>
                  <a:spcPct val="0"/>
                </a:spcBef>
                <a:spcAft>
                  <a:spcPct val="0"/>
                </a:spcAft>
                <a:buSzPct val="100000"/>
                <a:defRPr/>
              </a:pPr>
              <a:t>5</a:t>
            </a:fld>
            <a:endParaRPr lang="en-US">
              <a:solidFill>
                <a:srgbClr val="000000"/>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Actividad 7: </a:t>
            </a:r>
          </a:p>
          <a:p>
            <a:pPr marL="628650" lvl="1" indent="-171450" eaLnBrk="1" hangingPunct="1">
              <a:spcBef>
                <a:spcPct val="0"/>
              </a:spcBef>
              <a:buFontTx/>
              <a:buChar char="•"/>
            </a:pPr>
            <a:r>
              <a:rPr lang="es-ES" dirty="0">
                <a:solidFill>
                  <a:srgbClr val="000000"/>
                </a:solidFill>
              </a:rPr>
              <a:t>Debatir por qué veríamos marcadores que son permanentes o provisorios (determinados por el clima, la ubicación, etc.).</a:t>
            </a:r>
          </a:p>
          <a:p>
            <a:pPr marL="628650" lvl="1" indent="-171450" eaLnBrk="1" hangingPunct="1">
              <a:spcBef>
                <a:spcPct val="0"/>
              </a:spcBef>
              <a:buFontTx/>
              <a:buChar char="•"/>
            </a:pPr>
            <a:r>
              <a:rPr lang="es-ES" dirty="0">
                <a:solidFill>
                  <a:srgbClr val="000000"/>
                </a:solidFill>
              </a:rPr>
              <a:t>Haga clic a través de las imágenes y haga que los estudiantes tomen una determinación sobre si las marcas son permanentes o provisorias.</a:t>
            </a:r>
          </a:p>
          <a:p>
            <a:pPr marL="628650" lvl="1" indent="-171450" eaLnBrk="1" hangingPunct="1">
              <a:spcBef>
                <a:spcPct val="0"/>
              </a:spcBef>
              <a:buFontTx/>
              <a:buChar char="•"/>
            </a:pPr>
            <a:r>
              <a:rPr lang="es-ES" dirty="0">
                <a:solidFill>
                  <a:srgbClr val="000000"/>
                </a:solidFill>
              </a:rPr>
              <a:t>(</a:t>
            </a:r>
            <a:r>
              <a:rPr lang="es-ES" i="1" dirty="0">
                <a:solidFill>
                  <a:srgbClr val="000000"/>
                </a:solidFill>
              </a:rPr>
              <a:t>Haga clic después de cada imagen para que surja la respuesta, y luego la siguiente imagen</a:t>
            </a:r>
            <a:r>
              <a:rPr lang="es-ES" dirty="0">
                <a:solidFill>
                  <a:srgbClr val="000000"/>
                </a:solidFill>
              </a:rPr>
              <a:t>)</a:t>
            </a:r>
          </a:p>
          <a:p>
            <a:pPr marL="628650" lvl="1" indent="-171450" eaLnBrk="1" hangingPunct="1">
              <a:spcBef>
                <a:spcPct val="0"/>
              </a:spcBef>
              <a:buFontTx/>
              <a:buChar char="•"/>
            </a:pPr>
            <a:r>
              <a:rPr lang="es-ES" b="1" i="1" dirty="0">
                <a:solidFill>
                  <a:srgbClr val="000000"/>
                </a:solidFill>
              </a:rPr>
              <a:t>(El punto aquí no se trata de si algo es provisorio o permanente, sino de si exponerlos a los distintos tipos de marcas y que se involucren en el debate. Si alguien no está de acuerdo con una respuesta y pueden justificar su opinión, no hay problema).</a:t>
            </a:r>
          </a:p>
        </p:txBody>
      </p:sp>
      <p:sp>
        <p:nvSpPr>
          <p:cNvPr id="133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28A1549-AF19-44D4-8B1E-614FFC5F6CAF}" type="slidenum">
              <a:rPr lang="en-US" smtClean="0">
                <a:solidFill>
                  <a:srgbClr val="000000"/>
                </a:solidFill>
                <a:latin typeface="Calibri" pitchFamily="34" charset="0"/>
              </a:rPr>
              <a:pPr fontAlgn="base">
                <a:spcBef>
                  <a:spcPct val="0"/>
                </a:spcBef>
                <a:spcAft>
                  <a:spcPct val="0"/>
                </a:spcAft>
                <a:buSzPct val="100000"/>
                <a:defRPr/>
              </a:pPr>
              <a:t>50</a:t>
            </a:fld>
            <a:endParaRPr lang="en-US">
              <a:solidFill>
                <a:srgbClr val="000000"/>
              </a:solidFill>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Describir brevemente estas secciones:</a:t>
            </a:r>
          </a:p>
          <a:p>
            <a:pPr marL="628650" lvl="1" indent="-171450" eaLnBrk="1" hangingPunct="1">
              <a:spcBef>
                <a:spcPct val="0"/>
              </a:spcBef>
              <a:buFontTx/>
              <a:buChar char="•"/>
            </a:pPr>
            <a:r>
              <a:rPr lang="es-ES" b="1" dirty="0">
                <a:solidFill>
                  <a:srgbClr val="000000"/>
                </a:solidFill>
              </a:rPr>
              <a:t>Realización de zanjas y excavación a mano: </a:t>
            </a:r>
            <a:r>
              <a:rPr lang="es-ES" dirty="0">
                <a:solidFill>
                  <a:srgbClr val="000000"/>
                </a:solidFill>
              </a:rPr>
              <a:t>deben saber que la intención de esta clase no es enseñarles CÓMO cavar, sino simplemente estar alertas. Aprenderán más en otras clases, en caso de que deban ser un Operador. Explique los cursos que tiene disponibles.</a:t>
            </a:r>
          </a:p>
          <a:p>
            <a:pPr marL="1085850" lvl="2" indent="-171450" eaLnBrk="1" hangingPunct="1">
              <a:spcBef>
                <a:spcPct val="0"/>
              </a:spcBef>
              <a:buFontTx/>
              <a:buChar char="•"/>
            </a:pPr>
            <a:r>
              <a:rPr lang="es-ES" dirty="0">
                <a:solidFill>
                  <a:srgbClr val="000000"/>
                </a:solidFill>
              </a:rPr>
              <a:t>Dentro de 24” (60,96 cm o 0,61 m)</a:t>
            </a:r>
          </a:p>
          <a:p>
            <a:pPr marL="1085850" lvl="2" indent="-171450" eaLnBrk="1" hangingPunct="1">
              <a:spcBef>
                <a:spcPct val="0"/>
              </a:spcBef>
              <a:buFontTx/>
              <a:buChar char="•"/>
            </a:pPr>
            <a:r>
              <a:rPr lang="es-ES" dirty="0">
                <a:solidFill>
                  <a:srgbClr val="000000"/>
                </a:solidFill>
              </a:rPr>
              <a:t>La comunicación (advertencias, cinta, concreto rojo) permite a los Operadores saber si se están acercando. Estos elementos no les impedirán cavar a través de los servicios públicos, sino que les advertirán que se están acercando.</a:t>
            </a:r>
          </a:p>
          <a:p>
            <a:pPr marL="628650" lvl="1" indent="-171450" eaLnBrk="1" hangingPunct="1">
              <a:spcBef>
                <a:spcPct val="0"/>
              </a:spcBef>
              <a:buFontTx/>
              <a:buChar char="•"/>
            </a:pPr>
            <a:r>
              <a:rPr lang="es-ES" b="1" dirty="0">
                <a:solidFill>
                  <a:srgbClr val="000000"/>
                </a:solidFill>
              </a:rPr>
              <a:t>Límites de tiempo y cambio de turno</a:t>
            </a:r>
          </a:p>
          <a:p>
            <a:pPr marL="1085850" lvl="2" indent="-171450" eaLnBrk="1" hangingPunct="1">
              <a:spcBef>
                <a:spcPct val="0"/>
              </a:spcBef>
              <a:buFontTx/>
              <a:buChar char="•"/>
            </a:pPr>
            <a:r>
              <a:rPr lang="es-ES" dirty="0">
                <a:solidFill>
                  <a:srgbClr val="000000"/>
                </a:solidFill>
              </a:rPr>
              <a:t>30 días es el tiempo estándar, debe haber una extensión antes de continuar cuando el permiso venza; el largo plazo es de 1 año con la misma estipulación para la extensión</a:t>
            </a:r>
          </a:p>
          <a:p>
            <a:pPr marL="1085850" lvl="2" indent="-171450" eaLnBrk="1" hangingPunct="1">
              <a:spcBef>
                <a:spcPct val="0"/>
              </a:spcBef>
              <a:buFontTx/>
              <a:buChar char="•"/>
            </a:pPr>
            <a:r>
              <a:rPr lang="es-ES" i="1" dirty="0">
                <a:solidFill>
                  <a:srgbClr val="000000"/>
                </a:solidFill>
              </a:rPr>
              <a:t>Coloque la información según el </a:t>
            </a:r>
            <a:r>
              <a:rPr lang="es-ES" i="1" dirty="0" err="1">
                <a:solidFill>
                  <a:srgbClr val="000000"/>
                </a:solidFill>
              </a:rPr>
              <a:t>SOP</a:t>
            </a:r>
            <a:r>
              <a:rPr lang="es-ES" i="1" dirty="0">
                <a:solidFill>
                  <a:srgbClr val="000000"/>
                </a:solidFill>
              </a:rPr>
              <a:t> del sitio</a:t>
            </a:r>
            <a:r>
              <a:rPr lang="es-ES" dirty="0">
                <a:solidFill>
                  <a:srgbClr val="000000"/>
                </a:solidFill>
              </a:rPr>
              <a:t> (si cumple/supera </a:t>
            </a:r>
            <a:r>
              <a:rPr lang="es-ES" dirty="0" err="1">
                <a:solidFill>
                  <a:srgbClr val="000000"/>
                </a:solidFill>
              </a:rPr>
              <a:t>FCX</a:t>
            </a:r>
            <a:r>
              <a:rPr lang="es-ES" dirty="0">
                <a:solidFill>
                  <a:srgbClr val="000000"/>
                </a:solidFill>
              </a:rPr>
              <a:t>-13) con respecto a cómo entregar el trabajo cuando haya un cambio de turno</a:t>
            </a:r>
          </a:p>
        </p:txBody>
      </p:sp>
      <p:sp>
        <p:nvSpPr>
          <p:cNvPr id="1341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9A2A43E-54D5-4DC6-91E7-DFEEBE4B4C48}" type="slidenum">
              <a:rPr lang="en-US" smtClean="0">
                <a:solidFill>
                  <a:srgbClr val="000000"/>
                </a:solidFill>
                <a:latin typeface="Calibri" pitchFamily="34" charset="0"/>
              </a:rPr>
              <a:pPr fontAlgn="base">
                <a:spcBef>
                  <a:spcPct val="0"/>
                </a:spcBef>
                <a:spcAft>
                  <a:spcPct val="0"/>
                </a:spcAft>
                <a:buSzPct val="100000"/>
                <a:defRPr/>
              </a:pPr>
              <a:t>51</a:t>
            </a:fld>
            <a:endParaRPr lang="en-US">
              <a:solidFill>
                <a:srgbClr val="000000"/>
              </a:solidFill>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“Entonces, hemos hablado sobre el exterior, la excavación, ¿qué cree que hacemos para el interior? Esta política es muy clara. ¿Qué dice?”</a:t>
            </a:r>
          </a:p>
          <a:p>
            <a:pPr eaLnBrk="1" hangingPunct="1">
              <a:spcBef>
                <a:spcPct val="0"/>
              </a:spcBef>
              <a:buFontTx/>
              <a:buChar char="•"/>
            </a:pPr>
            <a:r>
              <a:rPr lang="es-ES" dirty="0">
                <a:solidFill>
                  <a:srgbClr val="000000"/>
                </a:solidFill>
              </a:rPr>
              <a:t>Describir brevemente estas secciones:</a:t>
            </a:r>
          </a:p>
          <a:p>
            <a:pPr marL="628650" lvl="1" indent="-171450" eaLnBrk="1" hangingPunct="1">
              <a:spcBef>
                <a:spcPct val="0"/>
              </a:spcBef>
              <a:buFontTx/>
              <a:buChar char="•"/>
            </a:pPr>
            <a:r>
              <a:rPr lang="es-ES" b="1" dirty="0">
                <a:solidFill>
                  <a:srgbClr val="000000"/>
                </a:solidFill>
              </a:rPr>
              <a:t>Serrar: requiere un permiso EN TODO MOMENTO</a:t>
            </a:r>
          </a:p>
          <a:p>
            <a:pPr marL="628650" lvl="1" indent="-171450" eaLnBrk="1" hangingPunct="1">
              <a:spcBef>
                <a:spcPct val="0"/>
              </a:spcBef>
              <a:buFontTx/>
              <a:buChar char="•"/>
            </a:pPr>
            <a:r>
              <a:rPr lang="es-ES" dirty="0">
                <a:solidFill>
                  <a:srgbClr val="000000"/>
                </a:solidFill>
              </a:rPr>
              <a:t>Renovaciones/demoliciones: requiere coordinación con el Departamento Ambiental del sitio con al menos 30 días de anticipación</a:t>
            </a:r>
          </a:p>
          <a:p>
            <a:pPr marL="628650" lvl="1" indent="-171450" eaLnBrk="1" hangingPunct="1">
              <a:spcBef>
                <a:spcPct val="0"/>
              </a:spcBef>
              <a:buFontTx/>
              <a:buChar char="•"/>
            </a:pPr>
            <a:r>
              <a:rPr lang="es-ES" dirty="0">
                <a:solidFill>
                  <a:srgbClr val="000000"/>
                </a:solidFill>
              </a:rPr>
              <a:t>Marcas: a veces, tan simples como una marca con lápiz o una nota en la pared, o pintura en el suelo, etc.</a:t>
            </a:r>
          </a:p>
          <a:p>
            <a:pPr marL="628650" lvl="1" indent="-171450" eaLnBrk="1" hangingPunct="1">
              <a:spcBef>
                <a:spcPct val="0"/>
              </a:spcBef>
              <a:buFontTx/>
              <a:buChar char="•"/>
            </a:pPr>
            <a:r>
              <a:rPr lang="es-ES" dirty="0">
                <a:solidFill>
                  <a:srgbClr val="000000"/>
                </a:solidFill>
              </a:rPr>
              <a:t>Si hay otras prácticas específicas del sitio que cumplan o superen la Política </a:t>
            </a:r>
            <a:r>
              <a:rPr lang="es-ES" dirty="0" err="1">
                <a:solidFill>
                  <a:srgbClr val="000000"/>
                </a:solidFill>
              </a:rPr>
              <a:t>FCX</a:t>
            </a:r>
            <a:r>
              <a:rPr lang="es-ES" dirty="0">
                <a:solidFill>
                  <a:srgbClr val="000000"/>
                </a:solidFill>
              </a:rPr>
              <a:t>-13, debata la información aquí.</a:t>
            </a:r>
          </a:p>
          <a:p>
            <a:pPr eaLnBrk="1" hangingPunct="1">
              <a:spcBef>
                <a:spcPct val="0"/>
              </a:spcBef>
              <a:buFontTx/>
              <a:buChar char="•"/>
            </a:pPr>
            <a:r>
              <a:rPr lang="es-ES" b="1" dirty="0">
                <a:solidFill>
                  <a:srgbClr val="000000"/>
                </a:solidFill>
              </a:rPr>
              <a:t>Aprender de los demás</a:t>
            </a:r>
            <a:r>
              <a:rPr lang="es-ES" dirty="0">
                <a:solidFill>
                  <a:srgbClr val="000000"/>
                </a:solidFill>
              </a:rPr>
              <a:t>, lea minuciosamente y debata</a:t>
            </a:r>
          </a:p>
        </p:txBody>
      </p:sp>
      <p:sp>
        <p:nvSpPr>
          <p:cNvPr id="135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DF954FA-61A4-48E6-ABF3-8EA5E987FD5A}" type="slidenum">
              <a:rPr lang="en-US" smtClean="0">
                <a:solidFill>
                  <a:srgbClr val="000000"/>
                </a:solidFill>
                <a:latin typeface="Calibri" pitchFamily="34" charset="0"/>
              </a:rPr>
              <a:pPr fontAlgn="base">
                <a:spcBef>
                  <a:spcPct val="0"/>
                </a:spcBef>
                <a:spcAft>
                  <a:spcPct val="0"/>
                </a:spcAft>
                <a:buSzPct val="100000"/>
                <a:defRPr/>
              </a:pPr>
              <a:t>52</a:t>
            </a:fld>
            <a:endParaRPr lang="en-US">
              <a:solidFill>
                <a:srgbClr val="000000"/>
              </a:solidFill>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Al igual que en la última actividad del módulo, haga que los equipos completen juntos. </a:t>
            </a:r>
          </a:p>
          <a:p>
            <a:pPr eaLnBrk="1" hangingPunct="1">
              <a:spcBef>
                <a:spcPct val="0"/>
              </a:spcBef>
              <a:buFontTx/>
              <a:buChar char="•"/>
            </a:pPr>
            <a:r>
              <a:rPr lang="es-ES">
                <a:solidFill>
                  <a:srgbClr val="000000"/>
                </a:solidFill>
              </a:rPr>
              <a:t>Recuérdeles que deben tener una justificación/explicación para sus respuestas. </a:t>
            </a:r>
          </a:p>
          <a:p>
            <a:pPr eaLnBrk="1" hangingPunct="1">
              <a:spcBef>
                <a:spcPct val="0"/>
              </a:spcBef>
              <a:buFontTx/>
              <a:buChar char="•"/>
            </a:pPr>
            <a:r>
              <a:rPr lang="es-ES">
                <a:solidFill>
                  <a:srgbClr val="000000"/>
                </a:solidFill>
              </a:rPr>
              <a:t>Repase la información cuando todos hayan completado la actividad; solamente se necesitan 5 minutos.</a:t>
            </a:r>
          </a:p>
        </p:txBody>
      </p:sp>
      <p:sp>
        <p:nvSpPr>
          <p:cNvPr id="136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587079D-E31B-404C-8FF1-D4D8E6F33013}" type="slidenum">
              <a:rPr lang="en-US" smtClean="0">
                <a:solidFill>
                  <a:srgbClr val="000000"/>
                </a:solidFill>
                <a:latin typeface="Calibri" pitchFamily="34" charset="0"/>
              </a:rPr>
              <a:pPr fontAlgn="base">
                <a:spcBef>
                  <a:spcPct val="0"/>
                </a:spcBef>
                <a:spcAft>
                  <a:spcPct val="0"/>
                </a:spcAft>
                <a:buSzPct val="100000"/>
                <a:defRPr/>
              </a:pPr>
              <a:t>53</a:t>
            </a:fld>
            <a:endParaRPr lang="en-US">
              <a:solidFill>
                <a:srgbClr val="000000"/>
              </a:solidFill>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ts val="600"/>
              </a:spcBef>
              <a:spcAft>
                <a:spcPts val="600"/>
              </a:spcAft>
              <a:buFontTx/>
              <a:buChar char="•"/>
            </a:pPr>
            <a:r>
              <a:rPr lang="es-ES" dirty="0">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dirty="0">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dirty="0">
                <a:solidFill>
                  <a:srgbClr val="000000"/>
                </a:solidFill>
              </a:rPr>
              <a:t>Deben poder </a:t>
            </a:r>
            <a:r>
              <a:rPr lang="es-ES" b="1" u="sng" dirty="0">
                <a:solidFill>
                  <a:srgbClr val="000000"/>
                </a:solidFill>
              </a:rPr>
              <a:t>justificar (explicar)</a:t>
            </a:r>
            <a:r>
              <a:rPr lang="es-ES" dirty="0">
                <a:solidFill>
                  <a:srgbClr val="000000"/>
                </a:solidFill>
              </a:rPr>
              <a:t> las respuestas</a:t>
            </a:r>
          </a:p>
          <a:p>
            <a:pPr eaLnBrk="1" hangingPunct="1">
              <a:spcBef>
                <a:spcPts val="600"/>
              </a:spcBef>
              <a:spcAft>
                <a:spcPts val="600"/>
              </a:spcAft>
              <a:buFontTx/>
              <a:buChar char="•"/>
            </a:pPr>
            <a:r>
              <a:rPr lang="es-ES" dirty="0">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dirty="0">
                <a:solidFill>
                  <a:srgbClr val="000000"/>
                </a:solidFill>
              </a:rPr>
              <a:t>Analizar cuando hayan terminado</a:t>
            </a:r>
          </a:p>
          <a:p>
            <a:pPr eaLnBrk="1" hangingPunct="1">
              <a:spcBef>
                <a:spcPct val="0"/>
              </a:spcBef>
            </a:pPr>
            <a:endParaRPr lang="es-ES" dirty="0">
              <a:solidFill>
                <a:srgbClr val="000000"/>
              </a:solidFill>
            </a:endParaRPr>
          </a:p>
        </p:txBody>
      </p:sp>
      <p:sp>
        <p:nvSpPr>
          <p:cNvPr id="137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62B936E-DF9F-4C30-9A19-9D6D5387CB54}" type="slidenum">
              <a:rPr lang="en-US" smtClean="0">
                <a:solidFill>
                  <a:srgbClr val="000000"/>
                </a:solidFill>
                <a:latin typeface="Calibri" pitchFamily="34" charset="0"/>
              </a:rPr>
              <a:pPr fontAlgn="base">
                <a:spcBef>
                  <a:spcPct val="0"/>
                </a:spcBef>
                <a:spcAft>
                  <a:spcPct val="0"/>
                </a:spcAft>
                <a:buSzPct val="100000"/>
                <a:defRPr/>
              </a:pPr>
              <a:t>54</a:t>
            </a:fld>
            <a:endParaRPr lang="en-US">
              <a:solidFill>
                <a:srgbClr val="000000"/>
              </a:solidFill>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ts val="600"/>
              </a:spcBef>
              <a:spcAft>
                <a:spcPts val="600"/>
              </a:spcAft>
              <a:buFontTx/>
              <a:buChar char="•"/>
            </a:pPr>
            <a:r>
              <a:rPr lang="es-ES">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a:solidFill>
                  <a:srgbClr val="000000"/>
                </a:solidFill>
              </a:rPr>
              <a:t>Deben poder </a:t>
            </a:r>
            <a:r>
              <a:rPr lang="es-ES" b="1" u="sng">
                <a:solidFill>
                  <a:srgbClr val="000000"/>
                </a:solidFill>
              </a:rPr>
              <a:t>justificar (explicar)</a:t>
            </a:r>
            <a:r>
              <a:rPr lang="es-ES">
                <a:solidFill>
                  <a:srgbClr val="000000"/>
                </a:solidFill>
              </a:rPr>
              <a:t> las respuestas</a:t>
            </a:r>
          </a:p>
          <a:p>
            <a:pPr eaLnBrk="1" hangingPunct="1">
              <a:spcBef>
                <a:spcPts val="600"/>
              </a:spcBef>
              <a:spcAft>
                <a:spcPts val="600"/>
              </a:spcAft>
              <a:buFontTx/>
              <a:buChar char="•"/>
            </a:pPr>
            <a:r>
              <a:rPr lang="es-ES">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a:solidFill>
                  <a:srgbClr val="000000"/>
                </a:solidFill>
              </a:rPr>
              <a:t>Analizar cuando hayan terminado</a:t>
            </a:r>
          </a:p>
          <a:p>
            <a:pPr eaLnBrk="1" hangingPunct="1">
              <a:spcBef>
                <a:spcPct val="0"/>
              </a:spcBef>
            </a:pPr>
            <a:endParaRPr lang="en-US">
              <a:solidFill>
                <a:srgbClr val="000000"/>
              </a:solidFill>
            </a:endParaRPr>
          </a:p>
        </p:txBody>
      </p:sp>
      <p:sp>
        <p:nvSpPr>
          <p:cNvPr id="1382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7C3C993-6E53-4F23-823C-727C3FB50839}" type="slidenum">
              <a:rPr lang="en-US" smtClean="0">
                <a:solidFill>
                  <a:srgbClr val="000000"/>
                </a:solidFill>
                <a:latin typeface="Calibri" pitchFamily="34" charset="0"/>
              </a:rPr>
              <a:pPr fontAlgn="base">
                <a:spcBef>
                  <a:spcPct val="0"/>
                </a:spcBef>
                <a:spcAft>
                  <a:spcPct val="0"/>
                </a:spcAft>
                <a:buSzPct val="100000"/>
                <a:defRPr/>
              </a:pPr>
              <a:t>55</a:t>
            </a:fld>
            <a:endParaRPr lang="en-US">
              <a:solidFill>
                <a:srgbClr val="000000"/>
              </a:solidFill>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ts val="600"/>
              </a:spcBef>
              <a:spcAft>
                <a:spcPts val="600"/>
              </a:spcAft>
              <a:buFontTx/>
              <a:buChar char="•"/>
            </a:pPr>
            <a:r>
              <a:rPr lang="es-ES">
                <a:solidFill>
                  <a:srgbClr val="000000"/>
                </a:solidFill>
              </a:rPr>
              <a:t>Esta es una actividad grupal. Haga que se queden con los mismos compañeros o el mismo grupo (si se asignó anteriormente)</a:t>
            </a:r>
          </a:p>
          <a:p>
            <a:pPr eaLnBrk="1" hangingPunct="1">
              <a:spcBef>
                <a:spcPts val="600"/>
              </a:spcBef>
              <a:spcAft>
                <a:spcPts val="600"/>
              </a:spcAft>
              <a:buFontTx/>
              <a:buChar char="•"/>
            </a:pPr>
            <a:r>
              <a:rPr lang="es-ES">
                <a:solidFill>
                  <a:srgbClr val="000000"/>
                </a:solidFill>
              </a:rPr>
              <a:t>Entregue pizarras blancas o pizarrones o simplemente hojas de papel para que registren las respuestas. </a:t>
            </a:r>
          </a:p>
          <a:p>
            <a:pPr eaLnBrk="1" hangingPunct="1">
              <a:spcBef>
                <a:spcPts val="600"/>
              </a:spcBef>
              <a:spcAft>
                <a:spcPts val="600"/>
              </a:spcAft>
              <a:buFontTx/>
              <a:buChar char="•"/>
            </a:pPr>
            <a:r>
              <a:rPr lang="es-ES">
                <a:solidFill>
                  <a:srgbClr val="000000"/>
                </a:solidFill>
              </a:rPr>
              <a:t>Deben poder </a:t>
            </a:r>
            <a:r>
              <a:rPr lang="es-ES" b="1" u="sng">
                <a:solidFill>
                  <a:srgbClr val="000000"/>
                </a:solidFill>
              </a:rPr>
              <a:t>justificar (explicar)</a:t>
            </a:r>
            <a:r>
              <a:rPr lang="es-ES">
                <a:solidFill>
                  <a:srgbClr val="000000"/>
                </a:solidFill>
              </a:rPr>
              <a:t> las respuestas</a:t>
            </a:r>
          </a:p>
          <a:p>
            <a:pPr eaLnBrk="1" hangingPunct="1">
              <a:spcBef>
                <a:spcPts val="600"/>
              </a:spcBef>
              <a:spcAft>
                <a:spcPts val="600"/>
              </a:spcAft>
              <a:buFontTx/>
              <a:buChar char="•"/>
            </a:pPr>
            <a:r>
              <a:rPr lang="es-ES">
                <a:solidFill>
                  <a:srgbClr val="000000"/>
                </a:solidFill>
              </a:rPr>
              <a:t>Cuando hayan registrado las respuestas, revele la respuesta con el clic siguiente simplemente para ver quién recordó correctamente la información dada. Hable de las respuestas en caso de que haya alguna confusión.</a:t>
            </a:r>
          </a:p>
          <a:p>
            <a:pPr eaLnBrk="1" hangingPunct="1">
              <a:spcBef>
                <a:spcPts val="600"/>
              </a:spcBef>
              <a:spcAft>
                <a:spcPts val="600"/>
              </a:spcAft>
              <a:buFontTx/>
              <a:buChar char="•"/>
            </a:pPr>
            <a:r>
              <a:rPr lang="es-ES">
                <a:solidFill>
                  <a:srgbClr val="000000"/>
                </a:solidFill>
              </a:rPr>
              <a:t>Analizar cuando hayan terminado</a:t>
            </a:r>
          </a:p>
          <a:p>
            <a:pPr eaLnBrk="1" hangingPunct="1">
              <a:spcBef>
                <a:spcPct val="0"/>
              </a:spcBef>
            </a:pPr>
            <a:endParaRPr lang="es-ES">
              <a:solidFill>
                <a:srgbClr val="000000"/>
              </a:solidFill>
            </a:endParaRPr>
          </a:p>
          <a:p>
            <a:pPr eaLnBrk="1" hangingPunct="1">
              <a:spcBef>
                <a:spcPct val="0"/>
              </a:spcBef>
            </a:pPr>
            <a:r>
              <a:rPr lang="es-ES" b="1">
                <a:solidFill>
                  <a:srgbClr val="000000"/>
                </a:solidFill>
              </a:rPr>
              <a:t>Nota: Sí, debe limpiar, y si hay un orificio abierto sin barricadas, debe hacer que alguien vigile hasta que pueda colocar las barricadas, pero la tercera respuesta es la MEJOR respuesta. Todo se trata de las etiquetas y la comunicación.</a:t>
            </a:r>
          </a:p>
        </p:txBody>
      </p:sp>
      <p:sp>
        <p:nvSpPr>
          <p:cNvPr id="1392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6D614A7-0442-4E22-97B9-058D4628A825}" type="slidenum">
              <a:rPr lang="en-US" smtClean="0">
                <a:solidFill>
                  <a:srgbClr val="000000"/>
                </a:solidFill>
                <a:latin typeface="Calibri" pitchFamily="34" charset="0"/>
              </a:rPr>
              <a:pPr fontAlgn="base">
                <a:spcBef>
                  <a:spcPct val="0"/>
                </a:spcBef>
                <a:spcAft>
                  <a:spcPct val="0"/>
                </a:spcAft>
                <a:buSzPct val="100000"/>
                <a:defRPr/>
              </a:pPr>
              <a:t>56</a:t>
            </a:fld>
            <a:endParaRPr lang="en-US">
              <a:solidFill>
                <a:srgbClr val="000000"/>
              </a:solidFill>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Repase los objetivos de aprendizaje del módulo.</a:t>
            </a:r>
          </a:p>
          <a:p>
            <a:pPr marL="628650" lvl="1" indent="-171450" eaLnBrk="1" hangingPunct="1">
              <a:spcBef>
                <a:spcPct val="0"/>
              </a:spcBef>
              <a:buFontTx/>
              <a:buChar char="•"/>
            </a:pPr>
            <a:r>
              <a:rPr lang="es-ES" dirty="0">
                <a:solidFill>
                  <a:srgbClr val="000000"/>
                </a:solidFill>
              </a:rPr>
              <a:t>Una vez que completen este módulo, los estudiantes podrán: </a:t>
            </a:r>
          </a:p>
          <a:p>
            <a:pPr marL="1085850" lvl="2" indent="-171450" eaLnBrk="1" hangingPunct="1">
              <a:spcBef>
                <a:spcPct val="0"/>
              </a:spcBef>
              <a:buFontTx/>
              <a:buChar char="•"/>
            </a:pPr>
            <a:r>
              <a:rPr lang="es-ES" dirty="0">
                <a:solidFill>
                  <a:srgbClr val="000000"/>
                </a:solidFill>
              </a:rPr>
              <a:t>Describir qué es una variación y cuándo solicitar una</a:t>
            </a:r>
          </a:p>
          <a:p>
            <a:pPr marL="1085850" lvl="2" indent="-171450" eaLnBrk="1" hangingPunct="1">
              <a:spcBef>
                <a:spcPct val="0"/>
              </a:spcBef>
              <a:buFontTx/>
              <a:buChar char="•"/>
            </a:pPr>
            <a:r>
              <a:rPr lang="es-ES" dirty="0">
                <a:solidFill>
                  <a:srgbClr val="000000"/>
                </a:solidFill>
              </a:rPr>
              <a:t>Describir cuáles son las excepciones cuando se utiliza el Proceso de Blue </a:t>
            </a:r>
            <a:r>
              <a:rPr lang="es-ES" dirty="0" err="1">
                <a:solidFill>
                  <a:srgbClr val="000000"/>
                </a:solidFill>
              </a:rPr>
              <a:t>Stake</a:t>
            </a:r>
            <a:endParaRPr lang="es-ES" dirty="0">
              <a:solidFill>
                <a:srgbClr val="000000"/>
              </a:solidFill>
            </a:endParaRPr>
          </a:p>
          <a:p>
            <a:pPr eaLnBrk="1" hangingPunct="1">
              <a:spcBef>
                <a:spcPct val="0"/>
              </a:spcBef>
              <a:buFontTx/>
              <a:buChar char="•"/>
            </a:pPr>
            <a:r>
              <a:rPr lang="es-ES" dirty="0">
                <a:solidFill>
                  <a:srgbClr val="000000"/>
                </a:solidFill>
              </a:rPr>
              <a:t>Durante este módulo, ayudará a los estudiantes a profundizar un poco más sobre los aspectos específicos de este permiso y las excepciones potenciales.</a:t>
            </a:r>
          </a:p>
          <a:p>
            <a:pPr eaLnBrk="1" hangingPunct="1">
              <a:spcBef>
                <a:spcPct val="0"/>
              </a:spcBef>
              <a:buFontTx/>
              <a:buChar char="•"/>
            </a:pPr>
            <a:r>
              <a:rPr lang="es-ES" dirty="0">
                <a:solidFill>
                  <a:srgbClr val="000000"/>
                </a:solidFill>
              </a:rPr>
              <a:t>Antes de comenzar, realice estas preguntas:</a:t>
            </a:r>
          </a:p>
          <a:p>
            <a:pPr marL="628650" lvl="1" indent="-171450" eaLnBrk="1" hangingPunct="1">
              <a:spcBef>
                <a:spcPct val="0"/>
              </a:spcBef>
              <a:buFontTx/>
              <a:buChar char="•"/>
            </a:pPr>
            <a:r>
              <a:rPr lang="es-ES" dirty="0">
                <a:solidFill>
                  <a:srgbClr val="000000"/>
                </a:solidFill>
              </a:rPr>
              <a:t>“¿Hay alguna pregunta del módulo anterior?”</a:t>
            </a:r>
          </a:p>
          <a:p>
            <a:pPr marL="628650" lvl="1" indent="-171450" eaLnBrk="1" hangingPunct="1">
              <a:spcBef>
                <a:spcPct val="0"/>
              </a:spcBef>
              <a:buFontTx/>
              <a:buChar char="•"/>
            </a:pPr>
            <a:r>
              <a:rPr lang="es-ES" dirty="0">
                <a:solidFill>
                  <a:srgbClr val="000000"/>
                </a:solidFill>
              </a:rPr>
              <a:t>“¿Alguna perspectiva o comentario?”</a:t>
            </a:r>
          </a:p>
          <a:p>
            <a:pPr eaLnBrk="1" hangingPunct="1">
              <a:spcBef>
                <a:spcPct val="0"/>
              </a:spcBef>
              <a:buFontTx/>
              <a:buChar char="•"/>
            </a:pPr>
            <a:r>
              <a:rPr lang="es-ES" dirty="0">
                <a:solidFill>
                  <a:srgbClr val="000000"/>
                </a:solidFill>
              </a:rPr>
              <a:t>Pregunte: “¿Se necesita algo para actualizar nuestros cuadros? ¿Encontraron otras responsabilidades en nuestros roles? ¿Y qué hay de la cita de seguridad? ¿Algo para agregar allí?”</a:t>
            </a:r>
          </a:p>
          <a:p>
            <a:pPr eaLnBrk="1" hangingPunct="1">
              <a:spcBef>
                <a:spcPct val="0"/>
              </a:spcBef>
              <a:buFontTx/>
              <a:buChar char="•"/>
            </a:pPr>
            <a:r>
              <a:rPr lang="es-ES" dirty="0">
                <a:solidFill>
                  <a:srgbClr val="000000"/>
                </a:solidFill>
              </a:rPr>
              <a:t>Actualice los cuadros de Funciones y responsabilidades y el cuadro de la Cita de seguridad según sea necesario</a:t>
            </a:r>
          </a:p>
        </p:txBody>
      </p:sp>
      <p:sp>
        <p:nvSpPr>
          <p:cNvPr id="140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A0AFF36-3384-4769-BE06-0D68307FC46E}" type="slidenum">
              <a:rPr lang="en-US" smtClean="0">
                <a:solidFill>
                  <a:srgbClr val="000000"/>
                </a:solidFill>
                <a:latin typeface="Calibri" pitchFamily="34" charset="0"/>
              </a:rPr>
              <a:pPr fontAlgn="base">
                <a:spcBef>
                  <a:spcPct val="0"/>
                </a:spcBef>
                <a:spcAft>
                  <a:spcPct val="0"/>
                </a:spcAft>
                <a:buSzPct val="100000"/>
                <a:defRPr/>
              </a:pPr>
              <a:t>57</a:t>
            </a:fld>
            <a:endParaRPr lang="en-US">
              <a:solidFill>
                <a:srgbClr val="000000"/>
              </a:solidFill>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Esta es la única diapositiva que utilizará. </a:t>
            </a:r>
          </a:p>
          <a:p>
            <a:pPr eaLnBrk="1" hangingPunct="1">
              <a:spcBef>
                <a:spcPct val="0"/>
              </a:spcBef>
              <a:buFontTx/>
              <a:buChar char="•"/>
            </a:pPr>
            <a:r>
              <a:rPr lang="es-ES">
                <a:solidFill>
                  <a:srgbClr val="000000"/>
                </a:solidFill>
              </a:rPr>
              <a:t>Durante este módulo, profundizaremos un poco más sobre los aspectos específicos de este permiso y las excepciones potenciales.</a:t>
            </a:r>
          </a:p>
          <a:p>
            <a:pPr eaLnBrk="1" hangingPunct="1">
              <a:spcBef>
                <a:spcPct val="0"/>
              </a:spcBef>
              <a:buFontTx/>
              <a:buChar char="•"/>
            </a:pPr>
            <a:r>
              <a:rPr lang="es-ES">
                <a:solidFill>
                  <a:srgbClr val="000000"/>
                </a:solidFill>
              </a:rPr>
              <a:t>Analizaremos los límites de tiempo, las excepciones y las variaciones.  </a:t>
            </a:r>
          </a:p>
          <a:p>
            <a:pPr eaLnBrk="1" hangingPunct="1">
              <a:spcBef>
                <a:spcPct val="0"/>
              </a:spcBef>
              <a:buFontTx/>
              <a:buChar char="•"/>
            </a:pPr>
            <a:r>
              <a:rPr lang="es-ES">
                <a:solidFill>
                  <a:srgbClr val="000000"/>
                </a:solidFill>
              </a:rPr>
              <a:t>Lean estos puntos en la Guía del estudiante juntos y analicen lo que sea necesario.</a:t>
            </a:r>
          </a:p>
          <a:p>
            <a:pPr marL="628650" lvl="1" indent="-171450" eaLnBrk="1" hangingPunct="1">
              <a:spcBef>
                <a:spcPct val="0"/>
              </a:spcBef>
              <a:buFontTx/>
              <a:buChar char="•"/>
            </a:pPr>
            <a:r>
              <a:rPr lang="es-ES">
                <a:solidFill>
                  <a:srgbClr val="000000"/>
                </a:solidFill>
              </a:rPr>
              <a:t>Extensiones y vencimientos </a:t>
            </a:r>
          </a:p>
          <a:p>
            <a:pPr marL="1085850" lvl="2" indent="-171450" eaLnBrk="1" hangingPunct="1">
              <a:spcBef>
                <a:spcPct val="0"/>
              </a:spcBef>
              <a:buFontTx/>
              <a:buChar char="•"/>
            </a:pPr>
            <a:r>
              <a:rPr lang="es-ES">
                <a:solidFill>
                  <a:srgbClr val="000000"/>
                </a:solidFill>
              </a:rPr>
              <a:t>30 días, 1 año (largo plazo)</a:t>
            </a:r>
          </a:p>
          <a:p>
            <a:pPr marL="1085850" lvl="2" indent="-171450" eaLnBrk="1" hangingPunct="1">
              <a:spcBef>
                <a:spcPct val="0"/>
              </a:spcBef>
              <a:buFontTx/>
              <a:buChar char="•"/>
            </a:pPr>
            <a:r>
              <a:rPr lang="es-ES">
                <a:solidFill>
                  <a:srgbClr val="000000"/>
                </a:solidFill>
              </a:rPr>
              <a:t>detener el trabajo hasta que se haya otorgado una extensión</a:t>
            </a:r>
          </a:p>
          <a:p>
            <a:pPr marL="628650" lvl="1" indent="-171450" eaLnBrk="1" hangingPunct="1">
              <a:spcBef>
                <a:spcPct val="0"/>
              </a:spcBef>
              <a:buFontTx/>
              <a:buChar char="•"/>
            </a:pPr>
            <a:r>
              <a:rPr lang="es-ES">
                <a:solidFill>
                  <a:srgbClr val="000000"/>
                </a:solidFill>
              </a:rPr>
              <a:t>Excepciones</a:t>
            </a:r>
          </a:p>
          <a:p>
            <a:pPr marL="1085850" lvl="2" indent="-171450" eaLnBrk="1" hangingPunct="1">
              <a:spcBef>
                <a:spcPct val="0"/>
              </a:spcBef>
              <a:buFontTx/>
              <a:buChar char="•"/>
            </a:pPr>
            <a:r>
              <a:rPr lang="es-ES">
                <a:solidFill>
                  <a:srgbClr val="000000"/>
                </a:solidFill>
              </a:rPr>
              <a:t>Procedimientos de emergencia</a:t>
            </a:r>
          </a:p>
          <a:p>
            <a:pPr marL="1085850" lvl="2" indent="-171450" eaLnBrk="1" hangingPunct="1">
              <a:spcBef>
                <a:spcPct val="0"/>
              </a:spcBef>
              <a:buFontTx/>
              <a:buChar char="•"/>
            </a:pPr>
            <a:r>
              <a:rPr lang="es-ES">
                <a:solidFill>
                  <a:srgbClr val="000000"/>
                </a:solidFill>
              </a:rPr>
              <a:t>Suelo nativo, superficie superior de lixivia activa, acumulación de desechos y áreas activas de minería.</a:t>
            </a:r>
          </a:p>
          <a:p>
            <a:pPr marL="1085850" lvl="2" indent="-171450" eaLnBrk="1" hangingPunct="1">
              <a:spcBef>
                <a:spcPct val="0"/>
              </a:spcBef>
              <a:buFontTx/>
              <a:buChar char="•"/>
            </a:pPr>
            <a:r>
              <a:rPr lang="es-ES">
                <a:solidFill>
                  <a:srgbClr val="000000"/>
                </a:solidFill>
              </a:rPr>
              <a:t>Arrendatarios residenciales y comerciales de Freeport-McMoRan</a:t>
            </a:r>
          </a:p>
          <a:p>
            <a:pPr marL="628650" lvl="1" indent="-171450" eaLnBrk="1" hangingPunct="1">
              <a:spcBef>
                <a:spcPct val="0"/>
              </a:spcBef>
              <a:buFontTx/>
              <a:buChar char="•"/>
            </a:pPr>
            <a:r>
              <a:rPr lang="es-ES">
                <a:solidFill>
                  <a:srgbClr val="000000"/>
                </a:solidFill>
              </a:rPr>
              <a:t>Variación</a:t>
            </a:r>
          </a:p>
          <a:p>
            <a:pPr marL="1085850" lvl="2" indent="-171450" eaLnBrk="1" hangingPunct="1">
              <a:spcBef>
                <a:spcPct val="0"/>
              </a:spcBef>
              <a:buFontTx/>
              <a:buChar char="•"/>
            </a:pPr>
            <a:r>
              <a:rPr lang="es-ES">
                <a:solidFill>
                  <a:srgbClr val="000000"/>
                </a:solidFill>
              </a:rPr>
              <a:t>Política de proceso de variación GSR de Freeport-McMoRan (FCX-21)</a:t>
            </a:r>
          </a:p>
          <a:p>
            <a:pPr marL="1085850" lvl="2" indent="-171450" eaLnBrk="1" hangingPunct="1">
              <a:spcBef>
                <a:spcPct val="0"/>
              </a:spcBef>
              <a:buFontTx/>
              <a:buChar char="•"/>
            </a:pPr>
            <a:r>
              <a:rPr lang="es-ES">
                <a:solidFill>
                  <a:srgbClr val="000000"/>
                </a:solidFill>
              </a:rPr>
              <a:t>Se debe presentar a Salud y Seguridad cuando no se complete el cumplimiento con FCX-13. </a:t>
            </a:r>
          </a:p>
          <a:p>
            <a:pPr marL="1085850" lvl="2" indent="-171450" eaLnBrk="1" hangingPunct="1">
              <a:spcBef>
                <a:spcPct val="0"/>
              </a:spcBef>
              <a:buFontTx/>
              <a:buChar char="•"/>
            </a:pPr>
            <a:r>
              <a:rPr lang="es-ES">
                <a:solidFill>
                  <a:srgbClr val="000000"/>
                </a:solidFill>
              </a:rPr>
              <a:t>Se debe revisar y debe existir la justificación adecuada con respecto a por qué la política (FCX-13) no se puede cumplir.</a:t>
            </a:r>
          </a:p>
          <a:p>
            <a:pPr marL="1085850" lvl="2" indent="-171450" eaLnBrk="1" hangingPunct="1">
              <a:spcBef>
                <a:spcPct val="0"/>
              </a:spcBef>
              <a:buFontTx/>
              <a:buChar char="•"/>
            </a:pPr>
            <a:r>
              <a:rPr lang="es-ES">
                <a:solidFill>
                  <a:srgbClr val="000000"/>
                </a:solidFill>
              </a:rPr>
              <a:t>Complete con el material específico del sitio que cumpla o supere FCX-13 y FCX-21.</a:t>
            </a:r>
          </a:p>
          <a:p>
            <a:pPr eaLnBrk="1" hangingPunct="1">
              <a:spcBef>
                <a:spcPct val="0"/>
              </a:spcBef>
            </a:pPr>
            <a:r>
              <a:rPr lang="es-ES">
                <a:solidFill>
                  <a:srgbClr val="000000"/>
                </a:solidFill>
              </a:rPr>
              <a:t> </a:t>
            </a:r>
          </a:p>
          <a:p>
            <a:pPr eaLnBrk="1" hangingPunct="1">
              <a:spcBef>
                <a:spcPct val="0"/>
              </a:spcBef>
            </a:pPr>
            <a:r>
              <a:rPr lang="es-ES" i="1">
                <a:solidFill>
                  <a:srgbClr val="000000"/>
                </a:solidFill>
              </a:rPr>
              <a:t>Actualice el papel del cuadro con la nueva información de las funciones/responsabilidades según sea necesario</a:t>
            </a:r>
            <a:r>
              <a:rPr lang="es-ES">
                <a:solidFill>
                  <a:srgbClr val="000000"/>
                </a:solidFill>
              </a:rPr>
              <a:t> antes de la última actividad</a:t>
            </a:r>
          </a:p>
        </p:txBody>
      </p:sp>
      <p:sp>
        <p:nvSpPr>
          <p:cNvPr id="1413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1DC311B-BFBD-4A85-A47E-54E16559C15B}" type="slidenum">
              <a:rPr lang="en-US" smtClean="0">
                <a:solidFill>
                  <a:srgbClr val="000000"/>
                </a:solidFill>
                <a:latin typeface="Calibri" pitchFamily="34" charset="0"/>
              </a:rPr>
              <a:pPr fontAlgn="base">
                <a:spcBef>
                  <a:spcPct val="0"/>
                </a:spcBef>
                <a:spcAft>
                  <a:spcPct val="0"/>
                </a:spcAft>
                <a:buSzPct val="100000"/>
                <a:defRPr/>
              </a:pPr>
              <a:t>58</a:t>
            </a:fld>
            <a:endParaRPr lang="en-US">
              <a:solidFill>
                <a:srgbClr val="000000"/>
              </a:solidFill>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Haga que los estudiantes formen grupos de 3. </a:t>
            </a:r>
          </a:p>
          <a:p>
            <a:pPr eaLnBrk="1" hangingPunct="1">
              <a:spcBef>
                <a:spcPct val="0"/>
              </a:spcBef>
              <a:buFontTx/>
              <a:buChar char="•"/>
            </a:pPr>
            <a:r>
              <a:rPr lang="es-ES" dirty="0">
                <a:solidFill>
                  <a:srgbClr val="000000"/>
                </a:solidFill>
              </a:rPr>
              <a:t>“Yo (instructor) seré el 4º miembro del grupo e interpretaré el rol del ‘Representante’”.</a:t>
            </a:r>
          </a:p>
          <a:p>
            <a:pPr eaLnBrk="1" hangingPunct="1">
              <a:spcBef>
                <a:spcPct val="0"/>
              </a:spcBef>
              <a:buFontTx/>
              <a:buChar char="•"/>
            </a:pPr>
            <a:r>
              <a:rPr lang="es-ES" dirty="0">
                <a:solidFill>
                  <a:srgbClr val="000000"/>
                </a:solidFill>
              </a:rPr>
              <a:t>Cada grupo tendrá 3 trabajos divididos entre ellos y tendrá una hipótesis con la cual trabajar. </a:t>
            </a:r>
          </a:p>
          <a:p>
            <a:pPr eaLnBrk="1" hangingPunct="1">
              <a:spcBef>
                <a:spcPct val="0"/>
              </a:spcBef>
              <a:buFontTx/>
              <a:buChar char="•"/>
            </a:pPr>
            <a:r>
              <a:rPr lang="es-ES" dirty="0">
                <a:solidFill>
                  <a:srgbClr val="000000"/>
                </a:solidFill>
              </a:rPr>
              <a:t>Puede hacer copias de la página siguiente, crear etiquetas de nombre permanentes o etiquetas adhesivas con nombre con estas Funciones impresas. Si lo prefiere, puede hacer que los estudiantes elijan las Funciones y simplemente recuerden su elección.</a:t>
            </a:r>
          </a:p>
          <a:p>
            <a:pPr eaLnBrk="1" hangingPunct="1">
              <a:spcBef>
                <a:spcPct val="0"/>
              </a:spcBef>
              <a:buFontTx/>
              <a:buChar char="•"/>
            </a:pPr>
            <a:r>
              <a:rPr lang="es-ES" dirty="0">
                <a:solidFill>
                  <a:srgbClr val="000000"/>
                </a:solidFill>
              </a:rPr>
              <a:t>Copie las hipótesis para que pueda entregar una por grupo.</a:t>
            </a:r>
          </a:p>
          <a:p>
            <a:pPr eaLnBrk="1" hangingPunct="1">
              <a:spcBef>
                <a:spcPct val="0"/>
              </a:spcBef>
              <a:buFontTx/>
              <a:buChar char="•"/>
            </a:pPr>
            <a:r>
              <a:rPr lang="es-ES" dirty="0">
                <a:solidFill>
                  <a:srgbClr val="000000"/>
                </a:solidFill>
              </a:rPr>
              <a:t>Haga que enumeren sus responsabilidades desde el comienzo hasta el final mientras piensan en el proceso. Deben tomar notas en las guía del estudiante, página 37.</a:t>
            </a:r>
          </a:p>
          <a:p>
            <a:pPr eaLnBrk="1" hangingPunct="1">
              <a:spcBef>
                <a:spcPct val="0"/>
              </a:spcBef>
              <a:buFontTx/>
              <a:buChar char="•"/>
            </a:pPr>
            <a:r>
              <a:rPr lang="es-ES" dirty="0">
                <a:solidFill>
                  <a:srgbClr val="000000"/>
                </a:solidFill>
              </a:rPr>
              <a:t>Haga que utilicen la Política de Blue </a:t>
            </a:r>
            <a:r>
              <a:rPr lang="es-ES" dirty="0" err="1">
                <a:solidFill>
                  <a:srgbClr val="000000"/>
                </a:solidFill>
              </a:rPr>
              <a:t>Stake</a:t>
            </a:r>
            <a:r>
              <a:rPr lang="es-ES" dirty="0">
                <a:solidFill>
                  <a:srgbClr val="000000"/>
                </a:solidFill>
              </a:rPr>
              <a:t> como referencia, y utilicen el Permiso al final para llenar lo más completo posible.</a:t>
            </a:r>
          </a:p>
          <a:p>
            <a:pPr eaLnBrk="1" hangingPunct="1">
              <a:spcBef>
                <a:spcPct val="0"/>
              </a:spcBef>
              <a:buFontTx/>
              <a:buChar char="•"/>
            </a:pPr>
            <a:r>
              <a:rPr lang="es-ES" dirty="0">
                <a:solidFill>
                  <a:srgbClr val="000000"/>
                </a:solidFill>
              </a:rPr>
              <a:t>Dé a los estudiantes unos 8-10 minutos para completar esto.</a:t>
            </a:r>
          </a:p>
          <a:p>
            <a:pPr eaLnBrk="1" hangingPunct="1">
              <a:spcBef>
                <a:spcPct val="0"/>
              </a:spcBef>
              <a:buFontTx/>
              <a:buChar char="•"/>
            </a:pPr>
            <a:r>
              <a:rPr lang="es-ES" dirty="0">
                <a:solidFill>
                  <a:srgbClr val="000000"/>
                </a:solidFill>
              </a:rPr>
              <a:t>Haga que los estudiantes den un informe al final.</a:t>
            </a:r>
          </a:p>
          <a:p>
            <a:pPr eaLnBrk="1" hangingPunct="1">
              <a:spcBef>
                <a:spcPct val="0"/>
              </a:spcBef>
              <a:buFontTx/>
              <a:buChar char="•"/>
            </a:pPr>
            <a:r>
              <a:rPr lang="es-ES" dirty="0">
                <a:solidFill>
                  <a:srgbClr val="000000"/>
                </a:solidFill>
              </a:rPr>
              <a:t>Debatir si hay alguna confusión o si se necesita información adicional.</a:t>
            </a:r>
          </a:p>
        </p:txBody>
      </p:sp>
      <p:sp>
        <p:nvSpPr>
          <p:cNvPr id="142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D2CCF69-4623-499F-A77E-164946A4B6C0}" type="slidenum">
              <a:rPr lang="en-US" smtClean="0">
                <a:solidFill>
                  <a:srgbClr val="000000"/>
                </a:solidFill>
                <a:latin typeface="Calibri" pitchFamily="34" charset="0"/>
              </a:rPr>
              <a:pPr fontAlgn="base">
                <a:spcBef>
                  <a:spcPct val="0"/>
                </a:spcBef>
                <a:spcAft>
                  <a:spcPct val="0"/>
                </a:spcAft>
                <a:buSzPct val="100000"/>
                <a:defRPr/>
              </a:pPr>
              <a:t>59</a:t>
            </a:fld>
            <a:endParaRPr lang="en-US">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Querrá que el grupo preste atención a los Objetivos de aprendizaje dentro de cada módulo</a:t>
            </a:r>
          </a:p>
          <a:p>
            <a:pPr eaLnBrk="1" hangingPunct="1">
              <a:spcBef>
                <a:spcPct val="0"/>
              </a:spcBef>
              <a:buFontTx/>
              <a:buChar char="•"/>
            </a:pPr>
            <a:r>
              <a:rPr lang="es-ES" dirty="0">
                <a:solidFill>
                  <a:srgbClr val="000000"/>
                </a:solidFill>
              </a:rPr>
              <a:t>Debate - Preguntas/respuestas</a:t>
            </a:r>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A30AAF8A-9AFB-477D-A396-C4280411C740}" type="slidenum">
              <a:rPr lang="en-US" smtClean="0">
                <a:solidFill>
                  <a:srgbClr val="000000"/>
                </a:solidFill>
                <a:latin typeface="Calibri" pitchFamily="34" charset="0"/>
              </a:rPr>
              <a:pPr fontAlgn="base">
                <a:spcBef>
                  <a:spcPct val="0"/>
                </a:spcBef>
                <a:spcAft>
                  <a:spcPct val="0"/>
                </a:spcAft>
                <a:buSzPct val="100000"/>
                <a:defRPr/>
              </a:pPr>
              <a:t>6</a:t>
            </a:fld>
            <a:endParaRPr lang="en-US">
              <a:solidFill>
                <a:srgbClr val="000000"/>
              </a:solidFill>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Miremos nuestros cuadros de Funciones y responsabilidades.</a:t>
            </a:r>
          </a:p>
          <a:p>
            <a:pPr eaLnBrk="1" hangingPunct="1">
              <a:spcBef>
                <a:spcPct val="0"/>
              </a:spcBef>
              <a:buFontTx/>
              <a:buChar char="•"/>
            </a:pPr>
            <a:r>
              <a:rPr lang="es-ES">
                <a:solidFill>
                  <a:srgbClr val="000000"/>
                </a:solidFill>
              </a:rPr>
              <a:t>¿Algo que agregar a los cuadros? </a:t>
            </a:r>
          </a:p>
          <a:p>
            <a:pPr eaLnBrk="1" hangingPunct="1">
              <a:spcBef>
                <a:spcPct val="0"/>
              </a:spcBef>
              <a:buFontTx/>
              <a:buChar char="•"/>
            </a:pPr>
            <a:r>
              <a:rPr lang="es-ES">
                <a:solidFill>
                  <a:srgbClr val="000000"/>
                </a:solidFill>
              </a:rPr>
              <a:t>¿Alguna pregunta? </a:t>
            </a:r>
          </a:p>
          <a:p>
            <a:pPr eaLnBrk="1" hangingPunct="1">
              <a:spcBef>
                <a:spcPct val="0"/>
              </a:spcBef>
              <a:buFontTx/>
              <a:buChar char="•"/>
            </a:pPr>
            <a:r>
              <a:rPr lang="es-ES">
                <a:solidFill>
                  <a:srgbClr val="000000"/>
                </a:solidFill>
              </a:rPr>
              <a:t>Cita sobre seguridad: pregunte si alguien tiene algo más que decir sobre esta cita ahora que han terminado esta capacitación.</a:t>
            </a:r>
          </a:p>
          <a:p>
            <a:pPr eaLnBrk="1" hangingPunct="1">
              <a:spcBef>
                <a:spcPct val="0"/>
              </a:spcBef>
              <a:buFontTx/>
              <a:buChar char="•"/>
            </a:pPr>
            <a:r>
              <a:rPr lang="es-ES">
                <a:solidFill>
                  <a:srgbClr val="000000"/>
                </a:solidFill>
              </a:rPr>
              <a:t>Quite el cuadro, repase los pensamientos iniciales y subsiguientes. ¿Algo para agregar?</a:t>
            </a:r>
          </a:p>
          <a:p>
            <a:pPr eaLnBrk="1" hangingPunct="1">
              <a:spcBef>
                <a:spcPct val="0"/>
              </a:spcBef>
              <a:buFontTx/>
              <a:buChar char="•"/>
            </a:pPr>
            <a:r>
              <a:rPr lang="es-ES">
                <a:solidFill>
                  <a:srgbClr val="000000"/>
                </a:solidFill>
              </a:rPr>
              <a:t>Desafíelos a que hagan de la seguridad una prioridad con la planificación su trabajo. Nota: No hay NADA de lo que hacemos que justifique que alguien se lastime ni nada por lo que valga la pena morir, así que debemos planificar nuestros trabajos y ejecutarlos de la manera más segura posible.</a:t>
            </a:r>
          </a:p>
        </p:txBody>
      </p:sp>
      <p:sp>
        <p:nvSpPr>
          <p:cNvPr id="143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EC8733B-B2AF-423B-818E-658A80D482E3}" type="slidenum">
              <a:rPr lang="en-US" smtClean="0">
                <a:solidFill>
                  <a:srgbClr val="000000"/>
                </a:solidFill>
                <a:latin typeface="Calibri" pitchFamily="34" charset="0"/>
              </a:rPr>
              <a:pPr fontAlgn="base">
                <a:spcBef>
                  <a:spcPct val="0"/>
                </a:spcBef>
                <a:spcAft>
                  <a:spcPct val="0"/>
                </a:spcAft>
                <a:buSzPct val="100000"/>
                <a:defRPr/>
              </a:pPr>
              <a:t>60</a:t>
            </a:fld>
            <a:endParaRPr lang="en-US">
              <a:solidFill>
                <a:srgbClr val="000000"/>
              </a:solidFill>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Entregue certificados, si esta es la práctica del sitio.</a:t>
            </a:r>
          </a:p>
          <a:p>
            <a:pPr eaLnBrk="1" hangingPunct="1">
              <a:spcBef>
                <a:spcPct val="0"/>
              </a:spcBef>
              <a:buFontTx/>
              <a:buChar char="•"/>
            </a:pPr>
            <a:r>
              <a:rPr lang="es-ES" dirty="0">
                <a:solidFill>
                  <a:srgbClr val="000000"/>
                </a:solidFill>
              </a:rPr>
              <a:t>Recuerde a los estudiantes que pueden acudir a los profesionales en Salud y Seguridad, así como a los representantes de Blue </a:t>
            </a:r>
            <a:r>
              <a:rPr lang="es-ES" dirty="0" err="1">
                <a:solidFill>
                  <a:srgbClr val="000000"/>
                </a:solidFill>
              </a:rPr>
              <a:t>Stake</a:t>
            </a:r>
            <a:r>
              <a:rPr lang="es-ES" dirty="0">
                <a:solidFill>
                  <a:srgbClr val="000000"/>
                </a:solidFill>
              </a:rPr>
              <a:t>, en caso de que tengan otras preguntas.</a:t>
            </a:r>
          </a:p>
          <a:p>
            <a:pPr eaLnBrk="1" hangingPunct="1">
              <a:spcBef>
                <a:spcPct val="0"/>
              </a:spcBef>
              <a:buFontTx/>
              <a:buChar char="•"/>
            </a:pPr>
            <a:r>
              <a:rPr lang="es-ES" dirty="0">
                <a:solidFill>
                  <a:srgbClr val="000000"/>
                </a:solidFill>
              </a:rPr>
              <a:t>Cuestionario del facilitador (en </a:t>
            </a:r>
            <a:r>
              <a:rPr lang="es-ES" dirty="0" err="1">
                <a:solidFill>
                  <a:srgbClr val="000000"/>
                </a:solidFill>
              </a:rPr>
              <a:t>FG</a:t>
            </a:r>
            <a:r>
              <a:rPr lang="es-ES" dirty="0">
                <a:solidFill>
                  <a:srgbClr val="000000"/>
                </a:solidFill>
              </a:rPr>
              <a:t>, página 55); llénelo y envíelo con los cuestionarios de los estudiantes.</a:t>
            </a:r>
          </a:p>
        </p:txBody>
      </p:sp>
      <p:sp>
        <p:nvSpPr>
          <p:cNvPr id="144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62BEC82-6948-451B-BD71-6FB07468FD93}" type="slidenum">
              <a:rPr lang="en-US" smtClean="0">
                <a:solidFill>
                  <a:srgbClr val="000000"/>
                </a:solidFill>
                <a:latin typeface="Calibri" pitchFamily="34" charset="0"/>
              </a:rPr>
              <a:pPr fontAlgn="base">
                <a:spcBef>
                  <a:spcPct val="0"/>
                </a:spcBef>
                <a:spcAft>
                  <a:spcPct val="0"/>
                </a:spcAft>
                <a:buSzPct val="100000"/>
                <a:defRPr/>
              </a:pPr>
              <a:t>61</a:t>
            </a:fld>
            <a:endParaRPr lang="en-US">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a:solidFill>
                  <a:srgbClr val="000000"/>
                </a:solidFill>
              </a:rPr>
              <a:t>Instrucción:</a:t>
            </a:r>
          </a:p>
          <a:p>
            <a:pPr eaLnBrk="1" hangingPunct="1">
              <a:spcBef>
                <a:spcPct val="0"/>
              </a:spcBef>
              <a:buFontTx/>
              <a:buChar char="•"/>
            </a:pPr>
            <a:r>
              <a:rPr lang="es-ES">
                <a:solidFill>
                  <a:srgbClr val="000000"/>
                </a:solidFill>
              </a:rPr>
              <a:t>Lea estos objetivos para que los participantes sepan qué conocimiento y conjuntos de habilidades obtendrán antes de irse del curso.</a:t>
            </a:r>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66F41E1-9450-4013-A6F8-AF63FC7172A0}" type="slidenum">
              <a:rPr lang="en-US" smtClean="0">
                <a:solidFill>
                  <a:srgbClr val="000000"/>
                </a:solidFill>
                <a:latin typeface="Calibri" pitchFamily="34" charset="0"/>
              </a:rPr>
              <a:pPr fontAlgn="base">
                <a:spcBef>
                  <a:spcPct val="0"/>
                </a:spcBef>
                <a:spcAft>
                  <a:spcPct val="0"/>
                </a:spcAft>
                <a:buSzPct val="100000"/>
                <a:defRPr/>
              </a:pPr>
              <a:t>7</a:t>
            </a:fld>
            <a:endParaRPr lang="en-US">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“¿Por qué tenemos que debatir y aprender por Blue </a:t>
            </a:r>
            <a:r>
              <a:rPr lang="es-ES" dirty="0" err="1">
                <a:solidFill>
                  <a:srgbClr val="000000"/>
                </a:solidFill>
              </a:rPr>
              <a:t>Stake</a:t>
            </a:r>
            <a:r>
              <a:rPr lang="es-ES" dirty="0">
                <a:solidFill>
                  <a:srgbClr val="000000"/>
                </a:solidFill>
              </a:rPr>
              <a:t>?”</a:t>
            </a:r>
          </a:p>
          <a:p>
            <a:pPr eaLnBrk="1" hangingPunct="1">
              <a:spcBef>
                <a:spcPct val="0"/>
              </a:spcBef>
              <a:buFontTx/>
              <a:buChar char="•"/>
            </a:pPr>
            <a:r>
              <a:rPr lang="es-ES" dirty="0">
                <a:solidFill>
                  <a:srgbClr val="000000"/>
                </a:solidFill>
              </a:rPr>
              <a:t>“Este cuadro muestra las tendencias que se relacionan con el daño a la propiedad, los </a:t>
            </a:r>
            <a:r>
              <a:rPr lang="es-ES" dirty="0" err="1">
                <a:solidFill>
                  <a:srgbClr val="000000"/>
                </a:solidFill>
              </a:rPr>
              <a:t>cuasiaccidentes</a:t>
            </a:r>
            <a:r>
              <a:rPr lang="es-ES" dirty="0">
                <a:solidFill>
                  <a:srgbClr val="000000"/>
                </a:solidFill>
              </a:rPr>
              <a:t> y las lesiones/enfermedades relacionadas con los incidentes de Blue </a:t>
            </a:r>
            <a:r>
              <a:rPr lang="es-ES" dirty="0" err="1">
                <a:solidFill>
                  <a:srgbClr val="000000"/>
                </a:solidFill>
              </a:rPr>
              <a:t>Stake</a:t>
            </a:r>
            <a:r>
              <a:rPr lang="es-ES" dirty="0">
                <a:solidFill>
                  <a:srgbClr val="000000"/>
                </a:solidFill>
              </a:rPr>
              <a:t> de 2009 a 2015”.</a:t>
            </a:r>
          </a:p>
          <a:p>
            <a:pPr eaLnBrk="1" hangingPunct="1">
              <a:spcBef>
                <a:spcPct val="0"/>
              </a:spcBef>
              <a:buFontTx/>
              <a:buChar char="•"/>
            </a:pPr>
            <a:r>
              <a:rPr lang="es-ES" dirty="0">
                <a:solidFill>
                  <a:srgbClr val="000000"/>
                </a:solidFill>
              </a:rPr>
              <a:t>“Parece que aún necesitamos debatir sobre Blue </a:t>
            </a:r>
            <a:r>
              <a:rPr lang="es-ES" dirty="0" err="1">
                <a:solidFill>
                  <a:srgbClr val="000000"/>
                </a:solidFill>
              </a:rPr>
              <a:t>Stake</a:t>
            </a:r>
            <a:r>
              <a:rPr lang="es-ES" dirty="0">
                <a:solidFill>
                  <a:srgbClr val="000000"/>
                </a:solidFill>
              </a:rPr>
              <a:t>. ¿Está de acuerdo?”</a:t>
            </a:r>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E0F4E62-7767-4515-BA0B-AF99E8605136}" type="slidenum">
              <a:rPr lang="en-US" smtClean="0">
                <a:solidFill>
                  <a:srgbClr val="000000"/>
                </a:solidFill>
                <a:latin typeface="Calibri" pitchFamily="34" charset="0"/>
              </a:rPr>
              <a:pPr fontAlgn="base">
                <a:spcBef>
                  <a:spcPct val="0"/>
                </a:spcBef>
                <a:spcAft>
                  <a:spcPct val="0"/>
                </a:spcAft>
                <a:buSzPct val="100000"/>
                <a:defRPr/>
              </a:pPr>
              <a:t>8</a:t>
            </a:fld>
            <a:endParaRPr lang="en-US">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a:solidFill>
                  <a:srgbClr val="000000"/>
                </a:solidFill>
              </a:rPr>
              <a:t>Instrucción</a:t>
            </a:r>
          </a:p>
          <a:p>
            <a:pPr eaLnBrk="1" hangingPunct="1">
              <a:spcBef>
                <a:spcPct val="0"/>
              </a:spcBef>
              <a:buFontTx/>
              <a:buChar char="•"/>
            </a:pPr>
            <a:r>
              <a:rPr lang="es-ES" dirty="0">
                <a:solidFill>
                  <a:srgbClr val="000000"/>
                </a:solidFill>
              </a:rPr>
              <a:t>Repase los objetivos de aprendizaje del módulo.</a:t>
            </a:r>
          </a:p>
          <a:p>
            <a:pPr marL="628650" lvl="1" indent="-171450" eaLnBrk="1" hangingPunct="1">
              <a:spcBef>
                <a:spcPct val="0"/>
              </a:spcBef>
              <a:buFontTx/>
              <a:buChar char="•"/>
            </a:pPr>
            <a:r>
              <a:rPr lang="es-ES" dirty="0">
                <a:solidFill>
                  <a:srgbClr val="000000"/>
                </a:solidFill>
              </a:rPr>
              <a:t>Una vez que completen este módulo, los estudiantes podrán: </a:t>
            </a:r>
          </a:p>
          <a:p>
            <a:pPr marL="1085850" lvl="2" indent="-171450" eaLnBrk="1" hangingPunct="1">
              <a:spcBef>
                <a:spcPct val="0"/>
              </a:spcBef>
              <a:buFontTx/>
              <a:buChar char="•"/>
            </a:pPr>
            <a:r>
              <a:rPr lang="es-ES" dirty="0">
                <a:solidFill>
                  <a:srgbClr val="000000"/>
                </a:solidFill>
              </a:rPr>
              <a:t>Explicar el propósito y el proceso del reconocimiento de peligros</a:t>
            </a:r>
          </a:p>
          <a:p>
            <a:pPr marL="1085850" lvl="2" indent="-171450" eaLnBrk="1" hangingPunct="1">
              <a:spcBef>
                <a:spcPct val="0"/>
              </a:spcBef>
              <a:buFontTx/>
              <a:buChar char="•"/>
            </a:pPr>
            <a:r>
              <a:rPr lang="es-ES" dirty="0">
                <a:solidFill>
                  <a:srgbClr val="000000"/>
                </a:solidFill>
              </a:rPr>
              <a:t>Explicar el propósito de la Política de Blue </a:t>
            </a:r>
            <a:r>
              <a:rPr lang="es-ES" dirty="0" err="1">
                <a:solidFill>
                  <a:srgbClr val="000000"/>
                </a:solidFill>
              </a:rPr>
              <a:t>Stake</a:t>
            </a:r>
            <a:endParaRPr lang="es-ES" dirty="0">
              <a:solidFill>
                <a:srgbClr val="000000"/>
              </a:solidFill>
            </a:endParaRPr>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DEB4F15-34B0-4E32-904F-0AD6666E7BB0}" type="slidenum">
              <a:rPr lang="en-US" smtClean="0">
                <a:solidFill>
                  <a:srgbClr val="000000"/>
                </a:solidFill>
                <a:latin typeface="Calibri" pitchFamily="34" charset="0"/>
              </a:rPr>
              <a:pPr fontAlgn="base">
                <a:spcBef>
                  <a:spcPct val="0"/>
                </a:spcBef>
                <a:spcAft>
                  <a:spcPct val="0"/>
                </a:spcAft>
                <a:buSzPct val="100000"/>
                <a:defRPr/>
              </a:pPr>
              <a:t>9</a:t>
            </a:fld>
            <a:endParaRPr 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7938"/>
            <a:ext cx="7315200" cy="68580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73963" y="660400"/>
            <a:ext cx="13160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175375"/>
            <a:ext cx="73167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21920"/>
            <a:ext cx="7315200" cy="1325563"/>
          </a:xfrm>
        </p:spPr>
        <p:txBody>
          <a:bodyPr>
            <a:normAutofit/>
          </a:bodyPr>
          <a:lstStyle>
            <a:lvl1pPr algn="ctr">
              <a:defRPr sz="1800">
                <a:solidFill>
                  <a:srgbClr val="00B0F0"/>
                </a:solidFill>
                <a:latin typeface="Arial Black" panose="020B0A04020102020204" pitchFamily="34" charset="0"/>
              </a:defRPr>
            </a:lvl1pPr>
          </a:lstStyle>
          <a:p>
            <a:r>
              <a:rPr lang="es-ES"/>
              <a:t>Haga clic para modificar el estilo de título del patrón</a:t>
            </a:r>
            <a:endParaRPr lang="en-US" dirty="0"/>
          </a:p>
        </p:txBody>
      </p:sp>
      <p:sp>
        <p:nvSpPr>
          <p:cNvPr id="13" name="Picture Placeholder 12"/>
          <p:cNvSpPr>
            <a:spLocks noGrp="1"/>
          </p:cNvSpPr>
          <p:nvPr>
            <p:ph type="pic" sz="quarter" idx="11"/>
          </p:nvPr>
        </p:nvSpPr>
        <p:spPr>
          <a:xfrm>
            <a:off x="1379220" y="2110423"/>
            <a:ext cx="4572000" cy="3657600"/>
          </a:xfrm>
          <a:prstGeom prst="rect">
            <a:avLst/>
          </a:prstGeom>
          <a:solidFill>
            <a:schemeClr val="bg1"/>
          </a:solidFill>
        </p:spPr>
        <p:txBody>
          <a:bodyPr/>
          <a:lstStyle>
            <a:lvl1pPr marL="0" indent="0" algn="ctr">
              <a:buNone/>
              <a:defRPr sz="2000" baseline="0"/>
            </a:lvl1pPr>
          </a:lstStyle>
          <a:p>
            <a:pPr lvl="0"/>
            <a:endParaRPr lang="en-US" noProof="0" dirty="0"/>
          </a:p>
          <a:p>
            <a:pPr lvl="0"/>
            <a:endParaRPr lang="en-US" noProof="0" dirty="0"/>
          </a:p>
          <a:p>
            <a:pPr lvl="0"/>
            <a:r>
              <a:rPr lang="en-US" noProof="0" dirty="0"/>
              <a:t>Insert cover photo here</a:t>
            </a:r>
          </a:p>
          <a:p>
            <a:pPr lvl="0"/>
            <a:r>
              <a:rPr lang="en-US" noProof="0" dirty="0"/>
              <a:t>approximately 5” wide</a:t>
            </a:r>
          </a:p>
        </p:txBody>
      </p:sp>
      <p:sp>
        <p:nvSpPr>
          <p:cNvPr id="21" name="Text Placeholder 20"/>
          <p:cNvSpPr>
            <a:spLocks noGrp="1"/>
          </p:cNvSpPr>
          <p:nvPr>
            <p:ph type="body" sz="quarter" idx="14"/>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s-ES"/>
              <a:t>Haga clic para modificar el estilo de texto del patrón</a:t>
            </a:r>
          </a:p>
        </p:txBody>
      </p:sp>
      <p:sp>
        <p:nvSpPr>
          <p:cNvPr id="24" name="Text Placeholder 23"/>
          <p:cNvSpPr>
            <a:spLocks noGrp="1"/>
          </p:cNvSpPr>
          <p:nvPr>
            <p:ph type="body" sz="quarter" idx="15"/>
          </p:nvPr>
        </p:nvSpPr>
        <p:spPr>
          <a:xfrm>
            <a:off x="0" y="1249045"/>
            <a:ext cx="7315200" cy="1463675"/>
          </a:xfrm>
          <a:prstGeom prst="rect">
            <a:avLst/>
          </a:prstGeom>
        </p:spPr>
        <p:txBody>
          <a:bodyPr>
            <a:normAutofit/>
          </a:bodyPr>
          <a:lstStyle>
            <a:lvl1pPr marL="0" indent="0" algn="ctr">
              <a:buFontTx/>
              <a:buNone/>
              <a:defRPr sz="3000" baseline="0">
                <a:solidFill>
                  <a:schemeClr val="bg1"/>
                </a:solidFill>
                <a:latin typeface="Arial Black" panose="020B0A04020102020204"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260773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cxnSp>
        <p:nvCxnSpPr>
          <p:cNvPr id="5"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5250180"/>
            <a:ext cx="6236970" cy="815658"/>
          </a:xfrm>
          <a:prstGeom prst="rect">
            <a:avLst/>
          </a:prstGeom>
        </p:spPr>
        <p:txBody>
          <a:bodyPr/>
          <a:lstStyle>
            <a:lvl1pPr marL="0" indent="0">
              <a:spcBef>
                <a:spcPts val="0"/>
              </a:spcBef>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0" name="Picture Placeholder 6"/>
          <p:cNvSpPr>
            <a:spLocks noGrp="1"/>
          </p:cNvSpPr>
          <p:nvPr>
            <p:ph type="pic" sz="quarter" idx="13"/>
          </p:nvPr>
        </p:nvSpPr>
        <p:spPr>
          <a:xfrm>
            <a:off x="628650" y="1379219"/>
            <a:ext cx="4572000" cy="3627755"/>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r>
              <a:rPr lang="en-US" noProof="0" dirty="0"/>
              <a:t>Insert Image here</a:t>
            </a:r>
          </a:p>
        </p:txBody>
      </p:sp>
      <p:sp>
        <p:nvSpPr>
          <p:cNvPr id="7"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8"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DD7CE89E-D6C3-4AA6-9586-6C26EC360C40}" type="slidenum">
              <a:rPr lang="en-US"/>
              <a:pPr>
                <a:defRPr/>
              </a:pPr>
              <a:t>‹#›</a:t>
            </a:fld>
            <a:endParaRPr lang="en-US" dirty="0"/>
          </a:p>
        </p:txBody>
      </p:sp>
    </p:spTree>
    <p:extLst>
      <p:ext uri="{BB962C8B-B14F-4D97-AF65-F5344CB8AC3E}">
        <p14:creationId xmlns:p14="http://schemas.microsoft.com/office/powerpoint/2010/main" val="164101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Multiple Images">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4853941"/>
            <a:ext cx="6236971" cy="1211898"/>
          </a:xfrm>
          <a:prstGeom prst="rect">
            <a:avLst/>
          </a:prstGeom>
        </p:spPr>
        <p:txBody>
          <a:bodyPr/>
          <a:lstStyle>
            <a:lvl1pPr marL="0" indent="0">
              <a:lnSpc>
                <a:spcPct val="100000"/>
              </a:lnSpc>
              <a:spcBef>
                <a:spcPts val="0"/>
              </a:spcBef>
              <a:spcAft>
                <a:spcPts val="0"/>
              </a:spcAft>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a:t>Haga clic para modificar el estilo de texto del patrón</a:t>
            </a:r>
          </a:p>
          <a:p>
            <a:pPr lvl="1"/>
            <a:r>
              <a:rPr lang="es-ES"/>
              <a:t>Segundo nivel</a:t>
            </a:r>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0" name="Picture Placeholder 6"/>
          <p:cNvSpPr>
            <a:spLocks noGrp="1"/>
          </p:cNvSpPr>
          <p:nvPr>
            <p:ph type="pic" sz="quarter" idx="13"/>
          </p:nvPr>
        </p:nvSpPr>
        <p:spPr>
          <a:xfrm>
            <a:off x="628649"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r>
              <a:rPr lang="en-US" noProof="0" dirty="0"/>
              <a:t>Insert Image here</a:t>
            </a:r>
          </a:p>
        </p:txBody>
      </p:sp>
      <p:sp>
        <p:nvSpPr>
          <p:cNvPr id="14" name="Picture Placeholder 6"/>
          <p:cNvSpPr>
            <a:spLocks noGrp="1"/>
          </p:cNvSpPr>
          <p:nvPr>
            <p:ph type="pic" sz="quarter" idx="17"/>
          </p:nvPr>
        </p:nvSpPr>
        <p:spPr>
          <a:xfrm>
            <a:off x="3144522"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r>
              <a:rPr lang="en-US" noProof="0" dirty="0"/>
              <a:t>Insert Image here</a:t>
            </a:r>
          </a:p>
        </p:txBody>
      </p:sp>
      <p:sp>
        <p:nvSpPr>
          <p:cNvPr id="8" name="Footer Placeholder 4"/>
          <p:cNvSpPr>
            <a:spLocks noGrp="1"/>
          </p:cNvSpPr>
          <p:nvPr>
            <p:ph type="ftr" sz="quarter" idx="18"/>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9" name="Slide Number Placeholder 5"/>
          <p:cNvSpPr>
            <a:spLocks noGrp="1"/>
          </p:cNvSpPr>
          <p:nvPr>
            <p:ph type="sldNum" sz="quarter" idx="19"/>
          </p:nvPr>
        </p:nvSpPr>
        <p:spPr>
          <a:xfrm>
            <a:off x="6865938" y="6183313"/>
            <a:ext cx="2278062" cy="365125"/>
          </a:xfrm>
        </p:spPr>
        <p:txBody>
          <a:bodyPr/>
          <a:lstStyle>
            <a:lvl1pPr algn="ctr">
              <a:defRPr sz="700">
                <a:latin typeface="Arial Black" panose="020B0A04020102020204" pitchFamily="34" charset="0"/>
              </a:defRPr>
            </a:lvl1pPr>
          </a:lstStyle>
          <a:p>
            <a:pPr>
              <a:defRPr/>
            </a:pPr>
            <a:fld id="{2450D347-0B29-4941-A92D-D5C7F6F8EE00}" type="slidenum">
              <a:rPr lang="en-US"/>
              <a:pPr>
                <a:defRPr/>
              </a:pPr>
              <a:t>‹#›</a:t>
            </a:fld>
            <a:endParaRPr lang="en-US" dirty="0"/>
          </a:p>
        </p:txBody>
      </p:sp>
    </p:spTree>
    <p:extLst>
      <p:ext uri="{BB962C8B-B14F-4D97-AF65-F5344CB8AC3E}">
        <p14:creationId xmlns:p14="http://schemas.microsoft.com/office/powerpoint/2010/main" val="1679993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Multiple Images across margin">
    <p:spTree>
      <p:nvGrpSpPr>
        <p:cNvPr id="1" name=""/>
        <p:cNvGrpSpPr/>
        <p:nvPr/>
      </p:nvGrpSpPr>
      <p:grpSpPr>
        <a:xfrm>
          <a:off x="0" y="0"/>
          <a:ext cx="0" cy="0"/>
          <a:chOff x="0" y="0"/>
          <a:chExt cx="0" cy="0"/>
        </a:xfrm>
      </p:grpSpPr>
      <p:cxnSp>
        <p:nvCxnSpPr>
          <p:cNvPr id="7"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8"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4853941"/>
            <a:ext cx="8232982" cy="1211898"/>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0" name="Picture Placeholder 6"/>
          <p:cNvSpPr>
            <a:spLocks noGrp="1"/>
          </p:cNvSpPr>
          <p:nvPr>
            <p:ph type="pic" sz="quarter" idx="13"/>
          </p:nvPr>
        </p:nvSpPr>
        <p:spPr>
          <a:xfrm>
            <a:off x="628649"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r>
              <a:rPr lang="en-US" noProof="0" dirty="0"/>
              <a:t>Insert Image here</a:t>
            </a:r>
          </a:p>
        </p:txBody>
      </p:sp>
      <p:sp>
        <p:nvSpPr>
          <p:cNvPr id="13" name="Picture Placeholder 6"/>
          <p:cNvSpPr>
            <a:spLocks noGrp="1"/>
          </p:cNvSpPr>
          <p:nvPr>
            <p:ph type="pic" sz="quarter" idx="16"/>
          </p:nvPr>
        </p:nvSpPr>
        <p:spPr>
          <a:xfrm>
            <a:off x="6301311"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r>
              <a:rPr lang="en-US" noProof="0" dirty="0"/>
              <a:t>Insert Image here</a:t>
            </a:r>
          </a:p>
        </p:txBody>
      </p:sp>
      <p:sp>
        <p:nvSpPr>
          <p:cNvPr id="14" name="Picture Placeholder 6"/>
          <p:cNvSpPr>
            <a:spLocks noGrp="1"/>
          </p:cNvSpPr>
          <p:nvPr>
            <p:ph type="pic" sz="quarter" idx="17"/>
          </p:nvPr>
        </p:nvSpPr>
        <p:spPr>
          <a:xfrm>
            <a:off x="3464980"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r>
              <a:rPr lang="en-US" noProof="0" dirty="0"/>
              <a:t>Insert Image here</a:t>
            </a:r>
          </a:p>
        </p:txBody>
      </p:sp>
      <p:sp>
        <p:nvSpPr>
          <p:cNvPr id="9" name="Footer Placeholder 4"/>
          <p:cNvSpPr>
            <a:spLocks noGrp="1"/>
          </p:cNvSpPr>
          <p:nvPr>
            <p:ph type="ftr" sz="quarter" idx="18"/>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15" name="Slide Number Placeholder 5"/>
          <p:cNvSpPr>
            <a:spLocks noGrp="1"/>
          </p:cNvSpPr>
          <p:nvPr>
            <p:ph type="sldNum" sz="quarter" idx="19"/>
          </p:nvPr>
        </p:nvSpPr>
        <p:spPr>
          <a:xfrm>
            <a:off x="6865938" y="6183313"/>
            <a:ext cx="2278062" cy="365125"/>
          </a:xfrm>
        </p:spPr>
        <p:txBody>
          <a:bodyPr/>
          <a:lstStyle>
            <a:lvl1pPr algn="ctr">
              <a:defRPr sz="700">
                <a:latin typeface="Arial Black" panose="020B0A04020102020204" pitchFamily="34" charset="0"/>
              </a:defRPr>
            </a:lvl1pPr>
          </a:lstStyle>
          <a:p>
            <a:pPr>
              <a:defRPr/>
            </a:pPr>
            <a:fld id="{D97DB02D-AF6B-4993-823A-205C587756FC}" type="slidenum">
              <a:rPr lang="en-US"/>
              <a:pPr>
                <a:defRPr/>
              </a:pPr>
              <a:t>‹#›</a:t>
            </a:fld>
            <a:endParaRPr lang="en-US" dirty="0"/>
          </a:p>
        </p:txBody>
      </p:sp>
    </p:spTree>
    <p:extLst>
      <p:ext uri="{BB962C8B-B14F-4D97-AF65-F5344CB8AC3E}">
        <p14:creationId xmlns:p14="http://schemas.microsoft.com/office/powerpoint/2010/main" val="1490755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s-ES"/>
              <a:t>Haga clic para modificar el estilo de texto del patrón</a:t>
            </a:r>
          </a:p>
        </p:txBody>
      </p:sp>
      <p:sp>
        <p:nvSpPr>
          <p:cNvPr id="9" name="Text Placeholder 10"/>
          <p:cNvSpPr>
            <a:spLocks noGrp="1"/>
          </p:cNvSpPr>
          <p:nvPr>
            <p:ph type="body" sz="quarter" idx="14"/>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10"/>
          <p:cNvSpPr>
            <a:spLocks noGrp="1"/>
          </p:cNvSpPr>
          <p:nvPr>
            <p:ph type="body" sz="quarter" idx="16"/>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8" name="Footer Placeholder 4"/>
          <p:cNvSpPr>
            <a:spLocks noGrp="1"/>
          </p:cNvSpPr>
          <p:nvPr>
            <p:ph type="ftr" sz="quarter" idx="17"/>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10" name="Slide Number Placeholder 5"/>
          <p:cNvSpPr>
            <a:spLocks noGrp="1"/>
          </p:cNvSpPr>
          <p:nvPr>
            <p:ph type="sldNum" sz="quarter" idx="18"/>
          </p:nvPr>
        </p:nvSpPr>
        <p:spPr>
          <a:xfrm>
            <a:off x="7327900" y="6181725"/>
            <a:ext cx="1816100" cy="366713"/>
          </a:xfrm>
        </p:spPr>
        <p:txBody>
          <a:bodyPr/>
          <a:lstStyle>
            <a:lvl1pPr algn="ctr">
              <a:defRPr sz="700">
                <a:latin typeface="Arial Black" panose="020B0A04020102020204" pitchFamily="34" charset="0"/>
              </a:defRPr>
            </a:lvl1pPr>
          </a:lstStyle>
          <a:p>
            <a:pPr>
              <a:defRPr/>
            </a:pPr>
            <a:fld id="{5AFF145D-8A8C-429E-8464-FDECB5F351B9}" type="slidenum">
              <a:rPr lang="en-US"/>
              <a:pPr>
                <a:defRPr/>
              </a:pPr>
              <a:t>‹#›</a:t>
            </a:fld>
            <a:endParaRPr lang="en-US" dirty="0"/>
          </a:p>
        </p:txBody>
      </p:sp>
    </p:spTree>
    <p:extLst>
      <p:ext uri="{BB962C8B-B14F-4D97-AF65-F5344CB8AC3E}">
        <p14:creationId xmlns:p14="http://schemas.microsoft.com/office/powerpoint/2010/main" val="3777964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cxnSp>
        <p:nvCxnSpPr>
          <p:cNvPr id="6" name="Straight Connector 5"/>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s-ES"/>
              <a:t>Haga clic para modificar el estilo de texto del patrón</a:t>
            </a:r>
          </a:p>
        </p:txBody>
      </p:sp>
      <p:sp>
        <p:nvSpPr>
          <p:cNvPr id="8" name="Text Placeholder 10"/>
          <p:cNvSpPr>
            <a:spLocks noGrp="1"/>
          </p:cNvSpPr>
          <p:nvPr>
            <p:ph type="body" sz="quarter" idx="14"/>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9" name="Text Placeholder 10"/>
          <p:cNvSpPr>
            <a:spLocks noGrp="1"/>
          </p:cNvSpPr>
          <p:nvPr>
            <p:ph type="body" sz="quarter" idx="16"/>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0" name="Footer Placeholder 4"/>
          <p:cNvSpPr>
            <a:spLocks noGrp="1"/>
          </p:cNvSpPr>
          <p:nvPr>
            <p:ph type="ftr" sz="quarter" idx="17"/>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11" name="Slide Number Placeholder 5"/>
          <p:cNvSpPr>
            <a:spLocks noGrp="1"/>
          </p:cNvSpPr>
          <p:nvPr>
            <p:ph type="sldNum" sz="quarter" idx="18"/>
          </p:nvPr>
        </p:nvSpPr>
        <p:spPr>
          <a:xfrm>
            <a:off x="7327900" y="6181725"/>
            <a:ext cx="1816100" cy="366713"/>
          </a:xfrm>
        </p:spPr>
        <p:txBody>
          <a:bodyPr/>
          <a:lstStyle>
            <a:lvl1pPr algn="ctr">
              <a:defRPr sz="700">
                <a:latin typeface="Arial Black" panose="020B0A04020102020204" pitchFamily="34" charset="0"/>
              </a:defRPr>
            </a:lvl1pPr>
          </a:lstStyle>
          <a:p>
            <a:pPr>
              <a:defRPr/>
            </a:pPr>
            <a:fld id="{CFA38176-4354-4684-92AD-523E683C933E}" type="slidenum">
              <a:rPr lang="en-US"/>
              <a:pPr>
                <a:defRPr/>
              </a:pPr>
              <a:t>‹#›</a:t>
            </a:fld>
            <a:endParaRPr lang="en-US" dirty="0"/>
          </a:p>
        </p:txBody>
      </p:sp>
    </p:spTree>
    <p:extLst>
      <p:ext uri="{BB962C8B-B14F-4D97-AF65-F5344CB8AC3E}">
        <p14:creationId xmlns:p14="http://schemas.microsoft.com/office/powerpoint/2010/main" val="343104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66025" y="660400"/>
            <a:ext cx="13319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38" y="6184900"/>
            <a:ext cx="7315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8854"/>
            <a:ext cx="7315200" cy="1325563"/>
          </a:xfrm>
        </p:spPr>
        <p:txBody>
          <a:bodyPr>
            <a:normAutofit/>
          </a:bodyPr>
          <a:lstStyle>
            <a:lvl1pPr algn="ctr">
              <a:defRPr sz="1800">
                <a:solidFill>
                  <a:srgbClr val="00B0F0"/>
                </a:solidFill>
                <a:latin typeface="Arial Black" panose="020B0A04020102020204" pitchFamily="34" charset="0"/>
              </a:defRPr>
            </a:lvl1pPr>
          </a:lstStyle>
          <a:p>
            <a:r>
              <a:rPr lang="es-ES"/>
              <a:t>Haga clic para modificar el estilo de título del patrón</a:t>
            </a:r>
            <a:endParaRPr lang="en-US" dirty="0"/>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pPr lvl="0"/>
            <a:endParaRPr lang="en-US" noProof="0" dirty="0"/>
          </a:p>
          <a:p>
            <a:pPr lvl="0"/>
            <a:endParaRPr lang="en-US" noProof="0" dirty="0"/>
          </a:p>
          <a:p>
            <a:pPr lvl="0"/>
            <a:r>
              <a:rPr lang="en-US" noProof="0" dirty="0"/>
              <a:t>Insert cover photo here</a:t>
            </a:r>
          </a:p>
          <a:p>
            <a:pPr lvl="0"/>
            <a:r>
              <a:rPr lang="en-US" noProof="0" dirty="0"/>
              <a:t>approximately 5” wide</a:t>
            </a:r>
          </a:p>
        </p:txBody>
      </p:sp>
      <p:sp>
        <p:nvSpPr>
          <p:cNvPr id="21" name="Text Placeholder 20"/>
          <p:cNvSpPr>
            <a:spLocks noGrp="1"/>
          </p:cNvSpPr>
          <p:nvPr>
            <p:ph type="body" sz="quarter" idx="14"/>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s-ES"/>
              <a:t>Haga clic para modificar el estilo de texto del patrón</a:t>
            </a:r>
          </a:p>
        </p:txBody>
      </p:sp>
      <p:sp>
        <p:nvSpPr>
          <p:cNvPr id="4" name="Text Placeholder 3"/>
          <p:cNvSpPr>
            <a:spLocks noGrp="1"/>
          </p:cNvSpPr>
          <p:nvPr>
            <p:ph type="body" sz="quarter" idx="18"/>
          </p:nvPr>
        </p:nvSpPr>
        <p:spPr>
          <a:xfrm>
            <a:off x="0" y="1228724"/>
            <a:ext cx="7315200" cy="1209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s-ES"/>
              <a:t>Haga clic para modificar el estilo de texto del patrón</a:t>
            </a:r>
          </a:p>
          <a:p>
            <a:pPr lvl="1"/>
            <a:r>
              <a:rPr lang="es-ES"/>
              <a:t>Segundo nivel</a:t>
            </a:r>
          </a:p>
        </p:txBody>
      </p:sp>
    </p:spTree>
    <p:extLst>
      <p:ext uri="{BB962C8B-B14F-4D97-AF65-F5344CB8AC3E}">
        <p14:creationId xmlns:p14="http://schemas.microsoft.com/office/powerpoint/2010/main" val="195540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a:t>Insert cover photo here </a:t>
            </a:r>
          </a:p>
          <a:p>
            <a:pPr lvl="0"/>
            <a:r>
              <a:rPr lang="en-US" noProof="0" dirty="0"/>
              <a:t>Full page image 7.5” high</a:t>
            </a:r>
          </a:p>
          <a:p>
            <a:pPr lvl="0"/>
            <a:endParaRPr lang="en-US" noProof="0" dirty="0"/>
          </a:p>
        </p:txBody>
      </p:sp>
      <p:sp>
        <p:nvSpPr>
          <p:cNvPr id="7" name="Picture Placeholder 6"/>
          <p:cNvSpPr>
            <a:spLocks noGrp="1"/>
          </p:cNvSpPr>
          <p:nvPr>
            <p:ph type="pic" sz="quarter" idx="13"/>
          </p:nvPr>
        </p:nvSpPr>
        <p:spPr>
          <a:xfrm>
            <a:off x="7326086" y="0"/>
            <a:ext cx="1839684" cy="6858000"/>
          </a:xfrm>
          <a:prstGeom prst="rect">
            <a:avLst/>
          </a:prstGeom>
          <a:solidFill>
            <a:schemeClr val="tx1"/>
          </a:solidFill>
          <a:ln>
            <a:noFill/>
          </a:ln>
        </p:spPr>
        <p:txBody>
          <a:body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3600">
                <a:solidFill>
                  <a:srgbClr val="00B0F0"/>
                </a:solidFill>
                <a:latin typeface="Arial Black" panose="020B0A04020102020204"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170146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a:t>Insert cover photo here </a:t>
            </a:r>
          </a:p>
          <a:p>
            <a:pPr lvl="0"/>
            <a:r>
              <a:rPr lang="en-US" noProof="0" dirty="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pPr lvl="0"/>
            <a:endParaRPr lang="en-US" noProof="0" dirty="0"/>
          </a:p>
        </p:txBody>
      </p:sp>
      <p:sp>
        <p:nvSpPr>
          <p:cNvPr id="5" name="Text Placeholder 2"/>
          <p:cNvSpPr>
            <a:spLocks noGrp="1"/>
          </p:cNvSpPr>
          <p:nvPr>
            <p:ph type="body" sz="quarter" idx="15"/>
          </p:nvPr>
        </p:nvSpPr>
        <p:spPr>
          <a:xfrm rot="16200000">
            <a:off x="6284191" y="3415418"/>
            <a:ext cx="4387161" cy="1332457"/>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70253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a:t>Insert cover photo here </a:t>
            </a:r>
          </a:p>
          <a:p>
            <a:pPr lvl="0"/>
            <a:r>
              <a:rPr lang="en-US" noProof="0" dirty="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pPr lvl="0"/>
            <a:endParaRPr lang="en-US" noProof="0" dirty="0"/>
          </a:p>
        </p:txBody>
      </p:sp>
      <p:sp>
        <p:nvSpPr>
          <p:cNvPr id="5" name="Text Placeholder 2"/>
          <p:cNvSpPr>
            <a:spLocks noGrp="1"/>
          </p:cNvSpPr>
          <p:nvPr>
            <p:ph type="body" sz="quarter" idx="15"/>
          </p:nvPr>
        </p:nvSpPr>
        <p:spPr>
          <a:xfrm rot="16200000">
            <a:off x="5401479" y="2745344"/>
            <a:ext cx="5939950" cy="1119822"/>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356466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Title">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baseline="0">
                <a:latin typeface="Arial" panose="020B0604020202020204" pitchFamily="34" charset="0"/>
                <a:cs typeface="Arial" panose="020B0604020202020204" pitchFamily="34" charset="0"/>
              </a:defRPr>
            </a:lvl2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6AB47E2C-A163-4308-ADA4-FDB956ACC7E4}" type="slidenum">
              <a:rPr lang="en-US"/>
              <a:pPr>
                <a:defRPr/>
              </a:pPr>
              <a:t>‹#›</a:t>
            </a:fld>
            <a:endParaRPr lang="en-US" dirty="0"/>
          </a:p>
        </p:txBody>
      </p:sp>
    </p:spTree>
    <p:extLst>
      <p:ext uri="{BB962C8B-B14F-4D97-AF65-F5344CB8AC3E}">
        <p14:creationId xmlns:p14="http://schemas.microsoft.com/office/powerpoint/2010/main" val="366300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Title on Two Lines">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1820331"/>
            <a:ext cx="6236970" cy="4245507"/>
          </a:xfrm>
          <a:prstGeom prst="rect">
            <a:avLst/>
          </a:prstGeom>
        </p:spPr>
        <p:txBody>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2" name="Text Placeholder 10"/>
          <p:cNvSpPr>
            <a:spLocks noGrp="1"/>
          </p:cNvSpPr>
          <p:nvPr>
            <p:ph type="body" sz="quarter" idx="15"/>
          </p:nvPr>
        </p:nvSpPr>
        <p:spPr>
          <a:xfrm>
            <a:off x="628650" y="556205"/>
            <a:ext cx="6236970"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47F435AA-0FD5-4E8A-92C9-9451D8A2E861}" type="slidenum">
              <a:rPr lang="en-US"/>
              <a:pPr>
                <a:defRPr/>
              </a:pPr>
              <a:t>‹#›</a:t>
            </a:fld>
            <a:endParaRPr lang="en-US" dirty="0"/>
          </a:p>
        </p:txBody>
      </p:sp>
    </p:spTree>
    <p:extLst>
      <p:ext uri="{BB962C8B-B14F-4D97-AF65-F5344CB8AC3E}">
        <p14:creationId xmlns:p14="http://schemas.microsoft.com/office/powerpoint/2010/main" val="3798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itle &amp; Sub Titles">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1800" baseline="0">
                <a:latin typeface="Arial Black" panose="020B0A04020102020204" pitchFamily="34" charset="0"/>
                <a:cs typeface="Arial" panose="020B0604020202020204" pitchFamily="34" charset="0"/>
              </a:defRPr>
            </a:lvl1pPr>
            <a:lvl2pPr>
              <a:spcBef>
                <a:spcPts val="600"/>
              </a:spcBef>
              <a:buClr>
                <a:srgbClr val="00B0F0"/>
              </a:buClr>
              <a:defRPr sz="1800" baseline="0">
                <a:latin typeface="Arial" panose="020B0604020202020204" pitchFamily="34" charset="0"/>
                <a:cs typeface="Arial" panose="020B0604020202020204" pitchFamily="34" charset="0"/>
              </a:defRPr>
            </a:lvl2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247E8EF0-3FEE-4DB6-BE30-B162E6AC9FA3}" type="slidenum">
              <a:rPr lang="en-US"/>
              <a:pPr>
                <a:defRPr/>
              </a:pPr>
              <a:t>‹#›</a:t>
            </a:fld>
            <a:endParaRPr lang="en-US" dirty="0"/>
          </a:p>
        </p:txBody>
      </p:sp>
    </p:spTree>
    <p:extLst>
      <p:ext uri="{BB962C8B-B14F-4D97-AF65-F5344CB8AC3E}">
        <p14:creationId xmlns:p14="http://schemas.microsoft.com/office/powerpoint/2010/main" val="79244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Title &amp; Image">
    <p:spTree>
      <p:nvGrpSpPr>
        <p:cNvPr id="1" name=""/>
        <p:cNvGrpSpPr/>
        <p:nvPr/>
      </p:nvGrpSpPr>
      <p:grpSpPr>
        <a:xfrm>
          <a:off x="0" y="0"/>
          <a:ext cx="0" cy="0"/>
          <a:chOff x="0" y="0"/>
          <a:chExt cx="0" cy="0"/>
        </a:xfrm>
      </p:grpSpPr>
      <p:cxnSp>
        <p:nvCxnSpPr>
          <p:cNvPr id="5"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a:t>Haga clic para modificar el estilo de texto del patrón</a:t>
            </a:r>
          </a:p>
        </p:txBody>
      </p:sp>
      <p:sp>
        <p:nvSpPr>
          <p:cNvPr id="13" name="Picture Placeholder 6"/>
          <p:cNvSpPr>
            <a:spLocks noGrp="1"/>
          </p:cNvSpPr>
          <p:nvPr>
            <p:ph type="pic" sz="quarter" idx="16"/>
          </p:nvPr>
        </p:nvSpPr>
        <p:spPr>
          <a:xfrm>
            <a:off x="3666067" y="1379219"/>
            <a:ext cx="3199553" cy="3412913"/>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a:p>
          <a:p>
            <a:pPr lvl="0"/>
            <a:endParaRPr lang="en-US" noProof="0" dirty="0"/>
          </a:p>
          <a:p>
            <a:pPr lvl="0"/>
            <a:r>
              <a:rPr lang="en-US" noProof="0" dirty="0"/>
              <a:t>Insert </a:t>
            </a:r>
          </a:p>
          <a:p>
            <a:pPr lvl="0"/>
            <a:r>
              <a:rPr lang="en-US" noProof="0" dirty="0"/>
              <a:t>Image Here</a:t>
            </a:r>
          </a:p>
        </p:txBody>
      </p:sp>
      <p:sp>
        <p:nvSpPr>
          <p:cNvPr id="3" name="Text Placeholder 2"/>
          <p:cNvSpPr>
            <a:spLocks noGrp="1"/>
          </p:cNvSpPr>
          <p:nvPr>
            <p:ph type="body" sz="quarter" idx="17"/>
          </p:nvPr>
        </p:nvSpPr>
        <p:spPr>
          <a:xfrm>
            <a:off x="628650" y="1379220"/>
            <a:ext cx="6236970" cy="4649047"/>
          </a:xfrm>
          <a:prstGeom prst="rect">
            <a:avLst/>
          </a:prstGeom>
        </p:spPr>
        <p:txBody>
          <a:bodyPr>
            <a:noAutofit/>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Footer Placeholder 4"/>
          <p:cNvSpPr>
            <a:spLocks noGrp="1"/>
          </p:cNvSpPr>
          <p:nvPr>
            <p:ph type="ftr" sz="quarter" idx="18"/>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BLUE STAKE – SFT FCX1019C</a:t>
            </a:r>
            <a:endParaRPr lang="en-US" dirty="0"/>
          </a:p>
        </p:txBody>
      </p:sp>
      <p:sp>
        <p:nvSpPr>
          <p:cNvPr id="8" name="Slide Number Placeholder 5"/>
          <p:cNvSpPr>
            <a:spLocks noGrp="1"/>
          </p:cNvSpPr>
          <p:nvPr>
            <p:ph type="sldNum" sz="quarter" idx="19"/>
          </p:nvPr>
        </p:nvSpPr>
        <p:spPr>
          <a:xfrm>
            <a:off x="6865938" y="6183313"/>
            <a:ext cx="2278062" cy="365125"/>
          </a:xfrm>
        </p:spPr>
        <p:txBody>
          <a:bodyPr/>
          <a:lstStyle>
            <a:lvl1pPr algn="ctr">
              <a:defRPr sz="700">
                <a:latin typeface="Arial Black" panose="020B0A04020102020204" pitchFamily="34" charset="0"/>
              </a:defRPr>
            </a:lvl1pPr>
          </a:lstStyle>
          <a:p>
            <a:pPr>
              <a:defRPr/>
            </a:pPr>
            <a:fld id="{052E8B3E-5C99-4C34-895D-F46CF3A8DC3D}" type="slidenum">
              <a:rPr lang="en-US"/>
              <a:pPr>
                <a:defRPr/>
              </a:pPr>
              <a:t>‹#›</a:t>
            </a:fld>
            <a:endParaRPr lang="en-US" dirty="0"/>
          </a:p>
        </p:txBody>
      </p:sp>
    </p:spTree>
    <p:extLst>
      <p:ext uri="{BB962C8B-B14F-4D97-AF65-F5344CB8AC3E}">
        <p14:creationId xmlns:p14="http://schemas.microsoft.com/office/powerpoint/2010/main" val="562361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Title Slide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76B8C9A-1827-443C-8F72-9426A5A15B3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charset="0"/>
        </a:defRPr>
      </a:lvl2pPr>
      <a:lvl3pPr algn="l" rtl="0" eaLnBrk="0" fontAlgn="base" hangingPunct="0">
        <a:lnSpc>
          <a:spcPct val="90000"/>
        </a:lnSpc>
        <a:spcBef>
          <a:spcPct val="0"/>
        </a:spcBef>
        <a:spcAft>
          <a:spcPct val="0"/>
        </a:spcAft>
        <a:defRPr sz="4400">
          <a:solidFill>
            <a:schemeClr val="tx1"/>
          </a:solidFill>
          <a:latin typeface="Arial" charset="0"/>
        </a:defRPr>
      </a:lvl3pPr>
      <a:lvl4pPr algn="l" rtl="0" eaLnBrk="0" fontAlgn="base" hangingPunct="0">
        <a:lnSpc>
          <a:spcPct val="90000"/>
        </a:lnSpc>
        <a:spcBef>
          <a:spcPct val="0"/>
        </a:spcBef>
        <a:spcAft>
          <a:spcPct val="0"/>
        </a:spcAft>
        <a:defRPr sz="4400">
          <a:solidFill>
            <a:schemeClr val="tx1"/>
          </a:solidFill>
          <a:latin typeface="Arial" charset="0"/>
        </a:defRPr>
      </a:lvl4pPr>
      <a:lvl5pPr algn="l" rtl="0" eaLnBrk="0" fontAlgn="base" hangingPunct="0">
        <a:lnSpc>
          <a:spcPct val="90000"/>
        </a:lnSpc>
        <a:spcBef>
          <a:spcPct val="0"/>
        </a:spcBef>
        <a:spcAft>
          <a:spcPct val="0"/>
        </a:spcAft>
        <a:defRPr sz="4400">
          <a:solidFill>
            <a:schemeClr val="tx1"/>
          </a:solidFill>
          <a:latin typeface="Arial" charset="0"/>
        </a:defRPr>
      </a:lvl5pPr>
      <a:lvl6pPr marL="457200" algn="l" rtl="0" fontAlgn="base">
        <a:lnSpc>
          <a:spcPct val="90000"/>
        </a:lnSpc>
        <a:spcBef>
          <a:spcPct val="0"/>
        </a:spcBef>
        <a:spcAft>
          <a:spcPct val="0"/>
        </a:spcAft>
        <a:defRPr sz="4400">
          <a:solidFill>
            <a:schemeClr val="tx1"/>
          </a:solidFill>
          <a:latin typeface="Arial" charset="0"/>
        </a:defRPr>
      </a:lvl6pPr>
      <a:lvl7pPr marL="914400" algn="l" rtl="0" fontAlgn="base">
        <a:lnSpc>
          <a:spcPct val="90000"/>
        </a:lnSpc>
        <a:spcBef>
          <a:spcPct val="0"/>
        </a:spcBef>
        <a:spcAft>
          <a:spcPct val="0"/>
        </a:spcAft>
        <a:defRPr sz="4400">
          <a:solidFill>
            <a:schemeClr val="tx1"/>
          </a:solidFill>
          <a:latin typeface="Arial" charset="0"/>
        </a:defRPr>
      </a:lvl7pPr>
      <a:lvl8pPr marL="1371600" algn="l" rtl="0" fontAlgn="base">
        <a:lnSpc>
          <a:spcPct val="90000"/>
        </a:lnSpc>
        <a:spcBef>
          <a:spcPct val="0"/>
        </a:spcBef>
        <a:spcAft>
          <a:spcPct val="0"/>
        </a:spcAft>
        <a:defRPr sz="4400">
          <a:solidFill>
            <a:schemeClr val="tx1"/>
          </a:solidFill>
          <a:latin typeface="Arial" charset="0"/>
        </a:defRPr>
      </a:lvl8pPr>
      <a:lvl9pPr marL="1828800" algn="l" rtl="0" fontAlgn="base">
        <a:lnSpc>
          <a:spcPct val="90000"/>
        </a:lnSpc>
        <a:spcBef>
          <a:spcPct val="0"/>
        </a:spcBef>
        <a:spcAft>
          <a:spcPct val="0"/>
        </a:spcAft>
        <a:defRPr sz="4400">
          <a:solidFill>
            <a:schemeClr val="tx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Section Title Page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301B251-B65D-4B4A-92DC-BDD950FCF60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Page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393440A-661F-4834-8E00-D3ED512419F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Section Title Page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F22B795-4BE9-4BB0-B1A7-5C960A9F8AD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3"/>
          <p:cNvSpPr>
            <a:spLocks noGrp="1"/>
          </p:cNvSpPr>
          <p:nvPr>
            <p:ph type="body" sz="quarter" idx="14"/>
          </p:nvPr>
        </p:nvSpPr>
        <p:spPr bwMode="auto">
          <a:xfrm>
            <a:off x="7315200" y="6184900"/>
            <a:ext cx="1828800" cy="67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s-ES" dirty="0"/>
          </a:p>
        </p:txBody>
      </p:sp>
      <p:pic>
        <p:nvPicPr>
          <p:cNvPr id="19459"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14" r="3114"/>
          <a:stretch>
            <a:fillRect/>
          </a:stretch>
        </p:blipFill>
        <p:spPr bwMode="auto">
          <a:xfrm>
            <a:off x="1379538" y="2109788"/>
            <a:ext cx="4572000" cy="3657600"/>
          </a:xfrm>
          <a:extLst>
            <a:ext uri="{91240B29-F687-4F45-9708-019B960494DF}">
              <a14:hiddenLine xmlns:a14="http://schemas.microsoft.com/office/drawing/2010/main" w="9525">
                <a:solidFill>
                  <a:srgbClr val="000000"/>
                </a:solidFill>
                <a:miter lim="800000"/>
                <a:headEnd/>
                <a:tailEnd/>
              </a14:hiddenLine>
            </a:ext>
          </a:extLst>
        </p:spPr>
      </p:pic>
      <p:sp>
        <p:nvSpPr>
          <p:cNvPr id="19460" name="Text Placeholder 4"/>
          <p:cNvSpPr>
            <a:spLocks noGrp="1"/>
          </p:cNvSpPr>
          <p:nvPr>
            <p:ph type="body" sz="quarter" idx="15"/>
          </p:nvPr>
        </p:nvSpPr>
        <p:spPr bwMode="auto">
          <a:xfrm>
            <a:off x="0" y="1249363"/>
            <a:ext cx="7315200" cy="146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Font typeface="Arial" charset="0"/>
              <a:buNone/>
            </a:pPr>
            <a:r>
              <a:rPr lang="es-ES">
                <a:solidFill>
                  <a:srgbClr val="FFFFFF"/>
                </a:solidFill>
              </a:rPr>
              <a:t>BLUE STAKE</a:t>
            </a:r>
          </a:p>
        </p:txBody>
      </p:sp>
      <p:sp>
        <p:nvSpPr>
          <p:cNvPr id="19461" name="Title 1"/>
          <p:cNvSpPr>
            <a:spLocks noGrp="1"/>
          </p:cNvSpPr>
          <p:nvPr>
            <p:ph type="title"/>
          </p:nvPr>
        </p:nvSpPr>
        <p:spPr>
          <a:xfrm>
            <a:off x="0" y="122238"/>
            <a:ext cx="7315200" cy="1325562"/>
          </a:xfrm>
        </p:spPr>
        <p:txBody>
          <a:bodyPr/>
          <a:lstStyle/>
          <a:p>
            <a:pPr eaLnBrk="1" hangingPunct="1"/>
            <a:r>
              <a:rPr lang="es-ES"/>
              <a:t>SFT FCX1019C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bwMode="auto">
          <a:xfrm>
            <a:off x="0" y="1262063"/>
            <a:ext cx="77993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ClrTx/>
              <a:buFont typeface="Arial" charset="0"/>
              <a:buNone/>
            </a:pPr>
            <a:r>
              <a:rPr lang="es-ES" sz="2000">
                <a:solidFill>
                  <a:srgbClr val="000000"/>
                </a:solidFill>
                <a:latin typeface="Arial Black" pitchFamily="34" charset="0"/>
                <a:cs typeface="Arial" charset="0"/>
              </a:rPr>
              <a:t>Jerarquía de controles</a:t>
            </a:r>
          </a:p>
        </p:txBody>
      </p:sp>
      <p:sp>
        <p:nvSpPr>
          <p:cNvPr id="28675"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Reconocimiento de peligros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549400"/>
            <a:ext cx="6237288"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6D8C0BE2-EB65-47A5-9C69-C67AA7D650BF}" type="slidenum">
              <a:rPr lang="es-ES" smtClean="0">
                <a:solidFill>
                  <a:srgbClr val="898989"/>
                </a:solidFill>
                <a:latin typeface="Arial Black" pitchFamily="34" charset="0"/>
              </a:rPr>
              <a:pPr fontAlgn="base">
                <a:spcBef>
                  <a:spcPct val="0"/>
                </a:spcBef>
                <a:spcAft>
                  <a:spcPct val="0"/>
                </a:spcAft>
                <a:buSzPct val="100000"/>
                <a:defRPr/>
              </a:pPr>
              <a:t>10</a:t>
            </a:fld>
            <a:endParaRPr lang="es-ES">
              <a:solidFill>
                <a:srgbClr val="898989"/>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charRg st="0" end="2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C3DABF1-970D-4296-87A6-645C1744823B}" type="slidenum">
              <a:rPr lang="es-ES" smtClean="0">
                <a:solidFill>
                  <a:srgbClr val="898989"/>
                </a:solidFill>
                <a:latin typeface="Arial Black" pitchFamily="34" charset="0"/>
              </a:rPr>
              <a:pPr fontAlgn="base">
                <a:spcBef>
                  <a:spcPct val="0"/>
                </a:spcBef>
                <a:spcAft>
                  <a:spcPct val="0"/>
                </a:spcAft>
                <a:buSzPct val="100000"/>
                <a:defRPr/>
              </a:pPr>
              <a:t>11</a:t>
            </a:fld>
            <a:endParaRPr lang="es-ES">
              <a:solidFill>
                <a:srgbClr val="898989"/>
              </a:solidFill>
              <a:latin typeface="Arial Black" pitchFamily="34" charset="0"/>
            </a:endParaRPr>
          </a:p>
        </p:txBody>
      </p:sp>
      <p:sp>
        <p:nvSpPr>
          <p:cNvPr id="29700"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¿Qué es el reconocimiento de peligros?</a:t>
            </a:r>
          </a:p>
          <a:p>
            <a:pPr eaLnBrk="1" hangingPunct="1"/>
            <a:r>
              <a:rPr lang="es-ES">
                <a:solidFill>
                  <a:srgbClr val="000000"/>
                </a:solidFill>
                <a:latin typeface="Arial" charset="0"/>
                <a:cs typeface="Arial" charset="0"/>
              </a:rPr>
              <a:t>¿Cuándo sucede esto?</a:t>
            </a:r>
          </a:p>
          <a:p>
            <a:pPr eaLnBrk="1" hangingPunct="1"/>
            <a:r>
              <a:rPr lang="es-ES">
                <a:solidFill>
                  <a:srgbClr val="000000"/>
                </a:solidFill>
                <a:latin typeface="Arial" charset="0"/>
                <a:cs typeface="Arial" charset="0"/>
              </a:rPr>
              <a:t>¿Qué herramientas tenemos como ayuda?</a:t>
            </a:r>
          </a:p>
          <a:p>
            <a:pPr eaLnBrk="1" hangingPunct="1"/>
            <a:r>
              <a:rPr lang="es-ES">
                <a:solidFill>
                  <a:srgbClr val="000000"/>
                </a:solidFill>
                <a:latin typeface="Arial" charset="0"/>
                <a:cs typeface="Arial" charset="0"/>
              </a:rPr>
              <a:t>¿Qué sucede si no realizamos una buena inspección de nuestra área y examinamos detenidamente el trabajo?</a:t>
            </a:r>
          </a:p>
        </p:txBody>
      </p:sp>
      <p:sp>
        <p:nvSpPr>
          <p:cNvPr id="29701" name="Text Placeholder 6"/>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Reconocimiento de peligros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4"/>
          <p:cNvSpPr>
            <a:spLocks noGrp="1"/>
          </p:cNvSpPr>
          <p:nvPr>
            <p:ph type="body" sz="quarter" idx="14"/>
          </p:nvPr>
        </p:nvSpPr>
        <p:spPr bwMode="auto">
          <a:xfrm>
            <a:off x="749300" y="1492250"/>
            <a:ext cx="5575300"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ClrTx/>
              <a:buFont typeface="Arial" charset="0"/>
              <a:buNone/>
            </a:pPr>
            <a:r>
              <a:rPr lang="en-US" sz="2000">
                <a:solidFill>
                  <a:srgbClr val="000000"/>
                </a:solidFill>
                <a:latin typeface="Arial Black" pitchFamily="34" charset="0"/>
                <a:cs typeface="Arial" charset="0"/>
              </a:rPr>
              <a:t>Aprender de los demás</a:t>
            </a:r>
          </a:p>
        </p:txBody>
      </p:sp>
      <p:sp>
        <p:nvSpPr>
          <p:cNvPr id="30723"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Reconocimiento de peligros</a:t>
            </a:r>
          </a:p>
        </p:txBody>
      </p:sp>
      <p:pic>
        <p:nvPicPr>
          <p:cNvPr id="7" name="Picture 6" descr="C:\Users\60027023\Desktop\Photo 3.jpg"/>
          <p:cNvPicPr/>
          <p:nvPr/>
        </p:nvPicPr>
        <p:blipFill>
          <a:blip r:embed="rId3"/>
          <a:srcRect/>
          <a:stretch>
            <a:fillRect/>
          </a:stretch>
        </p:blipFill>
        <p:spPr bwMode="auto">
          <a:xfrm>
            <a:off x="749300" y="2000250"/>
            <a:ext cx="6116638" cy="3562350"/>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6381FD8-FDDD-4BC2-8D17-6A74C87A9188}" type="slidenum">
              <a:rPr lang="en-US" smtClean="0">
                <a:solidFill>
                  <a:srgbClr val="898989"/>
                </a:solidFill>
                <a:latin typeface="Arial Black" pitchFamily="34" charset="0"/>
              </a:rPr>
              <a:pPr fontAlgn="base">
                <a:spcBef>
                  <a:spcPct val="0"/>
                </a:spcBef>
                <a:spcAft>
                  <a:spcPct val="0"/>
                </a:spcAft>
                <a:buSzPct val="100000"/>
                <a:defRPr/>
              </a:pPr>
              <a:t>12</a:t>
            </a:fld>
            <a:endParaRPr lang="en-US">
              <a:solidFill>
                <a:srgbClr val="898989"/>
              </a:solidFill>
              <a:latin typeface="Arial Black"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Propósito de Blue Stake</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9C081A9D-08A3-4D28-8B3D-6F73FE6B4D3A}" type="slidenum">
              <a:rPr lang="en-US" smtClean="0">
                <a:solidFill>
                  <a:srgbClr val="898989"/>
                </a:solidFill>
                <a:latin typeface="Arial Black" pitchFamily="34" charset="0"/>
              </a:rPr>
              <a:pPr fontAlgn="base">
                <a:spcBef>
                  <a:spcPct val="0"/>
                </a:spcBef>
                <a:spcAft>
                  <a:spcPct val="0"/>
                </a:spcAft>
                <a:buSzPct val="100000"/>
                <a:defRPr/>
              </a:pPr>
              <a:t>13</a:t>
            </a:fld>
            <a:endParaRPr lang="en-US">
              <a:solidFill>
                <a:srgbClr val="898989"/>
              </a:solidFill>
              <a:latin typeface="Arial Black" pitchFamily="34" charset="0"/>
            </a:endParaRPr>
          </a:p>
        </p:txBody>
      </p:sp>
      <p:grpSp>
        <p:nvGrpSpPr>
          <p:cNvPr id="7" name="Group 6"/>
          <p:cNvGrpSpPr>
            <a:grpSpLocks/>
          </p:cNvGrpSpPr>
          <p:nvPr/>
        </p:nvGrpSpPr>
        <p:grpSpPr bwMode="auto">
          <a:xfrm>
            <a:off x="6350" y="1476375"/>
            <a:ext cx="6731000" cy="4059238"/>
            <a:chOff x="6220" y="1476104"/>
            <a:chExt cx="6731151" cy="4059494"/>
          </a:xfrm>
        </p:grpSpPr>
        <p:pic>
          <p:nvPicPr>
            <p:cNvPr id="317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0" y="1476104"/>
              <a:ext cx="6731151" cy="32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1"/>
            <p:cNvSpPr txBox="1">
              <a:spLocks noChangeArrowheads="1"/>
            </p:cNvSpPr>
            <p:nvPr/>
          </p:nvSpPr>
          <p:spPr bwMode="auto">
            <a:xfrm>
              <a:off x="2011680" y="4950823"/>
              <a:ext cx="4725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3200">
                  <a:solidFill>
                    <a:srgbClr val="000000"/>
                  </a:solidFill>
                  <a:latin typeface="Calibri" pitchFamily="34" charset="0"/>
                </a:rPr>
                <a:t>≥ 1” (25,4 mm)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32771"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2</a:t>
            </a:r>
          </a:p>
        </p:txBody>
      </p:sp>
      <p:sp>
        <p:nvSpPr>
          <p:cNvPr id="32772"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latin typeface="Arial" charset="0"/>
                <a:cs typeface="Arial" charset="0"/>
              </a:rPr>
              <a:t>INSTRUCCIONES:</a:t>
            </a:r>
          </a:p>
          <a:p>
            <a:pPr eaLnBrk="1" hangingPunct="1">
              <a:buFont typeface="Calibri Light" pitchFamily="34" charset="0"/>
              <a:buAutoNum type="arabicPeriod"/>
            </a:pPr>
            <a:r>
              <a:rPr lang="es-ES" sz="2000">
                <a:solidFill>
                  <a:srgbClr val="000000"/>
                </a:solidFill>
                <a:latin typeface="Arial" charset="0"/>
                <a:cs typeface="Arial" charset="0"/>
              </a:rPr>
              <a:t>Responda las siguientes preguntas para repasar algunos puntos clave de este módulo.</a:t>
            </a:r>
          </a:p>
          <a:p>
            <a:pPr eaLnBrk="1" hangingPunct="1">
              <a:buFont typeface="Calibri Light" pitchFamily="34" charset="0"/>
              <a:buAutoNum type="arabicPeriod"/>
            </a:pPr>
            <a:r>
              <a:rPr lang="es-ES" sz="2000">
                <a:solidFill>
                  <a:srgbClr val="000000"/>
                </a:solidFill>
                <a:latin typeface="Arial" charset="0"/>
                <a:cs typeface="Arial" charset="0"/>
              </a:rPr>
              <a:t>Sugiera algunos elementos que ayudarán la transición al material que estará aprendiendo a la brevedad.</a:t>
            </a:r>
          </a:p>
          <a:p>
            <a:pPr eaLnBrk="1" hangingPunct="1">
              <a:buFont typeface="Calibri Light" pitchFamily="34" charset="0"/>
              <a:buAutoNum type="arabicPeriod"/>
            </a:pPr>
            <a:r>
              <a:rPr lang="es-ES" sz="2000">
                <a:solidFill>
                  <a:srgbClr val="000000"/>
                </a:solidFill>
                <a:latin typeface="Arial" charset="0"/>
                <a:cs typeface="Arial" charset="0"/>
              </a:rPr>
              <a:t>Escriba las respuestas sobre qué se le suministra y después revise las respuestas cuando aparezcan.</a:t>
            </a:r>
          </a:p>
        </p:txBody>
      </p:sp>
      <p:sp>
        <p:nvSpPr>
          <p:cNvPr id="32773" name="Text Placeholder 7"/>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Descubriendo el misterio</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EC0C106-FFDF-43D8-8512-FACAD1AB73C1}" type="slidenum">
              <a:rPr lang="es-ES" smtClean="0">
                <a:solidFill>
                  <a:srgbClr val="898989"/>
                </a:solidFill>
                <a:latin typeface="Arial Black" pitchFamily="34" charset="0"/>
              </a:rPr>
              <a:pPr fontAlgn="base">
                <a:spcBef>
                  <a:spcPct val="0"/>
                </a:spcBef>
                <a:spcAft>
                  <a:spcPct val="0"/>
                </a:spcAft>
                <a:buSzPct val="100000"/>
                <a:defRPr/>
              </a:pPr>
              <a:t>14</a:t>
            </a:fld>
            <a:endParaRPr lang="es-ES">
              <a:solidFill>
                <a:srgbClr val="898989"/>
              </a:solidFill>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D5051B8-EF80-42A4-8684-567775686594}" type="slidenum">
              <a:rPr lang="es-ES" smtClean="0">
                <a:solidFill>
                  <a:srgbClr val="898989"/>
                </a:solidFill>
                <a:latin typeface="Arial Black" pitchFamily="34" charset="0"/>
              </a:rPr>
              <a:pPr fontAlgn="base">
                <a:spcBef>
                  <a:spcPct val="0"/>
                </a:spcBef>
                <a:spcAft>
                  <a:spcPct val="0"/>
                </a:spcAft>
                <a:buSzPct val="100000"/>
                <a:defRPr/>
              </a:pPr>
              <a:t>15</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dirty="0">
                <a:solidFill>
                  <a:srgbClr val="000000"/>
                </a:solidFill>
                <a:latin typeface="Arial" charset="0"/>
                <a:cs typeface="Arial" charset="0"/>
              </a:rPr>
              <a:t>“Debido al alto nivel de riesgo durante las excavaciones y penetraciones de las superficies de construcción, esta política se ha desarrollado para minimizar el ________ de _____________, daño al __________________ y pérdidas de _____________________ durante dicho trabajo”.</a:t>
            </a:r>
          </a:p>
          <a:p>
            <a:pPr eaLnBrk="1" hangingPunct="1"/>
            <a:endParaRPr lang="es-ES" dirty="0">
              <a:solidFill>
                <a:srgbClr val="000000"/>
              </a:solidFill>
              <a:latin typeface="Arial" charset="0"/>
              <a:cs typeface="Arial" charset="0"/>
            </a:endParaRPr>
          </a:p>
          <a:p>
            <a:pPr eaLnBrk="1" hangingPunct="1"/>
            <a:r>
              <a:rPr lang="es-ES" dirty="0">
                <a:solidFill>
                  <a:srgbClr val="000000"/>
                </a:solidFill>
                <a:latin typeface="Arial" charset="0"/>
                <a:cs typeface="Arial" charset="0"/>
              </a:rPr>
              <a:t>Respuesta: “Debido al alto nivel de riesgo durante las excavaciones y penetraciones de las superficies de construcción, esta política se ha desarrollado para minimizar el </a:t>
            </a:r>
            <a:r>
              <a:rPr lang="es-ES" sz="2000" dirty="0">
                <a:solidFill>
                  <a:srgbClr val="000000"/>
                </a:solidFill>
                <a:latin typeface="Arial" charset="0"/>
                <a:cs typeface="Arial" charset="0"/>
              </a:rPr>
              <a:t>Riesgo</a:t>
            </a:r>
            <a:r>
              <a:rPr lang="es-ES" dirty="0">
                <a:solidFill>
                  <a:srgbClr val="000000"/>
                </a:solidFill>
                <a:latin typeface="Arial" charset="0"/>
                <a:cs typeface="Arial" charset="0"/>
              </a:rPr>
              <a:t> de </a:t>
            </a:r>
            <a:r>
              <a:rPr lang="es-ES" sz="2000" dirty="0">
                <a:solidFill>
                  <a:srgbClr val="000000"/>
                </a:solidFill>
                <a:latin typeface="Arial" charset="0"/>
                <a:cs typeface="Arial" charset="0"/>
              </a:rPr>
              <a:t>lesiones</a:t>
            </a:r>
            <a:r>
              <a:rPr lang="es-ES" dirty="0">
                <a:solidFill>
                  <a:srgbClr val="000000"/>
                </a:solidFill>
                <a:latin typeface="Arial" charset="0"/>
                <a:cs typeface="Arial" charset="0"/>
              </a:rPr>
              <a:t> daño al </a:t>
            </a:r>
            <a:r>
              <a:rPr lang="es-ES" sz="2000" dirty="0">
                <a:solidFill>
                  <a:srgbClr val="000000"/>
                </a:solidFill>
                <a:latin typeface="Arial" charset="0"/>
                <a:cs typeface="Arial" charset="0"/>
              </a:rPr>
              <a:t>entorno</a:t>
            </a:r>
            <a:r>
              <a:rPr lang="es-ES" dirty="0">
                <a:solidFill>
                  <a:srgbClr val="000000"/>
                </a:solidFill>
                <a:latin typeface="Arial" charset="0"/>
                <a:cs typeface="Arial" charset="0"/>
              </a:rPr>
              <a:t> y pérdidas de </a:t>
            </a:r>
            <a:r>
              <a:rPr lang="es-ES" sz="2000" dirty="0">
                <a:solidFill>
                  <a:srgbClr val="000000"/>
                </a:solidFill>
                <a:latin typeface="Arial" charset="0"/>
                <a:cs typeface="Arial" charset="0"/>
              </a:rPr>
              <a:t>producción</a:t>
            </a:r>
            <a:r>
              <a:rPr lang="es-ES" dirty="0">
                <a:solidFill>
                  <a:srgbClr val="000000"/>
                </a:solidFill>
                <a:latin typeface="Arial" charset="0"/>
                <a:cs typeface="Arial" charset="0"/>
              </a:rPr>
              <a:t> durante dicho trabajo”.  (página 2 de </a:t>
            </a:r>
            <a:r>
              <a:rPr lang="es-ES" dirty="0" err="1">
                <a:solidFill>
                  <a:srgbClr val="000000"/>
                </a:solidFill>
                <a:latin typeface="Arial" charset="0"/>
                <a:cs typeface="Arial" charset="0"/>
              </a:rPr>
              <a:t>FCX</a:t>
            </a:r>
            <a:r>
              <a:rPr lang="es-ES" dirty="0">
                <a:solidFill>
                  <a:srgbClr val="000000"/>
                </a:solidFill>
                <a:latin typeface="Arial" charset="0"/>
                <a:cs typeface="Arial" charset="0"/>
              </a:rPr>
              <a:t>-13)</a:t>
            </a:r>
          </a:p>
        </p:txBody>
      </p:sp>
      <p:sp>
        <p:nvSpPr>
          <p:cNvPr id="33797"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244" end="48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638A508-D845-4DE6-920A-A26378D090EF}" type="slidenum">
              <a:rPr lang="es-ES" smtClean="0">
                <a:solidFill>
                  <a:srgbClr val="898989"/>
                </a:solidFill>
                <a:latin typeface="Arial Black" pitchFamily="34" charset="0"/>
              </a:rPr>
              <a:pPr fontAlgn="base">
                <a:spcBef>
                  <a:spcPct val="0"/>
                </a:spcBef>
                <a:spcAft>
                  <a:spcPct val="0"/>
                </a:spcAft>
                <a:buSzPct val="100000"/>
                <a:defRPr/>
              </a:pPr>
              <a:t>16</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¿Cuán profunda debe ser una penetración inminente de la superficie de la tierra para justificar una solicitud/estudio de Blue Stake? </a:t>
            </a:r>
          </a:p>
          <a:p>
            <a:pPr eaLnBrk="1" hangingPunct="1"/>
            <a:endParaRPr lang="es-ES">
              <a:solidFill>
                <a:srgbClr val="000000"/>
              </a:solidFill>
              <a:latin typeface="Arial" charset="0"/>
              <a:cs typeface="Arial" charset="0"/>
            </a:endParaRPr>
          </a:p>
          <a:p>
            <a:pPr eaLnBrk="1" hangingPunct="1"/>
            <a:r>
              <a:rPr lang="es-ES">
                <a:solidFill>
                  <a:srgbClr val="000000"/>
                </a:solidFill>
                <a:latin typeface="Arial" charset="0"/>
                <a:cs typeface="Arial" charset="0"/>
              </a:rPr>
              <a:t>Respuesta: 1 pulgada o superior (25,4 mm)</a:t>
            </a:r>
          </a:p>
          <a:p>
            <a:pPr lvl="1" eaLnBrk="1" hangingPunct="1"/>
            <a:r>
              <a:rPr lang="es-ES">
                <a:solidFill>
                  <a:srgbClr val="000000"/>
                </a:solidFill>
                <a:latin typeface="Arial" charset="0"/>
                <a:cs typeface="Arial" charset="0"/>
              </a:rPr>
              <a:t>≥ 1” (25,4 mm)</a:t>
            </a:r>
          </a:p>
          <a:p>
            <a:pPr lvl="1" eaLnBrk="1" hangingPunct="1"/>
            <a:r>
              <a:rPr lang="es-ES">
                <a:solidFill>
                  <a:srgbClr val="000000"/>
                </a:solidFill>
                <a:latin typeface="Arial" charset="0"/>
                <a:cs typeface="Arial" charset="0"/>
              </a:rPr>
              <a:t>(página 5 de FCX-13)</a:t>
            </a:r>
          </a:p>
        </p:txBody>
      </p:sp>
      <p:sp>
        <p:nvSpPr>
          <p:cNvPr id="34821"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124" end="16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charRg st="160" end="17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charRg st="175" end="19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41FCB6C-16C8-4134-924D-36B16D778233}" type="slidenum">
              <a:rPr lang="es-ES" smtClean="0">
                <a:solidFill>
                  <a:srgbClr val="898989"/>
                </a:solidFill>
                <a:latin typeface="Arial Black" pitchFamily="34" charset="0"/>
              </a:rPr>
              <a:pPr fontAlgn="base">
                <a:spcBef>
                  <a:spcPct val="0"/>
                </a:spcBef>
                <a:spcAft>
                  <a:spcPct val="0"/>
                </a:spcAft>
                <a:buSzPct val="100000"/>
                <a:defRPr/>
              </a:pPr>
              <a:t>17</a:t>
            </a:fld>
            <a:endParaRPr lang="es-ES">
              <a:solidFill>
                <a:srgbClr val="898989"/>
              </a:solidFill>
              <a:latin typeface="Arial Black" pitchFamily="34" charset="0"/>
            </a:endParaRPr>
          </a:p>
        </p:txBody>
      </p:sp>
      <p:sp>
        <p:nvSpPr>
          <p:cNvPr id="35844"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Una estos elementos con la descripción/definición correcta:</a:t>
            </a:r>
          </a:p>
        </p:txBody>
      </p:sp>
      <p:sp>
        <p:nvSpPr>
          <p:cNvPr id="35845"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3:</a:t>
            </a:r>
          </a:p>
        </p:txBody>
      </p:sp>
      <p:graphicFrame>
        <p:nvGraphicFramePr>
          <p:cNvPr id="2" name="Table 1"/>
          <p:cNvGraphicFramePr>
            <a:graphicFrameLocks noGrp="1"/>
          </p:cNvGraphicFramePr>
          <p:nvPr/>
        </p:nvGraphicFramePr>
        <p:xfrm>
          <a:off x="628650" y="2236788"/>
          <a:ext cx="6237288" cy="2940051"/>
        </p:xfrm>
        <a:graphic>
          <a:graphicData uri="http://schemas.openxmlformats.org/drawingml/2006/table">
            <a:tbl>
              <a:tblPr/>
              <a:tblGrid>
                <a:gridCol w="2627313">
                  <a:extLst>
                    <a:ext uri="{9D8B030D-6E8A-4147-A177-3AD203B41FA5}">
                      <a16:colId xmlns:a16="http://schemas.microsoft.com/office/drawing/2014/main" val="20000"/>
                    </a:ext>
                  </a:extLst>
                </a:gridCol>
                <a:gridCol w="577850">
                  <a:extLst>
                    <a:ext uri="{9D8B030D-6E8A-4147-A177-3AD203B41FA5}">
                      <a16:colId xmlns:a16="http://schemas.microsoft.com/office/drawing/2014/main" val="20001"/>
                    </a:ext>
                  </a:extLst>
                </a:gridCol>
                <a:gridCol w="3032125">
                  <a:extLst>
                    <a:ext uri="{9D8B030D-6E8A-4147-A177-3AD203B41FA5}">
                      <a16:colId xmlns:a16="http://schemas.microsoft.com/office/drawing/2014/main" val="20002"/>
                    </a:ext>
                  </a:extLst>
                </a:gridCol>
              </a:tblGrid>
              <a:tr h="365220">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A. Solicitante</a:t>
                      </a:r>
                    </a:p>
                  </a:txBody>
                  <a:tcPr marL="68580" marR="68580" marT="0" marB="0" horzOverflow="overflow">
                    <a:lnL>
                      <a:noFill/>
                    </a:lnL>
                    <a:lnR w="38100" cap="flat" cmpd="sng" algn="ctr">
                      <a:solidFill>
                        <a:srgbClr val="F2F2F2"/>
                      </a:solidFill>
                      <a:prstDash val="solid"/>
                      <a:round/>
                      <a:headEnd type="none" w="med" len="med"/>
                      <a:tailEnd type="none" w="med" len="med"/>
                    </a:lnR>
                    <a:lnT>
                      <a:noFill/>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___</a:t>
                      </a:r>
                    </a:p>
                  </a:txBody>
                  <a:tcPr marL="68580" marR="68580" marT="0" marB="0" horzOverflow="overflow">
                    <a:lnL w="38100" cap="flat" cmpd="sng" algn="ctr">
                      <a:solidFill>
                        <a:srgbClr val="F2F2F2"/>
                      </a:solidFill>
                      <a:prstDash val="solid"/>
                      <a:round/>
                      <a:headEnd type="none" w="med" len="med"/>
                      <a:tailEnd type="none" w="med" len="med"/>
                    </a:lnL>
                    <a:lnR>
                      <a:noFill/>
                    </a:lnR>
                    <a:lnT>
                      <a:noFill/>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Control administrativo</a:t>
                      </a:r>
                    </a:p>
                  </a:txBody>
                  <a:tcPr marL="68580" marR="68580" marT="0" marB="0" horzOverflow="overflow">
                    <a:lnL>
                      <a:noFill/>
                    </a:lnL>
                    <a:lnR>
                      <a:noFill/>
                    </a:lnR>
                    <a:lnT>
                      <a:noFill/>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0"/>
                  </a:ext>
                </a:extLst>
              </a:tr>
              <a:tr h="521978">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B. Representante de Blue Stake</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___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Persona que realiza la solicitud</a:t>
                      </a:r>
                    </a:p>
                  </a:txBody>
                  <a:tcPr marL="68580" marR="68580" marT="0" marB="0" horzOverflow="overflow">
                    <a:lnL>
                      <a:noFill/>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1"/>
                  </a:ext>
                </a:extLst>
              </a:tr>
              <a:tr h="782968">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C. Operador de la excavación</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___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Elemento utilizado para marcar servicios públicos enterrados/ocultos</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521978">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D. Filamentos, pintura y advertencias</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___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Persona que cavará la tierra</a:t>
                      </a:r>
                    </a:p>
                  </a:txBody>
                  <a:tcPr marL="68580" marR="68580" marT="0" marB="0" horzOverflow="overflow">
                    <a:lnL>
                      <a:noFill/>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3"/>
                  </a:ext>
                </a:extLst>
              </a:tr>
              <a:tr h="747907">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E. Política de Blue Stake de FMI</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a:noFill/>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___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a:noFill/>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Investiga qué está oculto en las paredes o debajo de la tierra</a:t>
                      </a:r>
                    </a:p>
                  </a:txBody>
                  <a:tcPr marL="68580" marR="68580" marT="0" marB="0" horzOverflow="overflow">
                    <a:lnL>
                      <a:noFill/>
                    </a:lnL>
                    <a:lnR>
                      <a:noFill/>
                    </a:lnR>
                    <a:lnT w="38100" cap="flat" cmpd="sng" algn="ctr">
                      <a:solidFill>
                        <a:srgbClr val="F2F2F2"/>
                      </a:solidFill>
                      <a:prstDash val="solid"/>
                      <a:round/>
                      <a:headEnd type="none" w="med" len="med"/>
                      <a:tailEnd type="none" w="med" len="med"/>
                    </a:lnT>
                    <a:lnB>
                      <a:noFill/>
                    </a:lnB>
                    <a:lnTlToBr>
                      <a:noFill/>
                    </a:lnTlToBr>
                    <a:lnBlToTr>
                      <a:noFill/>
                    </a:lnBlToTr>
                    <a:solidFill>
                      <a:srgbClr val="D1F3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2D0E7B92-A5CC-4405-BB2A-12951021C8F0}" type="slidenum">
              <a:rPr lang="es-ES" smtClean="0">
                <a:solidFill>
                  <a:srgbClr val="898989"/>
                </a:solidFill>
                <a:latin typeface="Arial Black" pitchFamily="34" charset="0"/>
              </a:rPr>
              <a:pPr fontAlgn="base">
                <a:spcBef>
                  <a:spcPct val="0"/>
                </a:spcBef>
                <a:spcAft>
                  <a:spcPct val="0"/>
                </a:spcAft>
                <a:buSzPct val="100000"/>
                <a:defRPr/>
              </a:pPr>
              <a:t>18</a:t>
            </a:fld>
            <a:endParaRPr lang="es-ES">
              <a:solidFill>
                <a:srgbClr val="898989"/>
              </a:solidFill>
              <a:latin typeface="Arial Black" pitchFamily="34" charset="0"/>
            </a:endParaRPr>
          </a:p>
        </p:txBody>
      </p:sp>
      <p:sp>
        <p:nvSpPr>
          <p:cNvPr id="36868" name="Text Placeholder 7"/>
          <p:cNvSpPr>
            <a:spLocks noGrp="1"/>
          </p:cNvSpPr>
          <p:nvPr>
            <p:ph type="body" sz="quarter" idx="14"/>
          </p:nvPr>
        </p:nvSpPr>
        <p:spPr bwMode="auto">
          <a:xfrm>
            <a:off x="628649" y="1379538"/>
            <a:ext cx="6734051"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dirty="0">
                <a:solidFill>
                  <a:srgbClr val="000000"/>
                </a:solidFill>
                <a:latin typeface="Arial" charset="0"/>
                <a:cs typeface="Arial" charset="0"/>
              </a:rPr>
              <a:t>Una estos elementos con la descripción/definición correcta:</a:t>
            </a:r>
          </a:p>
        </p:txBody>
      </p:sp>
      <p:sp>
        <p:nvSpPr>
          <p:cNvPr id="36869"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3:</a:t>
            </a:r>
          </a:p>
        </p:txBody>
      </p:sp>
      <p:graphicFrame>
        <p:nvGraphicFramePr>
          <p:cNvPr id="2" name="Table 1"/>
          <p:cNvGraphicFramePr>
            <a:graphicFrameLocks noGrp="1"/>
          </p:cNvGraphicFramePr>
          <p:nvPr>
            <p:extLst>
              <p:ext uri="{D42A27DB-BD31-4B8C-83A1-F6EECF244321}">
                <p14:modId xmlns:p14="http://schemas.microsoft.com/office/powerpoint/2010/main" val="1507349489"/>
              </p:ext>
            </p:extLst>
          </p:nvPr>
        </p:nvGraphicFramePr>
        <p:xfrm>
          <a:off x="628650" y="2058988"/>
          <a:ext cx="6662799" cy="3085054"/>
        </p:xfrm>
        <a:graphic>
          <a:graphicData uri="http://schemas.openxmlformats.org/drawingml/2006/table">
            <a:tbl>
              <a:tblPr/>
              <a:tblGrid>
                <a:gridCol w="2838945">
                  <a:extLst>
                    <a:ext uri="{9D8B030D-6E8A-4147-A177-3AD203B41FA5}">
                      <a16:colId xmlns:a16="http://schemas.microsoft.com/office/drawing/2014/main" val="20000"/>
                    </a:ext>
                  </a:extLst>
                </a:gridCol>
                <a:gridCol w="415430">
                  <a:extLst>
                    <a:ext uri="{9D8B030D-6E8A-4147-A177-3AD203B41FA5}">
                      <a16:colId xmlns:a16="http://schemas.microsoft.com/office/drawing/2014/main" val="20001"/>
                    </a:ext>
                  </a:extLst>
                </a:gridCol>
                <a:gridCol w="3408424">
                  <a:extLst>
                    <a:ext uri="{9D8B030D-6E8A-4147-A177-3AD203B41FA5}">
                      <a16:colId xmlns:a16="http://schemas.microsoft.com/office/drawing/2014/main" val="20002"/>
                    </a:ext>
                  </a:extLst>
                </a:gridCol>
              </a:tblGrid>
              <a:tr h="365220">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A.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Solicitante</a:t>
                      </a:r>
                      <a:endPar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38100" cap="flat" cmpd="sng" algn="ctr">
                      <a:solidFill>
                        <a:srgbClr val="F2F2F2"/>
                      </a:solidFill>
                      <a:prstDash val="solid"/>
                      <a:round/>
                      <a:headEnd type="none" w="med" len="med"/>
                      <a:tailEnd type="none" w="med" len="med"/>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rPr>
                        <a:t>_</a:t>
                      </a:r>
                      <a:r>
                        <a:rPr kumimoji="0" lang="en-US" sz="1600" b="0" i="0" u="sng" strike="noStrike" cap="none" normalizeH="0" baseline="0">
                          <a:ln>
                            <a:noFill/>
                          </a:ln>
                          <a:solidFill>
                            <a:srgbClr val="000000"/>
                          </a:solidFill>
                          <a:effectLst/>
                          <a:latin typeface="Calibri" pitchFamily="34" charset="0"/>
                        </a:rPr>
                        <a:t>E</a:t>
                      </a:r>
                      <a:r>
                        <a:rPr kumimoji="0" lang="en-US" sz="1600" b="0" i="0" u="none" strike="noStrike" cap="none" normalizeH="0" baseline="0">
                          <a:ln>
                            <a:noFill/>
                          </a:ln>
                          <a:solidFill>
                            <a:srgbClr val="000000"/>
                          </a:solidFill>
                          <a:effectLst/>
                          <a:latin typeface="Calibri" pitchFamily="34" charset="0"/>
                        </a:rPr>
                        <a:t>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Control administrativo</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0"/>
                  </a:ext>
                </a:extLst>
              </a:tr>
              <a:tr h="521978">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B. Representante de Blue Stake</a:t>
                      </a:r>
                    </a:p>
                  </a:txBody>
                  <a:tcPr marL="68580" marR="68580" marT="0" marB="0" horzOverflow="overflow">
                    <a:lnL w="38100" cap="flat" cmpd="sng" algn="ctr">
                      <a:solidFill>
                        <a:srgbClr val="F2F2F2"/>
                      </a:solidFill>
                      <a:prstDash val="solid"/>
                      <a:round/>
                      <a:headEnd type="none" w="med" len="med"/>
                      <a:tailEnd type="none" w="med" len="med"/>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rPr>
                        <a:t>_</a:t>
                      </a:r>
                      <a:r>
                        <a:rPr kumimoji="0" lang="en-US" sz="1600" b="0" i="0" u="sng" strike="noStrike" cap="none" normalizeH="0" baseline="0">
                          <a:ln>
                            <a:noFill/>
                          </a:ln>
                          <a:solidFill>
                            <a:srgbClr val="000000"/>
                          </a:solidFill>
                          <a:effectLst/>
                          <a:latin typeface="Calibri" pitchFamily="34" charset="0"/>
                        </a:rPr>
                        <a:t>A</a:t>
                      </a:r>
                      <a:r>
                        <a:rPr kumimoji="0" lang="en-US" sz="1600" b="0" i="0" u="none" strike="noStrike" cap="none" normalizeH="0" baseline="0">
                          <a:ln>
                            <a:noFill/>
                          </a:ln>
                          <a:solidFill>
                            <a:srgbClr val="000000"/>
                          </a:solidFill>
                          <a:effectLst/>
                          <a:latin typeface="Calibri" pitchFamily="34" charset="0"/>
                        </a:rPr>
                        <a:t>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Persona que realiza la solicitud</a:t>
                      </a: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1"/>
                  </a:ext>
                </a:extLst>
              </a:tr>
              <a:tr h="782968">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C. Operador de la excavación</a:t>
                      </a:r>
                    </a:p>
                  </a:txBody>
                  <a:tcPr marL="68580" marR="68580" marT="0" marB="0" horzOverflow="overflow">
                    <a:lnL w="38100" cap="flat" cmpd="sng" algn="ctr">
                      <a:solidFill>
                        <a:srgbClr val="F2F2F2"/>
                      </a:solidFill>
                      <a:prstDash val="solid"/>
                      <a:round/>
                      <a:headEnd type="none" w="med" len="med"/>
                      <a:tailEnd type="none" w="med" len="med"/>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rPr>
                        <a:t>_</a:t>
                      </a:r>
                      <a:r>
                        <a:rPr kumimoji="0" lang="en-US" sz="1600" b="0" i="0" u="sng" strike="noStrike" cap="none" normalizeH="0" baseline="0">
                          <a:ln>
                            <a:noFill/>
                          </a:ln>
                          <a:solidFill>
                            <a:srgbClr val="000000"/>
                          </a:solidFill>
                          <a:effectLst/>
                          <a:latin typeface="Calibri" pitchFamily="34" charset="0"/>
                        </a:rPr>
                        <a:t>D</a:t>
                      </a:r>
                      <a:r>
                        <a:rPr kumimoji="0" lang="en-US" sz="1600" b="0" i="0" u="none" strike="noStrike" cap="none" normalizeH="0" baseline="0">
                          <a:ln>
                            <a:noFill/>
                          </a:ln>
                          <a:solidFill>
                            <a:srgbClr val="000000"/>
                          </a:solidFill>
                          <a:effectLst/>
                          <a:latin typeface="Calibri" pitchFamily="34" charset="0"/>
                        </a:rPr>
                        <a:t>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Elemento</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utilizado</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para</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marcar</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servicios</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públicos</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enterrados</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ocultos</a:t>
                      </a:r>
                      <a:endPar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521978">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D.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Filamentos</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pintura</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y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advertencias</a:t>
                      </a:r>
                      <a:endPar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38100" cap="flat" cmpd="sng" algn="ctr">
                      <a:solidFill>
                        <a:srgbClr val="F2F2F2"/>
                      </a:solidFill>
                      <a:prstDash val="solid"/>
                      <a:round/>
                      <a:headEnd type="none" w="med" len="med"/>
                      <a:tailEnd type="none" w="med" len="med"/>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rPr>
                        <a:t>_</a:t>
                      </a:r>
                      <a:r>
                        <a:rPr kumimoji="0" lang="en-US" sz="1600" b="0" i="0" u="sng" strike="noStrike" cap="none" normalizeH="0" baseline="0">
                          <a:ln>
                            <a:noFill/>
                          </a:ln>
                          <a:solidFill>
                            <a:srgbClr val="000000"/>
                          </a:solidFill>
                          <a:effectLst/>
                          <a:latin typeface="Calibri" pitchFamily="34" charset="0"/>
                        </a:rPr>
                        <a:t>C</a:t>
                      </a:r>
                      <a:r>
                        <a:rPr kumimoji="0" lang="en-US" sz="1600" b="0" i="0" u="none" strike="noStrike" cap="none" normalizeH="0" baseline="0">
                          <a:ln>
                            <a:noFill/>
                          </a:ln>
                          <a:solidFill>
                            <a:srgbClr val="000000"/>
                          </a:solidFill>
                          <a:effectLst/>
                          <a:latin typeface="Calibri" pitchFamily="34" charset="0"/>
                        </a:rPr>
                        <a:t>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Persona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que</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cavará</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la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tierra</a:t>
                      </a:r>
                      <a:endPar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3"/>
                  </a:ext>
                </a:extLst>
              </a:tr>
              <a:tr h="747907">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ea typeface="Calibri" pitchFamily="34" charset="0"/>
                          <a:cs typeface="Calibri" pitchFamily="34" charset="0"/>
                        </a:rPr>
                        <a:t>E. Política de Blue Stake de FMI</a:t>
                      </a:r>
                    </a:p>
                  </a:txBody>
                  <a:tcPr marL="68580" marR="68580" marT="0" marB="0" horzOverflow="overflow">
                    <a:lnL w="38100" cap="flat" cmpd="sng" algn="ctr">
                      <a:solidFill>
                        <a:srgbClr val="F2F2F2"/>
                      </a:solidFill>
                      <a:prstDash val="solid"/>
                      <a:round/>
                      <a:headEnd type="none" w="med" len="med"/>
                      <a:tailEnd type="none" w="med" len="med"/>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a:ln>
                            <a:noFill/>
                          </a:ln>
                          <a:solidFill>
                            <a:srgbClr val="000000"/>
                          </a:solidFill>
                          <a:effectLst/>
                          <a:latin typeface="Calibri" pitchFamily="34" charset="0"/>
                        </a:rPr>
                        <a:t>_</a:t>
                      </a:r>
                      <a:r>
                        <a:rPr kumimoji="0" lang="en-US" sz="1600" b="0" i="0" u="sng" strike="noStrike" cap="none" normalizeH="0" baseline="0">
                          <a:ln>
                            <a:noFill/>
                          </a:ln>
                          <a:solidFill>
                            <a:srgbClr val="000000"/>
                          </a:solidFill>
                          <a:effectLst/>
                          <a:latin typeface="Calibri" pitchFamily="34" charset="0"/>
                        </a:rPr>
                        <a:t>B</a:t>
                      </a:r>
                      <a:r>
                        <a:rPr kumimoji="0" lang="en-US" sz="1600" b="0" i="0" u="none" strike="noStrike" cap="none" normalizeH="0" baseline="0">
                          <a:ln>
                            <a:noFill/>
                          </a:ln>
                          <a:solidFill>
                            <a:srgbClr val="000000"/>
                          </a:solidFill>
                          <a:effectLst/>
                          <a:latin typeface="Calibri" pitchFamily="34" charset="0"/>
                        </a:rPr>
                        <a:t>_</a:t>
                      </a:r>
                    </a:p>
                  </a:txBody>
                  <a:tcPr marL="68580" marR="68580" marT="0" marB="0" horzOverflow="overflow">
                    <a:lnL w="38100" cap="flat" cmpd="sng" algn="ctr">
                      <a:solidFill>
                        <a:srgbClr val="F2F2F2"/>
                      </a:solidFill>
                      <a:prstDash val="solid"/>
                      <a:round/>
                      <a:headEnd type="none" w="med" len="med"/>
                      <a:tailEnd type="none" w="med" len="med"/>
                    </a:lnL>
                    <a:lnR>
                      <a:noFill/>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tc>
                  <a:txBody>
                    <a:bodyPr/>
                    <a:lstStyle/>
                    <a:p>
                      <a:pPr marL="0" marR="0" lvl="0" indent="0" algn="l" defTabSz="914400" rtl="0" eaLnBrk="1" fontAlgn="base" latinLnBrk="0" hangingPunct="1">
                        <a:lnSpc>
                          <a:spcPct val="107000"/>
                        </a:lnSpc>
                        <a:spcBef>
                          <a:spcPts val="600"/>
                        </a:spcBef>
                        <a:spcAft>
                          <a:spcPct val="0"/>
                        </a:spcAft>
                        <a:buClrTx/>
                        <a:buSzPct val="100000"/>
                        <a:buFontTx/>
                        <a:buNone/>
                        <a:tabLst/>
                      </a:pP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Investiga</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qué</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está</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oculto</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en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las</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paredes</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o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debajo</a:t>
                      </a:r>
                      <a:r>
                        <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rPr>
                        <a:t> de la </a:t>
                      </a:r>
                      <a:r>
                        <a:rPr kumimoji="0" lang="en-US" sz="1600" b="0" i="0" u="none" strike="noStrike" cap="none" normalizeH="0" baseline="0" dirty="0" err="1">
                          <a:ln>
                            <a:noFill/>
                          </a:ln>
                          <a:solidFill>
                            <a:srgbClr val="000000"/>
                          </a:solidFill>
                          <a:effectLst/>
                          <a:latin typeface="Calibri" pitchFamily="34" charset="0"/>
                          <a:ea typeface="Calibri" pitchFamily="34" charset="0"/>
                          <a:cs typeface="Calibri" pitchFamily="34" charset="0"/>
                        </a:rPr>
                        <a:t>tierra</a:t>
                      </a:r>
                      <a:endParaRPr kumimoji="0" lang="en-US" sz="1600" b="0"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a:noFill/>
                    </a:lnL>
                    <a:lnR w="38100" cap="flat" cmpd="sng" algn="ctr">
                      <a:solidFill>
                        <a:srgbClr val="F2F2F2"/>
                      </a:solidFill>
                      <a:prstDash val="solid"/>
                      <a:round/>
                      <a:headEnd type="none" w="med" len="med"/>
                      <a:tailEnd type="none" w="med" len="med"/>
                    </a:lnR>
                    <a:lnT w="38100" cap="flat" cmpd="sng" algn="ctr">
                      <a:solidFill>
                        <a:srgbClr val="F2F2F2"/>
                      </a:solidFill>
                      <a:prstDash val="solid"/>
                      <a:round/>
                      <a:headEnd type="none" w="med" len="med"/>
                      <a:tailEnd type="none" w="med" len="med"/>
                    </a:lnT>
                    <a:lnB w="38100" cap="flat" cmpd="sng" algn="ctr">
                      <a:solidFill>
                        <a:srgbClr val="F2F2F2"/>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Placeholder 5"/>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37891" name="Text Placeholder 7"/>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t>Módulo 2: Proceso del permiso</a:t>
            </a:r>
          </a:p>
        </p:txBody>
      </p:sp>
      <p:pic>
        <p:nvPicPr>
          <p:cNvPr id="37892"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9" r="855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Seguridad</a:t>
            </a:r>
          </a:p>
          <a:p>
            <a:pPr eaLnBrk="1" hangingPunct="1"/>
            <a:r>
              <a:rPr lang="es-ES">
                <a:solidFill>
                  <a:srgbClr val="000000"/>
                </a:solidFill>
                <a:latin typeface="Arial" charset="0"/>
                <a:cs typeface="Arial" charset="0"/>
              </a:rPr>
              <a:t>Descansos/sanitarios/fumar</a:t>
            </a:r>
          </a:p>
          <a:p>
            <a:pPr eaLnBrk="1" hangingPunct="1"/>
            <a:r>
              <a:rPr lang="es-ES">
                <a:solidFill>
                  <a:srgbClr val="000000"/>
                </a:solidFill>
                <a:latin typeface="Arial" charset="0"/>
                <a:cs typeface="Arial" charset="0"/>
              </a:rPr>
              <a:t>Tecnología</a:t>
            </a:r>
          </a:p>
          <a:p>
            <a:pPr eaLnBrk="1" hangingPunct="1"/>
            <a:r>
              <a:rPr lang="es-ES">
                <a:solidFill>
                  <a:srgbClr val="000000"/>
                </a:solidFill>
                <a:latin typeface="Arial" charset="0"/>
                <a:cs typeface="Arial" charset="0"/>
              </a:rPr>
              <a:t>Participación</a:t>
            </a:r>
          </a:p>
        </p:txBody>
      </p:sp>
      <p:sp>
        <p:nvSpPr>
          <p:cNvPr id="20483"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Expectativas del curso</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D994033-404A-4A83-8AD1-2B41E60FFE75}" type="slidenum">
              <a:rPr lang="es-ES" smtClean="0">
                <a:solidFill>
                  <a:srgbClr val="898989"/>
                </a:solidFill>
                <a:latin typeface="Arial Black" pitchFamily="34" charset="0"/>
              </a:rPr>
              <a:pPr fontAlgn="base">
                <a:spcBef>
                  <a:spcPct val="0"/>
                </a:spcBef>
                <a:spcAft>
                  <a:spcPct val="0"/>
                </a:spcAft>
                <a:buSzPct val="100000"/>
                <a:defRPr/>
              </a:pPr>
              <a:t>2</a:t>
            </a:fld>
            <a:endParaRPr lang="es-ES">
              <a:solidFill>
                <a:srgbClr val="898989"/>
              </a:solidFill>
              <a:latin typeface="Arial Black"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38915"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3</a:t>
            </a:r>
          </a:p>
        </p:txBody>
      </p:sp>
      <p:sp>
        <p:nvSpPr>
          <p:cNvPr id="38916"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cs typeface="Arial" charset="0"/>
              </a:rPr>
              <a:t>INSTRUCCIONES:</a:t>
            </a:r>
          </a:p>
          <a:p>
            <a:pPr eaLnBrk="1" hangingPunct="1">
              <a:buFont typeface="Calibri Light" pitchFamily="34" charset="0"/>
              <a:buAutoNum type="arabicPeriod"/>
            </a:pPr>
            <a:r>
              <a:rPr lang="es-ES" sz="2000">
                <a:solidFill>
                  <a:srgbClr val="000000"/>
                </a:solidFill>
                <a:latin typeface="Arial" charset="0"/>
                <a:cs typeface="Arial" charset="0"/>
              </a:rPr>
              <a:t>En toda la Guía del estudiante, encontrará las responsabilidades para las 4 funciones específicas:</a:t>
            </a:r>
          </a:p>
          <a:p>
            <a:pPr marL="1028700" lvl="1" indent="-342900" fontAlgn="base">
              <a:spcAft>
                <a:spcPct val="0"/>
              </a:spcAft>
              <a:buFont typeface="Calibri Light" pitchFamily="34" charset="0"/>
              <a:buAutoNum type="alphaLcParenR"/>
            </a:pPr>
            <a:r>
              <a:rPr lang="es-ES" sz="2000">
                <a:solidFill>
                  <a:srgbClr val="000000"/>
                </a:solidFill>
                <a:latin typeface="Arial" charset="0"/>
                <a:cs typeface="Arial" charset="0"/>
              </a:rPr>
              <a:t>Solicitante de Blue Stake</a:t>
            </a:r>
          </a:p>
          <a:p>
            <a:pPr marL="1028700" lvl="1" indent="-342900" fontAlgn="base">
              <a:spcAft>
                <a:spcPct val="0"/>
              </a:spcAft>
              <a:buFont typeface="Calibri Light" pitchFamily="34" charset="0"/>
              <a:buAutoNum type="alphaLcParenR"/>
            </a:pPr>
            <a:r>
              <a:rPr lang="es-ES" sz="2000">
                <a:solidFill>
                  <a:srgbClr val="000000"/>
                </a:solidFill>
                <a:latin typeface="Arial" charset="0"/>
                <a:cs typeface="Arial" charset="0"/>
              </a:rPr>
              <a:t>Liderazgo de Blue Stake</a:t>
            </a:r>
          </a:p>
          <a:p>
            <a:pPr marL="1028700" lvl="1" indent="-342900" fontAlgn="base">
              <a:spcAft>
                <a:spcPct val="0"/>
              </a:spcAft>
              <a:buFont typeface="Calibri Light" pitchFamily="34" charset="0"/>
              <a:buAutoNum type="alphaLcParenR"/>
            </a:pPr>
            <a:r>
              <a:rPr lang="es-ES" sz="2000">
                <a:solidFill>
                  <a:srgbClr val="000000"/>
                </a:solidFill>
                <a:latin typeface="Arial" charset="0"/>
                <a:cs typeface="Arial" charset="0"/>
              </a:rPr>
              <a:t>Representante de Blue Stake</a:t>
            </a:r>
          </a:p>
          <a:p>
            <a:pPr marL="1028700" lvl="1" indent="-342900" fontAlgn="base">
              <a:spcAft>
                <a:spcPct val="0"/>
              </a:spcAft>
              <a:buFont typeface="Calibri Light" pitchFamily="34" charset="0"/>
              <a:buAutoNum type="alphaLcParenR"/>
            </a:pPr>
            <a:r>
              <a:rPr lang="es-ES" sz="2000">
                <a:solidFill>
                  <a:srgbClr val="000000"/>
                </a:solidFill>
                <a:latin typeface="Arial" charset="0"/>
                <a:cs typeface="Arial" charset="0"/>
              </a:rPr>
              <a:t>Operadores de Blue Stake</a:t>
            </a:r>
          </a:p>
          <a:p>
            <a:pPr eaLnBrk="1" hangingPunct="1">
              <a:buFont typeface="Calibri Light" pitchFamily="34" charset="0"/>
              <a:buAutoNum type="arabicPeriod"/>
            </a:pPr>
            <a:r>
              <a:rPr lang="es-ES" sz="2000">
                <a:solidFill>
                  <a:srgbClr val="000000"/>
                </a:solidFill>
                <a:latin typeface="Arial" charset="0"/>
                <a:cs typeface="Arial" charset="0"/>
              </a:rPr>
              <a:t>Cree cuadro de descripciones de trabajo y actualícelo a medida que se encuentre con más responsabilidades.</a:t>
            </a:r>
          </a:p>
          <a:p>
            <a:pPr eaLnBrk="1" hangingPunct="1">
              <a:buFont typeface="Calibri Light" pitchFamily="34" charset="0"/>
              <a:buAutoNum type="arabicPeriod"/>
            </a:pPr>
            <a:r>
              <a:rPr lang="es-ES" sz="2000">
                <a:solidFill>
                  <a:srgbClr val="000000"/>
                </a:solidFill>
                <a:latin typeface="Arial" charset="0"/>
                <a:cs typeface="Arial" charset="0"/>
              </a:rPr>
              <a:t>Cada grupo debe informar con lo que se encontró. (Actualizará estos cuadros varias veces, así que téngalos a mano.)</a:t>
            </a:r>
          </a:p>
        </p:txBody>
      </p:sp>
      <p:sp>
        <p:nvSpPr>
          <p:cNvPr id="38917" name="Text Placeholder 7"/>
          <p:cNvSpPr>
            <a:spLocks noGrp="1"/>
          </p:cNvSpPr>
          <p:nvPr>
            <p:ph type="body" sz="quarter" idx="16"/>
          </p:nvPr>
        </p:nvSpPr>
        <p:spPr bwMode="auto">
          <a:xfrm>
            <a:off x="628650" y="615950"/>
            <a:ext cx="6237288" cy="6461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charset="0"/>
              <a:buNone/>
              <a:defRPr/>
            </a:pPr>
            <a:r>
              <a:rPr lang="es-ES"/>
              <a:t>Funciones y responsabilidades</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9CD1EA1-0B6E-4B51-8314-9EF682B6E973}" type="slidenum">
              <a:rPr lang="es-ES" smtClean="0">
                <a:solidFill>
                  <a:srgbClr val="898989"/>
                </a:solidFill>
                <a:latin typeface="Arial Black" pitchFamily="34" charset="0"/>
              </a:rPr>
              <a:pPr fontAlgn="base">
                <a:spcBef>
                  <a:spcPct val="0"/>
                </a:spcBef>
                <a:spcAft>
                  <a:spcPct val="0"/>
                </a:spcAft>
                <a:buSzPct val="100000"/>
                <a:defRPr/>
              </a:pPr>
              <a:t>20</a:t>
            </a:fld>
            <a:endParaRPr lang="es-ES">
              <a:solidFill>
                <a:srgbClr val="898989"/>
              </a:solidFill>
              <a:latin typeface="Arial Black"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4"/>
          <p:cNvSpPr>
            <a:spLocks noGrp="1"/>
          </p:cNvSpPr>
          <p:nvPr>
            <p:ph type="body" sz="quarter" idx="14"/>
          </p:nvPr>
        </p:nvSpPr>
        <p:spPr bwMode="auto">
          <a:xfrm>
            <a:off x="628650" y="1262063"/>
            <a:ext cx="6237288" cy="480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ClrTx/>
              <a:buFont typeface="Arial" charset="0"/>
              <a:buNone/>
            </a:pPr>
            <a:r>
              <a:rPr lang="es-ES" sz="2000">
                <a:solidFill>
                  <a:srgbClr val="000000"/>
                </a:solidFill>
                <a:latin typeface="Arial Black" pitchFamily="34" charset="0"/>
                <a:cs typeface="Arial" charset="0"/>
              </a:rPr>
              <a:t>Funciones y responsabilidades</a:t>
            </a:r>
          </a:p>
        </p:txBody>
      </p:sp>
      <p:sp>
        <p:nvSpPr>
          <p:cNvPr id="39939"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Proceso de Blue Stake</a:t>
            </a:r>
          </a:p>
        </p:txBody>
      </p:sp>
      <p:graphicFrame>
        <p:nvGraphicFramePr>
          <p:cNvPr id="3" name="Diagram 2"/>
          <p:cNvGraphicFramePr/>
          <p:nvPr/>
        </p:nvGraphicFramePr>
        <p:xfrm>
          <a:off x="-1" y="1757081"/>
          <a:ext cx="6865621" cy="4308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38BD259-5E31-4FE9-9D69-F2C6E3BA3DB2}" type="slidenum">
              <a:rPr lang="es-ES" smtClean="0">
                <a:solidFill>
                  <a:srgbClr val="898989"/>
                </a:solidFill>
                <a:latin typeface="Arial Black" pitchFamily="34" charset="0"/>
              </a:rPr>
              <a:pPr fontAlgn="base">
                <a:spcBef>
                  <a:spcPct val="0"/>
                </a:spcBef>
                <a:spcAft>
                  <a:spcPct val="0"/>
                </a:spcAft>
                <a:buSzPct val="100000"/>
                <a:defRPr/>
              </a:pPr>
              <a:t>21</a:t>
            </a:fld>
            <a:endParaRPr lang="es-ES">
              <a:solidFill>
                <a:srgbClr val="898989"/>
              </a:solidFill>
              <a:latin typeface="Arial Black"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Proceso de Blue Stake</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84FE5A6-645B-4AE1-BB58-2D4377F85D0F}" type="slidenum">
              <a:rPr lang="es-ES" smtClean="0">
                <a:solidFill>
                  <a:srgbClr val="898989"/>
                </a:solidFill>
                <a:latin typeface="Arial Black" pitchFamily="34" charset="0"/>
              </a:rPr>
              <a:pPr fontAlgn="base">
                <a:spcBef>
                  <a:spcPct val="0"/>
                </a:spcBef>
                <a:spcAft>
                  <a:spcPct val="0"/>
                </a:spcAft>
                <a:buSzPct val="100000"/>
                <a:defRPr/>
              </a:pPr>
              <a:t>22</a:t>
            </a:fld>
            <a:endParaRPr lang="es-ES">
              <a:solidFill>
                <a:srgbClr val="898989"/>
              </a:solidFill>
              <a:latin typeface="Arial Black" pitchFamily="34" charset="0"/>
            </a:endParaRPr>
          </a:p>
        </p:txBody>
      </p:sp>
      <p:pic>
        <p:nvPicPr>
          <p:cNvPr id="4096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638" y="1352550"/>
            <a:ext cx="5332412"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Proceso de Blue Stake</a:t>
            </a:r>
          </a:p>
        </p:txBody>
      </p:sp>
      <p:graphicFrame>
        <p:nvGraphicFramePr>
          <p:cNvPr id="2" name="Diagram 1"/>
          <p:cNvGraphicFramePr/>
          <p:nvPr>
            <p:extLst>
              <p:ext uri="{D42A27DB-BD31-4B8C-83A1-F6EECF244321}">
                <p14:modId xmlns:p14="http://schemas.microsoft.com/office/powerpoint/2010/main" val="1267248275"/>
              </p:ext>
            </p:extLst>
          </p:nvPr>
        </p:nvGraphicFramePr>
        <p:xfrm>
          <a:off x="628650" y="1262062"/>
          <a:ext cx="6236970" cy="4618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92AD5421-6E0F-42D9-A219-67D157571087}" type="slidenum">
              <a:rPr lang="es-ES" smtClean="0">
                <a:solidFill>
                  <a:srgbClr val="898989"/>
                </a:solidFill>
                <a:latin typeface="Arial Black" pitchFamily="34" charset="0"/>
              </a:rPr>
              <a:pPr fontAlgn="base">
                <a:spcBef>
                  <a:spcPct val="0"/>
                </a:spcBef>
                <a:spcAft>
                  <a:spcPct val="0"/>
                </a:spcAft>
                <a:buSzPct val="100000"/>
                <a:defRPr/>
              </a:pPr>
              <a:t>23</a:t>
            </a:fld>
            <a:endParaRPr lang="es-ES">
              <a:solidFill>
                <a:srgbClr val="898989"/>
              </a:solidFill>
              <a:latin typeface="Arial Black"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sz="2000">
                <a:solidFill>
                  <a:srgbClr val="000000"/>
                </a:solidFill>
                <a:latin typeface="Arial Black" pitchFamily="34" charset="0"/>
                <a:cs typeface="Arial" charset="0"/>
              </a:rPr>
              <a:t>Proceso</a:t>
            </a:r>
          </a:p>
          <a:p>
            <a:pPr lvl="1" eaLnBrk="1" hangingPunct="1"/>
            <a:r>
              <a:rPr lang="es-ES" sz="2000">
                <a:solidFill>
                  <a:srgbClr val="000000"/>
                </a:solidFill>
                <a:latin typeface="Arial" charset="0"/>
                <a:cs typeface="Arial" charset="0"/>
              </a:rPr>
              <a:t>¿Qué sucede si las condiciones cambian?</a:t>
            </a:r>
          </a:p>
          <a:p>
            <a:pPr lvl="1" eaLnBrk="1" hangingPunct="1"/>
            <a:r>
              <a:rPr lang="es-ES" sz="2000">
                <a:solidFill>
                  <a:srgbClr val="000000"/>
                </a:solidFill>
                <a:latin typeface="Arial" charset="0"/>
                <a:cs typeface="Arial" charset="0"/>
              </a:rPr>
              <a:t>¿Qué sucede si se encuentra con una línea/conducto de servicio público que no estaba marcado en el suelo o que no estaba incluido en el permiso?</a:t>
            </a:r>
          </a:p>
        </p:txBody>
      </p:sp>
      <p:sp>
        <p:nvSpPr>
          <p:cNvPr id="43011"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Proceso de Blue Stake</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A2DDA9C4-AE8A-41DB-8A8E-A0CA6222681B}" type="slidenum">
              <a:rPr lang="es-ES" smtClean="0">
                <a:solidFill>
                  <a:srgbClr val="898989"/>
                </a:solidFill>
                <a:latin typeface="Arial Black" pitchFamily="34" charset="0"/>
              </a:rPr>
              <a:pPr fontAlgn="base">
                <a:spcBef>
                  <a:spcPct val="0"/>
                </a:spcBef>
                <a:spcAft>
                  <a:spcPct val="0"/>
                </a:spcAft>
                <a:buSzPct val="100000"/>
                <a:defRPr/>
              </a:pPr>
              <a:t>24</a:t>
            </a:fld>
            <a:endParaRPr lang="es-ES">
              <a:solidFill>
                <a:srgbClr val="898989"/>
              </a:solidFill>
              <a:latin typeface="Arial Black"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44035"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4</a:t>
            </a:r>
          </a:p>
        </p:txBody>
      </p:sp>
      <p:sp>
        <p:nvSpPr>
          <p:cNvPr id="44036"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cs typeface="Arial" charset="0"/>
              </a:rPr>
              <a:t>INSTRUCCIONES:</a:t>
            </a:r>
          </a:p>
          <a:p>
            <a:pPr eaLnBrk="1" hangingPunct="1">
              <a:buFont typeface="Calibri Light" pitchFamily="34" charset="0"/>
              <a:buAutoNum type="arabicPeriod"/>
            </a:pPr>
            <a:r>
              <a:rPr lang="es-ES" sz="2000">
                <a:solidFill>
                  <a:srgbClr val="000000"/>
                </a:solidFill>
                <a:latin typeface="Arial" charset="0"/>
                <a:cs typeface="Arial" charset="0"/>
              </a:rPr>
              <a:t>Responda las siguientes preguntas para repasar algunos puntos clave de este módulo.</a:t>
            </a:r>
          </a:p>
          <a:p>
            <a:pPr eaLnBrk="1" hangingPunct="1">
              <a:buFont typeface="Calibri Light" pitchFamily="34" charset="0"/>
              <a:buAutoNum type="arabicPeriod"/>
            </a:pPr>
            <a:r>
              <a:rPr lang="es-ES" sz="2000">
                <a:solidFill>
                  <a:srgbClr val="000000"/>
                </a:solidFill>
                <a:latin typeface="Arial" charset="0"/>
                <a:cs typeface="Arial" charset="0"/>
              </a:rPr>
              <a:t>Sugiera algunos elementos que ayudarán la transición al material que estará aprendiendo a la brevedad.</a:t>
            </a:r>
          </a:p>
          <a:p>
            <a:pPr eaLnBrk="1" hangingPunct="1">
              <a:buFont typeface="Calibri Light" pitchFamily="34" charset="0"/>
              <a:buAutoNum type="arabicPeriod"/>
            </a:pPr>
            <a:r>
              <a:rPr lang="es-ES" sz="2000">
                <a:solidFill>
                  <a:srgbClr val="000000"/>
                </a:solidFill>
                <a:latin typeface="Arial" charset="0"/>
                <a:cs typeface="Arial" charset="0"/>
              </a:rPr>
              <a:t>Escriba las respuestas sobre qué se le suministra y después revise las respuestas cuando aparezcan</a:t>
            </a:r>
          </a:p>
        </p:txBody>
      </p:sp>
      <p:sp>
        <p:nvSpPr>
          <p:cNvPr id="44037" name="Text Placeholder 7"/>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Excavar más profundamente</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984D34B-B302-486E-9E8F-C436F96C0B0C}" type="slidenum">
              <a:rPr lang="es-ES" smtClean="0">
                <a:solidFill>
                  <a:srgbClr val="898989"/>
                </a:solidFill>
                <a:latin typeface="Arial Black" pitchFamily="34" charset="0"/>
              </a:rPr>
              <a:pPr fontAlgn="base">
                <a:spcBef>
                  <a:spcPct val="0"/>
                </a:spcBef>
                <a:spcAft>
                  <a:spcPct val="0"/>
                </a:spcAft>
                <a:buSzPct val="100000"/>
                <a:defRPr/>
              </a:pPr>
              <a:t>25</a:t>
            </a:fld>
            <a:endParaRPr lang="es-ES">
              <a:solidFill>
                <a:srgbClr val="898989"/>
              </a:solidFill>
              <a:latin typeface="Arial Black"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31220AA-EB87-451B-B2C1-21A73E63A040}" type="slidenum">
              <a:rPr lang="es-ES" smtClean="0">
                <a:solidFill>
                  <a:srgbClr val="898989"/>
                </a:solidFill>
                <a:latin typeface="Arial Black" pitchFamily="34" charset="0"/>
              </a:rPr>
              <a:pPr fontAlgn="base">
                <a:spcBef>
                  <a:spcPct val="0"/>
                </a:spcBef>
                <a:spcAft>
                  <a:spcPct val="0"/>
                </a:spcAft>
                <a:buSzPct val="100000"/>
                <a:defRPr/>
              </a:pPr>
              <a:t>26</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a:solidFill>
                  <a:srgbClr val="000000"/>
                </a:solidFill>
                <a:latin typeface="Arial" charset="0"/>
                <a:cs typeface="Arial" charset="0"/>
              </a:rPr>
              <a:t>Bob está por colgar un cuadro pesado en su oficina con varios clavos de una pulgada y un cuarto (1 ¼”). ¿Necesita solicitar un Blue Stake?</a:t>
            </a:r>
          </a:p>
          <a:p>
            <a:pPr lvl="1" eaLnBrk="1" hangingPunct="1"/>
            <a:r>
              <a:rPr lang="es-ES">
                <a:solidFill>
                  <a:srgbClr val="000000"/>
                </a:solidFill>
                <a:latin typeface="Arial" charset="0"/>
                <a:cs typeface="Arial" charset="0"/>
              </a:rPr>
              <a:t>Sí</a:t>
            </a:r>
          </a:p>
          <a:p>
            <a:pPr lvl="1" eaLnBrk="1" hangingPunct="1"/>
            <a:r>
              <a:rPr lang="es-ES">
                <a:solidFill>
                  <a:srgbClr val="000000"/>
                </a:solidFill>
                <a:latin typeface="Arial" charset="0"/>
                <a:cs typeface="Arial" charset="0"/>
              </a:rPr>
              <a:t>No</a:t>
            </a:r>
          </a:p>
          <a:p>
            <a:pPr marL="0" indent="0" eaLnBrk="1" hangingPunct="1">
              <a:buClrTx/>
              <a:buFont typeface="Arial" charset="0"/>
              <a:buNone/>
            </a:pPr>
            <a:r>
              <a:rPr lang="es-ES">
                <a:solidFill>
                  <a:srgbClr val="000000"/>
                </a:solidFill>
                <a:latin typeface="Arial" charset="0"/>
                <a:cs typeface="Arial" charset="0"/>
              </a:rPr>
              <a:t>Explicación:</a:t>
            </a:r>
          </a:p>
          <a:p>
            <a:pPr marL="0" indent="0" eaLnBrk="1" hangingPunct="1"/>
            <a:endParaRPr lang="es-ES">
              <a:solidFill>
                <a:srgbClr val="000000"/>
              </a:solidFill>
              <a:latin typeface="Arial" charset="0"/>
              <a:cs typeface="Arial" charset="0"/>
            </a:endParaRPr>
          </a:p>
          <a:p>
            <a:pPr marL="0" indent="0" eaLnBrk="1" hangingPunct="1">
              <a:buClrTx/>
              <a:buFont typeface="Arial" charset="0"/>
              <a:buNone/>
            </a:pPr>
            <a:r>
              <a:rPr lang="es-ES">
                <a:solidFill>
                  <a:srgbClr val="000000"/>
                </a:solidFill>
                <a:latin typeface="Arial" charset="0"/>
                <a:cs typeface="Arial" charset="0"/>
              </a:rPr>
              <a:t>Respuesta:  </a:t>
            </a:r>
          </a:p>
          <a:p>
            <a:pPr lvl="1" eaLnBrk="1" hangingPunct="1"/>
            <a:r>
              <a:rPr lang="es-ES">
                <a:solidFill>
                  <a:srgbClr val="000000"/>
                </a:solidFill>
                <a:latin typeface="Arial" charset="0"/>
                <a:cs typeface="Arial" charset="0"/>
              </a:rPr>
              <a:t>Sí</a:t>
            </a:r>
          </a:p>
          <a:p>
            <a:pPr lvl="1" eaLnBrk="1" hangingPunct="1"/>
            <a:r>
              <a:rPr lang="es-ES">
                <a:solidFill>
                  <a:srgbClr val="000000"/>
                </a:solidFill>
                <a:latin typeface="Arial" charset="0"/>
                <a:cs typeface="Arial" charset="0"/>
              </a:rPr>
              <a:t>Porque tiene el potencial de penetrar ≥ 1”/25,4 mm</a:t>
            </a:r>
          </a:p>
        </p:txBody>
      </p:sp>
      <p:sp>
        <p:nvSpPr>
          <p:cNvPr id="45061"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160" end="17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charRg st="170" end="17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charRg st="174" end="2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F40A1AF-2432-40E2-82C2-0EFC250D4542}" type="slidenum">
              <a:rPr lang="es-ES" smtClean="0">
                <a:solidFill>
                  <a:srgbClr val="898989"/>
                </a:solidFill>
                <a:latin typeface="Arial Black" pitchFamily="34" charset="0"/>
              </a:rPr>
              <a:pPr fontAlgn="base">
                <a:spcBef>
                  <a:spcPct val="0"/>
                </a:spcBef>
                <a:spcAft>
                  <a:spcPct val="0"/>
                </a:spcAft>
                <a:buSzPct val="100000"/>
                <a:defRPr/>
              </a:pPr>
              <a:t>27</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a:solidFill>
                  <a:srgbClr val="000000"/>
                </a:solidFill>
                <a:latin typeface="Arial" charset="0"/>
                <a:cs typeface="Arial" charset="0"/>
              </a:rPr>
              <a:t>Jake está a cargo de planificar un trabajo que incluirá cavar una zanja del lado oeste del taller. ¿Necesita solicitar un Blue Stake?</a:t>
            </a:r>
          </a:p>
          <a:p>
            <a:pPr lvl="1" eaLnBrk="1" hangingPunct="1"/>
            <a:r>
              <a:rPr lang="es-ES">
                <a:solidFill>
                  <a:srgbClr val="000000"/>
                </a:solidFill>
                <a:latin typeface="Arial" charset="0"/>
                <a:cs typeface="Arial" charset="0"/>
              </a:rPr>
              <a:t>Sí</a:t>
            </a:r>
          </a:p>
          <a:p>
            <a:pPr lvl="1" eaLnBrk="1" hangingPunct="1"/>
            <a:r>
              <a:rPr lang="es-ES">
                <a:solidFill>
                  <a:srgbClr val="000000"/>
                </a:solidFill>
                <a:latin typeface="Arial" charset="0"/>
                <a:cs typeface="Arial" charset="0"/>
              </a:rPr>
              <a:t>No</a:t>
            </a:r>
          </a:p>
          <a:p>
            <a:pPr marL="0" indent="0" eaLnBrk="1" hangingPunct="1">
              <a:buClrTx/>
              <a:buFont typeface="Arial" charset="0"/>
              <a:buNone/>
            </a:pPr>
            <a:r>
              <a:rPr lang="es-ES">
                <a:solidFill>
                  <a:srgbClr val="000000"/>
                </a:solidFill>
                <a:latin typeface="Arial" charset="0"/>
                <a:cs typeface="Arial" charset="0"/>
              </a:rPr>
              <a:t>Explicación:</a:t>
            </a:r>
          </a:p>
          <a:p>
            <a:pPr marL="0" indent="0" eaLnBrk="1" hangingPunct="1"/>
            <a:endParaRPr lang="es-ES">
              <a:solidFill>
                <a:srgbClr val="000000"/>
              </a:solidFill>
              <a:latin typeface="Arial" charset="0"/>
              <a:cs typeface="Arial" charset="0"/>
            </a:endParaRPr>
          </a:p>
          <a:p>
            <a:pPr marL="0" indent="0" eaLnBrk="1" hangingPunct="1">
              <a:buClrTx/>
              <a:buFont typeface="Arial" charset="0"/>
              <a:buNone/>
            </a:pPr>
            <a:r>
              <a:rPr lang="es-ES">
                <a:solidFill>
                  <a:srgbClr val="000000"/>
                </a:solidFill>
                <a:latin typeface="Arial" charset="0"/>
                <a:cs typeface="Arial" charset="0"/>
              </a:rPr>
              <a:t>Respuesta:  </a:t>
            </a:r>
          </a:p>
          <a:p>
            <a:pPr lvl="1" eaLnBrk="1" hangingPunct="1"/>
            <a:r>
              <a:rPr lang="es-ES">
                <a:solidFill>
                  <a:srgbClr val="000000"/>
                </a:solidFill>
                <a:latin typeface="Arial" charset="0"/>
                <a:cs typeface="Arial" charset="0"/>
              </a:rPr>
              <a:t>Sí</a:t>
            </a:r>
          </a:p>
          <a:p>
            <a:pPr lvl="1" eaLnBrk="1" hangingPunct="1"/>
            <a:r>
              <a:rPr lang="es-ES">
                <a:solidFill>
                  <a:srgbClr val="000000"/>
                </a:solidFill>
                <a:latin typeface="Arial" charset="0"/>
                <a:cs typeface="Arial" charset="0"/>
              </a:rPr>
              <a:t>Porque tiene el potencial de penetrar ≥ 1”/25,4 mm</a:t>
            </a:r>
          </a:p>
        </p:txBody>
      </p:sp>
      <p:sp>
        <p:nvSpPr>
          <p:cNvPr id="46085"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160" end="17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charRg st="170" end="17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charRg st="174" end="2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13ADEDD-532D-45A8-92A0-23469B034F27}" type="slidenum">
              <a:rPr lang="es-ES" smtClean="0">
                <a:solidFill>
                  <a:srgbClr val="898989"/>
                </a:solidFill>
                <a:latin typeface="Arial Black" pitchFamily="34" charset="0"/>
              </a:rPr>
              <a:pPr fontAlgn="base">
                <a:spcBef>
                  <a:spcPct val="0"/>
                </a:spcBef>
                <a:spcAft>
                  <a:spcPct val="0"/>
                </a:spcAft>
                <a:buSzPct val="100000"/>
                <a:defRPr/>
              </a:pPr>
              <a:t>28</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7396163" cy="4802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dirty="0">
                <a:solidFill>
                  <a:srgbClr val="000000"/>
                </a:solidFill>
                <a:latin typeface="Arial" charset="0"/>
                <a:cs typeface="Arial" charset="0"/>
              </a:rPr>
              <a:t>Siguiendo la Política de Blue </a:t>
            </a:r>
            <a:r>
              <a:rPr lang="es-ES" dirty="0" err="1">
                <a:solidFill>
                  <a:srgbClr val="000000"/>
                </a:solidFill>
                <a:latin typeface="Arial" charset="0"/>
                <a:cs typeface="Arial" charset="0"/>
              </a:rPr>
              <a:t>Stake</a:t>
            </a:r>
            <a:r>
              <a:rPr lang="es-ES" dirty="0">
                <a:solidFill>
                  <a:srgbClr val="000000"/>
                </a:solidFill>
                <a:latin typeface="Arial" charset="0"/>
                <a:cs typeface="Arial" charset="0"/>
              </a:rPr>
              <a:t>, ¿cuándo se debe solicitar un Blue </a:t>
            </a:r>
            <a:r>
              <a:rPr lang="es-ES" dirty="0" err="1">
                <a:solidFill>
                  <a:srgbClr val="000000"/>
                </a:solidFill>
                <a:latin typeface="Arial" charset="0"/>
                <a:cs typeface="Arial" charset="0"/>
              </a:rPr>
              <a:t>Stake</a:t>
            </a:r>
            <a:r>
              <a:rPr lang="es-ES" dirty="0">
                <a:solidFill>
                  <a:srgbClr val="000000"/>
                </a:solidFill>
                <a:latin typeface="Arial" charset="0"/>
                <a:cs typeface="Arial" charset="0"/>
              </a:rPr>
              <a:t>? </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Cuando se debe hacer una penetración en la superficie de la tierra de ≥1”</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Cuando se debe hacer una penetración en el cielo raso ≥1”</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Cuando se debe hacer una penetración con cierra en el suelo</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Todas las opciones anteriores.</a:t>
            </a:r>
          </a:p>
          <a:p>
            <a:pPr marL="0" indent="0" eaLnBrk="1" hangingPunct="1">
              <a:buClrTx/>
              <a:buFont typeface="Arial" charset="0"/>
              <a:buNone/>
            </a:pPr>
            <a:r>
              <a:rPr lang="es-ES" dirty="0">
                <a:solidFill>
                  <a:srgbClr val="000000"/>
                </a:solidFill>
                <a:latin typeface="Arial" charset="0"/>
                <a:cs typeface="Arial" charset="0"/>
              </a:rPr>
              <a:t>Explicación:</a:t>
            </a:r>
          </a:p>
          <a:p>
            <a:pPr marL="0" indent="0" eaLnBrk="1" hangingPunct="1"/>
            <a:endParaRPr lang="es-ES" dirty="0">
              <a:solidFill>
                <a:srgbClr val="000000"/>
              </a:solidFill>
              <a:latin typeface="Arial" charset="0"/>
              <a:cs typeface="Arial" charset="0"/>
            </a:endParaRPr>
          </a:p>
          <a:p>
            <a:pPr marL="0" indent="0" eaLnBrk="1" hangingPunct="1">
              <a:buClrTx/>
              <a:buFont typeface="Arial" charset="0"/>
              <a:buNone/>
            </a:pPr>
            <a:r>
              <a:rPr lang="es-ES" dirty="0">
                <a:solidFill>
                  <a:srgbClr val="000000"/>
                </a:solidFill>
                <a:latin typeface="Arial" charset="0"/>
                <a:cs typeface="Arial" charset="0"/>
              </a:rPr>
              <a:t>Respuesta:  </a:t>
            </a:r>
          </a:p>
          <a:p>
            <a:pPr marL="800100" lvl="1" indent="-342900" eaLnBrk="1" hangingPunct="1"/>
            <a:r>
              <a:rPr lang="es-ES" sz="2000" dirty="0">
                <a:solidFill>
                  <a:srgbClr val="000000"/>
                </a:solidFill>
                <a:latin typeface="Arial" charset="0"/>
                <a:cs typeface="Arial" charset="0"/>
              </a:rPr>
              <a:t>#4- Todas</a:t>
            </a:r>
            <a:r>
              <a:rPr lang="es-ES" dirty="0">
                <a:solidFill>
                  <a:srgbClr val="000000"/>
                </a:solidFill>
                <a:latin typeface="Arial" charset="0"/>
                <a:cs typeface="Arial" charset="0"/>
              </a:rPr>
              <a:t> las opciones anteriores</a:t>
            </a:r>
          </a:p>
          <a:p>
            <a:pPr marL="800100" lvl="1" indent="-342900" eaLnBrk="1" hangingPunct="1"/>
            <a:r>
              <a:rPr lang="es-ES" dirty="0">
                <a:solidFill>
                  <a:srgbClr val="000000"/>
                </a:solidFill>
                <a:latin typeface="Arial" charset="0"/>
                <a:cs typeface="Arial" charset="0"/>
              </a:rPr>
              <a:t>Porque 1 y 2 tienen el potencial de penetrar ≥ 1”/25,4 mm</a:t>
            </a:r>
          </a:p>
          <a:p>
            <a:pPr marL="800100" lvl="1" indent="-342900" eaLnBrk="1" hangingPunct="1"/>
            <a:r>
              <a:rPr lang="es-ES" dirty="0">
                <a:solidFill>
                  <a:srgbClr val="000000"/>
                </a:solidFill>
                <a:latin typeface="Arial" charset="0"/>
                <a:cs typeface="Arial" charset="0"/>
              </a:rPr>
              <a:t>Serrar un suelo requiere un proceso de Blue </a:t>
            </a:r>
            <a:r>
              <a:rPr lang="es-ES" dirty="0" err="1">
                <a:solidFill>
                  <a:srgbClr val="000000"/>
                </a:solidFill>
                <a:latin typeface="Arial" charset="0"/>
                <a:cs typeface="Arial" charset="0"/>
              </a:rPr>
              <a:t>Stake</a:t>
            </a:r>
            <a:r>
              <a:rPr lang="es-ES" dirty="0">
                <a:solidFill>
                  <a:srgbClr val="000000"/>
                </a:solidFill>
                <a:latin typeface="Arial" charset="0"/>
                <a:cs typeface="Arial" charset="0"/>
              </a:rPr>
              <a:t> SIEMPRE</a:t>
            </a:r>
          </a:p>
          <a:p>
            <a:pPr marL="800100" lvl="1" indent="-342900" eaLnBrk="1" hangingPunct="1"/>
            <a:r>
              <a:rPr lang="es-ES" dirty="0">
                <a:solidFill>
                  <a:srgbClr val="000000"/>
                </a:solidFill>
                <a:latin typeface="Arial" charset="0"/>
                <a:cs typeface="Arial" charset="0"/>
              </a:rPr>
              <a:t>Según </a:t>
            </a:r>
            <a:r>
              <a:rPr lang="es-ES" dirty="0" err="1">
                <a:solidFill>
                  <a:srgbClr val="000000"/>
                </a:solidFill>
                <a:latin typeface="Arial" charset="0"/>
                <a:cs typeface="Arial" charset="0"/>
              </a:rPr>
              <a:t>FCX</a:t>
            </a:r>
            <a:r>
              <a:rPr lang="es-ES" dirty="0">
                <a:solidFill>
                  <a:srgbClr val="000000"/>
                </a:solidFill>
                <a:latin typeface="Arial" charset="0"/>
                <a:cs typeface="Arial" charset="0"/>
              </a:rPr>
              <a:t>-13</a:t>
            </a:r>
          </a:p>
        </p:txBody>
      </p:sp>
      <p:sp>
        <p:nvSpPr>
          <p:cNvPr id="47109"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269" end="27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charRg st="279" end="30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charRg st="300" end="35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charRg st="355" end="40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charRg st="404" end="4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904B713-C146-4981-B24C-077361190875}" type="slidenum">
              <a:rPr lang="es-ES" smtClean="0">
                <a:solidFill>
                  <a:srgbClr val="898989"/>
                </a:solidFill>
                <a:latin typeface="Arial Black" pitchFamily="34" charset="0"/>
              </a:rPr>
              <a:pPr fontAlgn="base">
                <a:spcBef>
                  <a:spcPct val="0"/>
                </a:spcBef>
                <a:spcAft>
                  <a:spcPct val="0"/>
                </a:spcAft>
                <a:buSzPct val="100000"/>
                <a:defRPr/>
              </a:pPr>
              <a:t>29</a:t>
            </a:fld>
            <a:endParaRPr lang="es-ES">
              <a:solidFill>
                <a:srgbClr val="898989"/>
              </a:solidFill>
              <a:latin typeface="Arial Black" pitchFamily="34" charset="0"/>
            </a:endParaRPr>
          </a:p>
        </p:txBody>
      </p:sp>
      <p:sp>
        <p:nvSpPr>
          <p:cNvPr id="48132"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Usted es un operador del equipo, y se le ha pedido que excave una zanja de cuatro pies (4’) de profundidad y seis pies (6’) de largo junto al edificio de Salud y Seguridad. Antes de transportar el equipo a la zona, decide realizar una inspección. ¿Qué está buscando? </a:t>
            </a:r>
          </a:p>
          <a:p>
            <a:pPr eaLnBrk="1" hangingPunct="1">
              <a:buClrTx/>
              <a:buFont typeface="Arial" charset="0"/>
              <a:buNone/>
            </a:pPr>
            <a:r>
              <a:rPr lang="es-ES">
                <a:solidFill>
                  <a:srgbClr val="000000"/>
                </a:solidFill>
                <a:latin typeface="Arial" charset="0"/>
                <a:cs typeface="Arial" charset="0"/>
              </a:rPr>
              <a:t>	Elementos		</a:t>
            </a:r>
          </a:p>
          <a:p>
            <a:pPr eaLnBrk="1" hangingPunct="1">
              <a:buClrTx/>
              <a:buFont typeface="Arial" charset="0"/>
              <a:buNone/>
            </a:pPr>
            <a:r>
              <a:rPr lang="es-ES">
                <a:solidFill>
                  <a:srgbClr val="000000"/>
                </a:solidFill>
                <a:latin typeface="Arial" charset="0"/>
                <a:cs typeface="Arial" charset="0"/>
              </a:rPr>
              <a:t>	Explicación: </a:t>
            </a:r>
          </a:p>
          <a:p>
            <a:pPr eaLnBrk="1" hangingPunct="1"/>
            <a:r>
              <a:rPr lang="es-ES">
                <a:solidFill>
                  <a:srgbClr val="000000"/>
                </a:solidFill>
                <a:latin typeface="Arial" charset="0"/>
                <a:cs typeface="Arial" charset="0"/>
              </a:rPr>
              <a:t>¿Qué le impediría hacer este trabajo?</a:t>
            </a:r>
          </a:p>
        </p:txBody>
      </p:sp>
      <p:sp>
        <p:nvSpPr>
          <p:cNvPr id="48133"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21507"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1</a:t>
            </a:r>
          </a:p>
        </p:txBody>
      </p:sp>
      <p:sp>
        <p:nvSpPr>
          <p:cNvPr id="21508"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cs typeface="Arial" charset="0"/>
              </a:rPr>
              <a:t>INSTRUCCIONES: Responda estas preguntas.</a:t>
            </a:r>
          </a:p>
          <a:p>
            <a:pPr eaLnBrk="1" hangingPunct="1">
              <a:buClrTx/>
              <a:buFont typeface="Arial" charset="0"/>
              <a:buNone/>
            </a:pPr>
            <a:endParaRPr lang="es-ES" sz="2000">
              <a:solidFill>
                <a:srgbClr val="000000"/>
              </a:solidFill>
              <a:cs typeface="Arial" charset="0"/>
            </a:endParaRPr>
          </a:p>
          <a:p>
            <a:pPr eaLnBrk="1" hangingPunct="1">
              <a:buFont typeface="Calibri Light" pitchFamily="34" charset="0"/>
              <a:buAutoNum type="arabicPeriod"/>
            </a:pPr>
            <a:r>
              <a:rPr lang="es-ES" sz="2000">
                <a:solidFill>
                  <a:srgbClr val="000000"/>
                </a:solidFill>
                <a:cs typeface="Arial" charset="0"/>
              </a:rPr>
              <a:t>Participe en la actividad para lograr conocerse entre sí.</a:t>
            </a:r>
          </a:p>
        </p:txBody>
      </p:sp>
      <p:sp>
        <p:nvSpPr>
          <p:cNvPr id="21509" name="Text Placeholder 7"/>
          <p:cNvSpPr>
            <a:spLocks noGrp="1"/>
          </p:cNvSpPr>
          <p:nvPr>
            <p:ph type="body" sz="quarter" idx="16"/>
          </p:nvPr>
        </p:nvSpPr>
        <p:spPr bwMode="auto">
          <a:xfrm>
            <a:off x="628650" y="615950"/>
            <a:ext cx="6577013"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Actividad para romper el hielo</a:t>
            </a:r>
          </a:p>
        </p:txBody>
      </p:sp>
      <p:sp>
        <p:nvSpPr>
          <p:cNvPr id="2" name="Slide Number Placeholder 1"/>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B7A4713-ABF1-4FF5-8C46-A14941085E05}" type="slidenum">
              <a:rPr lang="es-ES" smtClean="0">
                <a:solidFill>
                  <a:srgbClr val="898989"/>
                </a:solidFill>
                <a:latin typeface="Arial Black" pitchFamily="34" charset="0"/>
              </a:rPr>
              <a:pPr fontAlgn="base">
                <a:spcBef>
                  <a:spcPct val="0"/>
                </a:spcBef>
                <a:spcAft>
                  <a:spcPct val="0"/>
                </a:spcAft>
                <a:buSzPct val="100000"/>
                <a:defRPr/>
              </a:pPr>
              <a:t>3</a:t>
            </a:fld>
            <a:endParaRPr lang="es-ES">
              <a:solidFill>
                <a:srgbClr val="898989"/>
              </a:solidFill>
              <a:latin typeface="Arial Black" pitchFamily="34" charset="0"/>
            </a:endParaRP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99DAA64-0C41-4A27-B55C-61C8085835CF}" type="slidenum">
              <a:rPr lang="es-ES" smtClean="0">
                <a:solidFill>
                  <a:srgbClr val="898989"/>
                </a:solidFill>
                <a:latin typeface="Arial Black" pitchFamily="34" charset="0"/>
              </a:rPr>
              <a:pPr fontAlgn="base">
                <a:spcBef>
                  <a:spcPct val="0"/>
                </a:spcBef>
                <a:spcAft>
                  <a:spcPct val="0"/>
                </a:spcAft>
                <a:buSzPct val="100000"/>
                <a:defRPr/>
              </a:pPr>
              <a:t>30</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Respuesta:  </a:t>
            </a:r>
          </a:p>
          <a:p>
            <a:pPr eaLnBrk="1" hangingPunct="1">
              <a:buClrTx/>
              <a:buFont typeface="Arial" charset="0"/>
              <a:buNone/>
            </a:pPr>
            <a:r>
              <a:rPr lang="es-ES">
                <a:solidFill>
                  <a:srgbClr val="000000"/>
                </a:solidFill>
                <a:latin typeface="Arial" charset="0"/>
                <a:cs typeface="Arial" charset="0"/>
              </a:rPr>
              <a:t>        Elementos Condiciones del suelo, peligros, herramientas adecuadas/ equipo disponible, marcas en el suelo, Permiso de Blue Stake	</a:t>
            </a:r>
          </a:p>
          <a:p>
            <a:pPr eaLnBrk="1" hangingPunct="1">
              <a:buClrTx/>
              <a:buFont typeface="Arial" charset="0"/>
              <a:buNone/>
            </a:pPr>
            <a:r>
              <a:rPr lang="es-ES">
                <a:solidFill>
                  <a:srgbClr val="000000"/>
                </a:solidFill>
                <a:latin typeface="Arial" charset="0"/>
                <a:cs typeface="Arial" charset="0"/>
              </a:rPr>
              <a:t>        Explicación: Reconocimiento de peligros, examen del lugar de trabajo; </a:t>
            </a:r>
          </a:p>
          <a:p>
            <a:pPr eaLnBrk="1" hangingPunct="1">
              <a:buClrTx/>
              <a:buFont typeface="Arial" charset="0"/>
              <a:buNone/>
            </a:pPr>
            <a:endParaRPr lang="es-ES">
              <a:solidFill>
                <a:srgbClr val="000000"/>
              </a:solidFill>
              <a:latin typeface="Arial" charset="0"/>
              <a:cs typeface="Arial" charset="0"/>
            </a:endParaRPr>
          </a:p>
          <a:p>
            <a:pPr eaLnBrk="1" hangingPunct="1">
              <a:buClrTx/>
              <a:buFont typeface="Arial" charset="0"/>
              <a:buNone/>
            </a:pPr>
            <a:r>
              <a:rPr lang="es-ES">
                <a:solidFill>
                  <a:srgbClr val="000000"/>
                </a:solidFill>
                <a:latin typeface="Arial" charset="0"/>
                <a:cs typeface="Arial" charset="0"/>
              </a:rPr>
              <a:t>¿Qué le impediría hacer este trabajo?</a:t>
            </a:r>
          </a:p>
          <a:p>
            <a:pPr eaLnBrk="1" hangingPunct="1">
              <a:buClrTx/>
              <a:buFont typeface="Arial" charset="0"/>
              <a:buNone/>
            </a:pPr>
            <a:r>
              <a:rPr lang="es-ES">
                <a:solidFill>
                  <a:srgbClr val="000000"/>
                </a:solidFill>
                <a:latin typeface="Arial" charset="0"/>
                <a:cs typeface="Arial" charset="0"/>
              </a:rPr>
              <a:t>Si no tiene las condiciones o los controles adecuados, si faltan marcas en el suelo no están claras, si falta información en el permiso, no es seguro seguir adelante con el trabajo.</a:t>
            </a:r>
          </a:p>
        </p:txBody>
      </p:sp>
      <p:sp>
        <p:nvSpPr>
          <p:cNvPr id="49157"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185" end="22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charRg st="226" end="38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icture Placeholder 5"/>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50179" name="Text Placeholder 7"/>
          <p:cNvSpPr>
            <a:spLocks noGrp="1"/>
          </p:cNvSpPr>
          <p:nvPr>
            <p:ph type="body" sz="quarter" idx="15"/>
          </p:nvPr>
        </p:nvSpPr>
        <p:spPr bwMode="auto">
          <a:xfrm rot="16200000">
            <a:off x="5378450" y="2722563"/>
            <a:ext cx="5986463" cy="1119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defRPr/>
            </a:pPr>
            <a:r>
              <a:rPr lang="en-US"/>
              <a:t>Módulo 3: Aspectos específicos del permiso</a:t>
            </a:r>
          </a:p>
        </p:txBody>
      </p:sp>
      <p:pic>
        <p:nvPicPr>
          <p:cNvPr id="50180"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9" r="855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 Tierra</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F27BE89-F08D-4758-9288-BF0F411992E5}" type="slidenum">
              <a:rPr lang="en-US" smtClean="0">
                <a:solidFill>
                  <a:srgbClr val="898989"/>
                </a:solidFill>
                <a:latin typeface="Arial Black" pitchFamily="34" charset="0"/>
              </a:rPr>
              <a:pPr fontAlgn="base">
                <a:spcBef>
                  <a:spcPct val="0"/>
                </a:spcBef>
                <a:spcAft>
                  <a:spcPct val="0"/>
                </a:spcAft>
                <a:buSzPct val="100000"/>
                <a:defRPr/>
              </a:pPr>
              <a:t>32</a:t>
            </a:fld>
            <a:endParaRPr lang="en-US">
              <a:solidFill>
                <a:srgbClr val="898989"/>
              </a:solidFill>
              <a:latin typeface="Arial Black" pitchFamily="34" charset="0"/>
            </a:endParaRPr>
          </a:p>
        </p:txBody>
      </p:sp>
      <p:pic>
        <p:nvPicPr>
          <p:cNvPr id="512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62063"/>
            <a:ext cx="6265863" cy="415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52227"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5</a:t>
            </a:r>
          </a:p>
        </p:txBody>
      </p:sp>
      <p:sp>
        <p:nvSpPr>
          <p:cNvPr id="52228"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cs typeface="Arial" charset="0"/>
              </a:rPr>
              <a:t>INSTRUCCIONES:</a:t>
            </a:r>
          </a:p>
          <a:p>
            <a:pPr eaLnBrk="1" hangingPunct="1">
              <a:buFont typeface="Calibri Light" pitchFamily="34" charset="0"/>
              <a:buAutoNum type="arabicPeriod"/>
            </a:pPr>
            <a:r>
              <a:rPr lang="es-ES" sz="2000">
                <a:solidFill>
                  <a:srgbClr val="000000"/>
                </a:solidFill>
                <a:latin typeface="Arial" charset="0"/>
                <a:cs typeface="Arial" charset="0"/>
              </a:rPr>
              <a:t>Mire las siguientes diapositivas y determine por la imagen lo que están marcando los Representantes de Blue Stake.</a:t>
            </a:r>
          </a:p>
        </p:txBody>
      </p:sp>
      <p:sp>
        <p:nvSpPr>
          <p:cNvPr id="52229" name="Text Placeholder 7"/>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Colores</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91A5DE0-DAFE-4E16-B15B-2DBE3624A5C6}" type="slidenum">
              <a:rPr lang="es-ES" smtClean="0">
                <a:solidFill>
                  <a:srgbClr val="898989"/>
                </a:solidFill>
                <a:latin typeface="Arial Black" pitchFamily="34" charset="0"/>
              </a:rPr>
              <a:pPr fontAlgn="base">
                <a:spcBef>
                  <a:spcPct val="0"/>
                </a:spcBef>
                <a:spcAft>
                  <a:spcPct val="0"/>
                </a:spcAft>
                <a:buSzPct val="100000"/>
                <a:defRPr/>
              </a:pPr>
              <a:t>33</a:t>
            </a:fld>
            <a:endParaRPr lang="es-ES">
              <a:solidFill>
                <a:srgbClr val="898989"/>
              </a:solidFill>
              <a:latin typeface="Arial Black"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6"/>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 Tierra</a:t>
            </a:r>
          </a:p>
        </p:txBody>
      </p:sp>
      <p:pic>
        <p:nvPicPr>
          <p:cNvPr id="5325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075" y="1262063"/>
            <a:ext cx="6138863" cy="49371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DE75560-7E46-4C0C-9CAE-FD85FE6AA649}" type="slidenum">
              <a:rPr lang="en-US" smtClean="0">
                <a:solidFill>
                  <a:srgbClr val="898989"/>
                </a:solidFill>
                <a:latin typeface="Arial Black" pitchFamily="34" charset="0"/>
              </a:rPr>
              <a:pPr fontAlgn="base">
                <a:spcBef>
                  <a:spcPct val="0"/>
                </a:spcBef>
                <a:spcAft>
                  <a:spcPct val="0"/>
                </a:spcAft>
                <a:buSzPct val="100000"/>
                <a:defRPr/>
              </a:pPr>
              <a:t>34</a:t>
            </a:fld>
            <a:endParaRPr lang="en-US">
              <a:solidFill>
                <a:srgbClr val="898989"/>
              </a:solidFill>
              <a:latin typeface="Arial Blac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6"/>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 Tierra</a:t>
            </a:r>
          </a:p>
        </p:txBody>
      </p:sp>
      <p:pic>
        <p:nvPicPr>
          <p:cNvPr id="542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44600"/>
            <a:ext cx="6237288" cy="467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16D5BAF-59AA-41B4-B420-EC848370A8F5}" type="slidenum">
              <a:rPr lang="en-US" smtClean="0">
                <a:solidFill>
                  <a:srgbClr val="898989"/>
                </a:solidFill>
                <a:latin typeface="Arial Black" pitchFamily="34" charset="0"/>
              </a:rPr>
              <a:pPr fontAlgn="base">
                <a:spcBef>
                  <a:spcPct val="0"/>
                </a:spcBef>
                <a:spcAft>
                  <a:spcPct val="0"/>
                </a:spcAft>
                <a:buSzPct val="100000"/>
                <a:defRPr/>
              </a:pPr>
              <a:t>35</a:t>
            </a:fld>
            <a:endParaRPr lang="en-US">
              <a:solidFill>
                <a:srgbClr val="898989"/>
              </a:solidFill>
              <a:latin typeface="Arial Black"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Placeholder 6"/>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 Tierra</a:t>
            </a:r>
          </a:p>
        </p:txBody>
      </p:sp>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687DF7D-5C8A-4E15-A7DF-08CE41B10121}" type="slidenum">
              <a:rPr lang="en-US" smtClean="0">
                <a:solidFill>
                  <a:srgbClr val="898989"/>
                </a:solidFill>
                <a:latin typeface="Arial Black" pitchFamily="34" charset="0"/>
              </a:rPr>
              <a:pPr fontAlgn="base">
                <a:spcBef>
                  <a:spcPct val="0"/>
                </a:spcBef>
                <a:spcAft>
                  <a:spcPct val="0"/>
                </a:spcAft>
                <a:buSzPct val="100000"/>
                <a:defRPr/>
              </a:pPr>
              <a:t>36</a:t>
            </a:fld>
            <a:endParaRPr lang="en-US">
              <a:solidFill>
                <a:srgbClr val="898989"/>
              </a:solidFill>
              <a:latin typeface="Arial Black" pitchFamily="34" charset="0"/>
            </a:endParaRPr>
          </a:p>
        </p:txBody>
      </p:sp>
      <p:pic>
        <p:nvPicPr>
          <p:cNvPr id="553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03325"/>
            <a:ext cx="62372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6"/>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 Tierra</a:t>
            </a:r>
          </a:p>
        </p:txBody>
      </p:sp>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0065BE7-83CB-420E-A000-1F3BC3C7F417}" type="slidenum">
              <a:rPr lang="en-US" smtClean="0">
                <a:solidFill>
                  <a:srgbClr val="898989"/>
                </a:solidFill>
                <a:latin typeface="Arial Black" pitchFamily="34" charset="0"/>
              </a:rPr>
              <a:pPr fontAlgn="base">
                <a:spcBef>
                  <a:spcPct val="0"/>
                </a:spcBef>
                <a:spcAft>
                  <a:spcPct val="0"/>
                </a:spcAft>
                <a:buSzPct val="100000"/>
                <a:defRPr/>
              </a:pPr>
              <a:t>37</a:t>
            </a:fld>
            <a:endParaRPr lang="en-US">
              <a:solidFill>
                <a:srgbClr val="898989"/>
              </a:solidFill>
              <a:latin typeface="Arial Black" pitchFamily="34" charset="0"/>
            </a:endParaRPr>
          </a:p>
        </p:txBody>
      </p:sp>
      <p:pic>
        <p:nvPicPr>
          <p:cNvPr id="563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44600"/>
            <a:ext cx="6237288"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 Tierra</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6984F8E-D275-4495-A203-3E32EDD57A58}" type="slidenum">
              <a:rPr lang="en-US" smtClean="0">
                <a:solidFill>
                  <a:srgbClr val="898989"/>
                </a:solidFill>
                <a:latin typeface="Arial Black" pitchFamily="34" charset="0"/>
              </a:rPr>
              <a:pPr fontAlgn="base">
                <a:spcBef>
                  <a:spcPct val="0"/>
                </a:spcBef>
                <a:spcAft>
                  <a:spcPct val="0"/>
                </a:spcAft>
                <a:buSzPct val="100000"/>
                <a:defRPr/>
              </a:pPr>
              <a:t>38</a:t>
            </a:fld>
            <a:endParaRPr lang="en-US">
              <a:solidFill>
                <a:srgbClr val="898989"/>
              </a:solidFill>
              <a:latin typeface="Arial Black" pitchFamily="34" charset="0"/>
            </a:endParaRPr>
          </a:p>
        </p:txBody>
      </p:sp>
      <p:pic>
        <p:nvPicPr>
          <p:cNvPr id="5734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482725"/>
            <a:ext cx="6281738" cy="3322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5"/>
          <p:cNvSpPr>
            <a:spLocks noGrp="1"/>
          </p:cNvSpPr>
          <p:nvPr>
            <p:ph type="body" sz="quarter" idx="15"/>
          </p:nvPr>
        </p:nvSpPr>
        <p:spPr bwMode="auto">
          <a:xfrm>
            <a:off x="628650" y="615950"/>
            <a:ext cx="6237288" cy="6461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charset="0"/>
              <a:buNone/>
              <a:defRPr/>
            </a:pPr>
            <a:r>
              <a:rPr lang="en-US" dirty="0"/>
              <a:t>Blue Stake- Cable de </a:t>
            </a:r>
            <a:r>
              <a:rPr lang="en-US" dirty="0" err="1"/>
              <a:t>rastreado</a:t>
            </a:r>
            <a:endParaRPr lang="en-US" dirty="0"/>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47EF43C-56DE-4394-BB82-3220FEE40CBD}" type="slidenum">
              <a:rPr lang="en-US" smtClean="0">
                <a:solidFill>
                  <a:srgbClr val="898989"/>
                </a:solidFill>
                <a:latin typeface="Arial Black" pitchFamily="34" charset="0"/>
              </a:rPr>
              <a:pPr fontAlgn="base">
                <a:spcBef>
                  <a:spcPct val="0"/>
                </a:spcBef>
                <a:spcAft>
                  <a:spcPct val="0"/>
                </a:spcAft>
                <a:buSzPct val="100000"/>
                <a:defRPr/>
              </a:pPr>
              <a:t>39</a:t>
            </a:fld>
            <a:endParaRPr lang="en-US">
              <a:solidFill>
                <a:srgbClr val="898989"/>
              </a:solidFill>
              <a:latin typeface="Arial Black" pitchFamily="34" charset="0"/>
            </a:endParaRPr>
          </a:p>
        </p:txBody>
      </p:sp>
      <p:pic>
        <p:nvPicPr>
          <p:cNvPr id="58373" name="Picture 6" descr="C:\Users\60027023\Desktop\Blue Stake Pictures 4-13-2016\DSCN10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62063"/>
            <a:ext cx="6237288" cy="438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0450" y="1244600"/>
            <a:ext cx="4538663"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2" name="Slide Number Placeholder 1"/>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147FD9B-DC50-488E-8F9A-7D902C50DE3E}" type="slidenum">
              <a:rPr lang="es-ES" smtClean="0">
                <a:solidFill>
                  <a:srgbClr val="898989"/>
                </a:solidFill>
                <a:latin typeface="Arial Black" pitchFamily="34" charset="0"/>
              </a:rPr>
              <a:pPr fontAlgn="base">
                <a:spcBef>
                  <a:spcPct val="0"/>
                </a:spcBef>
                <a:spcAft>
                  <a:spcPct val="0"/>
                </a:spcAft>
                <a:buSzPct val="100000"/>
                <a:defRPr/>
              </a:pPr>
              <a:t>4</a:t>
            </a:fld>
            <a:endParaRPr lang="es-ES">
              <a:solidFill>
                <a:srgbClr val="898989"/>
              </a:solidFill>
              <a:latin typeface="Arial Black" pitchFamily="34" charset="0"/>
            </a:endParaRPr>
          </a:p>
        </p:txBody>
      </p:sp>
      <p:sp>
        <p:nvSpPr>
          <p:cNvPr id="22532"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sz="2400" dirty="0">
                <a:solidFill>
                  <a:srgbClr val="000000"/>
                </a:solidFill>
                <a:latin typeface="Arial" charset="0"/>
                <a:cs typeface="Arial" charset="0"/>
              </a:rPr>
              <a:t>“Ningún trabajo se considerará tan importante ni ningún calendario tan urgente que uno no se pueda tomar el tiempo para realizarlo de manera segura. Trabajar de manera segura es una condición del empleo”.</a:t>
            </a:r>
          </a:p>
          <a:p>
            <a:pPr marL="0" indent="0" eaLnBrk="1" hangingPunct="1">
              <a:buClrTx/>
              <a:buFont typeface="Arial" charset="0"/>
              <a:buNone/>
            </a:pPr>
            <a:r>
              <a:rPr lang="es-ES" sz="2400" dirty="0">
                <a:solidFill>
                  <a:srgbClr val="000000"/>
                </a:solidFill>
                <a:latin typeface="Arial" charset="0"/>
                <a:cs typeface="Arial" charset="0"/>
              </a:rPr>
              <a:t>	La Política de salud y seguridad de Freeport-</a:t>
            </a:r>
            <a:r>
              <a:rPr lang="es-ES" sz="2400" dirty="0" err="1">
                <a:solidFill>
                  <a:srgbClr val="000000"/>
                </a:solidFill>
                <a:latin typeface="Arial" charset="0"/>
                <a:cs typeface="Arial" charset="0"/>
              </a:rPr>
              <a:t>McMoRan</a:t>
            </a:r>
            <a:r>
              <a:rPr lang="es-ES" sz="2400" dirty="0">
                <a:solidFill>
                  <a:srgbClr val="000000"/>
                </a:solidFill>
                <a:latin typeface="Arial" charset="0"/>
                <a:cs typeface="Arial" charset="0"/>
              </a:rPr>
              <a:t> Inc.</a:t>
            </a:r>
          </a:p>
          <a:p>
            <a:pPr marL="0" indent="0" eaLnBrk="1" hangingPunct="1"/>
            <a:endParaRPr lang="es-ES" sz="2400" dirty="0">
              <a:solidFill>
                <a:srgbClr val="000000"/>
              </a:solidFill>
              <a:latin typeface="Arial" charset="0"/>
              <a:cs typeface="Arial" charset="0"/>
            </a:endParaRPr>
          </a:p>
          <a:p>
            <a:pPr marL="0" indent="0" eaLnBrk="1" hangingPunct="1"/>
            <a:r>
              <a:rPr lang="es-ES" sz="2400" dirty="0">
                <a:solidFill>
                  <a:srgbClr val="000000"/>
                </a:solidFill>
                <a:latin typeface="Arial" charset="0"/>
                <a:cs typeface="Arial" charset="0"/>
              </a:rPr>
              <a:t>¿Qué quiere decir esto para usted?</a:t>
            </a:r>
          </a:p>
        </p:txBody>
      </p:sp>
      <p:sp>
        <p:nvSpPr>
          <p:cNvPr id="22533" name="Text Placeholder 6"/>
          <p:cNvSpPr>
            <a:spLocks noGrp="1"/>
          </p:cNvSpPr>
          <p:nvPr>
            <p:ph type="body" sz="quarter" idx="15"/>
          </p:nvPr>
        </p:nvSpPr>
        <p:spPr bwMode="auto">
          <a:xfrm>
            <a:off x="628650" y="615950"/>
            <a:ext cx="6237288" cy="6461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p>
            <a:pPr eaLnBrk="1" hangingPunct="1">
              <a:spcBef>
                <a:spcPts val="1013"/>
              </a:spcBef>
              <a:buClrTx/>
              <a:buFont typeface="Arial" charset="0"/>
              <a:buNone/>
              <a:defRPr/>
            </a:pPr>
            <a:r>
              <a:rPr lang="es-ES"/>
              <a:t>Debate sobre la cita de seguridad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Blue Stake- Cinta</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586B274-3668-4B1A-A3D7-6DC521A7931E}" type="slidenum">
              <a:rPr lang="en-US" smtClean="0">
                <a:solidFill>
                  <a:srgbClr val="898989"/>
                </a:solidFill>
                <a:latin typeface="Arial Black" pitchFamily="34" charset="0"/>
              </a:rPr>
              <a:pPr fontAlgn="base">
                <a:spcBef>
                  <a:spcPct val="0"/>
                </a:spcBef>
                <a:spcAft>
                  <a:spcPct val="0"/>
                </a:spcAft>
                <a:buSzPct val="100000"/>
                <a:defRPr/>
              </a:pPr>
              <a:t>40</a:t>
            </a:fld>
            <a:endParaRPr lang="en-US">
              <a:solidFill>
                <a:srgbClr val="898989"/>
              </a:solidFill>
              <a:latin typeface="Arial Black" pitchFamily="34" charset="0"/>
            </a:endParaRPr>
          </a:p>
        </p:txBody>
      </p:sp>
      <p:pic>
        <p:nvPicPr>
          <p:cNvPr id="5939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62063"/>
            <a:ext cx="6237288" cy="4672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0" y="615950"/>
            <a:ext cx="7251700" cy="646113"/>
          </a:xfrm>
        </p:spPr>
        <p:txBody>
          <a:bodyPr vert="horz" wrap="square" lIns="91440" tIns="45720" rIns="91440" bIns="45720" numCol="1" anchor="t" anchorCtr="0" compatLnSpc="1">
            <a:prstTxWarp prst="textNoShape">
              <a:avLst/>
            </a:prstTxWarp>
            <a:normAutofit fontScale="85000" lnSpcReduction="10000"/>
          </a:bodyPr>
          <a:lstStyle/>
          <a:p>
            <a:pPr eaLnBrk="1" hangingPunct="1">
              <a:spcBef>
                <a:spcPts val="1013"/>
              </a:spcBef>
              <a:buClrTx/>
              <a:buFont typeface="Arial" charset="0"/>
              <a:buNone/>
              <a:defRPr/>
            </a:pPr>
            <a:r>
              <a:rPr lang="es-ES" sz="2800"/>
              <a:t>Blue Stake- Concreto con colorante rojo</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A7C334C4-D3AA-4EE2-8111-AC1FCA2317D2}" type="slidenum">
              <a:rPr lang="es-ES" smtClean="0">
                <a:solidFill>
                  <a:srgbClr val="898989"/>
                </a:solidFill>
                <a:latin typeface="Arial Black" pitchFamily="34" charset="0"/>
              </a:rPr>
              <a:pPr fontAlgn="base">
                <a:spcBef>
                  <a:spcPct val="0"/>
                </a:spcBef>
                <a:spcAft>
                  <a:spcPct val="0"/>
                </a:spcAft>
                <a:buSzPct val="100000"/>
                <a:defRPr/>
              </a:pPr>
              <a:t>41</a:t>
            </a:fld>
            <a:endParaRPr lang="es-ES">
              <a:solidFill>
                <a:srgbClr val="898989"/>
              </a:solidFill>
              <a:latin typeface="Arial Black" pitchFamily="34" charset="0"/>
            </a:endParaRPr>
          </a:p>
        </p:txBody>
      </p:sp>
      <p:pic>
        <p:nvPicPr>
          <p:cNvPr id="60421" name="Picture 1"/>
          <p:cNvPicPr>
            <a:picLocks noChangeAspect="1"/>
          </p:cNvPicPr>
          <p:nvPr/>
        </p:nvPicPr>
        <p:blipFill>
          <a:blip r:embed="rId3">
            <a:extLst>
              <a:ext uri="{28A0092B-C50C-407E-A947-70E740481C1C}">
                <a14:useLocalDpi xmlns:a14="http://schemas.microsoft.com/office/drawing/2010/main" val="0"/>
              </a:ext>
            </a:extLst>
          </a:blip>
          <a:srcRect l="40228" t="43501"/>
          <a:stretch>
            <a:fillRect/>
          </a:stretch>
        </p:blipFill>
        <p:spPr bwMode="auto">
          <a:xfrm>
            <a:off x="628650" y="1262063"/>
            <a:ext cx="6237288" cy="442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61443"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6</a:t>
            </a:r>
          </a:p>
        </p:txBody>
      </p:sp>
      <p:sp>
        <p:nvSpPr>
          <p:cNvPr id="61444"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cs typeface="Arial" charset="0"/>
              </a:rPr>
              <a:t>INSTRUCCIONES:</a:t>
            </a:r>
          </a:p>
          <a:p>
            <a:pPr eaLnBrk="1" hangingPunct="1">
              <a:buFont typeface="Calibri Light" pitchFamily="34" charset="0"/>
              <a:buAutoNum type="arabicPeriod"/>
            </a:pPr>
            <a:r>
              <a:rPr lang="es-ES" sz="2000">
                <a:solidFill>
                  <a:srgbClr val="000000"/>
                </a:solidFill>
                <a:latin typeface="Arial" charset="0"/>
                <a:cs typeface="Arial" charset="0"/>
              </a:rPr>
              <a:t>Mire las siguientes diapositivas y determine por la imagen si los Representantes de Blue Stake instalaron marcas permanentes o provisorias.</a:t>
            </a:r>
          </a:p>
        </p:txBody>
      </p:sp>
      <p:sp>
        <p:nvSpPr>
          <p:cNvPr id="61445" name="Text Placeholder 7"/>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Permanente o provisorio</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116B1FE-78FF-4E7D-A47D-0710A6773A79}" type="slidenum">
              <a:rPr lang="es-ES" smtClean="0">
                <a:solidFill>
                  <a:srgbClr val="898989"/>
                </a:solidFill>
                <a:latin typeface="Arial Black" pitchFamily="34" charset="0"/>
              </a:rPr>
              <a:pPr fontAlgn="base">
                <a:spcBef>
                  <a:spcPct val="0"/>
                </a:spcBef>
                <a:spcAft>
                  <a:spcPct val="0"/>
                </a:spcAft>
                <a:buSzPct val="100000"/>
                <a:defRPr/>
              </a:pPr>
              <a:t>42</a:t>
            </a:fld>
            <a:endParaRPr lang="es-ES">
              <a:solidFill>
                <a:srgbClr val="898989"/>
              </a:solidFill>
              <a:latin typeface="Arial Black"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pic>
        <p:nvPicPr>
          <p:cNvPr id="6246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257300"/>
            <a:ext cx="50831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19CF7B7-D8D4-4FEE-91C2-88EEE28BAA61}" type="slidenum">
              <a:rPr lang="es-ES" smtClean="0">
                <a:solidFill>
                  <a:srgbClr val="898989"/>
                </a:solidFill>
                <a:latin typeface="Arial Black" pitchFamily="34" charset="0"/>
              </a:rPr>
              <a:pPr fontAlgn="base">
                <a:spcBef>
                  <a:spcPct val="0"/>
                </a:spcBef>
                <a:spcAft>
                  <a:spcPct val="0"/>
                </a:spcAft>
                <a:buSzPct val="100000"/>
                <a:defRPr/>
              </a:pPr>
              <a:t>43</a:t>
            </a:fld>
            <a:endParaRPr lang="es-ES">
              <a:solidFill>
                <a:srgbClr val="898989"/>
              </a:solidFill>
              <a:latin typeface="Arial Black" pitchFamily="34" charset="0"/>
            </a:endParaRPr>
          </a:p>
        </p:txBody>
      </p:sp>
      <p:sp>
        <p:nvSpPr>
          <p:cNvPr id="62470" name="TextBox 29"/>
          <p:cNvSpPr txBox="1">
            <a:spLocks noChangeArrowheads="1"/>
          </p:cNvSpPr>
          <p:nvPr/>
        </p:nvSpPr>
        <p:spPr bwMode="auto">
          <a:xfrm>
            <a:off x="744538" y="5407025"/>
            <a:ext cx="40179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1. Estaca de metal = </a:t>
            </a:r>
          </a:p>
        </p:txBody>
      </p:sp>
      <p:sp>
        <p:nvSpPr>
          <p:cNvPr id="31" name="TextBox 30"/>
          <p:cNvSpPr txBox="1">
            <a:spLocks noChangeArrowheads="1"/>
          </p:cNvSpPr>
          <p:nvPr/>
        </p:nvSpPr>
        <p:spPr bwMode="auto">
          <a:xfrm>
            <a:off x="4164013" y="5408613"/>
            <a:ext cx="258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Permanentes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pic>
        <p:nvPicPr>
          <p:cNvPr id="63491" name="Picture 11"/>
          <p:cNvPicPr>
            <a:picLocks noChangeAspect="1"/>
          </p:cNvPicPr>
          <p:nvPr/>
        </p:nvPicPr>
        <p:blipFill>
          <a:blip r:embed="rId3">
            <a:extLst>
              <a:ext uri="{28A0092B-C50C-407E-A947-70E740481C1C}">
                <a14:useLocalDpi xmlns:a14="http://schemas.microsoft.com/office/drawing/2010/main" val="0"/>
              </a:ext>
            </a:extLst>
          </a:blip>
          <a:srcRect l="26736" t="10825" r="8806" b="29807"/>
          <a:stretch>
            <a:fillRect/>
          </a:stretch>
        </p:blipFill>
        <p:spPr bwMode="auto">
          <a:xfrm>
            <a:off x="774700" y="1262063"/>
            <a:ext cx="6180138" cy="3614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E9B63906-781B-4F9D-84A3-2CACA5FEE304}" type="slidenum">
              <a:rPr lang="es-ES" smtClean="0">
                <a:solidFill>
                  <a:srgbClr val="898989"/>
                </a:solidFill>
                <a:latin typeface="Arial Black" pitchFamily="34" charset="0"/>
              </a:rPr>
              <a:pPr fontAlgn="base">
                <a:spcBef>
                  <a:spcPct val="0"/>
                </a:spcBef>
                <a:spcAft>
                  <a:spcPct val="0"/>
                </a:spcAft>
                <a:buSzPct val="100000"/>
                <a:defRPr/>
              </a:pPr>
              <a:t>44</a:t>
            </a:fld>
            <a:endParaRPr lang="es-ES">
              <a:solidFill>
                <a:srgbClr val="898989"/>
              </a:solidFill>
              <a:latin typeface="Arial Black" pitchFamily="34" charset="0"/>
            </a:endParaRPr>
          </a:p>
        </p:txBody>
      </p:sp>
      <p:sp>
        <p:nvSpPr>
          <p:cNvPr id="63494" name="TextBox 29"/>
          <p:cNvSpPr txBox="1">
            <a:spLocks noChangeArrowheads="1"/>
          </p:cNvSpPr>
          <p:nvPr/>
        </p:nvSpPr>
        <p:spPr bwMode="auto">
          <a:xfrm>
            <a:off x="771525" y="5105400"/>
            <a:ext cx="3094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2. Filamentos = </a:t>
            </a:r>
          </a:p>
        </p:txBody>
      </p:sp>
      <p:sp>
        <p:nvSpPr>
          <p:cNvPr id="31" name="TextBox 30"/>
          <p:cNvSpPr txBox="1">
            <a:spLocks noChangeArrowheads="1"/>
          </p:cNvSpPr>
          <p:nvPr/>
        </p:nvSpPr>
        <p:spPr bwMode="auto">
          <a:xfrm>
            <a:off x="3865563" y="5105400"/>
            <a:ext cx="2720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Permanentes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grpSp>
        <p:nvGrpSpPr>
          <p:cNvPr id="64515" name="Group 27"/>
          <p:cNvGrpSpPr>
            <a:grpSpLocks/>
          </p:cNvGrpSpPr>
          <p:nvPr/>
        </p:nvGrpSpPr>
        <p:grpSpPr bwMode="auto">
          <a:xfrm>
            <a:off x="717550" y="1262063"/>
            <a:ext cx="4714875" cy="4135437"/>
            <a:chOff x="2602053" y="4586195"/>
            <a:chExt cx="2096251" cy="1572904"/>
          </a:xfrm>
        </p:grpSpPr>
        <p:pic>
          <p:nvPicPr>
            <p:cNvPr id="6452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3291" y="4586195"/>
              <a:ext cx="2085013" cy="157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TextBox 20"/>
            <p:cNvSpPr txBox="1">
              <a:spLocks noChangeArrowheads="1"/>
            </p:cNvSpPr>
            <p:nvPr/>
          </p:nvSpPr>
          <p:spPr bwMode="auto">
            <a:xfrm>
              <a:off x="2602053" y="5786021"/>
              <a:ext cx="517675" cy="1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a:solidFill>
                    <a:srgbClr val="000000"/>
                  </a:solidFill>
                  <a:latin typeface="Calibri" pitchFamily="34" charset="0"/>
                </a:rPr>
                <a:t>G</a:t>
              </a:r>
            </a:p>
          </p:txBody>
        </p:sp>
      </p:gr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A58D3F30-6061-4B75-A4D0-1561FC74B0C9}" type="slidenum">
              <a:rPr lang="es-ES" smtClean="0">
                <a:solidFill>
                  <a:srgbClr val="898989"/>
                </a:solidFill>
                <a:latin typeface="Arial Black" pitchFamily="34" charset="0"/>
              </a:rPr>
              <a:pPr fontAlgn="base">
                <a:spcBef>
                  <a:spcPct val="0"/>
                </a:spcBef>
                <a:spcAft>
                  <a:spcPct val="0"/>
                </a:spcAft>
                <a:buSzPct val="100000"/>
                <a:defRPr/>
              </a:pPr>
              <a:t>45</a:t>
            </a:fld>
            <a:endParaRPr lang="es-ES">
              <a:solidFill>
                <a:srgbClr val="898989"/>
              </a:solidFill>
              <a:latin typeface="Arial Black" pitchFamily="34" charset="0"/>
            </a:endParaRPr>
          </a:p>
        </p:txBody>
      </p:sp>
      <p:sp>
        <p:nvSpPr>
          <p:cNvPr id="64518" name="TextBox 32"/>
          <p:cNvSpPr txBox="1">
            <a:spLocks noChangeArrowheads="1"/>
          </p:cNvSpPr>
          <p:nvPr/>
        </p:nvSpPr>
        <p:spPr bwMode="auto">
          <a:xfrm>
            <a:off x="673100" y="5426075"/>
            <a:ext cx="339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3. Estaca y cinta= </a:t>
            </a:r>
          </a:p>
        </p:txBody>
      </p:sp>
      <p:sp>
        <p:nvSpPr>
          <p:cNvPr id="34" name="TextBox 33"/>
          <p:cNvSpPr txBox="1">
            <a:spLocks noChangeArrowheads="1"/>
          </p:cNvSpPr>
          <p:nvPr/>
        </p:nvSpPr>
        <p:spPr bwMode="auto">
          <a:xfrm>
            <a:off x="3663950" y="5432425"/>
            <a:ext cx="4768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Permanente y provisorio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pic>
        <p:nvPicPr>
          <p:cNvPr id="6553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1208088"/>
            <a:ext cx="329882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a:xfrm>
            <a:off x="628650" y="6183313"/>
            <a:ext cx="5486400" cy="365125"/>
          </a:xfrm>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39E8E9FA-0079-406F-8AEE-F45AF7E2EC14}" type="slidenum">
              <a:rPr lang="es-ES" smtClean="0">
                <a:solidFill>
                  <a:srgbClr val="898989"/>
                </a:solidFill>
                <a:latin typeface="Arial Black" pitchFamily="34" charset="0"/>
              </a:rPr>
              <a:pPr fontAlgn="base">
                <a:spcBef>
                  <a:spcPct val="0"/>
                </a:spcBef>
                <a:spcAft>
                  <a:spcPct val="0"/>
                </a:spcAft>
                <a:buSzPct val="100000"/>
                <a:defRPr/>
              </a:pPr>
              <a:t>46</a:t>
            </a:fld>
            <a:endParaRPr lang="es-ES">
              <a:solidFill>
                <a:srgbClr val="898989"/>
              </a:solidFill>
              <a:latin typeface="Arial Black" pitchFamily="34" charset="0"/>
            </a:endParaRPr>
          </a:p>
        </p:txBody>
      </p:sp>
      <p:sp>
        <p:nvSpPr>
          <p:cNvPr id="65542" name="TextBox 29"/>
          <p:cNvSpPr txBox="1">
            <a:spLocks noChangeArrowheads="1"/>
          </p:cNvSpPr>
          <p:nvPr/>
        </p:nvSpPr>
        <p:spPr bwMode="auto">
          <a:xfrm>
            <a:off x="528638" y="5570538"/>
            <a:ext cx="4548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4. Pintura y filamentos= </a:t>
            </a:r>
          </a:p>
        </p:txBody>
      </p:sp>
      <p:sp>
        <p:nvSpPr>
          <p:cNvPr id="31" name="TextBox 30"/>
          <p:cNvSpPr txBox="1">
            <a:spLocks noChangeArrowheads="1"/>
          </p:cNvSpPr>
          <p:nvPr/>
        </p:nvSpPr>
        <p:spPr bwMode="auto">
          <a:xfrm>
            <a:off x="4627563" y="5570538"/>
            <a:ext cx="4768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Permanente y provisorio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pic>
        <p:nvPicPr>
          <p:cNvPr id="6656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222375"/>
            <a:ext cx="589756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5B90A637-4183-43DB-8222-79BCF737F917}" type="slidenum">
              <a:rPr lang="es-ES" smtClean="0">
                <a:solidFill>
                  <a:srgbClr val="898989"/>
                </a:solidFill>
                <a:latin typeface="Arial Black" pitchFamily="34" charset="0"/>
              </a:rPr>
              <a:pPr fontAlgn="base">
                <a:spcBef>
                  <a:spcPct val="0"/>
                </a:spcBef>
                <a:spcAft>
                  <a:spcPct val="0"/>
                </a:spcAft>
                <a:buSzPct val="100000"/>
                <a:defRPr/>
              </a:pPr>
              <a:t>47</a:t>
            </a:fld>
            <a:endParaRPr lang="es-ES">
              <a:solidFill>
                <a:srgbClr val="898989"/>
              </a:solidFill>
              <a:latin typeface="Arial Black" pitchFamily="34" charset="0"/>
            </a:endParaRPr>
          </a:p>
        </p:txBody>
      </p:sp>
      <p:sp>
        <p:nvSpPr>
          <p:cNvPr id="66566" name="TextBox 29"/>
          <p:cNvSpPr txBox="1">
            <a:spLocks noChangeArrowheads="1"/>
          </p:cNvSpPr>
          <p:nvPr/>
        </p:nvSpPr>
        <p:spPr bwMode="auto">
          <a:xfrm>
            <a:off x="736600" y="5718175"/>
            <a:ext cx="2670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5. Estacas= </a:t>
            </a:r>
          </a:p>
        </p:txBody>
      </p:sp>
      <p:sp>
        <p:nvSpPr>
          <p:cNvPr id="31" name="TextBox 30"/>
          <p:cNvSpPr txBox="1">
            <a:spLocks noChangeArrowheads="1"/>
          </p:cNvSpPr>
          <p:nvPr/>
        </p:nvSpPr>
        <p:spPr bwMode="auto">
          <a:xfrm>
            <a:off x="2887663" y="5718175"/>
            <a:ext cx="26463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Permanentes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pic>
        <p:nvPicPr>
          <p:cNvPr id="6758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2063"/>
            <a:ext cx="6110288"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21AA1D8-F855-442D-B1D2-A3A57B06E49B}" type="slidenum">
              <a:rPr lang="es-ES" smtClean="0">
                <a:solidFill>
                  <a:srgbClr val="898989"/>
                </a:solidFill>
                <a:latin typeface="Arial Black" pitchFamily="34" charset="0"/>
              </a:rPr>
              <a:pPr fontAlgn="base">
                <a:spcBef>
                  <a:spcPct val="0"/>
                </a:spcBef>
                <a:spcAft>
                  <a:spcPct val="0"/>
                </a:spcAft>
                <a:buSzPct val="100000"/>
                <a:defRPr/>
              </a:pPr>
              <a:t>48</a:t>
            </a:fld>
            <a:endParaRPr lang="es-ES">
              <a:solidFill>
                <a:srgbClr val="898989"/>
              </a:solidFill>
              <a:latin typeface="Arial Black" pitchFamily="34" charset="0"/>
            </a:endParaRPr>
          </a:p>
        </p:txBody>
      </p:sp>
      <p:sp>
        <p:nvSpPr>
          <p:cNvPr id="67590" name="TextBox 29"/>
          <p:cNvSpPr txBox="1">
            <a:spLocks noChangeArrowheads="1"/>
          </p:cNvSpPr>
          <p:nvPr/>
        </p:nvSpPr>
        <p:spPr bwMode="auto">
          <a:xfrm>
            <a:off x="785813" y="4989513"/>
            <a:ext cx="267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6. Pintura= </a:t>
            </a:r>
          </a:p>
        </p:txBody>
      </p:sp>
      <p:sp>
        <p:nvSpPr>
          <p:cNvPr id="31" name="TextBox 30"/>
          <p:cNvSpPr txBox="1">
            <a:spLocks noChangeArrowheads="1"/>
          </p:cNvSpPr>
          <p:nvPr/>
        </p:nvSpPr>
        <p:spPr bwMode="auto">
          <a:xfrm>
            <a:off x="2855913" y="4997450"/>
            <a:ext cx="2276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Provisorias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pic>
        <p:nvPicPr>
          <p:cNvPr id="686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222375"/>
            <a:ext cx="614997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2804E52-D156-4E6C-AF8E-4ABFEB0F8039}" type="slidenum">
              <a:rPr lang="es-ES" smtClean="0">
                <a:solidFill>
                  <a:srgbClr val="898989"/>
                </a:solidFill>
                <a:latin typeface="Arial Black" pitchFamily="34" charset="0"/>
              </a:rPr>
              <a:pPr fontAlgn="base">
                <a:spcBef>
                  <a:spcPct val="0"/>
                </a:spcBef>
                <a:spcAft>
                  <a:spcPct val="0"/>
                </a:spcAft>
                <a:buSzPct val="100000"/>
                <a:defRPr/>
              </a:pPr>
              <a:t>49</a:t>
            </a:fld>
            <a:endParaRPr lang="es-ES">
              <a:solidFill>
                <a:srgbClr val="898989"/>
              </a:solidFill>
              <a:latin typeface="Arial Black" pitchFamily="34" charset="0"/>
            </a:endParaRPr>
          </a:p>
        </p:txBody>
      </p:sp>
      <p:sp>
        <p:nvSpPr>
          <p:cNvPr id="68614" name="TextBox 29"/>
          <p:cNvSpPr txBox="1">
            <a:spLocks noChangeArrowheads="1"/>
          </p:cNvSpPr>
          <p:nvPr/>
        </p:nvSpPr>
        <p:spPr bwMode="auto">
          <a:xfrm>
            <a:off x="628650" y="5508625"/>
            <a:ext cx="267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7. Poste = </a:t>
            </a:r>
          </a:p>
        </p:txBody>
      </p:sp>
      <p:sp>
        <p:nvSpPr>
          <p:cNvPr id="31" name="TextBox 30"/>
          <p:cNvSpPr txBox="1">
            <a:spLocks noChangeArrowheads="1"/>
          </p:cNvSpPr>
          <p:nvPr/>
        </p:nvSpPr>
        <p:spPr bwMode="auto">
          <a:xfrm>
            <a:off x="2651125" y="5508625"/>
            <a:ext cx="248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Permanentes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endParaRPr lang="es-ES" sz="2000">
              <a:solidFill>
                <a:srgbClr val="000000"/>
              </a:solidFill>
              <a:latin typeface="Arial Black" pitchFamily="34" charset="0"/>
              <a:cs typeface="Arial" charset="0"/>
            </a:endParaRPr>
          </a:p>
          <a:p>
            <a:pPr marL="0" indent="0" eaLnBrk="1" hangingPunct="1">
              <a:buClrTx/>
              <a:buFont typeface="Arial" charset="0"/>
              <a:buNone/>
            </a:pPr>
            <a:r>
              <a:rPr lang="es-ES" sz="2000">
                <a:solidFill>
                  <a:srgbClr val="000000"/>
                </a:solidFill>
                <a:latin typeface="Arial Black" pitchFamily="34" charset="0"/>
                <a:cs typeface="Arial" charset="0"/>
              </a:rPr>
              <a:t>La Política de salud y seguridad</a:t>
            </a:r>
          </a:p>
          <a:p>
            <a:pPr marL="0" indent="0" eaLnBrk="1" hangingPunct="1"/>
            <a:r>
              <a:rPr lang="es-ES" sz="2000">
                <a:solidFill>
                  <a:srgbClr val="000000"/>
                </a:solidFill>
                <a:latin typeface="Arial" charset="0"/>
                <a:cs typeface="Arial" charset="0"/>
              </a:rPr>
              <a:t>Que se encuentra en la Guía del estudiante </a:t>
            </a:r>
          </a:p>
          <a:p>
            <a:pPr marL="0" indent="0" eaLnBrk="1" hangingPunct="1">
              <a:buClrTx/>
              <a:buFont typeface="Arial" charset="0"/>
              <a:buNone/>
            </a:pPr>
            <a:endParaRPr lang="es-ES" sz="2000">
              <a:solidFill>
                <a:srgbClr val="000000"/>
              </a:solidFill>
              <a:latin typeface="Arial" charset="0"/>
              <a:cs typeface="Arial" charset="0"/>
            </a:endParaRPr>
          </a:p>
          <a:p>
            <a:pPr marL="0" indent="0" eaLnBrk="1" hangingPunct="1">
              <a:buClrTx/>
              <a:buFont typeface="Arial" charset="0"/>
              <a:buNone/>
            </a:pPr>
            <a:endParaRPr lang="es-ES" sz="2000">
              <a:solidFill>
                <a:srgbClr val="000000"/>
              </a:solidFill>
              <a:latin typeface="Arial" charset="0"/>
              <a:cs typeface="Arial" charset="0"/>
            </a:endParaRPr>
          </a:p>
        </p:txBody>
      </p:sp>
      <p:sp>
        <p:nvSpPr>
          <p:cNvPr id="23555"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Blue Stake</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41FDBC0C-5E5A-4FF7-B4B4-B3FC6D88C86A}" type="slidenum">
              <a:rPr lang="es-ES" smtClean="0">
                <a:solidFill>
                  <a:srgbClr val="898989"/>
                </a:solidFill>
                <a:latin typeface="Arial Black" pitchFamily="34" charset="0"/>
              </a:rPr>
              <a:pPr fontAlgn="base">
                <a:spcBef>
                  <a:spcPct val="0"/>
                </a:spcBef>
                <a:spcAft>
                  <a:spcPct val="0"/>
                </a:spcAft>
                <a:buSzPct val="100000"/>
                <a:defRPr/>
              </a:pPr>
              <a:t>5</a:t>
            </a:fld>
            <a:endParaRPr lang="es-ES">
              <a:solidFill>
                <a:srgbClr val="898989"/>
              </a:solidFill>
              <a:latin typeface="Arial Black"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Marcadores de Blue Stake</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B80DCB8-9750-4902-9812-92C0398B2B8D}" type="slidenum">
              <a:rPr lang="es-ES" smtClean="0">
                <a:solidFill>
                  <a:srgbClr val="898989"/>
                </a:solidFill>
                <a:latin typeface="Arial Black" pitchFamily="34" charset="0"/>
              </a:rPr>
              <a:pPr fontAlgn="base">
                <a:spcBef>
                  <a:spcPct val="0"/>
                </a:spcBef>
                <a:spcAft>
                  <a:spcPct val="0"/>
                </a:spcAft>
                <a:buSzPct val="100000"/>
                <a:defRPr/>
              </a:pPr>
              <a:t>50</a:t>
            </a:fld>
            <a:endParaRPr lang="es-ES">
              <a:solidFill>
                <a:srgbClr val="898989"/>
              </a:solidFill>
              <a:latin typeface="Arial Black" pitchFamily="34" charset="0"/>
            </a:endParaRPr>
          </a:p>
        </p:txBody>
      </p:sp>
      <p:sp>
        <p:nvSpPr>
          <p:cNvPr id="69637" name="TextBox 1"/>
          <p:cNvSpPr txBox="1">
            <a:spLocks noChangeArrowheads="1"/>
          </p:cNvSpPr>
          <p:nvPr/>
        </p:nvSpPr>
        <p:spPr bwMode="auto">
          <a:xfrm>
            <a:off x="771525" y="5414963"/>
            <a:ext cx="5030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8. Advertencias y pintura = </a:t>
            </a:r>
          </a:p>
        </p:txBody>
      </p:sp>
      <p:sp>
        <p:nvSpPr>
          <p:cNvPr id="30" name="TextBox 29"/>
          <p:cNvSpPr txBox="1">
            <a:spLocks noChangeArrowheads="1"/>
          </p:cNvSpPr>
          <p:nvPr/>
        </p:nvSpPr>
        <p:spPr bwMode="auto">
          <a:xfrm>
            <a:off x="5386388" y="54229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200">
                <a:solidFill>
                  <a:srgbClr val="000000"/>
                </a:solidFill>
                <a:latin typeface="Calibri" pitchFamily="34" charset="0"/>
              </a:rPr>
              <a:t>Provisorias</a:t>
            </a:r>
          </a:p>
        </p:txBody>
      </p:sp>
      <p:pic>
        <p:nvPicPr>
          <p:cNvPr id="69639" name="Picture 3" descr="image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165225"/>
            <a:ext cx="26479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sz="2000">
                <a:solidFill>
                  <a:srgbClr val="000000"/>
                </a:solidFill>
                <a:latin typeface="Arial" charset="0"/>
                <a:cs typeface="Arial" charset="0"/>
              </a:rPr>
              <a:t>Realización de zanjas</a:t>
            </a:r>
          </a:p>
          <a:p>
            <a:pPr eaLnBrk="1" hangingPunct="1"/>
            <a:r>
              <a:rPr lang="es-ES" sz="2000">
                <a:solidFill>
                  <a:srgbClr val="000000"/>
                </a:solidFill>
                <a:latin typeface="Arial" charset="0"/>
                <a:cs typeface="Arial" charset="0"/>
              </a:rPr>
              <a:t>Excavación a mano, espeleología</a:t>
            </a:r>
          </a:p>
          <a:p>
            <a:pPr eaLnBrk="1" hangingPunct="1"/>
            <a:r>
              <a:rPr lang="es-ES" sz="2000">
                <a:solidFill>
                  <a:srgbClr val="000000"/>
                </a:solidFill>
                <a:latin typeface="Arial" charset="0"/>
                <a:cs typeface="Arial" charset="0"/>
              </a:rPr>
              <a:t>Límites de tiempo</a:t>
            </a:r>
          </a:p>
          <a:p>
            <a:pPr eaLnBrk="1" hangingPunct="1"/>
            <a:r>
              <a:rPr lang="es-ES" sz="2000">
                <a:solidFill>
                  <a:srgbClr val="000000"/>
                </a:solidFill>
                <a:latin typeface="Arial" charset="0"/>
                <a:cs typeface="Arial" charset="0"/>
              </a:rPr>
              <a:t>Cambios de turno</a:t>
            </a:r>
          </a:p>
        </p:txBody>
      </p:sp>
      <p:sp>
        <p:nvSpPr>
          <p:cNvPr id="70659"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Blue Stake - Tierra</a:t>
            </a:r>
          </a:p>
        </p:txBody>
      </p:sp>
      <p:pic>
        <p:nvPicPr>
          <p:cNvPr id="4" name="Picture 3" descr="C:\Users\60027023\Desktop\Blue Stake Pictures 4-13-2016\Photo 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313" y="2859088"/>
            <a:ext cx="4168775" cy="3257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9788" y="28400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8" name="Slide Number Placeholder 7"/>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B292602-67BC-42BA-92CB-23B7CBD6B3FC}" type="slidenum">
              <a:rPr lang="es-ES" smtClean="0">
                <a:solidFill>
                  <a:srgbClr val="898989"/>
                </a:solidFill>
                <a:latin typeface="Arial Black" pitchFamily="34" charset="0"/>
              </a:rPr>
              <a:pPr fontAlgn="base">
                <a:spcBef>
                  <a:spcPct val="0"/>
                </a:spcBef>
                <a:spcAft>
                  <a:spcPct val="0"/>
                </a:spcAft>
                <a:buSzPct val="100000"/>
                <a:defRPr/>
              </a:pPr>
              <a:t>51</a:t>
            </a:fld>
            <a:endParaRPr lang="es-ES">
              <a:solidFill>
                <a:srgbClr val="898989"/>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charRg st="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charRg st="10" end="3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 presetClass="entr" presetSubtype="0" fill="hold" nodeType="withEffect">
                                  <p:stCondLst>
                                    <p:cond delay="0"/>
                                  </p:stCondLst>
                                  <p:childTnLst>
                                    <p:set>
                                      <p:cBhvr>
                                        <p:cTn id="17" dur="1" fill="hold">
                                          <p:stCondLst>
                                            <p:cond delay="0"/>
                                          </p:stCondLst>
                                        </p:cTn>
                                        <p:tgtEl>
                                          <p:spTgt spid="5">
                                            <p:txEl>
                                              <p:charRg st="35" end="4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charRg st="47" end="6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sz="2400" dirty="0">
                <a:solidFill>
                  <a:srgbClr val="000000"/>
                </a:solidFill>
                <a:latin typeface="Arial" charset="0"/>
                <a:cs typeface="Arial" charset="0"/>
              </a:rPr>
              <a:t>Suelo, techo, cielo raso y pared</a:t>
            </a:r>
          </a:p>
          <a:p>
            <a:pPr lvl="1" eaLnBrk="1" hangingPunct="1"/>
            <a:r>
              <a:rPr lang="es-ES" sz="2000" dirty="0">
                <a:solidFill>
                  <a:srgbClr val="000000"/>
                </a:solidFill>
                <a:latin typeface="Arial" charset="0"/>
                <a:cs typeface="Arial" charset="0"/>
              </a:rPr>
              <a:t>Serrar</a:t>
            </a:r>
          </a:p>
          <a:p>
            <a:pPr lvl="1" eaLnBrk="1" hangingPunct="1"/>
            <a:r>
              <a:rPr lang="es-ES" sz="2000" dirty="0">
                <a:solidFill>
                  <a:srgbClr val="000000"/>
                </a:solidFill>
                <a:latin typeface="Arial" charset="0"/>
                <a:cs typeface="Arial" charset="0"/>
              </a:rPr>
              <a:t>Renovaciones/demoliciones</a:t>
            </a:r>
          </a:p>
          <a:p>
            <a:pPr lvl="1" eaLnBrk="1" hangingPunct="1"/>
            <a:r>
              <a:rPr lang="es-ES" sz="2000" dirty="0">
                <a:solidFill>
                  <a:srgbClr val="000000"/>
                </a:solidFill>
                <a:latin typeface="Arial" charset="0"/>
                <a:cs typeface="Arial" charset="0"/>
              </a:rPr>
              <a:t>Marcas</a:t>
            </a:r>
          </a:p>
        </p:txBody>
      </p:sp>
      <p:sp>
        <p:nvSpPr>
          <p:cNvPr id="71683"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Blue Stake - Estructuras</a:t>
            </a:r>
          </a:p>
        </p:txBody>
      </p:sp>
      <p:pic>
        <p:nvPicPr>
          <p:cNvPr id="71684" name="Picture 3" descr="C:\Users\60027023\AppData\Local\Microsoft\Windows\Temporary Internet Files\Content.Outlook\JZ3AFIZY\Wall Blue Stak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2914650"/>
            <a:ext cx="4294187" cy="318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BDDF711B-A7F3-492B-8BF8-29DAC2A60509}" type="slidenum">
              <a:rPr lang="es-ES" smtClean="0">
                <a:solidFill>
                  <a:srgbClr val="898989"/>
                </a:solidFill>
                <a:latin typeface="Arial Black" pitchFamily="34" charset="0"/>
              </a:rPr>
              <a:pPr fontAlgn="base">
                <a:spcBef>
                  <a:spcPct val="0"/>
                </a:spcBef>
                <a:spcAft>
                  <a:spcPct val="0"/>
                </a:spcAft>
                <a:buSzPct val="100000"/>
                <a:defRPr/>
              </a:pPr>
              <a:t>52</a:t>
            </a:fld>
            <a:endParaRPr lang="es-ES">
              <a:solidFill>
                <a:srgbClr val="898989"/>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5">
                                            <p:txEl>
                                              <p:charRg st="31" end="3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72707"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7</a:t>
            </a:r>
          </a:p>
        </p:txBody>
      </p:sp>
      <p:sp>
        <p:nvSpPr>
          <p:cNvPr id="72708" name="Text Placeholder 5"/>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dirty="0">
                <a:solidFill>
                  <a:srgbClr val="000000"/>
                </a:solidFill>
                <a:latin typeface="Arial" charset="0"/>
                <a:cs typeface="Arial" charset="0"/>
              </a:rPr>
              <a:t>INSTRUCCIONES:</a:t>
            </a:r>
          </a:p>
          <a:p>
            <a:pPr eaLnBrk="1" hangingPunct="1">
              <a:buFont typeface="Calibri Light" pitchFamily="34" charset="0"/>
              <a:buAutoNum type="arabicPeriod"/>
            </a:pPr>
            <a:r>
              <a:rPr lang="es-ES" sz="2000" dirty="0">
                <a:solidFill>
                  <a:srgbClr val="000000"/>
                </a:solidFill>
                <a:latin typeface="Arial" charset="0"/>
                <a:cs typeface="Arial" charset="0"/>
              </a:rPr>
              <a:t>Utilizando la Política de Blue </a:t>
            </a:r>
            <a:r>
              <a:rPr lang="es-ES" sz="2000" dirty="0" err="1">
                <a:solidFill>
                  <a:srgbClr val="000000"/>
                </a:solidFill>
                <a:latin typeface="Arial" charset="0"/>
                <a:cs typeface="Arial" charset="0"/>
              </a:rPr>
              <a:t>Stake</a:t>
            </a:r>
            <a:r>
              <a:rPr lang="es-ES" sz="2000" dirty="0">
                <a:solidFill>
                  <a:srgbClr val="000000"/>
                </a:solidFill>
                <a:latin typeface="Arial" charset="0"/>
                <a:cs typeface="Arial" charset="0"/>
              </a:rPr>
              <a:t> como referencia, responda estas preguntas de hipótesis. </a:t>
            </a:r>
          </a:p>
          <a:p>
            <a:pPr eaLnBrk="1" hangingPunct="1">
              <a:buFont typeface="Calibri Light" pitchFamily="34" charset="0"/>
              <a:buAutoNum type="arabicPeriod"/>
            </a:pPr>
            <a:r>
              <a:rPr lang="es-ES" sz="2000" dirty="0">
                <a:solidFill>
                  <a:srgbClr val="000000"/>
                </a:solidFill>
                <a:latin typeface="Arial" charset="0"/>
                <a:cs typeface="Arial" charset="0"/>
              </a:rPr>
              <a:t>Esté listo para justificar las respuestas.</a:t>
            </a:r>
          </a:p>
        </p:txBody>
      </p:sp>
      <p:sp>
        <p:nvSpPr>
          <p:cNvPr id="72709" name="Text Placeholder 7"/>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Detalles</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DA4A2285-6376-42D2-B332-55D48CBB7CB4}" type="slidenum">
              <a:rPr lang="es-ES" smtClean="0">
                <a:solidFill>
                  <a:srgbClr val="898989"/>
                </a:solidFill>
                <a:latin typeface="Arial Black" pitchFamily="34" charset="0"/>
              </a:rPr>
              <a:pPr fontAlgn="base">
                <a:spcBef>
                  <a:spcPct val="0"/>
                </a:spcBef>
                <a:spcAft>
                  <a:spcPct val="0"/>
                </a:spcAft>
                <a:buSzPct val="100000"/>
                <a:defRPr/>
              </a:pPr>
              <a:t>53</a:t>
            </a:fld>
            <a:endParaRPr lang="es-ES">
              <a:solidFill>
                <a:srgbClr val="898989"/>
              </a:solidFill>
              <a:latin typeface="Arial Blac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43641F2-181A-4D2A-ACD4-32591A8C8BB9}" type="slidenum">
              <a:rPr lang="es-ES" smtClean="0">
                <a:solidFill>
                  <a:srgbClr val="898989"/>
                </a:solidFill>
                <a:latin typeface="Arial Black" pitchFamily="34" charset="0"/>
              </a:rPr>
              <a:pPr fontAlgn="base">
                <a:spcBef>
                  <a:spcPct val="0"/>
                </a:spcBef>
                <a:spcAft>
                  <a:spcPct val="0"/>
                </a:spcAft>
                <a:buSzPct val="100000"/>
                <a:defRPr/>
              </a:pPr>
              <a:t>54</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dirty="0">
                <a:solidFill>
                  <a:srgbClr val="000000"/>
                </a:solidFill>
                <a:latin typeface="Arial" charset="0"/>
                <a:cs typeface="Arial" charset="0"/>
              </a:rPr>
              <a:t>Como el Solicitante, ¿qué color de pintura utilizaría para marcar el límite del área en la que está planeando cavar?</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Rojo </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Amarillo </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Azul</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Blanco </a:t>
            </a:r>
          </a:p>
          <a:p>
            <a:pPr marL="0" indent="0" eaLnBrk="1" hangingPunct="1">
              <a:buClrTx/>
              <a:buFont typeface="Arial" charset="0"/>
              <a:buNone/>
            </a:pPr>
            <a:r>
              <a:rPr lang="es-ES" dirty="0">
                <a:solidFill>
                  <a:srgbClr val="000000"/>
                </a:solidFill>
                <a:latin typeface="Arial" charset="0"/>
                <a:cs typeface="Arial" charset="0"/>
              </a:rPr>
              <a:t>Explicación:</a:t>
            </a:r>
          </a:p>
          <a:p>
            <a:pPr marL="0" indent="0" eaLnBrk="1" hangingPunct="1"/>
            <a:endParaRPr lang="es-ES" dirty="0">
              <a:solidFill>
                <a:srgbClr val="000000"/>
              </a:solidFill>
              <a:latin typeface="Arial" charset="0"/>
              <a:cs typeface="Arial" charset="0"/>
            </a:endParaRPr>
          </a:p>
          <a:p>
            <a:pPr marL="0" indent="0" eaLnBrk="1" hangingPunct="1">
              <a:buClrTx/>
              <a:buFont typeface="Arial" charset="0"/>
              <a:buNone/>
            </a:pPr>
            <a:r>
              <a:rPr lang="es-ES" dirty="0">
                <a:solidFill>
                  <a:srgbClr val="000000"/>
                </a:solidFill>
                <a:latin typeface="Arial" charset="0"/>
                <a:cs typeface="Arial" charset="0"/>
              </a:rPr>
              <a:t>Respuesta:  </a:t>
            </a:r>
          </a:p>
          <a:p>
            <a:pPr marL="800100" lvl="1" indent="-342900" eaLnBrk="1" hangingPunct="1"/>
            <a:r>
              <a:rPr lang="es-ES" dirty="0">
                <a:solidFill>
                  <a:srgbClr val="000000"/>
                </a:solidFill>
                <a:latin typeface="Arial" charset="0"/>
                <a:cs typeface="Arial" charset="0"/>
              </a:rPr>
              <a:t>#4- Blanco</a:t>
            </a:r>
          </a:p>
          <a:p>
            <a:pPr marL="800100" lvl="1" indent="-342900" eaLnBrk="1" hangingPunct="1"/>
            <a:r>
              <a:rPr lang="es-ES" dirty="0">
                <a:solidFill>
                  <a:srgbClr val="000000"/>
                </a:solidFill>
                <a:latin typeface="Arial" charset="0"/>
                <a:cs typeface="Arial" charset="0"/>
              </a:rPr>
              <a:t>Según la política </a:t>
            </a:r>
            <a:r>
              <a:rPr lang="es-ES" dirty="0" err="1">
                <a:solidFill>
                  <a:srgbClr val="000000"/>
                </a:solidFill>
                <a:latin typeface="Arial" charset="0"/>
                <a:cs typeface="Arial" charset="0"/>
              </a:rPr>
              <a:t>FCX</a:t>
            </a:r>
            <a:r>
              <a:rPr lang="es-ES" dirty="0">
                <a:solidFill>
                  <a:srgbClr val="000000"/>
                </a:solidFill>
                <a:latin typeface="Arial" charset="0"/>
                <a:cs typeface="Arial" charset="0"/>
              </a:rPr>
              <a:t>-13</a:t>
            </a:r>
          </a:p>
        </p:txBody>
      </p:sp>
      <p:sp>
        <p:nvSpPr>
          <p:cNvPr id="73733"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151" end="16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charRg st="161" end="17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charRg st="171" end="19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6116113-8732-40A9-B04A-A8789A1BB00A}" type="slidenum">
              <a:rPr lang="es-ES" smtClean="0">
                <a:solidFill>
                  <a:srgbClr val="898989"/>
                </a:solidFill>
                <a:latin typeface="Arial Black" pitchFamily="34" charset="0"/>
              </a:rPr>
              <a:pPr fontAlgn="base">
                <a:spcBef>
                  <a:spcPct val="0"/>
                </a:spcBef>
                <a:spcAft>
                  <a:spcPct val="0"/>
                </a:spcAft>
                <a:buSzPct val="100000"/>
                <a:defRPr/>
              </a:pPr>
              <a:t>55</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a:solidFill>
                  <a:srgbClr val="000000"/>
                </a:solidFill>
                <a:latin typeface="Arial" charset="0"/>
                <a:cs typeface="Arial" charset="0"/>
              </a:rPr>
              <a:t>¿Cuán cerca de un servicio público conocido debe realizar la excavación a mano/bache?</a:t>
            </a:r>
          </a:p>
          <a:p>
            <a:pPr marL="800100" lvl="1" indent="-342900" eaLnBrk="1" hangingPunct="1">
              <a:buFont typeface="Calibri Light" pitchFamily="34" charset="0"/>
              <a:buAutoNum type="arabicPeriod"/>
            </a:pPr>
            <a:r>
              <a:rPr lang="es-ES">
                <a:solidFill>
                  <a:srgbClr val="000000"/>
                </a:solidFill>
                <a:latin typeface="Arial" charset="0"/>
                <a:cs typeface="Arial" charset="0"/>
              </a:rPr>
              <a:t>12”</a:t>
            </a:r>
          </a:p>
          <a:p>
            <a:pPr marL="800100" lvl="1" indent="-342900" eaLnBrk="1" hangingPunct="1">
              <a:buFont typeface="Calibri Light" pitchFamily="34" charset="0"/>
              <a:buAutoNum type="arabicPeriod"/>
            </a:pPr>
            <a:r>
              <a:rPr lang="es-ES">
                <a:solidFill>
                  <a:srgbClr val="000000"/>
                </a:solidFill>
                <a:latin typeface="Arial" charset="0"/>
                <a:cs typeface="Arial" charset="0"/>
              </a:rPr>
              <a:t>24”</a:t>
            </a:r>
          </a:p>
          <a:p>
            <a:pPr marL="800100" lvl="1" indent="-342900" eaLnBrk="1" hangingPunct="1">
              <a:buFont typeface="Calibri Light" pitchFamily="34" charset="0"/>
              <a:buAutoNum type="arabicPeriod"/>
            </a:pPr>
            <a:r>
              <a:rPr lang="es-ES">
                <a:solidFill>
                  <a:srgbClr val="000000"/>
                </a:solidFill>
                <a:latin typeface="Arial" charset="0"/>
                <a:cs typeface="Arial" charset="0"/>
              </a:rPr>
              <a:t>6”</a:t>
            </a:r>
          </a:p>
          <a:p>
            <a:pPr marL="800100" lvl="1" indent="-342900" eaLnBrk="1" hangingPunct="1">
              <a:buFont typeface="Calibri Light" pitchFamily="34" charset="0"/>
              <a:buAutoNum type="arabicPeriod"/>
            </a:pPr>
            <a:r>
              <a:rPr lang="es-ES">
                <a:solidFill>
                  <a:srgbClr val="000000"/>
                </a:solidFill>
                <a:latin typeface="Arial" charset="0"/>
                <a:cs typeface="Arial" charset="0"/>
              </a:rPr>
              <a:t>36”</a:t>
            </a:r>
          </a:p>
          <a:p>
            <a:pPr marL="0" indent="0" eaLnBrk="1" hangingPunct="1"/>
            <a:r>
              <a:rPr lang="es-ES">
                <a:solidFill>
                  <a:srgbClr val="000000"/>
                </a:solidFill>
                <a:latin typeface="Arial" charset="0"/>
                <a:cs typeface="Arial" charset="0"/>
              </a:rPr>
              <a:t>Explicación:</a:t>
            </a:r>
          </a:p>
          <a:p>
            <a:pPr marL="0" indent="0" eaLnBrk="1" hangingPunct="1"/>
            <a:endParaRPr lang="es-ES">
              <a:solidFill>
                <a:srgbClr val="000000"/>
              </a:solidFill>
              <a:latin typeface="Arial" charset="0"/>
              <a:cs typeface="Arial" charset="0"/>
            </a:endParaRPr>
          </a:p>
          <a:p>
            <a:pPr marL="0" indent="0" eaLnBrk="1" hangingPunct="1">
              <a:buClrTx/>
              <a:buFont typeface="Arial" charset="0"/>
              <a:buNone/>
            </a:pPr>
            <a:r>
              <a:rPr lang="es-ES">
                <a:solidFill>
                  <a:srgbClr val="000000"/>
                </a:solidFill>
                <a:latin typeface="Arial" charset="0"/>
                <a:cs typeface="Arial" charset="0"/>
              </a:rPr>
              <a:t>Respuesta:  </a:t>
            </a:r>
          </a:p>
          <a:p>
            <a:pPr marL="800100" lvl="1" indent="-342900" eaLnBrk="1" hangingPunct="1"/>
            <a:r>
              <a:rPr lang="es-ES">
                <a:solidFill>
                  <a:srgbClr val="000000"/>
                </a:solidFill>
                <a:latin typeface="Arial" charset="0"/>
                <a:cs typeface="Arial" charset="0"/>
              </a:rPr>
              <a:t>#2- 24”</a:t>
            </a:r>
          </a:p>
          <a:p>
            <a:pPr marL="800100" lvl="1" indent="-342900" eaLnBrk="1" hangingPunct="1"/>
            <a:r>
              <a:rPr lang="es-ES">
                <a:solidFill>
                  <a:srgbClr val="000000"/>
                </a:solidFill>
                <a:latin typeface="Arial" charset="0"/>
                <a:cs typeface="Arial" charset="0"/>
              </a:rPr>
              <a:t>Según la política FCX-13</a:t>
            </a:r>
          </a:p>
        </p:txBody>
      </p:sp>
      <p:sp>
        <p:nvSpPr>
          <p:cNvPr id="74757"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86" end="9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charRg st="96" end="10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charRg st="104" end="1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8A5AB7AA-1F2D-4F49-BC66-278917C9DC42}" type="slidenum">
              <a:rPr lang="es-ES" smtClean="0">
                <a:solidFill>
                  <a:srgbClr val="898989"/>
                </a:solidFill>
                <a:latin typeface="Arial Black" pitchFamily="34" charset="0"/>
              </a:rPr>
              <a:pPr fontAlgn="base">
                <a:spcBef>
                  <a:spcPct val="0"/>
                </a:spcBef>
                <a:spcAft>
                  <a:spcPct val="0"/>
                </a:spcAft>
                <a:buSzPct val="100000"/>
                <a:defRPr/>
              </a:pPr>
              <a:t>56</a:t>
            </a:fld>
            <a:endParaRPr lang="es-ES">
              <a:solidFill>
                <a:srgbClr val="898989"/>
              </a:solidFill>
              <a:latin typeface="Arial Black" pitchFamily="34" charset="0"/>
            </a:endParaRPr>
          </a:p>
        </p:txBody>
      </p:sp>
      <p:sp>
        <p:nvSpPr>
          <p:cNvPr id="8" name="Text Placeholder 7"/>
          <p:cNvSpPr>
            <a:spLocks noGrp="1"/>
          </p:cNvSpPr>
          <p:nvPr>
            <p:ph type="body" sz="quarter" idx="14"/>
          </p:nvPr>
        </p:nvSpPr>
        <p:spPr bwMode="auto">
          <a:xfrm>
            <a:off x="628650" y="1379538"/>
            <a:ext cx="68754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dirty="0">
                <a:solidFill>
                  <a:srgbClr val="000000"/>
                </a:solidFill>
                <a:latin typeface="Arial" charset="0"/>
                <a:cs typeface="Arial" charset="0"/>
              </a:rPr>
              <a:t>Si no ha terminado con el trabajo al final de su turno, ¿cómo prepara el área de trabajo para que quede hasta que usted y su equipo regresen al otro día de trabajo? (elija la mejor respuesta)</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Simplemente limpia las herramientas y deja el área ordenada y organizada</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Coloca un guardia de seguridad para mantener a las personas fuera del área</a:t>
            </a:r>
          </a:p>
          <a:p>
            <a:pPr marL="800100" lvl="1" indent="-342900" eaLnBrk="1" hangingPunct="1">
              <a:buFont typeface="Calibri Light" pitchFamily="34" charset="0"/>
              <a:buAutoNum type="arabicPeriod"/>
            </a:pPr>
            <a:r>
              <a:rPr lang="es-ES" dirty="0">
                <a:solidFill>
                  <a:srgbClr val="000000"/>
                </a:solidFill>
                <a:latin typeface="Arial" charset="0"/>
                <a:cs typeface="Arial" charset="0"/>
              </a:rPr>
              <a:t>Coloca una advertencia, barricada y etiqueta apropiadamente, según sea necesario</a:t>
            </a:r>
          </a:p>
          <a:p>
            <a:pPr marL="0" indent="0" eaLnBrk="1" hangingPunct="1">
              <a:buClrTx/>
              <a:buFont typeface="Arial" charset="0"/>
              <a:buNone/>
            </a:pPr>
            <a:endParaRPr lang="es-ES" dirty="0">
              <a:solidFill>
                <a:srgbClr val="000000"/>
              </a:solidFill>
              <a:latin typeface="Arial" charset="0"/>
              <a:cs typeface="Arial" charset="0"/>
            </a:endParaRPr>
          </a:p>
          <a:p>
            <a:pPr marL="0" indent="0" eaLnBrk="1" hangingPunct="1">
              <a:buClrTx/>
              <a:buFont typeface="Arial" charset="0"/>
              <a:buNone/>
            </a:pPr>
            <a:r>
              <a:rPr lang="es-ES" dirty="0">
                <a:solidFill>
                  <a:srgbClr val="000000"/>
                </a:solidFill>
                <a:latin typeface="Arial" charset="0"/>
                <a:cs typeface="Arial" charset="0"/>
              </a:rPr>
              <a:t>Explicación:</a:t>
            </a:r>
          </a:p>
          <a:p>
            <a:pPr marL="0" indent="0" eaLnBrk="1" hangingPunct="1"/>
            <a:endParaRPr lang="es-ES" dirty="0">
              <a:solidFill>
                <a:srgbClr val="000000"/>
              </a:solidFill>
              <a:latin typeface="Arial" charset="0"/>
              <a:cs typeface="Arial" charset="0"/>
            </a:endParaRPr>
          </a:p>
          <a:p>
            <a:pPr marL="0" indent="0" eaLnBrk="1" hangingPunct="1">
              <a:buClrTx/>
              <a:buFont typeface="Arial" charset="0"/>
              <a:buNone/>
            </a:pPr>
            <a:r>
              <a:rPr lang="es-ES" dirty="0">
                <a:solidFill>
                  <a:srgbClr val="000000"/>
                </a:solidFill>
                <a:latin typeface="Arial" charset="0"/>
                <a:cs typeface="Arial" charset="0"/>
              </a:rPr>
              <a:t>Respuesta:  </a:t>
            </a:r>
          </a:p>
          <a:p>
            <a:pPr marL="800100" lvl="1" indent="-342900" eaLnBrk="1" hangingPunct="1"/>
            <a:r>
              <a:rPr lang="es-ES" dirty="0">
                <a:solidFill>
                  <a:srgbClr val="000000"/>
                </a:solidFill>
                <a:latin typeface="Arial" charset="0"/>
                <a:cs typeface="Arial" charset="0"/>
              </a:rPr>
              <a:t>#3- Coloca una advertencia, barricada y etiqueta apropiadamente, según sea necesario</a:t>
            </a:r>
          </a:p>
          <a:p>
            <a:pPr marL="800100" lvl="1" indent="-342900" eaLnBrk="1" hangingPunct="1"/>
            <a:r>
              <a:rPr lang="es-ES" dirty="0">
                <a:solidFill>
                  <a:srgbClr val="000000"/>
                </a:solidFill>
                <a:latin typeface="Arial" charset="0"/>
                <a:cs typeface="Arial" charset="0"/>
              </a:rPr>
              <a:t>Comunicación a cualquiera que pueda estar en el área.</a:t>
            </a:r>
          </a:p>
        </p:txBody>
      </p:sp>
      <p:sp>
        <p:nvSpPr>
          <p:cNvPr id="75781"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Pregunta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357" end="36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charRg st="367" end="4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charRg st="415" end="46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icture Placeholder 5"/>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76803" name="Text Placeholder 7"/>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a:t>Módulo 4: Excepciones del permiso</a:t>
            </a:r>
          </a:p>
        </p:txBody>
      </p:sp>
      <p:pic>
        <p:nvPicPr>
          <p:cNvPr id="76804"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9" r="855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solidFill>
                  <a:srgbClr val="000000"/>
                </a:solidFill>
                <a:latin typeface="Arial" charset="0"/>
                <a:cs typeface="Arial" charset="0"/>
              </a:rPr>
              <a:t>Extensiones y vencimientos</a:t>
            </a:r>
          </a:p>
          <a:p>
            <a:pPr eaLnBrk="1" hangingPunct="1"/>
            <a:r>
              <a:rPr lang="es-ES">
                <a:solidFill>
                  <a:srgbClr val="000000"/>
                </a:solidFill>
                <a:latin typeface="Arial" charset="0"/>
                <a:cs typeface="Arial" charset="0"/>
              </a:rPr>
              <a:t>Excepciones</a:t>
            </a:r>
          </a:p>
          <a:p>
            <a:pPr eaLnBrk="1" hangingPunct="1"/>
            <a:r>
              <a:rPr lang="es-ES">
                <a:solidFill>
                  <a:srgbClr val="000000"/>
                </a:solidFill>
                <a:latin typeface="Arial" charset="0"/>
                <a:cs typeface="Arial" charset="0"/>
              </a:rPr>
              <a:t>Variaciones</a:t>
            </a:r>
          </a:p>
        </p:txBody>
      </p:sp>
      <p:sp>
        <p:nvSpPr>
          <p:cNvPr id="77827"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Blue Stake</a:t>
            </a:r>
          </a:p>
        </p:txBody>
      </p:sp>
      <p:pic>
        <p:nvPicPr>
          <p:cNvPr id="778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413000"/>
            <a:ext cx="48704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B207FD7-6DA4-4364-AC92-FED7EEE59337}" type="slidenum">
              <a:rPr lang="es-ES" smtClean="0">
                <a:solidFill>
                  <a:srgbClr val="898989"/>
                </a:solidFill>
                <a:latin typeface="Arial Black" pitchFamily="34" charset="0"/>
              </a:rPr>
              <a:pPr fontAlgn="base">
                <a:spcBef>
                  <a:spcPct val="0"/>
                </a:spcBef>
                <a:spcAft>
                  <a:spcPct val="0"/>
                </a:spcAft>
                <a:buSzPct val="100000"/>
                <a:defRPr/>
              </a:pPr>
              <a:t>58</a:t>
            </a:fld>
            <a:endParaRPr lang="es-ES">
              <a:solidFill>
                <a:srgbClr val="898989"/>
              </a:solidFill>
              <a:latin typeface="Arial Black"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icture Placeholder 4"/>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78851" name="Text Placeholder 6"/>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solidFill>
                  <a:srgbClr val="FFFFFF"/>
                </a:solidFill>
              </a:rPr>
              <a:t>Actividad 8</a:t>
            </a:r>
          </a:p>
        </p:txBody>
      </p:sp>
      <p:sp>
        <p:nvSpPr>
          <p:cNvPr id="78852" name="Text Placeholder 5"/>
          <p:cNvSpPr>
            <a:spLocks noGrp="1"/>
          </p:cNvSpPr>
          <p:nvPr>
            <p:ph type="body" sz="quarter" idx="14"/>
          </p:nvPr>
        </p:nvSpPr>
        <p:spPr bwMode="auto">
          <a:xfrm>
            <a:off x="628650" y="1379538"/>
            <a:ext cx="646271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Tx/>
              <a:buFont typeface="Arial" charset="0"/>
              <a:buNone/>
            </a:pPr>
            <a:r>
              <a:rPr lang="es-ES" sz="2000">
                <a:solidFill>
                  <a:srgbClr val="000000"/>
                </a:solidFill>
                <a:cs typeface="Arial" charset="0"/>
              </a:rPr>
              <a:t>INSTRUCCIONES:</a:t>
            </a:r>
          </a:p>
          <a:p>
            <a:pPr eaLnBrk="1" hangingPunct="1">
              <a:buFont typeface="Calibri Light" pitchFamily="34" charset="0"/>
              <a:buAutoNum type="arabicPeriod"/>
            </a:pPr>
            <a:r>
              <a:rPr lang="es-ES" sz="2000">
                <a:solidFill>
                  <a:srgbClr val="000000"/>
                </a:solidFill>
                <a:latin typeface="Arial" charset="0"/>
                <a:cs typeface="Arial" charset="0"/>
              </a:rPr>
              <a:t>Encuentre la actividad en la Guía del estudiante, página 36-37.</a:t>
            </a:r>
          </a:p>
          <a:p>
            <a:pPr eaLnBrk="1" hangingPunct="1">
              <a:buFont typeface="Calibri Light" pitchFamily="34" charset="0"/>
              <a:buAutoNum type="arabicPeriod"/>
            </a:pPr>
            <a:r>
              <a:rPr lang="es-ES" sz="2000">
                <a:solidFill>
                  <a:srgbClr val="000000"/>
                </a:solidFill>
                <a:latin typeface="Arial" charset="0"/>
                <a:cs typeface="Arial" charset="0"/>
              </a:rPr>
              <a:t>Forme grupos de 3.</a:t>
            </a:r>
          </a:p>
          <a:p>
            <a:pPr eaLnBrk="1" hangingPunct="1">
              <a:buFont typeface="Calibri Light" pitchFamily="34" charset="0"/>
              <a:buAutoNum type="arabicPeriod"/>
            </a:pPr>
            <a:r>
              <a:rPr lang="es-ES" sz="2000">
                <a:solidFill>
                  <a:srgbClr val="000000"/>
                </a:solidFill>
                <a:latin typeface="Arial" charset="0"/>
                <a:cs typeface="Arial" charset="0"/>
              </a:rPr>
              <a:t>Cada persona en el grupo elegirá un “cargo” y cada grupo recibirá 1 hipótesis de parte del facilitador.</a:t>
            </a:r>
          </a:p>
          <a:p>
            <a:pPr eaLnBrk="1" hangingPunct="1">
              <a:buFont typeface="Calibri Light" pitchFamily="34" charset="0"/>
              <a:buAutoNum type="arabicPeriod"/>
            </a:pPr>
            <a:r>
              <a:rPr lang="es-ES" sz="2000">
                <a:solidFill>
                  <a:srgbClr val="000000"/>
                </a:solidFill>
                <a:latin typeface="Arial" charset="0"/>
                <a:cs typeface="Arial" charset="0"/>
              </a:rPr>
              <a:t>Utilizando la Política de Blue Stake como referencia, explique y haga comentarios sobre cómo completará esta hipótesis de manera segura, cada persona desde la perspectiva del nivel laboral que se le asignó. </a:t>
            </a:r>
          </a:p>
          <a:p>
            <a:pPr eaLnBrk="1" hangingPunct="1">
              <a:buFont typeface="Calibri Light" pitchFamily="34" charset="0"/>
              <a:buAutoNum type="arabicPeriod"/>
            </a:pPr>
            <a:r>
              <a:rPr lang="es-ES" sz="2000">
                <a:solidFill>
                  <a:srgbClr val="000000"/>
                </a:solidFill>
                <a:latin typeface="Arial" charset="0"/>
                <a:cs typeface="Arial" charset="0"/>
              </a:rPr>
              <a:t>Complete el Permiso en el reverso de la política con el mayor detalle posible. Entréguelo al “Representante” cuando haya terminado.</a:t>
            </a:r>
          </a:p>
        </p:txBody>
      </p:sp>
      <p:sp>
        <p:nvSpPr>
          <p:cNvPr id="78853" name="Text Placeholder 7"/>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Uniendo todo</a:t>
            </a:r>
          </a:p>
        </p:txBody>
      </p:sp>
      <p:sp>
        <p:nvSpPr>
          <p:cNvPr id="3" name="Footer Placeholder 2"/>
          <p:cNvSpPr>
            <a:spLocks noGrp="1"/>
          </p:cNvSpPr>
          <p:nvPr>
            <p:ph type="ftr"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8"/>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FE6A04A9-1108-4D74-B66F-153C8ACB0D9A}" type="slidenum">
              <a:rPr lang="es-ES" smtClean="0">
                <a:solidFill>
                  <a:srgbClr val="898989"/>
                </a:solidFill>
                <a:latin typeface="Arial Black" pitchFamily="34" charset="0"/>
              </a:rPr>
              <a:pPr fontAlgn="base">
                <a:spcBef>
                  <a:spcPct val="0"/>
                </a:spcBef>
                <a:spcAft>
                  <a:spcPct val="0"/>
                </a:spcAft>
                <a:buSzPct val="100000"/>
                <a:defRPr/>
              </a:pPr>
              <a:t>59</a:t>
            </a:fld>
            <a:endParaRPr lang="es-ES">
              <a:solidFill>
                <a:srgbClr val="898989"/>
              </a:solidFill>
              <a:latin typeface="Arial Black"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4"/>
          <p:cNvSpPr>
            <a:spLocks noGrp="1"/>
          </p:cNvSpPr>
          <p:nvPr>
            <p:ph type="body" sz="quarter" idx="14"/>
          </p:nvPr>
        </p:nvSpPr>
        <p:spPr bwMode="auto">
          <a:xfrm>
            <a:off x="628650" y="1379538"/>
            <a:ext cx="7209064"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sz="2000" dirty="0">
                <a:solidFill>
                  <a:srgbClr val="000000"/>
                </a:solidFill>
                <a:latin typeface="Arial Black" pitchFamily="34" charset="0"/>
                <a:cs typeface="Arial" charset="0"/>
              </a:rPr>
              <a:t>MÓDULO 1: </a:t>
            </a:r>
            <a:r>
              <a:rPr lang="es-ES" sz="2000" dirty="0">
                <a:solidFill>
                  <a:srgbClr val="000000"/>
                </a:solidFill>
                <a:latin typeface="Arial" charset="0"/>
                <a:cs typeface="Arial" charset="0"/>
              </a:rPr>
              <a:t>DEFINICIONES Y EXPLICACIONES</a:t>
            </a:r>
          </a:p>
          <a:p>
            <a:pPr marL="0" indent="0" eaLnBrk="1" hangingPunct="1"/>
            <a:r>
              <a:rPr lang="es-ES" sz="2000" dirty="0">
                <a:solidFill>
                  <a:srgbClr val="000000"/>
                </a:solidFill>
                <a:latin typeface="Arial" charset="0"/>
                <a:cs typeface="Arial" charset="0"/>
              </a:rPr>
              <a:t>Una vez que completen este módulo, los estudiantes podrán:</a:t>
            </a:r>
          </a:p>
          <a:p>
            <a:pPr lvl="1" eaLnBrk="1" hangingPunct="1"/>
            <a:r>
              <a:rPr lang="es-ES" sz="2000" dirty="0">
                <a:solidFill>
                  <a:srgbClr val="000000"/>
                </a:solidFill>
                <a:latin typeface="Arial" charset="0"/>
                <a:cs typeface="Arial" charset="0"/>
              </a:rPr>
              <a:t>Explicar el propósito y el proceso del reconocimiento de peligros</a:t>
            </a:r>
          </a:p>
          <a:p>
            <a:pPr lvl="1" eaLnBrk="1" hangingPunct="1"/>
            <a:r>
              <a:rPr lang="es-ES" sz="2000" dirty="0">
                <a:solidFill>
                  <a:srgbClr val="000000"/>
                </a:solidFill>
                <a:latin typeface="Arial" charset="0"/>
                <a:cs typeface="Arial" charset="0"/>
              </a:rPr>
              <a:t>Explicar el propósito de la Política de Blue </a:t>
            </a:r>
            <a:r>
              <a:rPr lang="es-ES" sz="2000" dirty="0" err="1">
                <a:solidFill>
                  <a:srgbClr val="000000"/>
                </a:solidFill>
                <a:latin typeface="Arial" charset="0"/>
                <a:cs typeface="Arial" charset="0"/>
              </a:rPr>
              <a:t>Stake</a:t>
            </a:r>
            <a:endParaRPr lang="es-ES" sz="2000" dirty="0">
              <a:solidFill>
                <a:srgbClr val="000000"/>
              </a:solidFill>
              <a:latin typeface="Arial" charset="0"/>
              <a:cs typeface="Arial" charset="0"/>
            </a:endParaRPr>
          </a:p>
          <a:p>
            <a:pPr marL="0" indent="0" eaLnBrk="1" hangingPunct="1">
              <a:buClrTx/>
              <a:buFont typeface="Arial" charset="0"/>
              <a:buNone/>
            </a:pPr>
            <a:r>
              <a:rPr lang="es-ES" sz="2000" dirty="0">
                <a:solidFill>
                  <a:srgbClr val="000000"/>
                </a:solidFill>
                <a:latin typeface="Arial Black" pitchFamily="34" charset="0"/>
                <a:cs typeface="Arial" charset="0"/>
              </a:rPr>
              <a:t>MÓDULO 2: </a:t>
            </a:r>
            <a:r>
              <a:rPr lang="es-ES" sz="2000" dirty="0">
                <a:solidFill>
                  <a:srgbClr val="000000"/>
                </a:solidFill>
                <a:latin typeface="Arial" charset="0"/>
                <a:cs typeface="Arial" charset="0"/>
              </a:rPr>
              <a:t>PROCESO DEL PERMISO</a:t>
            </a:r>
          </a:p>
          <a:p>
            <a:pPr marL="0" indent="0" eaLnBrk="1" hangingPunct="1"/>
            <a:r>
              <a:rPr lang="es-ES" sz="2000" dirty="0">
                <a:solidFill>
                  <a:srgbClr val="000000"/>
                </a:solidFill>
                <a:latin typeface="Arial" charset="0"/>
                <a:cs typeface="Arial" charset="0"/>
              </a:rPr>
              <a:t>Una vez que completen este módulo, los estudiantes podrán:</a:t>
            </a:r>
          </a:p>
          <a:p>
            <a:pPr lvl="1" eaLnBrk="1" hangingPunct="1"/>
            <a:r>
              <a:rPr lang="es-ES" sz="2000" dirty="0">
                <a:solidFill>
                  <a:srgbClr val="000000"/>
                </a:solidFill>
                <a:latin typeface="Arial" charset="0"/>
                <a:cs typeface="Arial" charset="0"/>
              </a:rPr>
              <a:t>Definir las funciones y responsabilidades de todos los participantes del proceso de Blue </a:t>
            </a:r>
            <a:r>
              <a:rPr lang="es-ES" sz="2000" dirty="0" err="1">
                <a:solidFill>
                  <a:srgbClr val="000000"/>
                </a:solidFill>
                <a:latin typeface="Arial" charset="0"/>
                <a:cs typeface="Arial" charset="0"/>
              </a:rPr>
              <a:t>Stake</a:t>
            </a:r>
            <a:endParaRPr lang="es-ES" sz="2000" dirty="0">
              <a:solidFill>
                <a:srgbClr val="000000"/>
              </a:solidFill>
              <a:latin typeface="Arial" charset="0"/>
              <a:cs typeface="Arial" charset="0"/>
            </a:endParaRPr>
          </a:p>
          <a:p>
            <a:pPr lvl="1" eaLnBrk="1" hangingPunct="1"/>
            <a:r>
              <a:rPr lang="es-ES" sz="2000" dirty="0">
                <a:solidFill>
                  <a:srgbClr val="000000"/>
                </a:solidFill>
                <a:latin typeface="Arial" charset="0"/>
                <a:cs typeface="Arial" charset="0"/>
              </a:rPr>
              <a:t>Explicar cómo comenzar la solicitud de un permiso de Blue </a:t>
            </a:r>
            <a:r>
              <a:rPr lang="es-ES" sz="2000" dirty="0" err="1">
                <a:solidFill>
                  <a:srgbClr val="000000"/>
                </a:solidFill>
                <a:latin typeface="Arial" charset="0"/>
                <a:cs typeface="Arial" charset="0"/>
              </a:rPr>
              <a:t>Stake</a:t>
            </a:r>
            <a:endParaRPr lang="es-ES" sz="2000" dirty="0">
              <a:solidFill>
                <a:srgbClr val="000000"/>
              </a:solidFill>
              <a:latin typeface="Arial" charset="0"/>
              <a:cs typeface="Arial" charset="0"/>
            </a:endParaRPr>
          </a:p>
        </p:txBody>
      </p:sp>
      <p:sp>
        <p:nvSpPr>
          <p:cNvPr id="24579"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Objetivos de aprendizaje</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0C211FC7-5A7B-4D6B-A9D0-344748826DDF}" type="slidenum">
              <a:rPr lang="es-ES" smtClean="0">
                <a:solidFill>
                  <a:srgbClr val="898989"/>
                </a:solidFill>
                <a:latin typeface="Arial Black" pitchFamily="34" charset="0"/>
              </a:rPr>
              <a:pPr fontAlgn="base">
                <a:spcBef>
                  <a:spcPct val="0"/>
                </a:spcBef>
                <a:spcAft>
                  <a:spcPct val="0"/>
                </a:spcAft>
                <a:buSzPct val="100000"/>
                <a:defRPr/>
              </a:pPr>
              <a:t>6</a:t>
            </a:fld>
            <a:endParaRPr lang="es-ES">
              <a:solidFill>
                <a:srgbClr val="898989"/>
              </a:solidFill>
              <a:latin typeface="Arial Black"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Placeholder 4"/>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endParaRPr lang="es-ES" sz="2000">
              <a:solidFill>
                <a:srgbClr val="000000"/>
              </a:solidFill>
              <a:latin typeface="Arial" charset="0"/>
              <a:cs typeface="Arial" charset="0"/>
            </a:endParaRPr>
          </a:p>
          <a:p>
            <a:pPr marL="0" indent="0" eaLnBrk="1" hangingPunct="1">
              <a:buClrTx/>
              <a:buFont typeface="Arial" charset="0"/>
              <a:buNone/>
            </a:pPr>
            <a:r>
              <a:rPr lang="es-ES" sz="2000">
                <a:solidFill>
                  <a:srgbClr val="000000"/>
                </a:solidFill>
                <a:latin typeface="Arial" charset="0"/>
                <a:cs typeface="Arial" charset="0"/>
              </a:rPr>
              <a:t>“Ningún trabajo se considerará tan importante ni ningún calendario tan urgente que uno no se pueda tomar el tiempo para realizarlo de manera segura. Trabajar de manera segura es una condición del empleo”</a:t>
            </a:r>
            <a:r>
              <a:rPr lang="es-ES" sz="2400">
                <a:solidFill>
                  <a:srgbClr val="000000"/>
                </a:solidFill>
                <a:latin typeface="Arial" charset="0"/>
                <a:cs typeface="Arial" charset="0"/>
              </a:rPr>
              <a:t>.</a:t>
            </a:r>
          </a:p>
          <a:p>
            <a:pPr marL="0" indent="0" eaLnBrk="1" hangingPunct="1">
              <a:buClrTx/>
              <a:buFont typeface="Arial" charset="0"/>
              <a:buNone/>
            </a:pPr>
            <a:r>
              <a:rPr lang="es-ES" sz="2000">
                <a:solidFill>
                  <a:srgbClr val="000000"/>
                </a:solidFill>
                <a:latin typeface="Arial" charset="0"/>
                <a:cs typeface="Arial" charset="0"/>
              </a:rPr>
              <a:t>     La Política de salud y seguridad de Freeport-McMoRan Inc.</a:t>
            </a:r>
          </a:p>
          <a:p>
            <a:pPr marL="0" indent="0" eaLnBrk="1" hangingPunct="1">
              <a:buClrTx/>
              <a:buFont typeface="Arial" charset="0"/>
              <a:buNone/>
            </a:pPr>
            <a:endParaRPr lang="es-ES" sz="2000">
              <a:solidFill>
                <a:srgbClr val="000000"/>
              </a:solidFill>
              <a:latin typeface="Arial" charset="0"/>
              <a:cs typeface="Arial" charset="0"/>
            </a:endParaRPr>
          </a:p>
          <a:p>
            <a:pPr marL="0" indent="0" eaLnBrk="1" hangingPunct="1">
              <a:buClrTx/>
              <a:buFont typeface="Arial" charset="0"/>
              <a:buNone/>
            </a:pPr>
            <a:endParaRPr lang="es-ES" sz="2000">
              <a:solidFill>
                <a:srgbClr val="000000"/>
              </a:solidFill>
              <a:latin typeface="Arial" charset="0"/>
              <a:cs typeface="Arial" charset="0"/>
            </a:endParaRPr>
          </a:p>
          <a:p>
            <a:pPr marL="0" indent="0" eaLnBrk="1" hangingPunct="1">
              <a:buClrTx/>
              <a:buFont typeface="Arial" charset="0"/>
              <a:buNone/>
            </a:pPr>
            <a:endParaRPr lang="es-ES" sz="2000">
              <a:solidFill>
                <a:srgbClr val="000000"/>
              </a:solidFill>
              <a:latin typeface="Arial" charset="0"/>
              <a:cs typeface="Arial" charset="0"/>
            </a:endParaRPr>
          </a:p>
          <a:p>
            <a:pPr marL="0" indent="0" eaLnBrk="1" hangingPunct="1">
              <a:buClrTx/>
              <a:buFont typeface="Arial" charset="0"/>
              <a:buNone/>
            </a:pPr>
            <a:r>
              <a:rPr lang="es-ES" sz="2000">
                <a:solidFill>
                  <a:srgbClr val="000000"/>
                </a:solidFill>
                <a:latin typeface="Arial" charset="0"/>
                <a:cs typeface="Arial" charset="0"/>
              </a:rPr>
              <a:t>¿Qué quiere decir esto para usted?</a:t>
            </a:r>
          </a:p>
        </p:txBody>
      </p:sp>
      <p:sp>
        <p:nvSpPr>
          <p:cNvPr id="79875"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Cita</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C037C803-22A7-4376-8715-2262C93BCA24}" type="slidenum">
              <a:rPr lang="es-ES" smtClean="0">
                <a:solidFill>
                  <a:srgbClr val="898989"/>
                </a:solidFill>
                <a:latin typeface="Arial Black" pitchFamily="34" charset="0"/>
              </a:rPr>
              <a:pPr fontAlgn="base">
                <a:spcBef>
                  <a:spcPct val="0"/>
                </a:spcBef>
                <a:spcAft>
                  <a:spcPct val="0"/>
                </a:spcAft>
                <a:buSzPct val="100000"/>
                <a:defRPr/>
              </a:pPr>
              <a:t>60</a:t>
            </a:fld>
            <a:endParaRPr lang="es-ES">
              <a:solidFill>
                <a:srgbClr val="898989"/>
              </a:solidFill>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icture Placeholder 5"/>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80899" name="Text Placeholder 7"/>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a:t>Conclusión</a:t>
            </a:r>
          </a:p>
        </p:txBody>
      </p:sp>
      <p:pic>
        <p:nvPicPr>
          <p:cNvPr id="80900"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 r="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4"/>
          <p:cNvSpPr>
            <a:spLocks noGrp="1"/>
          </p:cNvSpPr>
          <p:nvPr>
            <p:ph type="body" sz="quarter" idx="14"/>
          </p:nvPr>
        </p:nvSpPr>
        <p:spPr bwMode="auto">
          <a:xfrm>
            <a:off x="628650" y="1262063"/>
            <a:ext cx="752969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ClrTx/>
              <a:buFont typeface="Arial" charset="0"/>
              <a:buNone/>
            </a:pPr>
            <a:r>
              <a:rPr lang="es-ES" sz="2000" dirty="0">
                <a:solidFill>
                  <a:srgbClr val="000000"/>
                </a:solidFill>
                <a:latin typeface="Arial Black" pitchFamily="34" charset="0"/>
                <a:cs typeface="Arial" charset="0"/>
              </a:rPr>
              <a:t>MÓDULO 3: </a:t>
            </a:r>
            <a:r>
              <a:rPr lang="es-ES" sz="2000" dirty="0">
                <a:solidFill>
                  <a:srgbClr val="000000"/>
                </a:solidFill>
                <a:latin typeface="Arial" charset="0"/>
                <a:cs typeface="Arial" charset="0"/>
              </a:rPr>
              <a:t>ASPECTOS ESPECÍFICOS DEL PERMISO</a:t>
            </a:r>
          </a:p>
          <a:p>
            <a:pPr marL="0" indent="0" eaLnBrk="1" hangingPunct="1"/>
            <a:r>
              <a:rPr lang="es-ES" sz="2000" dirty="0">
                <a:solidFill>
                  <a:srgbClr val="000000"/>
                </a:solidFill>
                <a:latin typeface="Arial" charset="0"/>
                <a:cs typeface="Arial" charset="0"/>
              </a:rPr>
              <a:t>Una vez que completen este módulo, los estudiantes podrán:</a:t>
            </a:r>
          </a:p>
          <a:p>
            <a:pPr lvl="1" eaLnBrk="1" hangingPunct="1"/>
            <a:r>
              <a:rPr lang="es-ES" sz="2000" dirty="0">
                <a:solidFill>
                  <a:srgbClr val="000000"/>
                </a:solidFill>
                <a:latin typeface="Arial" charset="0"/>
                <a:cs typeface="Arial" charset="0"/>
              </a:rPr>
              <a:t>Describir los aspectos básicos de los procedimientos de excavación de la tierra según la Política de Blue </a:t>
            </a:r>
            <a:r>
              <a:rPr lang="es-ES" sz="2000" dirty="0" err="1">
                <a:solidFill>
                  <a:srgbClr val="000000"/>
                </a:solidFill>
                <a:latin typeface="Arial" charset="0"/>
                <a:cs typeface="Arial" charset="0"/>
              </a:rPr>
              <a:t>Stake</a:t>
            </a:r>
            <a:endParaRPr lang="es-ES" sz="2000" dirty="0">
              <a:solidFill>
                <a:srgbClr val="000000"/>
              </a:solidFill>
              <a:latin typeface="Arial" charset="0"/>
              <a:cs typeface="Arial" charset="0"/>
            </a:endParaRPr>
          </a:p>
          <a:p>
            <a:pPr lvl="1" eaLnBrk="1" hangingPunct="1"/>
            <a:r>
              <a:rPr lang="es-ES" sz="2000" dirty="0">
                <a:solidFill>
                  <a:srgbClr val="000000"/>
                </a:solidFill>
                <a:latin typeface="Arial" charset="0"/>
                <a:cs typeface="Arial" charset="0"/>
              </a:rPr>
              <a:t>Describir los aspectos básicos de la penetración de suelos, techos, cielo rasos y paredes según la Política de Blue </a:t>
            </a:r>
            <a:r>
              <a:rPr lang="es-ES" sz="2000" dirty="0" err="1">
                <a:solidFill>
                  <a:srgbClr val="000000"/>
                </a:solidFill>
                <a:latin typeface="Arial" charset="0"/>
                <a:cs typeface="Arial" charset="0"/>
              </a:rPr>
              <a:t>Stake</a:t>
            </a:r>
            <a:endParaRPr lang="es-ES" sz="2000" dirty="0">
              <a:solidFill>
                <a:srgbClr val="000000"/>
              </a:solidFill>
              <a:latin typeface="Arial" charset="0"/>
              <a:cs typeface="Arial" charset="0"/>
            </a:endParaRPr>
          </a:p>
          <a:p>
            <a:pPr marL="0" indent="0" eaLnBrk="1" hangingPunct="1">
              <a:buClrTx/>
              <a:buFont typeface="Arial" charset="0"/>
              <a:buNone/>
            </a:pPr>
            <a:r>
              <a:rPr lang="es-ES" sz="2000" dirty="0">
                <a:solidFill>
                  <a:srgbClr val="000000"/>
                </a:solidFill>
                <a:latin typeface="Arial Black" pitchFamily="34" charset="0"/>
                <a:cs typeface="Arial" charset="0"/>
              </a:rPr>
              <a:t>MÓDULO 4: </a:t>
            </a:r>
            <a:r>
              <a:rPr lang="es-ES" sz="2000" dirty="0">
                <a:solidFill>
                  <a:srgbClr val="000000"/>
                </a:solidFill>
                <a:latin typeface="Arial" charset="0"/>
                <a:cs typeface="Arial" charset="0"/>
              </a:rPr>
              <a:t>EXCEPCIONES DEL PERMISO</a:t>
            </a:r>
          </a:p>
          <a:p>
            <a:pPr marL="0" indent="0" eaLnBrk="1" hangingPunct="1"/>
            <a:r>
              <a:rPr lang="es-ES" sz="2000" dirty="0">
                <a:solidFill>
                  <a:srgbClr val="000000"/>
                </a:solidFill>
                <a:latin typeface="Arial" charset="0"/>
                <a:cs typeface="Arial" charset="0"/>
              </a:rPr>
              <a:t>Una vez que completen este módulo, los estudiantes podrán:</a:t>
            </a:r>
          </a:p>
          <a:p>
            <a:pPr lvl="1" eaLnBrk="1" hangingPunct="1"/>
            <a:r>
              <a:rPr lang="es-ES" sz="2000" dirty="0">
                <a:solidFill>
                  <a:srgbClr val="000000"/>
                </a:solidFill>
                <a:latin typeface="Arial" charset="0"/>
                <a:cs typeface="Arial" charset="0"/>
              </a:rPr>
              <a:t>Describir qué es una variación y cuándo solicitar una</a:t>
            </a:r>
          </a:p>
          <a:p>
            <a:pPr lvl="1" eaLnBrk="1" hangingPunct="1"/>
            <a:r>
              <a:rPr lang="es-ES" sz="2000" dirty="0">
                <a:solidFill>
                  <a:srgbClr val="000000"/>
                </a:solidFill>
                <a:latin typeface="Arial" charset="0"/>
                <a:cs typeface="Arial" charset="0"/>
              </a:rPr>
              <a:t>Describir cuáles son las excepciones para utilizar el Proceso de Blue </a:t>
            </a:r>
            <a:r>
              <a:rPr lang="es-ES" sz="2000" dirty="0" err="1">
                <a:solidFill>
                  <a:srgbClr val="000000"/>
                </a:solidFill>
                <a:latin typeface="Arial" charset="0"/>
                <a:cs typeface="Arial" charset="0"/>
              </a:rPr>
              <a:t>Stake</a:t>
            </a:r>
            <a:endParaRPr lang="es-ES" sz="2000" dirty="0">
              <a:solidFill>
                <a:srgbClr val="000000"/>
              </a:solidFill>
              <a:latin typeface="Arial" charset="0"/>
              <a:cs typeface="Arial" charset="0"/>
            </a:endParaRPr>
          </a:p>
        </p:txBody>
      </p:sp>
      <p:sp>
        <p:nvSpPr>
          <p:cNvPr id="25603" name="Text Placeholder 5"/>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a:t>Objetivos de aprendizaje</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s-ES">
                <a:solidFill>
                  <a:srgbClr val="898989"/>
                </a:solidFill>
                <a:latin typeface="Arial Black" pitchFamily="34" charset="0"/>
              </a:rPr>
              <a:t>BLUE STAKE – SFT FCX1019C</a:t>
            </a:r>
          </a:p>
        </p:txBody>
      </p:sp>
      <p:sp>
        <p:nvSpPr>
          <p:cNvPr id="4" name="Slide Number Placeholder 3"/>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A087803B-7A33-4100-82E1-9DFC4E24166A}" type="slidenum">
              <a:rPr lang="es-ES" smtClean="0">
                <a:solidFill>
                  <a:srgbClr val="898989"/>
                </a:solidFill>
                <a:latin typeface="Arial Black" pitchFamily="34" charset="0"/>
              </a:rPr>
              <a:pPr fontAlgn="base">
                <a:spcBef>
                  <a:spcPct val="0"/>
                </a:spcBef>
                <a:spcAft>
                  <a:spcPct val="0"/>
                </a:spcAft>
                <a:buSzPct val="100000"/>
                <a:defRPr/>
              </a:pPr>
              <a:t>7</a:t>
            </a:fld>
            <a:endParaRPr lang="es-ES">
              <a:solidFill>
                <a:srgbClr val="898989"/>
              </a:solidFill>
              <a:latin typeface="Arial Black"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fld id="{14AFEC70-4DED-492F-97E5-315069DAD2CC}" type="slidenum">
              <a:rPr lang="en-US" smtClean="0">
                <a:solidFill>
                  <a:srgbClr val="898989"/>
                </a:solidFill>
                <a:latin typeface="Arial Black" pitchFamily="34" charset="0"/>
              </a:rPr>
              <a:pPr fontAlgn="base">
                <a:spcBef>
                  <a:spcPct val="0"/>
                </a:spcBef>
                <a:spcAft>
                  <a:spcPct val="0"/>
                </a:spcAft>
                <a:buSzPct val="100000"/>
                <a:defRPr/>
              </a:pPr>
              <a:t>8</a:t>
            </a:fld>
            <a:endParaRPr lang="en-US">
              <a:solidFill>
                <a:srgbClr val="898989"/>
              </a:solidFill>
              <a:latin typeface="Arial Black" pitchFamily="34" charset="0"/>
            </a:endParaRPr>
          </a:p>
        </p:txBody>
      </p:sp>
      <p:sp>
        <p:nvSpPr>
          <p:cNvPr id="26627" name="Text Placeholder 9"/>
          <p:cNvSpPr>
            <a:spLocks noGrp="1"/>
          </p:cNvSpPr>
          <p:nvPr>
            <p:ph type="body" sz="quarter" idx="14"/>
          </p:nvPr>
        </p:nvSpPr>
        <p:spPr bwMode="auto">
          <a:xfrm>
            <a:off x="446088" y="5129213"/>
            <a:ext cx="6526212" cy="1328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ClrTx/>
              <a:buFont typeface="Arial" charset="0"/>
              <a:buNone/>
            </a:pPr>
            <a:r>
              <a:rPr lang="en-US" sz="2000" dirty="0" err="1">
                <a:solidFill>
                  <a:srgbClr val="000000"/>
                </a:solidFill>
                <a:latin typeface="Arial" charset="0"/>
                <a:cs typeface="Arial" charset="0"/>
              </a:rPr>
              <a:t>Incidentes</a:t>
            </a:r>
            <a:r>
              <a:rPr lang="en-US" sz="2000" dirty="0">
                <a:solidFill>
                  <a:srgbClr val="000000"/>
                </a:solidFill>
                <a:latin typeface="Arial" charset="0"/>
                <a:cs typeface="Arial" charset="0"/>
              </a:rPr>
              <a:t> de Blue Stake en </a:t>
            </a:r>
            <a:r>
              <a:rPr lang="en-US" sz="2000" dirty="0" err="1">
                <a:solidFill>
                  <a:srgbClr val="000000"/>
                </a:solidFill>
                <a:latin typeface="Arial" charset="0"/>
                <a:cs typeface="Arial" charset="0"/>
              </a:rPr>
              <a:t>las</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propiedades</a:t>
            </a:r>
            <a:r>
              <a:rPr lang="en-US" sz="2000" dirty="0">
                <a:solidFill>
                  <a:srgbClr val="000000"/>
                </a:solidFill>
                <a:latin typeface="Arial" charset="0"/>
                <a:cs typeface="Arial" charset="0"/>
              </a:rPr>
              <a:t> de Freeport-McMoRan de 2009 a 2015… </a:t>
            </a:r>
            <a:r>
              <a:rPr lang="en-US" sz="2000" dirty="0" err="1">
                <a:solidFill>
                  <a:srgbClr val="000000"/>
                </a:solidFill>
                <a:latin typeface="Arial" charset="0"/>
                <a:cs typeface="Arial" charset="0"/>
              </a:rPr>
              <a:t>Es</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por</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esto</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que</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necesitamos</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mirar</a:t>
            </a:r>
            <a:r>
              <a:rPr lang="en-US" sz="2000" dirty="0">
                <a:solidFill>
                  <a:srgbClr val="000000"/>
                </a:solidFill>
                <a:latin typeface="Arial" charset="0"/>
                <a:cs typeface="Arial" charset="0"/>
              </a:rPr>
              <a:t> </a:t>
            </a:r>
            <a:r>
              <a:rPr lang="en-US" sz="2000" dirty="0" err="1">
                <a:solidFill>
                  <a:srgbClr val="000000"/>
                </a:solidFill>
                <a:latin typeface="Arial" charset="0"/>
                <a:cs typeface="Arial" charset="0"/>
              </a:rPr>
              <a:t>más</a:t>
            </a:r>
            <a:r>
              <a:rPr lang="en-US" sz="2000" dirty="0">
                <a:solidFill>
                  <a:srgbClr val="000000"/>
                </a:solidFill>
                <a:latin typeface="Arial" charset="0"/>
                <a:cs typeface="Arial" charset="0"/>
              </a:rPr>
              <a:t> de </a:t>
            </a:r>
            <a:r>
              <a:rPr lang="en-US" sz="2000" dirty="0" err="1">
                <a:solidFill>
                  <a:srgbClr val="000000"/>
                </a:solidFill>
                <a:latin typeface="Arial" charset="0"/>
                <a:cs typeface="Arial" charset="0"/>
              </a:rPr>
              <a:t>cerca</a:t>
            </a:r>
            <a:r>
              <a:rPr lang="en-US" sz="2000" dirty="0">
                <a:solidFill>
                  <a:srgbClr val="000000"/>
                </a:solidFill>
                <a:latin typeface="Arial" charset="0"/>
                <a:cs typeface="Arial" charset="0"/>
              </a:rPr>
              <a:t> la </a:t>
            </a:r>
            <a:r>
              <a:rPr lang="en-US" sz="2000" dirty="0" err="1">
                <a:solidFill>
                  <a:srgbClr val="000000"/>
                </a:solidFill>
                <a:latin typeface="Arial" charset="0"/>
                <a:cs typeface="Arial" charset="0"/>
              </a:rPr>
              <a:t>Política</a:t>
            </a:r>
            <a:r>
              <a:rPr lang="en-US" sz="2000" dirty="0">
                <a:solidFill>
                  <a:srgbClr val="000000"/>
                </a:solidFill>
                <a:latin typeface="Arial" charset="0"/>
                <a:cs typeface="Arial" charset="0"/>
              </a:rPr>
              <a:t> de Blue Stake.</a:t>
            </a:r>
          </a:p>
          <a:p>
            <a:pPr eaLnBrk="1" hangingPunct="1">
              <a:spcBef>
                <a:spcPct val="0"/>
              </a:spcBef>
              <a:buClrTx/>
              <a:buFont typeface="Arial" charset="0"/>
              <a:buNone/>
            </a:pPr>
            <a:r>
              <a:rPr lang="en-US" sz="1000" dirty="0" err="1">
                <a:solidFill>
                  <a:srgbClr val="000000"/>
                </a:solidFill>
                <a:latin typeface="Arial" charset="0"/>
                <a:cs typeface="Arial" charset="0"/>
              </a:rPr>
              <a:t>Gabrielson</a:t>
            </a:r>
            <a:r>
              <a:rPr lang="en-US" sz="1000" dirty="0">
                <a:solidFill>
                  <a:srgbClr val="000000"/>
                </a:solidFill>
                <a:latin typeface="Arial" charset="0"/>
                <a:cs typeface="Arial" charset="0"/>
              </a:rPr>
              <a:t>, Amy. 2016. </a:t>
            </a:r>
            <a:r>
              <a:rPr lang="en-US" sz="1000" dirty="0" err="1">
                <a:solidFill>
                  <a:srgbClr val="000000"/>
                </a:solidFill>
                <a:latin typeface="Arial" charset="0"/>
                <a:cs typeface="Arial" charset="0"/>
              </a:rPr>
              <a:t>Incidentes</a:t>
            </a:r>
            <a:r>
              <a:rPr lang="en-US" sz="1000" dirty="0">
                <a:solidFill>
                  <a:srgbClr val="000000"/>
                </a:solidFill>
                <a:latin typeface="Arial" charset="0"/>
                <a:cs typeface="Arial" charset="0"/>
              </a:rPr>
              <a:t> </a:t>
            </a:r>
            <a:r>
              <a:rPr lang="en-US" sz="1000" dirty="0" err="1">
                <a:solidFill>
                  <a:srgbClr val="000000"/>
                </a:solidFill>
                <a:latin typeface="Arial" charset="0"/>
                <a:cs typeface="Arial" charset="0"/>
              </a:rPr>
              <a:t>relacionados</a:t>
            </a:r>
            <a:r>
              <a:rPr lang="en-US" sz="1000" dirty="0">
                <a:solidFill>
                  <a:srgbClr val="000000"/>
                </a:solidFill>
                <a:latin typeface="Arial" charset="0"/>
                <a:cs typeface="Arial" charset="0"/>
              </a:rPr>
              <a:t> con Blue Stake. </a:t>
            </a:r>
            <a:r>
              <a:rPr lang="en-US" sz="1000" dirty="0" err="1">
                <a:solidFill>
                  <a:srgbClr val="000000"/>
                </a:solidFill>
                <a:latin typeface="Arial" charset="0"/>
                <a:cs typeface="Arial" charset="0"/>
              </a:rPr>
              <a:t>Salud</a:t>
            </a:r>
            <a:r>
              <a:rPr lang="en-US" sz="1000" dirty="0">
                <a:solidFill>
                  <a:srgbClr val="000000"/>
                </a:solidFill>
                <a:latin typeface="Arial" charset="0"/>
                <a:cs typeface="Arial" charset="0"/>
              </a:rPr>
              <a:t> y </a:t>
            </a:r>
            <a:r>
              <a:rPr lang="en-US" sz="1000" dirty="0" err="1">
                <a:solidFill>
                  <a:srgbClr val="000000"/>
                </a:solidFill>
                <a:latin typeface="Arial" charset="0"/>
                <a:cs typeface="Arial" charset="0"/>
              </a:rPr>
              <a:t>seguridad</a:t>
            </a:r>
            <a:r>
              <a:rPr lang="en-US" sz="1000" dirty="0">
                <a:solidFill>
                  <a:srgbClr val="000000"/>
                </a:solidFill>
                <a:latin typeface="Arial" charset="0"/>
                <a:cs typeface="Arial" charset="0"/>
              </a:rPr>
              <a:t>, </a:t>
            </a:r>
            <a:r>
              <a:rPr lang="en-US" sz="1000" dirty="0" err="1">
                <a:solidFill>
                  <a:srgbClr val="000000"/>
                </a:solidFill>
                <a:latin typeface="Arial" charset="0"/>
                <a:cs typeface="Arial" charset="0"/>
              </a:rPr>
              <a:t>Departamento</a:t>
            </a:r>
            <a:r>
              <a:rPr lang="en-US" sz="1000" dirty="0">
                <a:solidFill>
                  <a:srgbClr val="000000"/>
                </a:solidFill>
                <a:latin typeface="Arial" charset="0"/>
                <a:cs typeface="Arial" charset="0"/>
              </a:rPr>
              <a:t> de </a:t>
            </a:r>
            <a:r>
              <a:rPr lang="en-US" sz="1000" dirty="0" err="1">
                <a:solidFill>
                  <a:srgbClr val="000000"/>
                </a:solidFill>
                <a:latin typeface="Arial" charset="0"/>
                <a:cs typeface="Arial" charset="0"/>
              </a:rPr>
              <a:t>Salud</a:t>
            </a:r>
            <a:r>
              <a:rPr lang="en-US" sz="1000" dirty="0">
                <a:solidFill>
                  <a:srgbClr val="000000"/>
                </a:solidFill>
                <a:latin typeface="Arial" charset="0"/>
                <a:cs typeface="Arial" charset="0"/>
              </a:rPr>
              <a:t> y </a:t>
            </a:r>
            <a:r>
              <a:rPr lang="en-US" sz="1000" dirty="0" err="1">
                <a:solidFill>
                  <a:srgbClr val="000000"/>
                </a:solidFill>
                <a:latin typeface="Arial" charset="0"/>
                <a:cs typeface="Arial" charset="0"/>
              </a:rPr>
              <a:t>Seguridad</a:t>
            </a:r>
            <a:r>
              <a:rPr lang="en-US" sz="1000" dirty="0">
                <a:solidFill>
                  <a:srgbClr val="000000"/>
                </a:solidFill>
                <a:latin typeface="Arial" charset="0"/>
                <a:cs typeface="Arial" charset="0"/>
              </a:rPr>
              <a:t> </a:t>
            </a:r>
            <a:r>
              <a:rPr lang="en-US" sz="1000" dirty="0" err="1">
                <a:solidFill>
                  <a:srgbClr val="000000"/>
                </a:solidFill>
                <a:latin typeface="Arial" charset="0"/>
                <a:cs typeface="Arial" charset="0"/>
              </a:rPr>
              <a:t>Ocupacionales</a:t>
            </a:r>
            <a:r>
              <a:rPr lang="en-US" sz="1000" dirty="0">
                <a:solidFill>
                  <a:srgbClr val="000000"/>
                </a:solidFill>
                <a:latin typeface="Arial" charset="0"/>
                <a:cs typeface="Arial" charset="0"/>
              </a:rPr>
              <a:t>, Phoenix: Freeport-McMoRan.</a:t>
            </a:r>
          </a:p>
        </p:txBody>
      </p:sp>
      <p:sp>
        <p:nvSpPr>
          <p:cNvPr id="26628" name="Text Placeholder 10"/>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a:t>Introducción</a:t>
            </a:r>
          </a:p>
        </p:txBody>
      </p:sp>
      <p:sp>
        <p:nvSpPr>
          <p:cNvPr id="3" name="Footer Placeholder 2"/>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buSzPct val="100000"/>
              <a:defRPr/>
            </a:pPr>
            <a:r>
              <a:rPr lang="en-US">
                <a:solidFill>
                  <a:srgbClr val="898989"/>
                </a:solidFill>
                <a:latin typeface="Arial Black" pitchFamily="34" charset="0"/>
              </a:rPr>
              <a:t>BLUE STAKE – SFT FCX1019C</a:t>
            </a:r>
          </a:p>
        </p:txBody>
      </p:sp>
      <p:pic>
        <p:nvPicPr>
          <p:cNvPr id="266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316038"/>
            <a:ext cx="6419850" cy="376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icture Placeholder 5"/>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27651" name="Text Placeholder 7"/>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a:t>Módulo 1: Definiciones y explicaciones</a:t>
            </a:r>
          </a:p>
        </p:txBody>
      </p:sp>
      <p:pic>
        <p:nvPicPr>
          <p:cNvPr id="27652"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9" r="855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607997-8241-496c-997e-277352d2442c" xsi:nil="true"/>
    <lcf76f155ced4ddcb4097134ff3c332f xmlns="96b50f58-a40e-4869-8bc2-ee1dec35f0fa">
      <Terms xmlns="http://schemas.microsoft.com/office/infopath/2007/PartnerControls"/>
    </lcf76f155ced4ddcb4097134ff3c332f>
    <SharedWithUsers xmlns="cd607997-8241-496c-997e-277352d2442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BA0F3-E46E-450F-889C-1CC0E8734791}">
  <ds:schemaRefs>
    <ds:schemaRef ds:uri="http://schemas.microsoft.com/office/2006/metadata/properties"/>
    <ds:schemaRef ds:uri="http://schemas.microsoft.com/office/infopath/2007/PartnerControls"/>
    <ds:schemaRef ds:uri="cd607997-8241-496c-997e-277352d2442c"/>
    <ds:schemaRef ds:uri="96b50f58-a40e-4869-8bc2-ee1dec35f0fa"/>
  </ds:schemaRefs>
</ds:datastoreItem>
</file>

<file path=customXml/itemProps2.xml><?xml version="1.0" encoding="utf-8"?>
<ds:datastoreItem xmlns:ds="http://schemas.openxmlformats.org/officeDocument/2006/customXml" ds:itemID="{1420971F-CC9D-4B3C-89C7-A02CC16E4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b50f58-a40e-4869-8bc2-ee1dec35f0fa"/>
    <ds:schemaRef ds:uri="cd607997-8241-496c-997e-277352d244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0C6367-6D75-49B8-A81C-2B40ADB4D1D1}">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Office Theme</Template>
  <TotalTime>12046</TotalTime>
  <Words>8220</Words>
  <Application>Microsoft Office PowerPoint</Application>
  <PresentationFormat>On-screen Show (4:3)</PresentationFormat>
  <Paragraphs>869</Paragraphs>
  <Slides>61</Slides>
  <Notes>61</Notes>
  <HiddenSlides>0</HiddenSlides>
  <MMClips>0</MMClip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Office Theme</vt:lpstr>
      <vt:lpstr>1_Custom Design</vt:lpstr>
      <vt:lpstr>Custom Design</vt:lpstr>
      <vt:lpstr>2_Custom Design</vt:lpstr>
      <vt:lpstr>SFT FCX1019C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Stake PowerPoint Presentation</dc:title>
  <dc:creator>Johnson, Angela</dc:creator>
  <cp:lastModifiedBy>Usuario</cp:lastModifiedBy>
  <cp:revision>343</cp:revision>
  <cp:lastPrinted>2016-07-22T17:27:37Z</cp:lastPrinted>
  <dcterms:created xsi:type="dcterms:W3CDTF">2015-06-25T19:39:11Z</dcterms:created>
  <dcterms:modified xsi:type="dcterms:W3CDTF">2023-08-16T14:53:07Z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Retention Category">
    <vt:lpwstr>34;#Non-Record|2fb12692-2fbc-4218-b317-5b3c330affda</vt:lpwstr>
  </property>
  <property fmtid="{D5CDD505-2E9C-101B-9397-08002B2CF9AE}" pid="3" name="FM Doc Type">
    <vt:lpwstr>73;#Project Management|56b5f44d-7083-46ac-b589-3c09ac11ecee</vt:lpwstr>
  </property>
  <property fmtid="{D5CDD505-2E9C-101B-9397-08002B2CF9AE}" pid="4" name="ContentTypeId">
    <vt:lpwstr>0x01010046829DE55437B147B48D1766376E3D6B00F97DF3A8579A634D8806E108BC6ED99500DBCDF2A5234363409A996C2812A1462E</vt:lpwstr>
  </property>
  <property fmtid="{D5CDD505-2E9C-101B-9397-08002B2CF9AE}" pid="5" name="FM Ent Taxonomy">
    <vt:lpwstr>72;#Project Management|e0c14ea4-d21c-4944-84da-db2874151277</vt:lpwstr>
  </property>
  <property fmtid="{D5CDD505-2E9C-101B-9397-08002B2CF9AE}" pid="6" name="Course Group">
    <vt:lpwstr>55;#Safety|7493f174-3823-44b5-a64f-6d7769779f59</vt:lpwstr>
  </property>
  <property fmtid="{D5CDD505-2E9C-101B-9397-08002B2CF9AE}" pid="7" name="Order">
    <vt:r8>290700</vt:r8>
  </property>
  <property fmtid="{D5CDD505-2E9C-101B-9397-08002B2CF9AE}" pid="8" name="Document Type">
    <vt:lpwstr>44;#Facilitator Presentation|301d71f6-f435-4af7-9fd0-d5282897076a</vt:lpwstr>
  </property>
  <property fmtid="{D5CDD505-2E9C-101B-9397-08002B2CF9AE}" pid="9" name="_docset_NoMedatataSyncRequired">
    <vt:lpwstr>False</vt:lpwstr>
  </property>
  <property fmtid="{D5CDD505-2E9C-101B-9397-08002B2CF9AE}" pid="10" name="FM Ent TaxonomyTaxHTField0">
    <vt:lpwstr>Project Management|e0c14ea4-d21c-4944-84da-db2874151277</vt:lpwstr>
  </property>
  <property fmtid="{D5CDD505-2E9C-101B-9397-08002B2CF9AE}" pid="11" name="o79fb0eb13274969baa8945b2a62dcda">
    <vt:lpwstr>Non-Record|2fb12692-2fbc-4218-b317-5b3c330affda</vt:lpwstr>
  </property>
  <property fmtid="{D5CDD505-2E9C-101B-9397-08002B2CF9AE}" pid="12" name="xd_ProgID">
    <vt:lpwstr/>
  </property>
  <property fmtid="{D5CDD505-2E9C-101B-9397-08002B2CF9AE}" pid="13" name="MediaServiceImageTags">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FM Doc TypeTaxHTField0">
    <vt:lpwstr>Project Management|56b5f44d-7083-46ac-b589-3c09ac11ecee</vt:lpwstr>
  </property>
  <property fmtid="{D5CDD505-2E9C-101B-9397-08002B2CF9AE}" pid="19" name="FM LOC">
    <vt:lpwstr>Mine Training Institute</vt:lpwstr>
  </property>
  <property fmtid="{D5CDD505-2E9C-101B-9397-08002B2CF9AE}" pid="20" name="_ExtendedDescription">
    <vt:lpwstr/>
  </property>
  <property fmtid="{D5CDD505-2E9C-101B-9397-08002B2CF9AE}" pid="21" name="a0a882b4cf6e4552977556b03a7b624b">
    <vt:lpwstr>Facilitator Presentation|301d71f6-f435-4af7-9fd0-d5282897076a</vt:lpwstr>
  </property>
  <property fmtid="{D5CDD505-2E9C-101B-9397-08002B2CF9AE}" pid="22" name="_ip_UnifiedCompliancePolicyUIAction">
    <vt:lpwstr>0</vt:lpwstr>
  </property>
  <property fmtid="{D5CDD505-2E9C-101B-9397-08002B2CF9AE}" pid="23" name="isArchive">
    <vt:lpwstr>false</vt:lpwstr>
  </property>
  <property fmtid="{D5CDD505-2E9C-101B-9397-08002B2CF9AE}" pid="24" name="_ip_UnifiedCompliancePolicyProperties">
    <vt:lpwstr>{"__type":"ComplianceItemProperties:#Microsoft.Office.CompliancePolicy.ComplianceData","LastPolicyEvaluatedTimeUtc":"\/Date(1537268770041)\/","Rules":{},"UniqueId":"ef63dbe2-bc87-4852-9012-c3edb63b1bb3"}</vt:lpwstr>
  </property>
  <property fmtid="{D5CDD505-2E9C-101B-9397-08002B2CF9AE}" pid="25" name="xd_Signature">
    <vt:lpwstr/>
  </property>
  <property fmtid="{D5CDD505-2E9C-101B-9397-08002B2CF9AE}" pid="26" name="le4b7b4580bd46459214883069e3a18d">
    <vt:lpwstr>Safety|7493f174-3823-44b5-a64f-6d7769779f59</vt:lpwstr>
  </property>
  <property fmtid="{D5CDD505-2E9C-101B-9397-08002B2CF9AE}" pid="27" name="Course Code">
    <vt:lpwstr>SFT FCX1019CE</vt:lpwstr>
  </property>
  <property fmtid="{D5CDD505-2E9C-101B-9397-08002B2CF9AE}" pid="28" name="FM DPT">
    <vt:lpwstr>FM Americas</vt:lpwstr>
  </property>
  <property fmtid="{D5CDD505-2E9C-101B-9397-08002B2CF9AE}" pid="29" name="TriggerFlowInfo">
    <vt:lpwstr/>
  </property>
</Properties>
</file>