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1" r:id="rId5"/>
  </p:sldMasterIdLst>
  <p:notesMasterIdLst>
    <p:notesMasterId r:id="rId14"/>
  </p:notesMasterIdLst>
  <p:sldIdLst>
    <p:sldId id="318" r:id="rId6"/>
    <p:sldId id="268" r:id="rId7"/>
    <p:sldId id="265" r:id="rId8"/>
    <p:sldId id="332" r:id="rId9"/>
    <p:sldId id="270" r:id="rId10"/>
    <p:sldId id="338" r:id="rId11"/>
    <p:sldId id="278" r:id="rId12"/>
    <p:sldId id="337" r:id="rId13"/>
  </p:sldIdLst>
  <p:sldSz cx="12192000" cy="6858000"/>
  <p:notesSz cx="6858000" cy="9144000"/>
  <p:custDataLst>
    <p:tags r:id="rId1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C14628"/>
    <a:srgbClr val="8F133C"/>
    <a:srgbClr val="BB5D00"/>
    <a:srgbClr val="842A17"/>
    <a:srgbClr val="722514"/>
    <a:srgbClr val="4A1B0C"/>
    <a:srgbClr val="832916"/>
    <a:srgbClr val="7A2715"/>
    <a:srgbClr val="447C5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C0DBEA9-D6BC-4AFD-BBDD-B0AF42BB6709}" v="2" dt="2023-08-10T20:22:40.55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2" d="100"/>
          <a:sy n="122" d="100"/>
        </p:scale>
        <p:origin x="114" y="13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1.xml"/><Relationship Id="rId15" Type="http://schemas.openxmlformats.org/officeDocument/2006/relationships/tags" Target="tags/tag1.xml"/><Relationship Id="rId10" Type="http://schemas.openxmlformats.org/officeDocument/2006/relationships/slide" Target="slides/slide5.xml"/><Relationship Id="rId19"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ise, Dana" userId="70e63ec6-51c5-46c7-b387-d3a85e40febb" providerId="ADAL" clId="{6C0DBEA9-D6BC-4AFD-BBDD-B0AF42BB6709}"/>
    <pc:docChg chg="custSel delSld modSld sldOrd">
      <pc:chgData name="Wise, Dana" userId="70e63ec6-51c5-46c7-b387-d3a85e40febb" providerId="ADAL" clId="{6C0DBEA9-D6BC-4AFD-BBDD-B0AF42BB6709}" dt="2023-08-10T20:23:03.519" v="133" actId="20577"/>
      <pc:docMkLst>
        <pc:docMk/>
      </pc:docMkLst>
      <pc:sldChg chg="addSp modSp mod">
        <pc:chgData name="Wise, Dana" userId="70e63ec6-51c5-46c7-b387-d3a85e40febb" providerId="ADAL" clId="{6C0DBEA9-D6BC-4AFD-BBDD-B0AF42BB6709}" dt="2023-08-10T20:23:03.519" v="133" actId="20577"/>
        <pc:sldMkLst>
          <pc:docMk/>
          <pc:sldMk cId="2860213043" sldId="265"/>
        </pc:sldMkLst>
        <pc:spChg chg="mod">
          <ac:chgData name="Wise, Dana" userId="70e63ec6-51c5-46c7-b387-d3a85e40febb" providerId="ADAL" clId="{6C0DBEA9-D6BC-4AFD-BBDD-B0AF42BB6709}" dt="2023-08-10T20:23:00.854" v="131" actId="20577"/>
          <ac:spMkLst>
            <pc:docMk/>
            <pc:sldMk cId="2860213043" sldId="265"/>
            <ac:spMk id="34" creationId="{00000000-0000-0000-0000-000000000000}"/>
          </ac:spMkLst>
        </pc:spChg>
        <pc:spChg chg="mod">
          <ac:chgData name="Wise, Dana" userId="70e63ec6-51c5-46c7-b387-d3a85e40febb" providerId="ADAL" clId="{6C0DBEA9-D6BC-4AFD-BBDD-B0AF42BB6709}" dt="2023-08-10T20:23:03.519" v="133" actId="20577"/>
          <ac:spMkLst>
            <pc:docMk/>
            <pc:sldMk cId="2860213043" sldId="265"/>
            <ac:spMk id="35" creationId="{00000000-0000-0000-0000-000000000000}"/>
          </ac:spMkLst>
        </pc:spChg>
        <pc:spChg chg="add mod">
          <ac:chgData name="Wise, Dana" userId="70e63ec6-51c5-46c7-b387-d3a85e40febb" providerId="ADAL" clId="{6C0DBEA9-D6BC-4AFD-BBDD-B0AF42BB6709}" dt="2023-08-10T20:22:32.730" v="117" actId="1076"/>
          <ac:spMkLst>
            <pc:docMk/>
            <pc:sldMk cId="2860213043" sldId="265"/>
            <ac:spMk id="48" creationId="{96E9AAD6-9EA0-43D1-95C2-62F365404447}"/>
          </ac:spMkLst>
        </pc:spChg>
        <pc:spChg chg="add mod">
          <ac:chgData name="Wise, Dana" userId="70e63ec6-51c5-46c7-b387-d3a85e40febb" providerId="ADAL" clId="{6C0DBEA9-D6BC-4AFD-BBDD-B0AF42BB6709}" dt="2023-08-10T20:22:34.695" v="119" actId="20577"/>
          <ac:spMkLst>
            <pc:docMk/>
            <pc:sldMk cId="2860213043" sldId="265"/>
            <ac:spMk id="49" creationId="{C4FFE972-E767-4519-B047-FA83B53F77C8}"/>
          </ac:spMkLst>
        </pc:spChg>
        <pc:spChg chg="add mod">
          <ac:chgData name="Wise, Dana" userId="70e63ec6-51c5-46c7-b387-d3a85e40febb" providerId="ADAL" clId="{6C0DBEA9-D6BC-4AFD-BBDD-B0AF42BB6709}" dt="2023-08-10T20:22:44.536" v="127" actId="20577"/>
          <ac:spMkLst>
            <pc:docMk/>
            <pc:sldMk cId="2860213043" sldId="265"/>
            <ac:spMk id="51" creationId="{EDFC3516-AF3D-40BF-9F58-973B39D50FA2}"/>
          </ac:spMkLst>
        </pc:spChg>
        <pc:spChg chg="mod">
          <ac:chgData name="Wise, Dana" userId="70e63ec6-51c5-46c7-b387-d3a85e40febb" providerId="ADAL" clId="{6C0DBEA9-D6BC-4AFD-BBDD-B0AF42BB6709}" dt="2023-08-10T20:22:51.205" v="129" actId="20577"/>
          <ac:spMkLst>
            <pc:docMk/>
            <pc:sldMk cId="2860213043" sldId="265"/>
            <ac:spMk id="78" creationId="{160C0043-F665-4604-B2EA-ADC231582050}"/>
          </ac:spMkLst>
        </pc:spChg>
        <pc:graphicFrameChg chg="mod modGraphic">
          <ac:chgData name="Wise, Dana" userId="70e63ec6-51c5-46c7-b387-d3a85e40febb" providerId="ADAL" clId="{6C0DBEA9-D6BC-4AFD-BBDD-B0AF42BB6709}" dt="2023-08-10T20:22:37.962" v="123" actId="20577"/>
          <ac:graphicFrameMkLst>
            <pc:docMk/>
            <pc:sldMk cId="2860213043" sldId="265"/>
            <ac:graphicFrameMk id="44" creationId="{F7309706-CC95-4151-8A1F-247C3391B3E9}"/>
          </ac:graphicFrameMkLst>
        </pc:graphicFrameChg>
      </pc:sldChg>
      <pc:sldChg chg="ord">
        <pc:chgData name="Wise, Dana" userId="70e63ec6-51c5-46c7-b387-d3a85e40febb" providerId="ADAL" clId="{6C0DBEA9-D6BC-4AFD-BBDD-B0AF42BB6709}" dt="2023-08-10T20:19:08.145" v="107"/>
        <pc:sldMkLst>
          <pc:docMk/>
          <pc:sldMk cId="2354846242" sldId="270"/>
        </pc:sldMkLst>
      </pc:sldChg>
      <pc:sldChg chg="delSp modSp mod modShow">
        <pc:chgData name="Wise, Dana" userId="70e63ec6-51c5-46c7-b387-d3a85e40febb" providerId="ADAL" clId="{6C0DBEA9-D6BC-4AFD-BBDD-B0AF42BB6709}" dt="2023-08-10T20:19:03.778" v="105" actId="729"/>
        <pc:sldMkLst>
          <pc:docMk/>
          <pc:sldMk cId="2631386682" sldId="278"/>
        </pc:sldMkLst>
        <pc:spChg chg="del">
          <ac:chgData name="Wise, Dana" userId="70e63ec6-51c5-46c7-b387-d3a85e40febb" providerId="ADAL" clId="{6C0DBEA9-D6BC-4AFD-BBDD-B0AF42BB6709}" dt="2023-08-10T20:18:37.243" v="90" actId="478"/>
          <ac:spMkLst>
            <pc:docMk/>
            <pc:sldMk cId="2631386682" sldId="278"/>
            <ac:spMk id="9" creationId="{AC181342-8472-4359-BD9F-4AC98FCD3AED}"/>
          </ac:spMkLst>
        </pc:spChg>
        <pc:spChg chg="mod">
          <ac:chgData name="Wise, Dana" userId="70e63ec6-51c5-46c7-b387-d3a85e40febb" providerId="ADAL" clId="{6C0DBEA9-D6BC-4AFD-BBDD-B0AF42BB6709}" dt="2023-08-10T20:18:45.907" v="102" actId="20577"/>
          <ac:spMkLst>
            <pc:docMk/>
            <pc:sldMk cId="2631386682" sldId="278"/>
            <ac:spMk id="28" creationId="{14E0B33E-7CDE-45DB-B151-B68B24F9CA1F}"/>
          </ac:spMkLst>
        </pc:spChg>
      </pc:sldChg>
      <pc:sldChg chg="addSp delSp modSp mod">
        <pc:chgData name="Wise, Dana" userId="70e63ec6-51c5-46c7-b387-d3a85e40febb" providerId="ADAL" clId="{6C0DBEA9-D6BC-4AFD-BBDD-B0AF42BB6709}" dt="2023-08-10T20:19:42.309" v="110" actId="478"/>
        <pc:sldMkLst>
          <pc:docMk/>
          <pc:sldMk cId="1681375740" sldId="318"/>
        </pc:sldMkLst>
        <pc:spChg chg="mod">
          <ac:chgData name="Wise, Dana" userId="70e63ec6-51c5-46c7-b387-d3a85e40febb" providerId="ADAL" clId="{6C0DBEA9-D6BC-4AFD-BBDD-B0AF42BB6709}" dt="2023-08-10T20:19:36.899" v="109" actId="6549"/>
          <ac:spMkLst>
            <pc:docMk/>
            <pc:sldMk cId="1681375740" sldId="318"/>
            <ac:spMk id="2" creationId="{E196DB36-DC34-4F3B-8B50-AF2DAB5E98FE}"/>
          </ac:spMkLst>
        </pc:spChg>
        <pc:spChg chg="del">
          <ac:chgData name="Wise, Dana" userId="70e63ec6-51c5-46c7-b387-d3a85e40febb" providerId="ADAL" clId="{6C0DBEA9-D6BC-4AFD-BBDD-B0AF42BB6709}" dt="2023-08-10T20:19:34.080" v="108" actId="478"/>
          <ac:spMkLst>
            <pc:docMk/>
            <pc:sldMk cId="1681375740" sldId="318"/>
            <ac:spMk id="3" creationId="{6E030D5C-4C1B-44EF-A602-2D302C14785D}"/>
          </ac:spMkLst>
        </pc:spChg>
        <pc:spChg chg="add del mod">
          <ac:chgData name="Wise, Dana" userId="70e63ec6-51c5-46c7-b387-d3a85e40febb" providerId="ADAL" clId="{6C0DBEA9-D6BC-4AFD-BBDD-B0AF42BB6709}" dt="2023-08-10T20:19:42.309" v="110" actId="478"/>
          <ac:spMkLst>
            <pc:docMk/>
            <pc:sldMk cId="1681375740" sldId="318"/>
            <ac:spMk id="5" creationId="{CB577B96-CB89-48CE-AC56-92A7E61EDDAE}"/>
          </ac:spMkLst>
        </pc:spChg>
      </pc:sldChg>
      <pc:sldChg chg="del">
        <pc:chgData name="Wise, Dana" userId="70e63ec6-51c5-46c7-b387-d3a85e40febb" providerId="ADAL" clId="{6C0DBEA9-D6BC-4AFD-BBDD-B0AF42BB6709}" dt="2023-08-10T20:18:57.876" v="103" actId="47"/>
        <pc:sldMkLst>
          <pc:docMk/>
          <pc:sldMk cId="2588243888" sldId="329"/>
        </pc:sldMkLst>
      </pc:sldChg>
      <pc:sldChg chg="del">
        <pc:chgData name="Wise, Dana" userId="70e63ec6-51c5-46c7-b387-d3a85e40febb" providerId="ADAL" clId="{6C0DBEA9-D6BC-4AFD-BBDD-B0AF42BB6709}" dt="2023-08-10T20:17:37.369" v="0" actId="47"/>
        <pc:sldMkLst>
          <pc:docMk/>
          <pc:sldMk cId="1086225435" sldId="331"/>
        </pc:sldMkLst>
      </pc:sldChg>
      <pc:sldChg chg="del">
        <pc:chgData name="Wise, Dana" userId="70e63ec6-51c5-46c7-b387-d3a85e40febb" providerId="ADAL" clId="{6C0DBEA9-D6BC-4AFD-BBDD-B0AF42BB6709}" dt="2023-08-10T20:18:59.236" v="104" actId="47"/>
        <pc:sldMkLst>
          <pc:docMk/>
          <pc:sldMk cId="2706082468" sldId="335"/>
        </pc:sldMkLst>
      </pc:sldChg>
      <pc:sldChg chg="delSp modSp mod">
        <pc:chgData name="Wise, Dana" userId="70e63ec6-51c5-46c7-b387-d3a85e40febb" providerId="ADAL" clId="{6C0DBEA9-D6BC-4AFD-BBDD-B0AF42BB6709}" dt="2023-08-10T20:18:21.624" v="88" actId="1076"/>
        <pc:sldMkLst>
          <pc:docMk/>
          <pc:sldMk cId="3577565492" sldId="338"/>
        </pc:sldMkLst>
        <pc:spChg chg="mod">
          <ac:chgData name="Wise, Dana" userId="70e63ec6-51c5-46c7-b387-d3a85e40febb" providerId="ADAL" clId="{6C0DBEA9-D6BC-4AFD-BBDD-B0AF42BB6709}" dt="2023-08-10T20:18:21.624" v="88" actId="1076"/>
          <ac:spMkLst>
            <pc:docMk/>
            <pc:sldMk cId="3577565492" sldId="338"/>
            <ac:spMk id="29" creationId="{6AF4EAA6-0E8F-4E55-8C8B-0F0E08EC41AD}"/>
          </ac:spMkLst>
        </pc:spChg>
        <pc:spChg chg="del">
          <ac:chgData name="Wise, Dana" userId="70e63ec6-51c5-46c7-b387-d3a85e40febb" providerId="ADAL" clId="{6C0DBEA9-D6BC-4AFD-BBDD-B0AF42BB6709}" dt="2023-08-10T20:17:48.405" v="1" actId="478"/>
          <ac:spMkLst>
            <pc:docMk/>
            <pc:sldMk cId="3577565492" sldId="338"/>
            <ac:spMk id="30" creationId="{8077E3AC-70B5-4D38-B689-FA2A1CE65F99}"/>
          </ac:spMkLst>
        </pc:spChg>
      </pc:sldChg>
      <pc:sldChg chg="del">
        <pc:chgData name="Wise, Dana" userId="70e63ec6-51c5-46c7-b387-d3a85e40febb" providerId="ADAL" clId="{6C0DBEA9-D6BC-4AFD-BBDD-B0AF42BB6709}" dt="2023-08-10T20:18:31.822" v="89" actId="47"/>
        <pc:sldMkLst>
          <pc:docMk/>
          <pc:sldMk cId="2895826423" sldId="339"/>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1 color</c:v>
                </c:pt>
              </c:strCache>
            </c:strRef>
          </c:tx>
          <c:spPr>
            <a:solidFill>
              <a:srgbClr val="C14628"/>
            </a:solidFill>
            <a:ln>
              <a:noFill/>
            </a:ln>
            <a:effectLst/>
          </c:spPr>
          <c:invertIfNegative val="0"/>
          <c:cat>
            <c:strRef>
              <c:f>Sheet1!$A$2:$A$3</c:f>
              <c:strCache>
                <c:ptCount val="2"/>
                <c:pt idx="0">
                  <c:v>Category 1</c:v>
                </c:pt>
                <c:pt idx="1">
                  <c:v>Category 2</c:v>
                </c:pt>
              </c:strCache>
            </c:strRef>
          </c:cat>
          <c:val>
            <c:numRef>
              <c:f>Sheet1!$B$2:$B$3</c:f>
              <c:numCache>
                <c:formatCode>General</c:formatCode>
                <c:ptCount val="2"/>
                <c:pt idx="0">
                  <c:v>5</c:v>
                </c:pt>
                <c:pt idx="1">
                  <c:v>3</c:v>
                </c:pt>
              </c:numCache>
            </c:numRef>
          </c:val>
          <c:extLst>
            <c:ext xmlns:c16="http://schemas.microsoft.com/office/drawing/2014/chart" uri="{C3380CC4-5D6E-409C-BE32-E72D297353CC}">
              <c16:uniqueId val="{00000000-36D0-4747-AEB2-46BA13268819}"/>
            </c:ext>
          </c:extLst>
        </c:ser>
        <c:ser>
          <c:idx val="1"/>
          <c:order val="1"/>
          <c:tx>
            <c:strRef>
              <c:f>Sheet1!$C$1</c:f>
              <c:strCache>
                <c:ptCount val="1"/>
                <c:pt idx="0">
                  <c:v>2 color</c:v>
                </c:pt>
              </c:strCache>
            </c:strRef>
          </c:tx>
          <c:spPr>
            <a:solidFill>
              <a:srgbClr val="FF671C"/>
            </a:solidFill>
            <a:ln>
              <a:noFill/>
            </a:ln>
            <a:effectLst/>
          </c:spPr>
          <c:invertIfNegative val="0"/>
          <c:cat>
            <c:strRef>
              <c:f>Sheet1!$A$2:$A$3</c:f>
              <c:strCache>
                <c:ptCount val="2"/>
                <c:pt idx="0">
                  <c:v>Category 1</c:v>
                </c:pt>
                <c:pt idx="1">
                  <c:v>Category 2</c:v>
                </c:pt>
              </c:strCache>
            </c:strRef>
          </c:cat>
          <c:val>
            <c:numRef>
              <c:f>Sheet1!$C$2:$C$3</c:f>
              <c:numCache>
                <c:formatCode>General</c:formatCode>
                <c:ptCount val="2"/>
                <c:pt idx="0">
                  <c:v>3</c:v>
                </c:pt>
                <c:pt idx="1">
                  <c:v>5</c:v>
                </c:pt>
              </c:numCache>
            </c:numRef>
          </c:val>
          <c:extLst>
            <c:ext xmlns:c16="http://schemas.microsoft.com/office/drawing/2014/chart" uri="{C3380CC4-5D6E-409C-BE32-E72D297353CC}">
              <c16:uniqueId val="{00000001-36D0-4747-AEB2-46BA13268819}"/>
            </c:ext>
          </c:extLst>
        </c:ser>
        <c:ser>
          <c:idx val="2"/>
          <c:order val="2"/>
          <c:tx>
            <c:strRef>
              <c:f>Sheet1!$D$1</c:f>
              <c:strCache>
                <c:ptCount val="1"/>
                <c:pt idx="0">
                  <c:v>3 color</c:v>
                </c:pt>
              </c:strCache>
            </c:strRef>
          </c:tx>
          <c:spPr>
            <a:solidFill>
              <a:srgbClr val="F8991C"/>
            </a:solidFill>
            <a:ln>
              <a:noFill/>
            </a:ln>
            <a:effectLst/>
          </c:spPr>
          <c:invertIfNegative val="0"/>
          <c:cat>
            <c:strRef>
              <c:f>Sheet1!$A$2:$A$3</c:f>
              <c:strCache>
                <c:ptCount val="2"/>
                <c:pt idx="0">
                  <c:v>Category 1</c:v>
                </c:pt>
                <c:pt idx="1">
                  <c:v>Category 2</c:v>
                </c:pt>
              </c:strCache>
            </c:strRef>
          </c:cat>
          <c:val>
            <c:numRef>
              <c:f>Sheet1!$D$2:$D$3</c:f>
              <c:numCache>
                <c:formatCode>General</c:formatCode>
                <c:ptCount val="2"/>
                <c:pt idx="0">
                  <c:v>2.5</c:v>
                </c:pt>
                <c:pt idx="1">
                  <c:v>4</c:v>
                </c:pt>
              </c:numCache>
            </c:numRef>
          </c:val>
          <c:extLst>
            <c:ext xmlns:c16="http://schemas.microsoft.com/office/drawing/2014/chart" uri="{C3380CC4-5D6E-409C-BE32-E72D297353CC}">
              <c16:uniqueId val="{00000002-36D0-4747-AEB2-46BA13268819}"/>
            </c:ext>
          </c:extLst>
        </c:ser>
        <c:ser>
          <c:idx val="3"/>
          <c:order val="3"/>
          <c:tx>
            <c:strRef>
              <c:f>Sheet1!$E$1</c:f>
              <c:strCache>
                <c:ptCount val="1"/>
                <c:pt idx="0">
                  <c:v>4 color</c:v>
                </c:pt>
              </c:strCache>
            </c:strRef>
          </c:tx>
          <c:spPr>
            <a:solidFill>
              <a:srgbClr val="F8CF91"/>
            </a:solidFill>
            <a:ln>
              <a:noFill/>
            </a:ln>
            <a:effectLst/>
          </c:spPr>
          <c:invertIfNegative val="0"/>
          <c:cat>
            <c:strRef>
              <c:f>Sheet1!$A$2:$A$3</c:f>
              <c:strCache>
                <c:ptCount val="2"/>
                <c:pt idx="0">
                  <c:v>Category 1</c:v>
                </c:pt>
                <c:pt idx="1">
                  <c:v>Category 2</c:v>
                </c:pt>
              </c:strCache>
            </c:strRef>
          </c:cat>
          <c:val>
            <c:numRef>
              <c:f>Sheet1!$E$2:$E$3</c:f>
              <c:numCache>
                <c:formatCode>General</c:formatCode>
                <c:ptCount val="2"/>
                <c:pt idx="0">
                  <c:v>3</c:v>
                </c:pt>
                <c:pt idx="1">
                  <c:v>6</c:v>
                </c:pt>
              </c:numCache>
            </c:numRef>
          </c:val>
          <c:extLst>
            <c:ext xmlns:c16="http://schemas.microsoft.com/office/drawing/2014/chart" uri="{C3380CC4-5D6E-409C-BE32-E72D297353CC}">
              <c16:uniqueId val="{00000003-36D0-4747-AEB2-46BA13268819}"/>
            </c:ext>
          </c:extLst>
        </c:ser>
        <c:ser>
          <c:idx val="4"/>
          <c:order val="4"/>
          <c:tx>
            <c:strRef>
              <c:f>Sheet1!$F$1</c:f>
              <c:strCache>
                <c:ptCount val="1"/>
                <c:pt idx="0">
                  <c:v>5 color</c:v>
                </c:pt>
              </c:strCache>
            </c:strRef>
          </c:tx>
          <c:spPr>
            <a:solidFill>
              <a:srgbClr val="4C7093"/>
            </a:solidFill>
            <a:ln>
              <a:noFill/>
            </a:ln>
            <a:effectLst/>
          </c:spPr>
          <c:invertIfNegative val="0"/>
          <c:cat>
            <c:strRef>
              <c:f>Sheet1!$A$2:$A$3</c:f>
              <c:strCache>
                <c:ptCount val="2"/>
                <c:pt idx="0">
                  <c:v>Category 1</c:v>
                </c:pt>
                <c:pt idx="1">
                  <c:v>Category 2</c:v>
                </c:pt>
              </c:strCache>
            </c:strRef>
          </c:cat>
          <c:val>
            <c:numRef>
              <c:f>Sheet1!$F$2:$F$3</c:f>
              <c:numCache>
                <c:formatCode>General</c:formatCode>
                <c:ptCount val="2"/>
                <c:pt idx="0">
                  <c:v>4</c:v>
                </c:pt>
                <c:pt idx="1">
                  <c:v>5</c:v>
                </c:pt>
              </c:numCache>
            </c:numRef>
          </c:val>
          <c:extLst>
            <c:ext xmlns:c16="http://schemas.microsoft.com/office/drawing/2014/chart" uri="{C3380CC4-5D6E-409C-BE32-E72D297353CC}">
              <c16:uniqueId val="{00000004-36D0-4747-AEB2-46BA13268819}"/>
            </c:ext>
          </c:extLst>
        </c:ser>
        <c:ser>
          <c:idx val="5"/>
          <c:order val="5"/>
          <c:tx>
            <c:strRef>
              <c:f>Sheet1!$G$1</c:f>
              <c:strCache>
                <c:ptCount val="1"/>
                <c:pt idx="0">
                  <c:v>6 color</c:v>
                </c:pt>
              </c:strCache>
            </c:strRef>
          </c:tx>
          <c:spPr>
            <a:solidFill>
              <a:srgbClr val="000000"/>
            </a:solidFill>
            <a:ln>
              <a:noFill/>
            </a:ln>
            <a:effectLst/>
          </c:spPr>
          <c:invertIfNegative val="0"/>
          <c:dPt>
            <c:idx val="0"/>
            <c:invertIfNegative val="0"/>
            <c:bubble3D val="0"/>
            <c:spPr>
              <a:solidFill>
                <a:srgbClr val="000000"/>
              </a:solidFill>
              <a:ln>
                <a:noFill/>
              </a:ln>
              <a:effectLst/>
            </c:spPr>
            <c:extLst>
              <c:ext xmlns:c16="http://schemas.microsoft.com/office/drawing/2014/chart" uri="{C3380CC4-5D6E-409C-BE32-E72D297353CC}">
                <c16:uniqueId val="{00000006-36D0-4747-AEB2-46BA13268819}"/>
              </c:ext>
            </c:extLst>
          </c:dPt>
          <c:dPt>
            <c:idx val="1"/>
            <c:invertIfNegative val="0"/>
            <c:bubble3D val="0"/>
            <c:spPr>
              <a:solidFill>
                <a:schemeClr val="bg1"/>
              </a:solidFill>
              <a:ln>
                <a:noFill/>
              </a:ln>
              <a:effectLst/>
            </c:spPr>
            <c:extLst>
              <c:ext xmlns:c16="http://schemas.microsoft.com/office/drawing/2014/chart" uri="{C3380CC4-5D6E-409C-BE32-E72D297353CC}">
                <c16:uniqueId val="{00000008-36D0-4747-AEB2-46BA13268819}"/>
              </c:ext>
            </c:extLst>
          </c:dPt>
          <c:cat>
            <c:strRef>
              <c:f>Sheet1!$A$2:$A$3</c:f>
              <c:strCache>
                <c:ptCount val="2"/>
                <c:pt idx="0">
                  <c:v>Category 1</c:v>
                </c:pt>
                <c:pt idx="1">
                  <c:v>Category 2</c:v>
                </c:pt>
              </c:strCache>
            </c:strRef>
          </c:cat>
          <c:val>
            <c:numRef>
              <c:f>Sheet1!$G$2:$G$3</c:f>
              <c:numCache>
                <c:formatCode>General</c:formatCode>
                <c:ptCount val="2"/>
                <c:pt idx="0">
                  <c:v>6</c:v>
                </c:pt>
                <c:pt idx="1">
                  <c:v>3</c:v>
                </c:pt>
              </c:numCache>
            </c:numRef>
          </c:val>
          <c:extLst>
            <c:ext xmlns:c16="http://schemas.microsoft.com/office/drawing/2014/chart" uri="{C3380CC4-5D6E-409C-BE32-E72D297353CC}">
              <c16:uniqueId val="{00000009-36D0-4747-AEB2-46BA13268819}"/>
            </c:ext>
          </c:extLst>
        </c:ser>
        <c:ser>
          <c:idx val="6"/>
          <c:order val="6"/>
          <c:tx>
            <c:strRef>
              <c:f>Sheet1!$H$1</c:f>
              <c:strCache>
                <c:ptCount val="1"/>
                <c:pt idx="0">
                  <c:v>7 color</c:v>
                </c:pt>
              </c:strCache>
            </c:strRef>
          </c:tx>
          <c:spPr>
            <a:solidFill>
              <a:srgbClr val="8F133C"/>
            </a:solidFill>
            <a:ln>
              <a:noFill/>
            </a:ln>
            <a:effectLst/>
          </c:spPr>
          <c:invertIfNegative val="0"/>
          <c:dPt>
            <c:idx val="0"/>
            <c:invertIfNegative val="0"/>
            <c:bubble3D val="0"/>
            <c:spPr>
              <a:solidFill>
                <a:srgbClr val="8F133C"/>
              </a:solidFill>
              <a:ln>
                <a:noFill/>
              </a:ln>
              <a:effectLst/>
            </c:spPr>
            <c:extLst>
              <c:ext xmlns:c16="http://schemas.microsoft.com/office/drawing/2014/chart" uri="{C3380CC4-5D6E-409C-BE32-E72D297353CC}">
                <c16:uniqueId val="{0000000B-36D0-4747-AEB2-46BA13268819}"/>
              </c:ext>
            </c:extLst>
          </c:dPt>
          <c:cat>
            <c:strRef>
              <c:f>Sheet1!$A$2:$A$3</c:f>
              <c:strCache>
                <c:ptCount val="2"/>
                <c:pt idx="0">
                  <c:v>Category 1</c:v>
                </c:pt>
                <c:pt idx="1">
                  <c:v>Category 2</c:v>
                </c:pt>
              </c:strCache>
            </c:strRef>
          </c:cat>
          <c:val>
            <c:numRef>
              <c:f>Sheet1!$H$2:$H$3</c:f>
              <c:numCache>
                <c:formatCode>General</c:formatCode>
                <c:ptCount val="2"/>
                <c:pt idx="0">
                  <c:v>4</c:v>
                </c:pt>
                <c:pt idx="1">
                  <c:v>2</c:v>
                </c:pt>
              </c:numCache>
            </c:numRef>
          </c:val>
          <c:extLst>
            <c:ext xmlns:c16="http://schemas.microsoft.com/office/drawing/2014/chart" uri="{C3380CC4-5D6E-409C-BE32-E72D297353CC}">
              <c16:uniqueId val="{0000000C-36D0-4747-AEB2-46BA13268819}"/>
            </c:ext>
          </c:extLst>
        </c:ser>
        <c:dLbls>
          <c:showLegendKey val="0"/>
          <c:showVal val="0"/>
          <c:showCatName val="0"/>
          <c:showSerName val="0"/>
          <c:showPercent val="0"/>
          <c:showBubbleSize val="0"/>
        </c:dLbls>
        <c:gapWidth val="219"/>
        <c:overlap val="-27"/>
        <c:axId val="1078063408"/>
        <c:axId val="1298492384"/>
      </c:barChart>
      <c:catAx>
        <c:axId val="1078063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298492384"/>
        <c:crosses val="autoZero"/>
        <c:auto val="1"/>
        <c:lblAlgn val="ctr"/>
        <c:lblOffset val="100"/>
        <c:noMultiLvlLbl val="0"/>
      </c:catAx>
      <c:valAx>
        <c:axId val="12984923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0780634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a:noFill/>
            </a:ln>
          </c:spPr>
          <c:dPt>
            <c:idx val="0"/>
            <c:bubble3D val="0"/>
            <c:spPr>
              <a:solidFill>
                <a:srgbClr val="C14628"/>
              </a:solidFill>
              <a:ln w="19050">
                <a:noFill/>
              </a:ln>
              <a:effectLst/>
            </c:spPr>
            <c:extLst>
              <c:ext xmlns:c16="http://schemas.microsoft.com/office/drawing/2014/chart" uri="{C3380CC4-5D6E-409C-BE32-E72D297353CC}">
                <c16:uniqueId val="{00000001-2752-4194-A01D-CBE87F6C44B1}"/>
              </c:ext>
            </c:extLst>
          </c:dPt>
          <c:dPt>
            <c:idx val="1"/>
            <c:bubble3D val="0"/>
            <c:spPr>
              <a:solidFill>
                <a:srgbClr val="FF671C"/>
              </a:solidFill>
              <a:ln w="19050">
                <a:noFill/>
              </a:ln>
              <a:effectLst/>
            </c:spPr>
            <c:extLst>
              <c:ext xmlns:c16="http://schemas.microsoft.com/office/drawing/2014/chart" uri="{C3380CC4-5D6E-409C-BE32-E72D297353CC}">
                <c16:uniqueId val="{00000003-2752-4194-A01D-CBE87F6C44B1}"/>
              </c:ext>
            </c:extLst>
          </c:dPt>
          <c:dPt>
            <c:idx val="2"/>
            <c:bubble3D val="0"/>
            <c:spPr>
              <a:solidFill>
                <a:srgbClr val="F8991C"/>
              </a:solidFill>
              <a:ln w="19050">
                <a:noFill/>
              </a:ln>
              <a:effectLst/>
            </c:spPr>
            <c:extLst>
              <c:ext xmlns:c16="http://schemas.microsoft.com/office/drawing/2014/chart" uri="{C3380CC4-5D6E-409C-BE32-E72D297353CC}">
                <c16:uniqueId val="{00000005-2752-4194-A01D-CBE87F6C44B1}"/>
              </c:ext>
            </c:extLst>
          </c:dPt>
          <c:dPt>
            <c:idx val="3"/>
            <c:bubble3D val="0"/>
            <c:spPr>
              <a:solidFill>
                <a:srgbClr val="F8CF91"/>
              </a:solidFill>
              <a:ln w="19050">
                <a:noFill/>
              </a:ln>
              <a:effectLst/>
            </c:spPr>
            <c:extLst>
              <c:ext xmlns:c16="http://schemas.microsoft.com/office/drawing/2014/chart" uri="{C3380CC4-5D6E-409C-BE32-E72D297353CC}">
                <c16:uniqueId val="{00000007-2752-4194-A01D-CBE87F6C44B1}"/>
              </c:ext>
            </c:extLst>
          </c:dPt>
          <c:dPt>
            <c:idx val="4"/>
            <c:bubble3D val="0"/>
            <c:spPr>
              <a:solidFill>
                <a:srgbClr val="4C7093"/>
              </a:solidFill>
              <a:ln w="19050">
                <a:noFill/>
              </a:ln>
              <a:effectLst/>
            </c:spPr>
            <c:extLst>
              <c:ext xmlns:c16="http://schemas.microsoft.com/office/drawing/2014/chart" uri="{C3380CC4-5D6E-409C-BE32-E72D297353CC}">
                <c16:uniqueId val="{00000009-2752-4194-A01D-CBE87F6C44B1}"/>
              </c:ext>
            </c:extLst>
          </c:dPt>
          <c:dPt>
            <c:idx val="5"/>
            <c:bubble3D val="0"/>
            <c:spPr>
              <a:solidFill>
                <a:schemeClr val="tx1"/>
              </a:solidFill>
              <a:ln w="19050">
                <a:noFill/>
              </a:ln>
              <a:effectLst/>
            </c:spPr>
            <c:extLst>
              <c:ext xmlns:c16="http://schemas.microsoft.com/office/drawing/2014/chart" uri="{C3380CC4-5D6E-409C-BE32-E72D297353CC}">
                <c16:uniqueId val="{0000000B-2752-4194-A01D-CBE87F6C44B1}"/>
              </c:ext>
            </c:extLst>
          </c:dPt>
          <c:dPt>
            <c:idx val="6"/>
            <c:bubble3D val="0"/>
            <c:spPr>
              <a:solidFill>
                <a:srgbClr val="8F133C"/>
              </a:solidFill>
              <a:ln w="19050">
                <a:noFill/>
              </a:ln>
              <a:effectLst/>
            </c:spPr>
            <c:extLst>
              <c:ext xmlns:c16="http://schemas.microsoft.com/office/drawing/2014/chart" uri="{C3380CC4-5D6E-409C-BE32-E72D297353CC}">
                <c16:uniqueId val="{0000000D-2752-4194-A01D-CBE87F6C44B1}"/>
              </c:ext>
            </c:extLst>
          </c:dPt>
          <c:dPt>
            <c:idx val="7"/>
            <c:bubble3D val="0"/>
            <c:spPr>
              <a:solidFill>
                <a:srgbClr val="447C55"/>
              </a:solidFill>
              <a:ln w="19050">
                <a:noFill/>
              </a:ln>
              <a:effectLst/>
            </c:spPr>
            <c:extLst>
              <c:ext xmlns:c16="http://schemas.microsoft.com/office/drawing/2014/chart" uri="{C3380CC4-5D6E-409C-BE32-E72D297353CC}">
                <c16:uniqueId val="{0000000F-2752-4194-A01D-CBE87F6C44B1}"/>
              </c:ext>
            </c:extLst>
          </c:dPt>
          <c:cat>
            <c:strRef>
              <c:f>Sheet1!$A$2:$A$9</c:f>
              <c:strCache>
                <c:ptCount val="8"/>
                <c:pt idx="0">
                  <c:v>1 color</c:v>
                </c:pt>
                <c:pt idx="1">
                  <c:v>2 color</c:v>
                </c:pt>
                <c:pt idx="2">
                  <c:v>3 color</c:v>
                </c:pt>
                <c:pt idx="3">
                  <c:v>4 color</c:v>
                </c:pt>
                <c:pt idx="4">
                  <c:v>5 color</c:v>
                </c:pt>
                <c:pt idx="5">
                  <c:v>6 color</c:v>
                </c:pt>
                <c:pt idx="6">
                  <c:v>7 color</c:v>
                </c:pt>
                <c:pt idx="7">
                  <c:v>8 color</c:v>
                </c:pt>
              </c:strCache>
            </c:strRef>
          </c:cat>
          <c:val>
            <c:numRef>
              <c:f>Sheet1!$B$2:$B$9</c:f>
              <c:numCache>
                <c:formatCode>General</c:formatCode>
                <c:ptCount val="8"/>
                <c:pt idx="0">
                  <c:v>3</c:v>
                </c:pt>
                <c:pt idx="1">
                  <c:v>3</c:v>
                </c:pt>
                <c:pt idx="2">
                  <c:v>3</c:v>
                </c:pt>
                <c:pt idx="3">
                  <c:v>3</c:v>
                </c:pt>
                <c:pt idx="4">
                  <c:v>3</c:v>
                </c:pt>
                <c:pt idx="5">
                  <c:v>3</c:v>
                </c:pt>
                <c:pt idx="6">
                  <c:v>3</c:v>
                </c:pt>
                <c:pt idx="7">
                  <c:v>3</c:v>
                </c:pt>
              </c:numCache>
            </c:numRef>
          </c:val>
          <c:extLst>
            <c:ext xmlns:c16="http://schemas.microsoft.com/office/drawing/2014/chart" uri="{C3380CC4-5D6E-409C-BE32-E72D297353CC}">
              <c16:uniqueId val="{00000010-2752-4194-A01D-CBE87F6C44B1}"/>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EED030-48CC-D340-A246-BA954A3A0B49}" type="datetimeFigureOut">
              <a:rPr lang="en-US" smtClean="0"/>
              <a:t>8/10/2023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880130-CE8D-E640-9639-E0473270C6CB}" type="slidenum">
              <a:rPr lang="en-US" smtClean="0"/>
              <a:t>‹#›</a:t>
            </a:fld>
            <a:endParaRPr lang="en-US"/>
          </a:p>
        </p:txBody>
      </p:sp>
    </p:spTree>
    <p:extLst>
      <p:ext uri="{BB962C8B-B14F-4D97-AF65-F5344CB8AC3E}">
        <p14:creationId xmlns:p14="http://schemas.microsoft.com/office/powerpoint/2010/main" val="29179944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Ask for examples of  Fatal Risks and the critical controls associated with the identified Fatal Risk. </a:t>
            </a:r>
          </a:p>
        </p:txBody>
      </p:sp>
      <p:sp>
        <p:nvSpPr>
          <p:cNvPr id="4" name="Slide Number Placeholder 3"/>
          <p:cNvSpPr>
            <a:spLocks noGrp="1"/>
          </p:cNvSpPr>
          <p:nvPr>
            <p:ph type="sldNum" sz="quarter" idx="5"/>
          </p:nvPr>
        </p:nvSpPr>
        <p:spPr/>
        <p:txBody>
          <a:bodyPr/>
          <a:lstStyle/>
          <a:p>
            <a:fld id="{9C880130-CE8D-E640-9639-E0473270C6CB}" type="slidenum">
              <a:rPr lang="en-US" smtClean="0"/>
              <a:t>2</a:t>
            </a:fld>
            <a:endParaRPr lang="en-US"/>
          </a:p>
        </p:txBody>
      </p:sp>
    </p:spTree>
    <p:extLst>
      <p:ext uri="{BB962C8B-B14F-4D97-AF65-F5344CB8AC3E}">
        <p14:creationId xmlns:p14="http://schemas.microsoft.com/office/powerpoint/2010/main" val="28042527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Symbol" panose="05050102010706020507" pitchFamily="18" charset="2"/>
              <a:buChar char=""/>
            </a:pPr>
            <a:r>
              <a:rPr lang="en-US" sz="1200">
                <a:effectLst/>
                <a:latin typeface="Times New Roman" panose="02020603050405020304" pitchFamily="18" charset="0"/>
                <a:ea typeface="Calibri" panose="020F0502020204030204" pitchFamily="34" charset="0"/>
                <a:cs typeface="Times New Roman" panose="02020603050405020304" pitchFamily="18" charset="0"/>
              </a:rPr>
              <a:t>This data was collected between January 2010 thru December of 2021</a:t>
            </a:r>
          </a:p>
          <a:p>
            <a:pPr marL="342900" marR="0" lvl="0" indent="-342900">
              <a:spcBef>
                <a:spcPts val="0"/>
              </a:spcBef>
              <a:spcAft>
                <a:spcPts val="0"/>
              </a:spcAft>
              <a:buFont typeface="Symbol" panose="05050102010706020507" pitchFamily="18" charset="2"/>
              <a:buChar char=""/>
            </a:pPr>
            <a:r>
              <a:rPr lang="en-US" sz="1200">
                <a:effectLst/>
                <a:latin typeface="Times New Roman" panose="02020603050405020304" pitchFamily="18" charset="0"/>
                <a:ea typeface="Calibri" panose="020F0502020204030204" pitchFamily="34" charset="0"/>
                <a:cs typeface="Times New Roman" panose="02020603050405020304" pitchFamily="18" charset="0"/>
              </a:rPr>
              <a:t>One of the major points here is that while most of us are aware of fatalities as they happen, it is often not recognized how many people have lost their lives in the last several years. This slide illustrates that we as a company have not gone a single year without a fatality in over 12 years. </a:t>
            </a:r>
          </a:p>
          <a:p>
            <a:pPr marL="342900" marR="0" lvl="0" indent="-342900">
              <a:spcBef>
                <a:spcPts val="0"/>
              </a:spcBef>
              <a:spcAft>
                <a:spcPts val="0"/>
              </a:spcAft>
              <a:buFont typeface="Symbol" panose="05050102010706020507" pitchFamily="18" charset="2"/>
              <a:buChar char=""/>
            </a:pPr>
            <a:r>
              <a:rPr lang="en-US" sz="1200">
                <a:effectLst/>
                <a:latin typeface="Times New Roman" panose="02020603050405020304" pitchFamily="18" charset="0"/>
                <a:ea typeface="Calibri" panose="020F0502020204030204" pitchFamily="34" charset="0"/>
                <a:cs typeface="Times New Roman" panose="02020603050405020304" pitchFamily="18" charset="0"/>
              </a:rPr>
              <a:t>Draw the distinction that not every fatal event is equal to one fatality. We have had several incidents over the years where more than one employee lost their life.</a:t>
            </a:r>
          </a:p>
          <a:p>
            <a:pPr marL="342900" marR="0" lvl="0" indent="-342900">
              <a:spcBef>
                <a:spcPts val="0"/>
              </a:spcBef>
              <a:spcAft>
                <a:spcPts val="0"/>
              </a:spcAft>
              <a:buFont typeface="Symbol" panose="05050102010706020507" pitchFamily="18" charset="2"/>
              <a:buChar char=""/>
            </a:pPr>
            <a:r>
              <a:rPr lang="en-US" sz="1200">
                <a:effectLst/>
                <a:latin typeface="Times New Roman" panose="02020603050405020304" pitchFamily="18" charset="0"/>
                <a:ea typeface="Calibri" panose="020F0502020204030204" pitchFamily="34" charset="0"/>
                <a:cs typeface="Times New Roman" panose="02020603050405020304" pitchFamily="18" charset="0"/>
              </a:rPr>
              <a:t>In 2013, the collapse of the underground training room at PTFI cost the lives of 27 miners in one incident.  The other 7 incidents resulted in the death of 8 other miners.</a:t>
            </a:r>
          </a:p>
          <a:p>
            <a:pPr marL="342900" marR="0" lvl="0" indent="-342900">
              <a:spcBef>
                <a:spcPts val="0"/>
              </a:spcBef>
              <a:spcAft>
                <a:spcPts val="0"/>
              </a:spcAft>
              <a:buFont typeface="Symbol" panose="05050102010706020507" pitchFamily="18" charset="2"/>
              <a:buChar char=""/>
            </a:pPr>
            <a:r>
              <a:rPr lang="en-US" sz="1200">
                <a:effectLst/>
                <a:latin typeface="Times New Roman" panose="02020603050405020304" pitchFamily="18" charset="0"/>
                <a:ea typeface="Calibri" panose="020F0502020204030204" pitchFamily="34" charset="0"/>
                <a:cs typeface="Times New Roman" panose="02020603050405020304" pitchFamily="18" charset="0"/>
              </a:rPr>
              <a:t>In the most recent years of 2020 &amp; 2021, we have experienced 7 incidents with 7 individual fatalities. </a:t>
            </a:r>
          </a:p>
          <a:p>
            <a:pPr marL="342900" marR="0" lvl="0" indent="-342900">
              <a:spcBef>
                <a:spcPts val="0"/>
              </a:spcBef>
              <a:spcAft>
                <a:spcPts val="0"/>
              </a:spcAft>
              <a:buFont typeface="Symbol" panose="05050102010706020507" pitchFamily="18" charset="2"/>
              <a:buChar char=""/>
            </a:pPr>
            <a:r>
              <a:rPr lang="en-US" sz="1200">
                <a:effectLst/>
                <a:latin typeface="Times New Roman" panose="02020603050405020304" pitchFamily="18" charset="0"/>
                <a:ea typeface="Calibri" panose="020F0502020204030204" pitchFamily="34" charset="0"/>
                <a:cs typeface="Times New Roman" panose="02020603050405020304" pitchFamily="18" charset="0"/>
              </a:rPr>
              <a:t>2020</a:t>
            </a:r>
          </a:p>
          <a:p>
            <a:pPr marL="800100" marR="0" lvl="1" indent="-342900">
              <a:spcBef>
                <a:spcPts val="0"/>
              </a:spcBef>
              <a:spcAft>
                <a:spcPts val="0"/>
              </a:spcAft>
              <a:buFont typeface="Symbol" panose="05050102010706020507" pitchFamily="18" charset="2"/>
              <a:buChar char=""/>
            </a:pPr>
            <a:r>
              <a:rPr lang="en-US" sz="1200">
                <a:effectLst/>
                <a:latin typeface="Times New Roman" panose="02020603050405020304" pitchFamily="18" charset="0"/>
                <a:ea typeface="Calibri" panose="020F0502020204030204" pitchFamily="34" charset="0"/>
                <a:cs typeface="Times New Roman" panose="02020603050405020304" pitchFamily="18" charset="0"/>
              </a:rPr>
              <a:t>PTFI – Vehicle Collision and Rollover - A light vehicle was transporting material, slid and rolled over. </a:t>
            </a:r>
          </a:p>
          <a:p>
            <a:pPr marL="800100" marR="0" lvl="1" indent="-342900">
              <a:spcBef>
                <a:spcPts val="0"/>
              </a:spcBef>
              <a:spcAft>
                <a:spcPts val="0"/>
              </a:spcAft>
              <a:buFont typeface="Symbol" panose="05050102010706020507" pitchFamily="18" charset="2"/>
              <a:buChar char=""/>
            </a:pPr>
            <a:r>
              <a:rPr lang="en-US" sz="1200">
                <a:effectLst/>
                <a:latin typeface="Times New Roman" panose="02020603050405020304" pitchFamily="18" charset="0"/>
                <a:ea typeface="Calibri" panose="020F0502020204030204" pitchFamily="34" charset="0"/>
                <a:cs typeface="Times New Roman" panose="02020603050405020304" pitchFamily="18" charset="0"/>
              </a:rPr>
              <a:t>PTFI – Fall from heights - During safety mesh installation on a slope stabilization project, an employee was found to have fallen onto the road from approximately 50 meters  height.</a:t>
            </a:r>
          </a:p>
          <a:p>
            <a:pPr marL="800100" marR="0" lvl="1" indent="-342900">
              <a:spcBef>
                <a:spcPts val="0"/>
              </a:spcBef>
              <a:spcAft>
                <a:spcPts val="0"/>
              </a:spcAft>
              <a:buFont typeface="Symbol" panose="05050102010706020507" pitchFamily="18" charset="2"/>
              <a:buChar char=""/>
            </a:pPr>
            <a:r>
              <a:rPr lang="en-US" sz="1200">
                <a:effectLst/>
                <a:latin typeface="Times New Roman" panose="02020603050405020304" pitchFamily="18" charset="0"/>
                <a:ea typeface="Calibri" panose="020F0502020204030204" pitchFamily="34" charset="0"/>
                <a:cs typeface="Times New Roman" panose="02020603050405020304" pitchFamily="18" charset="0"/>
              </a:rPr>
              <a:t>PTFI – Fire - Fuel Tank Burst info Flame onboard  a boat. </a:t>
            </a:r>
          </a:p>
          <a:p>
            <a:pPr marL="800100" marR="0" lvl="1" indent="-342900">
              <a:spcBef>
                <a:spcPts val="0"/>
              </a:spcBef>
              <a:spcAft>
                <a:spcPts val="0"/>
              </a:spcAft>
              <a:buFont typeface="Symbol" panose="05050102010706020507" pitchFamily="18" charset="2"/>
              <a:buChar char=""/>
            </a:pPr>
            <a:r>
              <a:rPr lang="en-US" sz="1200">
                <a:effectLst/>
                <a:latin typeface="Times New Roman" panose="02020603050405020304" pitchFamily="18" charset="0"/>
                <a:ea typeface="Calibri" panose="020F0502020204030204" pitchFamily="34" charset="0"/>
                <a:cs typeface="Times New Roman" panose="02020603050405020304" pitchFamily="18" charset="0"/>
              </a:rPr>
              <a:t>PTFI – Vehicle Collision and Rollover – A truck and trailer went over a cliff approximately 50 meters while transporting material.  </a:t>
            </a:r>
          </a:p>
          <a:p>
            <a:pPr marL="800100" marR="0" lvl="1" indent="-342900">
              <a:spcBef>
                <a:spcPts val="0"/>
              </a:spcBef>
              <a:spcAft>
                <a:spcPts val="0"/>
              </a:spcAft>
              <a:buFont typeface="Symbol" panose="05050102010706020507" pitchFamily="18" charset="2"/>
              <a:buChar char=""/>
            </a:pPr>
            <a:r>
              <a:rPr lang="en-US" sz="1200">
                <a:effectLst/>
                <a:latin typeface="Times New Roman" panose="02020603050405020304" pitchFamily="18" charset="0"/>
                <a:ea typeface="Calibri" panose="020F0502020204030204" pitchFamily="34" charset="0"/>
                <a:cs typeface="Times New Roman" panose="02020603050405020304" pitchFamily="18" charset="0"/>
              </a:rPr>
              <a:t>PTFI – Vehicle Impact on Person - An employee was found pinched in between the door and the cabin structure of the Loader.</a:t>
            </a:r>
          </a:p>
          <a:p>
            <a:pPr marL="342900" marR="0" lvl="0" indent="-342900">
              <a:spcBef>
                <a:spcPts val="0"/>
              </a:spcBef>
              <a:spcAft>
                <a:spcPts val="0"/>
              </a:spcAft>
              <a:buFont typeface="Symbol" panose="05050102010706020507" pitchFamily="18" charset="2"/>
              <a:buChar char=""/>
            </a:pP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200">
                <a:effectLst/>
                <a:latin typeface="Times New Roman" panose="02020603050405020304" pitchFamily="18" charset="0"/>
                <a:ea typeface="Calibri" panose="020F0502020204030204" pitchFamily="34" charset="0"/>
                <a:cs typeface="Times New Roman" panose="02020603050405020304" pitchFamily="18" charset="0"/>
              </a:rPr>
              <a:t>2021</a:t>
            </a:r>
          </a:p>
          <a:p>
            <a:pPr marL="800100" marR="0" lvl="1" indent="-342900">
              <a:spcBef>
                <a:spcPts val="0"/>
              </a:spcBef>
              <a:spcAft>
                <a:spcPts val="0"/>
              </a:spcAft>
              <a:buFont typeface="Symbol" panose="05050102010706020507" pitchFamily="18" charset="2"/>
              <a:buChar char=""/>
            </a:pPr>
            <a:r>
              <a:rPr lang="en-US" sz="1200">
                <a:effectLst/>
                <a:latin typeface="Times New Roman" panose="02020603050405020304" pitchFamily="18" charset="0"/>
                <a:ea typeface="Calibri" panose="020F0502020204030204" pitchFamily="34" charset="0"/>
                <a:cs typeface="Times New Roman" panose="02020603050405020304" pitchFamily="18" charset="0"/>
              </a:rPr>
              <a:t>PTFI – Vehicle Collision &amp; Rollover - An employee was missing for a long period of time. His crew discovered his wrecked vehicle with the employee 20 meters from the vehicle. </a:t>
            </a:r>
          </a:p>
          <a:p>
            <a:pPr marL="800100" marR="0" lvl="1" indent="-342900">
              <a:spcBef>
                <a:spcPts val="0"/>
              </a:spcBef>
              <a:spcAft>
                <a:spcPts val="0"/>
              </a:spcAft>
              <a:buFont typeface="Symbol" panose="05050102010706020507" pitchFamily="18" charset="2"/>
              <a:buChar char=""/>
            </a:pPr>
            <a:r>
              <a:rPr lang="en-US" sz="1200">
                <a:effectLst/>
                <a:latin typeface="Times New Roman" panose="02020603050405020304" pitchFamily="18" charset="0"/>
                <a:ea typeface="Calibri" panose="020F0502020204030204" pitchFamily="34" charset="0"/>
                <a:cs typeface="Times New Roman" panose="02020603050405020304" pitchFamily="18" charset="0"/>
              </a:rPr>
              <a:t>Morenci – Hazardous Substances Acute - Contractor employees were welding a section of stainless-steel pipe (~80â€™) to the main feed line when issues with the welding process occurred. The welders began to trouble shoot the argon system and bladder when one welder went missing and was later found inside the 30â€œ pipe. Emergency services were dispatched, CPR and other life saving measures were provide by Paramedics and first responders on site before transporting via ambulance to local clinic where doctor pronounced death.</a:t>
            </a:r>
          </a:p>
          <a:p>
            <a:pPr marL="0" marR="0" lvl="0" indent="0">
              <a:spcBef>
                <a:spcPts val="0"/>
              </a:spcBef>
              <a:spcAft>
                <a:spcPts val="0"/>
              </a:spcAft>
              <a:buFont typeface="Symbol" panose="05050102010706020507" pitchFamily="18" charset="2"/>
              <a:buNone/>
            </a:pPr>
            <a:endParaRPr lang="en-US"/>
          </a:p>
          <a:p>
            <a:r>
              <a:rPr lang="en-US"/>
              <a:t>FRM is one of the ways to help prevent fatalities. Do not let your site, department, team be another statistic. Take action and set the standard that FRM is to be used on every job!   </a:t>
            </a:r>
          </a:p>
          <a:p>
            <a:endParaRPr lang="en-US"/>
          </a:p>
          <a:p>
            <a:r>
              <a:rPr lang="en-US"/>
              <a:t>  </a:t>
            </a:r>
          </a:p>
        </p:txBody>
      </p:sp>
      <p:sp>
        <p:nvSpPr>
          <p:cNvPr id="4" name="Slide Number Placeholder 3"/>
          <p:cNvSpPr>
            <a:spLocks noGrp="1"/>
          </p:cNvSpPr>
          <p:nvPr>
            <p:ph type="sldNum" sz="quarter" idx="5"/>
          </p:nvPr>
        </p:nvSpPr>
        <p:spPr/>
        <p:txBody>
          <a:bodyPr/>
          <a:lstStyle/>
          <a:p>
            <a:fld id="{9C880130-CE8D-E640-9639-E0473270C6CB}" type="slidenum">
              <a:rPr lang="en-US" smtClean="0"/>
              <a:t>3</a:t>
            </a:fld>
            <a:endParaRPr lang="en-US"/>
          </a:p>
        </p:txBody>
      </p:sp>
    </p:spTree>
    <p:extLst>
      <p:ext uri="{BB962C8B-B14F-4D97-AF65-F5344CB8AC3E}">
        <p14:creationId xmlns:p14="http://schemas.microsoft.com/office/powerpoint/2010/main" val="5567565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0" i="0">
                <a:solidFill>
                  <a:srgbClr val="000000"/>
                </a:solidFill>
                <a:effectLst/>
                <a:latin typeface="Arial" panose="020B0604020202020204" pitchFamily="34" charset="0"/>
              </a:rPr>
              <a:t>2022 RCA’s (Root Cause Analysis) high-risk incidents that were missing identified critical controls.</a:t>
            </a:r>
          </a:p>
          <a:p>
            <a:pPr marL="0" indent="0">
              <a:buFont typeface="Arial" panose="020B0604020202020204" pitchFamily="34" charset="0"/>
              <a:buNone/>
            </a:pPr>
            <a:r>
              <a:rPr lang="en-US" b="0" i="0">
                <a:solidFill>
                  <a:srgbClr val="000000"/>
                </a:solidFill>
                <a:effectLst/>
                <a:latin typeface="Arial" panose="020B0604020202020204" pitchFamily="34" charset="0"/>
              </a:rPr>
              <a:t>Morenci Haul Truck Incident </a:t>
            </a:r>
          </a:p>
          <a:p>
            <a:pPr marL="0" indent="0">
              <a:buFont typeface="Arial" panose="020B0604020202020204" pitchFamily="34" charset="0"/>
              <a:buNone/>
            </a:pPr>
            <a:r>
              <a:rPr lang="en-US" b="0" i="0">
                <a:solidFill>
                  <a:srgbClr val="000000"/>
                </a:solidFill>
                <a:effectLst/>
                <a:latin typeface="Arial" panose="020B0604020202020204" pitchFamily="34" charset="0"/>
              </a:rPr>
              <a:t>Metal to Metal </a:t>
            </a:r>
          </a:p>
          <a:p>
            <a:pPr marL="0" indent="0">
              <a:buFont typeface="Arial" panose="020B0604020202020204" pitchFamily="34" charset="0"/>
              <a:buNone/>
            </a:pPr>
            <a:r>
              <a:rPr lang="en-US" b="0" i="0">
                <a:solidFill>
                  <a:srgbClr val="000000"/>
                </a:solidFill>
                <a:effectLst/>
                <a:latin typeface="Arial" panose="020B0604020202020204" pitchFamily="34" charset="0"/>
              </a:rPr>
              <a:t>Incident Date: March 16</a:t>
            </a:r>
            <a:r>
              <a:rPr lang="en-US" b="0" i="0" baseline="30000">
                <a:solidFill>
                  <a:srgbClr val="000000"/>
                </a:solidFill>
                <a:effectLst/>
                <a:latin typeface="Arial" panose="020B0604020202020204" pitchFamily="34" charset="0"/>
              </a:rPr>
              <a:t>th</a:t>
            </a:r>
            <a:r>
              <a:rPr lang="en-US" b="0" i="0">
                <a:solidFill>
                  <a:srgbClr val="000000"/>
                </a:solidFill>
                <a:effectLst/>
                <a:latin typeface="Arial" panose="020B0604020202020204" pitchFamily="34" charset="0"/>
              </a:rPr>
              <a:t>, 2022</a:t>
            </a:r>
          </a:p>
          <a:p>
            <a:pPr marL="0" indent="0">
              <a:buFont typeface="Arial" panose="020B0604020202020204" pitchFamily="34" charset="0"/>
              <a:buNone/>
            </a:pPr>
            <a:r>
              <a:rPr lang="en-US" b="0" i="0">
                <a:solidFill>
                  <a:srgbClr val="000000"/>
                </a:solidFill>
                <a:effectLst/>
                <a:latin typeface="Arial" panose="020B0604020202020204" pitchFamily="34" charset="0"/>
              </a:rPr>
              <a:t>Fatal Risk: Vehicle Collision or Rollover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a:solidFill>
                  <a:srgbClr val="000000"/>
                </a:solidFill>
                <a:effectLst/>
                <a:latin typeface="Arial" panose="020B0604020202020204" pitchFamily="34" charset="0"/>
              </a:rPr>
              <a:t>Short Description: </a:t>
            </a:r>
            <a:r>
              <a:rPr lang="en-US" sz="1200" b="0" i="0" kern="1200">
                <a:solidFill>
                  <a:schemeClr val="dk1"/>
                </a:solidFill>
                <a:effectLst/>
                <a:latin typeface="+mn-lt"/>
                <a:ea typeface="+mn-ea"/>
                <a:cs typeface="+mn-cs"/>
              </a:rPr>
              <a:t>Haul Truck was not following at the proper distance for the speed that the truck was traveling.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kern="1200">
                <a:solidFill>
                  <a:schemeClr val="dk1"/>
                </a:solidFill>
                <a:effectLst/>
                <a:latin typeface="+mn-lt"/>
                <a:ea typeface="+mn-ea"/>
                <a:cs typeface="+mn-cs"/>
              </a:rPr>
              <a:t>All critical controls but one were found to be in place and effective. Missing just one critical control could result in serious injury or death. </a:t>
            </a:r>
            <a:endParaRPr lang="en-US" sz="1200" b="0"/>
          </a:p>
          <a:p>
            <a:pPr marL="0" indent="0">
              <a:buFont typeface="Arial" panose="020B0604020202020204" pitchFamily="34" charset="0"/>
              <a:buNone/>
            </a:pPr>
            <a:endParaRPr lang="en-US" b="0" i="0">
              <a:solidFill>
                <a:srgbClr val="000000"/>
              </a:solidFill>
              <a:effectLst/>
              <a:latin typeface="Arial" panose="020B0604020202020204" pitchFamily="34" charset="0"/>
            </a:endParaRPr>
          </a:p>
          <a:p>
            <a:pPr marL="285750" indent="-285750">
              <a:buFont typeface="Arial" panose="020B0604020202020204" pitchFamily="34" charset="0"/>
              <a:buChar char="•"/>
            </a:pPr>
            <a:endParaRPr lang="en-US" b="0" i="0">
              <a:solidFill>
                <a:srgbClr val="000000"/>
              </a:solidFill>
              <a:effectLst/>
              <a:latin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9C880130-CE8D-E640-9639-E0473270C6CB}" type="slidenum">
              <a:rPr lang="en-US" smtClean="0"/>
              <a:t>4</a:t>
            </a:fld>
            <a:endParaRPr lang="en-US"/>
          </a:p>
        </p:txBody>
      </p:sp>
    </p:spTree>
    <p:extLst>
      <p:ext uri="{BB962C8B-B14F-4D97-AF65-F5344CB8AC3E}">
        <p14:creationId xmlns:p14="http://schemas.microsoft.com/office/powerpoint/2010/main" val="22471379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are some of the tools that are available today. More tools are being added and upgraded every day. </a:t>
            </a:r>
          </a:p>
          <a:p>
            <a:r>
              <a:rPr lang="en-US"/>
              <a:t>Scan the QR code to see a live example of what the tool does; Directs user to the Digital Verification form, Relevant Policies and other forms if applicable to the Fatal Risk e.g., confined space entry permits, pipe pulling permits etc. </a:t>
            </a:r>
          </a:p>
          <a:p>
            <a:r>
              <a:rPr lang="en-US"/>
              <a:t>What are examples of other tools that leverage FRM? E.g., JSA/JRA’s, Safety communications, SOP’s &amp; work instructions etc. </a:t>
            </a:r>
          </a:p>
        </p:txBody>
      </p:sp>
      <p:sp>
        <p:nvSpPr>
          <p:cNvPr id="4" name="Slide Number Placeholder 3"/>
          <p:cNvSpPr>
            <a:spLocks noGrp="1"/>
          </p:cNvSpPr>
          <p:nvPr>
            <p:ph type="sldNum" sz="quarter" idx="5"/>
          </p:nvPr>
        </p:nvSpPr>
        <p:spPr/>
        <p:txBody>
          <a:bodyPr/>
          <a:lstStyle/>
          <a:p>
            <a:fld id="{9C880130-CE8D-E640-9639-E0473270C6CB}" type="slidenum">
              <a:rPr lang="en-US" smtClean="0"/>
              <a:t>5</a:t>
            </a:fld>
            <a:endParaRPr lang="en-US"/>
          </a:p>
        </p:txBody>
      </p:sp>
    </p:spTree>
    <p:extLst>
      <p:ext uri="{BB962C8B-B14F-4D97-AF65-F5344CB8AC3E}">
        <p14:creationId xmlns:p14="http://schemas.microsoft.com/office/powerpoint/2010/main" val="34765127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basic expectations of the frontline, no matter the mine or department. </a:t>
            </a:r>
          </a:p>
          <a:p>
            <a:r>
              <a:rPr lang="en-US" dirty="0"/>
              <a:t>Workflow diagram that displays an overview of how the frontline should use and drive FRM in the workplace. </a:t>
            </a:r>
          </a:p>
          <a:p>
            <a:endParaRPr lang="en-US" dirty="0"/>
          </a:p>
        </p:txBody>
      </p:sp>
      <p:sp>
        <p:nvSpPr>
          <p:cNvPr id="4" name="Slide Number Placeholder 3"/>
          <p:cNvSpPr>
            <a:spLocks noGrp="1"/>
          </p:cNvSpPr>
          <p:nvPr>
            <p:ph type="sldNum" sz="quarter" idx="5"/>
          </p:nvPr>
        </p:nvSpPr>
        <p:spPr/>
        <p:txBody>
          <a:bodyPr/>
          <a:lstStyle/>
          <a:p>
            <a:fld id="{9C880130-CE8D-E640-9639-E0473270C6CB}" type="slidenum">
              <a:rPr lang="en-US" smtClean="0"/>
              <a:t>6</a:t>
            </a:fld>
            <a:endParaRPr lang="en-US"/>
          </a:p>
        </p:txBody>
      </p:sp>
    </p:spTree>
    <p:extLst>
      <p:ext uri="{BB962C8B-B14F-4D97-AF65-F5344CB8AC3E}">
        <p14:creationId xmlns:p14="http://schemas.microsoft.com/office/powerpoint/2010/main" val="17852409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basic expectations of each front-line supervisor, no matter the mine or department. </a:t>
            </a:r>
          </a:p>
          <a:p>
            <a:r>
              <a:rPr lang="en-US" dirty="0"/>
              <a:t>FRM does not require verification entries in digital workspace, but if entered, it helps Freeport sites and departments pinpoint opportune areas to focus on.  </a:t>
            </a:r>
          </a:p>
        </p:txBody>
      </p:sp>
      <p:sp>
        <p:nvSpPr>
          <p:cNvPr id="4" name="Slide Number Placeholder 3"/>
          <p:cNvSpPr>
            <a:spLocks noGrp="1"/>
          </p:cNvSpPr>
          <p:nvPr>
            <p:ph type="sldNum" sz="quarter" idx="5"/>
          </p:nvPr>
        </p:nvSpPr>
        <p:spPr/>
        <p:txBody>
          <a:bodyPr/>
          <a:lstStyle/>
          <a:p>
            <a:fld id="{9C880130-CE8D-E640-9639-E0473270C6CB}" type="slidenum">
              <a:rPr lang="en-US" smtClean="0"/>
              <a:t>7</a:t>
            </a:fld>
            <a:endParaRPr lang="en-US"/>
          </a:p>
        </p:txBody>
      </p:sp>
    </p:spTree>
    <p:extLst>
      <p:ext uri="{BB962C8B-B14F-4D97-AF65-F5344CB8AC3E}">
        <p14:creationId xmlns:p14="http://schemas.microsoft.com/office/powerpoint/2010/main" val="36213196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few examples from across the company on ways to use FRM in the field. </a:t>
            </a:r>
          </a:p>
          <a:p>
            <a:r>
              <a:rPr lang="en-US"/>
              <a:t>Booklets, sandwich boards, white boards magnets, digital workspace, etc., are all great ways to bring awareness to the hazards in the area and most importantly to drive the right conversations and critical controls.  </a:t>
            </a:r>
          </a:p>
        </p:txBody>
      </p:sp>
      <p:sp>
        <p:nvSpPr>
          <p:cNvPr id="4" name="Slide Number Placeholder 3"/>
          <p:cNvSpPr>
            <a:spLocks noGrp="1"/>
          </p:cNvSpPr>
          <p:nvPr>
            <p:ph type="sldNum" sz="quarter" idx="5"/>
          </p:nvPr>
        </p:nvSpPr>
        <p:spPr/>
        <p:txBody>
          <a:bodyPr/>
          <a:lstStyle/>
          <a:p>
            <a:fld id="{9C880130-CE8D-E640-9639-E0473270C6CB}" type="slidenum">
              <a:rPr lang="en-US" smtClean="0"/>
              <a:t>8</a:t>
            </a:fld>
            <a:endParaRPr lang="en-US"/>
          </a:p>
        </p:txBody>
      </p:sp>
    </p:spTree>
    <p:extLst>
      <p:ext uri="{BB962C8B-B14F-4D97-AF65-F5344CB8AC3E}">
        <p14:creationId xmlns:p14="http://schemas.microsoft.com/office/powerpoint/2010/main" val="210703682"/>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oleObject" Target="../embeddings/oleObject2.bin"/><Relationship Id="rId7" Type="http://schemas.openxmlformats.org/officeDocument/2006/relationships/image" Target="../media/image7.emf"/><Relationship Id="rId2" Type="http://schemas.openxmlformats.org/officeDocument/2006/relationships/slideMaster" Target="../slideMasters/slideMaster1.xml"/><Relationship Id="rId1" Type="http://schemas.openxmlformats.org/officeDocument/2006/relationships/tags" Target="../tags/tag3.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1.emf"/><Relationship Id="rId9" Type="http://schemas.openxmlformats.org/officeDocument/2006/relationships/image" Target="../media/image9.png"/></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11.bin"/><Relationship Id="rId7" Type="http://schemas.openxmlformats.org/officeDocument/2006/relationships/image" Target="../media/image14.png"/><Relationship Id="rId2" Type="http://schemas.openxmlformats.org/officeDocument/2006/relationships/slideMaster" Target="../slideMasters/slideMaster1.xml"/><Relationship Id="rId1" Type="http://schemas.openxmlformats.org/officeDocument/2006/relationships/tags" Target="../tags/tag12.xml"/><Relationship Id="rId6" Type="http://schemas.openxmlformats.org/officeDocument/2006/relationships/image" Target="../media/image7.emf"/><Relationship Id="rId5" Type="http://schemas.openxmlformats.org/officeDocument/2006/relationships/image" Target="../media/image5.jpeg"/><Relationship Id="rId4" Type="http://schemas.openxmlformats.org/officeDocument/2006/relationships/image" Target="../media/image1.emf"/></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1.xml"/><Relationship Id="rId1" Type="http://schemas.openxmlformats.org/officeDocument/2006/relationships/tags" Target="../tags/tag13.xml"/><Relationship Id="rId6" Type="http://schemas.openxmlformats.org/officeDocument/2006/relationships/image" Target="../media/image10.emf"/><Relationship Id="rId5" Type="http://schemas.openxmlformats.org/officeDocument/2006/relationships/image" Target="../media/image5.jpeg"/><Relationship Id="rId4" Type="http://schemas.openxmlformats.org/officeDocument/2006/relationships/image" Target="../media/image1.emf"/></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1.xml"/><Relationship Id="rId1" Type="http://schemas.openxmlformats.org/officeDocument/2006/relationships/tags" Target="../tags/tag14.xml"/><Relationship Id="rId5" Type="http://schemas.openxmlformats.org/officeDocument/2006/relationships/image" Target="../media/image3.png"/><Relationship Id="rId4" Type="http://schemas.openxmlformats.org/officeDocument/2006/relationships/image" Target="../media/image1.em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1.xml"/><Relationship Id="rId1" Type="http://schemas.openxmlformats.org/officeDocument/2006/relationships/tags" Target="../tags/tag15.xml"/><Relationship Id="rId4" Type="http://schemas.openxmlformats.org/officeDocument/2006/relationships/image" Target="../media/image1.emf"/></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1.xml"/><Relationship Id="rId1" Type="http://schemas.openxmlformats.org/officeDocument/2006/relationships/tags" Target="../tags/tag16.xml"/><Relationship Id="rId6" Type="http://schemas.openxmlformats.org/officeDocument/2006/relationships/image" Target="../media/image10.emf"/><Relationship Id="rId5" Type="http://schemas.openxmlformats.org/officeDocument/2006/relationships/image" Target="../media/image5.jpeg"/><Relationship Id="rId4" Type="http://schemas.openxmlformats.org/officeDocument/2006/relationships/image" Target="../media/image1.emf"/></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1.xml"/><Relationship Id="rId1" Type="http://schemas.openxmlformats.org/officeDocument/2006/relationships/tags" Target="../tags/tag17.xml"/><Relationship Id="rId5" Type="http://schemas.openxmlformats.org/officeDocument/2006/relationships/image" Target="../media/image3.png"/><Relationship Id="rId4" Type="http://schemas.openxmlformats.org/officeDocument/2006/relationships/image" Target="../media/image1.emf"/></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1.xml"/><Relationship Id="rId1" Type="http://schemas.openxmlformats.org/officeDocument/2006/relationships/tags" Target="../tags/tag18.xml"/><Relationship Id="rId4" Type="http://schemas.openxmlformats.org/officeDocument/2006/relationships/image" Target="../media/image1.emf"/></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oleObject" Target="../embeddings/oleObject3.bin"/><Relationship Id="rId7" Type="http://schemas.openxmlformats.org/officeDocument/2006/relationships/image" Target="../media/image10.emf"/><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image" Target="../media/image6.png"/><Relationship Id="rId5" Type="http://schemas.openxmlformats.org/officeDocument/2006/relationships/image" Target="../media/image5.jpeg"/><Relationship Id="rId10" Type="http://schemas.openxmlformats.org/officeDocument/2006/relationships/image" Target="../media/image9.png"/><Relationship Id="rId4" Type="http://schemas.openxmlformats.org/officeDocument/2006/relationships/image" Target="../media/image1.emf"/><Relationship Id="rId9" Type="http://schemas.openxmlformats.org/officeDocument/2006/relationships/image" Target="../media/image8.png"/></Relationships>
</file>

<file path=ppt/slideLayouts/_rels/slideLayout20.xml.rels><?xml version="1.0" encoding="UTF-8" standalone="yes"?>
<Relationships xmlns="http://schemas.openxmlformats.org/package/2006/relationships"><Relationship Id="rId3" Type="http://schemas.openxmlformats.org/officeDocument/2006/relationships/oleObject" Target="../embeddings/oleObject18.bin"/><Relationship Id="rId7" Type="http://schemas.openxmlformats.org/officeDocument/2006/relationships/image" Target="../media/image16.emf"/><Relationship Id="rId2" Type="http://schemas.openxmlformats.org/officeDocument/2006/relationships/slideMaster" Target="../slideMasters/slideMaster1.xml"/><Relationship Id="rId1" Type="http://schemas.openxmlformats.org/officeDocument/2006/relationships/tags" Target="../tags/tag19.xml"/><Relationship Id="rId6" Type="http://schemas.openxmlformats.org/officeDocument/2006/relationships/image" Target="../media/image10.emf"/><Relationship Id="rId5" Type="http://schemas.openxmlformats.org/officeDocument/2006/relationships/image" Target="../media/image5.jpeg"/><Relationship Id="rId4" Type="http://schemas.openxmlformats.org/officeDocument/2006/relationships/image" Target="../media/image1.emf"/></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1.xml"/><Relationship Id="rId1" Type="http://schemas.openxmlformats.org/officeDocument/2006/relationships/tags" Target="../tags/tag20.xml"/><Relationship Id="rId6" Type="http://schemas.openxmlformats.org/officeDocument/2006/relationships/image" Target="../media/image14.png"/><Relationship Id="rId5" Type="http://schemas.openxmlformats.org/officeDocument/2006/relationships/image" Target="../media/image17.jpeg"/><Relationship Id="rId4" Type="http://schemas.openxmlformats.org/officeDocument/2006/relationships/image" Target="../media/image1.emf"/></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9.jpeg"/><Relationship Id="rId2" Type="http://schemas.openxmlformats.org/officeDocument/2006/relationships/slideMaster" Target="../slideMasters/slideMaster1.xml"/><Relationship Id="rId1" Type="http://schemas.openxmlformats.org/officeDocument/2006/relationships/tags" Target="../tags/tag21.xml"/><Relationship Id="rId6" Type="http://schemas.openxmlformats.org/officeDocument/2006/relationships/image" Target="../media/image1.emf"/><Relationship Id="rId5" Type="http://schemas.openxmlformats.org/officeDocument/2006/relationships/oleObject" Target="../embeddings/oleObject20.bin"/><Relationship Id="rId4" Type="http://schemas.microsoft.com/office/2007/relationships/hdphoto" Target="../media/hdphoto1.wdp"/></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Master" Target="../slideMasters/slideMaster1.xml"/><Relationship Id="rId1" Type="http://schemas.openxmlformats.org/officeDocument/2006/relationships/tags" Target="../tags/tag22.xml"/><Relationship Id="rId5" Type="http://schemas.openxmlformats.org/officeDocument/2006/relationships/image" Target="../media/image1.emf"/><Relationship Id="rId4" Type="http://schemas.openxmlformats.org/officeDocument/2006/relationships/oleObject" Target="../embeddings/oleObject21.bin"/></Relationships>
</file>

<file path=ppt/slideLayouts/_rels/slideLayout25.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Master" Target="../slideMasters/slideMaster1.xml"/><Relationship Id="rId1" Type="http://schemas.openxmlformats.org/officeDocument/2006/relationships/tags" Target="../tags/tag23.xml"/><Relationship Id="rId5" Type="http://schemas.openxmlformats.org/officeDocument/2006/relationships/image" Target="../media/image21.jpeg"/><Relationship Id="rId4" Type="http://schemas.openxmlformats.org/officeDocument/2006/relationships/image" Target="../media/image1.emf"/></Relationships>
</file>

<file path=ppt/slideLayouts/_rels/slideLayout26.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1.xml"/><Relationship Id="rId1" Type="http://schemas.openxmlformats.org/officeDocument/2006/relationships/tags" Target="../tags/tag24.xml"/><Relationship Id="rId4" Type="http://schemas.openxmlformats.org/officeDocument/2006/relationships/image" Target="../media/image1.emf"/></Relationships>
</file>

<file path=ppt/slideLayouts/_rels/slideLayout27.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Master" Target="../slideMasters/slideMaster1.xml"/><Relationship Id="rId1" Type="http://schemas.openxmlformats.org/officeDocument/2006/relationships/tags" Target="../tags/tag25.xml"/><Relationship Id="rId5" Type="http://schemas.openxmlformats.org/officeDocument/2006/relationships/image" Target="../media/image22.jpeg"/><Relationship Id="rId4" Type="http://schemas.openxmlformats.org/officeDocument/2006/relationships/image" Target="../media/image1.emf"/></Relationships>
</file>

<file path=ppt/slideLayouts/_rels/slideLayout28.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Master" Target="../slideMasters/slideMaster1.xml"/><Relationship Id="rId1" Type="http://schemas.openxmlformats.org/officeDocument/2006/relationships/tags" Target="../tags/tag26.xml"/><Relationship Id="rId5" Type="http://schemas.openxmlformats.org/officeDocument/2006/relationships/image" Target="../media/image22.jpeg"/><Relationship Id="rId4" Type="http://schemas.openxmlformats.org/officeDocument/2006/relationships/image" Target="../media/image1.emf"/></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Master" Target="../slideMasters/slideMaster1.xml"/><Relationship Id="rId1" Type="http://schemas.openxmlformats.org/officeDocument/2006/relationships/tags" Target="../tags/tag27.xml"/><Relationship Id="rId5" Type="http://schemas.openxmlformats.org/officeDocument/2006/relationships/image" Target="../media/image1.emf"/><Relationship Id="rId4" Type="http://schemas.openxmlformats.org/officeDocument/2006/relationships/oleObject" Target="../embeddings/oleObject26.bin"/></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4.bin"/><Relationship Id="rId7" Type="http://schemas.openxmlformats.org/officeDocument/2006/relationships/image" Target="../media/image7.emf"/><Relationship Id="rId2" Type="http://schemas.openxmlformats.org/officeDocument/2006/relationships/slideMaster" Target="../slideMasters/slideMaster1.xml"/><Relationship Id="rId1" Type="http://schemas.openxmlformats.org/officeDocument/2006/relationships/tags" Target="../tags/tag5.xml"/><Relationship Id="rId6" Type="http://schemas.openxmlformats.org/officeDocument/2006/relationships/image" Target="../media/image10.emf"/><Relationship Id="rId5" Type="http://schemas.openxmlformats.org/officeDocument/2006/relationships/image" Target="../media/image5.jpeg"/><Relationship Id="rId4" Type="http://schemas.openxmlformats.org/officeDocument/2006/relationships/image" Target="../media/image1.emf"/></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Master" Target="../slideMasters/slideMaster1.xml"/><Relationship Id="rId1" Type="http://schemas.openxmlformats.org/officeDocument/2006/relationships/tags" Target="../tags/tag28.xml"/><Relationship Id="rId4" Type="http://schemas.openxmlformats.org/officeDocument/2006/relationships/image" Target="../media/image1.emf"/></Relationships>
</file>

<file path=ppt/slideLayouts/_rels/slideLayout32.xml.rels><?xml version="1.0" encoding="UTF-8" standalone="yes"?>
<Relationships xmlns="http://schemas.openxmlformats.org/package/2006/relationships"><Relationship Id="rId3" Type="http://schemas.openxmlformats.org/officeDocument/2006/relationships/oleObject" Target="../embeddings/oleObject28.bin"/><Relationship Id="rId7" Type="http://schemas.openxmlformats.org/officeDocument/2006/relationships/image" Target="../media/image4.emf"/><Relationship Id="rId2" Type="http://schemas.openxmlformats.org/officeDocument/2006/relationships/slideMaster" Target="../slideMasters/slideMaster1.xml"/><Relationship Id="rId1" Type="http://schemas.openxmlformats.org/officeDocument/2006/relationships/tags" Target="../tags/tag29.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emf"/></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1.emf"/></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7.xml"/><Relationship Id="rId4" Type="http://schemas.openxmlformats.org/officeDocument/2006/relationships/image" Target="../media/image1.emf"/></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1.xml"/><Relationship Id="rId1" Type="http://schemas.openxmlformats.org/officeDocument/2006/relationships/tags" Target="../tags/tag8.xml"/><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image" Target="../media/image1.emf"/></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8.bin"/><Relationship Id="rId7" Type="http://schemas.openxmlformats.org/officeDocument/2006/relationships/image" Target="../media/image13.png"/><Relationship Id="rId2" Type="http://schemas.openxmlformats.org/officeDocument/2006/relationships/slideMaster" Target="../slideMasters/slideMaster1.xml"/><Relationship Id="rId1" Type="http://schemas.openxmlformats.org/officeDocument/2006/relationships/tags" Target="../tags/tag9.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emf"/></Relationships>
</file>

<file path=ppt/slideLayouts/_rels/slideLayout8.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1.xml"/><Relationship Id="rId1" Type="http://schemas.openxmlformats.org/officeDocument/2006/relationships/tags" Target="../tags/tag10.xml"/><Relationship Id="rId4" Type="http://schemas.openxmlformats.org/officeDocument/2006/relationships/image" Target="../media/image1.emf"/></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11.xml"/><Relationship Id="rId4" Type="http://schemas.openxmlformats.org/officeDocument/2006/relationships/image" Target="../media/image1.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_cover_CM">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79842561-822A-4200-B6E2-97D8E733B9DF}"/>
              </a:ext>
            </a:extLst>
          </p:cNvPr>
          <p:cNvGraphicFramePr>
            <a:graphicFrameLocks noChangeAspect="1"/>
          </p:cNvGraphicFramePr>
          <p:nvPr userDrawn="1">
            <p:custDataLst>
              <p:tags r:id="rId1"/>
            </p:custDataLst>
            <p:extLst>
              <p:ext uri="{D42A27DB-BD31-4B8C-83A1-F6EECF244321}">
                <p14:modId xmlns:p14="http://schemas.microsoft.com/office/powerpoint/2010/main" val="191918121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6" name="Object 5" hidden="1">
                        <a:extLst>
                          <a:ext uri="{FF2B5EF4-FFF2-40B4-BE49-F238E27FC236}">
                            <a16:creationId xmlns:a16="http://schemas.microsoft.com/office/drawing/2014/main" id="{79842561-822A-4200-B6E2-97D8E733B9D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02F97CAD-A4B6-497D-B24E-7AFBCD7ECD3B}"/>
              </a:ext>
            </a:extLst>
          </p:cNvPr>
          <p:cNvSpPr/>
          <p:nvPr userDrawn="1"/>
        </p:nvSpPr>
        <p:spPr>
          <a:xfrm>
            <a:off x="0" y="-68580"/>
            <a:ext cx="12192000" cy="1191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picture containing outdoor, scene, laser, night&#10;&#10;Description automatically generated">
            <a:extLst>
              <a:ext uri="{FF2B5EF4-FFF2-40B4-BE49-F238E27FC236}">
                <a16:creationId xmlns:a16="http://schemas.microsoft.com/office/drawing/2014/main" id="{0A947E22-F769-445B-B326-137D87CB958D}"/>
              </a:ext>
            </a:extLst>
          </p:cNvPr>
          <p:cNvPicPr>
            <a:picLocks noChangeAspect="1"/>
          </p:cNvPicPr>
          <p:nvPr userDrawn="1"/>
        </p:nvPicPr>
        <p:blipFill rotWithShape="1">
          <a:blip r:embed="rId5"/>
          <a:srcRect t="17540" b="41986"/>
          <a:stretch/>
        </p:blipFill>
        <p:spPr>
          <a:xfrm>
            <a:off x="0" y="979949"/>
            <a:ext cx="12192000" cy="4612341"/>
          </a:xfrm>
          <a:prstGeom prst="rect">
            <a:avLst/>
          </a:prstGeom>
        </p:spPr>
      </p:pic>
      <p:sp>
        <p:nvSpPr>
          <p:cNvPr id="18" name="Rectangle 17">
            <a:extLst>
              <a:ext uri="{FF2B5EF4-FFF2-40B4-BE49-F238E27FC236}">
                <a16:creationId xmlns:a16="http://schemas.microsoft.com/office/drawing/2014/main" id="{D0FE1B26-8B02-1C4E-90AC-4663A4467421}"/>
              </a:ext>
            </a:extLst>
          </p:cNvPr>
          <p:cNvSpPr/>
          <p:nvPr userDrawn="1"/>
        </p:nvSpPr>
        <p:spPr>
          <a:xfrm>
            <a:off x="0" y="1614982"/>
            <a:ext cx="12192000" cy="3977307"/>
          </a:xfrm>
          <a:prstGeom prst="rect">
            <a:avLst/>
          </a:prstGeom>
          <a:gradFill flip="none" rotWithShape="1">
            <a:gsLst>
              <a:gs pos="0">
                <a:schemeClr val="tx1">
                  <a:alpha val="78148"/>
                </a:schemeClr>
              </a:gs>
              <a:gs pos="33000">
                <a:srgbClr val="552620">
                  <a:alpha val="59016"/>
                </a:srgbClr>
              </a:gs>
              <a:gs pos="59000">
                <a:srgbClr val="BB5D00">
                  <a:alpha val="45711"/>
                </a:srgbClr>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897CFAE-2D54-B14C-93BA-05695BD7EA7B}"/>
              </a:ext>
            </a:extLst>
          </p:cNvPr>
          <p:cNvSpPr>
            <a:spLocks noGrp="1"/>
          </p:cNvSpPr>
          <p:nvPr>
            <p:ph type="ctrTitle"/>
          </p:nvPr>
        </p:nvSpPr>
        <p:spPr>
          <a:xfrm>
            <a:off x="914399" y="1153972"/>
            <a:ext cx="9582411" cy="1418262"/>
          </a:xfrm>
          <a:prstGeom prst="rect">
            <a:avLst/>
          </a:prstGeom>
        </p:spPr>
        <p:txBody>
          <a:bodyPr vert="horz" anchor="b">
            <a:normAutofit/>
          </a:bodyPr>
          <a:lstStyle>
            <a:lvl1pPr algn="l">
              <a:defRPr sz="4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76AEC3D-15C1-EF4E-BA0B-4BCF9CA6B8F6}"/>
              </a:ext>
            </a:extLst>
          </p:cNvPr>
          <p:cNvSpPr>
            <a:spLocks noGrp="1"/>
          </p:cNvSpPr>
          <p:nvPr>
            <p:ph type="subTitle" idx="1"/>
          </p:nvPr>
        </p:nvSpPr>
        <p:spPr>
          <a:xfrm>
            <a:off x="914400" y="2656625"/>
            <a:ext cx="9582410" cy="1519237"/>
          </a:xfrm>
          <a:prstGeom prst="rect">
            <a:avLst/>
          </a:prstGeom>
        </p:spPr>
        <p:txBody>
          <a:bodyPr>
            <a:norm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9" name="Picture 18">
            <a:extLst>
              <a:ext uri="{FF2B5EF4-FFF2-40B4-BE49-F238E27FC236}">
                <a16:creationId xmlns:a16="http://schemas.microsoft.com/office/drawing/2014/main" id="{A490BBC2-F2AC-AE4F-B833-4B56262ABDA5}"/>
              </a:ext>
            </a:extLst>
          </p:cNvPr>
          <p:cNvPicPr>
            <a:picLocks noChangeAspect="1"/>
          </p:cNvPicPr>
          <p:nvPr userDrawn="1"/>
        </p:nvPicPr>
        <p:blipFill>
          <a:blip r:embed="rId6">
            <a:alphaModFix amt="50000"/>
          </a:blip>
          <a:srcRect/>
          <a:stretch/>
        </p:blipFill>
        <p:spPr>
          <a:xfrm>
            <a:off x="9322420" y="5809801"/>
            <a:ext cx="1955179" cy="548404"/>
          </a:xfrm>
          <a:prstGeom prst="rect">
            <a:avLst/>
          </a:prstGeom>
        </p:spPr>
      </p:pic>
      <p:pic>
        <p:nvPicPr>
          <p:cNvPr id="20" name="Picture 19">
            <a:extLst>
              <a:ext uri="{FF2B5EF4-FFF2-40B4-BE49-F238E27FC236}">
                <a16:creationId xmlns:a16="http://schemas.microsoft.com/office/drawing/2014/main" id="{192D5655-AF6E-4C22-A5B4-A1803D80C327}"/>
              </a:ext>
            </a:extLst>
          </p:cNvPr>
          <p:cNvPicPr>
            <a:picLocks noChangeAspect="1"/>
          </p:cNvPicPr>
          <p:nvPr userDrawn="1"/>
        </p:nvPicPr>
        <p:blipFill>
          <a:blip r:embed="rId7"/>
          <a:stretch>
            <a:fillRect/>
          </a:stretch>
        </p:blipFill>
        <p:spPr>
          <a:xfrm>
            <a:off x="1018566" y="404535"/>
            <a:ext cx="3165507" cy="194715"/>
          </a:xfrm>
          <a:prstGeom prst="rect">
            <a:avLst/>
          </a:prstGeom>
        </p:spPr>
      </p:pic>
      <p:sp>
        <p:nvSpPr>
          <p:cNvPr id="30" name="TextBox 29">
            <a:extLst>
              <a:ext uri="{FF2B5EF4-FFF2-40B4-BE49-F238E27FC236}">
                <a16:creationId xmlns:a16="http://schemas.microsoft.com/office/drawing/2014/main" id="{E68CD94B-187A-41D3-986A-C4FAB7316910}"/>
              </a:ext>
            </a:extLst>
          </p:cNvPr>
          <p:cNvSpPr txBox="1"/>
          <p:nvPr userDrawn="1"/>
        </p:nvSpPr>
        <p:spPr>
          <a:xfrm>
            <a:off x="3214525" y="5955022"/>
            <a:ext cx="772507" cy="261610"/>
          </a:xfrm>
          <a:prstGeom prst="rect">
            <a:avLst/>
          </a:prstGeom>
          <a:noFill/>
        </p:spPr>
        <p:txBody>
          <a:bodyPr wrap="square" rtlCol="0">
            <a:spAutoFit/>
          </a:bodyPr>
          <a:lstStyle/>
          <a:p>
            <a:pPr algn="l"/>
            <a:r>
              <a:rPr lang="en-US" sz="1100">
                <a:solidFill>
                  <a:schemeClr val="tx1">
                    <a:alpha val="50098"/>
                  </a:schemeClr>
                </a:solidFill>
                <a:latin typeface="+mj-lt"/>
              </a:rPr>
              <a:t>fcx.com</a:t>
            </a:r>
          </a:p>
        </p:txBody>
      </p:sp>
      <p:pic>
        <p:nvPicPr>
          <p:cNvPr id="31" name="Picture 30">
            <a:extLst>
              <a:ext uri="{FF2B5EF4-FFF2-40B4-BE49-F238E27FC236}">
                <a16:creationId xmlns:a16="http://schemas.microsoft.com/office/drawing/2014/main" id="{C632EBDD-797A-4375-B524-91F41253F014}"/>
              </a:ext>
            </a:extLst>
          </p:cNvPr>
          <p:cNvPicPr>
            <a:picLocks noChangeAspect="1"/>
          </p:cNvPicPr>
          <p:nvPr userDrawn="1"/>
        </p:nvPicPr>
        <p:blipFill>
          <a:blip r:embed="rId8">
            <a:alphaModFix amt="51000"/>
          </a:blip>
          <a:srcRect/>
          <a:stretch/>
        </p:blipFill>
        <p:spPr>
          <a:xfrm>
            <a:off x="1018566" y="5814812"/>
            <a:ext cx="541374" cy="543393"/>
          </a:xfrm>
          <a:prstGeom prst="rect">
            <a:avLst/>
          </a:prstGeom>
        </p:spPr>
      </p:pic>
      <p:pic>
        <p:nvPicPr>
          <p:cNvPr id="32" name="Picture 31">
            <a:extLst>
              <a:ext uri="{FF2B5EF4-FFF2-40B4-BE49-F238E27FC236}">
                <a16:creationId xmlns:a16="http://schemas.microsoft.com/office/drawing/2014/main" id="{B88CBF62-17A4-4AAB-BDEF-769F8467D83D}"/>
              </a:ext>
            </a:extLst>
          </p:cNvPr>
          <p:cNvPicPr>
            <a:picLocks noChangeAspect="1"/>
          </p:cNvPicPr>
          <p:nvPr userDrawn="1"/>
        </p:nvPicPr>
        <p:blipFill>
          <a:blip r:embed="rId9">
            <a:alphaModFix amt="50000"/>
          </a:blip>
          <a:srcRect/>
          <a:stretch/>
        </p:blipFill>
        <p:spPr>
          <a:xfrm>
            <a:off x="2031591" y="5823667"/>
            <a:ext cx="789851" cy="549988"/>
          </a:xfrm>
          <a:prstGeom prst="rect">
            <a:avLst/>
          </a:prstGeom>
        </p:spPr>
      </p:pic>
    </p:spTree>
    <p:extLst>
      <p:ext uri="{BB962C8B-B14F-4D97-AF65-F5344CB8AC3E}">
        <p14:creationId xmlns:p14="http://schemas.microsoft.com/office/powerpoint/2010/main" val="18711252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appendix">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46FEFE62-6F9D-41D0-9C17-AAA34EDAAEFE}"/>
              </a:ext>
            </a:extLst>
          </p:cNvPr>
          <p:cNvGraphicFramePr>
            <a:graphicFrameLocks noChangeAspect="1"/>
          </p:cNvGraphicFramePr>
          <p:nvPr userDrawn="1">
            <p:custDataLst>
              <p:tags r:id="rId1"/>
            </p:custDataLst>
            <p:extLst>
              <p:ext uri="{D42A27DB-BD31-4B8C-83A1-F6EECF244321}">
                <p14:modId xmlns:p14="http://schemas.microsoft.com/office/powerpoint/2010/main" val="79019142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5" name="Object 4" hidden="1">
                        <a:extLst>
                          <a:ext uri="{FF2B5EF4-FFF2-40B4-BE49-F238E27FC236}">
                            <a16:creationId xmlns:a16="http://schemas.microsoft.com/office/drawing/2014/main" id="{46FEFE62-6F9D-41D0-9C17-AAA34EDAAEF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Rectangle 8">
            <a:extLst>
              <a:ext uri="{FF2B5EF4-FFF2-40B4-BE49-F238E27FC236}">
                <a16:creationId xmlns:a16="http://schemas.microsoft.com/office/drawing/2014/main" id="{2872925A-36CF-4822-B8B6-8516BC564653}"/>
              </a:ext>
            </a:extLst>
          </p:cNvPr>
          <p:cNvSpPr/>
          <p:nvPr userDrawn="1"/>
        </p:nvSpPr>
        <p:spPr>
          <a:xfrm>
            <a:off x="0" y="-68580"/>
            <a:ext cx="12192000" cy="1191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outdoor, scene, laser, night&#10;&#10;Description automatically generated">
            <a:extLst>
              <a:ext uri="{FF2B5EF4-FFF2-40B4-BE49-F238E27FC236}">
                <a16:creationId xmlns:a16="http://schemas.microsoft.com/office/drawing/2014/main" id="{0A947E22-F769-445B-B326-137D87CB958D}"/>
              </a:ext>
            </a:extLst>
          </p:cNvPr>
          <p:cNvPicPr>
            <a:picLocks noChangeAspect="1"/>
          </p:cNvPicPr>
          <p:nvPr userDrawn="1"/>
        </p:nvPicPr>
        <p:blipFill rotWithShape="1">
          <a:blip r:embed="rId5"/>
          <a:srcRect t="17540" b="41986"/>
          <a:stretch/>
        </p:blipFill>
        <p:spPr>
          <a:xfrm>
            <a:off x="0" y="1122829"/>
            <a:ext cx="12192000" cy="4612341"/>
          </a:xfrm>
          <a:prstGeom prst="rect">
            <a:avLst/>
          </a:prstGeom>
        </p:spPr>
      </p:pic>
      <p:sp>
        <p:nvSpPr>
          <p:cNvPr id="18" name="Rectangle 17">
            <a:extLst>
              <a:ext uri="{FF2B5EF4-FFF2-40B4-BE49-F238E27FC236}">
                <a16:creationId xmlns:a16="http://schemas.microsoft.com/office/drawing/2014/main" id="{D0FE1B26-8B02-1C4E-90AC-4663A4467421}"/>
              </a:ext>
            </a:extLst>
          </p:cNvPr>
          <p:cNvSpPr/>
          <p:nvPr userDrawn="1"/>
        </p:nvSpPr>
        <p:spPr>
          <a:xfrm>
            <a:off x="0" y="1766170"/>
            <a:ext cx="12192000" cy="3969000"/>
          </a:xfrm>
          <a:prstGeom prst="rect">
            <a:avLst/>
          </a:prstGeom>
          <a:gradFill flip="none" rotWithShape="1">
            <a:gsLst>
              <a:gs pos="0">
                <a:schemeClr val="tx1">
                  <a:alpha val="78148"/>
                </a:schemeClr>
              </a:gs>
              <a:gs pos="33000">
                <a:srgbClr val="552620">
                  <a:alpha val="59016"/>
                </a:srgbClr>
              </a:gs>
              <a:gs pos="59000">
                <a:srgbClr val="BB5D00">
                  <a:alpha val="45711"/>
                </a:srgbClr>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897CFAE-2D54-B14C-93BA-05695BD7EA7B}"/>
              </a:ext>
            </a:extLst>
          </p:cNvPr>
          <p:cNvSpPr>
            <a:spLocks noGrp="1"/>
          </p:cNvSpPr>
          <p:nvPr>
            <p:ph type="ctrTitle"/>
          </p:nvPr>
        </p:nvSpPr>
        <p:spPr>
          <a:xfrm>
            <a:off x="914399" y="1296852"/>
            <a:ext cx="9582411" cy="1418262"/>
          </a:xfrm>
          <a:prstGeom prst="rect">
            <a:avLst/>
          </a:prstGeom>
        </p:spPr>
        <p:txBody>
          <a:bodyPr vert="horz" anchor="b">
            <a:normAutofit/>
          </a:bodyPr>
          <a:lstStyle>
            <a:lvl1pPr algn="l">
              <a:defRPr sz="4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76AEC3D-15C1-EF4E-BA0B-4BCF9CA6B8F6}"/>
              </a:ext>
            </a:extLst>
          </p:cNvPr>
          <p:cNvSpPr>
            <a:spLocks noGrp="1"/>
          </p:cNvSpPr>
          <p:nvPr>
            <p:ph type="subTitle" idx="1"/>
          </p:nvPr>
        </p:nvSpPr>
        <p:spPr>
          <a:xfrm>
            <a:off x="914400" y="2799505"/>
            <a:ext cx="9582410" cy="1519237"/>
          </a:xfrm>
          <a:prstGeom prst="rect">
            <a:avLst/>
          </a:prstGeom>
        </p:spPr>
        <p:txBody>
          <a:bodyPr>
            <a:norm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Slide Number Placeholder 5">
            <a:extLst>
              <a:ext uri="{FF2B5EF4-FFF2-40B4-BE49-F238E27FC236}">
                <a16:creationId xmlns:a16="http://schemas.microsoft.com/office/drawing/2014/main" id="{7AE88ECE-2157-4F99-AEB7-CD3A31B58C16}"/>
              </a:ext>
            </a:extLst>
          </p:cNvPr>
          <p:cNvSpPr>
            <a:spLocks noGrp="1"/>
          </p:cNvSpPr>
          <p:nvPr>
            <p:ph type="sldNum" sz="quarter" idx="12"/>
          </p:nvPr>
        </p:nvSpPr>
        <p:spPr>
          <a:xfrm>
            <a:off x="11593581" y="6498635"/>
            <a:ext cx="598419" cy="359365"/>
          </a:xfrm>
          <a:prstGeom prst="rect">
            <a:avLst/>
          </a:prstGeom>
        </p:spPr>
        <p:txBody>
          <a:bodyPr/>
          <a:lstStyle>
            <a:lvl1pPr>
              <a:defRPr sz="10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a:p>
        </p:txBody>
      </p:sp>
      <p:pic>
        <p:nvPicPr>
          <p:cNvPr id="11" name="Picture 10">
            <a:extLst>
              <a:ext uri="{FF2B5EF4-FFF2-40B4-BE49-F238E27FC236}">
                <a16:creationId xmlns:a16="http://schemas.microsoft.com/office/drawing/2014/main" id="{3AE45130-B2EC-4E49-85B7-FD6A366C3CC5}"/>
              </a:ext>
            </a:extLst>
          </p:cNvPr>
          <p:cNvPicPr>
            <a:picLocks noChangeAspect="1"/>
          </p:cNvPicPr>
          <p:nvPr userDrawn="1"/>
        </p:nvPicPr>
        <p:blipFill>
          <a:blip r:embed="rId6"/>
          <a:stretch>
            <a:fillRect/>
          </a:stretch>
        </p:blipFill>
        <p:spPr>
          <a:xfrm>
            <a:off x="1018566" y="404535"/>
            <a:ext cx="3165507" cy="194715"/>
          </a:xfrm>
          <a:prstGeom prst="rect">
            <a:avLst/>
          </a:prstGeom>
        </p:spPr>
      </p:pic>
      <p:pic>
        <p:nvPicPr>
          <p:cNvPr id="14" name="Picture 13" descr="A picture containing text, clipart&#10;&#10;Description automatically generated">
            <a:extLst>
              <a:ext uri="{FF2B5EF4-FFF2-40B4-BE49-F238E27FC236}">
                <a16:creationId xmlns:a16="http://schemas.microsoft.com/office/drawing/2014/main" id="{D03C108B-FFB4-4DD7-95C1-A9FCAEB54261}"/>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322419" y="4788060"/>
            <a:ext cx="2001980" cy="561959"/>
          </a:xfrm>
          <a:prstGeom prst="rect">
            <a:avLst/>
          </a:prstGeom>
        </p:spPr>
      </p:pic>
    </p:spTree>
    <p:extLst>
      <p:ext uri="{BB962C8B-B14F-4D97-AF65-F5344CB8AC3E}">
        <p14:creationId xmlns:p14="http://schemas.microsoft.com/office/powerpoint/2010/main" val="35765926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eft sunrise_half">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629B6C09-2ADD-4EBE-A678-20BBF58A64C4}"/>
              </a:ext>
            </a:extLst>
          </p:cNvPr>
          <p:cNvGraphicFramePr>
            <a:graphicFrameLocks noChangeAspect="1"/>
          </p:cNvGraphicFramePr>
          <p:nvPr userDrawn="1">
            <p:custDataLst>
              <p:tags r:id="rId1"/>
            </p:custDataLst>
            <p:extLst>
              <p:ext uri="{D42A27DB-BD31-4B8C-83A1-F6EECF244321}">
                <p14:modId xmlns:p14="http://schemas.microsoft.com/office/powerpoint/2010/main" val="343494065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8" name="Object 7" hidden="1">
                        <a:extLst>
                          <a:ext uri="{FF2B5EF4-FFF2-40B4-BE49-F238E27FC236}">
                            <a16:creationId xmlns:a16="http://schemas.microsoft.com/office/drawing/2014/main" id="{629B6C09-2ADD-4EBE-A678-20BBF58A64C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6" name="Picture 15" descr="A picture containing outdoor, scene, laser, night&#10;&#10;Description automatically generated">
            <a:extLst>
              <a:ext uri="{FF2B5EF4-FFF2-40B4-BE49-F238E27FC236}">
                <a16:creationId xmlns:a16="http://schemas.microsoft.com/office/drawing/2014/main" id="{0A947E22-F769-445B-B326-137D87CB958D}"/>
              </a:ext>
            </a:extLst>
          </p:cNvPr>
          <p:cNvPicPr>
            <a:picLocks noChangeAspect="1"/>
          </p:cNvPicPr>
          <p:nvPr userDrawn="1"/>
        </p:nvPicPr>
        <p:blipFill rotWithShape="1">
          <a:blip r:embed="rId5"/>
          <a:srcRect l="30328" t="4184" r="28959" b="38022"/>
          <a:stretch/>
        </p:blipFill>
        <p:spPr>
          <a:xfrm>
            <a:off x="3175" y="282102"/>
            <a:ext cx="4963615" cy="6597146"/>
          </a:xfrm>
          <a:prstGeom prst="rect">
            <a:avLst/>
          </a:prstGeom>
        </p:spPr>
      </p:pic>
      <p:sp>
        <p:nvSpPr>
          <p:cNvPr id="6" name="Content Placeholder 5">
            <a:extLst>
              <a:ext uri="{FF2B5EF4-FFF2-40B4-BE49-F238E27FC236}">
                <a16:creationId xmlns:a16="http://schemas.microsoft.com/office/drawing/2014/main" id="{C7D34AEA-C535-3C48-B0FB-9E5740413B71}"/>
              </a:ext>
            </a:extLst>
          </p:cNvPr>
          <p:cNvSpPr>
            <a:spLocks noGrp="1"/>
          </p:cNvSpPr>
          <p:nvPr>
            <p:ph sz="quarter" idx="4"/>
          </p:nvPr>
        </p:nvSpPr>
        <p:spPr>
          <a:xfrm>
            <a:off x="5478199" y="1520375"/>
            <a:ext cx="6115382" cy="4600808"/>
          </a:xfrm>
          <a:prstGeom prst="rect">
            <a:avLst/>
          </a:prstGeom>
        </p:spPr>
        <p:txBody>
          <a:bodyPr>
            <a:normAutofit/>
          </a:bodyPr>
          <a:lstStyle>
            <a:lvl1pPr>
              <a:defRPr sz="2400"/>
            </a:lvl1pPr>
            <a:lvl2pPr>
              <a:buClr>
                <a:srgbClr val="BB5D00"/>
              </a:buClr>
              <a:defRPr sz="2400"/>
            </a:lvl2pPr>
            <a:lvl3pPr>
              <a:buClr>
                <a:srgbClr val="BB5D00"/>
              </a:buClr>
              <a:defRPr sz="2400"/>
            </a:lvl3pPr>
            <a:lvl4pPr>
              <a:buClr>
                <a:srgbClr val="BB5D00"/>
              </a:buClr>
              <a:defRPr sz="2400"/>
            </a:lvl4pPr>
            <a:lvl5pPr>
              <a:buClr>
                <a:srgbClr val="BB5D00"/>
              </a:buCl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Rectangle 14">
            <a:extLst>
              <a:ext uri="{FF2B5EF4-FFF2-40B4-BE49-F238E27FC236}">
                <a16:creationId xmlns:a16="http://schemas.microsoft.com/office/drawing/2014/main" id="{9CAB2F89-4691-4891-AE92-FF16A9F3239E}"/>
              </a:ext>
            </a:extLst>
          </p:cNvPr>
          <p:cNvSpPr/>
          <p:nvPr userDrawn="1"/>
        </p:nvSpPr>
        <p:spPr>
          <a:xfrm>
            <a:off x="3175" y="365124"/>
            <a:ext cx="4963615" cy="6504395"/>
          </a:xfrm>
          <a:prstGeom prst="rect">
            <a:avLst/>
          </a:prstGeom>
          <a:gradFill flip="none" rotWithShape="1">
            <a:gsLst>
              <a:gs pos="0">
                <a:schemeClr val="tx1">
                  <a:alpha val="78148"/>
                </a:schemeClr>
              </a:gs>
              <a:gs pos="33000">
                <a:srgbClr val="552620">
                  <a:alpha val="59016"/>
                </a:srgbClr>
              </a:gs>
              <a:gs pos="59000">
                <a:srgbClr val="BB5D00">
                  <a:alpha val="45711"/>
                </a:srgbClr>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276EB5DE-1B46-A043-B204-C82404B578C6}"/>
              </a:ext>
            </a:extLst>
          </p:cNvPr>
          <p:cNvSpPr>
            <a:spLocks noGrp="1"/>
          </p:cNvSpPr>
          <p:nvPr>
            <p:ph type="body" idx="1"/>
          </p:nvPr>
        </p:nvSpPr>
        <p:spPr>
          <a:xfrm>
            <a:off x="532563" y="551714"/>
            <a:ext cx="4043398" cy="823912"/>
          </a:xfrm>
          <a:prstGeom prst="rect">
            <a:avLst/>
          </a:prstGeom>
        </p:spPr>
        <p:txBody>
          <a:bodyPr anchor="b">
            <a:noAutofit/>
          </a:bodyPr>
          <a:lstStyle>
            <a:lvl1pPr marL="0" indent="0">
              <a:buNone/>
              <a:defRPr sz="2800" b="1">
                <a:solidFill>
                  <a:srgbClr val="F9D09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159AD69-97F6-CB49-B176-B27428523602}"/>
              </a:ext>
            </a:extLst>
          </p:cNvPr>
          <p:cNvSpPr>
            <a:spLocks noGrp="1"/>
          </p:cNvSpPr>
          <p:nvPr>
            <p:ph sz="half" idx="2"/>
          </p:nvPr>
        </p:nvSpPr>
        <p:spPr>
          <a:xfrm>
            <a:off x="532563" y="1638067"/>
            <a:ext cx="4043398" cy="3895958"/>
          </a:xfrm>
          <a:prstGeom prst="rect">
            <a:avLst/>
          </a:prstGeom>
        </p:spPr>
        <p:txBody>
          <a:bodyPr>
            <a:normAutofit/>
          </a:bodyPr>
          <a:lstStyle>
            <a:lvl1pPr>
              <a:defRPr sz="2400">
                <a:solidFill>
                  <a:schemeClr val="bg2"/>
                </a:solidFill>
              </a:defRPr>
            </a:lvl1pPr>
            <a:lvl2pPr>
              <a:buClr>
                <a:srgbClr val="F9D091"/>
              </a:buClr>
              <a:defRPr sz="2400">
                <a:solidFill>
                  <a:schemeClr val="bg2"/>
                </a:solidFill>
              </a:defRPr>
            </a:lvl2pPr>
            <a:lvl3pPr>
              <a:buClr>
                <a:srgbClr val="F9D091"/>
              </a:buClr>
              <a:defRPr sz="2400">
                <a:solidFill>
                  <a:schemeClr val="bg2"/>
                </a:solidFill>
              </a:defRPr>
            </a:lvl3pPr>
            <a:lvl4pPr>
              <a:buClr>
                <a:srgbClr val="F9D091"/>
              </a:buClr>
              <a:defRPr sz="2400">
                <a:solidFill>
                  <a:schemeClr val="bg2"/>
                </a:solidFill>
              </a:defRPr>
            </a:lvl4pPr>
            <a:lvl5pPr>
              <a:buClr>
                <a:srgbClr val="F9D091"/>
              </a:buClr>
              <a:defRPr sz="24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Slide Number Placeholder 5">
            <a:extLst>
              <a:ext uri="{FF2B5EF4-FFF2-40B4-BE49-F238E27FC236}">
                <a16:creationId xmlns:a16="http://schemas.microsoft.com/office/drawing/2014/main" id="{5B29E4FB-47CE-48E7-8CA5-76A1ECFB2C04}"/>
              </a:ext>
            </a:extLst>
          </p:cNvPr>
          <p:cNvSpPr>
            <a:spLocks noGrp="1"/>
          </p:cNvSpPr>
          <p:nvPr>
            <p:ph type="sldNum" sz="quarter" idx="12"/>
          </p:nvPr>
        </p:nvSpPr>
        <p:spPr>
          <a:xfrm>
            <a:off x="11593581" y="6498635"/>
            <a:ext cx="598419" cy="359365"/>
          </a:xfrm>
          <a:prstGeom prst="rect">
            <a:avLst/>
          </a:prstGeom>
        </p:spPr>
        <p:txBody>
          <a:bodyPr/>
          <a:lstStyle>
            <a:lvl1pPr>
              <a:defRPr sz="10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a:p>
        </p:txBody>
      </p:sp>
      <p:sp>
        <p:nvSpPr>
          <p:cNvPr id="2" name="Rectangle 1">
            <a:extLst>
              <a:ext uri="{FF2B5EF4-FFF2-40B4-BE49-F238E27FC236}">
                <a16:creationId xmlns:a16="http://schemas.microsoft.com/office/drawing/2014/main" id="{FE7AB80D-2A25-495D-9619-ACFD0CE0A7F5}"/>
              </a:ext>
            </a:extLst>
          </p:cNvPr>
          <p:cNvSpPr/>
          <p:nvPr userDrawn="1"/>
        </p:nvSpPr>
        <p:spPr>
          <a:xfrm>
            <a:off x="10511161" y="435006"/>
            <a:ext cx="1482571" cy="5415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52C02780-AEF0-4D05-A8AA-59842C02C51C}"/>
              </a:ext>
            </a:extLst>
          </p:cNvPr>
          <p:cNvPicPr>
            <a:picLocks noChangeAspect="1"/>
          </p:cNvPicPr>
          <p:nvPr userDrawn="1"/>
        </p:nvPicPr>
        <p:blipFill>
          <a:blip r:embed="rId6"/>
          <a:stretch>
            <a:fillRect/>
          </a:stretch>
        </p:blipFill>
        <p:spPr>
          <a:xfrm>
            <a:off x="1457395" y="5767224"/>
            <a:ext cx="1955179" cy="546653"/>
          </a:xfrm>
          <a:prstGeom prst="rect">
            <a:avLst/>
          </a:prstGeom>
        </p:spPr>
      </p:pic>
      <p:sp>
        <p:nvSpPr>
          <p:cNvPr id="18" name="Title Placeholder 1">
            <a:extLst>
              <a:ext uri="{FF2B5EF4-FFF2-40B4-BE49-F238E27FC236}">
                <a16:creationId xmlns:a16="http://schemas.microsoft.com/office/drawing/2014/main" id="{691B6843-F871-4953-B2D4-6A992E87D457}"/>
              </a:ext>
            </a:extLst>
          </p:cNvPr>
          <p:cNvSpPr>
            <a:spLocks noGrp="1"/>
          </p:cNvSpPr>
          <p:nvPr>
            <p:ph type="title"/>
          </p:nvPr>
        </p:nvSpPr>
        <p:spPr>
          <a:xfrm>
            <a:off x="5478199" y="365125"/>
            <a:ext cx="6115382" cy="675389"/>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29257686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Left box_bi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629B6C09-2ADD-4EBE-A678-20BBF58A64C4}"/>
              </a:ext>
            </a:extLst>
          </p:cNvPr>
          <p:cNvGraphicFramePr>
            <a:graphicFrameLocks noChangeAspect="1"/>
          </p:cNvGraphicFramePr>
          <p:nvPr userDrawn="1">
            <p:custDataLst>
              <p:tags r:id="rId1"/>
            </p:custDataLst>
            <p:extLst>
              <p:ext uri="{D42A27DB-BD31-4B8C-83A1-F6EECF244321}">
                <p14:modId xmlns:p14="http://schemas.microsoft.com/office/powerpoint/2010/main" val="29489188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8" name="Object 7" hidden="1">
                        <a:extLst>
                          <a:ext uri="{FF2B5EF4-FFF2-40B4-BE49-F238E27FC236}">
                            <a16:creationId xmlns:a16="http://schemas.microsoft.com/office/drawing/2014/main" id="{629B6C09-2ADD-4EBE-A678-20BBF58A64C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D6C19CC8-16B0-4C12-96AE-1D14592ADA9A}"/>
              </a:ext>
            </a:extLst>
          </p:cNvPr>
          <p:cNvSpPr/>
          <p:nvPr userDrawn="1"/>
        </p:nvSpPr>
        <p:spPr>
          <a:xfrm>
            <a:off x="0" y="289273"/>
            <a:ext cx="5078048" cy="6568727"/>
          </a:xfrm>
          <a:prstGeom prst="rect">
            <a:avLst/>
          </a:prstGeom>
          <a:solidFill>
            <a:srgbClr val="FBE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latin typeface="Arial" panose="020B0604020202020204" pitchFamily="34" charset="0"/>
              <a:cs typeface="Arial" panose="020B0604020202020204" pitchFamily="34" charset="0"/>
            </a:endParaRPr>
          </a:p>
        </p:txBody>
      </p:sp>
      <p:sp>
        <p:nvSpPr>
          <p:cNvPr id="6" name="Content Placeholder 5">
            <a:extLst>
              <a:ext uri="{FF2B5EF4-FFF2-40B4-BE49-F238E27FC236}">
                <a16:creationId xmlns:a16="http://schemas.microsoft.com/office/drawing/2014/main" id="{C7D34AEA-C535-3C48-B0FB-9E5740413B71}"/>
              </a:ext>
            </a:extLst>
          </p:cNvPr>
          <p:cNvSpPr>
            <a:spLocks noGrp="1"/>
          </p:cNvSpPr>
          <p:nvPr>
            <p:ph sz="quarter" idx="4"/>
          </p:nvPr>
        </p:nvSpPr>
        <p:spPr>
          <a:xfrm>
            <a:off x="5423697" y="1520373"/>
            <a:ext cx="6169884" cy="4600808"/>
          </a:xfrm>
          <a:prstGeom prst="rect">
            <a:avLst/>
          </a:prstGeom>
        </p:spPr>
        <p:txBody>
          <a:bodyPr>
            <a:normAutofit/>
          </a:bodyPr>
          <a:lstStyle>
            <a:lvl1pPr>
              <a:defRPr sz="2400"/>
            </a:lvl1pPr>
            <a:lvl2pPr>
              <a:buClr>
                <a:srgbClr val="BB5D00"/>
              </a:buClr>
              <a:defRPr sz="2400"/>
            </a:lvl2pPr>
            <a:lvl3pPr>
              <a:buClr>
                <a:srgbClr val="BB5D00"/>
              </a:buClr>
              <a:defRPr sz="2400"/>
            </a:lvl3pPr>
            <a:lvl4pPr>
              <a:buClr>
                <a:srgbClr val="BB5D00"/>
              </a:buClr>
              <a:defRPr sz="2400"/>
            </a:lvl4pPr>
            <a:lvl5pPr>
              <a:buClr>
                <a:srgbClr val="BB5D00"/>
              </a:buCl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a:extLst>
              <a:ext uri="{FF2B5EF4-FFF2-40B4-BE49-F238E27FC236}">
                <a16:creationId xmlns:a16="http://schemas.microsoft.com/office/drawing/2014/main" id="{276EB5DE-1B46-A043-B204-C82404B578C6}"/>
              </a:ext>
            </a:extLst>
          </p:cNvPr>
          <p:cNvSpPr>
            <a:spLocks noGrp="1"/>
          </p:cNvSpPr>
          <p:nvPr>
            <p:ph type="body" idx="1"/>
          </p:nvPr>
        </p:nvSpPr>
        <p:spPr>
          <a:xfrm>
            <a:off x="532563" y="551714"/>
            <a:ext cx="4043398" cy="823912"/>
          </a:xfrm>
          <a:prstGeom prst="rect">
            <a:avLst/>
          </a:prstGeom>
        </p:spPr>
        <p:txBody>
          <a:bodyPr anchor="b">
            <a:noAutofit/>
          </a:bodyPr>
          <a:lstStyle>
            <a:lvl1pPr marL="0" indent="0">
              <a:buNone/>
              <a:defRPr sz="2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159AD69-97F6-CB49-B176-B27428523602}"/>
              </a:ext>
            </a:extLst>
          </p:cNvPr>
          <p:cNvSpPr>
            <a:spLocks noGrp="1"/>
          </p:cNvSpPr>
          <p:nvPr>
            <p:ph sz="half" idx="2"/>
          </p:nvPr>
        </p:nvSpPr>
        <p:spPr>
          <a:xfrm>
            <a:off x="532563" y="1638067"/>
            <a:ext cx="4043398" cy="3895958"/>
          </a:xfrm>
          <a:prstGeom prst="rect">
            <a:avLst/>
          </a:prstGeom>
        </p:spPr>
        <p:txBody>
          <a:bodyPr>
            <a:normAutofit/>
          </a:bodyPr>
          <a:lstStyle>
            <a:lvl1pPr>
              <a:defRPr sz="2400">
                <a:solidFill>
                  <a:schemeClr val="tx1"/>
                </a:solidFill>
              </a:defRPr>
            </a:lvl1pPr>
            <a:lvl2pPr>
              <a:buClr>
                <a:srgbClr val="F9D091"/>
              </a:buClr>
              <a:defRPr sz="2400">
                <a:solidFill>
                  <a:schemeClr val="tx1"/>
                </a:solidFill>
              </a:defRPr>
            </a:lvl2pPr>
            <a:lvl3pPr>
              <a:buClr>
                <a:srgbClr val="F9D091"/>
              </a:buClr>
              <a:defRPr sz="2400">
                <a:solidFill>
                  <a:schemeClr val="tx1"/>
                </a:solidFill>
              </a:defRPr>
            </a:lvl3pPr>
            <a:lvl4pPr>
              <a:buClr>
                <a:srgbClr val="F9D091"/>
              </a:buClr>
              <a:defRPr sz="2400">
                <a:solidFill>
                  <a:schemeClr val="tx1"/>
                </a:solidFill>
              </a:defRPr>
            </a:lvl4pPr>
            <a:lvl5pPr>
              <a:buClr>
                <a:srgbClr val="F9D091"/>
              </a:buClr>
              <a:defRPr sz="2400">
                <a:solidFill>
                  <a:schemeClr val="tx1"/>
                </a:solidFill>
              </a:defRPr>
            </a:lvl5pPr>
          </a:lstStyle>
          <a:p>
            <a:pPr lvl="0"/>
            <a:r>
              <a:rPr lang="en-US"/>
              <a:t>Click to edit Master text styles</a:t>
            </a:r>
          </a:p>
        </p:txBody>
      </p:sp>
      <p:sp>
        <p:nvSpPr>
          <p:cNvPr id="20" name="Slide Number Placeholder 5">
            <a:extLst>
              <a:ext uri="{FF2B5EF4-FFF2-40B4-BE49-F238E27FC236}">
                <a16:creationId xmlns:a16="http://schemas.microsoft.com/office/drawing/2014/main" id="{5B29E4FB-47CE-48E7-8CA5-76A1ECFB2C04}"/>
              </a:ext>
            </a:extLst>
          </p:cNvPr>
          <p:cNvSpPr>
            <a:spLocks noGrp="1"/>
          </p:cNvSpPr>
          <p:nvPr>
            <p:ph type="sldNum" sz="quarter" idx="12"/>
          </p:nvPr>
        </p:nvSpPr>
        <p:spPr>
          <a:xfrm>
            <a:off x="11593581" y="6498635"/>
            <a:ext cx="598419" cy="359365"/>
          </a:xfrm>
          <a:prstGeom prst="rect">
            <a:avLst/>
          </a:prstGeom>
        </p:spPr>
        <p:txBody>
          <a:bodyPr/>
          <a:lstStyle>
            <a:lvl1pPr>
              <a:defRPr sz="10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a:p>
        </p:txBody>
      </p:sp>
      <p:sp>
        <p:nvSpPr>
          <p:cNvPr id="2" name="Rectangle 1">
            <a:extLst>
              <a:ext uri="{FF2B5EF4-FFF2-40B4-BE49-F238E27FC236}">
                <a16:creationId xmlns:a16="http://schemas.microsoft.com/office/drawing/2014/main" id="{FE7AB80D-2A25-495D-9619-ACFD0CE0A7F5}"/>
              </a:ext>
            </a:extLst>
          </p:cNvPr>
          <p:cNvSpPr/>
          <p:nvPr userDrawn="1"/>
        </p:nvSpPr>
        <p:spPr>
          <a:xfrm>
            <a:off x="10511161" y="435006"/>
            <a:ext cx="1482571" cy="5415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AC62953E-13C3-4883-B142-1B0D7D85FFAB}"/>
              </a:ext>
            </a:extLst>
          </p:cNvPr>
          <p:cNvPicPr>
            <a:picLocks noChangeAspect="1"/>
          </p:cNvPicPr>
          <p:nvPr userDrawn="1"/>
        </p:nvPicPr>
        <p:blipFill>
          <a:blip r:embed="rId5"/>
          <a:srcRect/>
          <a:stretch/>
        </p:blipFill>
        <p:spPr>
          <a:xfrm>
            <a:off x="1535248" y="5887629"/>
            <a:ext cx="2038027" cy="571642"/>
          </a:xfrm>
          <a:prstGeom prst="rect">
            <a:avLst/>
          </a:prstGeom>
        </p:spPr>
      </p:pic>
      <p:sp>
        <p:nvSpPr>
          <p:cNvPr id="13" name="Title Placeholder 1">
            <a:extLst>
              <a:ext uri="{FF2B5EF4-FFF2-40B4-BE49-F238E27FC236}">
                <a16:creationId xmlns:a16="http://schemas.microsoft.com/office/drawing/2014/main" id="{CAE08AE2-BC20-4DDF-B8A6-5CA0B89ECBD2}"/>
              </a:ext>
            </a:extLst>
          </p:cNvPr>
          <p:cNvSpPr>
            <a:spLocks noGrp="1"/>
          </p:cNvSpPr>
          <p:nvPr>
            <p:ph type="title"/>
          </p:nvPr>
        </p:nvSpPr>
        <p:spPr>
          <a:xfrm>
            <a:off x="5423697" y="365125"/>
            <a:ext cx="6169884" cy="675389"/>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9601747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right_pic_slender">
    <p:spTree>
      <p:nvGrpSpPr>
        <p:cNvPr id="1" name=""/>
        <p:cNvGrpSpPr/>
        <p:nvPr/>
      </p:nvGrpSpPr>
      <p:grpSpPr>
        <a:xfrm>
          <a:off x="0" y="0"/>
          <a:ext cx="0" cy="0"/>
          <a:chOff x="0" y="0"/>
          <a:chExt cx="0" cy="0"/>
        </a:xfrm>
      </p:grpSpPr>
      <p:pic>
        <p:nvPicPr>
          <p:cNvPr id="14" name="Picture 13" descr="A picture containing outdoor, scene, laser, night&#10;&#10;Description automatically generated">
            <a:extLst>
              <a:ext uri="{FF2B5EF4-FFF2-40B4-BE49-F238E27FC236}">
                <a16:creationId xmlns:a16="http://schemas.microsoft.com/office/drawing/2014/main" id="{DD3C75D1-6A9D-4E2F-B9CD-2D516781BE18}"/>
              </a:ext>
            </a:extLst>
          </p:cNvPr>
          <p:cNvPicPr>
            <a:picLocks noChangeAspect="1"/>
          </p:cNvPicPr>
          <p:nvPr userDrawn="1"/>
        </p:nvPicPr>
        <p:blipFill rotWithShape="1">
          <a:blip r:embed="rId2"/>
          <a:srcRect l="38742" t="19500" r="39564" b="19756"/>
          <a:stretch/>
        </p:blipFill>
        <p:spPr>
          <a:xfrm>
            <a:off x="9547165" y="-64331"/>
            <a:ext cx="2644835" cy="6922331"/>
          </a:xfrm>
          <a:prstGeom prst="rect">
            <a:avLst/>
          </a:prstGeom>
        </p:spPr>
      </p:pic>
      <p:sp>
        <p:nvSpPr>
          <p:cNvPr id="17" name="Rectangle 16">
            <a:extLst>
              <a:ext uri="{FF2B5EF4-FFF2-40B4-BE49-F238E27FC236}">
                <a16:creationId xmlns:a16="http://schemas.microsoft.com/office/drawing/2014/main" id="{F25735FC-20B1-4FF5-A6C8-6A29ECD8F896}"/>
              </a:ext>
            </a:extLst>
          </p:cNvPr>
          <p:cNvSpPr/>
          <p:nvPr userDrawn="1"/>
        </p:nvSpPr>
        <p:spPr>
          <a:xfrm>
            <a:off x="9753599" y="223736"/>
            <a:ext cx="2228194" cy="6185703"/>
          </a:xfrm>
          <a:prstGeom prst="rect">
            <a:avLst/>
          </a:prstGeom>
          <a:gradFill flip="none" rotWithShape="1">
            <a:gsLst>
              <a:gs pos="0">
                <a:schemeClr val="tx1">
                  <a:alpha val="78148"/>
                </a:schemeClr>
              </a:gs>
              <a:gs pos="33000">
                <a:srgbClr val="552620">
                  <a:alpha val="59016"/>
                </a:srgbClr>
              </a:gs>
              <a:gs pos="59000">
                <a:srgbClr val="BB5D00">
                  <a:alpha val="45711"/>
                </a:srgbClr>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Text Placeholder 4">
            <a:extLst>
              <a:ext uri="{FF2B5EF4-FFF2-40B4-BE49-F238E27FC236}">
                <a16:creationId xmlns:a16="http://schemas.microsoft.com/office/drawing/2014/main" id="{9C491C27-2F53-EE42-B78B-37814FC58266}"/>
              </a:ext>
            </a:extLst>
          </p:cNvPr>
          <p:cNvSpPr>
            <a:spLocks noGrp="1"/>
          </p:cNvSpPr>
          <p:nvPr>
            <p:ph type="body" sz="quarter" idx="3"/>
          </p:nvPr>
        </p:nvSpPr>
        <p:spPr>
          <a:xfrm>
            <a:off x="781484" y="1171143"/>
            <a:ext cx="8400616" cy="642338"/>
          </a:xfrm>
          <a:prstGeom prst="rect">
            <a:avLst/>
          </a:prstGeom>
        </p:spPr>
        <p:txBody>
          <a:bodyPr anchor="b"/>
          <a:lstStyle>
            <a:lvl1pPr marL="0" indent="0">
              <a:buNone/>
              <a:defRPr sz="2400" b="1">
                <a:solidFill>
                  <a:srgbClr val="BB5D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7D34AEA-C535-3C48-B0FB-9E5740413B71}"/>
              </a:ext>
            </a:extLst>
          </p:cNvPr>
          <p:cNvSpPr>
            <a:spLocks noGrp="1"/>
          </p:cNvSpPr>
          <p:nvPr>
            <p:ph sz="quarter" idx="4"/>
          </p:nvPr>
        </p:nvSpPr>
        <p:spPr>
          <a:xfrm>
            <a:off x="781484" y="2091784"/>
            <a:ext cx="8400616" cy="3794665"/>
          </a:xfrm>
          <a:prstGeom prst="rect">
            <a:avLst/>
          </a:prstGeom>
        </p:spPr>
        <p:txBody>
          <a:bodyPr/>
          <a:lstStyle>
            <a:lvl1pPr>
              <a:defRPr sz="2200"/>
            </a:lvl1pPr>
            <a:lvl2pPr>
              <a:buClr>
                <a:srgbClr val="BB5D00"/>
              </a:buClr>
              <a:defRPr sz="1800"/>
            </a:lvl2pPr>
            <a:lvl3pPr>
              <a:buClr>
                <a:srgbClr val="BB5D00"/>
              </a:buClr>
              <a:defRPr sz="1800"/>
            </a:lvl3pPr>
            <a:lvl4pPr>
              <a:buClr>
                <a:srgbClr val="BB5D00"/>
              </a:buClr>
              <a:defRPr sz="1800"/>
            </a:lvl4pPr>
            <a:lvl5pPr>
              <a:buClr>
                <a:srgbClr val="BB5D00"/>
              </a:buCl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a:extLst>
              <a:ext uri="{FF2B5EF4-FFF2-40B4-BE49-F238E27FC236}">
                <a16:creationId xmlns:a16="http://schemas.microsoft.com/office/drawing/2014/main" id="{276EB5DE-1B46-A043-B204-C82404B578C6}"/>
              </a:ext>
            </a:extLst>
          </p:cNvPr>
          <p:cNvSpPr>
            <a:spLocks noGrp="1"/>
          </p:cNvSpPr>
          <p:nvPr>
            <p:ph type="body" idx="1"/>
          </p:nvPr>
        </p:nvSpPr>
        <p:spPr>
          <a:xfrm>
            <a:off x="9753599" y="551713"/>
            <a:ext cx="2228194" cy="5488838"/>
          </a:xfrm>
          <a:prstGeom prst="rect">
            <a:avLst/>
          </a:prstGeom>
        </p:spPr>
        <p:txBody>
          <a:bodyPr anchor="ctr">
            <a:normAutofit/>
          </a:bodyPr>
          <a:lstStyle>
            <a:lvl1pPr marL="0" indent="0" algn="ctr">
              <a:buNone/>
              <a:defRPr sz="2400" b="1">
                <a:solidFill>
                  <a:schemeClr val="bg1"/>
                </a:solidFill>
                <a:effectLst>
                  <a:outerShdw blurRad="38100" dist="38100" dir="2700000" algn="tl">
                    <a:srgbClr val="000000">
                      <a:alpha val="43137"/>
                    </a:srgbClr>
                  </a:outerShdw>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20" name="Picture 19">
            <a:extLst>
              <a:ext uri="{FF2B5EF4-FFF2-40B4-BE49-F238E27FC236}">
                <a16:creationId xmlns:a16="http://schemas.microsoft.com/office/drawing/2014/main" id="{F6986FB5-DD5E-4074-9769-A8D6B09AD7CA}"/>
              </a:ext>
            </a:extLst>
          </p:cNvPr>
          <p:cNvPicPr>
            <a:picLocks noChangeAspect="1"/>
          </p:cNvPicPr>
          <p:nvPr userDrawn="1"/>
        </p:nvPicPr>
        <p:blipFill>
          <a:blip r:embed="rId3"/>
          <a:srcRect/>
          <a:stretch/>
        </p:blipFill>
        <p:spPr>
          <a:xfrm>
            <a:off x="781484" y="6222125"/>
            <a:ext cx="1260675" cy="353604"/>
          </a:xfrm>
          <a:prstGeom prst="rect">
            <a:avLst/>
          </a:prstGeom>
        </p:spPr>
      </p:pic>
      <p:sp>
        <p:nvSpPr>
          <p:cNvPr id="15" name="Slide Number Placeholder 5">
            <a:extLst>
              <a:ext uri="{FF2B5EF4-FFF2-40B4-BE49-F238E27FC236}">
                <a16:creationId xmlns:a16="http://schemas.microsoft.com/office/drawing/2014/main" id="{6DCD16FA-2800-41F5-92BA-FAA1E10A0ECE}"/>
              </a:ext>
            </a:extLst>
          </p:cNvPr>
          <p:cNvSpPr>
            <a:spLocks noGrp="1"/>
          </p:cNvSpPr>
          <p:nvPr>
            <p:ph type="sldNum" sz="quarter" idx="12"/>
          </p:nvPr>
        </p:nvSpPr>
        <p:spPr>
          <a:xfrm>
            <a:off x="11593581" y="6498635"/>
            <a:ext cx="598419" cy="359365"/>
          </a:xfrm>
          <a:prstGeom prst="rect">
            <a:avLst/>
          </a:prstGeom>
        </p:spPr>
        <p:txBody>
          <a:bodyPr/>
          <a:lstStyle>
            <a:lvl1pPr>
              <a:defRPr sz="1000">
                <a:solidFill>
                  <a:schemeClr val="bg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a:p>
        </p:txBody>
      </p:sp>
      <p:sp>
        <p:nvSpPr>
          <p:cNvPr id="19" name="Title Placeholder 1">
            <a:extLst>
              <a:ext uri="{FF2B5EF4-FFF2-40B4-BE49-F238E27FC236}">
                <a16:creationId xmlns:a16="http://schemas.microsoft.com/office/drawing/2014/main" id="{51DAC7DB-A6D8-48E4-9118-9C23FE0E3753}"/>
              </a:ext>
            </a:extLst>
          </p:cNvPr>
          <p:cNvSpPr>
            <a:spLocks noGrp="1"/>
          </p:cNvSpPr>
          <p:nvPr>
            <p:ph type="title"/>
          </p:nvPr>
        </p:nvSpPr>
        <p:spPr>
          <a:xfrm>
            <a:off x="782785" y="365125"/>
            <a:ext cx="8399316" cy="675389"/>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24942792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right_sunrise_half">
    <p:spTree>
      <p:nvGrpSpPr>
        <p:cNvPr id="1" name=""/>
        <p:cNvGrpSpPr/>
        <p:nvPr/>
      </p:nvGrpSpPr>
      <p:grpSpPr>
        <a:xfrm>
          <a:off x="0" y="0"/>
          <a:ext cx="0" cy="0"/>
          <a:chOff x="0" y="0"/>
          <a:chExt cx="0" cy="0"/>
        </a:xfrm>
      </p:grpSpPr>
      <p:pic>
        <p:nvPicPr>
          <p:cNvPr id="14" name="Picture 13" descr="A picture containing outdoor, scene, laser, night&#10;&#10;Description automatically generated">
            <a:extLst>
              <a:ext uri="{FF2B5EF4-FFF2-40B4-BE49-F238E27FC236}">
                <a16:creationId xmlns:a16="http://schemas.microsoft.com/office/drawing/2014/main" id="{358B3F54-F70F-412F-9EF9-47189A04202F}"/>
              </a:ext>
            </a:extLst>
          </p:cNvPr>
          <p:cNvPicPr>
            <a:picLocks noChangeAspect="1"/>
          </p:cNvPicPr>
          <p:nvPr userDrawn="1"/>
        </p:nvPicPr>
        <p:blipFill rotWithShape="1">
          <a:blip r:embed="rId2"/>
          <a:srcRect l="35129" t="12656" r="35129" b="34628"/>
          <a:stretch/>
        </p:blipFill>
        <p:spPr>
          <a:xfrm>
            <a:off x="8565930" y="1132608"/>
            <a:ext cx="3626069" cy="5725391"/>
          </a:xfrm>
          <a:prstGeom prst="rect">
            <a:avLst/>
          </a:prstGeom>
        </p:spPr>
      </p:pic>
      <p:sp>
        <p:nvSpPr>
          <p:cNvPr id="15" name="Rectangle 14">
            <a:extLst>
              <a:ext uri="{FF2B5EF4-FFF2-40B4-BE49-F238E27FC236}">
                <a16:creationId xmlns:a16="http://schemas.microsoft.com/office/drawing/2014/main" id="{9CAB2F89-4691-4891-AE92-FF16A9F3239E}"/>
              </a:ext>
            </a:extLst>
          </p:cNvPr>
          <p:cNvSpPr/>
          <p:nvPr userDrawn="1"/>
        </p:nvSpPr>
        <p:spPr>
          <a:xfrm>
            <a:off x="8565929" y="1587678"/>
            <a:ext cx="3626069" cy="5281842"/>
          </a:xfrm>
          <a:prstGeom prst="rect">
            <a:avLst/>
          </a:prstGeom>
          <a:gradFill flip="none" rotWithShape="1">
            <a:gsLst>
              <a:gs pos="0">
                <a:schemeClr val="tx1">
                  <a:alpha val="78148"/>
                </a:schemeClr>
              </a:gs>
              <a:gs pos="33000">
                <a:srgbClr val="552620">
                  <a:alpha val="59016"/>
                </a:srgbClr>
              </a:gs>
              <a:gs pos="59000">
                <a:srgbClr val="BB5D00">
                  <a:alpha val="45711"/>
                </a:srgbClr>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9159AD69-97F6-CB49-B176-B27428523602}"/>
              </a:ext>
            </a:extLst>
          </p:cNvPr>
          <p:cNvSpPr>
            <a:spLocks noGrp="1"/>
          </p:cNvSpPr>
          <p:nvPr>
            <p:ph sz="half" idx="2"/>
          </p:nvPr>
        </p:nvSpPr>
        <p:spPr>
          <a:xfrm>
            <a:off x="8765627" y="1638067"/>
            <a:ext cx="3331779" cy="4402484"/>
          </a:xfrm>
          <a:prstGeom prst="rect">
            <a:avLst/>
          </a:prstGeom>
        </p:spPr>
        <p:txBody>
          <a:bodyPr>
            <a:normAutofit/>
          </a:bodyPr>
          <a:lstStyle>
            <a:lvl1pPr>
              <a:defRPr sz="2400">
                <a:solidFill>
                  <a:schemeClr val="bg2"/>
                </a:solidFill>
              </a:defRPr>
            </a:lvl1pPr>
            <a:lvl2pPr>
              <a:buClr>
                <a:srgbClr val="F9D091"/>
              </a:buClr>
              <a:defRPr sz="2400">
                <a:solidFill>
                  <a:schemeClr val="bg2"/>
                </a:solidFill>
              </a:defRPr>
            </a:lvl2pPr>
            <a:lvl3pPr>
              <a:buClr>
                <a:srgbClr val="F9D091"/>
              </a:buClr>
              <a:defRPr sz="2400">
                <a:solidFill>
                  <a:schemeClr val="bg2"/>
                </a:solidFill>
              </a:defRPr>
            </a:lvl3pPr>
            <a:lvl4pPr>
              <a:buClr>
                <a:srgbClr val="F9D091"/>
              </a:buClr>
              <a:defRPr sz="1800">
                <a:solidFill>
                  <a:schemeClr val="bg2"/>
                </a:solidFill>
              </a:defRPr>
            </a:lvl4pPr>
            <a:lvl5pPr>
              <a:buClr>
                <a:srgbClr val="F9D091"/>
              </a:buClr>
              <a:defRPr sz="1800">
                <a:solidFill>
                  <a:schemeClr val="bg2"/>
                </a:solidFill>
              </a:defRPr>
            </a:lvl5pPr>
          </a:lstStyle>
          <a:p>
            <a:pPr lvl="0"/>
            <a:r>
              <a:rPr lang="en-US"/>
              <a:t>Click to edit Master text styles</a:t>
            </a:r>
          </a:p>
          <a:p>
            <a:pPr lvl="1"/>
            <a:r>
              <a:rPr lang="en-US"/>
              <a:t>Second level</a:t>
            </a:r>
          </a:p>
          <a:p>
            <a:pPr lvl="2"/>
            <a:r>
              <a:rPr lang="en-US"/>
              <a:t>Third level</a:t>
            </a:r>
          </a:p>
        </p:txBody>
      </p:sp>
      <p:sp>
        <p:nvSpPr>
          <p:cNvPr id="17" name="Slide Number Placeholder 5">
            <a:extLst>
              <a:ext uri="{FF2B5EF4-FFF2-40B4-BE49-F238E27FC236}">
                <a16:creationId xmlns:a16="http://schemas.microsoft.com/office/drawing/2014/main" id="{5BCE59E9-EDBA-4CD9-99E2-B626CF63BC92}"/>
              </a:ext>
            </a:extLst>
          </p:cNvPr>
          <p:cNvSpPr>
            <a:spLocks noGrp="1"/>
          </p:cNvSpPr>
          <p:nvPr>
            <p:ph type="sldNum" sz="quarter" idx="12"/>
          </p:nvPr>
        </p:nvSpPr>
        <p:spPr>
          <a:xfrm>
            <a:off x="11593581" y="6498635"/>
            <a:ext cx="598418" cy="359365"/>
          </a:xfrm>
          <a:prstGeom prst="rect">
            <a:avLst/>
          </a:prstGeom>
        </p:spPr>
        <p:txBody>
          <a:bodyPr/>
          <a:lstStyle>
            <a:lvl1pPr>
              <a:defRPr sz="1000">
                <a:solidFill>
                  <a:schemeClr val="bg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a:p>
        </p:txBody>
      </p:sp>
      <p:sp>
        <p:nvSpPr>
          <p:cNvPr id="18" name="Content Placeholder 5">
            <a:extLst>
              <a:ext uri="{FF2B5EF4-FFF2-40B4-BE49-F238E27FC236}">
                <a16:creationId xmlns:a16="http://schemas.microsoft.com/office/drawing/2014/main" id="{CAC46AAA-61D9-43D7-BE9C-4465C1486DA7}"/>
              </a:ext>
            </a:extLst>
          </p:cNvPr>
          <p:cNvSpPr>
            <a:spLocks noGrp="1"/>
          </p:cNvSpPr>
          <p:nvPr>
            <p:ph sz="quarter" idx="4"/>
          </p:nvPr>
        </p:nvSpPr>
        <p:spPr>
          <a:xfrm>
            <a:off x="785012" y="1519698"/>
            <a:ext cx="7415971" cy="4385058"/>
          </a:xfrm>
          <a:prstGeom prst="rect">
            <a:avLst/>
          </a:prstGeom>
        </p:spPr>
        <p:txBody>
          <a:bodyPr>
            <a:normAutofit/>
          </a:bodyPr>
          <a:lstStyle>
            <a:lvl1pPr>
              <a:defRPr sz="2400"/>
            </a:lvl1pPr>
            <a:lvl2pPr>
              <a:buClr>
                <a:srgbClr val="BB5D00"/>
              </a:buClr>
              <a:defRPr sz="2400"/>
            </a:lvl2pPr>
            <a:lvl3pPr>
              <a:buClr>
                <a:srgbClr val="BB5D00"/>
              </a:buClr>
              <a:defRPr sz="2400"/>
            </a:lvl3pPr>
            <a:lvl4pPr>
              <a:buClr>
                <a:srgbClr val="BB5D00"/>
              </a:buClr>
              <a:defRPr sz="2400"/>
            </a:lvl4pPr>
            <a:lvl5pPr>
              <a:buClr>
                <a:srgbClr val="BB5D00"/>
              </a:buCl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Placeholder 1">
            <a:extLst>
              <a:ext uri="{FF2B5EF4-FFF2-40B4-BE49-F238E27FC236}">
                <a16:creationId xmlns:a16="http://schemas.microsoft.com/office/drawing/2014/main" id="{741339A0-74C3-49FB-BC2E-62C3FCDEB1BB}"/>
              </a:ext>
            </a:extLst>
          </p:cNvPr>
          <p:cNvSpPr>
            <a:spLocks noGrp="1"/>
          </p:cNvSpPr>
          <p:nvPr>
            <p:ph type="title"/>
          </p:nvPr>
        </p:nvSpPr>
        <p:spPr>
          <a:xfrm>
            <a:off x="782784" y="365125"/>
            <a:ext cx="9718961" cy="675389"/>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21636326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_right_solidbox">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715A267-87E3-4219-919B-9CF1B917550A}"/>
              </a:ext>
            </a:extLst>
          </p:cNvPr>
          <p:cNvGraphicFramePr>
            <a:graphicFrameLocks noChangeAspect="1"/>
          </p:cNvGraphicFramePr>
          <p:nvPr userDrawn="1">
            <p:custDataLst>
              <p:tags r:id="rId1"/>
            </p:custDataLst>
            <p:extLst>
              <p:ext uri="{D42A27DB-BD31-4B8C-83A1-F6EECF244321}">
                <p14:modId xmlns:p14="http://schemas.microsoft.com/office/powerpoint/2010/main" val="35330385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2" name="Object 1" hidden="1">
                        <a:extLst>
                          <a:ext uri="{FF2B5EF4-FFF2-40B4-BE49-F238E27FC236}">
                            <a16:creationId xmlns:a16="http://schemas.microsoft.com/office/drawing/2014/main" id="{D715A267-87E3-4219-919B-9CF1B917550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Rectangle 7">
            <a:extLst>
              <a:ext uri="{FF2B5EF4-FFF2-40B4-BE49-F238E27FC236}">
                <a16:creationId xmlns:a16="http://schemas.microsoft.com/office/drawing/2014/main" id="{A2312A61-1303-49EA-9464-965C3A9683F2}"/>
              </a:ext>
            </a:extLst>
          </p:cNvPr>
          <p:cNvSpPr/>
          <p:nvPr userDrawn="1"/>
        </p:nvSpPr>
        <p:spPr>
          <a:xfrm>
            <a:off x="8483600" y="1138237"/>
            <a:ext cx="3708400" cy="5719763"/>
          </a:xfrm>
          <a:prstGeom prst="rect">
            <a:avLst/>
          </a:prstGeom>
          <a:solidFill>
            <a:srgbClr val="FBE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9159AD69-97F6-CB49-B176-B27428523602}"/>
              </a:ext>
            </a:extLst>
          </p:cNvPr>
          <p:cNvSpPr>
            <a:spLocks noGrp="1"/>
          </p:cNvSpPr>
          <p:nvPr>
            <p:ph sz="half" idx="2"/>
          </p:nvPr>
        </p:nvSpPr>
        <p:spPr>
          <a:xfrm>
            <a:off x="8737600" y="1646780"/>
            <a:ext cx="3196239" cy="4402484"/>
          </a:xfrm>
          <a:prstGeom prst="rect">
            <a:avLst/>
          </a:prstGeom>
        </p:spPr>
        <p:txBody>
          <a:bodyPr>
            <a:normAutofit/>
          </a:bodyPr>
          <a:lstStyle>
            <a:lvl1pPr>
              <a:defRPr sz="2400">
                <a:solidFill>
                  <a:schemeClr val="tx1"/>
                </a:solidFill>
              </a:defRPr>
            </a:lvl1pPr>
            <a:lvl2pPr>
              <a:buClr>
                <a:srgbClr val="F9D091"/>
              </a:buClr>
              <a:defRPr sz="2400">
                <a:solidFill>
                  <a:schemeClr val="tx1"/>
                </a:solidFill>
              </a:defRPr>
            </a:lvl2pPr>
            <a:lvl3pPr>
              <a:buClr>
                <a:srgbClr val="F9D091"/>
              </a:buClr>
              <a:defRPr sz="2400">
                <a:solidFill>
                  <a:schemeClr val="tx1"/>
                </a:solidFill>
              </a:defRPr>
            </a:lvl3pPr>
            <a:lvl4pPr>
              <a:buClr>
                <a:srgbClr val="F9D091"/>
              </a:buClr>
              <a:defRPr sz="1800">
                <a:solidFill>
                  <a:schemeClr val="bg2"/>
                </a:solidFill>
              </a:defRPr>
            </a:lvl4pPr>
            <a:lvl5pPr>
              <a:buClr>
                <a:srgbClr val="F9D091"/>
              </a:buClr>
              <a:defRPr sz="1800">
                <a:solidFill>
                  <a:schemeClr val="bg2"/>
                </a:solidFill>
              </a:defRPr>
            </a:lvl5pPr>
          </a:lstStyle>
          <a:p>
            <a:pPr lvl="0"/>
            <a:r>
              <a:rPr lang="en-US"/>
              <a:t>Click to edit Master text styles</a:t>
            </a:r>
          </a:p>
        </p:txBody>
      </p:sp>
      <p:sp>
        <p:nvSpPr>
          <p:cNvPr id="17" name="Slide Number Placeholder 5">
            <a:extLst>
              <a:ext uri="{FF2B5EF4-FFF2-40B4-BE49-F238E27FC236}">
                <a16:creationId xmlns:a16="http://schemas.microsoft.com/office/drawing/2014/main" id="{5BCE59E9-EDBA-4CD9-99E2-B626CF63BC92}"/>
              </a:ext>
            </a:extLst>
          </p:cNvPr>
          <p:cNvSpPr>
            <a:spLocks noGrp="1"/>
          </p:cNvSpPr>
          <p:nvPr>
            <p:ph type="sldNum" sz="quarter" idx="12"/>
          </p:nvPr>
        </p:nvSpPr>
        <p:spPr>
          <a:xfrm>
            <a:off x="11593581" y="6498635"/>
            <a:ext cx="598418" cy="359365"/>
          </a:xfrm>
          <a:prstGeom prst="rect">
            <a:avLst/>
          </a:prstGeom>
        </p:spPr>
        <p:txBody>
          <a:bodyPr/>
          <a:lstStyle>
            <a:lvl1pPr>
              <a:defRPr sz="1000">
                <a:solidFill>
                  <a:schemeClr val="tx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a:p>
        </p:txBody>
      </p:sp>
      <p:sp>
        <p:nvSpPr>
          <p:cNvPr id="18" name="Content Placeholder 5">
            <a:extLst>
              <a:ext uri="{FF2B5EF4-FFF2-40B4-BE49-F238E27FC236}">
                <a16:creationId xmlns:a16="http://schemas.microsoft.com/office/drawing/2014/main" id="{CAC46AAA-61D9-43D7-BE9C-4465C1486DA7}"/>
              </a:ext>
            </a:extLst>
          </p:cNvPr>
          <p:cNvSpPr>
            <a:spLocks noGrp="1"/>
          </p:cNvSpPr>
          <p:nvPr>
            <p:ph sz="quarter" idx="4"/>
          </p:nvPr>
        </p:nvSpPr>
        <p:spPr>
          <a:xfrm>
            <a:off x="785012" y="1519694"/>
            <a:ext cx="7415971" cy="4385058"/>
          </a:xfrm>
          <a:prstGeom prst="rect">
            <a:avLst/>
          </a:prstGeom>
        </p:spPr>
        <p:txBody>
          <a:bodyPr>
            <a:normAutofit/>
          </a:bodyPr>
          <a:lstStyle>
            <a:lvl1pPr>
              <a:defRPr sz="2400"/>
            </a:lvl1pPr>
            <a:lvl2pPr>
              <a:buClr>
                <a:srgbClr val="BB5D00"/>
              </a:buClr>
              <a:defRPr sz="2400"/>
            </a:lvl2pPr>
            <a:lvl3pPr>
              <a:buClr>
                <a:srgbClr val="BB5D00"/>
              </a:buClr>
              <a:defRPr sz="2400"/>
            </a:lvl3pPr>
            <a:lvl4pPr>
              <a:buClr>
                <a:srgbClr val="BB5D00"/>
              </a:buClr>
              <a:defRPr sz="2400"/>
            </a:lvl4pPr>
            <a:lvl5pPr>
              <a:buClr>
                <a:srgbClr val="BB5D00"/>
              </a:buCl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Placeholder 1">
            <a:extLst>
              <a:ext uri="{FF2B5EF4-FFF2-40B4-BE49-F238E27FC236}">
                <a16:creationId xmlns:a16="http://schemas.microsoft.com/office/drawing/2014/main" id="{56F678B0-C082-4C3D-B3FA-5C47FD72CD64}"/>
              </a:ext>
            </a:extLst>
          </p:cNvPr>
          <p:cNvSpPr>
            <a:spLocks noGrp="1"/>
          </p:cNvSpPr>
          <p:nvPr>
            <p:ph type="title"/>
          </p:nvPr>
        </p:nvSpPr>
        <p:spPr>
          <a:xfrm>
            <a:off x="782784" y="365125"/>
            <a:ext cx="9718961" cy="675389"/>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40283888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right_sunrise_whiteLogo">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28D66FA4-CD6B-43E1-BDB0-CC89513CD722}"/>
              </a:ext>
            </a:extLst>
          </p:cNvPr>
          <p:cNvGraphicFramePr>
            <a:graphicFrameLocks noChangeAspect="1"/>
          </p:cNvGraphicFramePr>
          <p:nvPr userDrawn="1">
            <p:custDataLst>
              <p:tags r:id="rId1"/>
            </p:custDataLst>
            <p:extLst>
              <p:ext uri="{D42A27DB-BD31-4B8C-83A1-F6EECF244321}">
                <p14:modId xmlns:p14="http://schemas.microsoft.com/office/powerpoint/2010/main" val="33512436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7" name="Object 6" hidden="1">
                        <a:extLst>
                          <a:ext uri="{FF2B5EF4-FFF2-40B4-BE49-F238E27FC236}">
                            <a16:creationId xmlns:a16="http://schemas.microsoft.com/office/drawing/2014/main" id="{28D66FA4-CD6B-43E1-BDB0-CC89513CD72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7" name="Picture 16" descr="A picture containing outdoor, scene, laser, night&#10;&#10;Description automatically generated">
            <a:extLst>
              <a:ext uri="{FF2B5EF4-FFF2-40B4-BE49-F238E27FC236}">
                <a16:creationId xmlns:a16="http://schemas.microsoft.com/office/drawing/2014/main" id="{49FE9D30-051A-4FA4-94A0-3AAA21EA7F98}"/>
              </a:ext>
            </a:extLst>
          </p:cNvPr>
          <p:cNvPicPr>
            <a:picLocks noChangeAspect="1"/>
          </p:cNvPicPr>
          <p:nvPr userDrawn="1"/>
        </p:nvPicPr>
        <p:blipFill rotWithShape="1">
          <a:blip r:embed="rId5"/>
          <a:srcRect l="29233" t="5825" r="29233" b="36556"/>
          <a:stretch/>
        </p:blipFill>
        <p:spPr>
          <a:xfrm>
            <a:off x="7128388" y="291830"/>
            <a:ext cx="5063612" cy="6566170"/>
          </a:xfrm>
          <a:prstGeom prst="rect">
            <a:avLst/>
          </a:prstGeom>
        </p:spPr>
      </p:pic>
      <p:sp>
        <p:nvSpPr>
          <p:cNvPr id="6" name="Content Placeholder 5">
            <a:extLst>
              <a:ext uri="{FF2B5EF4-FFF2-40B4-BE49-F238E27FC236}">
                <a16:creationId xmlns:a16="http://schemas.microsoft.com/office/drawing/2014/main" id="{C7D34AEA-C535-3C48-B0FB-9E5740413B71}"/>
              </a:ext>
            </a:extLst>
          </p:cNvPr>
          <p:cNvSpPr>
            <a:spLocks noGrp="1"/>
          </p:cNvSpPr>
          <p:nvPr>
            <p:ph sz="quarter" idx="4"/>
          </p:nvPr>
        </p:nvSpPr>
        <p:spPr>
          <a:xfrm>
            <a:off x="782783" y="1514479"/>
            <a:ext cx="6061635" cy="3684588"/>
          </a:xfrm>
          <a:prstGeom prst="rect">
            <a:avLst/>
          </a:prstGeom>
        </p:spPr>
        <p:txBody>
          <a:bodyPr>
            <a:normAutofit/>
          </a:bodyPr>
          <a:lstStyle>
            <a:lvl1pPr>
              <a:defRPr sz="2400"/>
            </a:lvl1pPr>
            <a:lvl2pPr>
              <a:buClr>
                <a:srgbClr val="BB5D00"/>
              </a:buClr>
              <a:defRPr sz="2400"/>
            </a:lvl2pPr>
            <a:lvl3pPr>
              <a:buClr>
                <a:srgbClr val="BB5D00"/>
              </a:buClr>
              <a:defRPr sz="2400"/>
            </a:lvl3pPr>
            <a:lvl4pPr>
              <a:buClr>
                <a:srgbClr val="BB5D00"/>
              </a:buClr>
              <a:defRPr sz="2400"/>
            </a:lvl4pPr>
            <a:lvl5pPr>
              <a:buClr>
                <a:srgbClr val="BB5D00"/>
              </a:buCl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Rectangle 14">
            <a:extLst>
              <a:ext uri="{FF2B5EF4-FFF2-40B4-BE49-F238E27FC236}">
                <a16:creationId xmlns:a16="http://schemas.microsoft.com/office/drawing/2014/main" id="{9CAB2F89-4691-4891-AE92-FF16A9F3239E}"/>
              </a:ext>
            </a:extLst>
          </p:cNvPr>
          <p:cNvSpPr/>
          <p:nvPr userDrawn="1"/>
        </p:nvSpPr>
        <p:spPr>
          <a:xfrm>
            <a:off x="7128387" y="291830"/>
            <a:ext cx="5063612" cy="6566170"/>
          </a:xfrm>
          <a:prstGeom prst="rect">
            <a:avLst/>
          </a:prstGeom>
          <a:gradFill flip="none" rotWithShape="1">
            <a:gsLst>
              <a:gs pos="0">
                <a:schemeClr val="tx1">
                  <a:alpha val="78148"/>
                </a:schemeClr>
              </a:gs>
              <a:gs pos="33000">
                <a:srgbClr val="552620">
                  <a:alpha val="59016"/>
                </a:srgbClr>
              </a:gs>
              <a:gs pos="59000">
                <a:srgbClr val="BB5D00">
                  <a:alpha val="45711"/>
                </a:srgbClr>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276EB5DE-1B46-A043-B204-C82404B578C6}"/>
              </a:ext>
            </a:extLst>
          </p:cNvPr>
          <p:cNvSpPr>
            <a:spLocks noGrp="1"/>
          </p:cNvSpPr>
          <p:nvPr>
            <p:ph type="body" idx="1"/>
          </p:nvPr>
        </p:nvSpPr>
        <p:spPr>
          <a:xfrm>
            <a:off x="7660949" y="551714"/>
            <a:ext cx="3808325" cy="823912"/>
          </a:xfrm>
          <a:prstGeom prst="rect">
            <a:avLst/>
          </a:prstGeom>
        </p:spPr>
        <p:txBody>
          <a:bodyPr anchor="b"/>
          <a:lstStyle>
            <a:lvl1pPr marL="0" indent="0">
              <a:buNone/>
              <a:defRPr sz="2400" b="1">
                <a:solidFill>
                  <a:srgbClr val="F9D09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159AD69-97F6-CB49-B176-B27428523602}"/>
              </a:ext>
            </a:extLst>
          </p:cNvPr>
          <p:cNvSpPr>
            <a:spLocks noGrp="1"/>
          </p:cNvSpPr>
          <p:nvPr>
            <p:ph sz="half" idx="2"/>
          </p:nvPr>
        </p:nvSpPr>
        <p:spPr>
          <a:xfrm>
            <a:off x="7660949" y="1638067"/>
            <a:ext cx="3808325" cy="3943583"/>
          </a:xfrm>
          <a:prstGeom prst="rect">
            <a:avLst/>
          </a:prstGeom>
        </p:spPr>
        <p:txBody>
          <a:bodyPr>
            <a:normAutofit/>
          </a:bodyPr>
          <a:lstStyle>
            <a:lvl1pPr>
              <a:defRPr sz="2400">
                <a:solidFill>
                  <a:schemeClr val="bg2"/>
                </a:solidFill>
              </a:defRPr>
            </a:lvl1pPr>
            <a:lvl2pPr>
              <a:buClr>
                <a:srgbClr val="F9D091"/>
              </a:buClr>
              <a:defRPr sz="2400">
                <a:solidFill>
                  <a:schemeClr val="bg2"/>
                </a:solidFill>
              </a:defRPr>
            </a:lvl2pPr>
            <a:lvl3pPr>
              <a:buClr>
                <a:srgbClr val="F9D091"/>
              </a:buClr>
              <a:defRPr sz="2400">
                <a:solidFill>
                  <a:schemeClr val="bg2"/>
                </a:solidFill>
              </a:defRPr>
            </a:lvl3pPr>
            <a:lvl4pPr>
              <a:buClr>
                <a:srgbClr val="F9D091"/>
              </a:buClr>
              <a:defRPr sz="2400">
                <a:solidFill>
                  <a:schemeClr val="bg2"/>
                </a:solidFill>
              </a:defRPr>
            </a:lvl4pPr>
            <a:lvl5pPr>
              <a:buClr>
                <a:srgbClr val="F9D091"/>
              </a:buClr>
              <a:defRPr sz="24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a:extLst>
              <a:ext uri="{FF2B5EF4-FFF2-40B4-BE49-F238E27FC236}">
                <a16:creationId xmlns:a16="http://schemas.microsoft.com/office/drawing/2014/main" id="{1DD805DA-FB7F-4B77-9725-BEFA5EF0D3CD}"/>
              </a:ext>
            </a:extLst>
          </p:cNvPr>
          <p:cNvPicPr>
            <a:picLocks noChangeAspect="1"/>
          </p:cNvPicPr>
          <p:nvPr userDrawn="1"/>
        </p:nvPicPr>
        <p:blipFill>
          <a:blip r:embed="rId6"/>
          <a:stretch>
            <a:fillRect/>
          </a:stretch>
        </p:blipFill>
        <p:spPr>
          <a:xfrm>
            <a:off x="8682604" y="5767224"/>
            <a:ext cx="1955179" cy="546653"/>
          </a:xfrm>
          <a:prstGeom prst="rect">
            <a:avLst/>
          </a:prstGeom>
        </p:spPr>
      </p:pic>
      <p:sp>
        <p:nvSpPr>
          <p:cNvPr id="18" name="Slide Number Placeholder 5">
            <a:extLst>
              <a:ext uri="{FF2B5EF4-FFF2-40B4-BE49-F238E27FC236}">
                <a16:creationId xmlns:a16="http://schemas.microsoft.com/office/drawing/2014/main" id="{A86C3D0C-ECB8-481B-987C-8DFDD5B883DC}"/>
              </a:ext>
            </a:extLst>
          </p:cNvPr>
          <p:cNvSpPr>
            <a:spLocks noGrp="1"/>
          </p:cNvSpPr>
          <p:nvPr>
            <p:ph type="sldNum" sz="quarter" idx="12"/>
          </p:nvPr>
        </p:nvSpPr>
        <p:spPr>
          <a:xfrm>
            <a:off x="11593581" y="6498635"/>
            <a:ext cx="598419" cy="359365"/>
          </a:xfrm>
          <a:prstGeom prst="rect">
            <a:avLst/>
          </a:prstGeom>
        </p:spPr>
        <p:txBody>
          <a:bodyPr/>
          <a:lstStyle>
            <a:lvl1pPr>
              <a:defRPr sz="1000">
                <a:solidFill>
                  <a:schemeClr val="bg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a:p>
        </p:txBody>
      </p:sp>
      <p:sp>
        <p:nvSpPr>
          <p:cNvPr id="16" name="Title Placeholder 1">
            <a:extLst>
              <a:ext uri="{FF2B5EF4-FFF2-40B4-BE49-F238E27FC236}">
                <a16:creationId xmlns:a16="http://schemas.microsoft.com/office/drawing/2014/main" id="{DC524BA8-6860-4B51-82D1-04CC0009A196}"/>
              </a:ext>
            </a:extLst>
          </p:cNvPr>
          <p:cNvSpPr>
            <a:spLocks noGrp="1"/>
          </p:cNvSpPr>
          <p:nvPr>
            <p:ph type="title"/>
          </p:nvPr>
        </p:nvSpPr>
        <p:spPr>
          <a:xfrm>
            <a:off x="782785" y="365125"/>
            <a:ext cx="6061636" cy="675389"/>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41684022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right_box_bi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28D66FA4-CD6B-43E1-BDB0-CC89513CD722}"/>
              </a:ext>
            </a:extLst>
          </p:cNvPr>
          <p:cNvGraphicFramePr>
            <a:graphicFrameLocks noChangeAspect="1"/>
          </p:cNvGraphicFramePr>
          <p:nvPr userDrawn="1">
            <p:custDataLst>
              <p:tags r:id="rId1"/>
            </p:custDataLst>
            <p:extLst>
              <p:ext uri="{D42A27DB-BD31-4B8C-83A1-F6EECF244321}">
                <p14:modId xmlns:p14="http://schemas.microsoft.com/office/powerpoint/2010/main" val="18446387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7" name="Object 6" hidden="1">
                        <a:extLst>
                          <a:ext uri="{FF2B5EF4-FFF2-40B4-BE49-F238E27FC236}">
                            <a16:creationId xmlns:a16="http://schemas.microsoft.com/office/drawing/2014/main" id="{28D66FA4-CD6B-43E1-BDB0-CC89513CD72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Rectangle 15">
            <a:extLst>
              <a:ext uri="{FF2B5EF4-FFF2-40B4-BE49-F238E27FC236}">
                <a16:creationId xmlns:a16="http://schemas.microsoft.com/office/drawing/2014/main" id="{7CF23EE1-8AC9-442E-96AC-83889F8B17DA}"/>
              </a:ext>
            </a:extLst>
          </p:cNvPr>
          <p:cNvSpPr/>
          <p:nvPr userDrawn="1"/>
        </p:nvSpPr>
        <p:spPr>
          <a:xfrm>
            <a:off x="7442200" y="289273"/>
            <a:ext cx="4749800" cy="6568727"/>
          </a:xfrm>
          <a:prstGeom prst="rect">
            <a:avLst/>
          </a:prstGeom>
          <a:solidFill>
            <a:srgbClr val="FBE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latin typeface="Arial" panose="020B0604020202020204" pitchFamily="34" charset="0"/>
              <a:cs typeface="Arial" panose="020B0604020202020204" pitchFamily="34" charset="0"/>
            </a:endParaRPr>
          </a:p>
        </p:txBody>
      </p:sp>
      <p:sp>
        <p:nvSpPr>
          <p:cNvPr id="6" name="Content Placeholder 5">
            <a:extLst>
              <a:ext uri="{FF2B5EF4-FFF2-40B4-BE49-F238E27FC236}">
                <a16:creationId xmlns:a16="http://schemas.microsoft.com/office/drawing/2014/main" id="{C7D34AEA-C535-3C48-B0FB-9E5740413B71}"/>
              </a:ext>
            </a:extLst>
          </p:cNvPr>
          <p:cNvSpPr>
            <a:spLocks noGrp="1"/>
          </p:cNvSpPr>
          <p:nvPr>
            <p:ph sz="quarter" idx="4"/>
          </p:nvPr>
        </p:nvSpPr>
        <p:spPr>
          <a:xfrm>
            <a:off x="782783" y="1514479"/>
            <a:ext cx="6392715" cy="3684588"/>
          </a:xfrm>
          <a:prstGeom prst="rect">
            <a:avLst/>
          </a:prstGeom>
        </p:spPr>
        <p:txBody>
          <a:bodyPr>
            <a:normAutofit/>
          </a:bodyPr>
          <a:lstStyle>
            <a:lvl1pPr>
              <a:defRPr sz="2400"/>
            </a:lvl1pPr>
            <a:lvl2pPr>
              <a:buClr>
                <a:srgbClr val="BB5D00"/>
              </a:buClr>
              <a:defRPr sz="2400"/>
            </a:lvl2pPr>
            <a:lvl3pPr>
              <a:buClr>
                <a:srgbClr val="BB5D00"/>
              </a:buClr>
              <a:defRPr sz="2400"/>
            </a:lvl3pPr>
            <a:lvl4pPr>
              <a:buClr>
                <a:srgbClr val="BB5D00"/>
              </a:buClr>
              <a:defRPr sz="2400"/>
            </a:lvl4pPr>
            <a:lvl5pPr>
              <a:buClr>
                <a:srgbClr val="BB5D00"/>
              </a:buCl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a:extLst>
              <a:ext uri="{FF2B5EF4-FFF2-40B4-BE49-F238E27FC236}">
                <a16:creationId xmlns:a16="http://schemas.microsoft.com/office/drawing/2014/main" id="{276EB5DE-1B46-A043-B204-C82404B578C6}"/>
              </a:ext>
            </a:extLst>
          </p:cNvPr>
          <p:cNvSpPr>
            <a:spLocks noGrp="1"/>
          </p:cNvSpPr>
          <p:nvPr>
            <p:ph type="body" idx="1"/>
          </p:nvPr>
        </p:nvSpPr>
        <p:spPr>
          <a:xfrm>
            <a:off x="7813349" y="551713"/>
            <a:ext cx="4111951" cy="1086353"/>
          </a:xfrm>
          <a:prstGeom prst="rect">
            <a:avLst/>
          </a:prstGeom>
        </p:spPr>
        <p:txBody>
          <a:bodyPr anchor="b">
            <a:noAutofit/>
          </a:bodyPr>
          <a:lstStyle>
            <a:lvl1pPr marL="0" indent="0">
              <a:buNone/>
              <a:defRPr sz="2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159AD69-97F6-CB49-B176-B27428523602}"/>
              </a:ext>
            </a:extLst>
          </p:cNvPr>
          <p:cNvSpPr>
            <a:spLocks noGrp="1"/>
          </p:cNvSpPr>
          <p:nvPr>
            <p:ph sz="half" idx="2"/>
          </p:nvPr>
        </p:nvSpPr>
        <p:spPr>
          <a:xfrm>
            <a:off x="7813349" y="1900506"/>
            <a:ext cx="4111951" cy="3681144"/>
          </a:xfrm>
          <a:prstGeom prst="rect">
            <a:avLst/>
          </a:prstGeom>
        </p:spPr>
        <p:txBody>
          <a:bodyPr>
            <a:normAutofit/>
          </a:bodyPr>
          <a:lstStyle>
            <a:lvl1pPr>
              <a:defRPr sz="2400">
                <a:solidFill>
                  <a:schemeClr val="tx1"/>
                </a:solidFill>
              </a:defRPr>
            </a:lvl1pPr>
            <a:lvl2pPr>
              <a:buClr>
                <a:srgbClr val="F9D091"/>
              </a:buClr>
              <a:defRPr sz="2400">
                <a:solidFill>
                  <a:schemeClr val="tx1"/>
                </a:solidFill>
              </a:defRPr>
            </a:lvl2pPr>
            <a:lvl3pPr>
              <a:buClr>
                <a:srgbClr val="F9D091"/>
              </a:buClr>
              <a:defRPr sz="2400">
                <a:solidFill>
                  <a:schemeClr val="tx1"/>
                </a:solidFill>
              </a:defRPr>
            </a:lvl3pPr>
            <a:lvl4pPr>
              <a:buClr>
                <a:srgbClr val="F9D091"/>
              </a:buClr>
              <a:defRPr sz="2400">
                <a:solidFill>
                  <a:schemeClr val="tx1"/>
                </a:solidFill>
              </a:defRPr>
            </a:lvl4pPr>
            <a:lvl5pPr>
              <a:buClr>
                <a:srgbClr val="F9D091"/>
              </a:buClr>
              <a:defRPr sz="2400">
                <a:solidFill>
                  <a:schemeClr val="tx1"/>
                </a:solidFill>
              </a:defRPr>
            </a:lvl5pPr>
          </a:lstStyle>
          <a:p>
            <a:pPr lvl="0"/>
            <a:r>
              <a:rPr lang="en-US"/>
              <a:t>Click to edit Master text styles</a:t>
            </a:r>
          </a:p>
          <a:p>
            <a:pPr lvl="1"/>
            <a:endParaRPr lang="en-US"/>
          </a:p>
        </p:txBody>
      </p:sp>
      <p:sp>
        <p:nvSpPr>
          <p:cNvPr id="18" name="Slide Number Placeholder 5">
            <a:extLst>
              <a:ext uri="{FF2B5EF4-FFF2-40B4-BE49-F238E27FC236}">
                <a16:creationId xmlns:a16="http://schemas.microsoft.com/office/drawing/2014/main" id="{A86C3D0C-ECB8-481B-987C-8DFDD5B883DC}"/>
              </a:ext>
            </a:extLst>
          </p:cNvPr>
          <p:cNvSpPr>
            <a:spLocks noGrp="1"/>
          </p:cNvSpPr>
          <p:nvPr>
            <p:ph type="sldNum" sz="quarter" idx="12"/>
          </p:nvPr>
        </p:nvSpPr>
        <p:spPr>
          <a:xfrm>
            <a:off x="11593581" y="6498635"/>
            <a:ext cx="598419" cy="359365"/>
          </a:xfrm>
          <a:prstGeom prst="rect">
            <a:avLst/>
          </a:prstGeom>
        </p:spPr>
        <p:txBody>
          <a:bodyPr/>
          <a:lstStyle>
            <a:lvl1pPr>
              <a:defRPr sz="1000">
                <a:solidFill>
                  <a:schemeClr val="tx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a:p>
        </p:txBody>
      </p:sp>
      <p:pic>
        <p:nvPicPr>
          <p:cNvPr id="19" name="Picture 18">
            <a:extLst>
              <a:ext uri="{FF2B5EF4-FFF2-40B4-BE49-F238E27FC236}">
                <a16:creationId xmlns:a16="http://schemas.microsoft.com/office/drawing/2014/main" id="{1517E86C-9D0C-488D-93CF-9F905ACEB3E9}"/>
              </a:ext>
            </a:extLst>
          </p:cNvPr>
          <p:cNvPicPr>
            <a:picLocks noChangeAspect="1"/>
          </p:cNvPicPr>
          <p:nvPr userDrawn="1"/>
        </p:nvPicPr>
        <p:blipFill>
          <a:blip r:embed="rId5"/>
          <a:srcRect/>
          <a:stretch/>
        </p:blipFill>
        <p:spPr>
          <a:xfrm>
            <a:off x="8795073" y="5734644"/>
            <a:ext cx="2038027" cy="571642"/>
          </a:xfrm>
          <a:prstGeom prst="rect">
            <a:avLst/>
          </a:prstGeom>
        </p:spPr>
      </p:pic>
      <p:sp>
        <p:nvSpPr>
          <p:cNvPr id="14" name="Title Placeholder 1">
            <a:extLst>
              <a:ext uri="{FF2B5EF4-FFF2-40B4-BE49-F238E27FC236}">
                <a16:creationId xmlns:a16="http://schemas.microsoft.com/office/drawing/2014/main" id="{93BFA6B8-39B3-45A9-AEB3-A8E4CF1FE29E}"/>
              </a:ext>
            </a:extLst>
          </p:cNvPr>
          <p:cNvSpPr>
            <a:spLocks noGrp="1"/>
          </p:cNvSpPr>
          <p:nvPr>
            <p:ph type="title"/>
          </p:nvPr>
        </p:nvSpPr>
        <p:spPr>
          <a:xfrm>
            <a:off x="782785" y="365125"/>
            <a:ext cx="6392716" cy="675389"/>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7645899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10" name="Picture 9" descr="A collage of people&#10;&#10;Description automatically generated with medium confidence">
            <a:extLst>
              <a:ext uri="{FF2B5EF4-FFF2-40B4-BE49-F238E27FC236}">
                <a16:creationId xmlns:a16="http://schemas.microsoft.com/office/drawing/2014/main" id="{B585121C-E2CA-4073-8ED2-AE1030E2BD94}"/>
              </a:ext>
            </a:extLst>
          </p:cNvPr>
          <p:cNvPicPr>
            <a:picLocks noChangeAspect="1"/>
          </p:cNvPicPr>
          <p:nvPr userDrawn="1"/>
        </p:nvPicPr>
        <p:blipFill>
          <a:blip r:embed="rId2"/>
          <a:stretch>
            <a:fillRect/>
          </a:stretch>
        </p:blipFill>
        <p:spPr>
          <a:xfrm>
            <a:off x="0" y="-50551"/>
            <a:ext cx="12192000" cy="6908551"/>
          </a:xfrm>
          <a:prstGeom prst="rect">
            <a:avLst/>
          </a:prstGeom>
        </p:spPr>
      </p:pic>
      <p:sp>
        <p:nvSpPr>
          <p:cNvPr id="4" name="Slide Number Placeholder 5">
            <a:extLst>
              <a:ext uri="{FF2B5EF4-FFF2-40B4-BE49-F238E27FC236}">
                <a16:creationId xmlns:a16="http://schemas.microsoft.com/office/drawing/2014/main" id="{A056849A-3E88-475E-9BD0-A46FD2B279E2}"/>
              </a:ext>
            </a:extLst>
          </p:cNvPr>
          <p:cNvSpPr>
            <a:spLocks noGrp="1"/>
          </p:cNvSpPr>
          <p:nvPr>
            <p:ph type="sldNum" sz="quarter" idx="12"/>
          </p:nvPr>
        </p:nvSpPr>
        <p:spPr>
          <a:xfrm>
            <a:off x="11593581" y="6498635"/>
            <a:ext cx="598419" cy="359365"/>
          </a:xfrm>
          <a:prstGeom prst="rect">
            <a:avLst/>
          </a:prstGeom>
        </p:spPr>
        <p:txBody>
          <a:bodyPr/>
          <a:lstStyle>
            <a:lvl1pPr>
              <a:defRPr sz="1000">
                <a:solidFill>
                  <a:schemeClr val="bg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a:p>
        </p:txBody>
      </p:sp>
    </p:spTree>
    <p:extLst>
      <p:ext uri="{BB962C8B-B14F-4D97-AF65-F5344CB8AC3E}">
        <p14:creationId xmlns:p14="http://schemas.microsoft.com/office/powerpoint/2010/main" val="15413578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02F7E14-F9CD-4D03-B41A-33F3FEAD42A4}"/>
              </a:ext>
            </a:extLst>
          </p:cNvPr>
          <p:cNvGraphicFramePr>
            <a:graphicFrameLocks noChangeAspect="1"/>
          </p:cNvGraphicFramePr>
          <p:nvPr userDrawn="1">
            <p:custDataLst>
              <p:tags r:id="rId1"/>
            </p:custDataLst>
            <p:extLst>
              <p:ext uri="{D42A27DB-BD31-4B8C-83A1-F6EECF244321}">
                <p14:modId xmlns:p14="http://schemas.microsoft.com/office/powerpoint/2010/main" val="13020220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3" name="Object 2" hidden="1">
                        <a:extLst>
                          <a:ext uri="{FF2B5EF4-FFF2-40B4-BE49-F238E27FC236}">
                            <a16:creationId xmlns:a16="http://schemas.microsoft.com/office/drawing/2014/main" id="{F02F7E14-F9CD-4D03-B41A-33F3FEAD42A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Text Placeholder 4">
            <a:extLst>
              <a:ext uri="{FF2B5EF4-FFF2-40B4-BE49-F238E27FC236}">
                <a16:creationId xmlns:a16="http://schemas.microsoft.com/office/drawing/2014/main" id="{9C491C27-2F53-EE42-B78B-37814FC58266}"/>
              </a:ext>
            </a:extLst>
          </p:cNvPr>
          <p:cNvSpPr>
            <a:spLocks noGrp="1"/>
          </p:cNvSpPr>
          <p:nvPr>
            <p:ph type="body" sz="quarter" idx="3"/>
          </p:nvPr>
        </p:nvSpPr>
        <p:spPr>
          <a:xfrm>
            <a:off x="6172200" y="1532051"/>
            <a:ext cx="5183188" cy="823912"/>
          </a:xfrm>
          <a:prstGeom prst="rect">
            <a:avLst/>
          </a:prstGeom>
        </p:spPr>
        <p:txBody>
          <a:bodyPr anchor="b"/>
          <a:lstStyle>
            <a:lvl1pPr marL="0" indent="0">
              <a:buNone/>
              <a:defRPr sz="2400" b="1">
                <a:solidFill>
                  <a:srgbClr val="BB5D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7D34AEA-C535-3C48-B0FB-9E5740413B71}"/>
              </a:ext>
            </a:extLst>
          </p:cNvPr>
          <p:cNvSpPr>
            <a:spLocks noGrp="1"/>
          </p:cNvSpPr>
          <p:nvPr>
            <p:ph sz="quarter" idx="4"/>
          </p:nvPr>
        </p:nvSpPr>
        <p:spPr>
          <a:xfrm>
            <a:off x="6172200" y="2355963"/>
            <a:ext cx="5183188" cy="3684588"/>
          </a:xfrm>
          <a:prstGeom prst="rect">
            <a:avLst/>
          </a:prstGeom>
        </p:spPr>
        <p:txBody>
          <a:bodyPr>
            <a:normAutofit/>
          </a:bodyPr>
          <a:lstStyle>
            <a:lvl1pPr>
              <a:defRPr sz="2400"/>
            </a:lvl1pPr>
            <a:lvl2pPr>
              <a:buClr>
                <a:srgbClr val="DF572A"/>
              </a:buClr>
              <a:defRPr sz="2400"/>
            </a:lvl2pPr>
            <a:lvl3pPr>
              <a:buClr>
                <a:srgbClr val="DF572A"/>
              </a:buClr>
              <a:defRPr sz="2400"/>
            </a:lvl3pPr>
            <a:lvl4pPr>
              <a:buClr>
                <a:srgbClr val="DF572A"/>
              </a:buClr>
              <a:defRPr sz="2400"/>
            </a:lvl4pPr>
            <a:lvl5pPr>
              <a:buClr>
                <a:srgbClr val="DF572A"/>
              </a:buCl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itle 1">
            <a:extLst>
              <a:ext uri="{FF2B5EF4-FFF2-40B4-BE49-F238E27FC236}">
                <a16:creationId xmlns:a16="http://schemas.microsoft.com/office/drawing/2014/main" id="{B63FB4CB-CF24-374A-A9FB-91654E210479}"/>
              </a:ext>
            </a:extLst>
          </p:cNvPr>
          <p:cNvSpPr>
            <a:spLocks noGrp="1"/>
          </p:cNvSpPr>
          <p:nvPr>
            <p:ph type="title"/>
          </p:nvPr>
        </p:nvSpPr>
        <p:spPr>
          <a:xfrm>
            <a:off x="781484" y="356005"/>
            <a:ext cx="9680953" cy="705531"/>
          </a:xfrm>
          <a:prstGeom prst="rect">
            <a:avLst/>
          </a:prstGeom>
        </p:spPr>
        <p:txBody>
          <a:bodyPr vert="horz">
            <a:normAutofit/>
          </a:bodyPr>
          <a:lstStyle>
            <a:lvl1pPr>
              <a:lnSpc>
                <a:spcPct val="90000"/>
              </a:lnSpc>
              <a:defRPr sz="2800">
                <a:solidFill>
                  <a:schemeClr val="tx1"/>
                </a:solidFill>
              </a:defRPr>
            </a:lvl1pPr>
          </a:lstStyle>
          <a:p>
            <a:r>
              <a:rPr lang="en-US"/>
              <a:t>Click to edit Master title style</a:t>
            </a:r>
          </a:p>
        </p:txBody>
      </p:sp>
      <p:cxnSp>
        <p:nvCxnSpPr>
          <p:cNvPr id="19" name="Straight Connector 18">
            <a:extLst>
              <a:ext uri="{FF2B5EF4-FFF2-40B4-BE49-F238E27FC236}">
                <a16:creationId xmlns:a16="http://schemas.microsoft.com/office/drawing/2014/main" id="{F2A52495-7B77-4DB9-8E3F-9495782DB1C5}"/>
              </a:ext>
            </a:extLst>
          </p:cNvPr>
          <p:cNvCxnSpPr>
            <a:cxnSpLocks/>
          </p:cNvCxnSpPr>
          <p:nvPr userDrawn="1"/>
        </p:nvCxnSpPr>
        <p:spPr>
          <a:xfrm>
            <a:off x="0" y="1123503"/>
            <a:ext cx="12192000" cy="0"/>
          </a:xfrm>
          <a:prstGeom prst="line">
            <a:avLst/>
          </a:prstGeom>
          <a:ln w="25400">
            <a:solidFill>
              <a:srgbClr val="BB5D00"/>
            </a:solidFill>
          </a:ln>
        </p:spPr>
        <p:style>
          <a:lnRef idx="1">
            <a:schemeClr val="accent1"/>
          </a:lnRef>
          <a:fillRef idx="0">
            <a:schemeClr val="accent1"/>
          </a:fillRef>
          <a:effectRef idx="0">
            <a:schemeClr val="accent1"/>
          </a:effectRef>
          <a:fontRef idx="minor">
            <a:schemeClr val="tx1"/>
          </a:fontRef>
        </p:style>
      </p:cxnSp>
      <p:sp>
        <p:nvSpPr>
          <p:cNvPr id="20" name="Slide Number Placeholder 5">
            <a:extLst>
              <a:ext uri="{FF2B5EF4-FFF2-40B4-BE49-F238E27FC236}">
                <a16:creationId xmlns:a16="http://schemas.microsoft.com/office/drawing/2014/main" id="{DA599D75-BE60-4D23-8C36-E6583876713A}"/>
              </a:ext>
            </a:extLst>
          </p:cNvPr>
          <p:cNvSpPr>
            <a:spLocks noGrp="1"/>
          </p:cNvSpPr>
          <p:nvPr>
            <p:ph type="sldNum" sz="quarter" idx="12"/>
          </p:nvPr>
        </p:nvSpPr>
        <p:spPr>
          <a:xfrm>
            <a:off x="11593581" y="6498635"/>
            <a:ext cx="598419" cy="359365"/>
          </a:xfrm>
          <a:prstGeom prst="rect">
            <a:avLst/>
          </a:prstGeom>
        </p:spPr>
        <p:txBody>
          <a:bodyPr/>
          <a:lstStyle>
            <a:lvl1pPr>
              <a:defRPr sz="10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a:p>
        </p:txBody>
      </p:sp>
      <p:sp>
        <p:nvSpPr>
          <p:cNvPr id="25" name="Text Placeholder 4">
            <a:extLst>
              <a:ext uri="{FF2B5EF4-FFF2-40B4-BE49-F238E27FC236}">
                <a16:creationId xmlns:a16="http://schemas.microsoft.com/office/drawing/2014/main" id="{FC69C6DC-6153-4195-B4E8-81A149B73738}"/>
              </a:ext>
            </a:extLst>
          </p:cNvPr>
          <p:cNvSpPr>
            <a:spLocks noGrp="1"/>
          </p:cNvSpPr>
          <p:nvPr>
            <p:ph type="body" sz="quarter" idx="13"/>
          </p:nvPr>
        </p:nvSpPr>
        <p:spPr>
          <a:xfrm>
            <a:off x="781484" y="1504955"/>
            <a:ext cx="5183188" cy="823912"/>
          </a:xfrm>
          <a:prstGeom prst="rect">
            <a:avLst/>
          </a:prstGeom>
        </p:spPr>
        <p:txBody>
          <a:bodyPr anchor="b"/>
          <a:lstStyle>
            <a:lvl1pPr marL="0" indent="0">
              <a:buNone/>
              <a:defRPr sz="2400" b="1">
                <a:solidFill>
                  <a:srgbClr val="BB5D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Content Placeholder 5">
            <a:extLst>
              <a:ext uri="{FF2B5EF4-FFF2-40B4-BE49-F238E27FC236}">
                <a16:creationId xmlns:a16="http://schemas.microsoft.com/office/drawing/2014/main" id="{BA675432-1578-4F06-A50A-43FE8D5E6576}"/>
              </a:ext>
            </a:extLst>
          </p:cNvPr>
          <p:cNvSpPr>
            <a:spLocks noGrp="1"/>
          </p:cNvSpPr>
          <p:nvPr>
            <p:ph sz="quarter" idx="14"/>
          </p:nvPr>
        </p:nvSpPr>
        <p:spPr>
          <a:xfrm>
            <a:off x="781484" y="2328867"/>
            <a:ext cx="5183188" cy="3684588"/>
          </a:xfrm>
          <a:prstGeom prst="rect">
            <a:avLst/>
          </a:prstGeom>
        </p:spPr>
        <p:txBody>
          <a:bodyPr>
            <a:normAutofit/>
          </a:bodyPr>
          <a:lstStyle>
            <a:lvl1pPr>
              <a:defRPr sz="2400"/>
            </a:lvl1pPr>
            <a:lvl2pPr>
              <a:buClr>
                <a:srgbClr val="DF572A"/>
              </a:buClr>
              <a:defRPr sz="2400"/>
            </a:lvl2pPr>
            <a:lvl3pPr>
              <a:buClr>
                <a:srgbClr val="DF572A"/>
              </a:buClr>
              <a:defRPr sz="2400"/>
            </a:lvl3pPr>
            <a:lvl4pPr>
              <a:buClr>
                <a:srgbClr val="DF572A"/>
              </a:buClr>
              <a:defRPr sz="2400"/>
            </a:lvl4pPr>
            <a:lvl5pPr>
              <a:buClr>
                <a:srgbClr val="DF572A"/>
              </a:buCl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83358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White title slide">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5F66F7D4-492E-43AB-8EBD-78BC7D879238}"/>
              </a:ext>
            </a:extLst>
          </p:cNvPr>
          <p:cNvGraphicFramePr>
            <a:graphicFrameLocks noChangeAspect="1"/>
          </p:cNvGraphicFramePr>
          <p:nvPr userDrawn="1">
            <p:custDataLst>
              <p:tags r:id="rId1"/>
            </p:custDataLst>
            <p:extLst>
              <p:ext uri="{D42A27DB-BD31-4B8C-83A1-F6EECF244321}">
                <p14:modId xmlns:p14="http://schemas.microsoft.com/office/powerpoint/2010/main" val="390499035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6" name="Object 5" hidden="1">
                        <a:extLst>
                          <a:ext uri="{FF2B5EF4-FFF2-40B4-BE49-F238E27FC236}">
                            <a16:creationId xmlns:a16="http://schemas.microsoft.com/office/drawing/2014/main" id="{5F66F7D4-492E-43AB-8EBD-78BC7D87923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6" name="Picture 15" descr="A picture containing outdoor, scene, laser, night&#10;&#10;Description automatically generated">
            <a:extLst>
              <a:ext uri="{FF2B5EF4-FFF2-40B4-BE49-F238E27FC236}">
                <a16:creationId xmlns:a16="http://schemas.microsoft.com/office/drawing/2014/main" id="{0A947E22-F769-445B-B326-137D87CB958D}"/>
              </a:ext>
            </a:extLst>
          </p:cNvPr>
          <p:cNvPicPr>
            <a:picLocks noChangeAspect="1"/>
          </p:cNvPicPr>
          <p:nvPr userDrawn="1"/>
        </p:nvPicPr>
        <p:blipFill rotWithShape="1">
          <a:blip r:embed="rId5">
            <a:alphaModFix/>
          </a:blip>
          <a:srcRect l="34425" t="15838" r="34481" b="23379"/>
          <a:stretch/>
        </p:blipFill>
        <p:spPr>
          <a:xfrm>
            <a:off x="8401050" y="-68580"/>
            <a:ext cx="3790949" cy="6926580"/>
          </a:xfrm>
          <a:prstGeom prst="rect">
            <a:avLst/>
          </a:prstGeom>
        </p:spPr>
      </p:pic>
      <p:sp>
        <p:nvSpPr>
          <p:cNvPr id="17" name="Rectangle 16">
            <a:extLst>
              <a:ext uri="{FF2B5EF4-FFF2-40B4-BE49-F238E27FC236}">
                <a16:creationId xmlns:a16="http://schemas.microsoft.com/office/drawing/2014/main" id="{ADA7E213-B5D3-43CF-A495-0A5DE4864EB3}"/>
              </a:ext>
            </a:extLst>
          </p:cNvPr>
          <p:cNvSpPr/>
          <p:nvPr userDrawn="1"/>
        </p:nvSpPr>
        <p:spPr>
          <a:xfrm>
            <a:off x="8401050" y="2247900"/>
            <a:ext cx="3790949" cy="4610100"/>
          </a:xfrm>
          <a:prstGeom prst="rect">
            <a:avLst/>
          </a:prstGeom>
          <a:gradFill flip="none" rotWithShape="1">
            <a:gsLst>
              <a:gs pos="0">
                <a:schemeClr val="tx1">
                  <a:alpha val="78148"/>
                </a:schemeClr>
              </a:gs>
              <a:gs pos="33000">
                <a:srgbClr val="552620">
                  <a:alpha val="59016"/>
                </a:srgbClr>
              </a:gs>
              <a:gs pos="59000">
                <a:srgbClr val="BB5D00">
                  <a:alpha val="45711"/>
                </a:srgbClr>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2F97CAD-A4B6-497D-B24E-7AFBCD7ECD3B}"/>
              </a:ext>
            </a:extLst>
          </p:cNvPr>
          <p:cNvSpPr/>
          <p:nvPr userDrawn="1"/>
        </p:nvSpPr>
        <p:spPr>
          <a:xfrm>
            <a:off x="0" y="-68580"/>
            <a:ext cx="8401050" cy="12810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897CFAE-2D54-B14C-93BA-05695BD7EA7B}"/>
              </a:ext>
            </a:extLst>
          </p:cNvPr>
          <p:cNvSpPr>
            <a:spLocks noGrp="1"/>
          </p:cNvSpPr>
          <p:nvPr>
            <p:ph type="ctrTitle"/>
          </p:nvPr>
        </p:nvSpPr>
        <p:spPr>
          <a:xfrm>
            <a:off x="914400" y="1296851"/>
            <a:ext cx="5743576" cy="1551123"/>
          </a:xfrm>
          <a:prstGeom prst="rect">
            <a:avLst/>
          </a:prstGeom>
        </p:spPr>
        <p:txBody>
          <a:bodyPr vert="horz" anchor="b">
            <a:normAutofit/>
          </a:bodyPr>
          <a:lstStyle>
            <a:lvl1pPr algn="l">
              <a:defRPr sz="40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D76AEC3D-15C1-EF4E-BA0B-4BCF9CA6B8F6}"/>
              </a:ext>
            </a:extLst>
          </p:cNvPr>
          <p:cNvSpPr>
            <a:spLocks noGrp="1"/>
          </p:cNvSpPr>
          <p:nvPr>
            <p:ph type="subTitle" idx="1"/>
          </p:nvPr>
        </p:nvSpPr>
        <p:spPr>
          <a:xfrm>
            <a:off x="914400" y="3038475"/>
            <a:ext cx="5743576" cy="1280267"/>
          </a:xfrm>
          <a:prstGeom prst="rect">
            <a:avLst/>
          </a:prstGeom>
        </p:spPr>
        <p:txBody>
          <a:bodyPr>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9" name="Picture 18">
            <a:extLst>
              <a:ext uri="{FF2B5EF4-FFF2-40B4-BE49-F238E27FC236}">
                <a16:creationId xmlns:a16="http://schemas.microsoft.com/office/drawing/2014/main" id="{A490BBC2-F2AC-AE4F-B833-4B56262ABDA5}"/>
              </a:ext>
            </a:extLst>
          </p:cNvPr>
          <p:cNvPicPr>
            <a:picLocks noChangeAspect="1"/>
          </p:cNvPicPr>
          <p:nvPr userDrawn="1"/>
        </p:nvPicPr>
        <p:blipFill>
          <a:blip r:embed="rId6">
            <a:alphaModFix amt="50000"/>
          </a:blip>
          <a:srcRect/>
          <a:stretch/>
        </p:blipFill>
        <p:spPr>
          <a:xfrm>
            <a:off x="9322420" y="5924105"/>
            <a:ext cx="1955179" cy="548404"/>
          </a:xfrm>
          <a:prstGeom prst="rect">
            <a:avLst/>
          </a:prstGeom>
        </p:spPr>
      </p:pic>
      <p:pic>
        <p:nvPicPr>
          <p:cNvPr id="30" name="Picture 29">
            <a:extLst>
              <a:ext uri="{FF2B5EF4-FFF2-40B4-BE49-F238E27FC236}">
                <a16:creationId xmlns:a16="http://schemas.microsoft.com/office/drawing/2014/main" id="{527BF12C-A5AD-5A44-9E7C-EBCDDA47F8AE}"/>
              </a:ext>
            </a:extLst>
          </p:cNvPr>
          <p:cNvPicPr>
            <a:picLocks noChangeAspect="1"/>
          </p:cNvPicPr>
          <p:nvPr userDrawn="1"/>
        </p:nvPicPr>
        <p:blipFill>
          <a:blip r:embed="rId7"/>
          <a:stretch>
            <a:fillRect/>
          </a:stretch>
        </p:blipFill>
        <p:spPr>
          <a:xfrm>
            <a:off x="9315560" y="5823667"/>
            <a:ext cx="1955179" cy="546653"/>
          </a:xfrm>
          <a:prstGeom prst="rect">
            <a:avLst/>
          </a:prstGeom>
        </p:spPr>
      </p:pic>
      <p:pic>
        <p:nvPicPr>
          <p:cNvPr id="18" name="Picture 17">
            <a:extLst>
              <a:ext uri="{FF2B5EF4-FFF2-40B4-BE49-F238E27FC236}">
                <a16:creationId xmlns:a16="http://schemas.microsoft.com/office/drawing/2014/main" id="{57CA7DA2-4E26-4E8A-97CD-21859FF0339C}"/>
              </a:ext>
            </a:extLst>
          </p:cNvPr>
          <p:cNvPicPr>
            <a:picLocks noChangeAspect="1"/>
          </p:cNvPicPr>
          <p:nvPr userDrawn="1"/>
        </p:nvPicPr>
        <p:blipFill>
          <a:blip r:embed="rId8"/>
          <a:stretch>
            <a:fillRect/>
          </a:stretch>
        </p:blipFill>
        <p:spPr>
          <a:xfrm>
            <a:off x="1018566" y="404535"/>
            <a:ext cx="3165507" cy="194715"/>
          </a:xfrm>
          <a:prstGeom prst="rect">
            <a:avLst/>
          </a:prstGeom>
        </p:spPr>
      </p:pic>
      <p:sp>
        <p:nvSpPr>
          <p:cNvPr id="31" name="TextBox 30">
            <a:extLst>
              <a:ext uri="{FF2B5EF4-FFF2-40B4-BE49-F238E27FC236}">
                <a16:creationId xmlns:a16="http://schemas.microsoft.com/office/drawing/2014/main" id="{D4A4C3B9-BFAD-4EA4-B9A8-04D51747D88C}"/>
              </a:ext>
            </a:extLst>
          </p:cNvPr>
          <p:cNvSpPr txBox="1"/>
          <p:nvPr userDrawn="1"/>
        </p:nvSpPr>
        <p:spPr>
          <a:xfrm>
            <a:off x="3214525" y="5955022"/>
            <a:ext cx="772507" cy="261610"/>
          </a:xfrm>
          <a:prstGeom prst="rect">
            <a:avLst/>
          </a:prstGeom>
          <a:noFill/>
        </p:spPr>
        <p:txBody>
          <a:bodyPr wrap="square" rtlCol="0">
            <a:spAutoFit/>
          </a:bodyPr>
          <a:lstStyle/>
          <a:p>
            <a:pPr algn="l"/>
            <a:r>
              <a:rPr lang="en-US" sz="1100">
                <a:solidFill>
                  <a:schemeClr val="tx1">
                    <a:alpha val="50098"/>
                  </a:schemeClr>
                </a:solidFill>
                <a:latin typeface="+mj-lt"/>
              </a:rPr>
              <a:t>fcx.com</a:t>
            </a:r>
          </a:p>
        </p:txBody>
      </p:sp>
      <p:pic>
        <p:nvPicPr>
          <p:cNvPr id="32" name="Picture 31">
            <a:extLst>
              <a:ext uri="{FF2B5EF4-FFF2-40B4-BE49-F238E27FC236}">
                <a16:creationId xmlns:a16="http://schemas.microsoft.com/office/drawing/2014/main" id="{032B8B94-A870-4F2B-AA6D-01AE45D220E3}"/>
              </a:ext>
            </a:extLst>
          </p:cNvPr>
          <p:cNvPicPr>
            <a:picLocks noChangeAspect="1"/>
          </p:cNvPicPr>
          <p:nvPr userDrawn="1"/>
        </p:nvPicPr>
        <p:blipFill>
          <a:blip r:embed="rId9">
            <a:alphaModFix amt="51000"/>
          </a:blip>
          <a:srcRect/>
          <a:stretch/>
        </p:blipFill>
        <p:spPr>
          <a:xfrm>
            <a:off x="1018566" y="5814812"/>
            <a:ext cx="541374" cy="543393"/>
          </a:xfrm>
          <a:prstGeom prst="rect">
            <a:avLst/>
          </a:prstGeom>
        </p:spPr>
      </p:pic>
      <p:pic>
        <p:nvPicPr>
          <p:cNvPr id="33" name="Picture 32">
            <a:extLst>
              <a:ext uri="{FF2B5EF4-FFF2-40B4-BE49-F238E27FC236}">
                <a16:creationId xmlns:a16="http://schemas.microsoft.com/office/drawing/2014/main" id="{12282BEC-0916-4829-850C-D6BD95E67196}"/>
              </a:ext>
            </a:extLst>
          </p:cNvPr>
          <p:cNvPicPr>
            <a:picLocks noChangeAspect="1"/>
          </p:cNvPicPr>
          <p:nvPr userDrawn="1"/>
        </p:nvPicPr>
        <p:blipFill>
          <a:blip r:embed="rId10">
            <a:alphaModFix amt="50000"/>
          </a:blip>
          <a:srcRect/>
          <a:stretch/>
        </p:blipFill>
        <p:spPr>
          <a:xfrm>
            <a:off x="2031591" y="5823667"/>
            <a:ext cx="789851" cy="549988"/>
          </a:xfrm>
          <a:prstGeom prst="rect">
            <a:avLst/>
          </a:prstGeom>
        </p:spPr>
      </p:pic>
    </p:spTree>
    <p:extLst>
      <p:ext uri="{BB962C8B-B14F-4D97-AF65-F5344CB8AC3E}">
        <p14:creationId xmlns:p14="http://schemas.microsoft.com/office/powerpoint/2010/main" val="37400220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9A5505E-6A2D-4E79-B33C-03E3AAC75E39}"/>
              </a:ext>
            </a:extLst>
          </p:cNvPr>
          <p:cNvSpPr/>
          <p:nvPr userDrawn="1"/>
        </p:nvSpPr>
        <p:spPr>
          <a:xfrm>
            <a:off x="406400" y="2057400"/>
            <a:ext cx="3802466" cy="4441825"/>
          </a:xfrm>
          <a:prstGeom prst="rect">
            <a:avLst/>
          </a:prstGeom>
          <a:solidFill>
            <a:srgbClr val="FBE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aphicFrame>
        <p:nvGraphicFramePr>
          <p:cNvPr id="11" name="Object 10" hidden="1">
            <a:extLst>
              <a:ext uri="{FF2B5EF4-FFF2-40B4-BE49-F238E27FC236}">
                <a16:creationId xmlns:a16="http://schemas.microsoft.com/office/drawing/2014/main" id="{2BAF6CFF-1A42-41C7-8FF0-00B81B33AE62}"/>
              </a:ext>
            </a:extLst>
          </p:cNvPr>
          <p:cNvGraphicFramePr>
            <a:graphicFrameLocks noChangeAspect="1"/>
          </p:cNvGraphicFramePr>
          <p:nvPr userDrawn="1">
            <p:custDataLst>
              <p:tags r:id="rId1"/>
            </p:custDataLst>
            <p:extLst>
              <p:ext uri="{D42A27DB-BD31-4B8C-83A1-F6EECF244321}">
                <p14:modId xmlns:p14="http://schemas.microsoft.com/office/powerpoint/2010/main" val="101528193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11" name="Object 10" hidden="1">
                        <a:extLst>
                          <a:ext uri="{FF2B5EF4-FFF2-40B4-BE49-F238E27FC236}">
                            <a16:creationId xmlns:a16="http://schemas.microsoft.com/office/drawing/2014/main" id="{2BAF6CFF-1A42-41C7-8FF0-00B81B33AE6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Slide Number Placeholder 4">
            <a:extLst>
              <a:ext uri="{FF2B5EF4-FFF2-40B4-BE49-F238E27FC236}">
                <a16:creationId xmlns:a16="http://schemas.microsoft.com/office/drawing/2014/main" id="{89D0B877-0E7E-4342-9489-D71F3F056705}"/>
              </a:ext>
            </a:extLst>
          </p:cNvPr>
          <p:cNvSpPr>
            <a:spLocks noGrp="1"/>
          </p:cNvSpPr>
          <p:nvPr>
            <p:ph type="sldNum" sz="quarter" idx="12"/>
          </p:nvPr>
        </p:nvSpPr>
        <p:spPr/>
        <p:txBody>
          <a:bodyPr/>
          <a:lstStyle/>
          <a:p>
            <a:fld id="{B5EB69C0-7537-C24C-BC67-8B5F238D9475}" type="slidenum">
              <a:rPr lang="en-US" smtClean="0"/>
              <a:pPr/>
              <a:t>‹#›</a:t>
            </a:fld>
            <a:endParaRPr lang="en-US"/>
          </a:p>
        </p:txBody>
      </p:sp>
      <p:sp>
        <p:nvSpPr>
          <p:cNvPr id="9" name="Rectangle 8">
            <a:extLst>
              <a:ext uri="{FF2B5EF4-FFF2-40B4-BE49-F238E27FC236}">
                <a16:creationId xmlns:a16="http://schemas.microsoft.com/office/drawing/2014/main" id="{51C4FB53-94AE-4EBA-AE3E-B07555550444}"/>
              </a:ext>
            </a:extLst>
          </p:cNvPr>
          <p:cNvSpPr/>
          <p:nvPr userDrawn="1"/>
        </p:nvSpPr>
        <p:spPr>
          <a:xfrm>
            <a:off x="0" y="-63153"/>
            <a:ext cx="12192000" cy="12347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outdoor, scene, laser, night&#10;&#10;Description automatically generated">
            <a:extLst>
              <a:ext uri="{FF2B5EF4-FFF2-40B4-BE49-F238E27FC236}">
                <a16:creationId xmlns:a16="http://schemas.microsoft.com/office/drawing/2014/main" id="{734A795B-099B-432D-B78E-11D2F0A34008}"/>
              </a:ext>
            </a:extLst>
          </p:cNvPr>
          <p:cNvPicPr>
            <a:picLocks noChangeAspect="1"/>
          </p:cNvPicPr>
          <p:nvPr userDrawn="1"/>
        </p:nvPicPr>
        <p:blipFill rotWithShape="1">
          <a:blip r:embed="rId5"/>
          <a:srcRect l="40326" t="23498" r="41499" b="36028"/>
          <a:stretch/>
        </p:blipFill>
        <p:spPr>
          <a:xfrm>
            <a:off x="4433454" y="-63153"/>
            <a:ext cx="3325092" cy="6921153"/>
          </a:xfrm>
          <a:prstGeom prst="rect">
            <a:avLst/>
          </a:prstGeom>
        </p:spPr>
      </p:pic>
      <p:pic>
        <p:nvPicPr>
          <p:cNvPr id="7" name="Picture 6">
            <a:extLst>
              <a:ext uri="{FF2B5EF4-FFF2-40B4-BE49-F238E27FC236}">
                <a16:creationId xmlns:a16="http://schemas.microsoft.com/office/drawing/2014/main" id="{436872D3-1A2F-4946-A79C-BD235BCF308D}"/>
              </a:ext>
            </a:extLst>
          </p:cNvPr>
          <p:cNvPicPr>
            <a:picLocks noChangeAspect="1"/>
          </p:cNvPicPr>
          <p:nvPr userDrawn="1"/>
        </p:nvPicPr>
        <p:blipFill>
          <a:blip r:embed="rId6"/>
          <a:stretch>
            <a:fillRect/>
          </a:stretch>
        </p:blipFill>
        <p:spPr>
          <a:xfrm>
            <a:off x="5118411" y="5910890"/>
            <a:ext cx="1955179" cy="546653"/>
          </a:xfrm>
          <a:prstGeom prst="rect">
            <a:avLst/>
          </a:prstGeom>
        </p:spPr>
      </p:pic>
      <p:pic>
        <p:nvPicPr>
          <p:cNvPr id="8" name="Picture 7">
            <a:extLst>
              <a:ext uri="{FF2B5EF4-FFF2-40B4-BE49-F238E27FC236}">
                <a16:creationId xmlns:a16="http://schemas.microsoft.com/office/drawing/2014/main" id="{A2ED3D82-3217-4A13-A990-6F9D20A33130}"/>
              </a:ext>
            </a:extLst>
          </p:cNvPr>
          <p:cNvPicPr>
            <a:picLocks noChangeAspect="1"/>
          </p:cNvPicPr>
          <p:nvPr userDrawn="1"/>
        </p:nvPicPr>
        <p:blipFill>
          <a:blip r:embed="rId7"/>
          <a:stretch>
            <a:fillRect/>
          </a:stretch>
        </p:blipFill>
        <p:spPr>
          <a:xfrm>
            <a:off x="5342999" y="2668508"/>
            <a:ext cx="1506002" cy="489451"/>
          </a:xfrm>
          <a:prstGeom prst="rect">
            <a:avLst/>
          </a:prstGeom>
        </p:spPr>
      </p:pic>
      <p:sp>
        <p:nvSpPr>
          <p:cNvPr id="2" name="Title 1">
            <a:extLst>
              <a:ext uri="{FF2B5EF4-FFF2-40B4-BE49-F238E27FC236}">
                <a16:creationId xmlns:a16="http://schemas.microsoft.com/office/drawing/2014/main" id="{965550D1-1E22-4191-8A37-CDED78F156A7}"/>
              </a:ext>
            </a:extLst>
          </p:cNvPr>
          <p:cNvSpPr>
            <a:spLocks noGrp="1"/>
          </p:cNvSpPr>
          <p:nvPr>
            <p:ph type="title"/>
          </p:nvPr>
        </p:nvSpPr>
        <p:spPr>
          <a:xfrm>
            <a:off x="406400" y="514351"/>
            <a:ext cx="3802466" cy="1234707"/>
          </a:xfrm>
        </p:spPr>
        <p:txBody>
          <a:bodyPr vert="horz">
            <a:noAutofit/>
          </a:bodyPr>
          <a:lstStyle>
            <a:lvl1pPr>
              <a:defRPr sz="3200"/>
            </a:lvl1pPr>
          </a:lstStyle>
          <a:p>
            <a:pPr lvl="0"/>
            <a:r>
              <a:rPr lang="en-US"/>
              <a:t>Click to edit Master title style</a:t>
            </a:r>
          </a:p>
        </p:txBody>
      </p:sp>
      <p:cxnSp>
        <p:nvCxnSpPr>
          <p:cNvPr id="12" name="Straight Connector 11">
            <a:extLst>
              <a:ext uri="{FF2B5EF4-FFF2-40B4-BE49-F238E27FC236}">
                <a16:creationId xmlns:a16="http://schemas.microsoft.com/office/drawing/2014/main" id="{0270E737-095E-4B4F-9443-C6C7E713674A}"/>
              </a:ext>
            </a:extLst>
          </p:cNvPr>
          <p:cNvCxnSpPr>
            <a:cxnSpLocks/>
          </p:cNvCxnSpPr>
          <p:nvPr userDrawn="1"/>
        </p:nvCxnSpPr>
        <p:spPr>
          <a:xfrm>
            <a:off x="406400" y="1979567"/>
            <a:ext cx="3802466" cy="0"/>
          </a:xfrm>
          <a:prstGeom prst="line">
            <a:avLst/>
          </a:prstGeom>
          <a:ln w="28575">
            <a:solidFill>
              <a:srgbClr val="FF671C"/>
            </a:solidFill>
          </a:ln>
        </p:spPr>
        <p:style>
          <a:lnRef idx="1">
            <a:schemeClr val="accent2"/>
          </a:lnRef>
          <a:fillRef idx="0">
            <a:schemeClr val="accent2"/>
          </a:fillRef>
          <a:effectRef idx="0">
            <a:schemeClr val="accent2"/>
          </a:effectRef>
          <a:fontRef idx="minor">
            <a:schemeClr val="tx1"/>
          </a:fontRef>
        </p:style>
      </p:cxnSp>
      <p:cxnSp>
        <p:nvCxnSpPr>
          <p:cNvPr id="13" name="Straight Connector 12">
            <a:extLst>
              <a:ext uri="{FF2B5EF4-FFF2-40B4-BE49-F238E27FC236}">
                <a16:creationId xmlns:a16="http://schemas.microsoft.com/office/drawing/2014/main" id="{30F56C9E-F50C-4DE4-9534-55C5079A4CAB}"/>
              </a:ext>
            </a:extLst>
          </p:cNvPr>
          <p:cNvCxnSpPr>
            <a:cxnSpLocks/>
          </p:cNvCxnSpPr>
          <p:nvPr userDrawn="1"/>
        </p:nvCxnSpPr>
        <p:spPr>
          <a:xfrm>
            <a:off x="7996540" y="1979567"/>
            <a:ext cx="3802466" cy="0"/>
          </a:xfrm>
          <a:prstGeom prst="line">
            <a:avLst/>
          </a:prstGeom>
          <a:ln w="28575">
            <a:solidFill>
              <a:srgbClr val="FF671C"/>
            </a:solidFill>
          </a:ln>
        </p:spPr>
        <p:style>
          <a:lnRef idx="1">
            <a:schemeClr val="accent2"/>
          </a:lnRef>
          <a:fillRef idx="0">
            <a:schemeClr val="accent2"/>
          </a:fillRef>
          <a:effectRef idx="0">
            <a:schemeClr val="accent2"/>
          </a:effectRef>
          <a:fontRef idx="minor">
            <a:schemeClr val="tx1"/>
          </a:fontRef>
        </p:style>
      </p:cxnSp>
      <p:sp>
        <p:nvSpPr>
          <p:cNvPr id="15" name="Rectangle 14">
            <a:extLst>
              <a:ext uri="{FF2B5EF4-FFF2-40B4-BE49-F238E27FC236}">
                <a16:creationId xmlns:a16="http://schemas.microsoft.com/office/drawing/2014/main" id="{B148FFE5-18A7-4866-9AD6-CAAA0109E9A4}"/>
              </a:ext>
            </a:extLst>
          </p:cNvPr>
          <p:cNvSpPr/>
          <p:nvPr userDrawn="1"/>
        </p:nvSpPr>
        <p:spPr>
          <a:xfrm>
            <a:off x="7996540" y="2057400"/>
            <a:ext cx="3802466" cy="4441235"/>
          </a:xfrm>
          <a:prstGeom prst="rect">
            <a:avLst/>
          </a:prstGeom>
          <a:solidFill>
            <a:srgbClr val="FBE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latin typeface="Arial" panose="020B0604020202020204" pitchFamily="34" charset="0"/>
              <a:cs typeface="Arial" panose="020B0604020202020204" pitchFamily="34" charset="0"/>
            </a:endParaRPr>
          </a:p>
        </p:txBody>
      </p:sp>
      <p:sp>
        <p:nvSpPr>
          <p:cNvPr id="27" name="Content Placeholder 26">
            <a:extLst>
              <a:ext uri="{FF2B5EF4-FFF2-40B4-BE49-F238E27FC236}">
                <a16:creationId xmlns:a16="http://schemas.microsoft.com/office/drawing/2014/main" id="{2898C05F-7DEB-4137-AEB3-5105A27C4EEF}"/>
              </a:ext>
            </a:extLst>
          </p:cNvPr>
          <p:cNvSpPr>
            <a:spLocks noGrp="1"/>
          </p:cNvSpPr>
          <p:nvPr>
            <p:ph sz="quarter" idx="13"/>
          </p:nvPr>
        </p:nvSpPr>
        <p:spPr>
          <a:xfrm>
            <a:off x="406400" y="2057400"/>
            <a:ext cx="3789363" cy="4441235"/>
          </a:xfrm>
        </p:spPr>
        <p:txBody>
          <a:bodyPr>
            <a:normAutofit/>
          </a:bodyPr>
          <a:lstStyle>
            <a:lvl1pPr>
              <a:defRPr sz="2000"/>
            </a:lvl1pPr>
            <a:lvl2pPr>
              <a:defRPr sz="2000"/>
            </a:lvl2pPr>
            <a:lvl3pPr>
              <a:defRPr sz="2000"/>
            </a:lvl3pPr>
            <a:lvl4pPr>
              <a:defRPr sz="20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Content Placeholder 26">
            <a:extLst>
              <a:ext uri="{FF2B5EF4-FFF2-40B4-BE49-F238E27FC236}">
                <a16:creationId xmlns:a16="http://schemas.microsoft.com/office/drawing/2014/main" id="{0946915D-BFA5-481B-BE2B-8912D3F25420}"/>
              </a:ext>
            </a:extLst>
          </p:cNvPr>
          <p:cNvSpPr>
            <a:spLocks noGrp="1"/>
          </p:cNvSpPr>
          <p:nvPr>
            <p:ph sz="quarter" idx="14"/>
          </p:nvPr>
        </p:nvSpPr>
        <p:spPr>
          <a:xfrm>
            <a:off x="8009643" y="2057401"/>
            <a:ext cx="3789363" cy="4441824"/>
          </a:xfrm>
        </p:spPr>
        <p:txBody>
          <a:bodyPr>
            <a:normAutofit/>
          </a:bodyPr>
          <a:lstStyle>
            <a:lvl1pPr>
              <a:defRPr sz="2000"/>
            </a:lvl1pPr>
            <a:lvl2pPr>
              <a:defRPr sz="2000"/>
            </a:lvl2pPr>
            <a:lvl3pPr>
              <a:defRPr sz="2000"/>
            </a:lvl3pPr>
            <a:lvl4pPr>
              <a:defRPr sz="20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Content Placeholder 29">
            <a:extLst>
              <a:ext uri="{FF2B5EF4-FFF2-40B4-BE49-F238E27FC236}">
                <a16:creationId xmlns:a16="http://schemas.microsoft.com/office/drawing/2014/main" id="{4E040001-1FE7-4EA0-AF10-E6ADEA11DE9B}"/>
              </a:ext>
            </a:extLst>
          </p:cNvPr>
          <p:cNvSpPr>
            <a:spLocks noGrp="1"/>
          </p:cNvSpPr>
          <p:nvPr>
            <p:ph sz="quarter" idx="15" hasCustomPrompt="1"/>
          </p:nvPr>
        </p:nvSpPr>
        <p:spPr>
          <a:xfrm>
            <a:off x="7996238" y="514350"/>
            <a:ext cx="3802062" cy="1314450"/>
          </a:xfrm>
        </p:spPr>
        <p:txBody>
          <a:bodyPr anchor="ctr">
            <a:normAutofit/>
          </a:bodyPr>
          <a:lstStyle>
            <a:lvl1pPr marL="0" indent="0">
              <a:buNone/>
              <a:defRPr sz="3200" b="1"/>
            </a:lvl1pPr>
          </a:lstStyle>
          <a:p>
            <a:pPr lvl="0"/>
            <a:r>
              <a:rPr lang="en-US"/>
              <a:t>Click to edit Master title style</a:t>
            </a:r>
          </a:p>
        </p:txBody>
      </p:sp>
    </p:spTree>
    <p:extLst>
      <p:ext uri="{BB962C8B-B14F-4D97-AF65-F5344CB8AC3E}">
        <p14:creationId xmlns:p14="http://schemas.microsoft.com/office/powerpoint/2010/main" val="40983249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right_pic_slender">
    <p:spTree>
      <p:nvGrpSpPr>
        <p:cNvPr id="1" name=""/>
        <p:cNvGrpSpPr/>
        <p:nvPr/>
      </p:nvGrpSpPr>
      <p:grpSpPr>
        <a:xfrm>
          <a:off x="0" y="0"/>
          <a:ext cx="0" cy="0"/>
          <a:chOff x="0" y="0"/>
          <a:chExt cx="0" cy="0"/>
        </a:xfrm>
      </p:grpSpPr>
      <p:pic>
        <p:nvPicPr>
          <p:cNvPr id="14" name="Picture 13" descr="A picture containing outdoor, scene, laser, night&#10;&#10;Description automatically generated">
            <a:extLst>
              <a:ext uri="{FF2B5EF4-FFF2-40B4-BE49-F238E27FC236}">
                <a16:creationId xmlns:a16="http://schemas.microsoft.com/office/drawing/2014/main" id="{DD3C75D1-6A9D-4E2F-B9CD-2D516781BE18}"/>
              </a:ext>
            </a:extLst>
          </p:cNvPr>
          <p:cNvPicPr>
            <a:picLocks noChangeAspect="1"/>
          </p:cNvPicPr>
          <p:nvPr userDrawn="1"/>
        </p:nvPicPr>
        <p:blipFill rotWithShape="1">
          <a:blip r:embed="rId2"/>
          <a:srcRect l="-806" t="26587" b="15897"/>
          <a:stretch/>
        </p:blipFill>
        <p:spPr>
          <a:xfrm>
            <a:off x="-113944" y="293077"/>
            <a:ext cx="12305944" cy="6564924"/>
          </a:xfrm>
          <a:prstGeom prst="rect">
            <a:avLst/>
          </a:prstGeom>
        </p:spPr>
      </p:pic>
      <p:sp>
        <p:nvSpPr>
          <p:cNvPr id="26" name="Rectangle 25">
            <a:extLst>
              <a:ext uri="{FF2B5EF4-FFF2-40B4-BE49-F238E27FC236}">
                <a16:creationId xmlns:a16="http://schemas.microsoft.com/office/drawing/2014/main" id="{C3F25787-25C9-45A9-A9AC-B1A9F413E90E}"/>
              </a:ext>
            </a:extLst>
          </p:cNvPr>
          <p:cNvSpPr/>
          <p:nvPr userDrawn="1"/>
        </p:nvSpPr>
        <p:spPr>
          <a:xfrm>
            <a:off x="638650" y="864451"/>
            <a:ext cx="3703230" cy="1135792"/>
          </a:xfrm>
          <a:prstGeom prst="rect">
            <a:avLst/>
          </a:prstGeom>
          <a:solidFill>
            <a:srgbClr val="FF67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25735FC-20B1-4FF5-A6C8-6A29ECD8F896}"/>
              </a:ext>
            </a:extLst>
          </p:cNvPr>
          <p:cNvSpPr/>
          <p:nvPr userDrawn="1"/>
        </p:nvSpPr>
        <p:spPr>
          <a:xfrm>
            <a:off x="0" y="293078"/>
            <a:ext cx="12192000" cy="6564922"/>
          </a:xfrm>
          <a:prstGeom prst="rect">
            <a:avLst/>
          </a:prstGeom>
          <a:gradFill flip="none" rotWithShape="1">
            <a:gsLst>
              <a:gs pos="0">
                <a:schemeClr val="tx1"/>
              </a:gs>
              <a:gs pos="41000">
                <a:srgbClr val="552620">
                  <a:alpha val="77000"/>
                </a:srgbClr>
              </a:gs>
              <a:gs pos="72000">
                <a:srgbClr val="BB5D00">
                  <a:alpha val="48000"/>
                </a:srgbClr>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A picture containing text, clipart&#10;&#10;Description automatically generated">
            <a:extLst>
              <a:ext uri="{FF2B5EF4-FFF2-40B4-BE49-F238E27FC236}">
                <a16:creationId xmlns:a16="http://schemas.microsoft.com/office/drawing/2014/main" id="{2C1BD51D-58C2-4BB0-AE64-0F75B098FC6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04038" y="5632776"/>
            <a:ext cx="2383922" cy="669171"/>
          </a:xfrm>
          <a:prstGeom prst="rect">
            <a:avLst/>
          </a:prstGeom>
        </p:spPr>
      </p:pic>
      <p:sp>
        <p:nvSpPr>
          <p:cNvPr id="11" name="Rectangle 10">
            <a:extLst>
              <a:ext uri="{FF2B5EF4-FFF2-40B4-BE49-F238E27FC236}">
                <a16:creationId xmlns:a16="http://schemas.microsoft.com/office/drawing/2014/main" id="{E316A884-84E2-46DC-9C99-482E3327F7FD}"/>
              </a:ext>
            </a:extLst>
          </p:cNvPr>
          <p:cNvSpPr/>
          <p:nvPr userDrawn="1"/>
        </p:nvSpPr>
        <p:spPr>
          <a:xfrm>
            <a:off x="638650" y="2255896"/>
            <a:ext cx="3703230" cy="4046051"/>
          </a:xfrm>
          <a:prstGeom prst="rect">
            <a:avLst/>
          </a:prstGeom>
          <a:solidFill>
            <a:srgbClr val="C146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9C491C27-2F53-EE42-B78B-37814FC58266}"/>
              </a:ext>
            </a:extLst>
          </p:cNvPr>
          <p:cNvSpPr>
            <a:spLocks noGrp="1"/>
          </p:cNvSpPr>
          <p:nvPr>
            <p:ph type="body" sz="quarter" idx="3"/>
          </p:nvPr>
        </p:nvSpPr>
        <p:spPr>
          <a:xfrm>
            <a:off x="805918" y="969234"/>
            <a:ext cx="3368696" cy="871289"/>
          </a:xfrm>
          <a:prstGeom prst="rect">
            <a:avLst/>
          </a:prstGeom>
        </p:spPr>
        <p:txBody>
          <a:bodyPr anchor="b">
            <a:normAutofit/>
          </a:bodyPr>
          <a:lstStyle>
            <a:lvl1pPr marL="0" indent="0">
              <a:buNone/>
              <a:defRPr sz="2400" b="1">
                <a:solidFill>
                  <a:schemeClr val="bg1"/>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5" name="Content Placeholder 5">
            <a:extLst>
              <a:ext uri="{FF2B5EF4-FFF2-40B4-BE49-F238E27FC236}">
                <a16:creationId xmlns:a16="http://schemas.microsoft.com/office/drawing/2014/main" id="{F427A8B3-F546-45C7-AB3C-94753CECC250}"/>
              </a:ext>
            </a:extLst>
          </p:cNvPr>
          <p:cNvSpPr>
            <a:spLocks noGrp="1"/>
          </p:cNvSpPr>
          <p:nvPr>
            <p:ph sz="quarter" idx="14"/>
          </p:nvPr>
        </p:nvSpPr>
        <p:spPr>
          <a:xfrm>
            <a:off x="805918" y="2414799"/>
            <a:ext cx="3368695" cy="3684588"/>
          </a:xfrm>
          <a:prstGeom prst="rect">
            <a:avLst/>
          </a:prstGeom>
        </p:spPr>
        <p:txBody>
          <a:bodyPr>
            <a:normAutofit/>
          </a:bodyPr>
          <a:lstStyle>
            <a:lvl1pPr>
              <a:buClr>
                <a:srgbClr val="F8CF91"/>
              </a:buClr>
              <a:defRPr sz="2400">
                <a:solidFill>
                  <a:schemeClr val="bg1"/>
                </a:solidFill>
              </a:defRPr>
            </a:lvl1pPr>
            <a:lvl2pPr>
              <a:buClr>
                <a:srgbClr val="F8CF91"/>
              </a:buClr>
              <a:defRPr sz="2400">
                <a:solidFill>
                  <a:schemeClr val="bg1"/>
                </a:solidFill>
              </a:defRPr>
            </a:lvl2pPr>
            <a:lvl3pPr>
              <a:buClr>
                <a:srgbClr val="BB5D00"/>
              </a:buClr>
              <a:defRPr sz="1800">
                <a:solidFill>
                  <a:schemeClr val="bg1"/>
                </a:solidFill>
              </a:defRPr>
            </a:lvl3pPr>
            <a:lvl4pPr>
              <a:buClr>
                <a:srgbClr val="BB5D00"/>
              </a:buClr>
              <a:defRPr sz="1800"/>
            </a:lvl4pPr>
            <a:lvl5pPr>
              <a:buClr>
                <a:srgbClr val="BB5D00"/>
              </a:buClr>
              <a:defRPr sz="1800"/>
            </a:lvl5pPr>
          </a:lstStyle>
          <a:p>
            <a:pPr lvl="0"/>
            <a:r>
              <a:rPr lang="en-US"/>
              <a:t>Click to edit Master text styles</a:t>
            </a:r>
          </a:p>
          <a:p>
            <a:pPr lvl="1"/>
            <a:r>
              <a:rPr lang="en-US"/>
              <a:t>Second level</a:t>
            </a:r>
          </a:p>
        </p:txBody>
      </p:sp>
      <p:sp>
        <p:nvSpPr>
          <p:cNvPr id="41" name="Rectangle 40">
            <a:extLst>
              <a:ext uri="{FF2B5EF4-FFF2-40B4-BE49-F238E27FC236}">
                <a16:creationId xmlns:a16="http://schemas.microsoft.com/office/drawing/2014/main" id="{9903096A-C93F-4276-99BB-0AF38AE3BF3E}"/>
              </a:ext>
            </a:extLst>
          </p:cNvPr>
          <p:cNvSpPr/>
          <p:nvPr userDrawn="1"/>
        </p:nvSpPr>
        <p:spPr>
          <a:xfrm>
            <a:off x="7850118" y="864451"/>
            <a:ext cx="3703230" cy="1135792"/>
          </a:xfrm>
          <a:prstGeom prst="rect">
            <a:avLst/>
          </a:prstGeom>
          <a:solidFill>
            <a:srgbClr val="FF67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D867DA70-D9F9-4BD4-8014-0D5695063C70}"/>
              </a:ext>
            </a:extLst>
          </p:cNvPr>
          <p:cNvSpPr/>
          <p:nvPr userDrawn="1"/>
        </p:nvSpPr>
        <p:spPr>
          <a:xfrm>
            <a:off x="7850118" y="2255896"/>
            <a:ext cx="3703230" cy="4046051"/>
          </a:xfrm>
          <a:prstGeom prst="rect">
            <a:avLst/>
          </a:prstGeom>
          <a:solidFill>
            <a:srgbClr val="C146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 Placeholder 4">
            <a:extLst>
              <a:ext uri="{FF2B5EF4-FFF2-40B4-BE49-F238E27FC236}">
                <a16:creationId xmlns:a16="http://schemas.microsoft.com/office/drawing/2014/main" id="{6BB28C40-658B-4047-815C-5C8523747DC6}"/>
              </a:ext>
            </a:extLst>
          </p:cNvPr>
          <p:cNvSpPr>
            <a:spLocks noGrp="1"/>
          </p:cNvSpPr>
          <p:nvPr>
            <p:ph type="body" sz="quarter" idx="15"/>
          </p:nvPr>
        </p:nvSpPr>
        <p:spPr>
          <a:xfrm>
            <a:off x="8017386" y="916178"/>
            <a:ext cx="3368696" cy="924345"/>
          </a:xfrm>
          <a:prstGeom prst="rect">
            <a:avLst/>
          </a:prstGeom>
        </p:spPr>
        <p:txBody>
          <a:bodyPr anchor="b">
            <a:normAutofit/>
          </a:bodyPr>
          <a:lstStyle>
            <a:lvl1pPr marL="0" indent="0">
              <a:buNone/>
              <a:defRPr sz="2400" b="1">
                <a:solidFill>
                  <a:schemeClr val="bg1"/>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5" name="Content Placeholder 5">
            <a:extLst>
              <a:ext uri="{FF2B5EF4-FFF2-40B4-BE49-F238E27FC236}">
                <a16:creationId xmlns:a16="http://schemas.microsoft.com/office/drawing/2014/main" id="{6FA0D0C2-8F4E-4991-BFBF-6EF8A3753016}"/>
              </a:ext>
            </a:extLst>
          </p:cNvPr>
          <p:cNvSpPr>
            <a:spLocks noGrp="1"/>
          </p:cNvSpPr>
          <p:nvPr>
            <p:ph sz="quarter" idx="16"/>
          </p:nvPr>
        </p:nvSpPr>
        <p:spPr>
          <a:xfrm>
            <a:off x="8017386" y="2361743"/>
            <a:ext cx="3368695" cy="3684588"/>
          </a:xfrm>
          <a:prstGeom prst="rect">
            <a:avLst/>
          </a:prstGeom>
        </p:spPr>
        <p:txBody>
          <a:bodyPr>
            <a:normAutofit/>
          </a:bodyPr>
          <a:lstStyle>
            <a:lvl1pPr>
              <a:buClr>
                <a:srgbClr val="F8CF91"/>
              </a:buClr>
              <a:defRPr sz="2400">
                <a:solidFill>
                  <a:schemeClr val="bg1"/>
                </a:solidFill>
              </a:defRPr>
            </a:lvl1pPr>
            <a:lvl2pPr>
              <a:buClr>
                <a:srgbClr val="F8CF91"/>
              </a:buClr>
              <a:defRPr sz="2400">
                <a:solidFill>
                  <a:schemeClr val="bg1"/>
                </a:solidFill>
              </a:defRPr>
            </a:lvl2pPr>
            <a:lvl3pPr>
              <a:buClr>
                <a:srgbClr val="BB5D00"/>
              </a:buClr>
              <a:defRPr sz="1800">
                <a:solidFill>
                  <a:schemeClr val="bg1"/>
                </a:solidFill>
              </a:defRPr>
            </a:lvl3pPr>
            <a:lvl4pPr>
              <a:buClr>
                <a:srgbClr val="BB5D00"/>
              </a:buClr>
              <a:defRPr sz="1800"/>
            </a:lvl4pPr>
            <a:lvl5pPr>
              <a:buClr>
                <a:srgbClr val="BB5D00"/>
              </a:buClr>
              <a:defRPr sz="1800"/>
            </a:lvl5pPr>
          </a:lstStyle>
          <a:p>
            <a:pPr lvl="0"/>
            <a:r>
              <a:rPr lang="en-US"/>
              <a:t>Click to edit Master text styles</a:t>
            </a:r>
          </a:p>
          <a:p>
            <a:pPr lvl="1"/>
            <a:r>
              <a:rPr lang="en-US"/>
              <a:t>Second level</a:t>
            </a:r>
          </a:p>
        </p:txBody>
      </p:sp>
      <p:sp>
        <p:nvSpPr>
          <p:cNvPr id="36" name="Slide Number Placeholder 5">
            <a:extLst>
              <a:ext uri="{FF2B5EF4-FFF2-40B4-BE49-F238E27FC236}">
                <a16:creationId xmlns:a16="http://schemas.microsoft.com/office/drawing/2014/main" id="{3308C8F3-6A10-47C3-9F47-926F9CDD6845}"/>
              </a:ext>
            </a:extLst>
          </p:cNvPr>
          <p:cNvSpPr>
            <a:spLocks noGrp="1"/>
          </p:cNvSpPr>
          <p:nvPr>
            <p:ph type="sldNum" sz="quarter" idx="12"/>
          </p:nvPr>
        </p:nvSpPr>
        <p:spPr>
          <a:xfrm>
            <a:off x="11593581" y="6498635"/>
            <a:ext cx="598419" cy="359365"/>
          </a:xfrm>
          <a:prstGeom prst="rect">
            <a:avLst/>
          </a:prstGeom>
        </p:spPr>
        <p:txBody>
          <a:bodyPr/>
          <a:lstStyle>
            <a:lvl1pPr>
              <a:defRPr sz="1000">
                <a:solidFill>
                  <a:schemeClr val="bg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a:p>
        </p:txBody>
      </p:sp>
    </p:spTree>
    <p:extLst>
      <p:ext uri="{BB962C8B-B14F-4D97-AF65-F5344CB8AC3E}">
        <p14:creationId xmlns:p14="http://schemas.microsoft.com/office/powerpoint/2010/main" val="39161563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right blank text_truck_graph">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AFF172AC-A2A3-4313-B1BD-CF3943DFB91B}"/>
              </a:ext>
            </a:extLst>
          </p:cNvPr>
          <p:cNvGraphicFramePr>
            <a:graphicFrameLocks noChangeAspect="1"/>
          </p:cNvGraphicFramePr>
          <p:nvPr userDrawn="1">
            <p:custDataLst>
              <p:tags r:id="rId1"/>
            </p:custDataLst>
            <p:extLst>
              <p:ext uri="{D42A27DB-BD31-4B8C-83A1-F6EECF244321}">
                <p14:modId xmlns:p14="http://schemas.microsoft.com/office/powerpoint/2010/main" val="1481361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3" name="Object 2" hidden="1">
                        <a:extLst>
                          <a:ext uri="{FF2B5EF4-FFF2-40B4-BE49-F238E27FC236}">
                            <a16:creationId xmlns:a16="http://schemas.microsoft.com/office/drawing/2014/main" id="{AFF172AC-A2A3-4313-B1BD-CF3943DFB91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Rectangle 15">
            <a:extLst>
              <a:ext uri="{FF2B5EF4-FFF2-40B4-BE49-F238E27FC236}">
                <a16:creationId xmlns:a16="http://schemas.microsoft.com/office/drawing/2014/main" id="{7A748285-ECA7-4CF6-9B43-FE926B61338E}"/>
              </a:ext>
            </a:extLst>
          </p:cNvPr>
          <p:cNvSpPr/>
          <p:nvPr userDrawn="1"/>
        </p:nvSpPr>
        <p:spPr>
          <a:xfrm>
            <a:off x="9987985" y="6101622"/>
            <a:ext cx="2204185" cy="748870"/>
          </a:xfrm>
          <a:prstGeom prst="rect">
            <a:avLst/>
          </a:prstGeom>
          <a:solidFill>
            <a:srgbClr val="170D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picture containing sky, outdoor, mountain, background&#10;&#10;Description automatically generated">
            <a:extLst>
              <a:ext uri="{FF2B5EF4-FFF2-40B4-BE49-F238E27FC236}">
                <a16:creationId xmlns:a16="http://schemas.microsoft.com/office/drawing/2014/main" id="{DE2FC54F-AC66-4200-A27D-E124F3E5C3FB}"/>
              </a:ext>
            </a:extLst>
          </p:cNvPr>
          <p:cNvPicPr>
            <a:picLocks noChangeAspect="1"/>
          </p:cNvPicPr>
          <p:nvPr userDrawn="1"/>
        </p:nvPicPr>
        <p:blipFill rotWithShape="1">
          <a:blip r:embed="rId5"/>
          <a:srcRect l="612" t="1398" r="5125"/>
          <a:stretch/>
        </p:blipFill>
        <p:spPr>
          <a:xfrm>
            <a:off x="6223434" y="289273"/>
            <a:ext cx="5968736" cy="6568725"/>
          </a:xfrm>
          <a:prstGeom prst="rect">
            <a:avLst/>
          </a:prstGeom>
          <a:solidFill>
            <a:srgbClr val="79BBDE"/>
          </a:solidFill>
        </p:spPr>
      </p:pic>
      <p:sp>
        <p:nvSpPr>
          <p:cNvPr id="11" name="Rectangle 10">
            <a:extLst>
              <a:ext uri="{FF2B5EF4-FFF2-40B4-BE49-F238E27FC236}">
                <a16:creationId xmlns:a16="http://schemas.microsoft.com/office/drawing/2014/main" id="{E316A884-84E2-46DC-9C99-482E3327F7FD}"/>
              </a:ext>
            </a:extLst>
          </p:cNvPr>
          <p:cNvSpPr/>
          <p:nvPr userDrawn="1"/>
        </p:nvSpPr>
        <p:spPr>
          <a:xfrm>
            <a:off x="9417267" y="697254"/>
            <a:ext cx="2774731" cy="58714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7B8390DA-6BBC-478A-80F0-41165EDA809F}"/>
              </a:ext>
            </a:extLst>
          </p:cNvPr>
          <p:cNvCxnSpPr>
            <a:cxnSpLocks/>
          </p:cNvCxnSpPr>
          <p:nvPr userDrawn="1"/>
        </p:nvCxnSpPr>
        <p:spPr>
          <a:xfrm flipH="1">
            <a:off x="9722067" y="5172208"/>
            <a:ext cx="2165131" cy="0"/>
          </a:xfrm>
          <a:prstGeom prst="line">
            <a:avLst/>
          </a:prstGeom>
          <a:ln>
            <a:solidFill>
              <a:srgbClr val="FF671C"/>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F12297E1-395A-4EDD-99CD-83486341F434}"/>
              </a:ext>
            </a:extLst>
          </p:cNvPr>
          <p:cNvSpPr/>
          <p:nvPr userDrawn="1"/>
        </p:nvSpPr>
        <p:spPr>
          <a:xfrm>
            <a:off x="-11579" y="5172208"/>
            <a:ext cx="6479054" cy="1396518"/>
          </a:xfrm>
          <a:prstGeom prst="rect">
            <a:avLst/>
          </a:prstGeom>
          <a:solidFill>
            <a:srgbClr val="F8CF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 Placeholder 4">
            <a:extLst>
              <a:ext uri="{FF2B5EF4-FFF2-40B4-BE49-F238E27FC236}">
                <a16:creationId xmlns:a16="http://schemas.microsoft.com/office/drawing/2014/main" id="{5322E86B-8A69-4D6F-B330-ABD1104C1D4A}"/>
              </a:ext>
            </a:extLst>
          </p:cNvPr>
          <p:cNvSpPr>
            <a:spLocks noGrp="1"/>
          </p:cNvSpPr>
          <p:nvPr>
            <p:ph type="body" sz="quarter" idx="17" hasCustomPrompt="1"/>
          </p:nvPr>
        </p:nvSpPr>
        <p:spPr>
          <a:xfrm>
            <a:off x="346365" y="5348667"/>
            <a:ext cx="5876897" cy="1099586"/>
          </a:xfrm>
          <a:prstGeom prst="rect">
            <a:avLst/>
          </a:prstGeom>
        </p:spPr>
        <p:txBody>
          <a:bodyPr numCol="1" anchor="ctr">
            <a:normAutofit/>
          </a:bodyPr>
          <a:lstStyle>
            <a:lvl1pPr marL="0" indent="0" algn="ctr">
              <a:buNone/>
              <a:defRPr sz="2000" b="1">
                <a:solidFill>
                  <a:srgbClr val="C14628"/>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Text</a:t>
            </a:r>
          </a:p>
        </p:txBody>
      </p:sp>
      <p:sp>
        <p:nvSpPr>
          <p:cNvPr id="41" name="Content Placeholder 5">
            <a:extLst>
              <a:ext uri="{FF2B5EF4-FFF2-40B4-BE49-F238E27FC236}">
                <a16:creationId xmlns:a16="http://schemas.microsoft.com/office/drawing/2014/main" id="{F1FA932B-1BFD-44EB-99B4-5A9C1DB140C6}"/>
              </a:ext>
            </a:extLst>
          </p:cNvPr>
          <p:cNvSpPr>
            <a:spLocks noGrp="1"/>
          </p:cNvSpPr>
          <p:nvPr>
            <p:ph sz="quarter" idx="4"/>
          </p:nvPr>
        </p:nvSpPr>
        <p:spPr>
          <a:xfrm>
            <a:off x="428625" y="1491312"/>
            <a:ext cx="5539941" cy="3480738"/>
          </a:xfrm>
          <a:prstGeom prst="rect">
            <a:avLst/>
          </a:prstGeom>
        </p:spPr>
        <p:txBody>
          <a:bodyPr>
            <a:normAutofit/>
          </a:bodyPr>
          <a:lstStyle>
            <a:lvl1pPr>
              <a:defRPr sz="2400"/>
            </a:lvl1pPr>
            <a:lvl2pPr>
              <a:buClr>
                <a:srgbClr val="BB5D00"/>
              </a:buClr>
              <a:defRPr sz="2400"/>
            </a:lvl2pPr>
            <a:lvl3pPr>
              <a:buClr>
                <a:srgbClr val="BB5D00"/>
              </a:buClr>
              <a:defRPr sz="2400"/>
            </a:lvl3pPr>
            <a:lvl4pPr>
              <a:buClr>
                <a:srgbClr val="BB5D00"/>
              </a:buClr>
              <a:defRPr sz="2400"/>
            </a:lvl4pPr>
            <a:lvl5pPr>
              <a:buClr>
                <a:srgbClr val="BB5D00"/>
              </a:buCl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2" name="Picture 51" descr="A picture containing text, clipart&#10;&#10;Description automatically generated">
            <a:extLst>
              <a:ext uri="{FF2B5EF4-FFF2-40B4-BE49-F238E27FC236}">
                <a16:creationId xmlns:a16="http://schemas.microsoft.com/office/drawing/2014/main" id="{663A9D35-7C41-46D4-BA62-5D7EEC09C994}"/>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110176" y="5693641"/>
            <a:ext cx="1388913" cy="389870"/>
          </a:xfrm>
          <a:prstGeom prst="rect">
            <a:avLst/>
          </a:prstGeom>
        </p:spPr>
      </p:pic>
      <p:sp>
        <p:nvSpPr>
          <p:cNvPr id="23" name="Title Placeholder 1">
            <a:extLst>
              <a:ext uri="{FF2B5EF4-FFF2-40B4-BE49-F238E27FC236}">
                <a16:creationId xmlns:a16="http://schemas.microsoft.com/office/drawing/2014/main" id="{CD85F1B6-541D-4AB9-8187-24F9899E92B2}"/>
              </a:ext>
            </a:extLst>
          </p:cNvPr>
          <p:cNvSpPr>
            <a:spLocks noGrp="1"/>
          </p:cNvSpPr>
          <p:nvPr>
            <p:ph type="title"/>
          </p:nvPr>
        </p:nvSpPr>
        <p:spPr>
          <a:xfrm>
            <a:off x="428626" y="365125"/>
            <a:ext cx="5794636" cy="675389"/>
          </a:xfrm>
          <a:prstGeom prst="rect">
            <a:avLst/>
          </a:prstGeom>
        </p:spPr>
        <p:txBody>
          <a:bodyPr vert="horz" lIns="91440" tIns="45720" rIns="91440" bIns="45720" rtlCol="0" anchor="ctr">
            <a:noAutofit/>
          </a:bodyPr>
          <a:lstStyle>
            <a:lvl1pPr>
              <a:defRPr sz="3200"/>
            </a:lvl1pPr>
          </a:lstStyle>
          <a:p>
            <a:r>
              <a:rPr lang="en-US"/>
              <a:t>Click to edit Master title style</a:t>
            </a:r>
          </a:p>
        </p:txBody>
      </p:sp>
      <p:sp>
        <p:nvSpPr>
          <p:cNvPr id="25" name="Slide Number Placeholder 5">
            <a:extLst>
              <a:ext uri="{FF2B5EF4-FFF2-40B4-BE49-F238E27FC236}">
                <a16:creationId xmlns:a16="http://schemas.microsoft.com/office/drawing/2014/main" id="{0D2B095E-F5D4-468D-B325-D0D03D2B9318}"/>
              </a:ext>
            </a:extLst>
          </p:cNvPr>
          <p:cNvSpPr>
            <a:spLocks noGrp="1"/>
          </p:cNvSpPr>
          <p:nvPr>
            <p:ph type="sldNum" sz="quarter" idx="12"/>
          </p:nvPr>
        </p:nvSpPr>
        <p:spPr>
          <a:xfrm>
            <a:off x="11593581" y="6498635"/>
            <a:ext cx="598419" cy="359365"/>
          </a:xfrm>
          <a:prstGeom prst="rect">
            <a:avLst/>
          </a:prstGeom>
        </p:spPr>
        <p:txBody>
          <a:bodyPr/>
          <a:lstStyle>
            <a:lvl1pPr>
              <a:defRPr sz="1000">
                <a:solidFill>
                  <a:schemeClr val="bg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a:p>
        </p:txBody>
      </p:sp>
      <p:sp>
        <p:nvSpPr>
          <p:cNvPr id="7" name="Chart Placeholder 6">
            <a:extLst>
              <a:ext uri="{FF2B5EF4-FFF2-40B4-BE49-F238E27FC236}">
                <a16:creationId xmlns:a16="http://schemas.microsoft.com/office/drawing/2014/main" id="{F2BB3D40-32C2-47A0-97E0-E3A31B106B8F}"/>
              </a:ext>
            </a:extLst>
          </p:cNvPr>
          <p:cNvSpPr>
            <a:spLocks noGrp="1"/>
          </p:cNvSpPr>
          <p:nvPr>
            <p:ph type="chart" sz="quarter" idx="18"/>
          </p:nvPr>
        </p:nvSpPr>
        <p:spPr>
          <a:xfrm>
            <a:off x="9764713" y="1408113"/>
            <a:ext cx="2203450" cy="2190750"/>
          </a:xfrm>
        </p:spPr>
        <p:txBody>
          <a:bodyPr/>
          <a:lstStyle>
            <a:lvl1pPr marL="0" indent="0">
              <a:buNone/>
              <a:defRPr/>
            </a:lvl1pPr>
          </a:lstStyle>
          <a:p>
            <a:endParaRPr lang="en-US"/>
          </a:p>
        </p:txBody>
      </p:sp>
      <p:sp>
        <p:nvSpPr>
          <p:cNvPr id="18" name="Text Placeholder 4">
            <a:extLst>
              <a:ext uri="{FF2B5EF4-FFF2-40B4-BE49-F238E27FC236}">
                <a16:creationId xmlns:a16="http://schemas.microsoft.com/office/drawing/2014/main" id="{505F79FE-208E-4585-8D3A-2F3E1DAE8950}"/>
              </a:ext>
            </a:extLst>
          </p:cNvPr>
          <p:cNvSpPr>
            <a:spLocks noGrp="1"/>
          </p:cNvSpPr>
          <p:nvPr>
            <p:ph type="body" sz="quarter" idx="15" hasCustomPrompt="1"/>
          </p:nvPr>
        </p:nvSpPr>
        <p:spPr>
          <a:xfrm>
            <a:off x="9532421" y="777248"/>
            <a:ext cx="2516704" cy="537202"/>
          </a:xfrm>
          <a:prstGeom prst="rect">
            <a:avLst/>
          </a:prstGeom>
        </p:spPr>
        <p:txBody>
          <a:bodyPr anchor="b">
            <a:noAutofit/>
          </a:bodyPr>
          <a:lstStyle>
            <a:lvl1pPr marL="0" indent="0" algn="ctr" defTabSz="914400" rtl="0" eaLnBrk="1" latinLnBrk="0" hangingPunct="1">
              <a:buNone/>
              <a:defRPr lang="en-US" sz="1600" b="1" kern="1200" dirty="0">
                <a:solidFill>
                  <a:srgbClr val="FFC000"/>
                </a:solidFill>
                <a:latin typeface="Arial" panose="020B0604020202020204" pitchFamily="34" charset="0"/>
                <a:ea typeface="+mn-ea"/>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Graphic title</a:t>
            </a:r>
          </a:p>
        </p:txBody>
      </p:sp>
      <p:sp>
        <p:nvSpPr>
          <p:cNvPr id="19" name="Text Placeholder 4">
            <a:extLst>
              <a:ext uri="{FF2B5EF4-FFF2-40B4-BE49-F238E27FC236}">
                <a16:creationId xmlns:a16="http://schemas.microsoft.com/office/drawing/2014/main" id="{444F418D-7533-4D71-A628-4109B383B067}"/>
              </a:ext>
            </a:extLst>
          </p:cNvPr>
          <p:cNvSpPr>
            <a:spLocks noGrp="1"/>
          </p:cNvSpPr>
          <p:nvPr>
            <p:ph type="body" sz="quarter" idx="19" hasCustomPrompt="1"/>
          </p:nvPr>
        </p:nvSpPr>
        <p:spPr>
          <a:xfrm>
            <a:off x="9764712" y="3775691"/>
            <a:ext cx="2203451" cy="537202"/>
          </a:xfrm>
          <a:prstGeom prst="rect">
            <a:avLst/>
          </a:prstGeom>
        </p:spPr>
        <p:txBody>
          <a:bodyPr anchor="t">
            <a:noAutofit/>
          </a:bodyPr>
          <a:lstStyle>
            <a:lvl1pPr marL="0" indent="0" algn="l" defTabSz="914400" rtl="0" eaLnBrk="1" latinLnBrk="0" hangingPunct="1">
              <a:buNone/>
              <a:defRPr lang="en-US" sz="900" b="0" kern="1200" dirty="0">
                <a:solidFill>
                  <a:srgbClr val="FFC000"/>
                </a:solidFill>
                <a:latin typeface="Arial" panose="020B0604020202020204" pitchFamily="34" charset="0"/>
                <a:ea typeface="+mn-ea"/>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footnotes</a:t>
            </a:r>
          </a:p>
        </p:txBody>
      </p:sp>
    </p:spTree>
    <p:extLst>
      <p:ext uri="{BB962C8B-B14F-4D97-AF65-F5344CB8AC3E}">
        <p14:creationId xmlns:p14="http://schemas.microsoft.com/office/powerpoint/2010/main" val="31512312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enter blank text_cathode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316A884-84E2-46DC-9C99-482E3327F7FD}"/>
              </a:ext>
            </a:extLst>
          </p:cNvPr>
          <p:cNvSpPr/>
          <p:nvPr userDrawn="1"/>
        </p:nvSpPr>
        <p:spPr>
          <a:xfrm>
            <a:off x="9971032" y="1142283"/>
            <a:ext cx="2215327" cy="571571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004D8BE-BEFD-449A-BF53-D18A0C168E0D}"/>
              </a:ext>
            </a:extLst>
          </p:cNvPr>
          <p:cNvSpPr/>
          <p:nvPr userDrawn="1"/>
        </p:nvSpPr>
        <p:spPr>
          <a:xfrm>
            <a:off x="2169268" y="4612141"/>
            <a:ext cx="7247999" cy="1871227"/>
          </a:xfrm>
          <a:prstGeom prst="rect">
            <a:avLst/>
          </a:prstGeom>
          <a:solidFill>
            <a:srgbClr val="F8CF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2E9412DB-D04A-4E0F-995F-0CCC03B9E644}"/>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saturation sat="215000"/>
                    </a14:imgEffect>
                    <a14:imgEffect>
                      <a14:brightnessContrast bright="15000"/>
                    </a14:imgEffect>
                  </a14:imgLayer>
                </a14:imgProps>
              </a:ext>
            </a:extLst>
          </a:blip>
          <a:srcRect l="49224" t="494" r="10566" b="-494"/>
          <a:stretch/>
        </p:blipFill>
        <p:spPr>
          <a:xfrm>
            <a:off x="9669897" y="4612141"/>
            <a:ext cx="2516462" cy="1889910"/>
          </a:xfrm>
          <a:prstGeom prst="rect">
            <a:avLst/>
          </a:prstGeom>
        </p:spPr>
      </p:pic>
      <p:graphicFrame>
        <p:nvGraphicFramePr>
          <p:cNvPr id="3" name="Object 2" hidden="1">
            <a:extLst>
              <a:ext uri="{FF2B5EF4-FFF2-40B4-BE49-F238E27FC236}">
                <a16:creationId xmlns:a16="http://schemas.microsoft.com/office/drawing/2014/main" id="{15F7F7F6-9253-4C53-916F-AFEDB2A42F40}"/>
              </a:ext>
            </a:extLst>
          </p:cNvPr>
          <p:cNvGraphicFramePr>
            <a:graphicFrameLocks noChangeAspect="1"/>
          </p:cNvGraphicFramePr>
          <p:nvPr userDrawn="1">
            <p:custDataLst>
              <p:tags r:id="rId1"/>
            </p:custDataLst>
            <p:extLst>
              <p:ext uri="{D42A27DB-BD31-4B8C-83A1-F6EECF244321}">
                <p14:modId xmlns:p14="http://schemas.microsoft.com/office/powerpoint/2010/main" val="227794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592" imgH="595" progId="TCLayout.ActiveDocument.1">
                  <p:embed/>
                </p:oleObj>
              </mc:Choice>
              <mc:Fallback>
                <p:oleObj name="think-cell Slide" r:id="rId5" imgW="592" imgH="595" progId="TCLayout.ActiveDocument.1">
                  <p:embed/>
                  <p:pic>
                    <p:nvPicPr>
                      <p:cNvPr id="3" name="Object 2" hidden="1">
                        <a:extLst>
                          <a:ext uri="{FF2B5EF4-FFF2-40B4-BE49-F238E27FC236}">
                            <a16:creationId xmlns:a16="http://schemas.microsoft.com/office/drawing/2014/main" id="{15F7F7F6-9253-4C53-916F-AFEDB2A42F4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8" name="Rectangle 7">
            <a:extLst>
              <a:ext uri="{FF2B5EF4-FFF2-40B4-BE49-F238E27FC236}">
                <a16:creationId xmlns:a16="http://schemas.microsoft.com/office/drawing/2014/main" id="{821C5C84-6F3C-407A-AF97-72D5005EB64B}"/>
              </a:ext>
            </a:extLst>
          </p:cNvPr>
          <p:cNvSpPr/>
          <p:nvPr userDrawn="1"/>
        </p:nvSpPr>
        <p:spPr>
          <a:xfrm rot="367454">
            <a:off x="-350457" y="177131"/>
            <a:ext cx="3023010" cy="6821809"/>
          </a:xfrm>
          <a:custGeom>
            <a:avLst/>
            <a:gdLst>
              <a:gd name="connsiteX0" fmla="*/ 0 w 3068636"/>
              <a:gd name="connsiteY0" fmla="*/ 0 h 7276184"/>
              <a:gd name="connsiteX1" fmla="*/ 3068636 w 3068636"/>
              <a:gd name="connsiteY1" fmla="*/ 0 h 7276184"/>
              <a:gd name="connsiteX2" fmla="*/ 3068636 w 3068636"/>
              <a:gd name="connsiteY2" fmla="*/ 7276184 h 7276184"/>
              <a:gd name="connsiteX3" fmla="*/ 0 w 3068636"/>
              <a:gd name="connsiteY3" fmla="*/ 7276184 h 7276184"/>
              <a:gd name="connsiteX4" fmla="*/ 0 w 3068636"/>
              <a:gd name="connsiteY4" fmla="*/ 0 h 7276184"/>
              <a:gd name="connsiteX0" fmla="*/ 0 w 3608871"/>
              <a:gd name="connsiteY0" fmla="*/ 788969 h 7276184"/>
              <a:gd name="connsiteX1" fmla="*/ 3608871 w 3608871"/>
              <a:gd name="connsiteY1" fmla="*/ 0 h 7276184"/>
              <a:gd name="connsiteX2" fmla="*/ 3608871 w 3608871"/>
              <a:gd name="connsiteY2" fmla="*/ 7276184 h 7276184"/>
              <a:gd name="connsiteX3" fmla="*/ 540235 w 3608871"/>
              <a:gd name="connsiteY3" fmla="*/ 7276184 h 7276184"/>
              <a:gd name="connsiteX4" fmla="*/ 0 w 3608871"/>
              <a:gd name="connsiteY4" fmla="*/ 788969 h 7276184"/>
              <a:gd name="connsiteX0" fmla="*/ 0 w 3608871"/>
              <a:gd name="connsiteY0" fmla="*/ 0 h 6487215"/>
              <a:gd name="connsiteX1" fmla="*/ 3020360 w 3608871"/>
              <a:gd name="connsiteY1" fmla="*/ 99503 h 6487215"/>
              <a:gd name="connsiteX2" fmla="*/ 3608871 w 3608871"/>
              <a:gd name="connsiteY2" fmla="*/ 6487215 h 6487215"/>
              <a:gd name="connsiteX3" fmla="*/ 540235 w 3608871"/>
              <a:gd name="connsiteY3" fmla="*/ 6487215 h 6487215"/>
              <a:gd name="connsiteX4" fmla="*/ 0 w 3608871"/>
              <a:gd name="connsiteY4" fmla="*/ 0 h 6487215"/>
              <a:gd name="connsiteX0" fmla="*/ 0 w 3608871"/>
              <a:gd name="connsiteY0" fmla="*/ 325522 h 6812737"/>
              <a:gd name="connsiteX1" fmla="*/ 2915805 w 3608871"/>
              <a:gd name="connsiteY1" fmla="*/ 0 h 6812737"/>
              <a:gd name="connsiteX2" fmla="*/ 3608871 w 3608871"/>
              <a:gd name="connsiteY2" fmla="*/ 6812737 h 6812737"/>
              <a:gd name="connsiteX3" fmla="*/ 540235 w 3608871"/>
              <a:gd name="connsiteY3" fmla="*/ 6812737 h 6812737"/>
              <a:gd name="connsiteX4" fmla="*/ 0 w 3608871"/>
              <a:gd name="connsiteY4" fmla="*/ 325522 h 6812737"/>
              <a:gd name="connsiteX0" fmla="*/ 0 w 3608871"/>
              <a:gd name="connsiteY0" fmla="*/ 325522 h 6812737"/>
              <a:gd name="connsiteX1" fmla="*/ 2915805 w 3608871"/>
              <a:gd name="connsiteY1" fmla="*/ 0 h 6812737"/>
              <a:gd name="connsiteX2" fmla="*/ 3608871 w 3608871"/>
              <a:gd name="connsiteY2" fmla="*/ 6812737 h 6812737"/>
              <a:gd name="connsiteX3" fmla="*/ 1432758 w 3608871"/>
              <a:gd name="connsiteY3" fmla="*/ 6669810 h 6812737"/>
              <a:gd name="connsiteX4" fmla="*/ 0 w 3608871"/>
              <a:gd name="connsiteY4" fmla="*/ 325522 h 6812737"/>
              <a:gd name="connsiteX0" fmla="*/ 0 w 3608871"/>
              <a:gd name="connsiteY0" fmla="*/ 325522 h 6847255"/>
              <a:gd name="connsiteX1" fmla="*/ 2915805 w 3608871"/>
              <a:gd name="connsiteY1" fmla="*/ 0 h 6847255"/>
              <a:gd name="connsiteX2" fmla="*/ 3608871 w 3608871"/>
              <a:gd name="connsiteY2" fmla="*/ 6812737 h 6847255"/>
              <a:gd name="connsiteX3" fmla="*/ 767955 w 3608871"/>
              <a:gd name="connsiteY3" fmla="*/ 6847255 h 6847255"/>
              <a:gd name="connsiteX4" fmla="*/ 0 w 3608871"/>
              <a:gd name="connsiteY4" fmla="*/ 325522 h 6847255"/>
              <a:gd name="connsiteX0" fmla="*/ 0 w 3453138"/>
              <a:gd name="connsiteY0" fmla="*/ 325522 h 6847255"/>
              <a:gd name="connsiteX1" fmla="*/ 2915805 w 3453138"/>
              <a:gd name="connsiteY1" fmla="*/ 0 h 6847255"/>
              <a:gd name="connsiteX2" fmla="*/ 3453138 w 3453138"/>
              <a:gd name="connsiteY2" fmla="*/ 6570059 h 6847255"/>
              <a:gd name="connsiteX3" fmla="*/ 767955 w 3453138"/>
              <a:gd name="connsiteY3" fmla="*/ 6847255 h 6847255"/>
              <a:gd name="connsiteX4" fmla="*/ 0 w 3453138"/>
              <a:gd name="connsiteY4" fmla="*/ 325522 h 6847255"/>
              <a:gd name="connsiteX0" fmla="*/ 0 w 3581356"/>
              <a:gd name="connsiteY0" fmla="*/ 325522 h 6847255"/>
              <a:gd name="connsiteX1" fmla="*/ 2915805 w 3581356"/>
              <a:gd name="connsiteY1" fmla="*/ 0 h 6847255"/>
              <a:gd name="connsiteX2" fmla="*/ 3581356 w 3581356"/>
              <a:gd name="connsiteY2" fmla="*/ 6556302 h 6847255"/>
              <a:gd name="connsiteX3" fmla="*/ 767955 w 3581356"/>
              <a:gd name="connsiteY3" fmla="*/ 6847255 h 6847255"/>
              <a:gd name="connsiteX4" fmla="*/ 0 w 3581356"/>
              <a:gd name="connsiteY4" fmla="*/ 325522 h 6847255"/>
              <a:gd name="connsiteX0" fmla="*/ 0 w 3511418"/>
              <a:gd name="connsiteY0" fmla="*/ 318019 h 6847255"/>
              <a:gd name="connsiteX1" fmla="*/ 2845867 w 3511418"/>
              <a:gd name="connsiteY1" fmla="*/ 0 h 6847255"/>
              <a:gd name="connsiteX2" fmla="*/ 3511418 w 3511418"/>
              <a:gd name="connsiteY2" fmla="*/ 6556302 h 6847255"/>
              <a:gd name="connsiteX3" fmla="*/ 698017 w 3511418"/>
              <a:gd name="connsiteY3" fmla="*/ 6847255 h 6847255"/>
              <a:gd name="connsiteX4" fmla="*/ 0 w 3511418"/>
              <a:gd name="connsiteY4" fmla="*/ 318019 h 6847255"/>
              <a:gd name="connsiteX0" fmla="*/ 0 w 3009474"/>
              <a:gd name="connsiteY0" fmla="*/ 318019 h 6847255"/>
              <a:gd name="connsiteX1" fmla="*/ 2845867 w 3009474"/>
              <a:gd name="connsiteY1" fmla="*/ 0 h 6847255"/>
              <a:gd name="connsiteX2" fmla="*/ 3009474 w 3009474"/>
              <a:gd name="connsiteY2" fmla="*/ 6610159 h 6847255"/>
              <a:gd name="connsiteX3" fmla="*/ 698017 w 3009474"/>
              <a:gd name="connsiteY3" fmla="*/ 6847255 h 6847255"/>
              <a:gd name="connsiteX4" fmla="*/ 0 w 3009474"/>
              <a:gd name="connsiteY4" fmla="*/ 318019 h 6847255"/>
              <a:gd name="connsiteX0" fmla="*/ 0 w 3009474"/>
              <a:gd name="connsiteY0" fmla="*/ 270584 h 6799820"/>
              <a:gd name="connsiteX1" fmla="*/ 2314495 w 3009474"/>
              <a:gd name="connsiteY1" fmla="*/ 0 h 6799820"/>
              <a:gd name="connsiteX2" fmla="*/ 3009474 w 3009474"/>
              <a:gd name="connsiteY2" fmla="*/ 6562724 h 6799820"/>
              <a:gd name="connsiteX3" fmla="*/ 698017 w 3009474"/>
              <a:gd name="connsiteY3" fmla="*/ 6799820 h 6799820"/>
              <a:gd name="connsiteX4" fmla="*/ 0 w 3009474"/>
              <a:gd name="connsiteY4" fmla="*/ 270584 h 6799820"/>
              <a:gd name="connsiteX0" fmla="*/ 0 w 3023010"/>
              <a:gd name="connsiteY0" fmla="*/ 233718 h 6799820"/>
              <a:gd name="connsiteX1" fmla="*/ 2328031 w 3023010"/>
              <a:gd name="connsiteY1" fmla="*/ 0 h 6799820"/>
              <a:gd name="connsiteX2" fmla="*/ 3023010 w 3023010"/>
              <a:gd name="connsiteY2" fmla="*/ 6562724 h 6799820"/>
              <a:gd name="connsiteX3" fmla="*/ 711553 w 3023010"/>
              <a:gd name="connsiteY3" fmla="*/ 6799820 h 6799820"/>
              <a:gd name="connsiteX4" fmla="*/ 0 w 3023010"/>
              <a:gd name="connsiteY4" fmla="*/ 233718 h 6799820"/>
              <a:gd name="connsiteX0" fmla="*/ 0 w 3023010"/>
              <a:gd name="connsiteY0" fmla="*/ 233718 h 6821809"/>
              <a:gd name="connsiteX1" fmla="*/ 2328031 w 3023010"/>
              <a:gd name="connsiteY1" fmla="*/ 0 h 6821809"/>
              <a:gd name="connsiteX2" fmla="*/ 3023010 w 3023010"/>
              <a:gd name="connsiteY2" fmla="*/ 6562724 h 6821809"/>
              <a:gd name="connsiteX3" fmla="*/ 685173 w 3023010"/>
              <a:gd name="connsiteY3" fmla="*/ 6821809 h 6821809"/>
              <a:gd name="connsiteX4" fmla="*/ 0 w 3023010"/>
              <a:gd name="connsiteY4" fmla="*/ 233718 h 6821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3010" h="6821809">
                <a:moveTo>
                  <a:pt x="0" y="233718"/>
                </a:moveTo>
                <a:lnTo>
                  <a:pt x="2328031" y="0"/>
                </a:lnTo>
                <a:lnTo>
                  <a:pt x="3023010" y="6562724"/>
                </a:lnTo>
                <a:lnTo>
                  <a:pt x="685173" y="6821809"/>
                </a:lnTo>
                <a:lnTo>
                  <a:pt x="0" y="233718"/>
                </a:lnTo>
                <a:close/>
              </a:path>
            </a:pathLst>
          </a:cu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9C491C27-2F53-EE42-B78B-37814FC58266}"/>
              </a:ext>
            </a:extLst>
          </p:cNvPr>
          <p:cNvSpPr>
            <a:spLocks noGrp="1"/>
          </p:cNvSpPr>
          <p:nvPr>
            <p:ph type="body" sz="quarter" idx="3"/>
          </p:nvPr>
        </p:nvSpPr>
        <p:spPr>
          <a:xfrm>
            <a:off x="10191749" y="1393320"/>
            <a:ext cx="1800959" cy="3035805"/>
          </a:xfrm>
          <a:prstGeom prst="rect">
            <a:avLst/>
          </a:prstGeom>
        </p:spPr>
        <p:txBody>
          <a:bodyPr anchor="ctr">
            <a:normAutofit/>
          </a:bodyPr>
          <a:lstStyle>
            <a:lvl1pPr marL="0" indent="0" algn="l">
              <a:buNone/>
              <a:defRPr sz="1800" b="1">
                <a:solidFill>
                  <a:schemeClr val="bg1"/>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1" name="Content Placeholder 5">
            <a:extLst>
              <a:ext uri="{FF2B5EF4-FFF2-40B4-BE49-F238E27FC236}">
                <a16:creationId xmlns:a16="http://schemas.microsoft.com/office/drawing/2014/main" id="{F1FA932B-1BFD-44EB-99B4-5A9C1DB140C6}"/>
              </a:ext>
            </a:extLst>
          </p:cNvPr>
          <p:cNvSpPr>
            <a:spLocks noGrp="1"/>
          </p:cNvSpPr>
          <p:nvPr>
            <p:ph sz="quarter" idx="4"/>
          </p:nvPr>
        </p:nvSpPr>
        <p:spPr>
          <a:xfrm>
            <a:off x="2642420" y="1248679"/>
            <a:ext cx="6742934" cy="3303967"/>
          </a:xfrm>
          <a:prstGeom prst="rect">
            <a:avLst/>
          </a:prstGeom>
        </p:spPr>
        <p:txBody>
          <a:bodyPr>
            <a:normAutofit/>
          </a:bodyPr>
          <a:lstStyle>
            <a:lvl1pPr>
              <a:defRPr sz="2400"/>
            </a:lvl1pPr>
            <a:lvl2pPr>
              <a:buClr>
                <a:srgbClr val="BB5D00"/>
              </a:buClr>
              <a:defRPr sz="2400"/>
            </a:lvl2pPr>
            <a:lvl3pPr>
              <a:buClr>
                <a:srgbClr val="BB5D00"/>
              </a:buClr>
              <a:defRPr sz="2400"/>
            </a:lvl3pPr>
            <a:lvl4pPr>
              <a:buClr>
                <a:srgbClr val="BB5D00"/>
              </a:buClr>
              <a:defRPr sz="2400"/>
            </a:lvl4pPr>
            <a:lvl5pPr>
              <a:buClr>
                <a:srgbClr val="BB5D00"/>
              </a:buCl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 name="Text Placeholder 4">
            <a:extLst>
              <a:ext uri="{FF2B5EF4-FFF2-40B4-BE49-F238E27FC236}">
                <a16:creationId xmlns:a16="http://schemas.microsoft.com/office/drawing/2014/main" id="{5322E86B-8A69-4D6F-B330-ABD1104C1D4A}"/>
              </a:ext>
            </a:extLst>
          </p:cNvPr>
          <p:cNvSpPr>
            <a:spLocks noGrp="1"/>
          </p:cNvSpPr>
          <p:nvPr>
            <p:ph type="body" sz="quarter" idx="17" hasCustomPrompt="1"/>
          </p:nvPr>
        </p:nvSpPr>
        <p:spPr>
          <a:xfrm>
            <a:off x="2473570" y="4760812"/>
            <a:ext cx="6766684" cy="1581374"/>
          </a:xfrm>
          <a:prstGeom prst="rect">
            <a:avLst/>
          </a:prstGeom>
        </p:spPr>
        <p:txBody>
          <a:bodyPr numCol="1" anchor="ctr">
            <a:normAutofit/>
          </a:bodyPr>
          <a:lstStyle>
            <a:lvl1pPr marL="0" indent="0" algn="ctr">
              <a:buNone/>
              <a:defRPr sz="2400" b="1">
                <a:solidFill>
                  <a:srgbClr val="C14628"/>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Text</a:t>
            </a:r>
          </a:p>
        </p:txBody>
      </p:sp>
      <p:sp>
        <p:nvSpPr>
          <p:cNvPr id="23" name="Title Placeholder 1">
            <a:extLst>
              <a:ext uri="{FF2B5EF4-FFF2-40B4-BE49-F238E27FC236}">
                <a16:creationId xmlns:a16="http://schemas.microsoft.com/office/drawing/2014/main" id="{BEA1F6AE-78B5-4EBE-882F-BFD9A7B54BD6}"/>
              </a:ext>
            </a:extLst>
          </p:cNvPr>
          <p:cNvSpPr>
            <a:spLocks noGrp="1"/>
          </p:cNvSpPr>
          <p:nvPr>
            <p:ph type="title"/>
          </p:nvPr>
        </p:nvSpPr>
        <p:spPr>
          <a:xfrm>
            <a:off x="2642421" y="365125"/>
            <a:ext cx="7328612" cy="675389"/>
          </a:xfrm>
          <a:prstGeom prst="rect">
            <a:avLst/>
          </a:prstGeom>
        </p:spPr>
        <p:txBody>
          <a:bodyPr vert="horz" lIns="91440" tIns="45720" rIns="91440" bIns="45720" rtlCol="0" anchor="ctr">
            <a:normAutofit/>
          </a:bodyPr>
          <a:lstStyle/>
          <a:p>
            <a:r>
              <a:rPr lang="en-US"/>
              <a:t>Click to edit Master title style</a:t>
            </a:r>
          </a:p>
        </p:txBody>
      </p:sp>
      <p:sp>
        <p:nvSpPr>
          <p:cNvPr id="24" name="Slide Number Placeholder 5">
            <a:extLst>
              <a:ext uri="{FF2B5EF4-FFF2-40B4-BE49-F238E27FC236}">
                <a16:creationId xmlns:a16="http://schemas.microsoft.com/office/drawing/2014/main" id="{5E222D15-25AA-4CCD-86E0-648A70EA2A29}"/>
              </a:ext>
            </a:extLst>
          </p:cNvPr>
          <p:cNvSpPr>
            <a:spLocks noGrp="1"/>
          </p:cNvSpPr>
          <p:nvPr>
            <p:ph type="sldNum" sz="quarter" idx="12"/>
          </p:nvPr>
        </p:nvSpPr>
        <p:spPr>
          <a:xfrm>
            <a:off x="11593581" y="6498635"/>
            <a:ext cx="598419" cy="359365"/>
          </a:xfrm>
          <a:prstGeom prst="rect">
            <a:avLst/>
          </a:prstGeom>
        </p:spPr>
        <p:txBody>
          <a:bodyPr/>
          <a:lstStyle>
            <a:lvl1pPr>
              <a:defRPr sz="1000">
                <a:solidFill>
                  <a:schemeClr val="bg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a:p>
        </p:txBody>
      </p:sp>
    </p:spTree>
    <p:extLst>
      <p:ext uri="{BB962C8B-B14F-4D97-AF65-F5344CB8AC3E}">
        <p14:creationId xmlns:p14="http://schemas.microsoft.com/office/powerpoint/2010/main" val="41926140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enter blank text_trucks_right">
    <p:spTree>
      <p:nvGrpSpPr>
        <p:cNvPr id="1" name=""/>
        <p:cNvGrpSpPr/>
        <p:nvPr/>
      </p:nvGrpSpPr>
      <p:grpSpPr>
        <a:xfrm>
          <a:off x="0" y="0"/>
          <a:ext cx="0" cy="0"/>
          <a:chOff x="0" y="0"/>
          <a:chExt cx="0" cy="0"/>
        </a:xfrm>
      </p:grpSpPr>
      <p:pic>
        <p:nvPicPr>
          <p:cNvPr id="14" name="Picture 13" descr="A pair of sunglasses on a table&#10;&#10;Description automatically generated with low confidence">
            <a:extLst>
              <a:ext uri="{FF2B5EF4-FFF2-40B4-BE49-F238E27FC236}">
                <a16:creationId xmlns:a16="http://schemas.microsoft.com/office/drawing/2014/main" id="{88B99F54-D9C1-4C71-B5F4-33FA35BED91C}"/>
              </a:ext>
            </a:extLst>
          </p:cNvPr>
          <p:cNvPicPr>
            <a:picLocks noChangeAspect="1"/>
          </p:cNvPicPr>
          <p:nvPr userDrawn="1"/>
        </p:nvPicPr>
        <p:blipFill>
          <a:blip r:embed="rId3"/>
          <a:stretch>
            <a:fillRect/>
          </a:stretch>
        </p:blipFill>
        <p:spPr>
          <a:xfrm>
            <a:off x="10239374" y="1143000"/>
            <a:ext cx="1952625" cy="5715000"/>
          </a:xfrm>
          <a:prstGeom prst="rect">
            <a:avLst/>
          </a:prstGeom>
        </p:spPr>
      </p:pic>
      <p:sp>
        <p:nvSpPr>
          <p:cNvPr id="15" name="Rectangle 14">
            <a:extLst>
              <a:ext uri="{FF2B5EF4-FFF2-40B4-BE49-F238E27FC236}">
                <a16:creationId xmlns:a16="http://schemas.microsoft.com/office/drawing/2014/main" id="{E8E09771-1E3D-40C3-87ED-A70BC016C8F3}"/>
              </a:ext>
            </a:extLst>
          </p:cNvPr>
          <p:cNvSpPr/>
          <p:nvPr userDrawn="1"/>
        </p:nvSpPr>
        <p:spPr>
          <a:xfrm>
            <a:off x="2341533" y="4991100"/>
            <a:ext cx="7917007" cy="1492268"/>
          </a:xfrm>
          <a:prstGeom prst="rect">
            <a:avLst/>
          </a:prstGeom>
          <a:solidFill>
            <a:srgbClr val="C146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aphicFrame>
        <p:nvGraphicFramePr>
          <p:cNvPr id="3" name="Object 2" hidden="1">
            <a:extLst>
              <a:ext uri="{FF2B5EF4-FFF2-40B4-BE49-F238E27FC236}">
                <a16:creationId xmlns:a16="http://schemas.microsoft.com/office/drawing/2014/main" id="{15F7F7F6-9253-4C53-916F-AFEDB2A42F40}"/>
              </a:ext>
            </a:extLst>
          </p:cNvPr>
          <p:cNvGraphicFramePr>
            <a:graphicFrameLocks noChangeAspect="1"/>
          </p:cNvGraphicFramePr>
          <p:nvPr userDrawn="1">
            <p:custDataLst>
              <p:tags r:id="rId1"/>
            </p:custDataLst>
            <p:extLst>
              <p:ext uri="{D42A27DB-BD31-4B8C-83A1-F6EECF244321}">
                <p14:modId xmlns:p14="http://schemas.microsoft.com/office/powerpoint/2010/main" val="16247209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92" imgH="595" progId="TCLayout.ActiveDocument.1">
                  <p:embed/>
                </p:oleObj>
              </mc:Choice>
              <mc:Fallback>
                <p:oleObj name="think-cell Slide" r:id="rId4" imgW="592" imgH="595" progId="TCLayout.ActiveDocument.1">
                  <p:embed/>
                  <p:pic>
                    <p:nvPicPr>
                      <p:cNvPr id="3" name="Object 2" hidden="1">
                        <a:extLst>
                          <a:ext uri="{FF2B5EF4-FFF2-40B4-BE49-F238E27FC236}">
                            <a16:creationId xmlns:a16="http://schemas.microsoft.com/office/drawing/2014/main" id="{15F7F7F6-9253-4C53-916F-AFEDB2A42F4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1" name="Content Placeholder 5">
            <a:extLst>
              <a:ext uri="{FF2B5EF4-FFF2-40B4-BE49-F238E27FC236}">
                <a16:creationId xmlns:a16="http://schemas.microsoft.com/office/drawing/2014/main" id="{F1FA932B-1BFD-44EB-99B4-5A9C1DB140C6}"/>
              </a:ext>
            </a:extLst>
          </p:cNvPr>
          <p:cNvSpPr>
            <a:spLocks noGrp="1"/>
          </p:cNvSpPr>
          <p:nvPr>
            <p:ph sz="quarter" idx="4"/>
          </p:nvPr>
        </p:nvSpPr>
        <p:spPr>
          <a:xfrm>
            <a:off x="1040860" y="1248679"/>
            <a:ext cx="8344494" cy="3303967"/>
          </a:xfrm>
          <a:prstGeom prst="rect">
            <a:avLst/>
          </a:prstGeom>
        </p:spPr>
        <p:txBody>
          <a:bodyPr>
            <a:normAutofit/>
          </a:bodyPr>
          <a:lstStyle>
            <a:lvl1pPr>
              <a:defRPr sz="2400"/>
            </a:lvl1pPr>
            <a:lvl2pPr>
              <a:buClr>
                <a:srgbClr val="BB5D00"/>
              </a:buClr>
              <a:defRPr sz="2400"/>
            </a:lvl2pPr>
            <a:lvl3pPr>
              <a:buClr>
                <a:srgbClr val="BB5D00"/>
              </a:buClr>
              <a:defRPr sz="2400"/>
            </a:lvl3pPr>
            <a:lvl4pPr>
              <a:buClr>
                <a:srgbClr val="BB5D00"/>
              </a:buClr>
              <a:defRPr sz="2400"/>
            </a:lvl4pPr>
            <a:lvl5pPr>
              <a:buClr>
                <a:srgbClr val="BB5D00"/>
              </a:buCl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 name="Text Placeholder 4">
            <a:extLst>
              <a:ext uri="{FF2B5EF4-FFF2-40B4-BE49-F238E27FC236}">
                <a16:creationId xmlns:a16="http://schemas.microsoft.com/office/drawing/2014/main" id="{5322E86B-8A69-4D6F-B330-ABD1104C1D4A}"/>
              </a:ext>
            </a:extLst>
          </p:cNvPr>
          <p:cNvSpPr>
            <a:spLocks noGrp="1"/>
          </p:cNvSpPr>
          <p:nvPr>
            <p:ph type="body" sz="quarter" idx="17" hasCustomPrompt="1"/>
          </p:nvPr>
        </p:nvSpPr>
        <p:spPr>
          <a:xfrm>
            <a:off x="2473570" y="5136204"/>
            <a:ext cx="6766684" cy="1205982"/>
          </a:xfrm>
          <a:prstGeom prst="rect">
            <a:avLst/>
          </a:prstGeom>
        </p:spPr>
        <p:txBody>
          <a:bodyPr numCol="1" anchor="ctr">
            <a:normAutofit/>
          </a:bodyPr>
          <a:lstStyle>
            <a:lvl1pPr marL="0" indent="0" algn="ctr">
              <a:buNone/>
              <a:defRPr sz="2400" b="1">
                <a:solidFill>
                  <a:schemeClr val="bg1"/>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Text</a:t>
            </a:r>
          </a:p>
        </p:txBody>
      </p:sp>
      <p:sp>
        <p:nvSpPr>
          <p:cNvPr id="23" name="Title Placeholder 1">
            <a:extLst>
              <a:ext uri="{FF2B5EF4-FFF2-40B4-BE49-F238E27FC236}">
                <a16:creationId xmlns:a16="http://schemas.microsoft.com/office/drawing/2014/main" id="{BEA1F6AE-78B5-4EBE-882F-BFD9A7B54BD6}"/>
              </a:ext>
            </a:extLst>
          </p:cNvPr>
          <p:cNvSpPr>
            <a:spLocks noGrp="1"/>
          </p:cNvSpPr>
          <p:nvPr>
            <p:ph type="title"/>
          </p:nvPr>
        </p:nvSpPr>
        <p:spPr>
          <a:xfrm>
            <a:off x="1040860" y="365125"/>
            <a:ext cx="8930173" cy="675389"/>
          </a:xfrm>
          <a:prstGeom prst="rect">
            <a:avLst/>
          </a:prstGeom>
        </p:spPr>
        <p:txBody>
          <a:bodyPr vert="horz" lIns="91440" tIns="45720" rIns="91440" bIns="45720" rtlCol="0" anchor="ctr">
            <a:normAutofit/>
          </a:bodyPr>
          <a:lstStyle/>
          <a:p>
            <a:r>
              <a:rPr lang="en-US"/>
              <a:t>Click to edit Master title style</a:t>
            </a:r>
          </a:p>
        </p:txBody>
      </p:sp>
      <p:sp>
        <p:nvSpPr>
          <p:cNvPr id="24" name="Slide Number Placeholder 5">
            <a:extLst>
              <a:ext uri="{FF2B5EF4-FFF2-40B4-BE49-F238E27FC236}">
                <a16:creationId xmlns:a16="http://schemas.microsoft.com/office/drawing/2014/main" id="{5E222D15-25AA-4CCD-86E0-648A70EA2A29}"/>
              </a:ext>
            </a:extLst>
          </p:cNvPr>
          <p:cNvSpPr>
            <a:spLocks noGrp="1"/>
          </p:cNvSpPr>
          <p:nvPr>
            <p:ph type="sldNum" sz="quarter" idx="12"/>
          </p:nvPr>
        </p:nvSpPr>
        <p:spPr>
          <a:xfrm>
            <a:off x="11593581" y="6498635"/>
            <a:ext cx="598419" cy="359365"/>
          </a:xfrm>
          <a:prstGeom prst="rect">
            <a:avLst/>
          </a:prstGeom>
        </p:spPr>
        <p:txBody>
          <a:bodyPr/>
          <a:lstStyle>
            <a:lvl1pPr>
              <a:defRPr sz="1000">
                <a:solidFill>
                  <a:schemeClr val="bg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a:p>
        </p:txBody>
      </p:sp>
    </p:spTree>
    <p:extLst>
      <p:ext uri="{BB962C8B-B14F-4D97-AF65-F5344CB8AC3E}">
        <p14:creationId xmlns:p14="http://schemas.microsoft.com/office/powerpoint/2010/main" val="10927205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hart blank text photo">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1D39658B-B405-4397-8583-49EDF22BFD43}"/>
              </a:ext>
            </a:extLst>
          </p:cNvPr>
          <p:cNvGraphicFramePr>
            <a:graphicFrameLocks noChangeAspect="1"/>
          </p:cNvGraphicFramePr>
          <p:nvPr userDrawn="1">
            <p:custDataLst>
              <p:tags r:id="rId1"/>
            </p:custDataLst>
            <p:extLst>
              <p:ext uri="{D42A27DB-BD31-4B8C-83A1-F6EECF244321}">
                <p14:modId xmlns:p14="http://schemas.microsoft.com/office/powerpoint/2010/main" val="3630881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4" name="Object 3" hidden="1">
                        <a:extLst>
                          <a:ext uri="{FF2B5EF4-FFF2-40B4-BE49-F238E27FC236}">
                            <a16:creationId xmlns:a16="http://schemas.microsoft.com/office/drawing/2014/main" id="{1D39658B-B405-4397-8583-49EDF22BFD4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0" name="Picture 9" descr="A picture containing outdoor, truck, sky, ground&#10;&#10;Description automatically generated">
            <a:extLst>
              <a:ext uri="{FF2B5EF4-FFF2-40B4-BE49-F238E27FC236}">
                <a16:creationId xmlns:a16="http://schemas.microsoft.com/office/drawing/2014/main" id="{C5C37D03-3FEE-46D9-A0E0-1C1E0BA02C6C}"/>
              </a:ext>
            </a:extLst>
          </p:cNvPr>
          <p:cNvPicPr>
            <a:picLocks noChangeAspect="1"/>
          </p:cNvPicPr>
          <p:nvPr userDrawn="1"/>
        </p:nvPicPr>
        <p:blipFill rotWithShape="1">
          <a:blip r:embed="rId5"/>
          <a:srcRect t="31370" r="6017" b="20235"/>
          <a:stretch/>
        </p:blipFill>
        <p:spPr>
          <a:xfrm>
            <a:off x="6229350" y="4349262"/>
            <a:ext cx="4321419" cy="2144299"/>
          </a:xfrm>
          <a:prstGeom prst="rect">
            <a:avLst/>
          </a:prstGeom>
        </p:spPr>
      </p:pic>
      <p:sp>
        <p:nvSpPr>
          <p:cNvPr id="41" name="Content Placeholder 5">
            <a:extLst>
              <a:ext uri="{FF2B5EF4-FFF2-40B4-BE49-F238E27FC236}">
                <a16:creationId xmlns:a16="http://schemas.microsoft.com/office/drawing/2014/main" id="{F1FA932B-1BFD-44EB-99B4-5A9C1DB140C6}"/>
              </a:ext>
            </a:extLst>
          </p:cNvPr>
          <p:cNvSpPr>
            <a:spLocks noGrp="1"/>
          </p:cNvSpPr>
          <p:nvPr>
            <p:ph sz="quarter" idx="4"/>
          </p:nvPr>
        </p:nvSpPr>
        <p:spPr>
          <a:xfrm>
            <a:off x="3267075" y="1393070"/>
            <a:ext cx="8326506" cy="2830173"/>
          </a:xfrm>
          <a:prstGeom prst="rect">
            <a:avLst/>
          </a:prstGeom>
        </p:spPr>
        <p:txBody>
          <a:bodyPr>
            <a:normAutofit/>
          </a:bodyPr>
          <a:lstStyle>
            <a:lvl1pPr>
              <a:defRPr sz="2400"/>
            </a:lvl1pPr>
            <a:lvl2pPr>
              <a:buClr>
                <a:srgbClr val="BB5D00"/>
              </a:buClr>
              <a:defRPr sz="2400"/>
            </a:lvl2pPr>
            <a:lvl3pPr>
              <a:buClr>
                <a:srgbClr val="BB5D00"/>
              </a:buClr>
              <a:defRPr sz="2400"/>
            </a:lvl3pPr>
            <a:lvl4pPr>
              <a:buClr>
                <a:srgbClr val="BB5D00"/>
              </a:buClr>
              <a:defRPr sz="2400"/>
            </a:lvl4pPr>
            <a:lvl5pPr>
              <a:buClr>
                <a:srgbClr val="BB5D00"/>
              </a:buCl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 name="Rectangle 39">
            <a:extLst>
              <a:ext uri="{FF2B5EF4-FFF2-40B4-BE49-F238E27FC236}">
                <a16:creationId xmlns:a16="http://schemas.microsoft.com/office/drawing/2014/main" id="{8DD856E7-B81D-4758-BA5B-84E4DBB695F7}"/>
              </a:ext>
            </a:extLst>
          </p:cNvPr>
          <p:cNvSpPr/>
          <p:nvPr userDrawn="1"/>
        </p:nvSpPr>
        <p:spPr>
          <a:xfrm>
            <a:off x="-5500" y="289272"/>
            <a:ext cx="3049376" cy="65687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12297E1-395A-4EDD-99CD-83486341F434}"/>
              </a:ext>
            </a:extLst>
          </p:cNvPr>
          <p:cNvSpPr/>
          <p:nvPr userDrawn="1"/>
        </p:nvSpPr>
        <p:spPr>
          <a:xfrm>
            <a:off x="0" y="4349262"/>
            <a:ext cx="6482035" cy="2144299"/>
          </a:xfrm>
          <a:prstGeom prst="rect">
            <a:avLst/>
          </a:prstGeom>
          <a:solidFill>
            <a:srgbClr val="4C7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 Placeholder 4">
            <a:extLst>
              <a:ext uri="{FF2B5EF4-FFF2-40B4-BE49-F238E27FC236}">
                <a16:creationId xmlns:a16="http://schemas.microsoft.com/office/drawing/2014/main" id="{32BF3A96-C10D-481B-B7D7-7378A143A024}"/>
              </a:ext>
            </a:extLst>
          </p:cNvPr>
          <p:cNvSpPr>
            <a:spLocks noGrp="1"/>
          </p:cNvSpPr>
          <p:nvPr>
            <p:ph type="body" sz="quarter" idx="18" hasCustomPrompt="1"/>
          </p:nvPr>
        </p:nvSpPr>
        <p:spPr>
          <a:xfrm>
            <a:off x="146393" y="4469042"/>
            <a:ext cx="6082957" cy="1860642"/>
          </a:xfrm>
          <a:prstGeom prst="rect">
            <a:avLst/>
          </a:prstGeom>
        </p:spPr>
        <p:txBody>
          <a:bodyPr numCol="1" anchor="ctr">
            <a:normAutofit/>
          </a:bodyPr>
          <a:lstStyle>
            <a:lvl1pPr marL="0" indent="0" algn="ctr">
              <a:buNone/>
              <a:defRPr sz="2400" b="1">
                <a:solidFill>
                  <a:schemeClr val="bg1"/>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Text</a:t>
            </a:r>
          </a:p>
        </p:txBody>
      </p:sp>
      <p:sp>
        <p:nvSpPr>
          <p:cNvPr id="21" name="Title Placeholder 1">
            <a:extLst>
              <a:ext uri="{FF2B5EF4-FFF2-40B4-BE49-F238E27FC236}">
                <a16:creationId xmlns:a16="http://schemas.microsoft.com/office/drawing/2014/main" id="{DBAEF0EE-A891-4DC3-AE8B-BA87F03546EC}"/>
              </a:ext>
            </a:extLst>
          </p:cNvPr>
          <p:cNvSpPr>
            <a:spLocks noGrp="1"/>
          </p:cNvSpPr>
          <p:nvPr>
            <p:ph type="title"/>
          </p:nvPr>
        </p:nvSpPr>
        <p:spPr>
          <a:xfrm>
            <a:off x="3267075" y="365125"/>
            <a:ext cx="7067550" cy="675389"/>
          </a:xfrm>
          <a:prstGeom prst="rect">
            <a:avLst/>
          </a:prstGeom>
        </p:spPr>
        <p:txBody>
          <a:bodyPr vert="horz" lIns="91440" tIns="45720" rIns="91440" bIns="45720" rtlCol="0" anchor="ctr">
            <a:normAutofit/>
          </a:bodyPr>
          <a:lstStyle/>
          <a:p>
            <a:r>
              <a:rPr lang="en-US"/>
              <a:t>Click to edit Master title style</a:t>
            </a:r>
          </a:p>
        </p:txBody>
      </p:sp>
      <p:sp>
        <p:nvSpPr>
          <p:cNvPr id="22" name="Slide Number Placeholder 5">
            <a:extLst>
              <a:ext uri="{FF2B5EF4-FFF2-40B4-BE49-F238E27FC236}">
                <a16:creationId xmlns:a16="http://schemas.microsoft.com/office/drawing/2014/main" id="{45E2C1F7-B1E8-4685-B6B6-CBB84934A69E}"/>
              </a:ext>
            </a:extLst>
          </p:cNvPr>
          <p:cNvSpPr>
            <a:spLocks noGrp="1"/>
          </p:cNvSpPr>
          <p:nvPr>
            <p:ph type="sldNum" sz="quarter" idx="12"/>
          </p:nvPr>
        </p:nvSpPr>
        <p:spPr>
          <a:xfrm>
            <a:off x="11593581" y="6498635"/>
            <a:ext cx="598419" cy="359365"/>
          </a:xfrm>
          <a:prstGeom prst="rect">
            <a:avLst/>
          </a:prstGeom>
        </p:spPr>
        <p:txBody>
          <a:bodyPr/>
          <a:lstStyle>
            <a:lvl1pPr>
              <a:defRPr sz="10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a:p>
        </p:txBody>
      </p:sp>
      <p:sp>
        <p:nvSpPr>
          <p:cNvPr id="13" name="Text Placeholder 4">
            <a:extLst>
              <a:ext uri="{FF2B5EF4-FFF2-40B4-BE49-F238E27FC236}">
                <a16:creationId xmlns:a16="http://schemas.microsoft.com/office/drawing/2014/main" id="{45BB60EF-FDCA-4FC1-B63A-3E6434C4EE06}"/>
              </a:ext>
            </a:extLst>
          </p:cNvPr>
          <p:cNvSpPr>
            <a:spLocks noGrp="1"/>
          </p:cNvSpPr>
          <p:nvPr>
            <p:ph type="body" sz="quarter" idx="19" hasCustomPrompt="1"/>
          </p:nvPr>
        </p:nvSpPr>
        <p:spPr>
          <a:xfrm>
            <a:off x="356636" y="3642213"/>
            <a:ext cx="2203451" cy="537202"/>
          </a:xfrm>
          <a:prstGeom prst="rect">
            <a:avLst/>
          </a:prstGeom>
        </p:spPr>
        <p:txBody>
          <a:bodyPr anchor="t">
            <a:noAutofit/>
          </a:bodyPr>
          <a:lstStyle>
            <a:lvl1pPr marL="0" indent="0" algn="l" defTabSz="914400" rtl="0" eaLnBrk="1" latinLnBrk="0" hangingPunct="1">
              <a:buNone/>
              <a:defRPr lang="en-US" sz="900" b="0" kern="1200" dirty="0">
                <a:solidFill>
                  <a:srgbClr val="FFC000"/>
                </a:solidFill>
                <a:latin typeface="Arial" panose="020B0604020202020204" pitchFamily="34" charset="0"/>
                <a:ea typeface="+mn-ea"/>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footnotes</a:t>
            </a:r>
          </a:p>
        </p:txBody>
      </p:sp>
      <p:sp>
        <p:nvSpPr>
          <p:cNvPr id="14" name="Chart Placeholder 6">
            <a:extLst>
              <a:ext uri="{FF2B5EF4-FFF2-40B4-BE49-F238E27FC236}">
                <a16:creationId xmlns:a16="http://schemas.microsoft.com/office/drawing/2014/main" id="{E2BCD633-BEE5-43E0-B5AB-152AE549264C}"/>
              </a:ext>
            </a:extLst>
          </p:cNvPr>
          <p:cNvSpPr>
            <a:spLocks noGrp="1"/>
          </p:cNvSpPr>
          <p:nvPr>
            <p:ph type="chart" sz="quarter" idx="20"/>
          </p:nvPr>
        </p:nvSpPr>
        <p:spPr>
          <a:xfrm>
            <a:off x="378685" y="1184213"/>
            <a:ext cx="2203450" cy="2190750"/>
          </a:xfrm>
        </p:spPr>
        <p:txBody>
          <a:bodyPr/>
          <a:lstStyle>
            <a:lvl1pPr marL="0" indent="0">
              <a:buNone/>
              <a:defRPr/>
            </a:lvl1pPr>
          </a:lstStyle>
          <a:p>
            <a:endParaRPr lang="en-US"/>
          </a:p>
        </p:txBody>
      </p:sp>
      <p:sp>
        <p:nvSpPr>
          <p:cNvPr id="15" name="Text Placeholder 4">
            <a:extLst>
              <a:ext uri="{FF2B5EF4-FFF2-40B4-BE49-F238E27FC236}">
                <a16:creationId xmlns:a16="http://schemas.microsoft.com/office/drawing/2014/main" id="{3EE0A9FA-FC64-4EA0-9F7F-BFE81AA24D63}"/>
              </a:ext>
            </a:extLst>
          </p:cNvPr>
          <p:cNvSpPr>
            <a:spLocks noGrp="1"/>
          </p:cNvSpPr>
          <p:nvPr>
            <p:ph type="body" sz="quarter" idx="15" hasCustomPrompt="1"/>
          </p:nvPr>
        </p:nvSpPr>
        <p:spPr>
          <a:xfrm>
            <a:off x="146392" y="553348"/>
            <a:ext cx="2673007" cy="537202"/>
          </a:xfrm>
          <a:prstGeom prst="rect">
            <a:avLst/>
          </a:prstGeom>
        </p:spPr>
        <p:txBody>
          <a:bodyPr anchor="b">
            <a:noAutofit/>
          </a:bodyPr>
          <a:lstStyle>
            <a:lvl1pPr marL="0" indent="0" algn="ctr" defTabSz="914400" rtl="0" eaLnBrk="1" latinLnBrk="0" hangingPunct="1">
              <a:buNone/>
              <a:defRPr lang="en-US" sz="1600" b="1" kern="1200" dirty="0">
                <a:solidFill>
                  <a:srgbClr val="FFC000"/>
                </a:solidFill>
                <a:latin typeface="Arial" panose="020B0604020202020204" pitchFamily="34" charset="0"/>
                <a:ea typeface="+mn-ea"/>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Graphic title</a:t>
            </a:r>
          </a:p>
        </p:txBody>
      </p:sp>
    </p:spTree>
    <p:extLst>
      <p:ext uri="{BB962C8B-B14F-4D97-AF65-F5344CB8AC3E}">
        <p14:creationId xmlns:p14="http://schemas.microsoft.com/office/powerpoint/2010/main" val="31614761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chart blank text photo">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25132DD1-6B33-4309-82A8-752481CA67B1}"/>
              </a:ext>
            </a:extLst>
          </p:cNvPr>
          <p:cNvGraphicFramePr>
            <a:graphicFrameLocks noChangeAspect="1"/>
          </p:cNvGraphicFramePr>
          <p:nvPr userDrawn="1">
            <p:custDataLst>
              <p:tags r:id="rId1"/>
            </p:custDataLst>
            <p:extLst>
              <p:ext uri="{D42A27DB-BD31-4B8C-83A1-F6EECF244321}">
                <p14:modId xmlns:p14="http://schemas.microsoft.com/office/powerpoint/2010/main" val="304067073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3" name="Object 2" hidden="1">
                        <a:extLst>
                          <a:ext uri="{FF2B5EF4-FFF2-40B4-BE49-F238E27FC236}">
                            <a16:creationId xmlns:a16="http://schemas.microsoft.com/office/drawing/2014/main" id="{25132DD1-6B33-4309-82A8-752481CA67B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cxnSp>
        <p:nvCxnSpPr>
          <p:cNvPr id="70" name="Straight Connector 69">
            <a:extLst>
              <a:ext uri="{FF2B5EF4-FFF2-40B4-BE49-F238E27FC236}">
                <a16:creationId xmlns:a16="http://schemas.microsoft.com/office/drawing/2014/main" id="{4DF4BA91-A2A2-4736-95CB-1BD645CC23F2}"/>
              </a:ext>
            </a:extLst>
          </p:cNvPr>
          <p:cNvCxnSpPr>
            <a:cxnSpLocks/>
          </p:cNvCxnSpPr>
          <p:nvPr userDrawn="1"/>
        </p:nvCxnSpPr>
        <p:spPr>
          <a:xfrm>
            <a:off x="986729" y="4948280"/>
            <a:ext cx="0" cy="422796"/>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9998861-0A5F-4954-B8BE-DF0F6A1F4250}"/>
              </a:ext>
            </a:extLst>
          </p:cNvPr>
          <p:cNvCxnSpPr>
            <a:cxnSpLocks/>
          </p:cNvCxnSpPr>
          <p:nvPr userDrawn="1"/>
        </p:nvCxnSpPr>
        <p:spPr>
          <a:xfrm>
            <a:off x="6096000" y="2539745"/>
            <a:ext cx="0" cy="1446101"/>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DB510F7-909D-4B7F-B125-397D738514D0}"/>
              </a:ext>
            </a:extLst>
          </p:cNvPr>
          <p:cNvCxnSpPr>
            <a:cxnSpLocks/>
          </p:cNvCxnSpPr>
          <p:nvPr userDrawn="1"/>
        </p:nvCxnSpPr>
        <p:spPr>
          <a:xfrm flipH="1">
            <a:off x="2795954" y="3319673"/>
            <a:ext cx="6547128" cy="14028"/>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052774F6-69CD-4B05-9AA2-D50CCFE57E31}"/>
              </a:ext>
            </a:extLst>
          </p:cNvPr>
          <p:cNvSpPr/>
          <p:nvPr userDrawn="1"/>
        </p:nvSpPr>
        <p:spPr>
          <a:xfrm>
            <a:off x="0" y="1139967"/>
            <a:ext cx="12192000" cy="173832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04240752-EDEA-41D7-89DB-252A470E04F4}"/>
              </a:ext>
            </a:extLst>
          </p:cNvPr>
          <p:cNvCxnSpPr>
            <a:cxnSpLocks/>
          </p:cNvCxnSpPr>
          <p:nvPr userDrawn="1"/>
        </p:nvCxnSpPr>
        <p:spPr>
          <a:xfrm>
            <a:off x="6096000" y="1139967"/>
            <a:ext cx="0" cy="2931388"/>
          </a:xfrm>
          <a:prstGeom prst="line">
            <a:avLst/>
          </a:prstGeom>
          <a:ln w="19050">
            <a:solidFill>
              <a:srgbClr val="FF671C"/>
            </a:solidFill>
          </a:ln>
        </p:spPr>
        <p:style>
          <a:lnRef idx="1">
            <a:schemeClr val="accent1"/>
          </a:lnRef>
          <a:fillRef idx="0">
            <a:schemeClr val="accent1"/>
          </a:fillRef>
          <a:effectRef idx="0">
            <a:schemeClr val="accent1"/>
          </a:effectRef>
          <a:fontRef idx="minor">
            <a:schemeClr val="tx1"/>
          </a:fontRef>
        </p:style>
      </p:cxnSp>
      <p:sp>
        <p:nvSpPr>
          <p:cNvPr id="41" name="Content Placeholder 5">
            <a:extLst>
              <a:ext uri="{FF2B5EF4-FFF2-40B4-BE49-F238E27FC236}">
                <a16:creationId xmlns:a16="http://schemas.microsoft.com/office/drawing/2014/main" id="{F1FA932B-1BFD-44EB-99B4-5A9C1DB140C6}"/>
              </a:ext>
            </a:extLst>
          </p:cNvPr>
          <p:cNvSpPr>
            <a:spLocks noGrp="1"/>
          </p:cNvSpPr>
          <p:nvPr>
            <p:ph sz="quarter" idx="4"/>
          </p:nvPr>
        </p:nvSpPr>
        <p:spPr>
          <a:xfrm>
            <a:off x="406345" y="1286313"/>
            <a:ext cx="5420021" cy="1284785"/>
          </a:xfrm>
          <a:prstGeom prst="rect">
            <a:avLst/>
          </a:prstGeom>
        </p:spPr>
        <p:txBody>
          <a:bodyPr>
            <a:normAutofit/>
          </a:bodyPr>
          <a:lstStyle>
            <a:lvl1pPr>
              <a:defRPr sz="1800"/>
            </a:lvl1pPr>
            <a:lvl2pPr>
              <a:buClr>
                <a:srgbClr val="BB5D00"/>
              </a:buClr>
              <a:defRPr sz="1800"/>
            </a:lvl2pPr>
            <a:lvl3pPr>
              <a:buClr>
                <a:srgbClr val="BB5D00"/>
              </a:buClr>
              <a:defRPr sz="1800"/>
            </a:lvl3pPr>
            <a:lvl4pPr>
              <a:buClr>
                <a:srgbClr val="BB5D00"/>
              </a:buClr>
              <a:defRPr sz="1600"/>
            </a:lvl4pPr>
            <a:lvl5pPr>
              <a:buClr>
                <a:srgbClr val="BB5D00"/>
              </a:buClr>
              <a:defRPr sz="1600"/>
            </a:lvl5pPr>
          </a:lstStyle>
          <a:p>
            <a:pPr lvl="0"/>
            <a:r>
              <a:rPr lang="en-US"/>
              <a:t>Click to edit Master text styles</a:t>
            </a:r>
          </a:p>
          <a:p>
            <a:pPr lvl="1"/>
            <a:r>
              <a:rPr lang="en-US"/>
              <a:t>Second level</a:t>
            </a:r>
          </a:p>
          <a:p>
            <a:pPr lvl="2"/>
            <a:r>
              <a:rPr lang="en-US"/>
              <a:t>Third level</a:t>
            </a:r>
          </a:p>
        </p:txBody>
      </p:sp>
      <p:sp>
        <p:nvSpPr>
          <p:cNvPr id="22" name="Slide Number Placeholder 5">
            <a:extLst>
              <a:ext uri="{FF2B5EF4-FFF2-40B4-BE49-F238E27FC236}">
                <a16:creationId xmlns:a16="http://schemas.microsoft.com/office/drawing/2014/main" id="{45E2C1F7-B1E8-4685-B6B6-CBB84934A69E}"/>
              </a:ext>
            </a:extLst>
          </p:cNvPr>
          <p:cNvSpPr>
            <a:spLocks noGrp="1"/>
          </p:cNvSpPr>
          <p:nvPr>
            <p:ph type="sldNum" sz="quarter" idx="12"/>
          </p:nvPr>
        </p:nvSpPr>
        <p:spPr>
          <a:xfrm>
            <a:off x="11593581" y="6498635"/>
            <a:ext cx="598419" cy="359365"/>
          </a:xfrm>
          <a:prstGeom prst="rect">
            <a:avLst/>
          </a:prstGeom>
        </p:spPr>
        <p:txBody>
          <a:bodyPr/>
          <a:lstStyle>
            <a:lvl1pPr>
              <a:defRPr sz="10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a:p>
        </p:txBody>
      </p:sp>
      <p:sp>
        <p:nvSpPr>
          <p:cNvPr id="24" name="Text Placeholder 4">
            <a:extLst>
              <a:ext uri="{FF2B5EF4-FFF2-40B4-BE49-F238E27FC236}">
                <a16:creationId xmlns:a16="http://schemas.microsoft.com/office/drawing/2014/main" id="{E67B8A56-E4BB-41C5-971B-EA9557624D5F}"/>
              </a:ext>
            </a:extLst>
          </p:cNvPr>
          <p:cNvSpPr>
            <a:spLocks noGrp="1"/>
          </p:cNvSpPr>
          <p:nvPr>
            <p:ph type="body" sz="quarter" idx="3" hasCustomPrompt="1"/>
          </p:nvPr>
        </p:nvSpPr>
        <p:spPr>
          <a:xfrm>
            <a:off x="497811" y="6507849"/>
            <a:ext cx="7363977" cy="289067"/>
          </a:xfrm>
          <a:prstGeom prst="rect">
            <a:avLst/>
          </a:prstGeom>
        </p:spPr>
        <p:txBody>
          <a:bodyPr anchor="t">
            <a:normAutofit/>
          </a:bodyPr>
          <a:lstStyle>
            <a:lvl1pPr marL="0" indent="0">
              <a:buNone/>
              <a:defRPr sz="1100" b="0">
                <a:solidFill>
                  <a:schemeClr val="tx1"/>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*footnotes</a:t>
            </a:r>
          </a:p>
        </p:txBody>
      </p:sp>
      <p:sp>
        <p:nvSpPr>
          <p:cNvPr id="23" name="Title 1">
            <a:extLst>
              <a:ext uri="{FF2B5EF4-FFF2-40B4-BE49-F238E27FC236}">
                <a16:creationId xmlns:a16="http://schemas.microsoft.com/office/drawing/2014/main" id="{48751137-A964-4A57-9A4A-680957F991D0}"/>
              </a:ext>
            </a:extLst>
          </p:cNvPr>
          <p:cNvSpPr>
            <a:spLocks noGrp="1"/>
          </p:cNvSpPr>
          <p:nvPr>
            <p:ph type="title" hasCustomPrompt="1"/>
          </p:nvPr>
        </p:nvSpPr>
        <p:spPr>
          <a:xfrm>
            <a:off x="781484" y="432959"/>
            <a:ext cx="9680953" cy="607555"/>
          </a:xfrm>
          <a:prstGeom prst="rect">
            <a:avLst/>
          </a:prstGeom>
        </p:spPr>
        <p:txBody>
          <a:bodyPr vert="horz">
            <a:normAutofit/>
          </a:bodyPr>
          <a:lstStyle>
            <a:lvl1pPr>
              <a:lnSpc>
                <a:spcPct val="90000"/>
              </a:lnSpc>
              <a:defRPr sz="3200">
                <a:solidFill>
                  <a:schemeClr val="tx1"/>
                </a:solidFill>
              </a:defRPr>
            </a:lvl1pPr>
          </a:lstStyle>
          <a:p>
            <a:r>
              <a:rPr lang="en-US"/>
              <a:t>Click to edit Master title style Arial Bold</a:t>
            </a:r>
          </a:p>
        </p:txBody>
      </p:sp>
      <p:sp>
        <p:nvSpPr>
          <p:cNvPr id="25" name="Rectangle 24">
            <a:extLst>
              <a:ext uri="{FF2B5EF4-FFF2-40B4-BE49-F238E27FC236}">
                <a16:creationId xmlns:a16="http://schemas.microsoft.com/office/drawing/2014/main" id="{64B92207-A3E0-4D30-B754-7BD03F890EA2}"/>
              </a:ext>
            </a:extLst>
          </p:cNvPr>
          <p:cNvSpPr/>
          <p:nvPr userDrawn="1"/>
        </p:nvSpPr>
        <p:spPr>
          <a:xfrm>
            <a:off x="130839" y="5122546"/>
            <a:ext cx="1711780" cy="961292"/>
          </a:xfrm>
          <a:prstGeom prst="rect">
            <a:avLst/>
          </a:prstGeom>
          <a:solidFill>
            <a:srgbClr val="F89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7" name="Rectangle 36">
            <a:extLst>
              <a:ext uri="{FF2B5EF4-FFF2-40B4-BE49-F238E27FC236}">
                <a16:creationId xmlns:a16="http://schemas.microsoft.com/office/drawing/2014/main" id="{291E0F9B-17A1-4742-BBEA-18FD4100958D}"/>
              </a:ext>
            </a:extLst>
          </p:cNvPr>
          <p:cNvSpPr/>
          <p:nvPr userDrawn="1"/>
        </p:nvSpPr>
        <p:spPr>
          <a:xfrm>
            <a:off x="4672805" y="2695369"/>
            <a:ext cx="2846389" cy="1431131"/>
          </a:xfrm>
          <a:prstGeom prst="rect">
            <a:avLst/>
          </a:prstGeom>
          <a:solidFill>
            <a:srgbClr val="FF67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8" name="Content Placeholder 5">
            <a:extLst>
              <a:ext uri="{FF2B5EF4-FFF2-40B4-BE49-F238E27FC236}">
                <a16:creationId xmlns:a16="http://schemas.microsoft.com/office/drawing/2014/main" id="{CDA47430-F8D5-4F07-A45B-86AEC1038F35}"/>
              </a:ext>
            </a:extLst>
          </p:cNvPr>
          <p:cNvSpPr>
            <a:spLocks noGrp="1"/>
          </p:cNvSpPr>
          <p:nvPr>
            <p:ph sz="quarter" idx="19"/>
          </p:nvPr>
        </p:nvSpPr>
        <p:spPr>
          <a:xfrm>
            <a:off x="6631279" y="1258702"/>
            <a:ext cx="5375132" cy="1378483"/>
          </a:xfrm>
          <a:prstGeom prst="rect">
            <a:avLst/>
          </a:prstGeom>
        </p:spPr>
        <p:txBody>
          <a:bodyPr>
            <a:normAutofit/>
          </a:bodyPr>
          <a:lstStyle>
            <a:lvl1pPr>
              <a:defRPr sz="1800"/>
            </a:lvl1pPr>
            <a:lvl2pPr>
              <a:buClr>
                <a:srgbClr val="BB5D00"/>
              </a:buClr>
              <a:defRPr sz="1800"/>
            </a:lvl2pPr>
            <a:lvl3pPr>
              <a:buClr>
                <a:srgbClr val="BB5D00"/>
              </a:buClr>
              <a:defRPr sz="1800"/>
            </a:lvl3pPr>
            <a:lvl4pPr>
              <a:buClr>
                <a:srgbClr val="BB5D00"/>
              </a:buClr>
              <a:defRPr sz="1600"/>
            </a:lvl4pPr>
            <a:lvl5pPr>
              <a:buClr>
                <a:srgbClr val="BB5D00"/>
              </a:buClr>
              <a:defRPr sz="1600"/>
            </a:lvl5pPr>
          </a:lstStyle>
          <a:p>
            <a:pPr lvl="0"/>
            <a:r>
              <a:rPr lang="en-US"/>
              <a:t>Click to edit Master text styles</a:t>
            </a:r>
          </a:p>
          <a:p>
            <a:pPr lvl="1"/>
            <a:r>
              <a:rPr lang="en-US"/>
              <a:t>Second level</a:t>
            </a:r>
          </a:p>
          <a:p>
            <a:pPr lvl="2"/>
            <a:r>
              <a:rPr lang="en-US"/>
              <a:t>Third level</a:t>
            </a:r>
          </a:p>
        </p:txBody>
      </p:sp>
      <p:sp>
        <p:nvSpPr>
          <p:cNvPr id="46" name="Text Placeholder 4">
            <a:extLst>
              <a:ext uri="{FF2B5EF4-FFF2-40B4-BE49-F238E27FC236}">
                <a16:creationId xmlns:a16="http://schemas.microsoft.com/office/drawing/2014/main" id="{32BF3A96-C10D-481B-B7D7-7378A143A024}"/>
              </a:ext>
            </a:extLst>
          </p:cNvPr>
          <p:cNvSpPr>
            <a:spLocks noGrp="1"/>
          </p:cNvSpPr>
          <p:nvPr>
            <p:ph type="body" sz="quarter" idx="18" hasCustomPrompt="1"/>
          </p:nvPr>
        </p:nvSpPr>
        <p:spPr>
          <a:xfrm>
            <a:off x="4843508" y="2858367"/>
            <a:ext cx="2578359" cy="1112509"/>
          </a:xfrm>
          <a:prstGeom prst="rect">
            <a:avLst/>
          </a:prstGeom>
        </p:spPr>
        <p:txBody>
          <a:bodyPr numCol="1" anchor="ctr">
            <a:normAutofit/>
          </a:bodyPr>
          <a:lstStyle>
            <a:lvl1pPr marL="0" indent="0" algn="ctr">
              <a:buNone/>
              <a:defRPr sz="1600" b="1">
                <a:solidFill>
                  <a:schemeClr val="bg1"/>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text</a:t>
            </a:r>
          </a:p>
        </p:txBody>
      </p:sp>
      <p:cxnSp>
        <p:nvCxnSpPr>
          <p:cNvPr id="44" name="Straight Connector 43">
            <a:extLst>
              <a:ext uri="{FF2B5EF4-FFF2-40B4-BE49-F238E27FC236}">
                <a16:creationId xmlns:a16="http://schemas.microsoft.com/office/drawing/2014/main" id="{F0F6F3D3-1D9F-4009-91D2-AD6A281F1E70}"/>
              </a:ext>
            </a:extLst>
          </p:cNvPr>
          <p:cNvCxnSpPr>
            <a:cxnSpLocks/>
          </p:cNvCxnSpPr>
          <p:nvPr userDrawn="1"/>
        </p:nvCxnSpPr>
        <p:spPr>
          <a:xfrm>
            <a:off x="2795954" y="3319673"/>
            <a:ext cx="0" cy="1944745"/>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45" name="Rectangle 44">
            <a:extLst>
              <a:ext uri="{FF2B5EF4-FFF2-40B4-BE49-F238E27FC236}">
                <a16:creationId xmlns:a16="http://schemas.microsoft.com/office/drawing/2014/main" id="{9DF5748C-833B-4C7D-A7FD-C83C6CBED9B5}"/>
              </a:ext>
            </a:extLst>
          </p:cNvPr>
          <p:cNvSpPr/>
          <p:nvPr userDrawn="1"/>
        </p:nvSpPr>
        <p:spPr>
          <a:xfrm>
            <a:off x="1283676" y="3840258"/>
            <a:ext cx="3024554" cy="961292"/>
          </a:xfrm>
          <a:prstGeom prst="rect">
            <a:avLst/>
          </a:prstGeom>
          <a:solidFill>
            <a:srgbClr val="982F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9" name="Rectangle 48">
            <a:extLst>
              <a:ext uri="{FF2B5EF4-FFF2-40B4-BE49-F238E27FC236}">
                <a16:creationId xmlns:a16="http://schemas.microsoft.com/office/drawing/2014/main" id="{A6F43AF7-9766-4038-BF82-554F2B07497D}"/>
              </a:ext>
            </a:extLst>
          </p:cNvPr>
          <p:cNvSpPr/>
          <p:nvPr userDrawn="1"/>
        </p:nvSpPr>
        <p:spPr>
          <a:xfrm>
            <a:off x="1940063" y="5122546"/>
            <a:ext cx="1711780" cy="961292"/>
          </a:xfrm>
          <a:prstGeom prst="rect">
            <a:avLst/>
          </a:prstGeom>
          <a:solidFill>
            <a:srgbClr val="F89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9" name="Text Placeholder 4">
            <a:extLst>
              <a:ext uri="{FF2B5EF4-FFF2-40B4-BE49-F238E27FC236}">
                <a16:creationId xmlns:a16="http://schemas.microsoft.com/office/drawing/2014/main" id="{973B15DC-252E-4A5A-BF03-D27EDB410F40}"/>
              </a:ext>
            </a:extLst>
          </p:cNvPr>
          <p:cNvSpPr>
            <a:spLocks noGrp="1"/>
          </p:cNvSpPr>
          <p:nvPr userDrawn="1">
            <p:ph type="body" sz="quarter" idx="20" hasCustomPrompt="1"/>
          </p:nvPr>
        </p:nvSpPr>
        <p:spPr>
          <a:xfrm>
            <a:off x="1442513" y="3893626"/>
            <a:ext cx="2706881" cy="813418"/>
          </a:xfrm>
          <a:prstGeom prst="rect">
            <a:avLst/>
          </a:prstGeom>
        </p:spPr>
        <p:txBody>
          <a:bodyPr numCol="1" anchor="ctr">
            <a:normAutofit/>
          </a:bodyPr>
          <a:lstStyle>
            <a:lvl1pPr marL="0" indent="0" algn="ctr">
              <a:buNone/>
              <a:defRPr sz="1600" b="1">
                <a:solidFill>
                  <a:schemeClr val="bg1"/>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text</a:t>
            </a:r>
          </a:p>
        </p:txBody>
      </p:sp>
      <p:sp>
        <p:nvSpPr>
          <p:cNvPr id="61" name="Text Placeholder 4">
            <a:extLst>
              <a:ext uri="{FF2B5EF4-FFF2-40B4-BE49-F238E27FC236}">
                <a16:creationId xmlns:a16="http://schemas.microsoft.com/office/drawing/2014/main" id="{DEC8FF88-B71B-41B5-AC00-168A2E5166CE}"/>
              </a:ext>
            </a:extLst>
          </p:cNvPr>
          <p:cNvSpPr>
            <a:spLocks noGrp="1"/>
          </p:cNvSpPr>
          <p:nvPr userDrawn="1">
            <p:ph type="body" sz="quarter" idx="22" hasCustomPrompt="1"/>
          </p:nvPr>
        </p:nvSpPr>
        <p:spPr>
          <a:xfrm>
            <a:off x="215659" y="5196483"/>
            <a:ext cx="1542141" cy="813418"/>
          </a:xfrm>
          <a:prstGeom prst="rect">
            <a:avLst/>
          </a:prstGeom>
        </p:spPr>
        <p:txBody>
          <a:bodyPr numCol="1" anchor="ctr">
            <a:normAutofit/>
          </a:bodyPr>
          <a:lstStyle>
            <a:lvl1pPr marL="0" indent="0" algn="ctr">
              <a:buNone/>
              <a:defRPr sz="1600" b="0">
                <a:solidFill>
                  <a:schemeClr val="tx1"/>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text</a:t>
            </a:r>
          </a:p>
        </p:txBody>
      </p:sp>
      <p:sp>
        <p:nvSpPr>
          <p:cNvPr id="62" name="Text Placeholder 4">
            <a:extLst>
              <a:ext uri="{FF2B5EF4-FFF2-40B4-BE49-F238E27FC236}">
                <a16:creationId xmlns:a16="http://schemas.microsoft.com/office/drawing/2014/main" id="{7D216F02-569A-49FD-9C4D-7D73017830D3}"/>
              </a:ext>
            </a:extLst>
          </p:cNvPr>
          <p:cNvSpPr>
            <a:spLocks noGrp="1"/>
          </p:cNvSpPr>
          <p:nvPr userDrawn="1">
            <p:ph type="body" sz="quarter" idx="23" hasCustomPrompt="1"/>
          </p:nvPr>
        </p:nvSpPr>
        <p:spPr>
          <a:xfrm>
            <a:off x="2001162" y="5196483"/>
            <a:ext cx="1542141" cy="813418"/>
          </a:xfrm>
          <a:prstGeom prst="rect">
            <a:avLst/>
          </a:prstGeom>
        </p:spPr>
        <p:txBody>
          <a:bodyPr numCol="1" anchor="ctr">
            <a:normAutofit/>
          </a:bodyPr>
          <a:lstStyle>
            <a:lvl1pPr marL="0" indent="0" algn="ctr">
              <a:buNone/>
              <a:defRPr sz="1600" b="0">
                <a:solidFill>
                  <a:schemeClr val="tx1"/>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text</a:t>
            </a:r>
          </a:p>
        </p:txBody>
      </p:sp>
      <p:cxnSp>
        <p:nvCxnSpPr>
          <p:cNvPr id="72" name="Straight Connector 71">
            <a:extLst>
              <a:ext uri="{FF2B5EF4-FFF2-40B4-BE49-F238E27FC236}">
                <a16:creationId xmlns:a16="http://schemas.microsoft.com/office/drawing/2014/main" id="{48E157A5-F1FB-4A99-9B17-594E2875C801}"/>
              </a:ext>
            </a:extLst>
          </p:cNvPr>
          <p:cNvCxnSpPr>
            <a:cxnSpLocks/>
          </p:cNvCxnSpPr>
          <p:nvPr userDrawn="1"/>
        </p:nvCxnSpPr>
        <p:spPr>
          <a:xfrm flipH="1">
            <a:off x="986729" y="4960414"/>
            <a:ext cx="3611130" cy="0"/>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BA69A6C8-BBBA-4A5A-BD8E-4F2863C7A10B}"/>
              </a:ext>
            </a:extLst>
          </p:cNvPr>
          <p:cNvCxnSpPr>
            <a:cxnSpLocks/>
          </p:cNvCxnSpPr>
          <p:nvPr userDrawn="1"/>
        </p:nvCxnSpPr>
        <p:spPr>
          <a:xfrm>
            <a:off x="4597859" y="4948280"/>
            <a:ext cx="0" cy="422796"/>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C21CD03D-DAF3-4B68-9DAA-9279D235C59F}"/>
              </a:ext>
            </a:extLst>
          </p:cNvPr>
          <p:cNvSpPr/>
          <p:nvPr userDrawn="1"/>
        </p:nvSpPr>
        <p:spPr>
          <a:xfrm>
            <a:off x="3741969" y="5122546"/>
            <a:ext cx="1711780" cy="961292"/>
          </a:xfrm>
          <a:prstGeom prst="rect">
            <a:avLst/>
          </a:prstGeom>
          <a:solidFill>
            <a:srgbClr val="F89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3" name="Text Placeholder 4">
            <a:extLst>
              <a:ext uri="{FF2B5EF4-FFF2-40B4-BE49-F238E27FC236}">
                <a16:creationId xmlns:a16="http://schemas.microsoft.com/office/drawing/2014/main" id="{F1E28928-A85C-4454-8E07-56AD06E6BACF}"/>
              </a:ext>
            </a:extLst>
          </p:cNvPr>
          <p:cNvSpPr>
            <a:spLocks noGrp="1"/>
          </p:cNvSpPr>
          <p:nvPr userDrawn="1">
            <p:ph type="body" sz="quarter" idx="24" hasCustomPrompt="1"/>
          </p:nvPr>
        </p:nvSpPr>
        <p:spPr>
          <a:xfrm>
            <a:off x="3826789" y="5196483"/>
            <a:ext cx="1542141" cy="813418"/>
          </a:xfrm>
          <a:prstGeom prst="rect">
            <a:avLst/>
          </a:prstGeom>
        </p:spPr>
        <p:txBody>
          <a:bodyPr numCol="1" anchor="ctr">
            <a:normAutofit/>
          </a:bodyPr>
          <a:lstStyle>
            <a:lvl1pPr marL="0" indent="0" algn="ctr">
              <a:buNone/>
              <a:defRPr sz="1600" b="0">
                <a:solidFill>
                  <a:schemeClr val="tx1"/>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text</a:t>
            </a:r>
          </a:p>
        </p:txBody>
      </p:sp>
      <p:cxnSp>
        <p:nvCxnSpPr>
          <p:cNvPr id="78" name="Straight Connector 77">
            <a:extLst>
              <a:ext uri="{FF2B5EF4-FFF2-40B4-BE49-F238E27FC236}">
                <a16:creationId xmlns:a16="http://schemas.microsoft.com/office/drawing/2014/main" id="{E6D2E2D0-8215-46A3-AD69-C5AFAEF00569}"/>
              </a:ext>
            </a:extLst>
          </p:cNvPr>
          <p:cNvCxnSpPr>
            <a:cxnSpLocks/>
          </p:cNvCxnSpPr>
          <p:nvPr userDrawn="1"/>
        </p:nvCxnSpPr>
        <p:spPr>
          <a:xfrm>
            <a:off x="7527429" y="4949116"/>
            <a:ext cx="0" cy="422796"/>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79" name="Rectangle 78">
            <a:extLst>
              <a:ext uri="{FF2B5EF4-FFF2-40B4-BE49-F238E27FC236}">
                <a16:creationId xmlns:a16="http://schemas.microsoft.com/office/drawing/2014/main" id="{9F6E2181-ED29-490C-AB34-125262619C19}"/>
              </a:ext>
            </a:extLst>
          </p:cNvPr>
          <p:cNvSpPr/>
          <p:nvPr userDrawn="1"/>
        </p:nvSpPr>
        <p:spPr>
          <a:xfrm>
            <a:off x="6671539" y="5123382"/>
            <a:ext cx="1711780" cy="961292"/>
          </a:xfrm>
          <a:prstGeom prst="rect">
            <a:avLst/>
          </a:prstGeom>
          <a:solidFill>
            <a:srgbClr val="F89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cxnSp>
        <p:nvCxnSpPr>
          <p:cNvPr id="80" name="Straight Connector 79">
            <a:extLst>
              <a:ext uri="{FF2B5EF4-FFF2-40B4-BE49-F238E27FC236}">
                <a16:creationId xmlns:a16="http://schemas.microsoft.com/office/drawing/2014/main" id="{BDB5D549-495F-4858-B322-93010E4861D7}"/>
              </a:ext>
            </a:extLst>
          </p:cNvPr>
          <p:cNvCxnSpPr>
            <a:cxnSpLocks/>
          </p:cNvCxnSpPr>
          <p:nvPr userDrawn="1"/>
        </p:nvCxnSpPr>
        <p:spPr>
          <a:xfrm>
            <a:off x="9336654" y="3320509"/>
            <a:ext cx="0" cy="1944745"/>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81" name="Rectangle 80">
            <a:extLst>
              <a:ext uri="{FF2B5EF4-FFF2-40B4-BE49-F238E27FC236}">
                <a16:creationId xmlns:a16="http://schemas.microsoft.com/office/drawing/2014/main" id="{30ED4439-13DE-479E-A463-246F49A524CB}"/>
              </a:ext>
            </a:extLst>
          </p:cNvPr>
          <p:cNvSpPr/>
          <p:nvPr userDrawn="1"/>
        </p:nvSpPr>
        <p:spPr>
          <a:xfrm>
            <a:off x="7824376" y="3841094"/>
            <a:ext cx="3024554" cy="961292"/>
          </a:xfrm>
          <a:prstGeom prst="rect">
            <a:avLst/>
          </a:prstGeom>
          <a:solidFill>
            <a:srgbClr val="982F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82" name="Rectangle 81">
            <a:extLst>
              <a:ext uri="{FF2B5EF4-FFF2-40B4-BE49-F238E27FC236}">
                <a16:creationId xmlns:a16="http://schemas.microsoft.com/office/drawing/2014/main" id="{6375DF85-9F61-4788-9BED-D3DBE454A64F}"/>
              </a:ext>
            </a:extLst>
          </p:cNvPr>
          <p:cNvSpPr/>
          <p:nvPr userDrawn="1"/>
        </p:nvSpPr>
        <p:spPr>
          <a:xfrm>
            <a:off x="8480763" y="5123382"/>
            <a:ext cx="1711780" cy="961292"/>
          </a:xfrm>
          <a:prstGeom prst="rect">
            <a:avLst/>
          </a:prstGeom>
          <a:solidFill>
            <a:srgbClr val="F89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83" name="Text Placeholder 4">
            <a:extLst>
              <a:ext uri="{FF2B5EF4-FFF2-40B4-BE49-F238E27FC236}">
                <a16:creationId xmlns:a16="http://schemas.microsoft.com/office/drawing/2014/main" id="{EEDAD94D-E1FB-4D24-A8B3-449950C2AEDD}"/>
              </a:ext>
            </a:extLst>
          </p:cNvPr>
          <p:cNvSpPr>
            <a:spLocks noGrp="1"/>
          </p:cNvSpPr>
          <p:nvPr>
            <p:ph type="body" sz="quarter" idx="25" hasCustomPrompt="1"/>
          </p:nvPr>
        </p:nvSpPr>
        <p:spPr>
          <a:xfrm>
            <a:off x="7983213" y="3894462"/>
            <a:ext cx="2706881" cy="813418"/>
          </a:xfrm>
          <a:prstGeom prst="rect">
            <a:avLst/>
          </a:prstGeom>
        </p:spPr>
        <p:txBody>
          <a:bodyPr numCol="1" anchor="ctr">
            <a:normAutofit/>
          </a:bodyPr>
          <a:lstStyle>
            <a:lvl1pPr marL="0" indent="0" algn="ctr">
              <a:buNone/>
              <a:defRPr sz="1600" b="1">
                <a:solidFill>
                  <a:schemeClr val="bg1"/>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text</a:t>
            </a:r>
          </a:p>
        </p:txBody>
      </p:sp>
      <p:sp>
        <p:nvSpPr>
          <p:cNvPr id="84" name="Text Placeholder 4">
            <a:extLst>
              <a:ext uri="{FF2B5EF4-FFF2-40B4-BE49-F238E27FC236}">
                <a16:creationId xmlns:a16="http://schemas.microsoft.com/office/drawing/2014/main" id="{728B71F6-9F1B-41DB-8D19-B0731D26E2C2}"/>
              </a:ext>
            </a:extLst>
          </p:cNvPr>
          <p:cNvSpPr>
            <a:spLocks noGrp="1"/>
          </p:cNvSpPr>
          <p:nvPr>
            <p:ph type="body" sz="quarter" idx="26" hasCustomPrompt="1"/>
          </p:nvPr>
        </p:nvSpPr>
        <p:spPr>
          <a:xfrm>
            <a:off x="6756359" y="5197319"/>
            <a:ext cx="1542141" cy="813418"/>
          </a:xfrm>
          <a:prstGeom prst="rect">
            <a:avLst/>
          </a:prstGeom>
        </p:spPr>
        <p:txBody>
          <a:bodyPr numCol="1" anchor="ctr">
            <a:normAutofit/>
          </a:bodyPr>
          <a:lstStyle>
            <a:lvl1pPr marL="0" indent="0" algn="ctr">
              <a:buNone/>
              <a:defRPr sz="1600" b="0">
                <a:solidFill>
                  <a:schemeClr val="tx1"/>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text</a:t>
            </a:r>
          </a:p>
        </p:txBody>
      </p:sp>
      <p:sp>
        <p:nvSpPr>
          <p:cNvPr id="85" name="Text Placeholder 4">
            <a:extLst>
              <a:ext uri="{FF2B5EF4-FFF2-40B4-BE49-F238E27FC236}">
                <a16:creationId xmlns:a16="http://schemas.microsoft.com/office/drawing/2014/main" id="{667487F2-4941-46C6-9FB0-2C531469B34C}"/>
              </a:ext>
            </a:extLst>
          </p:cNvPr>
          <p:cNvSpPr>
            <a:spLocks noGrp="1"/>
          </p:cNvSpPr>
          <p:nvPr>
            <p:ph type="body" sz="quarter" idx="27" hasCustomPrompt="1"/>
          </p:nvPr>
        </p:nvSpPr>
        <p:spPr>
          <a:xfrm>
            <a:off x="8541862" y="5197319"/>
            <a:ext cx="1542141" cy="813418"/>
          </a:xfrm>
          <a:prstGeom prst="rect">
            <a:avLst/>
          </a:prstGeom>
        </p:spPr>
        <p:txBody>
          <a:bodyPr numCol="1" anchor="ctr">
            <a:normAutofit/>
          </a:bodyPr>
          <a:lstStyle>
            <a:lvl1pPr marL="0" indent="0" algn="ctr">
              <a:buNone/>
              <a:defRPr sz="1600" b="0">
                <a:solidFill>
                  <a:schemeClr val="tx1"/>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text</a:t>
            </a:r>
          </a:p>
        </p:txBody>
      </p:sp>
      <p:cxnSp>
        <p:nvCxnSpPr>
          <p:cNvPr id="86" name="Straight Connector 85">
            <a:extLst>
              <a:ext uri="{FF2B5EF4-FFF2-40B4-BE49-F238E27FC236}">
                <a16:creationId xmlns:a16="http://schemas.microsoft.com/office/drawing/2014/main" id="{49A90B50-AEC3-4FC8-980D-AF91F3CBB90E}"/>
              </a:ext>
            </a:extLst>
          </p:cNvPr>
          <p:cNvCxnSpPr>
            <a:cxnSpLocks/>
          </p:cNvCxnSpPr>
          <p:nvPr userDrawn="1"/>
        </p:nvCxnSpPr>
        <p:spPr>
          <a:xfrm flipH="1">
            <a:off x="7527429" y="4961250"/>
            <a:ext cx="3611130" cy="0"/>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56006CEA-F0ED-4ED3-BF84-B157B5ADB00A}"/>
              </a:ext>
            </a:extLst>
          </p:cNvPr>
          <p:cNvCxnSpPr>
            <a:cxnSpLocks/>
          </p:cNvCxnSpPr>
          <p:nvPr userDrawn="1"/>
        </p:nvCxnSpPr>
        <p:spPr>
          <a:xfrm>
            <a:off x="11138559" y="4949116"/>
            <a:ext cx="0" cy="422796"/>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88" name="Rectangle 87">
            <a:extLst>
              <a:ext uri="{FF2B5EF4-FFF2-40B4-BE49-F238E27FC236}">
                <a16:creationId xmlns:a16="http://schemas.microsoft.com/office/drawing/2014/main" id="{4B818BFA-42E5-4866-B523-39CFE9BB711E}"/>
              </a:ext>
            </a:extLst>
          </p:cNvPr>
          <p:cNvSpPr/>
          <p:nvPr userDrawn="1"/>
        </p:nvSpPr>
        <p:spPr>
          <a:xfrm>
            <a:off x="10282669" y="5123382"/>
            <a:ext cx="1711780" cy="961292"/>
          </a:xfrm>
          <a:prstGeom prst="rect">
            <a:avLst/>
          </a:prstGeom>
          <a:solidFill>
            <a:srgbClr val="F89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89" name="Text Placeholder 4">
            <a:extLst>
              <a:ext uri="{FF2B5EF4-FFF2-40B4-BE49-F238E27FC236}">
                <a16:creationId xmlns:a16="http://schemas.microsoft.com/office/drawing/2014/main" id="{16783C8E-525C-4200-BC40-71437B30C9DF}"/>
              </a:ext>
            </a:extLst>
          </p:cNvPr>
          <p:cNvSpPr>
            <a:spLocks noGrp="1"/>
          </p:cNvSpPr>
          <p:nvPr>
            <p:ph type="body" sz="quarter" idx="28" hasCustomPrompt="1"/>
          </p:nvPr>
        </p:nvSpPr>
        <p:spPr>
          <a:xfrm>
            <a:off x="10367489" y="5197319"/>
            <a:ext cx="1542141" cy="813418"/>
          </a:xfrm>
          <a:prstGeom prst="rect">
            <a:avLst/>
          </a:prstGeom>
        </p:spPr>
        <p:txBody>
          <a:bodyPr numCol="1" anchor="ctr">
            <a:normAutofit/>
          </a:bodyPr>
          <a:lstStyle>
            <a:lvl1pPr marL="0" indent="0" algn="ctr">
              <a:buNone/>
              <a:defRPr sz="1600" b="0">
                <a:solidFill>
                  <a:schemeClr val="tx1"/>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text</a:t>
            </a:r>
          </a:p>
        </p:txBody>
      </p:sp>
    </p:spTree>
    <p:extLst>
      <p:ext uri="{BB962C8B-B14F-4D97-AF65-F5344CB8AC3E}">
        <p14:creationId xmlns:p14="http://schemas.microsoft.com/office/powerpoint/2010/main" val="21213209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chart blank text photo">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AB77CE24-C6F6-4C55-9986-ACC5659A91C7}"/>
              </a:ext>
            </a:extLst>
          </p:cNvPr>
          <p:cNvSpPr/>
          <p:nvPr userDrawn="1"/>
        </p:nvSpPr>
        <p:spPr>
          <a:xfrm>
            <a:off x="6240884" y="2791458"/>
            <a:ext cx="1713550" cy="3533331"/>
          </a:xfrm>
          <a:prstGeom prst="rect">
            <a:avLst/>
          </a:prstGeom>
          <a:solidFill>
            <a:srgbClr val="C14628">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25CBDE44-D234-4DFA-90B1-695AF07458B7}"/>
              </a:ext>
            </a:extLst>
          </p:cNvPr>
          <p:cNvSpPr/>
          <p:nvPr userDrawn="1"/>
        </p:nvSpPr>
        <p:spPr>
          <a:xfrm>
            <a:off x="353537" y="2791458"/>
            <a:ext cx="1713550" cy="3533331"/>
          </a:xfrm>
          <a:prstGeom prst="rect">
            <a:avLst/>
          </a:prstGeom>
          <a:solidFill>
            <a:srgbClr val="FBE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6" name="Rectangle 25">
            <a:extLst>
              <a:ext uri="{FF2B5EF4-FFF2-40B4-BE49-F238E27FC236}">
                <a16:creationId xmlns:a16="http://schemas.microsoft.com/office/drawing/2014/main" id="{23A19812-3E96-4571-8400-195B0A995BA8}"/>
              </a:ext>
            </a:extLst>
          </p:cNvPr>
          <p:cNvSpPr/>
          <p:nvPr userDrawn="1"/>
        </p:nvSpPr>
        <p:spPr>
          <a:xfrm>
            <a:off x="2315986" y="2791458"/>
            <a:ext cx="1713550" cy="3533331"/>
          </a:xfrm>
          <a:prstGeom prst="rect">
            <a:avLst/>
          </a:prstGeom>
          <a:solidFill>
            <a:srgbClr val="FBC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45B511AE-D6FC-43B1-B105-CE39AC2692E9}"/>
              </a:ext>
            </a:extLst>
          </p:cNvPr>
          <p:cNvSpPr/>
          <p:nvPr userDrawn="1"/>
        </p:nvSpPr>
        <p:spPr>
          <a:xfrm>
            <a:off x="4278435" y="2791458"/>
            <a:ext cx="1713550" cy="3533331"/>
          </a:xfrm>
          <a:prstGeom prst="rect">
            <a:avLst/>
          </a:prstGeom>
          <a:solidFill>
            <a:srgbClr val="FFB0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9" name="Rectangle 28">
            <a:extLst>
              <a:ext uri="{FF2B5EF4-FFF2-40B4-BE49-F238E27FC236}">
                <a16:creationId xmlns:a16="http://schemas.microsoft.com/office/drawing/2014/main" id="{91278DD3-7936-4A18-A2FF-D24E250BB003}"/>
              </a:ext>
            </a:extLst>
          </p:cNvPr>
          <p:cNvSpPr/>
          <p:nvPr userDrawn="1"/>
        </p:nvSpPr>
        <p:spPr>
          <a:xfrm>
            <a:off x="8203333" y="2791458"/>
            <a:ext cx="1713550" cy="3533331"/>
          </a:xfrm>
          <a:prstGeom prst="rect">
            <a:avLst/>
          </a:prstGeom>
          <a:solidFill>
            <a:srgbClr val="C584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0" name="Rectangle 29">
            <a:extLst>
              <a:ext uri="{FF2B5EF4-FFF2-40B4-BE49-F238E27FC236}">
                <a16:creationId xmlns:a16="http://schemas.microsoft.com/office/drawing/2014/main" id="{A759B849-BB03-467B-A9F4-6E2FCEDDCA8B}"/>
              </a:ext>
            </a:extLst>
          </p:cNvPr>
          <p:cNvSpPr/>
          <p:nvPr userDrawn="1"/>
        </p:nvSpPr>
        <p:spPr>
          <a:xfrm>
            <a:off x="10165782" y="2791458"/>
            <a:ext cx="1713550" cy="3533331"/>
          </a:xfrm>
          <a:prstGeom prst="rect">
            <a:avLst/>
          </a:prstGeom>
          <a:solidFill>
            <a:srgbClr val="A5A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aphicFrame>
        <p:nvGraphicFramePr>
          <p:cNvPr id="3" name="Object 2" hidden="1">
            <a:extLst>
              <a:ext uri="{FF2B5EF4-FFF2-40B4-BE49-F238E27FC236}">
                <a16:creationId xmlns:a16="http://schemas.microsoft.com/office/drawing/2014/main" id="{C7673586-8545-43F4-B4B0-74EE7F0A0709}"/>
              </a:ext>
            </a:extLst>
          </p:cNvPr>
          <p:cNvGraphicFramePr>
            <a:graphicFrameLocks noChangeAspect="1"/>
          </p:cNvGraphicFramePr>
          <p:nvPr userDrawn="1">
            <p:custDataLst>
              <p:tags r:id="rId1"/>
            </p:custDataLst>
            <p:extLst>
              <p:ext uri="{D42A27DB-BD31-4B8C-83A1-F6EECF244321}">
                <p14:modId xmlns:p14="http://schemas.microsoft.com/office/powerpoint/2010/main" val="2771593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3" name="Object 2" hidden="1">
                        <a:extLst>
                          <a:ext uri="{FF2B5EF4-FFF2-40B4-BE49-F238E27FC236}">
                            <a16:creationId xmlns:a16="http://schemas.microsoft.com/office/drawing/2014/main" id="{C7673586-8545-43F4-B4B0-74EE7F0A070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6" name="Rectangle 35">
            <a:extLst>
              <a:ext uri="{FF2B5EF4-FFF2-40B4-BE49-F238E27FC236}">
                <a16:creationId xmlns:a16="http://schemas.microsoft.com/office/drawing/2014/main" id="{052774F6-69CD-4B05-9AA2-D50CCFE57E31}"/>
              </a:ext>
            </a:extLst>
          </p:cNvPr>
          <p:cNvSpPr/>
          <p:nvPr userDrawn="1"/>
        </p:nvSpPr>
        <p:spPr>
          <a:xfrm>
            <a:off x="0" y="1139967"/>
            <a:ext cx="12192000" cy="144798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1" name="Content Placeholder 5">
            <a:extLst>
              <a:ext uri="{FF2B5EF4-FFF2-40B4-BE49-F238E27FC236}">
                <a16:creationId xmlns:a16="http://schemas.microsoft.com/office/drawing/2014/main" id="{F1FA932B-1BFD-44EB-99B4-5A9C1DB140C6}"/>
              </a:ext>
            </a:extLst>
          </p:cNvPr>
          <p:cNvSpPr>
            <a:spLocks noGrp="1"/>
          </p:cNvSpPr>
          <p:nvPr>
            <p:ph sz="quarter" idx="4"/>
          </p:nvPr>
        </p:nvSpPr>
        <p:spPr>
          <a:xfrm>
            <a:off x="406345" y="1286314"/>
            <a:ext cx="5585640" cy="1222124"/>
          </a:xfrm>
          <a:prstGeom prst="rect">
            <a:avLst/>
          </a:prstGeom>
        </p:spPr>
        <p:txBody>
          <a:bodyPr>
            <a:normAutofit/>
          </a:bodyPr>
          <a:lstStyle>
            <a:lvl1pPr>
              <a:defRPr sz="1800"/>
            </a:lvl1pPr>
            <a:lvl2pPr>
              <a:buClr>
                <a:srgbClr val="BB5D00"/>
              </a:buClr>
              <a:defRPr sz="1800"/>
            </a:lvl2pPr>
            <a:lvl3pPr>
              <a:buClr>
                <a:srgbClr val="BB5D00"/>
              </a:buClr>
              <a:defRPr sz="1800"/>
            </a:lvl3pPr>
            <a:lvl4pPr>
              <a:buClr>
                <a:srgbClr val="BB5D00"/>
              </a:buClr>
              <a:defRPr sz="1600"/>
            </a:lvl4pPr>
            <a:lvl5pPr>
              <a:buClr>
                <a:srgbClr val="BB5D00"/>
              </a:buClr>
              <a:defRPr sz="1600"/>
            </a:lvl5pPr>
          </a:lstStyle>
          <a:p>
            <a:pPr lvl="0"/>
            <a:r>
              <a:rPr lang="en-US"/>
              <a:t>Click to edit Master text styles</a:t>
            </a:r>
          </a:p>
          <a:p>
            <a:pPr lvl="1"/>
            <a:r>
              <a:rPr lang="en-US"/>
              <a:t>Second level</a:t>
            </a:r>
          </a:p>
          <a:p>
            <a:pPr lvl="2"/>
            <a:r>
              <a:rPr lang="en-US"/>
              <a:t>Third level</a:t>
            </a:r>
          </a:p>
        </p:txBody>
      </p:sp>
      <p:sp>
        <p:nvSpPr>
          <p:cNvPr id="22" name="Slide Number Placeholder 5">
            <a:extLst>
              <a:ext uri="{FF2B5EF4-FFF2-40B4-BE49-F238E27FC236}">
                <a16:creationId xmlns:a16="http://schemas.microsoft.com/office/drawing/2014/main" id="{45E2C1F7-B1E8-4685-B6B6-CBB84934A69E}"/>
              </a:ext>
            </a:extLst>
          </p:cNvPr>
          <p:cNvSpPr>
            <a:spLocks noGrp="1"/>
          </p:cNvSpPr>
          <p:nvPr>
            <p:ph type="sldNum" sz="quarter" idx="12"/>
          </p:nvPr>
        </p:nvSpPr>
        <p:spPr>
          <a:xfrm>
            <a:off x="11593581" y="6498635"/>
            <a:ext cx="598419" cy="359365"/>
          </a:xfrm>
          <a:prstGeom prst="rect">
            <a:avLst/>
          </a:prstGeom>
        </p:spPr>
        <p:txBody>
          <a:bodyPr/>
          <a:lstStyle>
            <a:lvl1pPr>
              <a:defRPr sz="10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a:p>
        </p:txBody>
      </p:sp>
      <p:sp>
        <p:nvSpPr>
          <p:cNvPr id="24" name="Text Placeholder 4">
            <a:extLst>
              <a:ext uri="{FF2B5EF4-FFF2-40B4-BE49-F238E27FC236}">
                <a16:creationId xmlns:a16="http://schemas.microsoft.com/office/drawing/2014/main" id="{E67B8A56-E4BB-41C5-971B-EA9557624D5F}"/>
              </a:ext>
            </a:extLst>
          </p:cNvPr>
          <p:cNvSpPr>
            <a:spLocks noGrp="1"/>
          </p:cNvSpPr>
          <p:nvPr>
            <p:ph type="body" sz="quarter" idx="3" hasCustomPrompt="1"/>
          </p:nvPr>
        </p:nvSpPr>
        <p:spPr>
          <a:xfrm>
            <a:off x="497811" y="6507849"/>
            <a:ext cx="7363977" cy="289067"/>
          </a:xfrm>
          <a:prstGeom prst="rect">
            <a:avLst/>
          </a:prstGeom>
        </p:spPr>
        <p:txBody>
          <a:bodyPr anchor="t">
            <a:normAutofit/>
          </a:bodyPr>
          <a:lstStyle>
            <a:lvl1pPr marL="0" indent="0">
              <a:buNone/>
              <a:defRPr sz="900" b="0">
                <a:solidFill>
                  <a:schemeClr val="tx1"/>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*footnotes</a:t>
            </a:r>
          </a:p>
        </p:txBody>
      </p:sp>
      <p:sp>
        <p:nvSpPr>
          <p:cNvPr id="23" name="Title 1">
            <a:extLst>
              <a:ext uri="{FF2B5EF4-FFF2-40B4-BE49-F238E27FC236}">
                <a16:creationId xmlns:a16="http://schemas.microsoft.com/office/drawing/2014/main" id="{48751137-A964-4A57-9A4A-680957F991D0}"/>
              </a:ext>
            </a:extLst>
          </p:cNvPr>
          <p:cNvSpPr>
            <a:spLocks noGrp="1"/>
          </p:cNvSpPr>
          <p:nvPr>
            <p:ph type="title" hasCustomPrompt="1"/>
          </p:nvPr>
        </p:nvSpPr>
        <p:spPr>
          <a:xfrm>
            <a:off x="781484" y="432959"/>
            <a:ext cx="9680953" cy="607555"/>
          </a:xfrm>
          <a:prstGeom prst="rect">
            <a:avLst/>
          </a:prstGeom>
        </p:spPr>
        <p:txBody>
          <a:bodyPr vert="horz">
            <a:normAutofit/>
          </a:bodyPr>
          <a:lstStyle>
            <a:lvl1pPr>
              <a:lnSpc>
                <a:spcPct val="90000"/>
              </a:lnSpc>
              <a:defRPr sz="3200">
                <a:solidFill>
                  <a:schemeClr val="tx1"/>
                </a:solidFill>
              </a:defRPr>
            </a:lvl1pPr>
          </a:lstStyle>
          <a:p>
            <a:r>
              <a:rPr lang="en-US"/>
              <a:t>Click to edit Master title style Arial Bold</a:t>
            </a:r>
          </a:p>
        </p:txBody>
      </p:sp>
      <p:sp>
        <p:nvSpPr>
          <p:cNvPr id="38" name="Content Placeholder 5">
            <a:extLst>
              <a:ext uri="{FF2B5EF4-FFF2-40B4-BE49-F238E27FC236}">
                <a16:creationId xmlns:a16="http://schemas.microsoft.com/office/drawing/2014/main" id="{CDA47430-F8D5-4F07-A45B-86AEC1038F35}"/>
              </a:ext>
            </a:extLst>
          </p:cNvPr>
          <p:cNvSpPr>
            <a:spLocks noGrp="1"/>
          </p:cNvSpPr>
          <p:nvPr>
            <p:ph sz="quarter" idx="19"/>
          </p:nvPr>
        </p:nvSpPr>
        <p:spPr>
          <a:xfrm>
            <a:off x="6240885" y="1258703"/>
            <a:ext cx="5638448" cy="1249734"/>
          </a:xfrm>
          <a:prstGeom prst="rect">
            <a:avLst/>
          </a:prstGeom>
        </p:spPr>
        <p:txBody>
          <a:bodyPr>
            <a:normAutofit/>
          </a:bodyPr>
          <a:lstStyle>
            <a:lvl1pPr>
              <a:defRPr sz="1800"/>
            </a:lvl1pPr>
            <a:lvl2pPr>
              <a:buClr>
                <a:srgbClr val="BB5D00"/>
              </a:buClr>
              <a:defRPr sz="1800"/>
            </a:lvl2pPr>
            <a:lvl3pPr>
              <a:buClr>
                <a:srgbClr val="BB5D00"/>
              </a:buClr>
              <a:defRPr sz="1800"/>
            </a:lvl3pPr>
            <a:lvl4pPr>
              <a:buClr>
                <a:srgbClr val="BB5D00"/>
              </a:buClr>
              <a:defRPr sz="1600"/>
            </a:lvl4pPr>
            <a:lvl5pPr>
              <a:buClr>
                <a:srgbClr val="BB5D00"/>
              </a:buClr>
              <a:defRPr sz="1600"/>
            </a:lvl5pPr>
          </a:lstStyle>
          <a:p>
            <a:pPr lvl="0"/>
            <a:r>
              <a:rPr lang="en-US"/>
              <a:t>Click to edit Master text styles</a:t>
            </a:r>
          </a:p>
          <a:p>
            <a:pPr lvl="1"/>
            <a:r>
              <a:rPr lang="en-US"/>
              <a:t>Second level</a:t>
            </a:r>
          </a:p>
          <a:p>
            <a:pPr lvl="2"/>
            <a:r>
              <a:rPr lang="en-US"/>
              <a:t>Third level</a:t>
            </a:r>
          </a:p>
        </p:txBody>
      </p:sp>
      <p:sp>
        <p:nvSpPr>
          <p:cNvPr id="60" name="Content Placeholder 5">
            <a:extLst>
              <a:ext uri="{FF2B5EF4-FFF2-40B4-BE49-F238E27FC236}">
                <a16:creationId xmlns:a16="http://schemas.microsoft.com/office/drawing/2014/main" id="{9B885894-6438-4B2C-ACAE-C131BFE6FBD7}"/>
              </a:ext>
            </a:extLst>
          </p:cNvPr>
          <p:cNvSpPr>
            <a:spLocks noGrp="1"/>
          </p:cNvSpPr>
          <p:nvPr>
            <p:ph sz="quarter" idx="20"/>
          </p:nvPr>
        </p:nvSpPr>
        <p:spPr>
          <a:xfrm>
            <a:off x="451253" y="2862754"/>
            <a:ext cx="1506501" cy="3256692"/>
          </a:xfrm>
          <a:prstGeom prst="rect">
            <a:avLst/>
          </a:prstGeom>
        </p:spPr>
        <p:txBody>
          <a:bodyPr>
            <a:normAutofit/>
          </a:bodyPr>
          <a:lstStyle>
            <a:lvl1pPr marL="117475" indent="-117475">
              <a:buClr>
                <a:schemeClr val="bg1">
                  <a:lumMod val="65000"/>
                </a:schemeClr>
              </a:buClr>
              <a:defRPr lang="en-US" sz="1800" b="0" i="0" kern="1200" dirty="0">
                <a:solidFill>
                  <a:schemeClr val="tx1"/>
                </a:solidFill>
                <a:latin typeface="Arial" panose="020B0604020202020204" pitchFamily="34" charset="0"/>
                <a:ea typeface="+mn-ea"/>
                <a:cs typeface="Arial" panose="020B0604020202020204" pitchFamily="34" charset="0"/>
              </a:defRPr>
            </a:lvl1pPr>
            <a:lvl2pPr>
              <a:buClr>
                <a:srgbClr val="BB5D00"/>
              </a:buClr>
              <a:defRPr sz="1600"/>
            </a:lvl2pPr>
            <a:lvl3pPr>
              <a:buClr>
                <a:srgbClr val="BB5D00"/>
              </a:buClr>
              <a:defRPr sz="1600"/>
            </a:lvl3pPr>
            <a:lvl4pPr>
              <a:buClr>
                <a:srgbClr val="BB5D00"/>
              </a:buClr>
              <a:defRPr sz="1600"/>
            </a:lvl4pPr>
            <a:lvl5pPr>
              <a:buClr>
                <a:srgbClr val="BB5D00"/>
              </a:buClr>
              <a:defRPr sz="1600"/>
            </a:lvl5pPr>
          </a:lstStyle>
          <a:p>
            <a:pPr marL="117475" lvl="0" indent="-117475" algn="l" defTabSz="914400" rtl="0" eaLnBrk="1" latinLnBrk="0" hangingPunct="1">
              <a:lnSpc>
                <a:spcPct val="90000"/>
              </a:lnSpc>
              <a:spcBef>
                <a:spcPts val="1000"/>
              </a:spcBef>
              <a:buClr>
                <a:schemeClr val="tx1"/>
              </a:buClr>
              <a:buSzPct val="105000"/>
              <a:buFont typeface="Arial" panose="020B0604020202020204" pitchFamily="34" charset="0"/>
              <a:buChar char="•"/>
            </a:pPr>
            <a:r>
              <a:rPr lang="en-US"/>
              <a:t>Click to edit Master text styles</a:t>
            </a:r>
          </a:p>
        </p:txBody>
      </p:sp>
      <p:sp>
        <p:nvSpPr>
          <p:cNvPr id="67" name="Content Placeholder 5">
            <a:extLst>
              <a:ext uri="{FF2B5EF4-FFF2-40B4-BE49-F238E27FC236}">
                <a16:creationId xmlns:a16="http://schemas.microsoft.com/office/drawing/2014/main" id="{7C84AF60-AB61-4C06-8408-F5D1D1487850}"/>
              </a:ext>
            </a:extLst>
          </p:cNvPr>
          <p:cNvSpPr>
            <a:spLocks noGrp="1"/>
          </p:cNvSpPr>
          <p:nvPr>
            <p:ph sz="quarter" idx="21"/>
          </p:nvPr>
        </p:nvSpPr>
        <p:spPr>
          <a:xfrm>
            <a:off x="2419510" y="2862754"/>
            <a:ext cx="1506501" cy="3256692"/>
          </a:xfrm>
          <a:prstGeom prst="rect">
            <a:avLst/>
          </a:prstGeom>
        </p:spPr>
        <p:txBody>
          <a:bodyPr>
            <a:normAutofit/>
          </a:bodyPr>
          <a:lstStyle>
            <a:lvl1pPr marL="117475" indent="-117475">
              <a:buClr>
                <a:schemeClr val="bg1">
                  <a:lumMod val="65000"/>
                </a:schemeClr>
              </a:buClr>
              <a:defRPr lang="en-US" sz="1800" b="0" i="0" kern="1200" dirty="0">
                <a:solidFill>
                  <a:schemeClr val="tx1"/>
                </a:solidFill>
                <a:latin typeface="Arial" panose="020B0604020202020204" pitchFamily="34" charset="0"/>
                <a:ea typeface="+mn-ea"/>
                <a:cs typeface="Arial" panose="020B0604020202020204" pitchFamily="34" charset="0"/>
              </a:defRPr>
            </a:lvl1pPr>
            <a:lvl2pPr>
              <a:buClr>
                <a:srgbClr val="BB5D00"/>
              </a:buClr>
              <a:defRPr sz="1600"/>
            </a:lvl2pPr>
            <a:lvl3pPr>
              <a:buClr>
                <a:srgbClr val="BB5D00"/>
              </a:buClr>
              <a:defRPr sz="1600"/>
            </a:lvl3pPr>
            <a:lvl4pPr>
              <a:buClr>
                <a:srgbClr val="BB5D00"/>
              </a:buClr>
              <a:defRPr sz="1600"/>
            </a:lvl4pPr>
            <a:lvl5pPr>
              <a:buClr>
                <a:srgbClr val="BB5D00"/>
              </a:buClr>
              <a:defRPr sz="1600"/>
            </a:lvl5pPr>
          </a:lstStyle>
          <a:p>
            <a:pPr marL="117475" lvl="0" indent="-117475" algn="l" defTabSz="914400" rtl="0" eaLnBrk="1" latinLnBrk="0" hangingPunct="1">
              <a:lnSpc>
                <a:spcPct val="90000"/>
              </a:lnSpc>
              <a:spcBef>
                <a:spcPts val="1000"/>
              </a:spcBef>
              <a:buClr>
                <a:schemeClr val="tx1"/>
              </a:buClr>
              <a:buSzPct val="105000"/>
              <a:buFont typeface="Arial" panose="020B0604020202020204" pitchFamily="34" charset="0"/>
              <a:buChar char="•"/>
            </a:pPr>
            <a:r>
              <a:rPr lang="en-US"/>
              <a:t>Click to edit Master text styles</a:t>
            </a:r>
          </a:p>
        </p:txBody>
      </p:sp>
      <p:sp>
        <p:nvSpPr>
          <p:cNvPr id="68" name="Content Placeholder 5">
            <a:extLst>
              <a:ext uri="{FF2B5EF4-FFF2-40B4-BE49-F238E27FC236}">
                <a16:creationId xmlns:a16="http://schemas.microsoft.com/office/drawing/2014/main" id="{57C299B1-10F3-4A97-A4DC-31FF12144574}"/>
              </a:ext>
            </a:extLst>
          </p:cNvPr>
          <p:cNvSpPr>
            <a:spLocks noGrp="1"/>
          </p:cNvSpPr>
          <p:nvPr>
            <p:ph sz="quarter" idx="22"/>
          </p:nvPr>
        </p:nvSpPr>
        <p:spPr>
          <a:xfrm>
            <a:off x="4364130" y="2862754"/>
            <a:ext cx="1506501" cy="3256692"/>
          </a:xfrm>
          <a:prstGeom prst="rect">
            <a:avLst/>
          </a:prstGeom>
        </p:spPr>
        <p:txBody>
          <a:bodyPr>
            <a:normAutofit/>
          </a:bodyPr>
          <a:lstStyle>
            <a:lvl1pPr marL="117475" indent="-117475">
              <a:buClr>
                <a:schemeClr val="tx1"/>
              </a:buClr>
              <a:defRPr sz="1800"/>
            </a:lvl1pPr>
            <a:lvl2pPr>
              <a:buClr>
                <a:srgbClr val="BB5D00"/>
              </a:buClr>
              <a:defRPr sz="1600"/>
            </a:lvl2pPr>
            <a:lvl3pPr>
              <a:buClr>
                <a:srgbClr val="BB5D00"/>
              </a:buClr>
              <a:defRPr sz="1600"/>
            </a:lvl3pPr>
            <a:lvl4pPr>
              <a:buClr>
                <a:srgbClr val="BB5D00"/>
              </a:buClr>
              <a:defRPr sz="1600"/>
            </a:lvl4pPr>
            <a:lvl5pPr>
              <a:buClr>
                <a:srgbClr val="BB5D00"/>
              </a:buClr>
              <a:defRPr sz="1600"/>
            </a:lvl5pPr>
          </a:lstStyle>
          <a:p>
            <a:pPr lvl="0"/>
            <a:r>
              <a:rPr lang="en-US"/>
              <a:t>Click to edit Master text styles</a:t>
            </a:r>
          </a:p>
        </p:txBody>
      </p:sp>
      <p:sp>
        <p:nvSpPr>
          <p:cNvPr id="69" name="Content Placeholder 5">
            <a:extLst>
              <a:ext uri="{FF2B5EF4-FFF2-40B4-BE49-F238E27FC236}">
                <a16:creationId xmlns:a16="http://schemas.microsoft.com/office/drawing/2014/main" id="{6EA5D6E1-A3A3-4C4B-8103-695F71A3D42C}"/>
              </a:ext>
            </a:extLst>
          </p:cNvPr>
          <p:cNvSpPr>
            <a:spLocks noGrp="1"/>
          </p:cNvSpPr>
          <p:nvPr>
            <p:ph sz="quarter" idx="23"/>
          </p:nvPr>
        </p:nvSpPr>
        <p:spPr>
          <a:xfrm>
            <a:off x="6332387" y="2862754"/>
            <a:ext cx="1506501" cy="3256692"/>
          </a:xfrm>
          <a:prstGeom prst="rect">
            <a:avLst/>
          </a:prstGeom>
        </p:spPr>
        <p:txBody>
          <a:bodyPr>
            <a:normAutofit/>
          </a:bodyPr>
          <a:lstStyle>
            <a:lvl1pPr marL="117475" indent="-117475">
              <a:buClr>
                <a:schemeClr val="tx1"/>
              </a:buClr>
              <a:defRPr sz="1800">
                <a:solidFill>
                  <a:schemeClr val="tx1"/>
                </a:solidFill>
              </a:defRPr>
            </a:lvl1pPr>
            <a:lvl2pPr>
              <a:buClr>
                <a:srgbClr val="BB5D00"/>
              </a:buClr>
              <a:defRPr sz="1600"/>
            </a:lvl2pPr>
            <a:lvl3pPr>
              <a:buClr>
                <a:srgbClr val="BB5D00"/>
              </a:buClr>
              <a:defRPr sz="1600"/>
            </a:lvl3pPr>
            <a:lvl4pPr>
              <a:buClr>
                <a:srgbClr val="BB5D00"/>
              </a:buClr>
              <a:defRPr sz="1600"/>
            </a:lvl4pPr>
            <a:lvl5pPr>
              <a:buClr>
                <a:srgbClr val="BB5D00"/>
              </a:buClr>
              <a:defRPr sz="1600"/>
            </a:lvl5pPr>
          </a:lstStyle>
          <a:p>
            <a:pPr lvl="0"/>
            <a:r>
              <a:rPr lang="en-US"/>
              <a:t>Click to edit Master text styles</a:t>
            </a:r>
          </a:p>
        </p:txBody>
      </p:sp>
      <p:sp>
        <p:nvSpPr>
          <p:cNvPr id="71" name="Content Placeholder 5">
            <a:extLst>
              <a:ext uri="{FF2B5EF4-FFF2-40B4-BE49-F238E27FC236}">
                <a16:creationId xmlns:a16="http://schemas.microsoft.com/office/drawing/2014/main" id="{2D46B905-C63D-4E2A-9141-3CA33DA3A36A}"/>
              </a:ext>
            </a:extLst>
          </p:cNvPr>
          <p:cNvSpPr>
            <a:spLocks noGrp="1"/>
          </p:cNvSpPr>
          <p:nvPr>
            <p:ph sz="quarter" idx="24"/>
          </p:nvPr>
        </p:nvSpPr>
        <p:spPr>
          <a:xfrm>
            <a:off x="8300104" y="2862754"/>
            <a:ext cx="1506501" cy="3256692"/>
          </a:xfrm>
          <a:prstGeom prst="rect">
            <a:avLst/>
          </a:prstGeom>
        </p:spPr>
        <p:txBody>
          <a:bodyPr>
            <a:normAutofit/>
          </a:bodyPr>
          <a:lstStyle>
            <a:lvl1pPr marL="117475" indent="-117475">
              <a:buClr>
                <a:schemeClr val="tx1"/>
              </a:buClr>
              <a:defRPr sz="1800">
                <a:solidFill>
                  <a:schemeClr val="tx1"/>
                </a:solidFill>
              </a:defRPr>
            </a:lvl1pPr>
            <a:lvl2pPr>
              <a:buClr>
                <a:srgbClr val="BB5D00"/>
              </a:buClr>
              <a:defRPr sz="1600"/>
            </a:lvl2pPr>
            <a:lvl3pPr>
              <a:buClr>
                <a:srgbClr val="BB5D00"/>
              </a:buClr>
              <a:defRPr sz="1600"/>
            </a:lvl3pPr>
            <a:lvl4pPr>
              <a:buClr>
                <a:srgbClr val="BB5D00"/>
              </a:buClr>
              <a:defRPr sz="1600"/>
            </a:lvl4pPr>
            <a:lvl5pPr>
              <a:buClr>
                <a:srgbClr val="BB5D00"/>
              </a:buClr>
              <a:defRPr sz="1600"/>
            </a:lvl5pPr>
          </a:lstStyle>
          <a:p>
            <a:pPr lvl="0"/>
            <a:r>
              <a:rPr lang="en-US"/>
              <a:t>Click to edit Master text styles</a:t>
            </a:r>
          </a:p>
        </p:txBody>
      </p:sp>
      <p:sp>
        <p:nvSpPr>
          <p:cNvPr id="73" name="Content Placeholder 5">
            <a:extLst>
              <a:ext uri="{FF2B5EF4-FFF2-40B4-BE49-F238E27FC236}">
                <a16:creationId xmlns:a16="http://schemas.microsoft.com/office/drawing/2014/main" id="{897FDB16-D210-489B-87C0-CF2FD385CA16}"/>
              </a:ext>
            </a:extLst>
          </p:cNvPr>
          <p:cNvSpPr>
            <a:spLocks noGrp="1"/>
          </p:cNvSpPr>
          <p:nvPr>
            <p:ph sz="quarter" idx="25"/>
          </p:nvPr>
        </p:nvSpPr>
        <p:spPr>
          <a:xfrm>
            <a:off x="10268361" y="2862754"/>
            <a:ext cx="1506501" cy="3256692"/>
          </a:xfrm>
          <a:prstGeom prst="rect">
            <a:avLst/>
          </a:prstGeom>
        </p:spPr>
        <p:txBody>
          <a:bodyPr>
            <a:normAutofit/>
          </a:bodyPr>
          <a:lstStyle>
            <a:lvl1pPr marL="117475" indent="-117475">
              <a:buClr>
                <a:schemeClr val="tx1"/>
              </a:buClr>
              <a:defRPr sz="1800">
                <a:solidFill>
                  <a:schemeClr val="tx1"/>
                </a:solidFill>
              </a:defRPr>
            </a:lvl1pPr>
            <a:lvl2pPr>
              <a:buClr>
                <a:srgbClr val="BB5D00"/>
              </a:buClr>
              <a:defRPr sz="1600"/>
            </a:lvl2pPr>
            <a:lvl3pPr>
              <a:buClr>
                <a:srgbClr val="BB5D00"/>
              </a:buClr>
              <a:defRPr sz="1600"/>
            </a:lvl3pPr>
            <a:lvl4pPr>
              <a:buClr>
                <a:srgbClr val="BB5D00"/>
              </a:buClr>
              <a:defRPr sz="1600"/>
            </a:lvl4pPr>
            <a:lvl5pPr>
              <a:buClr>
                <a:srgbClr val="BB5D00"/>
              </a:buClr>
              <a:defRPr sz="1600"/>
            </a:lvl5pPr>
          </a:lstStyle>
          <a:p>
            <a:pPr lvl="0"/>
            <a:r>
              <a:rPr lang="en-US"/>
              <a:t>Click to edit Master text styles</a:t>
            </a:r>
          </a:p>
        </p:txBody>
      </p:sp>
      <p:pic>
        <p:nvPicPr>
          <p:cNvPr id="4" name="Picture 3">
            <a:extLst>
              <a:ext uri="{FF2B5EF4-FFF2-40B4-BE49-F238E27FC236}">
                <a16:creationId xmlns:a16="http://schemas.microsoft.com/office/drawing/2014/main" id="{36DF2934-BD51-41D1-BBAC-E2C0CFC681B5}"/>
              </a:ext>
            </a:extLst>
          </p:cNvPr>
          <p:cNvPicPr preferRelativeResize="0">
            <a:picLocks/>
          </p:cNvPicPr>
          <p:nvPr userDrawn="1"/>
        </p:nvPicPr>
        <p:blipFill>
          <a:blip r:embed="rId5"/>
          <a:stretch>
            <a:fillRect/>
          </a:stretch>
        </p:blipFill>
        <p:spPr>
          <a:xfrm>
            <a:off x="-1" y="2508437"/>
            <a:ext cx="12192001" cy="77678"/>
          </a:xfrm>
          <a:prstGeom prst="rect">
            <a:avLst/>
          </a:prstGeom>
        </p:spPr>
      </p:pic>
    </p:spTree>
    <p:extLst>
      <p:ext uri="{BB962C8B-B14F-4D97-AF65-F5344CB8AC3E}">
        <p14:creationId xmlns:p14="http://schemas.microsoft.com/office/powerpoint/2010/main" val="12923637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chart blank text photo">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052774F6-69CD-4B05-9AA2-D50CCFE57E31}"/>
              </a:ext>
            </a:extLst>
          </p:cNvPr>
          <p:cNvSpPr/>
          <p:nvPr userDrawn="1"/>
        </p:nvSpPr>
        <p:spPr>
          <a:xfrm>
            <a:off x="0" y="1139967"/>
            <a:ext cx="12192000" cy="18256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B1DAD216-0C11-4D70-A38F-9BAB18367B13}"/>
              </a:ext>
            </a:extLst>
          </p:cNvPr>
          <p:cNvSpPr/>
          <p:nvPr userDrawn="1"/>
        </p:nvSpPr>
        <p:spPr>
          <a:xfrm>
            <a:off x="353537" y="1479922"/>
            <a:ext cx="1713550" cy="1142613"/>
          </a:xfrm>
          <a:prstGeom prst="rect">
            <a:avLst/>
          </a:prstGeom>
          <a:solidFill>
            <a:srgbClr val="FBE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id="{B7A5F751-E869-44D8-8B66-FA510AB156F3}"/>
              </a:ext>
            </a:extLst>
          </p:cNvPr>
          <p:cNvSpPr/>
          <p:nvPr userDrawn="1"/>
        </p:nvSpPr>
        <p:spPr>
          <a:xfrm>
            <a:off x="2315986" y="1479922"/>
            <a:ext cx="1713550" cy="1142613"/>
          </a:xfrm>
          <a:prstGeom prst="rect">
            <a:avLst/>
          </a:prstGeom>
          <a:solidFill>
            <a:srgbClr val="FBC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3" name="Rectangle 32">
            <a:extLst>
              <a:ext uri="{FF2B5EF4-FFF2-40B4-BE49-F238E27FC236}">
                <a16:creationId xmlns:a16="http://schemas.microsoft.com/office/drawing/2014/main" id="{D333C7C6-E901-4D27-B7B3-68B1D0610C69}"/>
              </a:ext>
            </a:extLst>
          </p:cNvPr>
          <p:cNvSpPr/>
          <p:nvPr userDrawn="1"/>
        </p:nvSpPr>
        <p:spPr>
          <a:xfrm>
            <a:off x="4278435" y="1479922"/>
            <a:ext cx="1713550" cy="1142613"/>
          </a:xfrm>
          <a:prstGeom prst="rect">
            <a:avLst/>
          </a:prstGeom>
          <a:solidFill>
            <a:srgbClr val="FFB0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4" name="Rectangle 33">
            <a:extLst>
              <a:ext uri="{FF2B5EF4-FFF2-40B4-BE49-F238E27FC236}">
                <a16:creationId xmlns:a16="http://schemas.microsoft.com/office/drawing/2014/main" id="{A9120345-A674-4944-A7E7-C3A91C18AD10}"/>
              </a:ext>
            </a:extLst>
          </p:cNvPr>
          <p:cNvSpPr/>
          <p:nvPr userDrawn="1"/>
        </p:nvSpPr>
        <p:spPr>
          <a:xfrm>
            <a:off x="6240884" y="1479922"/>
            <a:ext cx="1713550" cy="1142613"/>
          </a:xfrm>
          <a:prstGeom prst="rect">
            <a:avLst/>
          </a:prstGeom>
          <a:solidFill>
            <a:srgbClr val="DF9F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5" name="Rectangle 34">
            <a:extLst>
              <a:ext uri="{FF2B5EF4-FFF2-40B4-BE49-F238E27FC236}">
                <a16:creationId xmlns:a16="http://schemas.microsoft.com/office/drawing/2014/main" id="{DB8D2967-2613-4A4B-AB79-1BB3081735B2}"/>
              </a:ext>
            </a:extLst>
          </p:cNvPr>
          <p:cNvSpPr/>
          <p:nvPr userDrawn="1"/>
        </p:nvSpPr>
        <p:spPr>
          <a:xfrm>
            <a:off x="8203333" y="1479922"/>
            <a:ext cx="1713550" cy="1142613"/>
          </a:xfrm>
          <a:prstGeom prst="rect">
            <a:avLst/>
          </a:prstGeom>
          <a:solidFill>
            <a:srgbClr val="C584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7" name="Rectangle 36">
            <a:extLst>
              <a:ext uri="{FF2B5EF4-FFF2-40B4-BE49-F238E27FC236}">
                <a16:creationId xmlns:a16="http://schemas.microsoft.com/office/drawing/2014/main" id="{7E11C49D-C64F-4A69-BB88-48CDFA1D32A9}"/>
              </a:ext>
            </a:extLst>
          </p:cNvPr>
          <p:cNvSpPr/>
          <p:nvPr userDrawn="1"/>
        </p:nvSpPr>
        <p:spPr>
          <a:xfrm>
            <a:off x="10165782" y="1479922"/>
            <a:ext cx="1713550" cy="1142613"/>
          </a:xfrm>
          <a:prstGeom prst="rect">
            <a:avLst/>
          </a:prstGeom>
          <a:solidFill>
            <a:srgbClr val="A5A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aphicFrame>
        <p:nvGraphicFramePr>
          <p:cNvPr id="3" name="Object 2" hidden="1">
            <a:extLst>
              <a:ext uri="{FF2B5EF4-FFF2-40B4-BE49-F238E27FC236}">
                <a16:creationId xmlns:a16="http://schemas.microsoft.com/office/drawing/2014/main" id="{A780FEF1-66C7-4B19-978A-B53E1DFFF3B1}"/>
              </a:ext>
            </a:extLst>
          </p:cNvPr>
          <p:cNvGraphicFramePr>
            <a:graphicFrameLocks noChangeAspect="1"/>
          </p:cNvGraphicFramePr>
          <p:nvPr userDrawn="1">
            <p:custDataLst>
              <p:tags r:id="rId1"/>
            </p:custDataLst>
            <p:extLst>
              <p:ext uri="{D42A27DB-BD31-4B8C-83A1-F6EECF244321}">
                <p14:modId xmlns:p14="http://schemas.microsoft.com/office/powerpoint/2010/main" val="40854221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3" name="Object 2" hidden="1">
                        <a:extLst>
                          <a:ext uri="{FF2B5EF4-FFF2-40B4-BE49-F238E27FC236}">
                            <a16:creationId xmlns:a16="http://schemas.microsoft.com/office/drawing/2014/main" id="{A780FEF1-66C7-4B19-978A-B53E1DFFF3B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2" name="Slide Number Placeholder 5">
            <a:extLst>
              <a:ext uri="{FF2B5EF4-FFF2-40B4-BE49-F238E27FC236}">
                <a16:creationId xmlns:a16="http://schemas.microsoft.com/office/drawing/2014/main" id="{45E2C1F7-B1E8-4685-B6B6-CBB84934A69E}"/>
              </a:ext>
            </a:extLst>
          </p:cNvPr>
          <p:cNvSpPr>
            <a:spLocks noGrp="1"/>
          </p:cNvSpPr>
          <p:nvPr>
            <p:ph type="sldNum" sz="quarter" idx="12"/>
          </p:nvPr>
        </p:nvSpPr>
        <p:spPr>
          <a:xfrm>
            <a:off x="11593581" y="6498635"/>
            <a:ext cx="598419" cy="359365"/>
          </a:xfrm>
          <a:prstGeom prst="rect">
            <a:avLst/>
          </a:prstGeom>
        </p:spPr>
        <p:txBody>
          <a:bodyPr/>
          <a:lstStyle>
            <a:lvl1pPr>
              <a:defRPr sz="10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a:p>
        </p:txBody>
      </p:sp>
      <p:sp>
        <p:nvSpPr>
          <p:cNvPr id="24" name="Text Placeholder 4">
            <a:extLst>
              <a:ext uri="{FF2B5EF4-FFF2-40B4-BE49-F238E27FC236}">
                <a16:creationId xmlns:a16="http://schemas.microsoft.com/office/drawing/2014/main" id="{E67B8A56-E4BB-41C5-971B-EA9557624D5F}"/>
              </a:ext>
            </a:extLst>
          </p:cNvPr>
          <p:cNvSpPr>
            <a:spLocks noGrp="1"/>
          </p:cNvSpPr>
          <p:nvPr>
            <p:ph type="body" sz="quarter" idx="3" hasCustomPrompt="1"/>
          </p:nvPr>
        </p:nvSpPr>
        <p:spPr>
          <a:xfrm>
            <a:off x="497811" y="6507849"/>
            <a:ext cx="7363977" cy="289067"/>
          </a:xfrm>
          <a:prstGeom prst="rect">
            <a:avLst/>
          </a:prstGeom>
        </p:spPr>
        <p:txBody>
          <a:bodyPr anchor="t">
            <a:normAutofit/>
          </a:bodyPr>
          <a:lstStyle>
            <a:lvl1pPr marL="0" indent="0">
              <a:buNone/>
              <a:defRPr sz="900" b="0">
                <a:solidFill>
                  <a:schemeClr val="tx1"/>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*footnotes</a:t>
            </a:r>
          </a:p>
        </p:txBody>
      </p:sp>
      <p:sp>
        <p:nvSpPr>
          <p:cNvPr id="23" name="Title 1">
            <a:extLst>
              <a:ext uri="{FF2B5EF4-FFF2-40B4-BE49-F238E27FC236}">
                <a16:creationId xmlns:a16="http://schemas.microsoft.com/office/drawing/2014/main" id="{48751137-A964-4A57-9A4A-680957F991D0}"/>
              </a:ext>
            </a:extLst>
          </p:cNvPr>
          <p:cNvSpPr>
            <a:spLocks noGrp="1"/>
          </p:cNvSpPr>
          <p:nvPr>
            <p:ph type="title" hasCustomPrompt="1"/>
          </p:nvPr>
        </p:nvSpPr>
        <p:spPr>
          <a:xfrm>
            <a:off x="781484" y="432959"/>
            <a:ext cx="9680953" cy="607555"/>
          </a:xfrm>
          <a:prstGeom prst="rect">
            <a:avLst/>
          </a:prstGeom>
        </p:spPr>
        <p:txBody>
          <a:bodyPr vert="horz">
            <a:normAutofit/>
          </a:bodyPr>
          <a:lstStyle>
            <a:lvl1pPr>
              <a:lnSpc>
                <a:spcPct val="90000"/>
              </a:lnSpc>
              <a:defRPr sz="3200">
                <a:solidFill>
                  <a:schemeClr val="tx1"/>
                </a:solidFill>
              </a:defRPr>
            </a:lvl1pPr>
          </a:lstStyle>
          <a:p>
            <a:r>
              <a:rPr lang="en-US"/>
              <a:t>Click to edit Master title style Arial Bold</a:t>
            </a:r>
          </a:p>
        </p:txBody>
      </p:sp>
      <p:sp>
        <p:nvSpPr>
          <p:cNvPr id="60" name="Content Placeholder 5">
            <a:extLst>
              <a:ext uri="{FF2B5EF4-FFF2-40B4-BE49-F238E27FC236}">
                <a16:creationId xmlns:a16="http://schemas.microsoft.com/office/drawing/2014/main" id="{9B885894-6438-4B2C-ACAE-C131BFE6FBD7}"/>
              </a:ext>
            </a:extLst>
          </p:cNvPr>
          <p:cNvSpPr>
            <a:spLocks noGrp="1"/>
          </p:cNvSpPr>
          <p:nvPr>
            <p:ph sz="quarter" idx="20"/>
          </p:nvPr>
        </p:nvSpPr>
        <p:spPr>
          <a:xfrm>
            <a:off x="451253" y="3167552"/>
            <a:ext cx="1506501" cy="3256692"/>
          </a:xfrm>
          <a:prstGeom prst="rect">
            <a:avLst/>
          </a:prstGeom>
        </p:spPr>
        <p:txBody>
          <a:bodyPr>
            <a:normAutofit/>
          </a:bodyPr>
          <a:lstStyle>
            <a:lvl1pPr marL="117475" indent="-117475">
              <a:buClr>
                <a:schemeClr val="bg1">
                  <a:lumMod val="65000"/>
                </a:schemeClr>
              </a:buClr>
              <a:defRPr lang="en-US" sz="1400" b="0" i="0" kern="1200" dirty="0">
                <a:solidFill>
                  <a:schemeClr val="tx1"/>
                </a:solidFill>
                <a:latin typeface="Arial" panose="020B0604020202020204" pitchFamily="34" charset="0"/>
                <a:ea typeface="+mn-ea"/>
                <a:cs typeface="Arial" panose="020B0604020202020204" pitchFamily="34" charset="0"/>
              </a:defRPr>
            </a:lvl1pPr>
            <a:lvl2pPr>
              <a:buClr>
                <a:srgbClr val="BB5D00"/>
              </a:buClr>
              <a:defRPr sz="1600"/>
            </a:lvl2pPr>
            <a:lvl3pPr>
              <a:buClr>
                <a:srgbClr val="BB5D00"/>
              </a:buClr>
              <a:defRPr sz="1600"/>
            </a:lvl3pPr>
            <a:lvl4pPr>
              <a:buClr>
                <a:srgbClr val="BB5D00"/>
              </a:buClr>
              <a:defRPr sz="1600"/>
            </a:lvl4pPr>
            <a:lvl5pPr>
              <a:buClr>
                <a:srgbClr val="BB5D00"/>
              </a:buClr>
              <a:defRPr sz="1600"/>
            </a:lvl5pPr>
          </a:lstStyle>
          <a:p>
            <a:pPr marL="117475" lvl="0" indent="-117475" algn="l" defTabSz="914400" rtl="0" eaLnBrk="1" latinLnBrk="0" hangingPunct="1">
              <a:lnSpc>
                <a:spcPct val="90000"/>
              </a:lnSpc>
              <a:spcBef>
                <a:spcPts val="1000"/>
              </a:spcBef>
              <a:buClr>
                <a:schemeClr val="tx1"/>
              </a:buClr>
              <a:buSzPct val="105000"/>
              <a:buFont typeface="Arial" panose="020B0604020202020204" pitchFamily="34" charset="0"/>
              <a:buChar char="•"/>
            </a:pPr>
            <a:r>
              <a:rPr lang="en-US"/>
              <a:t>Click to edit Master text styles</a:t>
            </a:r>
          </a:p>
        </p:txBody>
      </p:sp>
      <p:sp>
        <p:nvSpPr>
          <p:cNvPr id="67" name="Content Placeholder 5">
            <a:extLst>
              <a:ext uri="{FF2B5EF4-FFF2-40B4-BE49-F238E27FC236}">
                <a16:creationId xmlns:a16="http://schemas.microsoft.com/office/drawing/2014/main" id="{7C84AF60-AB61-4C06-8408-F5D1D1487850}"/>
              </a:ext>
            </a:extLst>
          </p:cNvPr>
          <p:cNvSpPr>
            <a:spLocks noGrp="1"/>
          </p:cNvSpPr>
          <p:nvPr>
            <p:ph sz="quarter" idx="21"/>
          </p:nvPr>
        </p:nvSpPr>
        <p:spPr>
          <a:xfrm>
            <a:off x="2419510" y="3167552"/>
            <a:ext cx="1506501" cy="3256692"/>
          </a:xfrm>
          <a:prstGeom prst="rect">
            <a:avLst/>
          </a:prstGeom>
        </p:spPr>
        <p:txBody>
          <a:bodyPr>
            <a:normAutofit/>
          </a:bodyPr>
          <a:lstStyle>
            <a:lvl1pPr marL="117475" indent="-117475">
              <a:buClr>
                <a:schemeClr val="bg1">
                  <a:lumMod val="65000"/>
                </a:schemeClr>
              </a:buClr>
              <a:defRPr lang="en-US" sz="1400" b="0" i="0" kern="1200" dirty="0">
                <a:solidFill>
                  <a:schemeClr val="tx1"/>
                </a:solidFill>
                <a:latin typeface="Arial" panose="020B0604020202020204" pitchFamily="34" charset="0"/>
                <a:ea typeface="+mn-ea"/>
                <a:cs typeface="Arial" panose="020B0604020202020204" pitchFamily="34" charset="0"/>
              </a:defRPr>
            </a:lvl1pPr>
            <a:lvl2pPr>
              <a:buClr>
                <a:srgbClr val="BB5D00"/>
              </a:buClr>
              <a:defRPr sz="1600"/>
            </a:lvl2pPr>
            <a:lvl3pPr>
              <a:buClr>
                <a:srgbClr val="BB5D00"/>
              </a:buClr>
              <a:defRPr sz="1600"/>
            </a:lvl3pPr>
            <a:lvl4pPr>
              <a:buClr>
                <a:srgbClr val="BB5D00"/>
              </a:buClr>
              <a:defRPr sz="1600"/>
            </a:lvl4pPr>
            <a:lvl5pPr>
              <a:buClr>
                <a:srgbClr val="BB5D00"/>
              </a:buClr>
              <a:defRPr sz="1600"/>
            </a:lvl5pPr>
          </a:lstStyle>
          <a:p>
            <a:pPr marL="117475" lvl="0" indent="-117475" algn="l" defTabSz="914400" rtl="0" eaLnBrk="1" latinLnBrk="0" hangingPunct="1">
              <a:lnSpc>
                <a:spcPct val="90000"/>
              </a:lnSpc>
              <a:spcBef>
                <a:spcPts val="1000"/>
              </a:spcBef>
              <a:buClr>
                <a:schemeClr val="tx1"/>
              </a:buClr>
              <a:buSzPct val="105000"/>
              <a:buFont typeface="Arial" panose="020B0604020202020204" pitchFamily="34" charset="0"/>
              <a:buChar char="•"/>
            </a:pPr>
            <a:r>
              <a:rPr lang="en-US"/>
              <a:t>Click to edit Master text styles</a:t>
            </a:r>
          </a:p>
        </p:txBody>
      </p:sp>
      <p:sp>
        <p:nvSpPr>
          <p:cNvPr id="68" name="Content Placeholder 5">
            <a:extLst>
              <a:ext uri="{FF2B5EF4-FFF2-40B4-BE49-F238E27FC236}">
                <a16:creationId xmlns:a16="http://schemas.microsoft.com/office/drawing/2014/main" id="{57C299B1-10F3-4A97-A4DC-31FF12144574}"/>
              </a:ext>
            </a:extLst>
          </p:cNvPr>
          <p:cNvSpPr>
            <a:spLocks noGrp="1"/>
          </p:cNvSpPr>
          <p:nvPr>
            <p:ph sz="quarter" idx="22"/>
          </p:nvPr>
        </p:nvSpPr>
        <p:spPr>
          <a:xfrm>
            <a:off x="4364130" y="3167552"/>
            <a:ext cx="1506501" cy="3256692"/>
          </a:xfrm>
          <a:prstGeom prst="rect">
            <a:avLst/>
          </a:prstGeom>
        </p:spPr>
        <p:txBody>
          <a:bodyPr>
            <a:normAutofit/>
          </a:bodyPr>
          <a:lstStyle>
            <a:lvl1pPr marL="117475" indent="-117475">
              <a:buClr>
                <a:schemeClr val="tx1"/>
              </a:buClr>
              <a:defRPr sz="1400"/>
            </a:lvl1pPr>
            <a:lvl2pPr>
              <a:buClr>
                <a:srgbClr val="BB5D00"/>
              </a:buClr>
              <a:defRPr sz="1600"/>
            </a:lvl2pPr>
            <a:lvl3pPr>
              <a:buClr>
                <a:srgbClr val="BB5D00"/>
              </a:buClr>
              <a:defRPr sz="1600"/>
            </a:lvl3pPr>
            <a:lvl4pPr>
              <a:buClr>
                <a:srgbClr val="BB5D00"/>
              </a:buClr>
              <a:defRPr sz="1600"/>
            </a:lvl4pPr>
            <a:lvl5pPr>
              <a:buClr>
                <a:srgbClr val="BB5D00"/>
              </a:buClr>
              <a:defRPr sz="1600"/>
            </a:lvl5pPr>
          </a:lstStyle>
          <a:p>
            <a:pPr lvl="0"/>
            <a:r>
              <a:rPr lang="en-US"/>
              <a:t>Click to edit Master text styles</a:t>
            </a:r>
          </a:p>
        </p:txBody>
      </p:sp>
      <p:sp>
        <p:nvSpPr>
          <p:cNvPr id="69" name="Content Placeholder 5">
            <a:extLst>
              <a:ext uri="{FF2B5EF4-FFF2-40B4-BE49-F238E27FC236}">
                <a16:creationId xmlns:a16="http://schemas.microsoft.com/office/drawing/2014/main" id="{6EA5D6E1-A3A3-4C4B-8103-695F71A3D42C}"/>
              </a:ext>
            </a:extLst>
          </p:cNvPr>
          <p:cNvSpPr>
            <a:spLocks noGrp="1"/>
          </p:cNvSpPr>
          <p:nvPr>
            <p:ph sz="quarter" idx="23"/>
          </p:nvPr>
        </p:nvSpPr>
        <p:spPr>
          <a:xfrm>
            <a:off x="6332387" y="3167552"/>
            <a:ext cx="1506501" cy="3256692"/>
          </a:xfrm>
          <a:prstGeom prst="rect">
            <a:avLst/>
          </a:prstGeom>
        </p:spPr>
        <p:txBody>
          <a:bodyPr>
            <a:normAutofit/>
          </a:bodyPr>
          <a:lstStyle>
            <a:lvl1pPr marL="117475" indent="-117475">
              <a:buClr>
                <a:schemeClr val="tx1"/>
              </a:buClr>
              <a:defRPr sz="1400">
                <a:solidFill>
                  <a:schemeClr val="tx1"/>
                </a:solidFill>
              </a:defRPr>
            </a:lvl1pPr>
            <a:lvl2pPr>
              <a:buClr>
                <a:srgbClr val="BB5D00"/>
              </a:buClr>
              <a:defRPr sz="1600"/>
            </a:lvl2pPr>
            <a:lvl3pPr>
              <a:buClr>
                <a:srgbClr val="BB5D00"/>
              </a:buClr>
              <a:defRPr sz="1600"/>
            </a:lvl3pPr>
            <a:lvl4pPr>
              <a:buClr>
                <a:srgbClr val="BB5D00"/>
              </a:buClr>
              <a:defRPr sz="1600"/>
            </a:lvl4pPr>
            <a:lvl5pPr>
              <a:buClr>
                <a:srgbClr val="BB5D00"/>
              </a:buClr>
              <a:defRPr sz="1600"/>
            </a:lvl5pPr>
          </a:lstStyle>
          <a:p>
            <a:pPr lvl="0"/>
            <a:r>
              <a:rPr lang="en-US"/>
              <a:t>Click to edit Master text styles</a:t>
            </a:r>
          </a:p>
        </p:txBody>
      </p:sp>
      <p:sp>
        <p:nvSpPr>
          <p:cNvPr id="71" name="Content Placeholder 5">
            <a:extLst>
              <a:ext uri="{FF2B5EF4-FFF2-40B4-BE49-F238E27FC236}">
                <a16:creationId xmlns:a16="http://schemas.microsoft.com/office/drawing/2014/main" id="{2D46B905-C63D-4E2A-9141-3CA33DA3A36A}"/>
              </a:ext>
            </a:extLst>
          </p:cNvPr>
          <p:cNvSpPr>
            <a:spLocks noGrp="1"/>
          </p:cNvSpPr>
          <p:nvPr>
            <p:ph sz="quarter" idx="24"/>
          </p:nvPr>
        </p:nvSpPr>
        <p:spPr>
          <a:xfrm>
            <a:off x="8300104" y="3167552"/>
            <a:ext cx="1506501" cy="3256692"/>
          </a:xfrm>
          <a:prstGeom prst="rect">
            <a:avLst/>
          </a:prstGeom>
        </p:spPr>
        <p:txBody>
          <a:bodyPr>
            <a:normAutofit/>
          </a:bodyPr>
          <a:lstStyle>
            <a:lvl1pPr marL="117475" indent="-117475">
              <a:buClr>
                <a:schemeClr val="tx1"/>
              </a:buClr>
              <a:defRPr sz="1400">
                <a:solidFill>
                  <a:schemeClr val="tx1"/>
                </a:solidFill>
              </a:defRPr>
            </a:lvl1pPr>
            <a:lvl2pPr>
              <a:buClr>
                <a:srgbClr val="BB5D00"/>
              </a:buClr>
              <a:defRPr sz="1600"/>
            </a:lvl2pPr>
            <a:lvl3pPr>
              <a:buClr>
                <a:srgbClr val="BB5D00"/>
              </a:buClr>
              <a:defRPr sz="1600"/>
            </a:lvl3pPr>
            <a:lvl4pPr>
              <a:buClr>
                <a:srgbClr val="BB5D00"/>
              </a:buClr>
              <a:defRPr sz="1600"/>
            </a:lvl4pPr>
            <a:lvl5pPr>
              <a:buClr>
                <a:srgbClr val="BB5D00"/>
              </a:buClr>
              <a:defRPr sz="1600"/>
            </a:lvl5pPr>
          </a:lstStyle>
          <a:p>
            <a:pPr lvl="0"/>
            <a:r>
              <a:rPr lang="en-US"/>
              <a:t>Click to edit Master text styles</a:t>
            </a:r>
          </a:p>
        </p:txBody>
      </p:sp>
      <p:sp>
        <p:nvSpPr>
          <p:cNvPr id="73" name="Content Placeholder 5">
            <a:extLst>
              <a:ext uri="{FF2B5EF4-FFF2-40B4-BE49-F238E27FC236}">
                <a16:creationId xmlns:a16="http://schemas.microsoft.com/office/drawing/2014/main" id="{897FDB16-D210-489B-87C0-CF2FD385CA16}"/>
              </a:ext>
            </a:extLst>
          </p:cNvPr>
          <p:cNvSpPr>
            <a:spLocks noGrp="1"/>
          </p:cNvSpPr>
          <p:nvPr>
            <p:ph sz="quarter" idx="25"/>
          </p:nvPr>
        </p:nvSpPr>
        <p:spPr>
          <a:xfrm>
            <a:off x="10268361" y="3167552"/>
            <a:ext cx="1506501" cy="3256692"/>
          </a:xfrm>
          <a:prstGeom prst="rect">
            <a:avLst/>
          </a:prstGeom>
        </p:spPr>
        <p:txBody>
          <a:bodyPr>
            <a:normAutofit/>
          </a:bodyPr>
          <a:lstStyle>
            <a:lvl1pPr marL="117475" indent="-117475">
              <a:buClr>
                <a:schemeClr val="tx1"/>
              </a:buClr>
              <a:defRPr sz="1400">
                <a:solidFill>
                  <a:schemeClr val="tx1"/>
                </a:solidFill>
              </a:defRPr>
            </a:lvl1pPr>
            <a:lvl2pPr>
              <a:buClr>
                <a:srgbClr val="BB5D00"/>
              </a:buClr>
              <a:defRPr sz="1600"/>
            </a:lvl2pPr>
            <a:lvl3pPr>
              <a:buClr>
                <a:srgbClr val="BB5D00"/>
              </a:buClr>
              <a:defRPr sz="1600"/>
            </a:lvl3pPr>
            <a:lvl4pPr>
              <a:buClr>
                <a:srgbClr val="BB5D00"/>
              </a:buClr>
              <a:defRPr sz="1600"/>
            </a:lvl4pPr>
            <a:lvl5pPr>
              <a:buClr>
                <a:srgbClr val="BB5D00"/>
              </a:buClr>
              <a:defRPr sz="1600"/>
            </a:lvl5pPr>
          </a:lstStyle>
          <a:p>
            <a:pPr lvl="0"/>
            <a:r>
              <a:rPr lang="en-US"/>
              <a:t>Click to edit Master text styles</a:t>
            </a:r>
          </a:p>
        </p:txBody>
      </p:sp>
      <p:pic>
        <p:nvPicPr>
          <p:cNvPr id="4" name="Picture 3">
            <a:extLst>
              <a:ext uri="{FF2B5EF4-FFF2-40B4-BE49-F238E27FC236}">
                <a16:creationId xmlns:a16="http://schemas.microsoft.com/office/drawing/2014/main" id="{36DF2934-BD51-41D1-BBAC-E2C0CFC681B5}"/>
              </a:ext>
            </a:extLst>
          </p:cNvPr>
          <p:cNvPicPr preferRelativeResize="0">
            <a:picLocks/>
          </p:cNvPicPr>
          <p:nvPr userDrawn="1"/>
        </p:nvPicPr>
        <p:blipFill>
          <a:blip r:embed="rId5"/>
          <a:stretch>
            <a:fillRect/>
          </a:stretch>
        </p:blipFill>
        <p:spPr>
          <a:xfrm>
            <a:off x="-1" y="2965634"/>
            <a:ext cx="12192001" cy="77678"/>
          </a:xfrm>
          <a:prstGeom prst="rect">
            <a:avLst/>
          </a:prstGeom>
        </p:spPr>
      </p:pic>
      <p:sp>
        <p:nvSpPr>
          <p:cNvPr id="5" name="Text Placeholder 4">
            <a:extLst>
              <a:ext uri="{FF2B5EF4-FFF2-40B4-BE49-F238E27FC236}">
                <a16:creationId xmlns:a16="http://schemas.microsoft.com/office/drawing/2014/main" id="{D1684F6A-893D-41EB-9820-C0DAD3A6101B}"/>
              </a:ext>
            </a:extLst>
          </p:cNvPr>
          <p:cNvSpPr>
            <a:spLocks noGrp="1"/>
          </p:cNvSpPr>
          <p:nvPr>
            <p:ph type="body" sz="quarter" idx="26" hasCustomPrompt="1"/>
          </p:nvPr>
        </p:nvSpPr>
        <p:spPr>
          <a:xfrm>
            <a:off x="354013" y="1479550"/>
            <a:ext cx="1712912" cy="1143000"/>
          </a:xfrm>
        </p:spPr>
        <p:txBody>
          <a:bodyPr anchor="ctr"/>
          <a:lstStyle>
            <a:lvl1pPr marL="0" indent="0" algn="ctr">
              <a:buNone/>
              <a:defRPr b="1"/>
            </a:lvl1pPr>
          </a:lstStyle>
          <a:p>
            <a:pPr lvl="0"/>
            <a:r>
              <a:rPr lang="en-US"/>
              <a:t>Title</a:t>
            </a:r>
          </a:p>
        </p:txBody>
      </p:sp>
      <p:sp>
        <p:nvSpPr>
          <p:cNvPr id="30" name="Text Placeholder 4">
            <a:extLst>
              <a:ext uri="{FF2B5EF4-FFF2-40B4-BE49-F238E27FC236}">
                <a16:creationId xmlns:a16="http://schemas.microsoft.com/office/drawing/2014/main" id="{272F46ED-9343-49DD-9A83-F2DC554F9D77}"/>
              </a:ext>
            </a:extLst>
          </p:cNvPr>
          <p:cNvSpPr>
            <a:spLocks noGrp="1"/>
          </p:cNvSpPr>
          <p:nvPr>
            <p:ph type="body" sz="quarter" idx="27" hasCustomPrompt="1"/>
          </p:nvPr>
        </p:nvSpPr>
        <p:spPr>
          <a:xfrm>
            <a:off x="2315824" y="1482710"/>
            <a:ext cx="1712912" cy="1143000"/>
          </a:xfrm>
        </p:spPr>
        <p:txBody>
          <a:bodyPr anchor="ctr"/>
          <a:lstStyle>
            <a:lvl1pPr marL="0" indent="0" algn="ctr">
              <a:buNone/>
              <a:defRPr b="1"/>
            </a:lvl1pPr>
          </a:lstStyle>
          <a:p>
            <a:pPr lvl="0"/>
            <a:r>
              <a:rPr lang="en-US"/>
              <a:t>Title</a:t>
            </a:r>
          </a:p>
        </p:txBody>
      </p:sp>
      <p:sp>
        <p:nvSpPr>
          <p:cNvPr id="38" name="Text Placeholder 4">
            <a:extLst>
              <a:ext uri="{FF2B5EF4-FFF2-40B4-BE49-F238E27FC236}">
                <a16:creationId xmlns:a16="http://schemas.microsoft.com/office/drawing/2014/main" id="{4DDCC7AD-5CA6-412B-8BB6-9678E110A29C}"/>
              </a:ext>
            </a:extLst>
          </p:cNvPr>
          <p:cNvSpPr>
            <a:spLocks noGrp="1"/>
          </p:cNvSpPr>
          <p:nvPr>
            <p:ph type="body" sz="quarter" idx="28" hasCustomPrompt="1"/>
          </p:nvPr>
        </p:nvSpPr>
        <p:spPr>
          <a:xfrm>
            <a:off x="4279073" y="1482710"/>
            <a:ext cx="1712912" cy="1143000"/>
          </a:xfrm>
        </p:spPr>
        <p:txBody>
          <a:bodyPr anchor="ctr"/>
          <a:lstStyle>
            <a:lvl1pPr marL="0" indent="0" algn="ctr">
              <a:buNone/>
              <a:defRPr b="1"/>
            </a:lvl1pPr>
          </a:lstStyle>
          <a:p>
            <a:pPr lvl="0"/>
            <a:r>
              <a:rPr lang="en-US"/>
              <a:t>Title</a:t>
            </a:r>
          </a:p>
        </p:txBody>
      </p:sp>
      <p:sp>
        <p:nvSpPr>
          <p:cNvPr id="39" name="Text Placeholder 4">
            <a:extLst>
              <a:ext uri="{FF2B5EF4-FFF2-40B4-BE49-F238E27FC236}">
                <a16:creationId xmlns:a16="http://schemas.microsoft.com/office/drawing/2014/main" id="{112E12C7-3567-4028-A036-619845DE1EC8}"/>
              </a:ext>
            </a:extLst>
          </p:cNvPr>
          <p:cNvSpPr>
            <a:spLocks noGrp="1"/>
          </p:cNvSpPr>
          <p:nvPr>
            <p:ph type="body" sz="quarter" idx="29" hasCustomPrompt="1"/>
          </p:nvPr>
        </p:nvSpPr>
        <p:spPr>
          <a:xfrm>
            <a:off x="6229181" y="1482710"/>
            <a:ext cx="1712912" cy="1143000"/>
          </a:xfrm>
        </p:spPr>
        <p:txBody>
          <a:bodyPr anchor="ctr"/>
          <a:lstStyle>
            <a:lvl1pPr marL="0" indent="0" algn="ctr">
              <a:buNone/>
              <a:defRPr b="1"/>
            </a:lvl1pPr>
          </a:lstStyle>
          <a:p>
            <a:pPr lvl="0"/>
            <a:r>
              <a:rPr lang="en-US"/>
              <a:t>Title</a:t>
            </a:r>
          </a:p>
        </p:txBody>
      </p:sp>
      <p:sp>
        <p:nvSpPr>
          <p:cNvPr id="40" name="Text Placeholder 4">
            <a:extLst>
              <a:ext uri="{FF2B5EF4-FFF2-40B4-BE49-F238E27FC236}">
                <a16:creationId xmlns:a16="http://schemas.microsoft.com/office/drawing/2014/main" id="{7B56DEC4-21E4-481E-8F54-DB0B52360D11}"/>
              </a:ext>
            </a:extLst>
          </p:cNvPr>
          <p:cNvSpPr>
            <a:spLocks noGrp="1"/>
          </p:cNvSpPr>
          <p:nvPr>
            <p:ph type="body" sz="quarter" idx="30" hasCustomPrompt="1"/>
          </p:nvPr>
        </p:nvSpPr>
        <p:spPr>
          <a:xfrm>
            <a:off x="8203333" y="1482710"/>
            <a:ext cx="1712912" cy="1143000"/>
          </a:xfrm>
        </p:spPr>
        <p:txBody>
          <a:bodyPr anchor="ctr"/>
          <a:lstStyle>
            <a:lvl1pPr marL="0" indent="0" algn="ctr">
              <a:buNone/>
              <a:defRPr b="1"/>
            </a:lvl1pPr>
          </a:lstStyle>
          <a:p>
            <a:pPr lvl="0"/>
            <a:r>
              <a:rPr lang="en-US"/>
              <a:t>Title</a:t>
            </a:r>
          </a:p>
        </p:txBody>
      </p:sp>
      <p:sp>
        <p:nvSpPr>
          <p:cNvPr id="41" name="Text Placeholder 4">
            <a:extLst>
              <a:ext uri="{FF2B5EF4-FFF2-40B4-BE49-F238E27FC236}">
                <a16:creationId xmlns:a16="http://schemas.microsoft.com/office/drawing/2014/main" id="{C15EE8ED-CCF8-4F15-830D-A740A196AA72}"/>
              </a:ext>
            </a:extLst>
          </p:cNvPr>
          <p:cNvSpPr>
            <a:spLocks noGrp="1"/>
          </p:cNvSpPr>
          <p:nvPr>
            <p:ph type="body" sz="quarter" idx="31" hasCustomPrompt="1"/>
          </p:nvPr>
        </p:nvSpPr>
        <p:spPr>
          <a:xfrm>
            <a:off x="10165144" y="1473585"/>
            <a:ext cx="1712912" cy="1143000"/>
          </a:xfrm>
        </p:spPr>
        <p:txBody>
          <a:bodyPr anchor="ctr"/>
          <a:lstStyle>
            <a:lvl1pPr marL="0" indent="0" algn="ctr">
              <a:buNone/>
              <a:defRPr b="1"/>
            </a:lvl1pPr>
          </a:lstStyle>
          <a:p>
            <a:pPr lvl="0"/>
            <a:r>
              <a:rPr lang="en-US"/>
              <a:t>Title</a:t>
            </a:r>
          </a:p>
        </p:txBody>
      </p:sp>
    </p:spTree>
    <p:extLst>
      <p:ext uri="{BB962C8B-B14F-4D97-AF65-F5344CB8AC3E}">
        <p14:creationId xmlns:p14="http://schemas.microsoft.com/office/powerpoint/2010/main" val="28581926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chart blank text photo">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052774F6-69CD-4B05-9AA2-D50CCFE57E31}"/>
              </a:ext>
            </a:extLst>
          </p:cNvPr>
          <p:cNvSpPr/>
          <p:nvPr userDrawn="1"/>
        </p:nvSpPr>
        <p:spPr>
          <a:xfrm>
            <a:off x="0" y="1139968"/>
            <a:ext cx="12192000" cy="20634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6DF2934-BD51-41D1-BBAC-E2C0CFC681B5}"/>
              </a:ext>
            </a:extLst>
          </p:cNvPr>
          <p:cNvPicPr preferRelativeResize="0">
            <a:picLocks/>
          </p:cNvPicPr>
          <p:nvPr userDrawn="1"/>
        </p:nvPicPr>
        <p:blipFill>
          <a:blip r:embed="rId3"/>
          <a:stretch>
            <a:fillRect/>
          </a:stretch>
        </p:blipFill>
        <p:spPr>
          <a:xfrm>
            <a:off x="-1" y="3125750"/>
            <a:ext cx="12192001" cy="77678"/>
          </a:xfrm>
          <a:prstGeom prst="rect">
            <a:avLst/>
          </a:prstGeom>
        </p:spPr>
      </p:pic>
      <p:sp>
        <p:nvSpPr>
          <p:cNvPr id="30" name="Oval 29">
            <a:extLst>
              <a:ext uri="{FF2B5EF4-FFF2-40B4-BE49-F238E27FC236}">
                <a16:creationId xmlns:a16="http://schemas.microsoft.com/office/drawing/2014/main" id="{34A6A785-A770-43D8-AD38-6FA741DC753F}"/>
              </a:ext>
            </a:extLst>
          </p:cNvPr>
          <p:cNvSpPr/>
          <p:nvPr userDrawn="1"/>
        </p:nvSpPr>
        <p:spPr>
          <a:xfrm>
            <a:off x="1792143" y="2807790"/>
            <a:ext cx="677864" cy="677864"/>
          </a:xfrm>
          <a:prstGeom prst="ellipse">
            <a:avLst/>
          </a:prstGeom>
          <a:solidFill>
            <a:srgbClr val="6722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sp>
        <p:nvSpPr>
          <p:cNvPr id="31" name="Oval 30">
            <a:extLst>
              <a:ext uri="{FF2B5EF4-FFF2-40B4-BE49-F238E27FC236}">
                <a16:creationId xmlns:a16="http://schemas.microsoft.com/office/drawing/2014/main" id="{265BAE0A-7908-41E6-AD96-2CDC41630D8D}"/>
              </a:ext>
            </a:extLst>
          </p:cNvPr>
          <p:cNvSpPr/>
          <p:nvPr userDrawn="1"/>
        </p:nvSpPr>
        <p:spPr>
          <a:xfrm>
            <a:off x="5757068" y="2807790"/>
            <a:ext cx="677864" cy="677864"/>
          </a:xfrm>
          <a:prstGeom prst="ellipse">
            <a:avLst/>
          </a:prstGeom>
          <a:solidFill>
            <a:srgbClr val="F2BF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sp>
        <p:nvSpPr>
          <p:cNvPr id="35" name="Oval 34">
            <a:extLst>
              <a:ext uri="{FF2B5EF4-FFF2-40B4-BE49-F238E27FC236}">
                <a16:creationId xmlns:a16="http://schemas.microsoft.com/office/drawing/2014/main" id="{A39ED35E-3F2A-478D-B7D4-08AD169660B7}"/>
              </a:ext>
            </a:extLst>
          </p:cNvPr>
          <p:cNvSpPr/>
          <p:nvPr userDrawn="1"/>
        </p:nvSpPr>
        <p:spPr>
          <a:xfrm>
            <a:off x="9705670" y="2807790"/>
            <a:ext cx="677864" cy="677864"/>
          </a:xfrm>
          <a:prstGeom prst="ellipse">
            <a:avLst/>
          </a:prstGeom>
          <a:solidFill>
            <a:srgbClr val="6D1F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graphicFrame>
        <p:nvGraphicFramePr>
          <p:cNvPr id="6" name="Object 5" hidden="1">
            <a:extLst>
              <a:ext uri="{FF2B5EF4-FFF2-40B4-BE49-F238E27FC236}">
                <a16:creationId xmlns:a16="http://schemas.microsoft.com/office/drawing/2014/main" id="{362AC961-C846-465C-BC4C-BF00BCA66386}"/>
              </a:ext>
            </a:extLst>
          </p:cNvPr>
          <p:cNvGraphicFramePr>
            <a:graphicFrameLocks noChangeAspect="1"/>
          </p:cNvGraphicFramePr>
          <p:nvPr userDrawn="1">
            <p:custDataLst>
              <p:tags r:id="rId1"/>
            </p:custDataLst>
            <p:extLst>
              <p:ext uri="{D42A27DB-BD31-4B8C-83A1-F6EECF244321}">
                <p14:modId xmlns:p14="http://schemas.microsoft.com/office/powerpoint/2010/main" val="72289337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92" imgH="595" progId="TCLayout.ActiveDocument.1">
                  <p:embed/>
                </p:oleObj>
              </mc:Choice>
              <mc:Fallback>
                <p:oleObj name="think-cell Slide" r:id="rId4" imgW="592" imgH="595" progId="TCLayout.ActiveDocument.1">
                  <p:embed/>
                  <p:pic>
                    <p:nvPicPr>
                      <p:cNvPr id="6" name="Object 5" hidden="1">
                        <a:extLst>
                          <a:ext uri="{FF2B5EF4-FFF2-40B4-BE49-F238E27FC236}">
                            <a16:creationId xmlns:a16="http://schemas.microsoft.com/office/drawing/2014/main" id="{362AC961-C846-465C-BC4C-BF00BCA6638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2" name="Slide Number Placeholder 5">
            <a:extLst>
              <a:ext uri="{FF2B5EF4-FFF2-40B4-BE49-F238E27FC236}">
                <a16:creationId xmlns:a16="http://schemas.microsoft.com/office/drawing/2014/main" id="{45E2C1F7-B1E8-4685-B6B6-CBB84934A69E}"/>
              </a:ext>
            </a:extLst>
          </p:cNvPr>
          <p:cNvSpPr>
            <a:spLocks noGrp="1"/>
          </p:cNvSpPr>
          <p:nvPr>
            <p:ph type="sldNum" sz="quarter" idx="12"/>
          </p:nvPr>
        </p:nvSpPr>
        <p:spPr>
          <a:xfrm>
            <a:off x="11593581" y="6498635"/>
            <a:ext cx="598419" cy="359365"/>
          </a:xfrm>
          <a:prstGeom prst="rect">
            <a:avLst/>
          </a:prstGeom>
        </p:spPr>
        <p:txBody>
          <a:bodyPr/>
          <a:lstStyle>
            <a:lvl1pPr>
              <a:defRPr sz="10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a:p>
        </p:txBody>
      </p:sp>
      <p:sp>
        <p:nvSpPr>
          <p:cNvPr id="24" name="Text Placeholder 4">
            <a:extLst>
              <a:ext uri="{FF2B5EF4-FFF2-40B4-BE49-F238E27FC236}">
                <a16:creationId xmlns:a16="http://schemas.microsoft.com/office/drawing/2014/main" id="{E67B8A56-E4BB-41C5-971B-EA9557624D5F}"/>
              </a:ext>
            </a:extLst>
          </p:cNvPr>
          <p:cNvSpPr>
            <a:spLocks noGrp="1"/>
          </p:cNvSpPr>
          <p:nvPr>
            <p:ph type="body" sz="quarter" idx="3" hasCustomPrompt="1"/>
          </p:nvPr>
        </p:nvSpPr>
        <p:spPr>
          <a:xfrm>
            <a:off x="497811" y="6507849"/>
            <a:ext cx="7363977" cy="289067"/>
          </a:xfrm>
          <a:prstGeom prst="rect">
            <a:avLst/>
          </a:prstGeom>
        </p:spPr>
        <p:txBody>
          <a:bodyPr anchor="t">
            <a:normAutofit/>
          </a:bodyPr>
          <a:lstStyle>
            <a:lvl1pPr marL="0" indent="0">
              <a:buNone/>
              <a:defRPr sz="900" b="0">
                <a:solidFill>
                  <a:schemeClr val="tx1"/>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*footnotes</a:t>
            </a:r>
          </a:p>
        </p:txBody>
      </p:sp>
      <p:sp>
        <p:nvSpPr>
          <p:cNvPr id="23" name="Title 1">
            <a:extLst>
              <a:ext uri="{FF2B5EF4-FFF2-40B4-BE49-F238E27FC236}">
                <a16:creationId xmlns:a16="http://schemas.microsoft.com/office/drawing/2014/main" id="{48751137-A964-4A57-9A4A-680957F991D0}"/>
              </a:ext>
            </a:extLst>
          </p:cNvPr>
          <p:cNvSpPr>
            <a:spLocks noGrp="1"/>
          </p:cNvSpPr>
          <p:nvPr>
            <p:ph type="title" hasCustomPrompt="1"/>
          </p:nvPr>
        </p:nvSpPr>
        <p:spPr>
          <a:xfrm>
            <a:off x="781484" y="432959"/>
            <a:ext cx="9680953" cy="607555"/>
          </a:xfrm>
          <a:prstGeom prst="rect">
            <a:avLst/>
          </a:prstGeom>
        </p:spPr>
        <p:txBody>
          <a:bodyPr vert="horz">
            <a:normAutofit/>
          </a:bodyPr>
          <a:lstStyle>
            <a:lvl1pPr>
              <a:lnSpc>
                <a:spcPct val="90000"/>
              </a:lnSpc>
              <a:defRPr sz="3200">
                <a:solidFill>
                  <a:schemeClr val="tx1"/>
                </a:solidFill>
              </a:defRPr>
            </a:lvl1pPr>
          </a:lstStyle>
          <a:p>
            <a:r>
              <a:rPr lang="en-US"/>
              <a:t>Click to edit Master title style Arial Bold</a:t>
            </a:r>
          </a:p>
        </p:txBody>
      </p:sp>
      <p:sp>
        <p:nvSpPr>
          <p:cNvPr id="67" name="Content Placeholder 5">
            <a:extLst>
              <a:ext uri="{FF2B5EF4-FFF2-40B4-BE49-F238E27FC236}">
                <a16:creationId xmlns:a16="http://schemas.microsoft.com/office/drawing/2014/main" id="{7C84AF60-AB61-4C06-8408-F5D1D1487850}"/>
              </a:ext>
            </a:extLst>
          </p:cNvPr>
          <p:cNvSpPr>
            <a:spLocks noGrp="1"/>
          </p:cNvSpPr>
          <p:nvPr>
            <p:ph sz="quarter" idx="21"/>
          </p:nvPr>
        </p:nvSpPr>
        <p:spPr>
          <a:xfrm>
            <a:off x="657819" y="3675423"/>
            <a:ext cx="3144527" cy="2429523"/>
          </a:xfrm>
          <a:prstGeom prst="rect">
            <a:avLst/>
          </a:prstGeom>
        </p:spPr>
        <p:txBody>
          <a:bodyPr>
            <a:normAutofit/>
          </a:bodyPr>
          <a:lstStyle>
            <a:lvl1pPr marL="117475" indent="-117475">
              <a:buClr>
                <a:srgbClr val="BB5D00"/>
              </a:buClr>
              <a:defRPr lang="en-US" sz="1400" b="0" i="0" kern="1200" dirty="0">
                <a:solidFill>
                  <a:schemeClr val="tx1"/>
                </a:solidFill>
                <a:latin typeface="Arial" panose="020B0604020202020204" pitchFamily="34" charset="0"/>
                <a:ea typeface="+mn-ea"/>
                <a:cs typeface="Arial" panose="020B0604020202020204" pitchFamily="34" charset="0"/>
              </a:defRPr>
            </a:lvl1pPr>
            <a:lvl2pPr>
              <a:buClr>
                <a:srgbClr val="BB5D00"/>
              </a:buClr>
              <a:defRPr sz="1600"/>
            </a:lvl2pPr>
            <a:lvl3pPr>
              <a:buClr>
                <a:srgbClr val="BB5D00"/>
              </a:buClr>
              <a:defRPr sz="1600"/>
            </a:lvl3pPr>
            <a:lvl4pPr>
              <a:buClr>
                <a:srgbClr val="BB5D00"/>
              </a:buClr>
              <a:defRPr sz="1600"/>
            </a:lvl4pPr>
            <a:lvl5pPr>
              <a:buClr>
                <a:srgbClr val="BB5D00"/>
              </a:buClr>
              <a:defRPr sz="1600"/>
            </a:lvl5pPr>
          </a:lstStyle>
          <a:p>
            <a:pPr marL="117475" lvl="0" indent="-117475" algn="l" defTabSz="914400" rtl="0" eaLnBrk="1" latinLnBrk="0" hangingPunct="1">
              <a:lnSpc>
                <a:spcPct val="90000"/>
              </a:lnSpc>
              <a:spcBef>
                <a:spcPts val="1000"/>
              </a:spcBef>
              <a:buClr>
                <a:schemeClr val="tx1"/>
              </a:buClr>
              <a:buSzPct val="105000"/>
              <a:buFont typeface="Arial" panose="020B0604020202020204" pitchFamily="34" charset="0"/>
              <a:buChar char="•"/>
            </a:pPr>
            <a:r>
              <a:rPr lang="en-US"/>
              <a:t>Click to edit Master text styles</a:t>
            </a:r>
          </a:p>
        </p:txBody>
      </p:sp>
      <p:sp>
        <p:nvSpPr>
          <p:cNvPr id="69" name="Content Placeholder 5">
            <a:extLst>
              <a:ext uri="{FF2B5EF4-FFF2-40B4-BE49-F238E27FC236}">
                <a16:creationId xmlns:a16="http://schemas.microsoft.com/office/drawing/2014/main" id="{6EA5D6E1-A3A3-4C4B-8103-695F71A3D42C}"/>
              </a:ext>
            </a:extLst>
          </p:cNvPr>
          <p:cNvSpPr>
            <a:spLocks noGrp="1"/>
          </p:cNvSpPr>
          <p:nvPr>
            <p:ph sz="quarter" idx="23"/>
          </p:nvPr>
        </p:nvSpPr>
        <p:spPr>
          <a:xfrm>
            <a:off x="4846920" y="3675423"/>
            <a:ext cx="2868304" cy="2429524"/>
          </a:xfrm>
          <a:prstGeom prst="rect">
            <a:avLst/>
          </a:prstGeom>
        </p:spPr>
        <p:txBody>
          <a:bodyPr>
            <a:normAutofit/>
          </a:bodyPr>
          <a:lstStyle>
            <a:lvl1pPr marL="117475" indent="-117475">
              <a:buClr>
                <a:schemeClr val="tx1"/>
              </a:buClr>
              <a:defRPr sz="1400">
                <a:solidFill>
                  <a:schemeClr val="tx1"/>
                </a:solidFill>
              </a:defRPr>
            </a:lvl1pPr>
            <a:lvl2pPr>
              <a:buClr>
                <a:srgbClr val="BB5D00"/>
              </a:buClr>
              <a:defRPr sz="1600"/>
            </a:lvl2pPr>
            <a:lvl3pPr>
              <a:buClr>
                <a:srgbClr val="BB5D00"/>
              </a:buClr>
              <a:defRPr sz="1600"/>
            </a:lvl3pPr>
            <a:lvl4pPr>
              <a:buClr>
                <a:srgbClr val="BB5D00"/>
              </a:buClr>
              <a:defRPr sz="1600"/>
            </a:lvl4pPr>
            <a:lvl5pPr>
              <a:buClr>
                <a:srgbClr val="BB5D00"/>
              </a:buClr>
              <a:defRPr sz="1600"/>
            </a:lvl5pPr>
          </a:lstStyle>
          <a:p>
            <a:pPr lvl="0"/>
            <a:r>
              <a:rPr lang="en-US"/>
              <a:t>Click to edit Master text styles</a:t>
            </a:r>
          </a:p>
        </p:txBody>
      </p:sp>
      <p:sp>
        <p:nvSpPr>
          <p:cNvPr id="73" name="Content Placeholder 5">
            <a:extLst>
              <a:ext uri="{FF2B5EF4-FFF2-40B4-BE49-F238E27FC236}">
                <a16:creationId xmlns:a16="http://schemas.microsoft.com/office/drawing/2014/main" id="{897FDB16-D210-489B-87C0-CF2FD385CA16}"/>
              </a:ext>
            </a:extLst>
          </p:cNvPr>
          <p:cNvSpPr>
            <a:spLocks noGrp="1"/>
          </p:cNvSpPr>
          <p:nvPr>
            <p:ph sz="quarter" idx="25"/>
          </p:nvPr>
        </p:nvSpPr>
        <p:spPr>
          <a:xfrm>
            <a:off x="8680366" y="3675423"/>
            <a:ext cx="2970831" cy="2429524"/>
          </a:xfrm>
          <a:prstGeom prst="rect">
            <a:avLst/>
          </a:prstGeom>
        </p:spPr>
        <p:txBody>
          <a:bodyPr>
            <a:normAutofit/>
          </a:bodyPr>
          <a:lstStyle>
            <a:lvl1pPr marL="117475" indent="-117475">
              <a:buClr>
                <a:schemeClr val="tx1"/>
              </a:buClr>
              <a:defRPr sz="1400">
                <a:solidFill>
                  <a:schemeClr val="tx1"/>
                </a:solidFill>
              </a:defRPr>
            </a:lvl1pPr>
            <a:lvl2pPr>
              <a:buClr>
                <a:srgbClr val="BB5D00"/>
              </a:buClr>
              <a:defRPr sz="1600"/>
            </a:lvl2pPr>
            <a:lvl3pPr>
              <a:buClr>
                <a:srgbClr val="BB5D00"/>
              </a:buClr>
              <a:defRPr sz="1600"/>
            </a:lvl3pPr>
            <a:lvl4pPr>
              <a:buClr>
                <a:srgbClr val="BB5D00"/>
              </a:buClr>
              <a:defRPr sz="1600"/>
            </a:lvl4pPr>
            <a:lvl5pPr>
              <a:buClr>
                <a:srgbClr val="BB5D00"/>
              </a:buClr>
              <a:defRPr sz="1600"/>
            </a:lvl5pPr>
          </a:lstStyle>
          <a:p>
            <a:pPr lvl="0"/>
            <a:r>
              <a:rPr lang="en-US"/>
              <a:t>Click to edit Master text styles</a:t>
            </a:r>
          </a:p>
        </p:txBody>
      </p:sp>
      <p:sp>
        <p:nvSpPr>
          <p:cNvPr id="21" name="Rectangle 20">
            <a:extLst>
              <a:ext uri="{FF2B5EF4-FFF2-40B4-BE49-F238E27FC236}">
                <a16:creationId xmlns:a16="http://schemas.microsoft.com/office/drawing/2014/main" id="{95852F6D-F7BB-49D8-A0E6-9AE74F14B278}"/>
              </a:ext>
            </a:extLst>
          </p:cNvPr>
          <p:cNvSpPr/>
          <p:nvPr userDrawn="1"/>
        </p:nvSpPr>
        <p:spPr>
          <a:xfrm>
            <a:off x="353537" y="1479922"/>
            <a:ext cx="1713550" cy="1142613"/>
          </a:xfrm>
          <a:prstGeom prst="rect">
            <a:avLst/>
          </a:prstGeom>
          <a:solidFill>
            <a:srgbClr val="F8CF91">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E21D4F0A-F03B-4C45-84DC-20FFD247A522}"/>
              </a:ext>
            </a:extLst>
          </p:cNvPr>
          <p:cNvSpPr/>
          <p:nvPr userDrawn="1"/>
        </p:nvSpPr>
        <p:spPr>
          <a:xfrm>
            <a:off x="2315986" y="1479922"/>
            <a:ext cx="1713550" cy="1142613"/>
          </a:xfrm>
          <a:prstGeom prst="rect">
            <a:avLst/>
          </a:prstGeom>
          <a:solidFill>
            <a:srgbClr val="F8991C">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6E50AD66-1C0D-451D-ACEB-DCF5A70E7C77}"/>
              </a:ext>
            </a:extLst>
          </p:cNvPr>
          <p:cNvSpPr/>
          <p:nvPr userDrawn="1"/>
        </p:nvSpPr>
        <p:spPr>
          <a:xfrm>
            <a:off x="4278435" y="1479922"/>
            <a:ext cx="1713550" cy="1142613"/>
          </a:xfrm>
          <a:prstGeom prst="rect">
            <a:avLst/>
          </a:prstGeom>
          <a:solidFill>
            <a:srgbClr val="FF671C">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139585AF-A8AD-46F0-9055-10268CBCA72D}"/>
              </a:ext>
            </a:extLst>
          </p:cNvPr>
          <p:cNvSpPr/>
          <p:nvPr userDrawn="1"/>
        </p:nvSpPr>
        <p:spPr>
          <a:xfrm>
            <a:off x="6240884" y="1479922"/>
            <a:ext cx="1713550" cy="1142613"/>
          </a:xfrm>
          <a:prstGeom prst="rect">
            <a:avLst/>
          </a:prstGeom>
          <a:solidFill>
            <a:srgbClr val="C14628">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70EA643B-5449-452A-90B7-FA1D3BCF5F6D}"/>
              </a:ext>
            </a:extLst>
          </p:cNvPr>
          <p:cNvSpPr/>
          <p:nvPr userDrawn="1"/>
        </p:nvSpPr>
        <p:spPr>
          <a:xfrm>
            <a:off x="8203333" y="1479922"/>
            <a:ext cx="1713550" cy="1142613"/>
          </a:xfrm>
          <a:prstGeom prst="rect">
            <a:avLst/>
          </a:prstGeom>
          <a:solidFill>
            <a:srgbClr val="8F133C">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EAB145E8-1F14-40F1-B410-FC1703875AC1}"/>
              </a:ext>
            </a:extLst>
          </p:cNvPr>
          <p:cNvSpPr/>
          <p:nvPr userDrawn="1"/>
        </p:nvSpPr>
        <p:spPr>
          <a:xfrm>
            <a:off x="10165782" y="1479922"/>
            <a:ext cx="1713550" cy="1142613"/>
          </a:xfrm>
          <a:prstGeom prst="rect">
            <a:avLst/>
          </a:prstGeom>
          <a:solidFill>
            <a:schemeClr val="tx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a:extLst>
              <a:ext uri="{FF2B5EF4-FFF2-40B4-BE49-F238E27FC236}">
                <a16:creationId xmlns:a16="http://schemas.microsoft.com/office/drawing/2014/main" id="{0EC4AFFB-86C1-48F8-8342-D5DFAF032D01}"/>
              </a:ext>
            </a:extLst>
          </p:cNvPr>
          <p:cNvSpPr>
            <a:spLocks noGrp="1"/>
          </p:cNvSpPr>
          <p:nvPr>
            <p:ph type="body" sz="quarter" idx="26" hasCustomPrompt="1"/>
          </p:nvPr>
        </p:nvSpPr>
        <p:spPr>
          <a:xfrm>
            <a:off x="1792141" y="2983669"/>
            <a:ext cx="677865" cy="366713"/>
          </a:xfrm>
        </p:spPr>
        <p:txBody>
          <a:bodyPr>
            <a:normAutofit/>
          </a:bodyPr>
          <a:lstStyle>
            <a:lvl1pPr marL="0" indent="0" algn="ctr" defTabSz="914400" rtl="0" eaLnBrk="1" latinLnBrk="0" hangingPunct="1">
              <a:buNone/>
              <a:defRPr lang="en-US" sz="1600" b="1" kern="1200" dirty="0">
                <a:solidFill>
                  <a:schemeClr val="bg1"/>
                </a:solidFill>
                <a:latin typeface="Arial" panose="020B0604020202020204" pitchFamily="34" charset="0"/>
                <a:ea typeface="+mn-ea"/>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32" name="Text Placeholder 8">
            <a:extLst>
              <a:ext uri="{FF2B5EF4-FFF2-40B4-BE49-F238E27FC236}">
                <a16:creationId xmlns:a16="http://schemas.microsoft.com/office/drawing/2014/main" id="{9225BE94-CD70-4D30-A716-7BB83FF8E1B0}"/>
              </a:ext>
            </a:extLst>
          </p:cNvPr>
          <p:cNvSpPr>
            <a:spLocks noGrp="1"/>
          </p:cNvSpPr>
          <p:nvPr>
            <p:ph type="body" sz="quarter" idx="27" hasCustomPrompt="1"/>
          </p:nvPr>
        </p:nvSpPr>
        <p:spPr>
          <a:xfrm>
            <a:off x="5740745" y="2999220"/>
            <a:ext cx="694187" cy="386288"/>
          </a:xfrm>
        </p:spPr>
        <p:txBody>
          <a:bodyPr>
            <a:normAutofit/>
          </a:bodyPr>
          <a:lstStyle>
            <a:lvl1pPr marL="0" indent="0" algn="ctr" defTabSz="914400" rtl="0" eaLnBrk="1" latinLnBrk="0" hangingPunct="1">
              <a:buNone/>
              <a:defRPr lang="en-US" sz="1600" b="1" kern="1200" dirty="0">
                <a:solidFill>
                  <a:schemeClr val="bg1"/>
                </a:solidFill>
                <a:latin typeface="Arial" panose="020B0604020202020204" pitchFamily="34" charset="0"/>
                <a:ea typeface="+mn-ea"/>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33" name="Text Placeholder 8">
            <a:extLst>
              <a:ext uri="{FF2B5EF4-FFF2-40B4-BE49-F238E27FC236}">
                <a16:creationId xmlns:a16="http://schemas.microsoft.com/office/drawing/2014/main" id="{EE25230F-C2A5-425D-B4D0-D7C3B0D80F0D}"/>
              </a:ext>
            </a:extLst>
          </p:cNvPr>
          <p:cNvSpPr>
            <a:spLocks noGrp="1"/>
          </p:cNvSpPr>
          <p:nvPr>
            <p:ph type="body" sz="quarter" idx="28" hasCustomPrompt="1"/>
          </p:nvPr>
        </p:nvSpPr>
        <p:spPr>
          <a:xfrm>
            <a:off x="9705670" y="2987837"/>
            <a:ext cx="677864" cy="366713"/>
          </a:xfrm>
        </p:spPr>
        <p:txBody>
          <a:bodyPr>
            <a:normAutofit/>
          </a:bodyPr>
          <a:lstStyle>
            <a:lvl1pPr marL="0" indent="0" algn="ctr" defTabSz="914400" rtl="0" eaLnBrk="1" latinLnBrk="0" hangingPunct="1">
              <a:buNone/>
              <a:defRPr lang="en-US" sz="1600" b="1" kern="1200" dirty="0">
                <a:solidFill>
                  <a:schemeClr val="bg1"/>
                </a:solidFill>
                <a:latin typeface="Arial" panose="020B0604020202020204" pitchFamily="34" charset="0"/>
                <a:ea typeface="+mn-ea"/>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39" name="Rectangle 38">
            <a:extLst>
              <a:ext uri="{FF2B5EF4-FFF2-40B4-BE49-F238E27FC236}">
                <a16:creationId xmlns:a16="http://schemas.microsoft.com/office/drawing/2014/main" id="{C14BA22B-EE77-4ABB-A6E3-301FBEA52E45}"/>
              </a:ext>
            </a:extLst>
          </p:cNvPr>
          <p:cNvSpPr/>
          <p:nvPr userDrawn="1"/>
        </p:nvSpPr>
        <p:spPr>
          <a:xfrm>
            <a:off x="353537" y="1479922"/>
            <a:ext cx="1713550" cy="1142613"/>
          </a:xfrm>
          <a:prstGeom prst="rect">
            <a:avLst/>
          </a:prstGeom>
          <a:solidFill>
            <a:srgbClr val="F8CF91">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 Placeholder 4">
            <a:extLst>
              <a:ext uri="{FF2B5EF4-FFF2-40B4-BE49-F238E27FC236}">
                <a16:creationId xmlns:a16="http://schemas.microsoft.com/office/drawing/2014/main" id="{599DB7F9-F362-4E52-A944-2B53BCFE3695}"/>
              </a:ext>
            </a:extLst>
          </p:cNvPr>
          <p:cNvSpPr>
            <a:spLocks noGrp="1"/>
          </p:cNvSpPr>
          <p:nvPr>
            <p:ph type="body" sz="quarter" idx="29" hasCustomPrompt="1"/>
          </p:nvPr>
        </p:nvSpPr>
        <p:spPr>
          <a:xfrm>
            <a:off x="2315824" y="1482710"/>
            <a:ext cx="1712912" cy="1143000"/>
          </a:xfrm>
        </p:spPr>
        <p:txBody>
          <a:bodyPr anchor="ctr"/>
          <a:lstStyle>
            <a:lvl1pPr marL="0" indent="0" algn="ctr">
              <a:buNone/>
              <a:defRPr b="1"/>
            </a:lvl1pPr>
          </a:lstStyle>
          <a:p>
            <a:pPr lvl="0"/>
            <a:r>
              <a:rPr lang="en-US"/>
              <a:t>Title</a:t>
            </a:r>
          </a:p>
        </p:txBody>
      </p:sp>
      <p:sp>
        <p:nvSpPr>
          <p:cNvPr id="41" name="Text Placeholder 4">
            <a:extLst>
              <a:ext uri="{FF2B5EF4-FFF2-40B4-BE49-F238E27FC236}">
                <a16:creationId xmlns:a16="http://schemas.microsoft.com/office/drawing/2014/main" id="{21C80741-DA4E-43FD-876E-F81D47CD15F5}"/>
              </a:ext>
            </a:extLst>
          </p:cNvPr>
          <p:cNvSpPr>
            <a:spLocks noGrp="1"/>
          </p:cNvSpPr>
          <p:nvPr>
            <p:ph type="body" sz="quarter" idx="30" hasCustomPrompt="1"/>
          </p:nvPr>
        </p:nvSpPr>
        <p:spPr>
          <a:xfrm>
            <a:off x="4279073" y="1482710"/>
            <a:ext cx="1712912" cy="1143000"/>
          </a:xfrm>
        </p:spPr>
        <p:txBody>
          <a:bodyPr anchor="ctr"/>
          <a:lstStyle>
            <a:lvl1pPr marL="0" indent="0" algn="ctr">
              <a:buNone/>
              <a:defRPr b="1"/>
            </a:lvl1pPr>
          </a:lstStyle>
          <a:p>
            <a:pPr lvl="0"/>
            <a:r>
              <a:rPr lang="en-US"/>
              <a:t>Title</a:t>
            </a:r>
          </a:p>
        </p:txBody>
      </p:sp>
      <p:sp>
        <p:nvSpPr>
          <p:cNvPr id="42" name="Text Placeholder 4">
            <a:extLst>
              <a:ext uri="{FF2B5EF4-FFF2-40B4-BE49-F238E27FC236}">
                <a16:creationId xmlns:a16="http://schemas.microsoft.com/office/drawing/2014/main" id="{355D0775-22B2-49B3-83C5-5B9D64C8FF63}"/>
              </a:ext>
            </a:extLst>
          </p:cNvPr>
          <p:cNvSpPr>
            <a:spLocks noGrp="1"/>
          </p:cNvSpPr>
          <p:nvPr>
            <p:ph type="body" sz="quarter" idx="31" hasCustomPrompt="1"/>
          </p:nvPr>
        </p:nvSpPr>
        <p:spPr>
          <a:xfrm>
            <a:off x="6229181" y="1482710"/>
            <a:ext cx="1712912" cy="1143000"/>
          </a:xfrm>
        </p:spPr>
        <p:txBody>
          <a:bodyPr anchor="ctr"/>
          <a:lstStyle>
            <a:lvl1pPr marL="0" indent="0" algn="ctr">
              <a:buNone/>
              <a:defRPr b="1"/>
            </a:lvl1pPr>
          </a:lstStyle>
          <a:p>
            <a:pPr lvl="0"/>
            <a:r>
              <a:rPr lang="en-US"/>
              <a:t>Title</a:t>
            </a:r>
          </a:p>
        </p:txBody>
      </p:sp>
      <p:sp>
        <p:nvSpPr>
          <p:cNvPr id="43" name="Text Placeholder 4">
            <a:extLst>
              <a:ext uri="{FF2B5EF4-FFF2-40B4-BE49-F238E27FC236}">
                <a16:creationId xmlns:a16="http://schemas.microsoft.com/office/drawing/2014/main" id="{5EABF895-AF5F-4E2A-A6E7-1FC407B2313A}"/>
              </a:ext>
            </a:extLst>
          </p:cNvPr>
          <p:cNvSpPr>
            <a:spLocks noGrp="1"/>
          </p:cNvSpPr>
          <p:nvPr>
            <p:ph type="body" sz="quarter" idx="32" hasCustomPrompt="1"/>
          </p:nvPr>
        </p:nvSpPr>
        <p:spPr>
          <a:xfrm>
            <a:off x="8203333" y="1482710"/>
            <a:ext cx="1712912" cy="1143000"/>
          </a:xfrm>
        </p:spPr>
        <p:txBody>
          <a:bodyPr anchor="ctr"/>
          <a:lstStyle>
            <a:lvl1pPr marL="0" indent="0" algn="ctr">
              <a:buNone/>
              <a:defRPr b="1"/>
            </a:lvl1pPr>
          </a:lstStyle>
          <a:p>
            <a:pPr lvl="0"/>
            <a:r>
              <a:rPr lang="en-US"/>
              <a:t>Title</a:t>
            </a:r>
          </a:p>
        </p:txBody>
      </p:sp>
      <p:sp>
        <p:nvSpPr>
          <p:cNvPr id="44" name="Text Placeholder 4">
            <a:extLst>
              <a:ext uri="{FF2B5EF4-FFF2-40B4-BE49-F238E27FC236}">
                <a16:creationId xmlns:a16="http://schemas.microsoft.com/office/drawing/2014/main" id="{3DD3689A-6FC6-4FBF-A74A-09595E9D22C1}"/>
              </a:ext>
            </a:extLst>
          </p:cNvPr>
          <p:cNvSpPr>
            <a:spLocks noGrp="1"/>
          </p:cNvSpPr>
          <p:nvPr>
            <p:ph type="body" sz="quarter" idx="33" hasCustomPrompt="1"/>
          </p:nvPr>
        </p:nvSpPr>
        <p:spPr>
          <a:xfrm>
            <a:off x="10165144" y="1473585"/>
            <a:ext cx="1712912" cy="1143000"/>
          </a:xfrm>
        </p:spPr>
        <p:txBody>
          <a:bodyPr anchor="ctr"/>
          <a:lstStyle>
            <a:lvl1pPr marL="0" indent="0" algn="ctr">
              <a:buNone/>
              <a:defRPr b="1"/>
            </a:lvl1pPr>
          </a:lstStyle>
          <a:p>
            <a:pPr lvl="0"/>
            <a:r>
              <a:rPr lang="en-US"/>
              <a:t>Title</a:t>
            </a:r>
          </a:p>
        </p:txBody>
      </p:sp>
      <p:sp>
        <p:nvSpPr>
          <p:cNvPr id="45" name="Text Placeholder 4">
            <a:extLst>
              <a:ext uri="{FF2B5EF4-FFF2-40B4-BE49-F238E27FC236}">
                <a16:creationId xmlns:a16="http://schemas.microsoft.com/office/drawing/2014/main" id="{346AC78E-81D9-4D99-B594-48ACFC6113BD}"/>
              </a:ext>
            </a:extLst>
          </p:cNvPr>
          <p:cNvSpPr>
            <a:spLocks noGrp="1"/>
          </p:cNvSpPr>
          <p:nvPr>
            <p:ph type="body" sz="quarter" idx="34" hasCustomPrompt="1"/>
          </p:nvPr>
        </p:nvSpPr>
        <p:spPr>
          <a:xfrm>
            <a:off x="354013" y="1479550"/>
            <a:ext cx="1712912" cy="1143000"/>
          </a:xfrm>
        </p:spPr>
        <p:txBody>
          <a:bodyPr anchor="ctr"/>
          <a:lstStyle>
            <a:lvl1pPr marL="0" indent="0" algn="ctr">
              <a:buNone/>
              <a:defRPr b="1"/>
            </a:lvl1pPr>
          </a:lstStyle>
          <a:p>
            <a:pPr lvl="0"/>
            <a:r>
              <a:rPr lang="en-US"/>
              <a:t>Title</a:t>
            </a:r>
          </a:p>
        </p:txBody>
      </p:sp>
    </p:spTree>
    <p:extLst>
      <p:ext uri="{BB962C8B-B14F-4D97-AF65-F5344CB8AC3E}">
        <p14:creationId xmlns:p14="http://schemas.microsoft.com/office/powerpoint/2010/main" val="20511063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appendix_white">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99B10529-FBDC-4621-8DD5-517C7CBDCB80}"/>
              </a:ext>
            </a:extLst>
          </p:cNvPr>
          <p:cNvGraphicFramePr>
            <a:graphicFrameLocks noChangeAspect="1"/>
          </p:cNvGraphicFramePr>
          <p:nvPr userDrawn="1">
            <p:custDataLst>
              <p:tags r:id="rId1"/>
            </p:custDataLst>
            <p:extLst>
              <p:ext uri="{D42A27DB-BD31-4B8C-83A1-F6EECF244321}">
                <p14:modId xmlns:p14="http://schemas.microsoft.com/office/powerpoint/2010/main" val="40978210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5" name="Object 4" hidden="1">
                        <a:extLst>
                          <a:ext uri="{FF2B5EF4-FFF2-40B4-BE49-F238E27FC236}">
                            <a16:creationId xmlns:a16="http://schemas.microsoft.com/office/drawing/2014/main" id="{99B10529-FBDC-4621-8DD5-517C7CBDCB8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Rectangle 8">
            <a:extLst>
              <a:ext uri="{FF2B5EF4-FFF2-40B4-BE49-F238E27FC236}">
                <a16:creationId xmlns:a16="http://schemas.microsoft.com/office/drawing/2014/main" id="{2872925A-36CF-4822-B8B6-8516BC564653}"/>
              </a:ext>
            </a:extLst>
          </p:cNvPr>
          <p:cNvSpPr/>
          <p:nvPr userDrawn="1"/>
        </p:nvSpPr>
        <p:spPr>
          <a:xfrm>
            <a:off x="0" y="-68580"/>
            <a:ext cx="12192000" cy="1191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outdoor, scene, laser, night&#10;&#10;Description automatically generated">
            <a:extLst>
              <a:ext uri="{FF2B5EF4-FFF2-40B4-BE49-F238E27FC236}">
                <a16:creationId xmlns:a16="http://schemas.microsoft.com/office/drawing/2014/main" id="{0A947E22-F769-445B-B326-137D87CB958D}"/>
              </a:ext>
            </a:extLst>
          </p:cNvPr>
          <p:cNvPicPr>
            <a:picLocks noChangeAspect="1"/>
          </p:cNvPicPr>
          <p:nvPr userDrawn="1"/>
        </p:nvPicPr>
        <p:blipFill rotWithShape="1">
          <a:blip r:embed="rId5"/>
          <a:srcRect l="36612" t="23497" r="34482" b="26176"/>
          <a:stretch/>
        </p:blipFill>
        <p:spPr>
          <a:xfrm>
            <a:off x="8667750" y="1122829"/>
            <a:ext cx="3524250" cy="5735171"/>
          </a:xfrm>
          <a:prstGeom prst="rect">
            <a:avLst/>
          </a:prstGeom>
        </p:spPr>
      </p:pic>
      <p:sp>
        <p:nvSpPr>
          <p:cNvPr id="18" name="Rectangle 17">
            <a:extLst>
              <a:ext uri="{FF2B5EF4-FFF2-40B4-BE49-F238E27FC236}">
                <a16:creationId xmlns:a16="http://schemas.microsoft.com/office/drawing/2014/main" id="{D0FE1B26-8B02-1C4E-90AC-4663A4467421}"/>
              </a:ext>
            </a:extLst>
          </p:cNvPr>
          <p:cNvSpPr/>
          <p:nvPr userDrawn="1"/>
        </p:nvSpPr>
        <p:spPr>
          <a:xfrm>
            <a:off x="8667750" y="2314238"/>
            <a:ext cx="3524249" cy="4543762"/>
          </a:xfrm>
          <a:prstGeom prst="rect">
            <a:avLst/>
          </a:prstGeom>
          <a:gradFill flip="none" rotWithShape="1">
            <a:gsLst>
              <a:gs pos="0">
                <a:schemeClr val="tx1">
                  <a:alpha val="78148"/>
                </a:schemeClr>
              </a:gs>
              <a:gs pos="33000">
                <a:srgbClr val="552620">
                  <a:alpha val="59016"/>
                </a:srgbClr>
              </a:gs>
              <a:gs pos="59000">
                <a:srgbClr val="BB5D00">
                  <a:alpha val="45711"/>
                </a:srgbClr>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897CFAE-2D54-B14C-93BA-05695BD7EA7B}"/>
              </a:ext>
            </a:extLst>
          </p:cNvPr>
          <p:cNvSpPr>
            <a:spLocks noGrp="1"/>
          </p:cNvSpPr>
          <p:nvPr>
            <p:ph type="ctrTitle"/>
          </p:nvPr>
        </p:nvSpPr>
        <p:spPr>
          <a:xfrm>
            <a:off x="914400" y="1296852"/>
            <a:ext cx="7296150" cy="1418262"/>
          </a:xfrm>
          <a:prstGeom prst="rect">
            <a:avLst/>
          </a:prstGeom>
        </p:spPr>
        <p:txBody>
          <a:bodyPr vert="horz" anchor="b">
            <a:normAutofit/>
          </a:bodyPr>
          <a:lstStyle>
            <a:lvl1pPr algn="l">
              <a:defRPr sz="40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D76AEC3D-15C1-EF4E-BA0B-4BCF9CA6B8F6}"/>
              </a:ext>
            </a:extLst>
          </p:cNvPr>
          <p:cNvSpPr>
            <a:spLocks noGrp="1"/>
          </p:cNvSpPr>
          <p:nvPr>
            <p:ph type="subTitle" idx="1"/>
          </p:nvPr>
        </p:nvSpPr>
        <p:spPr>
          <a:xfrm>
            <a:off x="914400" y="2799505"/>
            <a:ext cx="7296150" cy="1519237"/>
          </a:xfrm>
          <a:prstGeom prst="rect">
            <a:avLst/>
          </a:prstGeom>
        </p:spPr>
        <p:txBody>
          <a:bodyPr>
            <a:normAutofit/>
          </a:bodyPr>
          <a:lstStyle>
            <a:lvl1pPr marL="0" indent="0" algn="l">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6" name="Picture 15">
            <a:extLst>
              <a:ext uri="{FF2B5EF4-FFF2-40B4-BE49-F238E27FC236}">
                <a16:creationId xmlns:a16="http://schemas.microsoft.com/office/drawing/2014/main" id="{69B0BD83-2D86-FF42-81DA-D056AA164380}"/>
              </a:ext>
            </a:extLst>
          </p:cNvPr>
          <p:cNvPicPr>
            <a:picLocks noChangeAspect="1"/>
          </p:cNvPicPr>
          <p:nvPr userDrawn="1"/>
        </p:nvPicPr>
        <p:blipFill>
          <a:blip r:embed="rId6"/>
          <a:stretch>
            <a:fillRect/>
          </a:stretch>
        </p:blipFill>
        <p:spPr>
          <a:xfrm>
            <a:off x="9523307" y="5800115"/>
            <a:ext cx="1955179" cy="546653"/>
          </a:xfrm>
          <a:prstGeom prst="rect">
            <a:avLst/>
          </a:prstGeom>
        </p:spPr>
      </p:pic>
      <p:sp>
        <p:nvSpPr>
          <p:cNvPr id="10" name="Slide Number Placeholder 5">
            <a:extLst>
              <a:ext uri="{FF2B5EF4-FFF2-40B4-BE49-F238E27FC236}">
                <a16:creationId xmlns:a16="http://schemas.microsoft.com/office/drawing/2014/main" id="{7AE88ECE-2157-4F99-AEB7-CD3A31B58C16}"/>
              </a:ext>
            </a:extLst>
          </p:cNvPr>
          <p:cNvSpPr>
            <a:spLocks noGrp="1"/>
          </p:cNvSpPr>
          <p:nvPr>
            <p:ph type="sldNum" sz="quarter" idx="12"/>
          </p:nvPr>
        </p:nvSpPr>
        <p:spPr>
          <a:xfrm>
            <a:off x="11593581" y="6498635"/>
            <a:ext cx="598418" cy="359365"/>
          </a:xfrm>
          <a:prstGeom prst="rect">
            <a:avLst/>
          </a:prstGeom>
        </p:spPr>
        <p:txBody>
          <a:bodyPr/>
          <a:lstStyle>
            <a:lvl1pPr>
              <a:defRPr sz="1000">
                <a:solidFill>
                  <a:schemeClr val="bg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a:p>
        </p:txBody>
      </p:sp>
      <p:pic>
        <p:nvPicPr>
          <p:cNvPr id="11" name="Picture 10">
            <a:extLst>
              <a:ext uri="{FF2B5EF4-FFF2-40B4-BE49-F238E27FC236}">
                <a16:creationId xmlns:a16="http://schemas.microsoft.com/office/drawing/2014/main" id="{1FE9F002-60BB-454C-8CAB-254DB7E0BFCA}"/>
              </a:ext>
            </a:extLst>
          </p:cNvPr>
          <p:cNvPicPr>
            <a:picLocks noChangeAspect="1"/>
          </p:cNvPicPr>
          <p:nvPr userDrawn="1"/>
        </p:nvPicPr>
        <p:blipFill>
          <a:blip r:embed="rId7"/>
          <a:stretch>
            <a:fillRect/>
          </a:stretch>
        </p:blipFill>
        <p:spPr>
          <a:xfrm>
            <a:off x="1018566" y="404535"/>
            <a:ext cx="3165507" cy="194715"/>
          </a:xfrm>
          <a:prstGeom prst="rect">
            <a:avLst/>
          </a:prstGeom>
        </p:spPr>
      </p:pic>
    </p:spTree>
    <p:extLst>
      <p:ext uri="{BB962C8B-B14F-4D97-AF65-F5344CB8AC3E}">
        <p14:creationId xmlns:p14="http://schemas.microsoft.com/office/powerpoint/2010/main" val="39421154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right_pic_slender">
    <p:spTree>
      <p:nvGrpSpPr>
        <p:cNvPr id="1" name=""/>
        <p:cNvGrpSpPr/>
        <p:nvPr/>
      </p:nvGrpSpPr>
      <p:grpSpPr>
        <a:xfrm>
          <a:off x="0" y="0"/>
          <a:ext cx="0" cy="0"/>
          <a:chOff x="0" y="0"/>
          <a:chExt cx="0" cy="0"/>
        </a:xfrm>
      </p:grpSpPr>
      <p:pic>
        <p:nvPicPr>
          <p:cNvPr id="14" name="Picture 13" descr="A picture containing outdoor, scene, laser, night&#10;&#10;Description automatically generated">
            <a:extLst>
              <a:ext uri="{FF2B5EF4-FFF2-40B4-BE49-F238E27FC236}">
                <a16:creationId xmlns:a16="http://schemas.microsoft.com/office/drawing/2014/main" id="{DD3C75D1-6A9D-4E2F-B9CD-2D516781BE18}"/>
              </a:ext>
            </a:extLst>
          </p:cNvPr>
          <p:cNvPicPr>
            <a:picLocks noChangeAspect="1"/>
          </p:cNvPicPr>
          <p:nvPr userDrawn="1"/>
        </p:nvPicPr>
        <p:blipFill rotWithShape="1">
          <a:blip r:embed="rId2"/>
          <a:srcRect l="-806" t="26485" b="15897"/>
          <a:stretch/>
        </p:blipFill>
        <p:spPr>
          <a:xfrm>
            <a:off x="-113944" y="279401"/>
            <a:ext cx="12305944" cy="6578600"/>
          </a:xfrm>
          <a:prstGeom prst="rect">
            <a:avLst/>
          </a:prstGeom>
        </p:spPr>
      </p:pic>
      <p:sp>
        <p:nvSpPr>
          <p:cNvPr id="17" name="Rectangle 16">
            <a:extLst>
              <a:ext uri="{FF2B5EF4-FFF2-40B4-BE49-F238E27FC236}">
                <a16:creationId xmlns:a16="http://schemas.microsoft.com/office/drawing/2014/main" id="{F25735FC-20B1-4FF5-A6C8-6A29ECD8F896}"/>
              </a:ext>
            </a:extLst>
          </p:cNvPr>
          <p:cNvSpPr/>
          <p:nvPr userDrawn="1"/>
        </p:nvSpPr>
        <p:spPr>
          <a:xfrm>
            <a:off x="0" y="279402"/>
            <a:ext cx="12192000" cy="6578598"/>
          </a:xfrm>
          <a:prstGeom prst="rect">
            <a:avLst/>
          </a:prstGeom>
          <a:gradFill flip="none" rotWithShape="1">
            <a:gsLst>
              <a:gs pos="0">
                <a:schemeClr val="tx1"/>
              </a:gs>
              <a:gs pos="41000">
                <a:srgbClr val="552620">
                  <a:alpha val="77000"/>
                </a:srgbClr>
              </a:gs>
              <a:gs pos="72000">
                <a:srgbClr val="BB5D00">
                  <a:alpha val="48000"/>
                </a:srgbClr>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9C491C27-2F53-EE42-B78B-37814FC58266}"/>
              </a:ext>
            </a:extLst>
          </p:cNvPr>
          <p:cNvSpPr>
            <a:spLocks noGrp="1"/>
          </p:cNvSpPr>
          <p:nvPr>
            <p:ph type="body" sz="quarter" idx="3"/>
          </p:nvPr>
        </p:nvSpPr>
        <p:spPr>
          <a:xfrm>
            <a:off x="1008668" y="767256"/>
            <a:ext cx="3744307" cy="1040523"/>
          </a:xfrm>
          <a:prstGeom prst="rect">
            <a:avLst/>
          </a:prstGeom>
        </p:spPr>
        <p:txBody>
          <a:bodyPr anchor="b">
            <a:normAutofit/>
          </a:bodyPr>
          <a:lstStyle>
            <a:lvl1pPr marL="0" indent="0">
              <a:buNone/>
              <a:defRPr sz="3200" b="1">
                <a:solidFill>
                  <a:srgbClr val="EEB254"/>
                </a:solidFill>
                <a:effectLst>
                  <a:outerShdw blurRad="38100" dist="38100" dir="2700000" algn="tl">
                    <a:srgbClr val="000000">
                      <a:alpha val="43137"/>
                    </a:srgbClr>
                  </a:outerShdw>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7D34AEA-C535-3C48-B0FB-9E5740413B71}"/>
              </a:ext>
            </a:extLst>
          </p:cNvPr>
          <p:cNvSpPr>
            <a:spLocks noGrp="1"/>
          </p:cNvSpPr>
          <p:nvPr>
            <p:ph sz="quarter" idx="4"/>
          </p:nvPr>
        </p:nvSpPr>
        <p:spPr>
          <a:xfrm>
            <a:off x="1008668" y="2321055"/>
            <a:ext cx="7107810" cy="3241545"/>
          </a:xfrm>
          <a:prstGeom prst="rect">
            <a:avLst/>
          </a:prstGeom>
        </p:spPr>
        <p:txBody>
          <a:bodyPr/>
          <a:lstStyle>
            <a:lvl1pPr marL="231775" indent="-231775">
              <a:buClr>
                <a:schemeClr val="bg1"/>
              </a:buClr>
              <a:buFont typeface="Arial" panose="020B0604020202020204" pitchFamily="34" charset="0"/>
              <a:buChar char="•"/>
              <a:defRPr sz="2200">
                <a:solidFill>
                  <a:schemeClr val="bg1"/>
                </a:solidFill>
                <a:effectLst>
                  <a:outerShdw blurRad="38100" dist="38100" dir="2700000" algn="tl">
                    <a:srgbClr val="000000">
                      <a:alpha val="43137"/>
                    </a:srgbClr>
                  </a:outerShdw>
                </a:effectLst>
              </a:defRPr>
            </a:lvl1pPr>
            <a:lvl2pPr marL="685800" indent="-285750">
              <a:buClr>
                <a:schemeClr val="bg1"/>
              </a:buClr>
              <a:buFont typeface="Arial" panose="020B0604020202020204" pitchFamily="34" charset="0"/>
              <a:buChar char="•"/>
              <a:defRPr sz="1800">
                <a:solidFill>
                  <a:schemeClr val="bg1"/>
                </a:solidFill>
                <a:effectLst>
                  <a:outerShdw blurRad="38100" dist="38100" dir="2700000" algn="tl">
                    <a:srgbClr val="000000">
                      <a:alpha val="43137"/>
                    </a:srgbClr>
                  </a:outerShdw>
                </a:effectLst>
              </a:defRPr>
            </a:lvl2pPr>
            <a:lvl3pPr marL="1143000" indent="-228600">
              <a:buClr>
                <a:schemeClr val="bg1"/>
              </a:buClr>
              <a:buFont typeface="Arial" panose="020B0604020202020204" pitchFamily="34" charset="0"/>
              <a:buChar char="•"/>
              <a:defRPr sz="1800">
                <a:solidFill>
                  <a:schemeClr val="bg1"/>
                </a:solidFill>
                <a:effectLst>
                  <a:outerShdw blurRad="38100" dist="38100" dir="2700000" algn="tl">
                    <a:srgbClr val="000000">
                      <a:alpha val="43137"/>
                    </a:srgbClr>
                  </a:outerShdw>
                </a:effectLst>
              </a:defRPr>
            </a:lvl3pPr>
            <a:lvl4pPr marL="1600200" indent="-228600">
              <a:buClr>
                <a:schemeClr val="bg1"/>
              </a:buClr>
              <a:buFont typeface="Arial" panose="020B0604020202020204" pitchFamily="34" charset="0"/>
              <a:buChar char="•"/>
              <a:defRPr sz="1800">
                <a:solidFill>
                  <a:schemeClr val="bg1"/>
                </a:solidFill>
                <a:effectLst>
                  <a:outerShdw blurRad="38100" dist="38100" dir="2700000" algn="tl">
                    <a:srgbClr val="000000">
                      <a:alpha val="43137"/>
                    </a:srgbClr>
                  </a:outerShdw>
                </a:effectLst>
              </a:defRPr>
            </a:lvl4pPr>
            <a:lvl5pPr marL="2057400" indent="-228600">
              <a:buClr>
                <a:schemeClr val="bg1"/>
              </a:buClr>
              <a:buFont typeface="Arial" panose="020B0604020202020204" pitchFamily="34" charset="0"/>
              <a:buChar char="•"/>
              <a:defRPr sz="1800">
                <a:solidFill>
                  <a:schemeClr val="bg1"/>
                </a:solidFill>
                <a:effectLst>
                  <a:outerShdw blurRad="38100" dist="38100" dir="2700000" algn="tl">
                    <a:srgbClr val="000000">
                      <a:alpha val="43137"/>
                    </a:srgbClr>
                  </a:outerShdw>
                </a:effect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9" name="Picture 18" descr="A picture containing text, clipart&#10;&#10;Description automatically generated">
            <a:extLst>
              <a:ext uri="{FF2B5EF4-FFF2-40B4-BE49-F238E27FC236}">
                <a16:creationId xmlns:a16="http://schemas.microsoft.com/office/drawing/2014/main" id="{2C1BD51D-58C2-4BB0-AE64-0F75B098FC6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04038" y="5764804"/>
            <a:ext cx="2383922" cy="669171"/>
          </a:xfrm>
          <a:prstGeom prst="rect">
            <a:avLst/>
          </a:prstGeom>
        </p:spPr>
      </p:pic>
      <p:sp>
        <p:nvSpPr>
          <p:cNvPr id="9" name="Slide Number Placeholder 5">
            <a:extLst>
              <a:ext uri="{FF2B5EF4-FFF2-40B4-BE49-F238E27FC236}">
                <a16:creationId xmlns:a16="http://schemas.microsoft.com/office/drawing/2014/main" id="{E08E090A-8643-43B5-8C94-2294542B1D36}"/>
              </a:ext>
            </a:extLst>
          </p:cNvPr>
          <p:cNvSpPr>
            <a:spLocks noGrp="1"/>
          </p:cNvSpPr>
          <p:nvPr>
            <p:ph type="sldNum" sz="quarter" idx="12"/>
          </p:nvPr>
        </p:nvSpPr>
        <p:spPr>
          <a:xfrm>
            <a:off x="11593581" y="6498635"/>
            <a:ext cx="598419" cy="359365"/>
          </a:xfrm>
          <a:prstGeom prst="rect">
            <a:avLst/>
          </a:prstGeom>
        </p:spPr>
        <p:txBody>
          <a:bodyPr/>
          <a:lstStyle>
            <a:lvl1pPr>
              <a:defRPr sz="1000">
                <a:solidFill>
                  <a:schemeClr val="bg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a:p>
        </p:txBody>
      </p:sp>
    </p:spTree>
    <p:extLst>
      <p:ext uri="{BB962C8B-B14F-4D97-AF65-F5344CB8AC3E}">
        <p14:creationId xmlns:p14="http://schemas.microsoft.com/office/powerpoint/2010/main" val="11456986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FAC184B6-8E5F-4DCD-82CC-5E3D357DA5EC}"/>
              </a:ext>
            </a:extLst>
          </p:cNvPr>
          <p:cNvGraphicFramePr>
            <a:graphicFrameLocks noChangeAspect="1"/>
          </p:cNvGraphicFramePr>
          <p:nvPr userDrawn="1">
            <p:custDataLst>
              <p:tags r:id="rId1"/>
            </p:custDataLst>
            <p:extLst>
              <p:ext uri="{D42A27DB-BD31-4B8C-83A1-F6EECF244321}">
                <p14:modId xmlns:p14="http://schemas.microsoft.com/office/powerpoint/2010/main" val="2850652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10" name="Object 9" hidden="1">
                        <a:extLst>
                          <a:ext uri="{FF2B5EF4-FFF2-40B4-BE49-F238E27FC236}">
                            <a16:creationId xmlns:a16="http://schemas.microsoft.com/office/drawing/2014/main" id="{FAC184B6-8E5F-4DCD-82CC-5E3D357DA5E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55A0A69D-9160-5E4B-A5D8-01020EE0E919}"/>
              </a:ext>
            </a:extLst>
          </p:cNvPr>
          <p:cNvSpPr>
            <a:spLocks noGrp="1"/>
          </p:cNvSpPr>
          <p:nvPr>
            <p:ph idx="1"/>
          </p:nvPr>
        </p:nvSpPr>
        <p:spPr>
          <a:xfrm>
            <a:off x="5183188" y="1386348"/>
            <a:ext cx="6172200" cy="4474702"/>
          </a:xfrm>
          <a:prstGeom prst="rect">
            <a:avLst/>
          </a:prstGeom>
        </p:spPr>
        <p:txBody>
          <a:bodyPr>
            <a:normAutofit/>
          </a:bodyPr>
          <a:lstStyle>
            <a:lvl1pPr>
              <a:defRPr sz="2400"/>
            </a:lvl1pPr>
            <a:lvl2pPr>
              <a:buClr>
                <a:srgbClr val="DF572A"/>
              </a:buClr>
              <a:defRPr sz="2400"/>
            </a:lvl2pPr>
            <a:lvl3pPr>
              <a:buClr>
                <a:srgbClr val="DF572A"/>
              </a:buClr>
              <a:defRPr sz="2400"/>
            </a:lvl3pPr>
            <a:lvl4pPr>
              <a:buClr>
                <a:srgbClr val="DF572A"/>
              </a:buClr>
              <a:defRPr sz="2400"/>
            </a:lvl4pPr>
            <a:lvl5pPr>
              <a:buClr>
                <a:srgbClr val="DF572A"/>
              </a:buClr>
              <a:defRPr sz="2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AD78420-F087-474C-9203-5D73EC4C8718}"/>
              </a:ext>
            </a:extLst>
          </p:cNvPr>
          <p:cNvSpPr>
            <a:spLocks noGrp="1"/>
          </p:cNvSpPr>
          <p:nvPr>
            <p:ph type="body" sz="half" idx="2"/>
          </p:nvPr>
        </p:nvSpPr>
        <p:spPr>
          <a:xfrm>
            <a:off x="839788" y="1386348"/>
            <a:ext cx="3932237" cy="4482640"/>
          </a:xfrm>
          <a:prstGeom prst="rect">
            <a:avLst/>
          </a:prstGeo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6B0335-55AA-A44C-9C89-813457DB99BE}"/>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6C829D9C-64D8-3841-9C54-079F29D474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0B9583-D75D-384C-83CA-258F75C2887F}"/>
              </a:ext>
            </a:extLst>
          </p:cNvPr>
          <p:cNvSpPr>
            <a:spLocks noGrp="1"/>
          </p:cNvSpPr>
          <p:nvPr>
            <p:ph type="sldNum" sz="quarter" idx="12"/>
          </p:nvPr>
        </p:nvSpPr>
        <p:spPr>
          <a:xfrm>
            <a:off x="8610599" y="6493998"/>
            <a:ext cx="3581399" cy="365125"/>
          </a:xfrm>
          <a:prstGeom prst="rect">
            <a:avLst/>
          </a:prstGeom>
        </p:spPr>
        <p:txBody>
          <a:bodyPr/>
          <a:lstStyle>
            <a:lvl1pPr algn="r">
              <a:defRPr>
                <a:solidFill>
                  <a:srgbClr val="511F11"/>
                </a:solidFill>
              </a:defRPr>
            </a:lvl1pPr>
          </a:lstStyle>
          <a:p>
            <a:fld id="{B5EB69C0-7537-C24C-BC67-8B5F238D9475}" type="slidenum">
              <a:rPr lang="en-US" smtClean="0"/>
              <a:pPr/>
              <a:t>‹#›</a:t>
            </a:fld>
            <a:endParaRPr lang="en-US"/>
          </a:p>
        </p:txBody>
      </p:sp>
      <p:sp>
        <p:nvSpPr>
          <p:cNvPr id="12" name="Title Placeholder 1">
            <a:extLst>
              <a:ext uri="{FF2B5EF4-FFF2-40B4-BE49-F238E27FC236}">
                <a16:creationId xmlns:a16="http://schemas.microsoft.com/office/drawing/2014/main" id="{16D1738A-1F8B-435C-9DC7-77F58418BD35}"/>
              </a:ext>
            </a:extLst>
          </p:cNvPr>
          <p:cNvSpPr>
            <a:spLocks noGrp="1"/>
          </p:cNvSpPr>
          <p:nvPr>
            <p:ph type="title"/>
          </p:nvPr>
        </p:nvSpPr>
        <p:spPr>
          <a:xfrm>
            <a:off x="782784" y="365125"/>
            <a:ext cx="9718961" cy="675389"/>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22158997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D3C39D67-BBE6-4ABD-AC6C-64B022DEB08B}"/>
              </a:ext>
            </a:extLst>
          </p:cNvPr>
          <p:cNvGraphicFramePr>
            <a:graphicFrameLocks noChangeAspect="1"/>
          </p:cNvGraphicFramePr>
          <p:nvPr userDrawn="1">
            <p:custDataLst>
              <p:tags r:id="rId1"/>
            </p:custDataLst>
            <p:extLst>
              <p:ext uri="{D42A27DB-BD31-4B8C-83A1-F6EECF244321}">
                <p14:modId xmlns:p14="http://schemas.microsoft.com/office/powerpoint/2010/main" val="31443608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6" name="Object 5" hidden="1">
                        <a:extLst>
                          <a:ext uri="{FF2B5EF4-FFF2-40B4-BE49-F238E27FC236}">
                            <a16:creationId xmlns:a16="http://schemas.microsoft.com/office/drawing/2014/main" id="{D3C39D67-BBE6-4ABD-AC6C-64B022DEB08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Rectangle 1">
            <a:extLst>
              <a:ext uri="{FF2B5EF4-FFF2-40B4-BE49-F238E27FC236}">
                <a16:creationId xmlns:a16="http://schemas.microsoft.com/office/drawing/2014/main" id="{311DAB44-3933-4383-A7E8-C2260715D422}"/>
              </a:ext>
            </a:extLst>
          </p:cNvPr>
          <p:cNvSpPr/>
          <p:nvPr userDrawn="1"/>
        </p:nvSpPr>
        <p:spPr>
          <a:xfrm>
            <a:off x="0" y="-83127"/>
            <a:ext cx="12192001" cy="694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Vertical Text Placeholder 2">
            <a:extLst>
              <a:ext uri="{FF2B5EF4-FFF2-40B4-BE49-F238E27FC236}">
                <a16:creationId xmlns:a16="http://schemas.microsoft.com/office/drawing/2014/main" id="{A360048B-215C-2742-B3BD-2C887A2EE11A}"/>
              </a:ext>
            </a:extLst>
          </p:cNvPr>
          <p:cNvSpPr>
            <a:spLocks noGrp="1"/>
          </p:cNvSpPr>
          <p:nvPr>
            <p:ph type="body" orient="vert" idx="1"/>
          </p:nvPr>
        </p:nvSpPr>
        <p:spPr>
          <a:xfrm>
            <a:off x="1966561" y="613186"/>
            <a:ext cx="8221435" cy="5397247"/>
          </a:xfrm>
          <a:prstGeom prst="rect">
            <a:avLst/>
          </a:prstGeom>
        </p:spPr>
        <p:txBody>
          <a:bodyPr vert="eaVert">
            <a:normAutofit/>
          </a:bodyPr>
          <a:lstStyle>
            <a:lvl1pPr>
              <a:defRPr sz="2400">
                <a:solidFill>
                  <a:schemeClr val="tx1"/>
                </a:solidFill>
              </a:defRPr>
            </a:lvl1pPr>
            <a:lvl2pPr>
              <a:defRPr sz="2400">
                <a:solidFill>
                  <a:schemeClr val="tx1"/>
                </a:solidFill>
              </a:defRPr>
            </a:lvl2pPr>
            <a:lvl3pPr>
              <a:buClr>
                <a:srgbClr val="BB5D00"/>
              </a:buClr>
              <a:defRPr sz="2400">
                <a:solidFill>
                  <a:schemeClr val="tx1"/>
                </a:solidFill>
              </a:defRPr>
            </a:lvl3pPr>
            <a:lvl4pPr>
              <a:buClr>
                <a:srgbClr val="BB5D00"/>
              </a:buClr>
              <a:defRPr sz="2400">
                <a:solidFill>
                  <a:schemeClr val="tx1"/>
                </a:solidFill>
              </a:defRPr>
            </a:lvl4pPr>
            <a:lvl5pPr>
              <a:buClr>
                <a:srgbClr val="BB5D00"/>
              </a:buCl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FFA6E46B-8646-4537-AA80-3EBD1F24050B}"/>
              </a:ext>
            </a:extLst>
          </p:cNvPr>
          <p:cNvSpPr>
            <a:spLocks noGrp="1"/>
          </p:cNvSpPr>
          <p:nvPr>
            <p:ph type="sldNum" sz="quarter" idx="12"/>
          </p:nvPr>
        </p:nvSpPr>
        <p:spPr>
          <a:xfrm rot="5400000">
            <a:off x="-54780" y="6368786"/>
            <a:ext cx="548267" cy="359365"/>
          </a:xfrm>
          <a:prstGeom prst="rect">
            <a:avLst/>
          </a:prstGeom>
        </p:spPr>
        <p:txBody>
          <a:bodyPr/>
          <a:lstStyle>
            <a:lvl1pPr>
              <a:defRPr sz="1000">
                <a:solidFill>
                  <a:srgbClr val="511F11"/>
                </a:solidFill>
              </a:defRPr>
            </a:lvl1pPr>
          </a:lstStyle>
          <a:p>
            <a:fld id="{B5EB69C0-7537-C24C-BC67-8B5F238D9475}" type="slidenum">
              <a:rPr lang="en-US" smtClean="0"/>
              <a:pPr/>
              <a:t>‹#›</a:t>
            </a:fld>
            <a:endParaRPr lang="en-US"/>
          </a:p>
        </p:txBody>
      </p:sp>
      <p:pic>
        <p:nvPicPr>
          <p:cNvPr id="5" name="Picture 4">
            <a:extLst>
              <a:ext uri="{FF2B5EF4-FFF2-40B4-BE49-F238E27FC236}">
                <a16:creationId xmlns:a16="http://schemas.microsoft.com/office/drawing/2014/main" id="{77F3E441-BE8C-4916-A8BD-904DE4EB6A6C}"/>
              </a:ext>
            </a:extLst>
          </p:cNvPr>
          <p:cNvPicPr>
            <a:picLocks noChangeAspect="1"/>
          </p:cNvPicPr>
          <p:nvPr userDrawn="1"/>
        </p:nvPicPr>
        <p:blipFill rotWithShape="1">
          <a:blip r:embed="rId5"/>
          <a:srcRect t="37092" b="60808"/>
          <a:stretch/>
        </p:blipFill>
        <p:spPr>
          <a:xfrm rot="5400000">
            <a:off x="8544634" y="3210636"/>
            <a:ext cx="6941129" cy="353604"/>
          </a:xfrm>
          <a:prstGeom prst="rect">
            <a:avLst/>
          </a:prstGeom>
        </p:spPr>
      </p:pic>
      <p:cxnSp>
        <p:nvCxnSpPr>
          <p:cNvPr id="7" name="Straight Connector 6">
            <a:extLst>
              <a:ext uri="{FF2B5EF4-FFF2-40B4-BE49-F238E27FC236}">
                <a16:creationId xmlns:a16="http://schemas.microsoft.com/office/drawing/2014/main" id="{14B242E6-61D1-44BD-BFA5-E1979DCE966F}"/>
              </a:ext>
            </a:extLst>
          </p:cNvPr>
          <p:cNvCxnSpPr>
            <a:cxnSpLocks/>
          </p:cNvCxnSpPr>
          <p:nvPr userDrawn="1"/>
        </p:nvCxnSpPr>
        <p:spPr>
          <a:xfrm>
            <a:off x="10536110" y="-14998"/>
            <a:ext cx="0" cy="6872998"/>
          </a:xfrm>
          <a:prstGeom prst="line">
            <a:avLst/>
          </a:prstGeom>
          <a:ln w="25400">
            <a:solidFill>
              <a:srgbClr val="BB5D00"/>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3B37B435-E887-4972-B40F-6EA45C59FB16}"/>
              </a:ext>
            </a:extLst>
          </p:cNvPr>
          <p:cNvPicPr>
            <a:picLocks noChangeAspect="1"/>
          </p:cNvPicPr>
          <p:nvPr userDrawn="1"/>
        </p:nvPicPr>
        <p:blipFill>
          <a:blip r:embed="rId6"/>
          <a:srcRect/>
          <a:stretch/>
        </p:blipFill>
        <p:spPr>
          <a:xfrm rot="5400000">
            <a:off x="10633412" y="5969768"/>
            <a:ext cx="1048042" cy="293963"/>
          </a:xfrm>
          <a:prstGeom prst="rect">
            <a:avLst/>
          </a:prstGeom>
        </p:spPr>
      </p:pic>
      <p:sp>
        <p:nvSpPr>
          <p:cNvPr id="12" name="Title Placeholder 1">
            <a:extLst>
              <a:ext uri="{FF2B5EF4-FFF2-40B4-BE49-F238E27FC236}">
                <a16:creationId xmlns:a16="http://schemas.microsoft.com/office/drawing/2014/main" id="{56771AEE-C76D-499A-99C6-64134E39A7ED}"/>
              </a:ext>
            </a:extLst>
          </p:cNvPr>
          <p:cNvSpPr>
            <a:spLocks noGrp="1"/>
          </p:cNvSpPr>
          <p:nvPr>
            <p:ph type="title"/>
          </p:nvPr>
        </p:nvSpPr>
        <p:spPr>
          <a:xfrm rot="5400000">
            <a:off x="7966475" y="3200684"/>
            <a:ext cx="6441557" cy="802279"/>
          </a:xfrm>
          <a:prstGeom prst="rect">
            <a:avLst/>
          </a:prstGeom>
        </p:spPr>
        <p:txBody>
          <a:bodyPr vert="horz" lIns="91440" tIns="45720" rIns="91440" bIns="45720" rtlCol="0" anchor="ctr">
            <a:noAutofit/>
          </a:bodyPr>
          <a:lstStyle>
            <a:lvl1pPr>
              <a:defRPr sz="2800"/>
            </a:lvl1pPr>
          </a:lstStyle>
          <a:p>
            <a:r>
              <a:rPr lang="en-US"/>
              <a:t>Click to edit Master title style</a:t>
            </a:r>
          </a:p>
        </p:txBody>
      </p:sp>
      <p:pic>
        <p:nvPicPr>
          <p:cNvPr id="10" name="Picture 9">
            <a:extLst>
              <a:ext uri="{FF2B5EF4-FFF2-40B4-BE49-F238E27FC236}">
                <a16:creationId xmlns:a16="http://schemas.microsoft.com/office/drawing/2014/main" id="{4F30B730-1E97-4E57-8F15-45C9CC9F0843}"/>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400000">
            <a:off x="10826477" y="3313432"/>
            <a:ext cx="2377440" cy="148013"/>
          </a:xfrm>
          <a:prstGeom prst="rect">
            <a:avLst/>
          </a:prstGeom>
        </p:spPr>
      </p:pic>
    </p:spTree>
    <p:extLst>
      <p:ext uri="{BB962C8B-B14F-4D97-AF65-F5344CB8AC3E}">
        <p14:creationId xmlns:p14="http://schemas.microsoft.com/office/powerpoint/2010/main" val="13470718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10" name="Rectangle 18"/>
          <p:cNvSpPr>
            <a:spLocks noGrp="1" noChangeArrowheads="1"/>
          </p:cNvSpPr>
          <p:nvPr>
            <p:ph idx="1" hasCustomPrompt="1"/>
          </p:nvPr>
        </p:nvSpPr>
        <p:spPr bwMode="auto">
          <a:xfrm>
            <a:off x="803275" y="1512278"/>
            <a:ext cx="10585451" cy="395084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buClr>
                <a:srgbClr val="3F5AA8"/>
              </a:buClr>
              <a:defRPr baseline="0"/>
            </a:lvl1pPr>
            <a:lvl2pPr marL="746125" indent="-288925" defTabSz="858838">
              <a:buClr>
                <a:srgbClr val="3F5AA8"/>
              </a:buClr>
              <a:defRPr/>
            </a:lvl2pPr>
            <a:lvl3pPr>
              <a:buClr>
                <a:srgbClr val="3F5AA8"/>
              </a:buClr>
              <a:defRPr sz="1800"/>
            </a:lvl3pPr>
            <a:lvl4pPr>
              <a:buClr>
                <a:srgbClr val="3F5AA8"/>
              </a:buClr>
              <a:defRPr sz="1600"/>
            </a:lvl4pPr>
            <a:lvl5pPr>
              <a:buClr>
                <a:srgbClr val="00BBB3"/>
              </a:buClr>
              <a:defRPr/>
            </a:lvl5pPr>
          </a:lstStyle>
          <a:p>
            <a:pPr lvl="0"/>
            <a:r>
              <a:rPr lang="en-US"/>
              <a:t>Edit Master text styles Arial Bold font</a:t>
            </a:r>
          </a:p>
          <a:p>
            <a:pPr lvl="1"/>
            <a:r>
              <a:rPr lang="en-US"/>
              <a:t>Second level</a:t>
            </a:r>
          </a:p>
          <a:p>
            <a:pPr lvl="2"/>
            <a:r>
              <a:rPr lang="en-US"/>
              <a:t>Third level</a:t>
            </a:r>
          </a:p>
          <a:p>
            <a:pPr lvl="3"/>
            <a:r>
              <a:rPr lang="en-US"/>
              <a:t>Fourth Level</a:t>
            </a:r>
          </a:p>
        </p:txBody>
      </p:sp>
      <p:sp>
        <p:nvSpPr>
          <p:cNvPr id="5" name="Rectangle 19"/>
          <p:cNvSpPr>
            <a:spLocks noGrp="1" noChangeArrowheads="1"/>
          </p:cNvSpPr>
          <p:nvPr>
            <p:ph type="title"/>
          </p:nvPr>
        </p:nvSpPr>
        <p:spPr bwMode="auto">
          <a:xfrm>
            <a:off x="812800" y="274382"/>
            <a:ext cx="9513677" cy="663969"/>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2800"/>
            </a:lvl1pPr>
          </a:lstStyle>
          <a:p>
            <a:pPr lvl="0"/>
            <a:r>
              <a:rPr lang="en-US"/>
              <a:t>Click to edit Master title style</a:t>
            </a:r>
          </a:p>
        </p:txBody>
      </p:sp>
      <p:sp>
        <p:nvSpPr>
          <p:cNvPr id="7" name="Rectangle 17"/>
          <p:cNvSpPr>
            <a:spLocks noGrp="1" noChangeArrowheads="1"/>
          </p:cNvSpPr>
          <p:nvPr>
            <p:ph type="sldNum" sz="quarter" idx="4"/>
          </p:nvPr>
        </p:nvSpPr>
        <p:spPr>
          <a:xfrm>
            <a:off x="11663749" y="6585958"/>
            <a:ext cx="495300" cy="263805"/>
          </a:xfrm>
          <a:prstGeom prst="rect">
            <a:avLst/>
          </a:prstGeom>
          <a:ln/>
        </p:spPr>
        <p:txBody>
          <a:bodyPr/>
          <a:lstStyle>
            <a:lvl1pPr algn="ctr">
              <a:defRPr sz="900">
                <a:solidFill>
                  <a:srgbClr val="3F5AA8"/>
                </a:solidFill>
              </a:defRPr>
            </a:lvl1pPr>
          </a:lstStyle>
          <a:p>
            <a:pPr>
              <a:defRPr/>
            </a:pPr>
            <a:fld id="{0966DC23-5D75-4E55-94E0-8AC9A57DBD08}" type="slidenum">
              <a:rPr lang="en-US" smtClean="0"/>
              <a:pPr>
                <a:defRPr/>
              </a:pPr>
              <a:t>‹#›</a:t>
            </a:fld>
            <a:endParaRPr lang="en-US"/>
          </a:p>
        </p:txBody>
      </p:sp>
    </p:spTree>
    <p:extLst>
      <p:ext uri="{BB962C8B-B14F-4D97-AF65-F5344CB8AC3E}">
        <p14:creationId xmlns:p14="http://schemas.microsoft.com/office/powerpoint/2010/main" val="4268082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bulle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CE2C6FC-BB48-410C-A194-ED23F7DE1024}"/>
              </a:ext>
            </a:extLst>
          </p:cNvPr>
          <p:cNvGraphicFramePr>
            <a:graphicFrameLocks noChangeAspect="1"/>
          </p:cNvGraphicFramePr>
          <p:nvPr userDrawn="1">
            <p:custDataLst>
              <p:tags r:id="rId1"/>
            </p:custDataLst>
            <p:extLst>
              <p:ext uri="{D42A27DB-BD31-4B8C-83A1-F6EECF244321}">
                <p14:modId xmlns:p14="http://schemas.microsoft.com/office/powerpoint/2010/main" val="21198567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3" name="Object 2" hidden="1">
                        <a:extLst>
                          <a:ext uri="{FF2B5EF4-FFF2-40B4-BE49-F238E27FC236}">
                            <a16:creationId xmlns:a16="http://schemas.microsoft.com/office/drawing/2014/main" id="{6CE2C6FC-BB48-410C-A194-ED23F7DE102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5" name="Title 1">
            <a:extLst>
              <a:ext uri="{FF2B5EF4-FFF2-40B4-BE49-F238E27FC236}">
                <a16:creationId xmlns:a16="http://schemas.microsoft.com/office/drawing/2014/main" id="{7A47CEBF-087B-D242-8BA7-ECC91B1B9BFC}"/>
              </a:ext>
            </a:extLst>
          </p:cNvPr>
          <p:cNvSpPr>
            <a:spLocks noGrp="1"/>
          </p:cNvSpPr>
          <p:nvPr>
            <p:ph type="title" hasCustomPrompt="1"/>
          </p:nvPr>
        </p:nvSpPr>
        <p:spPr>
          <a:xfrm>
            <a:off x="781484" y="432959"/>
            <a:ext cx="9680953" cy="607555"/>
          </a:xfrm>
          <a:prstGeom prst="rect">
            <a:avLst/>
          </a:prstGeom>
        </p:spPr>
        <p:txBody>
          <a:bodyPr vert="horz">
            <a:normAutofit/>
          </a:bodyPr>
          <a:lstStyle>
            <a:lvl1pPr>
              <a:lnSpc>
                <a:spcPct val="85000"/>
              </a:lnSpc>
              <a:defRPr sz="3200">
                <a:solidFill>
                  <a:schemeClr val="tx1"/>
                </a:solidFill>
              </a:defRPr>
            </a:lvl1pPr>
          </a:lstStyle>
          <a:p>
            <a:r>
              <a:rPr lang="en-US"/>
              <a:t>Click to edit Master title style Arial Bold</a:t>
            </a:r>
          </a:p>
        </p:txBody>
      </p:sp>
      <p:cxnSp>
        <p:nvCxnSpPr>
          <p:cNvPr id="17" name="Straight Connector 16">
            <a:extLst>
              <a:ext uri="{FF2B5EF4-FFF2-40B4-BE49-F238E27FC236}">
                <a16:creationId xmlns:a16="http://schemas.microsoft.com/office/drawing/2014/main" id="{C6FD113D-43B7-D641-8134-9CB104856625}"/>
              </a:ext>
            </a:extLst>
          </p:cNvPr>
          <p:cNvCxnSpPr>
            <a:cxnSpLocks/>
          </p:cNvCxnSpPr>
          <p:nvPr userDrawn="1"/>
        </p:nvCxnSpPr>
        <p:spPr>
          <a:xfrm>
            <a:off x="0" y="1123503"/>
            <a:ext cx="12192000" cy="0"/>
          </a:xfrm>
          <a:prstGeom prst="line">
            <a:avLst/>
          </a:prstGeom>
          <a:ln w="25400">
            <a:solidFill>
              <a:srgbClr val="BB5D00"/>
            </a:solidFill>
          </a:ln>
        </p:spPr>
        <p:style>
          <a:lnRef idx="1">
            <a:schemeClr val="accent1"/>
          </a:lnRef>
          <a:fillRef idx="0">
            <a:schemeClr val="accent1"/>
          </a:fillRef>
          <a:effectRef idx="0">
            <a:schemeClr val="accent1"/>
          </a:effectRef>
          <a:fontRef idx="minor">
            <a:schemeClr val="tx1"/>
          </a:fontRef>
        </p:style>
      </p:cxnSp>
      <p:sp>
        <p:nvSpPr>
          <p:cNvPr id="9" name="Slide Number Placeholder 5">
            <a:extLst>
              <a:ext uri="{FF2B5EF4-FFF2-40B4-BE49-F238E27FC236}">
                <a16:creationId xmlns:a16="http://schemas.microsoft.com/office/drawing/2014/main" id="{4877B783-7DE0-7140-86F0-09D510F76899}"/>
              </a:ext>
            </a:extLst>
          </p:cNvPr>
          <p:cNvSpPr>
            <a:spLocks noGrp="1"/>
          </p:cNvSpPr>
          <p:nvPr>
            <p:ph type="sldNum" sz="quarter" idx="12"/>
          </p:nvPr>
        </p:nvSpPr>
        <p:spPr>
          <a:xfrm>
            <a:off x="11593581" y="6498635"/>
            <a:ext cx="598419" cy="359365"/>
          </a:xfrm>
          <a:prstGeom prst="rect">
            <a:avLst/>
          </a:prstGeom>
        </p:spPr>
        <p:txBody>
          <a:bodyPr/>
          <a:lstStyle>
            <a:lvl1pPr>
              <a:defRPr sz="10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a:p>
        </p:txBody>
      </p:sp>
      <p:sp>
        <p:nvSpPr>
          <p:cNvPr id="16" name="Content Placeholder 2">
            <a:extLst>
              <a:ext uri="{FF2B5EF4-FFF2-40B4-BE49-F238E27FC236}">
                <a16:creationId xmlns:a16="http://schemas.microsoft.com/office/drawing/2014/main" id="{74BA8965-8D92-47B8-BE22-6129AE55D866}"/>
              </a:ext>
            </a:extLst>
          </p:cNvPr>
          <p:cNvSpPr>
            <a:spLocks noGrp="1"/>
          </p:cNvSpPr>
          <p:nvPr>
            <p:ph idx="1"/>
          </p:nvPr>
        </p:nvSpPr>
        <p:spPr>
          <a:xfrm>
            <a:off x="781484" y="1519518"/>
            <a:ext cx="10572316" cy="4464423"/>
          </a:xfrm>
          <a:prstGeom prst="rect">
            <a:avLst/>
          </a:prstGeom>
        </p:spPr>
        <p:txBody>
          <a:bodyPr>
            <a:normAutofit/>
          </a:bodyPr>
          <a:lstStyle>
            <a:lvl1pPr>
              <a:defRPr sz="2400">
                <a:latin typeface="Arial" panose="020B0604020202020204" pitchFamily="34" charset="0"/>
                <a:cs typeface="Arial" panose="020B0604020202020204" pitchFamily="34" charset="0"/>
              </a:defRPr>
            </a:lvl1pPr>
            <a:lvl2pPr marL="461963" indent="-236538">
              <a:buClr>
                <a:srgbClr val="DF572A"/>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688975" indent="-227013">
              <a:buClr>
                <a:srgbClr val="DF572A"/>
              </a:buClr>
              <a:defRPr sz="2400">
                <a:latin typeface="Arial" panose="020B0604020202020204" pitchFamily="34" charset="0"/>
                <a:cs typeface="Arial" panose="020B0604020202020204" pitchFamily="34" charset="0"/>
              </a:defRPr>
            </a:lvl3pPr>
            <a:lvl4pPr marL="914400" indent="-225425">
              <a:buClr>
                <a:srgbClr val="DF572A"/>
              </a:buClr>
              <a:defRPr sz="2400">
                <a:latin typeface="Arial" panose="020B0604020202020204" pitchFamily="34" charset="0"/>
                <a:cs typeface="Arial" panose="020B0604020202020204" pitchFamily="34" charset="0"/>
              </a:defRPr>
            </a:lvl4pPr>
            <a:lvl5pPr marL="1139825" indent="-225425">
              <a:buClr>
                <a:srgbClr val="DF572A"/>
              </a:buClr>
              <a:defRPr sz="2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98763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Title-subtitle and bulle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CE2C6FC-BB48-410C-A194-ED23F7DE1024}"/>
              </a:ext>
            </a:extLst>
          </p:cNvPr>
          <p:cNvGraphicFramePr>
            <a:graphicFrameLocks noChangeAspect="1"/>
          </p:cNvGraphicFramePr>
          <p:nvPr userDrawn="1">
            <p:custDataLst>
              <p:tags r:id="rId1"/>
            </p:custDataLst>
            <p:extLst>
              <p:ext uri="{D42A27DB-BD31-4B8C-83A1-F6EECF244321}">
                <p14:modId xmlns:p14="http://schemas.microsoft.com/office/powerpoint/2010/main" val="16408282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3" name="Object 2" hidden="1">
                        <a:extLst>
                          <a:ext uri="{FF2B5EF4-FFF2-40B4-BE49-F238E27FC236}">
                            <a16:creationId xmlns:a16="http://schemas.microsoft.com/office/drawing/2014/main" id="{6CE2C6FC-BB48-410C-A194-ED23F7DE102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5" name="Title 1">
            <a:extLst>
              <a:ext uri="{FF2B5EF4-FFF2-40B4-BE49-F238E27FC236}">
                <a16:creationId xmlns:a16="http://schemas.microsoft.com/office/drawing/2014/main" id="{7A47CEBF-087B-D242-8BA7-ECC91B1B9BFC}"/>
              </a:ext>
            </a:extLst>
          </p:cNvPr>
          <p:cNvSpPr>
            <a:spLocks noGrp="1"/>
          </p:cNvSpPr>
          <p:nvPr>
            <p:ph type="title" hasCustomPrompt="1"/>
          </p:nvPr>
        </p:nvSpPr>
        <p:spPr>
          <a:xfrm>
            <a:off x="781484" y="311508"/>
            <a:ext cx="9680953" cy="532804"/>
          </a:xfrm>
          <a:prstGeom prst="rect">
            <a:avLst/>
          </a:prstGeom>
        </p:spPr>
        <p:txBody>
          <a:bodyPr vert="horz">
            <a:normAutofit/>
          </a:bodyPr>
          <a:lstStyle>
            <a:lvl1pPr>
              <a:lnSpc>
                <a:spcPct val="85000"/>
              </a:lnSpc>
              <a:defRPr sz="2800">
                <a:solidFill>
                  <a:schemeClr val="tx1"/>
                </a:solidFill>
              </a:defRPr>
            </a:lvl1pPr>
          </a:lstStyle>
          <a:p>
            <a:r>
              <a:rPr lang="en-US"/>
              <a:t>Click to edit Master title style Arial Bold</a:t>
            </a:r>
          </a:p>
        </p:txBody>
      </p:sp>
      <p:cxnSp>
        <p:nvCxnSpPr>
          <p:cNvPr id="17" name="Straight Connector 16">
            <a:extLst>
              <a:ext uri="{FF2B5EF4-FFF2-40B4-BE49-F238E27FC236}">
                <a16:creationId xmlns:a16="http://schemas.microsoft.com/office/drawing/2014/main" id="{C6FD113D-43B7-D641-8134-9CB104856625}"/>
              </a:ext>
            </a:extLst>
          </p:cNvPr>
          <p:cNvCxnSpPr>
            <a:cxnSpLocks/>
          </p:cNvCxnSpPr>
          <p:nvPr userDrawn="1"/>
        </p:nvCxnSpPr>
        <p:spPr>
          <a:xfrm>
            <a:off x="0" y="1123503"/>
            <a:ext cx="12192000" cy="0"/>
          </a:xfrm>
          <a:prstGeom prst="line">
            <a:avLst/>
          </a:prstGeom>
          <a:ln w="25400">
            <a:solidFill>
              <a:srgbClr val="BB5D00"/>
            </a:solidFill>
          </a:ln>
        </p:spPr>
        <p:style>
          <a:lnRef idx="1">
            <a:schemeClr val="accent1"/>
          </a:lnRef>
          <a:fillRef idx="0">
            <a:schemeClr val="accent1"/>
          </a:fillRef>
          <a:effectRef idx="0">
            <a:schemeClr val="accent1"/>
          </a:effectRef>
          <a:fontRef idx="minor">
            <a:schemeClr val="tx1"/>
          </a:fontRef>
        </p:style>
      </p:cxnSp>
      <p:sp>
        <p:nvSpPr>
          <p:cNvPr id="9" name="Slide Number Placeholder 5">
            <a:extLst>
              <a:ext uri="{FF2B5EF4-FFF2-40B4-BE49-F238E27FC236}">
                <a16:creationId xmlns:a16="http://schemas.microsoft.com/office/drawing/2014/main" id="{4877B783-7DE0-7140-86F0-09D510F76899}"/>
              </a:ext>
            </a:extLst>
          </p:cNvPr>
          <p:cNvSpPr>
            <a:spLocks noGrp="1"/>
          </p:cNvSpPr>
          <p:nvPr>
            <p:ph type="sldNum" sz="quarter" idx="12"/>
          </p:nvPr>
        </p:nvSpPr>
        <p:spPr>
          <a:xfrm>
            <a:off x="11593581" y="6498635"/>
            <a:ext cx="598419" cy="359365"/>
          </a:xfrm>
          <a:prstGeom prst="rect">
            <a:avLst/>
          </a:prstGeom>
        </p:spPr>
        <p:txBody>
          <a:bodyPr/>
          <a:lstStyle>
            <a:lvl1pPr>
              <a:defRPr sz="10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a:p>
        </p:txBody>
      </p:sp>
      <p:sp>
        <p:nvSpPr>
          <p:cNvPr id="16" name="Content Placeholder 2">
            <a:extLst>
              <a:ext uri="{FF2B5EF4-FFF2-40B4-BE49-F238E27FC236}">
                <a16:creationId xmlns:a16="http://schemas.microsoft.com/office/drawing/2014/main" id="{74BA8965-8D92-47B8-BE22-6129AE55D866}"/>
              </a:ext>
            </a:extLst>
          </p:cNvPr>
          <p:cNvSpPr>
            <a:spLocks noGrp="1"/>
          </p:cNvSpPr>
          <p:nvPr>
            <p:ph idx="1"/>
          </p:nvPr>
        </p:nvSpPr>
        <p:spPr>
          <a:xfrm>
            <a:off x="781484" y="1519518"/>
            <a:ext cx="10572316" cy="4464423"/>
          </a:xfrm>
          <a:prstGeom prst="rect">
            <a:avLst/>
          </a:prstGeom>
        </p:spPr>
        <p:txBody>
          <a:bodyPr>
            <a:normAutofit/>
          </a:bodyPr>
          <a:lstStyle>
            <a:lvl1pPr>
              <a:defRPr sz="2400">
                <a:latin typeface="Arial" panose="020B0604020202020204" pitchFamily="34" charset="0"/>
                <a:cs typeface="Arial" panose="020B0604020202020204" pitchFamily="34" charset="0"/>
              </a:defRPr>
            </a:lvl1pPr>
            <a:lvl2pPr marL="461963" indent="-236538">
              <a:buClr>
                <a:srgbClr val="DF572A"/>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688975" indent="-227013">
              <a:buClr>
                <a:srgbClr val="DF572A"/>
              </a:buClr>
              <a:defRPr sz="2400">
                <a:latin typeface="Arial" panose="020B0604020202020204" pitchFamily="34" charset="0"/>
                <a:cs typeface="Arial" panose="020B0604020202020204" pitchFamily="34" charset="0"/>
              </a:defRPr>
            </a:lvl3pPr>
            <a:lvl4pPr marL="914400" indent="-225425">
              <a:buClr>
                <a:srgbClr val="DF572A"/>
              </a:buClr>
              <a:defRPr sz="2400">
                <a:latin typeface="Arial" panose="020B0604020202020204" pitchFamily="34" charset="0"/>
                <a:cs typeface="Arial" panose="020B0604020202020204" pitchFamily="34" charset="0"/>
              </a:defRPr>
            </a:lvl4pPr>
            <a:lvl5pPr marL="1139825" indent="-225425">
              <a:buClr>
                <a:srgbClr val="DF572A"/>
              </a:buClr>
              <a:defRPr sz="2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title 2">
            <a:extLst>
              <a:ext uri="{FF2B5EF4-FFF2-40B4-BE49-F238E27FC236}">
                <a16:creationId xmlns:a16="http://schemas.microsoft.com/office/drawing/2014/main" id="{DC7805AE-83AC-40B4-88BE-27938D6B0A14}"/>
              </a:ext>
            </a:extLst>
          </p:cNvPr>
          <p:cNvSpPr>
            <a:spLocks noGrp="1"/>
          </p:cNvSpPr>
          <p:nvPr>
            <p:ph type="subTitle" idx="13"/>
          </p:nvPr>
        </p:nvSpPr>
        <p:spPr>
          <a:xfrm>
            <a:off x="781483" y="778995"/>
            <a:ext cx="9680953" cy="311849"/>
          </a:xfrm>
          <a:prstGeom prst="rect">
            <a:avLst/>
          </a:prstGeom>
        </p:spPr>
        <p:txBody>
          <a:bodyPr>
            <a:normAutofit/>
          </a:bodyPr>
          <a:lstStyle>
            <a:lvl1pPr marL="0" indent="0" algn="l">
              <a:buNone/>
              <a:defRPr sz="1800" i="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281237249"/>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heme color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72A385F-36DD-46FB-A566-F5EABF7F0EE1}"/>
              </a:ext>
            </a:extLst>
          </p:cNvPr>
          <p:cNvSpPr/>
          <p:nvPr userDrawn="1"/>
        </p:nvSpPr>
        <p:spPr>
          <a:xfrm>
            <a:off x="3176" y="1123503"/>
            <a:ext cx="12188824" cy="156937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Object 2" hidden="1">
            <a:extLst>
              <a:ext uri="{FF2B5EF4-FFF2-40B4-BE49-F238E27FC236}">
                <a16:creationId xmlns:a16="http://schemas.microsoft.com/office/drawing/2014/main" id="{6CE2C6FC-BB48-410C-A194-ED23F7DE1024}"/>
              </a:ext>
            </a:extLst>
          </p:cNvPr>
          <p:cNvGraphicFramePr>
            <a:graphicFrameLocks noChangeAspect="1"/>
          </p:cNvGraphicFramePr>
          <p:nvPr userDrawn="1">
            <p:custDataLst>
              <p:tags r:id="rId1"/>
            </p:custDataLst>
            <p:extLst>
              <p:ext uri="{D42A27DB-BD31-4B8C-83A1-F6EECF244321}">
                <p14:modId xmlns:p14="http://schemas.microsoft.com/office/powerpoint/2010/main" val="265936323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3" name="Object 2" hidden="1">
                        <a:extLst>
                          <a:ext uri="{FF2B5EF4-FFF2-40B4-BE49-F238E27FC236}">
                            <a16:creationId xmlns:a16="http://schemas.microsoft.com/office/drawing/2014/main" id="{6CE2C6FC-BB48-410C-A194-ED23F7DE102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5" name="Title 1">
            <a:extLst>
              <a:ext uri="{FF2B5EF4-FFF2-40B4-BE49-F238E27FC236}">
                <a16:creationId xmlns:a16="http://schemas.microsoft.com/office/drawing/2014/main" id="{7A47CEBF-087B-D242-8BA7-ECC91B1B9BFC}"/>
              </a:ext>
            </a:extLst>
          </p:cNvPr>
          <p:cNvSpPr>
            <a:spLocks noGrp="1"/>
          </p:cNvSpPr>
          <p:nvPr>
            <p:ph type="title" hasCustomPrompt="1"/>
          </p:nvPr>
        </p:nvSpPr>
        <p:spPr>
          <a:xfrm>
            <a:off x="781484" y="432959"/>
            <a:ext cx="9680953" cy="607555"/>
          </a:xfrm>
          <a:prstGeom prst="rect">
            <a:avLst/>
          </a:prstGeom>
        </p:spPr>
        <p:txBody>
          <a:bodyPr vert="horz">
            <a:normAutofit/>
          </a:bodyPr>
          <a:lstStyle>
            <a:lvl1pPr>
              <a:lnSpc>
                <a:spcPct val="85000"/>
              </a:lnSpc>
              <a:defRPr sz="3200">
                <a:solidFill>
                  <a:schemeClr val="tx1"/>
                </a:solidFill>
              </a:defRPr>
            </a:lvl1pPr>
          </a:lstStyle>
          <a:p>
            <a:r>
              <a:rPr lang="en-US"/>
              <a:t>Click to edit Master title style Arial Bold</a:t>
            </a:r>
          </a:p>
        </p:txBody>
      </p:sp>
      <p:cxnSp>
        <p:nvCxnSpPr>
          <p:cNvPr id="17" name="Straight Connector 16">
            <a:extLst>
              <a:ext uri="{FF2B5EF4-FFF2-40B4-BE49-F238E27FC236}">
                <a16:creationId xmlns:a16="http://schemas.microsoft.com/office/drawing/2014/main" id="{C6FD113D-43B7-D641-8134-9CB104856625}"/>
              </a:ext>
            </a:extLst>
          </p:cNvPr>
          <p:cNvCxnSpPr>
            <a:cxnSpLocks/>
          </p:cNvCxnSpPr>
          <p:nvPr userDrawn="1"/>
        </p:nvCxnSpPr>
        <p:spPr>
          <a:xfrm>
            <a:off x="0" y="1123503"/>
            <a:ext cx="12192000" cy="0"/>
          </a:xfrm>
          <a:prstGeom prst="line">
            <a:avLst/>
          </a:prstGeom>
          <a:ln w="25400">
            <a:solidFill>
              <a:srgbClr val="BB5D00"/>
            </a:solidFill>
          </a:ln>
        </p:spPr>
        <p:style>
          <a:lnRef idx="1">
            <a:schemeClr val="accent1"/>
          </a:lnRef>
          <a:fillRef idx="0">
            <a:schemeClr val="accent1"/>
          </a:fillRef>
          <a:effectRef idx="0">
            <a:schemeClr val="accent1"/>
          </a:effectRef>
          <a:fontRef idx="minor">
            <a:schemeClr val="tx1"/>
          </a:fontRef>
        </p:style>
      </p:cxnSp>
      <p:sp>
        <p:nvSpPr>
          <p:cNvPr id="9" name="Slide Number Placeholder 5">
            <a:extLst>
              <a:ext uri="{FF2B5EF4-FFF2-40B4-BE49-F238E27FC236}">
                <a16:creationId xmlns:a16="http://schemas.microsoft.com/office/drawing/2014/main" id="{4877B783-7DE0-7140-86F0-09D510F76899}"/>
              </a:ext>
            </a:extLst>
          </p:cNvPr>
          <p:cNvSpPr>
            <a:spLocks noGrp="1"/>
          </p:cNvSpPr>
          <p:nvPr>
            <p:ph type="sldNum" sz="quarter" idx="12"/>
          </p:nvPr>
        </p:nvSpPr>
        <p:spPr>
          <a:xfrm>
            <a:off x="11593581" y="6498635"/>
            <a:ext cx="598419" cy="359365"/>
          </a:xfrm>
          <a:prstGeom prst="rect">
            <a:avLst/>
          </a:prstGeom>
        </p:spPr>
        <p:txBody>
          <a:bodyPr/>
          <a:lstStyle>
            <a:lvl1pPr>
              <a:defRPr sz="10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a:p>
        </p:txBody>
      </p:sp>
      <p:sp>
        <p:nvSpPr>
          <p:cNvPr id="11" name="Rectangle 10">
            <a:extLst>
              <a:ext uri="{FF2B5EF4-FFF2-40B4-BE49-F238E27FC236}">
                <a16:creationId xmlns:a16="http://schemas.microsoft.com/office/drawing/2014/main" id="{8793DBAB-33E2-42FF-8425-76A9F1C1A2E7}"/>
              </a:ext>
            </a:extLst>
          </p:cNvPr>
          <p:cNvSpPr/>
          <p:nvPr userDrawn="1"/>
        </p:nvSpPr>
        <p:spPr>
          <a:xfrm>
            <a:off x="9192818" y="2882263"/>
            <a:ext cx="2908985" cy="327998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1CA6F5BF-D6F4-4749-A47E-53D716145806}"/>
              </a:ext>
            </a:extLst>
          </p:cNvPr>
          <p:cNvSpPr/>
          <p:nvPr userDrawn="1"/>
        </p:nvSpPr>
        <p:spPr>
          <a:xfrm>
            <a:off x="442239" y="4930440"/>
            <a:ext cx="211493" cy="222956"/>
          </a:xfrm>
          <a:prstGeom prst="rect">
            <a:avLst/>
          </a:prstGeom>
          <a:solidFill>
            <a:srgbClr val="A222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4019F31B-DDC9-4E7A-8A22-64E121314F2B}"/>
              </a:ext>
            </a:extLst>
          </p:cNvPr>
          <p:cNvSpPr/>
          <p:nvPr userDrawn="1"/>
        </p:nvSpPr>
        <p:spPr>
          <a:xfrm>
            <a:off x="1126333" y="4938844"/>
            <a:ext cx="211493" cy="222956"/>
          </a:xfrm>
          <a:prstGeom prst="rect">
            <a:avLst/>
          </a:prstGeom>
          <a:solidFill>
            <a:srgbClr val="006F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91F31CCD-F890-447A-9CAD-5CC502170E1A}"/>
              </a:ext>
            </a:extLst>
          </p:cNvPr>
          <p:cNvSpPr/>
          <p:nvPr userDrawn="1"/>
        </p:nvSpPr>
        <p:spPr>
          <a:xfrm>
            <a:off x="1858441" y="4951440"/>
            <a:ext cx="211493" cy="222956"/>
          </a:xfrm>
          <a:prstGeom prst="rect">
            <a:avLst/>
          </a:prstGeom>
          <a:solidFill>
            <a:srgbClr val="750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3515EF54-6962-4147-A6E8-DD2B1E6DB412}"/>
              </a:ext>
            </a:extLst>
          </p:cNvPr>
          <p:cNvSpPr txBox="1"/>
          <p:nvPr userDrawn="1"/>
        </p:nvSpPr>
        <p:spPr>
          <a:xfrm>
            <a:off x="352740" y="4602400"/>
            <a:ext cx="3132533" cy="276999"/>
          </a:xfrm>
          <a:prstGeom prst="rect">
            <a:avLst/>
          </a:prstGeom>
          <a:noFill/>
        </p:spPr>
        <p:txBody>
          <a:bodyPr wrap="square" rtlCol="0">
            <a:spAutoFit/>
          </a:bodyPr>
          <a:lstStyle/>
          <a:p>
            <a:r>
              <a:rPr lang="en-US" sz="1200">
                <a:latin typeface="Arial" panose="020B0604020202020204" pitchFamily="34" charset="0"/>
                <a:cs typeface="Arial" panose="020B0604020202020204" pitchFamily="34" charset="0"/>
              </a:rPr>
              <a:t>Additional color selection</a:t>
            </a:r>
          </a:p>
        </p:txBody>
      </p:sp>
      <p:sp>
        <p:nvSpPr>
          <p:cNvPr id="21" name="Rectangle 20">
            <a:extLst>
              <a:ext uri="{FF2B5EF4-FFF2-40B4-BE49-F238E27FC236}">
                <a16:creationId xmlns:a16="http://schemas.microsoft.com/office/drawing/2014/main" id="{98B1EFD2-16AB-44D7-A868-706CF677CC4E}"/>
              </a:ext>
            </a:extLst>
          </p:cNvPr>
          <p:cNvSpPr/>
          <p:nvPr userDrawn="1"/>
        </p:nvSpPr>
        <p:spPr>
          <a:xfrm>
            <a:off x="1492387" y="4951440"/>
            <a:ext cx="211493" cy="222956"/>
          </a:xfrm>
          <a:prstGeom prst="rect">
            <a:avLst/>
          </a:prstGeom>
          <a:solidFill>
            <a:srgbClr val="00A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85F6A835-9DB5-4796-BB99-C592DD9E1F9F}"/>
              </a:ext>
            </a:extLst>
          </p:cNvPr>
          <p:cNvSpPr/>
          <p:nvPr userDrawn="1"/>
        </p:nvSpPr>
        <p:spPr>
          <a:xfrm>
            <a:off x="760279" y="4930440"/>
            <a:ext cx="211493" cy="222956"/>
          </a:xfrm>
          <a:prstGeom prst="rect">
            <a:avLst/>
          </a:prstGeom>
          <a:solidFill>
            <a:srgbClr val="FF45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id="{4EA2D2EB-13B1-4028-AC06-B66CBA66A76B}"/>
              </a:ext>
            </a:extLst>
          </p:cNvPr>
          <p:cNvSpPr/>
          <p:nvPr userDrawn="1"/>
        </p:nvSpPr>
        <p:spPr>
          <a:xfrm>
            <a:off x="2185799" y="4951440"/>
            <a:ext cx="211493" cy="222956"/>
          </a:xfrm>
          <a:prstGeom prst="rect">
            <a:avLst/>
          </a:prstGeom>
          <a:solidFill>
            <a:srgbClr val="004D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852F6261-B011-4584-B2D0-D5D35E673AD0}"/>
              </a:ext>
            </a:extLst>
          </p:cNvPr>
          <p:cNvSpPr txBox="1"/>
          <p:nvPr userDrawn="1"/>
        </p:nvSpPr>
        <p:spPr>
          <a:xfrm>
            <a:off x="6549001" y="1321775"/>
            <a:ext cx="4843104" cy="1200329"/>
          </a:xfrm>
          <a:prstGeom prst="rect">
            <a:avLst/>
          </a:prstGeom>
          <a:noFill/>
        </p:spPr>
        <p:txBody>
          <a:bodyPr wrap="square" rtlCol="0">
            <a:spAutoFit/>
          </a:bodyPr>
          <a:lstStyle/>
          <a:p>
            <a:pPr marL="342900" indent="-342900">
              <a:buFont typeface="+mj-lt"/>
              <a:buAutoNum type="arabicPeriod"/>
            </a:pPr>
            <a:r>
              <a:rPr lang="en-US" b="1" u="sng">
                <a:latin typeface="Arial" panose="020B0604020202020204" pitchFamily="34" charset="0"/>
                <a:cs typeface="Arial" panose="020B0604020202020204" pitchFamily="34" charset="0"/>
              </a:rPr>
              <a:t>2022 Electrifying the Future </a:t>
            </a:r>
            <a:r>
              <a:rPr lang="en-US">
                <a:latin typeface="Arial" panose="020B0604020202020204" pitchFamily="34" charset="0"/>
                <a:cs typeface="Arial" panose="020B0604020202020204" pitchFamily="34" charset="0"/>
              </a:rPr>
              <a:t>color theme</a:t>
            </a:r>
          </a:p>
          <a:p>
            <a:pPr marL="342900" indent="-342900">
              <a:buFont typeface="+mj-lt"/>
              <a:buAutoNum type="arabicPeriod"/>
            </a:pPr>
            <a:r>
              <a:rPr lang="en-US">
                <a:latin typeface="Arial" panose="020B0604020202020204" pitchFamily="34" charset="0"/>
                <a:cs typeface="Arial" panose="020B0604020202020204" pitchFamily="34" charset="0"/>
              </a:rPr>
              <a:t>Select View/Slide Master</a:t>
            </a:r>
          </a:p>
          <a:p>
            <a:pPr marL="342900" indent="-342900">
              <a:buFont typeface="+mj-lt"/>
              <a:buAutoNum type="arabicPeriod"/>
            </a:pPr>
            <a:r>
              <a:rPr lang="en-US">
                <a:latin typeface="Arial" panose="020B0604020202020204" pitchFamily="34" charset="0"/>
                <a:cs typeface="Arial" panose="020B0604020202020204" pitchFamily="34" charset="0"/>
              </a:rPr>
              <a:t>Select Theme Colors</a:t>
            </a:r>
          </a:p>
          <a:p>
            <a:pPr marL="342900" indent="-342900">
              <a:buFont typeface="+mj-lt"/>
              <a:buAutoNum type="arabicPeriod"/>
            </a:pPr>
            <a:r>
              <a:rPr lang="en-US">
                <a:latin typeface="Arial" panose="020B0604020202020204" pitchFamily="34" charset="0"/>
                <a:cs typeface="Arial" panose="020B0604020202020204" pitchFamily="34" charset="0"/>
              </a:rPr>
              <a:t>Under </a:t>
            </a:r>
            <a:r>
              <a:rPr lang="en-US" u="sng">
                <a:latin typeface="Arial" panose="020B0604020202020204" pitchFamily="34" charset="0"/>
                <a:cs typeface="Arial" panose="020B0604020202020204" pitchFamily="34" charset="0"/>
              </a:rPr>
              <a:t>Custom</a:t>
            </a:r>
            <a:r>
              <a:rPr lang="en-US">
                <a:latin typeface="Arial" panose="020B0604020202020204" pitchFamily="34" charset="0"/>
                <a:cs typeface="Arial" panose="020B0604020202020204" pitchFamily="34" charset="0"/>
              </a:rPr>
              <a:t> select 2022 theme</a:t>
            </a:r>
          </a:p>
        </p:txBody>
      </p:sp>
      <p:sp>
        <p:nvSpPr>
          <p:cNvPr id="25" name="TextBox 24">
            <a:extLst>
              <a:ext uri="{FF2B5EF4-FFF2-40B4-BE49-F238E27FC236}">
                <a16:creationId xmlns:a16="http://schemas.microsoft.com/office/drawing/2014/main" id="{015E4230-DA07-43A5-B327-DCC0FA46F099}"/>
              </a:ext>
            </a:extLst>
          </p:cNvPr>
          <p:cNvSpPr txBox="1"/>
          <p:nvPr userDrawn="1"/>
        </p:nvSpPr>
        <p:spPr>
          <a:xfrm>
            <a:off x="437220" y="2913247"/>
            <a:ext cx="2267559" cy="369332"/>
          </a:xfrm>
          <a:prstGeom prst="rect">
            <a:avLst/>
          </a:prstGeom>
          <a:noFill/>
        </p:spPr>
        <p:txBody>
          <a:bodyPr wrap="square" rtlCol="0">
            <a:spAutoFit/>
          </a:bodyPr>
          <a:lstStyle/>
          <a:p>
            <a:r>
              <a:rPr lang="en-US">
                <a:latin typeface="Arial" panose="020B0604020202020204" pitchFamily="34" charset="0"/>
                <a:cs typeface="Arial" panose="020B0604020202020204" pitchFamily="34" charset="0"/>
              </a:rPr>
              <a:t>Main color selection</a:t>
            </a:r>
          </a:p>
        </p:txBody>
      </p:sp>
      <p:sp>
        <p:nvSpPr>
          <p:cNvPr id="26" name="TextBox 25">
            <a:extLst>
              <a:ext uri="{FF2B5EF4-FFF2-40B4-BE49-F238E27FC236}">
                <a16:creationId xmlns:a16="http://schemas.microsoft.com/office/drawing/2014/main" id="{AAE48A92-74AE-4DC9-9674-B700DC5BA983}"/>
              </a:ext>
            </a:extLst>
          </p:cNvPr>
          <p:cNvSpPr txBox="1"/>
          <p:nvPr userDrawn="1"/>
        </p:nvSpPr>
        <p:spPr>
          <a:xfrm>
            <a:off x="4261665" y="2764922"/>
            <a:ext cx="1234146" cy="461665"/>
          </a:xfrm>
          <a:prstGeom prst="rect">
            <a:avLst/>
          </a:prstGeom>
          <a:noFill/>
        </p:spPr>
        <p:txBody>
          <a:bodyPr wrap="square" rtlCol="0">
            <a:spAutoFit/>
          </a:bodyPr>
          <a:lstStyle/>
          <a:p>
            <a:r>
              <a:rPr lang="en-US" sz="1200" b="1" i="1">
                <a:solidFill>
                  <a:schemeClr val="tx1"/>
                </a:solidFill>
                <a:latin typeface="Arial" panose="020B0604020202020204" pitchFamily="34" charset="0"/>
                <a:cs typeface="Arial" panose="020B0604020202020204" pitchFamily="34" charset="0"/>
              </a:rPr>
              <a:t>White for dark background</a:t>
            </a:r>
            <a:endParaRPr lang="en-US" sz="1200" b="1" i="1">
              <a:latin typeface="Arial" panose="020B06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E6DF2025-16B1-4CBD-9B88-2EFC9132F245}"/>
              </a:ext>
            </a:extLst>
          </p:cNvPr>
          <p:cNvSpPr/>
          <p:nvPr userDrawn="1"/>
        </p:nvSpPr>
        <p:spPr>
          <a:xfrm>
            <a:off x="453397" y="3380644"/>
            <a:ext cx="275897" cy="245798"/>
          </a:xfrm>
          <a:prstGeom prst="rect">
            <a:avLst/>
          </a:prstGeom>
          <a:solidFill>
            <a:srgbClr val="C146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8" name="Rectangle 27">
            <a:extLst>
              <a:ext uri="{FF2B5EF4-FFF2-40B4-BE49-F238E27FC236}">
                <a16:creationId xmlns:a16="http://schemas.microsoft.com/office/drawing/2014/main" id="{93D22604-93BB-4B3B-A1D3-1797F1EF46EE}"/>
              </a:ext>
            </a:extLst>
          </p:cNvPr>
          <p:cNvSpPr/>
          <p:nvPr userDrawn="1"/>
        </p:nvSpPr>
        <p:spPr>
          <a:xfrm>
            <a:off x="1130340" y="3380644"/>
            <a:ext cx="275897" cy="245798"/>
          </a:xfrm>
          <a:prstGeom prst="rect">
            <a:avLst/>
          </a:prstGeom>
          <a:solidFill>
            <a:srgbClr val="FF67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9" name="Rectangle 28">
            <a:extLst>
              <a:ext uri="{FF2B5EF4-FFF2-40B4-BE49-F238E27FC236}">
                <a16:creationId xmlns:a16="http://schemas.microsoft.com/office/drawing/2014/main" id="{BB9A3566-3339-47CB-AC83-7210A147E4E2}"/>
              </a:ext>
            </a:extLst>
          </p:cNvPr>
          <p:cNvSpPr/>
          <p:nvPr userDrawn="1"/>
        </p:nvSpPr>
        <p:spPr>
          <a:xfrm>
            <a:off x="1739189" y="3380644"/>
            <a:ext cx="275897" cy="245798"/>
          </a:xfrm>
          <a:prstGeom prst="rect">
            <a:avLst/>
          </a:prstGeom>
          <a:solidFill>
            <a:srgbClr val="F89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0" name="Rectangle 29">
            <a:extLst>
              <a:ext uri="{FF2B5EF4-FFF2-40B4-BE49-F238E27FC236}">
                <a16:creationId xmlns:a16="http://schemas.microsoft.com/office/drawing/2014/main" id="{0620BC68-F19C-4CA3-9362-4C23F6F17EB4}"/>
              </a:ext>
            </a:extLst>
          </p:cNvPr>
          <p:cNvSpPr/>
          <p:nvPr userDrawn="1"/>
        </p:nvSpPr>
        <p:spPr>
          <a:xfrm>
            <a:off x="2367497" y="3380644"/>
            <a:ext cx="275897" cy="245798"/>
          </a:xfrm>
          <a:prstGeom prst="rect">
            <a:avLst/>
          </a:prstGeom>
          <a:solidFill>
            <a:srgbClr val="F8CF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1" name="Rectangle 30">
            <a:extLst>
              <a:ext uri="{FF2B5EF4-FFF2-40B4-BE49-F238E27FC236}">
                <a16:creationId xmlns:a16="http://schemas.microsoft.com/office/drawing/2014/main" id="{C78F39C0-859E-4629-AA42-567829112258}"/>
              </a:ext>
            </a:extLst>
          </p:cNvPr>
          <p:cNvSpPr/>
          <p:nvPr userDrawn="1"/>
        </p:nvSpPr>
        <p:spPr>
          <a:xfrm>
            <a:off x="3005530" y="3380644"/>
            <a:ext cx="275897" cy="245798"/>
          </a:xfrm>
          <a:prstGeom prst="rect">
            <a:avLst/>
          </a:prstGeom>
          <a:solidFill>
            <a:srgbClr val="4C7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id="{C95D5E78-F72C-4BDD-A3A9-3E7813D191A2}"/>
              </a:ext>
            </a:extLst>
          </p:cNvPr>
          <p:cNvSpPr/>
          <p:nvPr userDrawn="1"/>
        </p:nvSpPr>
        <p:spPr>
          <a:xfrm>
            <a:off x="5343656" y="3380644"/>
            <a:ext cx="275897" cy="245798"/>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3" name="Rectangle 32">
            <a:extLst>
              <a:ext uri="{FF2B5EF4-FFF2-40B4-BE49-F238E27FC236}">
                <a16:creationId xmlns:a16="http://schemas.microsoft.com/office/drawing/2014/main" id="{87628E13-A876-461E-BFD7-30D3AE5D6F82}"/>
              </a:ext>
            </a:extLst>
          </p:cNvPr>
          <p:cNvSpPr/>
          <p:nvPr userDrawn="1"/>
        </p:nvSpPr>
        <p:spPr>
          <a:xfrm>
            <a:off x="3572360" y="3380644"/>
            <a:ext cx="275897" cy="24579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4" name="Rectangle 33">
            <a:extLst>
              <a:ext uri="{FF2B5EF4-FFF2-40B4-BE49-F238E27FC236}">
                <a16:creationId xmlns:a16="http://schemas.microsoft.com/office/drawing/2014/main" id="{369665F1-D8A9-476E-8F35-A25F1163EAA5}"/>
              </a:ext>
            </a:extLst>
          </p:cNvPr>
          <p:cNvSpPr/>
          <p:nvPr userDrawn="1"/>
        </p:nvSpPr>
        <p:spPr>
          <a:xfrm>
            <a:off x="4754259" y="3380644"/>
            <a:ext cx="275897" cy="245798"/>
          </a:xfrm>
          <a:prstGeom prst="rect">
            <a:avLst/>
          </a:prstGeom>
          <a:solidFill>
            <a:srgbClr val="447C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aphicFrame>
        <p:nvGraphicFramePr>
          <p:cNvPr id="35" name="Chart 34">
            <a:extLst>
              <a:ext uri="{FF2B5EF4-FFF2-40B4-BE49-F238E27FC236}">
                <a16:creationId xmlns:a16="http://schemas.microsoft.com/office/drawing/2014/main" id="{72879B0A-F99E-40E5-B700-799F77DD6828}"/>
              </a:ext>
            </a:extLst>
          </p:cNvPr>
          <p:cNvGraphicFramePr/>
          <p:nvPr userDrawn="1">
            <p:extLst>
              <p:ext uri="{D42A27DB-BD31-4B8C-83A1-F6EECF244321}">
                <p14:modId xmlns:p14="http://schemas.microsoft.com/office/powerpoint/2010/main" val="3507365680"/>
              </p:ext>
            </p:extLst>
          </p:nvPr>
        </p:nvGraphicFramePr>
        <p:xfrm>
          <a:off x="6549001" y="3044858"/>
          <a:ext cx="5231928" cy="3487952"/>
        </p:xfrm>
        <a:graphic>
          <a:graphicData uri="http://schemas.openxmlformats.org/drawingml/2006/chart">
            <c:chart xmlns:c="http://schemas.openxmlformats.org/drawingml/2006/chart" xmlns:r="http://schemas.openxmlformats.org/officeDocument/2006/relationships" r:id="rId5"/>
          </a:graphicData>
        </a:graphic>
      </p:graphicFrame>
      <p:sp>
        <p:nvSpPr>
          <p:cNvPr id="36" name="Rectangle 35">
            <a:extLst>
              <a:ext uri="{FF2B5EF4-FFF2-40B4-BE49-F238E27FC236}">
                <a16:creationId xmlns:a16="http://schemas.microsoft.com/office/drawing/2014/main" id="{4C018436-5F86-4927-B055-EACE768BAB44}"/>
              </a:ext>
            </a:extLst>
          </p:cNvPr>
          <p:cNvSpPr/>
          <p:nvPr userDrawn="1"/>
        </p:nvSpPr>
        <p:spPr>
          <a:xfrm>
            <a:off x="4199014" y="3380644"/>
            <a:ext cx="275897" cy="245798"/>
          </a:xfrm>
          <a:prstGeom prst="rect">
            <a:avLst/>
          </a:prstGeom>
          <a:solidFill>
            <a:srgbClr val="8F13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aphicFrame>
        <p:nvGraphicFramePr>
          <p:cNvPr id="37" name="Chart 36">
            <a:extLst>
              <a:ext uri="{FF2B5EF4-FFF2-40B4-BE49-F238E27FC236}">
                <a16:creationId xmlns:a16="http://schemas.microsoft.com/office/drawing/2014/main" id="{DE492359-65CB-4881-A29A-BAA4AE3DD16F}"/>
              </a:ext>
            </a:extLst>
          </p:cNvPr>
          <p:cNvGraphicFramePr/>
          <p:nvPr userDrawn="1">
            <p:extLst>
              <p:ext uri="{D42A27DB-BD31-4B8C-83A1-F6EECF244321}">
                <p14:modId xmlns:p14="http://schemas.microsoft.com/office/powerpoint/2010/main" val="3237991438"/>
              </p:ext>
            </p:extLst>
          </p:nvPr>
        </p:nvGraphicFramePr>
        <p:xfrm>
          <a:off x="3196699" y="4566594"/>
          <a:ext cx="3553778" cy="2128811"/>
        </p:xfrm>
        <a:graphic>
          <a:graphicData uri="http://schemas.openxmlformats.org/drawingml/2006/chart">
            <c:chart xmlns:c="http://schemas.openxmlformats.org/drawingml/2006/chart" xmlns:r="http://schemas.openxmlformats.org/officeDocument/2006/relationships" r:id="rId6"/>
          </a:graphicData>
        </a:graphic>
      </p:graphicFrame>
      <p:sp>
        <p:nvSpPr>
          <p:cNvPr id="2" name="TextBox 1">
            <a:extLst>
              <a:ext uri="{FF2B5EF4-FFF2-40B4-BE49-F238E27FC236}">
                <a16:creationId xmlns:a16="http://schemas.microsoft.com/office/drawing/2014/main" id="{6153A013-3B3B-4571-88FE-8D757407CC69}"/>
              </a:ext>
            </a:extLst>
          </p:cNvPr>
          <p:cNvSpPr txBox="1"/>
          <p:nvPr userDrawn="1"/>
        </p:nvSpPr>
        <p:spPr>
          <a:xfrm>
            <a:off x="244394" y="3737840"/>
            <a:ext cx="785292" cy="246221"/>
          </a:xfrm>
          <a:prstGeom prst="rect">
            <a:avLst/>
          </a:prstGeom>
          <a:noFill/>
        </p:spPr>
        <p:txBody>
          <a:bodyPr wrap="square" rtlCol="0">
            <a:spAutoFit/>
          </a:bodyPr>
          <a:lstStyle/>
          <a:p>
            <a:r>
              <a:rPr lang="en-US" sz="1000"/>
              <a:t>#C14628</a:t>
            </a:r>
          </a:p>
        </p:txBody>
      </p:sp>
      <p:sp>
        <p:nvSpPr>
          <p:cNvPr id="38" name="TextBox 37">
            <a:extLst>
              <a:ext uri="{FF2B5EF4-FFF2-40B4-BE49-F238E27FC236}">
                <a16:creationId xmlns:a16="http://schemas.microsoft.com/office/drawing/2014/main" id="{0AF54769-E8ED-4900-8C03-EE2395944D08}"/>
              </a:ext>
            </a:extLst>
          </p:cNvPr>
          <p:cNvSpPr txBox="1"/>
          <p:nvPr userDrawn="1"/>
        </p:nvSpPr>
        <p:spPr>
          <a:xfrm>
            <a:off x="895098" y="3735616"/>
            <a:ext cx="785292" cy="246221"/>
          </a:xfrm>
          <a:prstGeom prst="rect">
            <a:avLst/>
          </a:prstGeom>
          <a:noFill/>
        </p:spPr>
        <p:txBody>
          <a:bodyPr wrap="square" rtlCol="0">
            <a:spAutoFit/>
          </a:bodyPr>
          <a:lstStyle/>
          <a:p>
            <a:r>
              <a:rPr lang="en-US" sz="1000"/>
              <a:t>#FF671C</a:t>
            </a:r>
          </a:p>
        </p:txBody>
      </p:sp>
      <p:sp>
        <p:nvSpPr>
          <p:cNvPr id="39" name="TextBox 38">
            <a:extLst>
              <a:ext uri="{FF2B5EF4-FFF2-40B4-BE49-F238E27FC236}">
                <a16:creationId xmlns:a16="http://schemas.microsoft.com/office/drawing/2014/main" id="{BFB8D7ED-2BFD-4101-96F8-454008C72B47}"/>
              </a:ext>
            </a:extLst>
          </p:cNvPr>
          <p:cNvSpPr txBox="1"/>
          <p:nvPr userDrawn="1"/>
        </p:nvSpPr>
        <p:spPr>
          <a:xfrm>
            <a:off x="1444416" y="3724553"/>
            <a:ext cx="785292" cy="246221"/>
          </a:xfrm>
          <a:prstGeom prst="rect">
            <a:avLst/>
          </a:prstGeom>
          <a:noFill/>
        </p:spPr>
        <p:txBody>
          <a:bodyPr wrap="square" rtlCol="0">
            <a:spAutoFit/>
          </a:bodyPr>
          <a:lstStyle/>
          <a:p>
            <a:r>
              <a:rPr lang="en-US" sz="1000"/>
              <a:t>#F8991C</a:t>
            </a:r>
          </a:p>
        </p:txBody>
      </p:sp>
      <p:sp>
        <p:nvSpPr>
          <p:cNvPr id="40" name="TextBox 39">
            <a:extLst>
              <a:ext uri="{FF2B5EF4-FFF2-40B4-BE49-F238E27FC236}">
                <a16:creationId xmlns:a16="http://schemas.microsoft.com/office/drawing/2014/main" id="{F495BDE8-4489-4FD6-B837-02AC7ADB5639}"/>
              </a:ext>
            </a:extLst>
          </p:cNvPr>
          <p:cNvSpPr txBox="1"/>
          <p:nvPr userDrawn="1"/>
        </p:nvSpPr>
        <p:spPr>
          <a:xfrm>
            <a:off x="2095120" y="3722329"/>
            <a:ext cx="748559" cy="246221"/>
          </a:xfrm>
          <a:prstGeom prst="rect">
            <a:avLst/>
          </a:prstGeom>
          <a:noFill/>
        </p:spPr>
        <p:txBody>
          <a:bodyPr wrap="square" rtlCol="0">
            <a:spAutoFit/>
          </a:bodyPr>
          <a:lstStyle/>
          <a:p>
            <a:r>
              <a:rPr lang="en-US" sz="1000"/>
              <a:t>#F8CF91</a:t>
            </a:r>
          </a:p>
        </p:txBody>
      </p:sp>
      <p:sp>
        <p:nvSpPr>
          <p:cNvPr id="41" name="TextBox 40">
            <a:extLst>
              <a:ext uri="{FF2B5EF4-FFF2-40B4-BE49-F238E27FC236}">
                <a16:creationId xmlns:a16="http://schemas.microsoft.com/office/drawing/2014/main" id="{D92230F1-F0E1-4B19-ADDC-337E92B1209B}"/>
              </a:ext>
            </a:extLst>
          </p:cNvPr>
          <p:cNvSpPr txBox="1"/>
          <p:nvPr userDrawn="1"/>
        </p:nvSpPr>
        <p:spPr>
          <a:xfrm>
            <a:off x="2685927" y="3724445"/>
            <a:ext cx="785292" cy="246221"/>
          </a:xfrm>
          <a:prstGeom prst="rect">
            <a:avLst/>
          </a:prstGeom>
          <a:noFill/>
        </p:spPr>
        <p:txBody>
          <a:bodyPr wrap="square" rtlCol="0">
            <a:spAutoFit/>
          </a:bodyPr>
          <a:lstStyle/>
          <a:p>
            <a:r>
              <a:rPr lang="en-US" sz="1000"/>
              <a:t>#4C7093</a:t>
            </a:r>
          </a:p>
        </p:txBody>
      </p:sp>
      <p:sp>
        <p:nvSpPr>
          <p:cNvPr id="42" name="TextBox 41">
            <a:extLst>
              <a:ext uri="{FF2B5EF4-FFF2-40B4-BE49-F238E27FC236}">
                <a16:creationId xmlns:a16="http://schemas.microsoft.com/office/drawing/2014/main" id="{CB4A7CD7-FD5B-430D-8C6C-306E62A28793}"/>
              </a:ext>
            </a:extLst>
          </p:cNvPr>
          <p:cNvSpPr txBox="1"/>
          <p:nvPr userDrawn="1"/>
        </p:nvSpPr>
        <p:spPr>
          <a:xfrm>
            <a:off x="3336631" y="3722221"/>
            <a:ext cx="785292" cy="246221"/>
          </a:xfrm>
          <a:prstGeom prst="rect">
            <a:avLst/>
          </a:prstGeom>
          <a:noFill/>
        </p:spPr>
        <p:txBody>
          <a:bodyPr wrap="square" rtlCol="0">
            <a:spAutoFit/>
          </a:bodyPr>
          <a:lstStyle/>
          <a:p>
            <a:r>
              <a:rPr lang="en-US" sz="1000"/>
              <a:t>#000000</a:t>
            </a:r>
          </a:p>
        </p:txBody>
      </p:sp>
      <p:sp>
        <p:nvSpPr>
          <p:cNvPr id="43" name="TextBox 42">
            <a:extLst>
              <a:ext uri="{FF2B5EF4-FFF2-40B4-BE49-F238E27FC236}">
                <a16:creationId xmlns:a16="http://schemas.microsoft.com/office/drawing/2014/main" id="{3FD0965D-2713-4818-A5C9-FFF806699494}"/>
              </a:ext>
            </a:extLst>
          </p:cNvPr>
          <p:cNvSpPr txBox="1"/>
          <p:nvPr userDrawn="1"/>
        </p:nvSpPr>
        <p:spPr>
          <a:xfrm>
            <a:off x="3944317" y="3711158"/>
            <a:ext cx="785292" cy="246221"/>
          </a:xfrm>
          <a:prstGeom prst="rect">
            <a:avLst/>
          </a:prstGeom>
          <a:noFill/>
        </p:spPr>
        <p:txBody>
          <a:bodyPr wrap="square" rtlCol="0">
            <a:spAutoFit/>
          </a:bodyPr>
          <a:lstStyle/>
          <a:p>
            <a:r>
              <a:rPr lang="en-US" sz="1000"/>
              <a:t>#8F133C</a:t>
            </a:r>
          </a:p>
        </p:txBody>
      </p:sp>
      <p:sp>
        <p:nvSpPr>
          <p:cNvPr id="44" name="TextBox 43">
            <a:extLst>
              <a:ext uri="{FF2B5EF4-FFF2-40B4-BE49-F238E27FC236}">
                <a16:creationId xmlns:a16="http://schemas.microsoft.com/office/drawing/2014/main" id="{BC28D25B-484C-4B25-B588-55AABCF83077}"/>
              </a:ext>
            </a:extLst>
          </p:cNvPr>
          <p:cNvSpPr txBox="1"/>
          <p:nvPr userDrawn="1"/>
        </p:nvSpPr>
        <p:spPr>
          <a:xfrm>
            <a:off x="4536653" y="3708934"/>
            <a:ext cx="748559" cy="246221"/>
          </a:xfrm>
          <a:prstGeom prst="rect">
            <a:avLst/>
          </a:prstGeom>
          <a:noFill/>
        </p:spPr>
        <p:txBody>
          <a:bodyPr wrap="square" rtlCol="0">
            <a:spAutoFit/>
          </a:bodyPr>
          <a:lstStyle/>
          <a:p>
            <a:r>
              <a:rPr lang="en-US" sz="1000"/>
              <a:t>#447C55</a:t>
            </a:r>
          </a:p>
        </p:txBody>
      </p:sp>
      <p:sp>
        <p:nvSpPr>
          <p:cNvPr id="45" name="TextBox 44">
            <a:extLst>
              <a:ext uri="{FF2B5EF4-FFF2-40B4-BE49-F238E27FC236}">
                <a16:creationId xmlns:a16="http://schemas.microsoft.com/office/drawing/2014/main" id="{BF8E214B-511E-49F4-ABBE-332FB17ED4A1}"/>
              </a:ext>
            </a:extLst>
          </p:cNvPr>
          <p:cNvSpPr txBox="1"/>
          <p:nvPr userDrawn="1"/>
        </p:nvSpPr>
        <p:spPr>
          <a:xfrm>
            <a:off x="5226923" y="3692901"/>
            <a:ext cx="1001204" cy="246221"/>
          </a:xfrm>
          <a:prstGeom prst="rect">
            <a:avLst/>
          </a:prstGeom>
          <a:noFill/>
        </p:spPr>
        <p:txBody>
          <a:bodyPr wrap="square" rtlCol="0">
            <a:spAutoFit/>
          </a:bodyPr>
          <a:lstStyle/>
          <a:p>
            <a:r>
              <a:rPr lang="en-US" sz="1000"/>
              <a:t>#FFFFFF</a:t>
            </a:r>
          </a:p>
        </p:txBody>
      </p:sp>
      <p:sp>
        <p:nvSpPr>
          <p:cNvPr id="46" name="Content Placeholder 2">
            <a:extLst>
              <a:ext uri="{FF2B5EF4-FFF2-40B4-BE49-F238E27FC236}">
                <a16:creationId xmlns:a16="http://schemas.microsoft.com/office/drawing/2014/main" id="{7E7C6E9E-C683-4D25-B12E-FB96AC6529AD}"/>
              </a:ext>
            </a:extLst>
          </p:cNvPr>
          <p:cNvSpPr txBox="1">
            <a:spLocks/>
          </p:cNvSpPr>
          <p:nvPr userDrawn="1"/>
        </p:nvSpPr>
        <p:spPr>
          <a:xfrm>
            <a:off x="41572" y="1333058"/>
            <a:ext cx="7029077" cy="1200321"/>
          </a:xfrm>
          <a:prstGeom prst="rect">
            <a:avLst/>
          </a:prstGeom>
        </p:spPr>
        <p:txBody>
          <a:bodyPr/>
          <a:lstStyle>
            <a:lvl1pPr marL="231775" indent="-231775" algn="l" defTabSz="914400" rtl="0" eaLnBrk="1" latinLnBrk="0" hangingPunct="1">
              <a:lnSpc>
                <a:spcPct val="90000"/>
              </a:lnSpc>
              <a:spcBef>
                <a:spcPts val="1000"/>
              </a:spcBef>
              <a:buClr>
                <a:srgbClr val="DF572A"/>
              </a:buClr>
              <a:buSzPct val="105000"/>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85750" algn="l" defTabSz="914400" rtl="0" eaLnBrk="1" latinLnBrk="0" hangingPunct="1">
              <a:lnSpc>
                <a:spcPct val="90000"/>
              </a:lnSpc>
              <a:spcBef>
                <a:spcPts val="500"/>
              </a:spcBef>
              <a:buClr>
                <a:srgbClr val="DF572A"/>
              </a:buClr>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DF572A"/>
              </a:buClr>
              <a:buFont typeface="Courier New" panose="02070309020205020404" pitchFamily="49" charset="0"/>
              <a:buChar char="o"/>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DF572A"/>
              </a:buClr>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DF572A"/>
              </a:buClr>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i="1"/>
              <a:t>For additional slide layouts see ribbon:</a:t>
            </a:r>
            <a:br>
              <a:rPr lang="en-US" sz="1800" i="1"/>
            </a:br>
            <a:r>
              <a:rPr lang="en-US" sz="1800" i="1" u="sng">
                <a:solidFill>
                  <a:srgbClr val="C14628"/>
                </a:solidFill>
              </a:rPr>
              <a:t>Inser</a:t>
            </a:r>
            <a:r>
              <a:rPr lang="en-US" sz="1800" i="1">
                <a:solidFill>
                  <a:srgbClr val="C14628"/>
                </a:solidFill>
              </a:rPr>
              <a:t>t&gt; New Slide&gt; Select </a:t>
            </a:r>
            <a:r>
              <a:rPr lang="en-US" sz="1800" b="1" i="1">
                <a:solidFill>
                  <a:srgbClr val="C14628"/>
                </a:solidFill>
              </a:rPr>
              <a:t>Office Theme </a:t>
            </a:r>
            <a:r>
              <a:rPr lang="en-US" sz="1800" i="1">
                <a:solidFill>
                  <a:srgbClr val="C14628"/>
                </a:solidFill>
              </a:rPr>
              <a:t>formats.</a:t>
            </a:r>
            <a:br>
              <a:rPr lang="en-US" sz="1800" i="1">
                <a:solidFill>
                  <a:srgbClr val="C14628"/>
                </a:solidFill>
              </a:rPr>
            </a:br>
            <a:r>
              <a:rPr lang="en-US" sz="1800" i="0">
                <a:solidFill>
                  <a:schemeClr val="tx1"/>
                </a:solidFill>
              </a:rPr>
              <a:t>Over 20 slide options</a:t>
            </a:r>
          </a:p>
        </p:txBody>
      </p:sp>
    </p:spTree>
    <p:extLst>
      <p:ext uri="{BB962C8B-B14F-4D97-AF65-F5344CB8AC3E}">
        <p14:creationId xmlns:p14="http://schemas.microsoft.com/office/powerpoint/2010/main" val="1584549989"/>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_bullet_right_photo">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CE2C6FC-BB48-410C-A194-ED23F7DE1024}"/>
              </a:ext>
            </a:extLst>
          </p:cNvPr>
          <p:cNvGraphicFramePr>
            <a:graphicFrameLocks noChangeAspect="1"/>
          </p:cNvGraphicFramePr>
          <p:nvPr userDrawn="1">
            <p:custDataLst>
              <p:tags r:id="rId1"/>
            </p:custDataLst>
            <p:extLst>
              <p:ext uri="{D42A27DB-BD31-4B8C-83A1-F6EECF244321}">
                <p14:modId xmlns:p14="http://schemas.microsoft.com/office/powerpoint/2010/main" val="222763481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3" name="Object 2" hidden="1">
                        <a:extLst>
                          <a:ext uri="{FF2B5EF4-FFF2-40B4-BE49-F238E27FC236}">
                            <a16:creationId xmlns:a16="http://schemas.microsoft.com/office/drawing/2014/main" id="{6CE2C6FC-BB48-410C-A194-ED23F7DE102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5" name="Title 1">
            <a:extLst>
              <a:ext uri="{FF2B5EF4-FFF2-40B4-BE49-F238E27FC236}">
                <a16:creationId xmlns:a16="http://schemas.microsoft.com/office/drawing/2014/main" id="{7A47CEBF-087B-D242-8BA7-ECC91B1B9BFC}"/>
              </a:ext>
            </a:extLst>
          </p:cNvPr>
          <p:cNvSpPr>
            <a:spLocks noGrp="1"/>
          </p:cNvSpPr>
          <p:nvPr>
            <p:ph type="title" hasCustomPrompt="1"/>
          </p:nvPr>
        </p:nvSpPr>
        <p:spPr>
          <a:xfrm>
            <a:off x="781484" y="432959"/>
            <a:ext cx="9680953" cy="607555"/>
          </a:xfrm>
          <a:prstGeom prst="rect">
            <a:avLst/>
          </a:prstGeom>
        </p:spPr>
        <p:txBody>
          <a:bodyPr vert="horz">
            <a:normAutofit/>
          </a:bodyPr>
          <a:lstStyle>
            <a:lvl1pPr>
              <a:lnSpc>
                <a:spcPct val="85000"/>
              </a:lnSpc>
              <a:defRPr sz="3200">
                <a:solidFill>
                  <a:schemeClr val="tx1"/>
                </a:solidFill>
              </a:defRPr>
            </a:lvl1pPr>
          </a:lstStyle>
          <a:p>
            <a:r>
              <a:rPr lang="en-US"/>
              <a:t>Click to edit Master title style Arial Bold</a:t>
            </a:r>
          </a:p>
        </p:txBody>
      </p:sp>
      <p:cxnSp>
        <p:nvCxnSpPr>
          <p:cNvPr id="17" name="Straight Connector 16">
            <a:extLst>
              <a:ext uri="{FF2B5EF4-FFF2-40B4-BE49-F238E27FC236}">
                <a16:creationId xmlns:a16="http://schemas.microsoft.com/office/drawing/2014/main" id="{C6FD113D-43B7-D641-8134-9CB104856625}"/>
              </a:ext>
            </a:extLst>
          </p:cNvPr>
          <p:cNvCxnSpPr>
            <a:cxnSpLocks/>
          </p:cNvCxnSpPr>
          <p:nvPr userDrawn="1"/>
        </p:nvCxnSpPr>
        <p:spPr>
          <a:xfrm>
            <a:off x="0" y="1123503"/>
            <a:ext cx="12192000" cy="0"/>
          </a:xfrm>
          <a:prstGeom prst="line">
            <a:avLst/>
          </a:prstGeom>
          <a:ln w="25400">
            <a:solidFill>
              <a:srgbClr val="BB5D00"/>
            </a:solidFill>
          </a:ln>
        </p:spPr>
        <p:style>
          <a:lnRef idx="1">
            <a:schemeClr val="accent1"/>
          </a:lnRef>
          <a:fillRef idx="0">
            <a:schemeClr val="accent1"/>
          </a:fillRef>
          <a:effectRef idx="0">
            <a:schemeClr val="accent1"/>
          </a:effectRef>
          <a:fontRef idx="minor">
            <a:schemeClr val="tx1"/>
          </a:fontRef>
        </p:style>
      </p:cxnSp>
      <p:sp>
        <p:nvSpPr>
          <p:cNvPr id="9" name="Slide Number Placeholder 5">
            <a:extLst>
              <a:ext uri="{FF2B5EF4-FFF2-40B4-BE49-F238E27FC236}">
                <a16:creationId xmlns:a16="http://schemas.microsoft.com/office/drawing/2014/main" id="{4877B783-7DE0-7140-86F0-09D510F76899}"/>
              </a:ext>
            </a:extLst>
          </p:cNvPr>
          <p:cNvSpPr>
            <a:spLocks noGrp="1"/>
          </p:cNvSpPr>
          <p:nvPr>
            <p:ph type="sldNum" sz="quarter" idx="12"/>
          </p:nvPr>
        </p:nvSpPr>
        <p:spPr>
          <a:xfrm>
            <a:off x="11593581" y="6498635"/>
            <a:ext cx="598419" cy="359365"/>
          </a:xfrm>
          <a:prstGeom prst="rect">
            <a:avLst/>
          </a:prstGeom>
        </p:spPr>
        <p:txBody>
          <a:bodyPr/>
          <a:lstStyle>
            <a:lvl1pPr>
              <a:defRPr sz="10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a:p>
        </p:txBody>
      </p:sp>
      <p:sp>
        <p:nvSpPr>
          <p:cNvPr id="16" name="Content Placeholder 2">
            <a:extLst>
              <a:ext uri="{FF2B5EF4-FFF2-40B4-BE49-F238E27FC236}">
                <a16:creationId xmlns:a16="http://schemas.microsoft.com/office/drawing/2014/main" id="{74BA8965-8D92-47B8-BE22-6129AE55D866}"/>
              </a:ext>
            </a:extLst>
          </p:cNvPr>
          <p:cNvSpPr>
            <a:spLocks noGrp="1"/>
          </p:cNvSpPr>
          <p:nvPr>
            <p:ph idx="1"/>
          </p:nvPr>
        </p:nvSpPr>
        <p:spPr>
          <a:xfrm>
            <a:off x="781484" y="1519518"/>
            <a:ext cx="8962591" cy="4464423"/>
          </a:xfrm>
          <a:prstGeom prst="rect">
            <a:avLst/>
          </a:prstGeom>
        </p:spPr>
        <p:txBody>
          <a:bodyPr>
            <a:normAutofit/>
          </a:bodyPr>
          <a:lstStyle>
            <a:lvl1pPr>
              <a:defRPr sz="2400">
                <a:latin typeface="Arial" panose="020B0604020202020204" pitchFamily="34" charset="0"/>
                <a:cs typeface="Arial" panose="020B0604020202020204" pitchFamily="34" charset="0"/>
              </a:defRPr>
            </a:lvl1pPr>
            <a:lvl2pPr marL="461963" indent="-236538">
              <a:buClr>
                <a:srgbClr val="DF572A"/>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688975" indent="-227013">
              <a:buClr>
                <a:srgbClr val="DF572A"/>
              </a:buClr>
              <a:defRPr sz="2400">
                <a:latin typeface="Arial" panose="020B0604020202020204" pitchFamily="34" charset="0"/>
                <a:cs typeface="Arial" panose="020B0604020202020204" pitchFamily="34" charset="0"/>
              </a:defRPr>
            </a:lvl3pPr>
            <a:lvl4pPr marL="914400" indent="-225425">
              <a:buClr>
                <a:srgbClr val="DF572A"/>
              </a:buClr>
              <a:defRPr sz="2400">
                <a:latin typeface="Arial" panose="020B0604020202020204" pitchFamily="34" charset="0"/>
                <a:cs typeface="Arial" panose="020B0604020202020204" pitchFamily="34" charset="0"/>
              </a:defRPr>
            </a:lvl4pPr>
            <a:lvl5pPr marL="1139825" indent="-225425">
              <a:buClr>
                <a:srgbClr val="DF572A"/>
              </a:buClr>
              <a:defRPr sz="2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a:extLst>
              <a:ext uri="{FF2B5EF4-FFF2-40B4-BE49-F238E27FC236}">
                <a16:creationId xmlns:a16="http://schemas.microsoft.com/office/drawing/2014/main" id="{17B8BB37-08B3-4DD9-A1E4-A802115F337C}"/>
              </a:ext>
            </a:extLst>
          </p:cNvPr>
          <p:cNvPicPr>
            <a:picLocks/>
          </p:cNvPicPr>
          <p:nvPr userDrawn="1"/>
        </p:nvPicPr>
        <p:blipFill rotWithShape="1">
          <a:blip r:embed="rId5"/>
          <a:srcRect t="-86"/>
          <a:stretch/>
        </p:blipFill>
        <p:spPr>
          <a:xfrm>
            <a:off x="10058399" y="1857080"/>
            <a:ext cx="2135717" cy="5000920"/>
          </a:xfrm>
          <a:prstGeom prst="rect">
            <a:avLst/>
          </a:prstGeom>
          <a:blipFill>
            <a:blip r:embed="rId6"/>
            <a:tile tx="0" ty="0" sx="100000" sy="100000" flip="none" algn="tl"/>
          </a:blipFill>
        </p:spPr>
      </p:pic>
      <p:sp>
        <p:nvSpPr>
          <p:cNvPr id="13" name="Slide Number Placeholder 2">
            <a:extLst>
              <a:ext uri="{FF2B5EF4-FFF2-40B4-BE49-F238E27FC236}">
                <a16:creationId xmlns:a16="http://schemas.microsoft.com/office/drawing/2014/main" id="{E3574ED2-7219-404C-99AB-B30F3A53E113}"/>
              </a:ext>
            </a:extLst>
          </p:cNvPr>
          <p:cNvSpPr txBox="1">
            <a:spLocks/>
          </p:cNvSpPr>
          <p:nvPr userDrawn="1"/>
        </p:nvSpPr>
        <p:spPr>
          <a:xfrm>
            <a:off x="11593513" y="6499225"/>
            <a:ext cx="598487" cy="358775"/>
          </a:xfrm>
          <a:prstGeom prst="rect">
            <a:avLst/>
          </a:prstGeom>
        </p:spPr>
        <p:txBody>
          <a:bodyPr/>
          <a:lstStyle>
            <a:defPPr>
              <a:defRPr lang="en-US"/>
            </a:defPPr>
            <a:lvl1pPr marL="0" algn="l" defTabSz="914400" rtl="0" eaLnBrk="1" latinLnBrk="0" hangingPunct="1">
              <a:defRPr sz="1000" kern="1200">
                <a:solidFill>
                  <a:srgbClr val="511F1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EB69C0-7537-C24C-BC67-8B5F238D9475}" type="slidenum">
              <a:rPr lang="en-US" smtClean="0">
                <a:solidFill>
                  <a:schemeClr val="bg1"/>
                </a:solidFill>
              </a:rPr>
              <a:pPr/>
              <a:t>‹#›</a:t>
            </a:fld>
            <a:endParaRPr lang="en-US">
              <a:solidFill>
                <a:schemeClr val="bg1"/>
              </a:solidFill>
            </a:endParaRPr>
          </a:p>
        </p:txBody>
      </p:sp>
      <p:pic>
        <p:nvPicPr>
          <p:cNvPr id="18" name="Content Placeholder 48">
            <a:extLst>
              <a:ext uri="{FF2B5EF4-FFF2-40B4-BE49-F238E27FC236}">
                <a16:creationId xmlns:a16="http://schemas.microsoft.com/office/drawing/2014/main" id="{F33EF8AE-356A-47ED-AA76-43FD041EB5DE}"/>
              </a:ext>
            </a:extLst>
          </p:cNvPr>
          <p:cNvPicPr>
            <a:picLocks noChangeAspect="1"/>
          </p:cNvPicPr>
          <p:nvPr userDrawn="1"/>
        </p:nvPicPr>
        <p:blipFill>
          <a:blip r:embed="rId7"/>
          <a:stretch>
            <a:fillRect/>
          </a:stretch>
        </p:blipFill>
        <p:spPr>
          <a:xfrm>
            <a:off x="10058400" y="1137491"/>
            <a:ext cx="2135716" cy="1173967"/>
          </a:xfrm>
          <a:prstGeom prst="rect">
            <a:avLst/>
          </a:prstGeom>
        </p:spPr>
      </p:pic>
    </p:spTree>
    <p:extLst>
      <p:ext uri="{BB962C8B-B14F-4D97-AF65-F5344CB8AC3E}">
        <p14:creationId xmlns:p14="http://schemas.microsoft.com/office/powerpoint/2010/main" val="1635765394"/>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and bulle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0DF61BF-553F-49FC-BF5B-6481694E5BF2}"/>
              </a:ext>
            </a:extLst>
          </p:cNvPr>
          <p:cNvGraphicFramePr>
            <a:graphicFrameLocks noChangeAspect="1"/>
          </p:cNvGraphicFramePr>
          <p:nvPr userDrawn="1">
            <p:custDataLst>
              <p:tags r:id="rId1"/>
            </p:custDataLst>
            <p:extLst>
              <p:ext uri="{D42A27DB-BD31-4B8C-83A1-F6EECF244321}">
                <p14:modId xmlns:p14="http://schemas.microsoft.com/office/powerpoint/2010/main" val="35707087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3" name="Object 2" hidden="1">
                        <a:extLst>
                          <a:ext uri="{FF2B5EF4-FFF2-40B4-BE49-F238E27FC236}">
                            <a16:creationId xmlns:a16="http://schemas.microsoft.com/office/drawing/2014/main" id="{D0DF61BF-553F-49FC-BF5B-6481694E5BF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5" name="Title 1">
            <a:extLst>
              <a:ext uri="{FF2B5EF4-FFF2-40B4-BE49-F238E27FC236}">
                <a16:creationId xmlns:a16="http://schemas.microsoft.com/office/drawing/2014/main" id="{7A47CEBF-087B-D242-8BA7-ECC91B1B9BFC}"/>
              </a:ext>
            </a:extLst>
          </p:cNvPr>
          <p:cNvSpPr>
            <a:spLocks noGrp="1"/>
          </p:cNvSpPr>
          <p:nvPr>
            <p:ph type="title" hasCustomPrompt="1"/>
          </p:nvPr>
        </p:nvSpPr>
        <p:spPr>
          <a:xfrm>
            <a:off x="781484" y="432959"/>
            <a:ext cx="9680953" cy="607555"/>
          </a:xfrm>
          <a:prstGeom prst="rect">
            <a:avLst/>
          </a:prstGeom>
        </p:spPr>
        <p:txBody>
          <a:bodyPr vert="horz">
            <a:normAutofit/>
          </a:bodyPr>
          <a:lstStyle>
            <a:lvl1pPr>
              <a:lnSpc>
                <a:spcPct val="85000"/>
              </a:lnSpc>
              <a:defRPr sz="3200">
                <a:solidFill>
                  <a:schemeClr val="tx1"/>
                </a:solidFill>
              </a:defRPr>
            </a:lvl1pPr>
          </a:lstStyle>
          <a:p>
            <a:r>
              <a:rPr lang="en-US"/>
              <a:t>Click to edit Master title style Arial Bold</a:t>
            </a:r>
          </a:p>
        </p:txBody>
      </p:sp>
      <p:cxnSp>
        <p:nvCxnSpPr>
          <p:cNvPr id="17" name="Straight Connector 16">
            <a:extLst>
              <a:ext uri="{FF2B5EF4-FFF2-40B4-BE49-F238E27FC236}">
                <a16:creationId xmlns:a16="http://schemas.microsoft.com/office/drawing/2014/main" id="{C6FD113D-43B7-D641-8134-9CB104856625}"/>
              </a:ext>
            </a:extLst>
          </p:cNvPr>
          <p:cNvCxnSpPr>
            <a:cxnSpLocks/>
          </p:cNvCxnSpPr>
          <p:nvPr userDrawn="1"/>
        </p:nvCxnSpPr>
        <p:spPr>
          <a:xfrm>
            <a:off x="0" y="1123503"/>
            <a:ext cx="12192000" cy="0"/>
          </a:xfrm>
          <a:prstGeom prst="line">
            <a:avLst/>
          </a:prstGeom>
          <a:ln w="25400">
            <a:solidFill>
              <a:srgbClr val="BB5D00"/>
            </a:solidFill>
          </a:ln>
        </p:spPr>
        <p:style>
          <a:lnRef idx="1">
            <a:schemeClr val="accent1"/>
          </a:lnRef>
          <a:fillRef idx="0">
            <a:schemeClr val="accent1"/>
          </a:fillRef>
          <a:effectRef idx="0">
            <a:schemeClr val="accent1"/>
          </a:effectRef>
          <a:fontRef idx="minor">
            <a:schemeClr val="tx1"/>
          </a:fontRef>
        </p:style>
      </p:cxnSp>
      <p:sp>
        <p:nvSpPr>
          <p:cNvPr id="9" name="Slide Number Placeholder 5">
            <a:extLst>
              <a:ext uri="{FF2B5EF4-FFF2-40B4-BE49-F238E27FC236}">
                <a16:creationId xmlns:a16="http://schemas.microsoft.com/office/drawing/2014/main" id="{4877B783-7DE0-7140-86F0-09D510F76899}"/>
              </a:ext>
            </a:extLst>
          </p:cNvPr>
          <p:cNvSpPr>
            <a:spLocks noGrp="1"/>
          </p:cNvSpPr>
          <p:nvPr>
            <p:ph type="sldNum" sz="quarter" idx="12"/>
          </p:nvPr>
        </p:nvSpPr>
        <p:spPr>
          <a:xfrm>
            <a:off x="11593581" y="6498635"/>
            <a:ext cx="598419" cy="359365"/>
          </a:xfrm>
          <a:prstGeom prst="rect">
            <a:avLst/>
          </a:prstGeom>
        </p:spPr>
        <p:txBody>
          <a:bodyPr/>
          <a:lstStyle>
            <a:lvl1pPr>
              <a:defRPr sz="10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a:p>
        </p:txBody>
      </p:sp>
      <p:sp>
        <p:nvSpPr>
          <p:cNvPr id="16" name="Content Placeholder 2">
            <a:extLst>
              <a:ext uri="{FF2B5EF4-FFF2-40B4-BE49-F238E27FC236}">
                <a16:creationId xmlns:a16="http://schemas.microsoft.com/office/drawing/2014/main" id="{74BA8965-8D92-47B8-BE22-6129AE55D866}"/>
              </a:ext>
            </a:extLst>
          </p:cNvPr>
          <p:cNvSpPr>
            <a:spLocks noGrp="1"/>
          </p:cNvSpPr>
          <p:nvPr>
            <p:ph idx="1"/>
          </p:nvPr>
        </p:nvSpPr>
        <p:spPr>
          <a:xfrm>
            <a:off x="781484" y="1530036"/>
            <a:ext cx="11180157" cy="4230641"/>
          </a:xfrm>
          <a:prstGeom prst="rect">
            <a:avLst/>
          </a:prstGeom>
        </p:spPr>
        <p:txBody>
          <a:bodyPr>
            <a:noAutofit/>
          </a:bodyPr>
          <a:lstStyle>
            <a:lvl1pPr>
              <a:defRPr sz="2400">
                <a:latin typeface="Arial" panose="020B0604020202020204" pitchFamily="34" charset="0"/>
                <a:cs typeface="Arial" panose="020B0604020202020204" pitchFamily="34" charset="0"/>
              </a:defRPr>
            </a:lvl1pPr>
            <a:lvl2pPr marL="461963" indent="-236538">
              <a:buClr>
                <a:srgbClr val="DF572A"/>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688975" indent="-227013">
              <a:buClr>
                <a:srgbClr val="DF572A"/>
              </a:buClr>
              <a:defRPr sz="2400">
                <a:latin typeface="Arial" panose="020B0604020202020204" pitchFamily="34" charset="0"/>
                <a:cs typeface="Arial" panose="020B0604020202020204" pitchFamily="34" charset="0"/>
              </a:defRPr>
            </a:lvl3pPr>
            <a:lvl4pPr marL="914400" indent="-225425">
              <a:buClr>
                <a:srgbClr val="DF572A"/>
              </a:buClr>
              <a:defRPr sz="1600">
                <a:latin typeface="Arial" panose="020B0604020202020204" pitchFamily="34" charset="0"/>
                <a:cs typeface="Arial" panose="020B0604020202020204" pitchFamily="34" charset="0"/>
              </a:defRPr>
            </a:lvl4pPr>
            <a:lvl5pPr marL="1139825" indent="-225425">
              <a:buClr>
                <a:srgbClr val="DF572A"/>
              </a:buClr>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38" name="TextBox 37">
            <a:extLst>
              <a:ext uri="{FF2B5EF4-FFF2-40B4-BE49-F238E27FC236}">
                <a16:creationId xmlns:a16="http://schemas.microsoft.com/office/drawing/2014/main" id="{C4609637-5F56-4F9B-9D8F-8588C969BC52}"/>
              </a:ext>
            </a:extLst>
          </p:cNvPr>
          <p:cNvSpPr txBox="1"/>
          <p:nvPr userDrawn="1"/>
        </p:nvSpPr>
        <p:spPr>
          <a:xfrm>
            <a:off x="4504765" y="6239869"/>
            <a:ext cx="5890845" cy="369332"/>
          </a:xfrm>
          <a:prstGeom prst="rect">
            <a:avLst/>
          </a:prstGeom>
          <a:noFill/>
        </p:spPr>
        <p:txBody>
          <a:bodyPr wrap="square" rtlCol="0">
            <a:spAutoFit/>
          </a:bodyPr>
          <a:lstStyle/>
          <a:p>
            <a:r>
              <a:rPr lang="en-US" i="1">
                <a:solidFill>
                  <a:srgbClr val="FF0000"/>
                </a:solidFill>
                <a:latin typeface="Arial" panose="020B0604020202020204" pitchFamily="34" charset="0"/>
                <a:cs typeface="Arial" panose="020B0604020202020204" pitchFamily="34" charset="0"/>
              </a:rPr>
              <a:t>To use Pie chart copy from Slide Master.</a:t>
            </a:r>
          </a:p>
        </p:txBody>
      </p:sp>
    </p:spTree>
    <p:extLst>
      <p:ext uri="{BB962C8B-B14F-4D97-AF65-F5344CB8AC3E}">
        <p14:creationId xmlns:p14="http://schemas.microsoft.com/office/powerpoint/2010/main" val="956407342"/>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le and bulle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BC4EB0B0-4B5A-4A01-B39D-054EF901C691}"/>
              </a:ext>
            </a:extLst>
          </p:cNvPr>
          <p:cNvGraphicFramePr>
            <a:graphicFrameLocks noChangeAspect="1"/>
          </p:cNvGraphicFramePr>
          <p:nvPr userDrawn="1">
            <p:custDataLst>
              <p:tags r:id="rId1"/>
            </p:custDataLst>
            <p:extLst>
              <p:ext uri="{D42A27DB-BD31-4B8C-83A1-F6EECF244321}">
                <p14:modId xmlns:p14="http://schemas.microsoft.com/office/powerpoint/2010/main" val="39175563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3" name="Object 2" hidden="1">
                        <a:extLst>
                          <a:ext uri="{FF2B5EF4-FFF2-40B4-BE49-F238E27FC236}">
                            <a16:creationId xmlns:a16="http://schemas.microsoft.com/office/drawing/2014/main" id="{BC4EB0B0-4B5A-4A01-B39D-054EF901C69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5" name="Title 1">
            <a:extLst>
              <a:ext uri="{FF2B5EF4-FFF2-40B4-BE49-F238E27FC236}">
                <a16:creationId xmlns:a16="http://schemas.microsoft.com/office/drawing/2014/main" id="{7A47CEBF-087B-D242-8BA7-ECC91B1B9BFC}"/>
              </a:ext>
            </a:extLst>
          </p:cNvPr>
          <p:cNvSpPr>
            <a:spLocks noGrp="1"/>
          </p:cNvSpPr>
          <p:nvPr>
            <p:ph type="title" hasCustomPrompt="1"/>
          </p:nvPr>
        </p:nvSpPr>
        <p:spPr>
          <a:xfrm>
            <a:off x="781484" y="432959"/>
            <a:ext cx="9680953" cy="607555"/>
          </a:xfrm>
          <a:prstGeom prst="rect">
            <a:avLst/>
          </a:prstGeom>
        </p:spPr>
        <p:txBody>
          <a:bodyPr vert="horz">
            <a:normAutofit/>
          </a:bodyPr>
          <a:lstStyle>
            <a:lvl1pPr>
              <a:lnSpc>
                <a:spcPct val="85000"/>
              </a:lnSpc>
              <a:defRPr sz="3200">
                <a:solidFill>
                  <a:schemeClr val="tx1"/>
                </a:solidFill>
              </a:defRPr>
            </a:lvl1pPr>
          </a:lstStyle>
          <a:p>
            <a:r>
              <a:rPr lang="en-US"/>
              <a:t>Click to edit Master title style Arial Bold</a:t>
            </a:r>
          </a:p>
        </p:txBody>
      </p:sp>
      <p:sp>
        <p:nvSpPr>
          <p:cNvPr id="9" name="Slide Number Placeholder 5">
            <a:extLst>
              <a:ext uri="{FF2B5EF4-FFF2-40B4-BE49-F238E27FC236}">
                <a16:creationId xmlns:a16="http://schemas.microsoft.com/office/drawing/2014/main" id="{4877B783-7DE0-7140-86F0-09D510F76899}"/>
              </a:ext>
            </a:extLst>
          </p:cNvPr>
          <p:cNvSpPr>
            <a:spLocks noGrp="1"/>
          </p:cNvSpPr>
          <p:nvPr>
            <p:ph type="sldNum" sz="quarter" idx="12"/>
          </p:nvPr>
        </p:nvSpPr>
        <p:spPr>
          <a:xfrm>
            <a:off x="11593581" y="6498635"/>
            <a:ext cx="598419" cy="359365"/>
          </a:xfrm>
          <a:prstGeom prst="rect">
            <a:avLst/>
          </a:prstGeom>
        </p:spPr>
        <p:txBody>
          <a:bodyPr/>
          <a:lstStyle>
            <a:lvl1pPr>
              <a:defRPr sz="10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a:p>
        </p:txBody>
      </p:sp>
    </p:spTree>
    <p:extLst>
      <p:ext uri="{BB962C8B-B14F-4D97-AF65-F5344CB8AC3E}">
        <p14:creationId xmlns:p14="http://schemas.microsoft.com/office/powerpoint/2010/main" val="2061847967"/>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3.png"/><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2.jpe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1.emf"/><Relationship Id="rId40" Type="http://schemas.openxmlformats.org/officeDocument/2006/relationships/image" Target="../media/image4.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oleObject" Target="../embeddings/oleObject1.bin"/><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ags" Target="../tags/tag2.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33C3C15-431A-4959-8649-43AA52F84624}"/>
              </a:ext>
            </a:extLst>
          </p:cNvPr>
          <p:cNvGraphicFramePr>
            <a:graphicFrameLocks noChangeAspect="1"/>
          </p:cNvGraphicFramePr>
          <p:nvPr userDrawn="1">
            <p:custDataLst>
              <p:tags r:id="rId35"/>
            </p:custDataLst>
            <p:extLst>
              <p:ext uri="{D42A27DB-BD31-4B8C-83A1-F6EECF244321}">
                <p14:modId xmlns:p14="http://schemas.microsoft.com/office/powerpoint/2010/main" val="324406680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6" imgW="592" imgH="595" progId="TCLayout.ActiveDocument.1">
                  <p:embed/>
                </p:oleObj>
              </mc:Choice>
              <mc:Fallback>
                <p:oleObj name="think-cell Slide" r:id="rId36" imgW="592" imgH="595" progId="TCLayout.ActiveDocument.1">
                  <p:embed/>
                  <p:pic>
                    <p:nvPicPr>
                      <p:cNvPr id="3" name="Object 2" hidden="1">
                        <a:extLst>
                          <a:ext uri="{FF2B5EF4-FFF2-40B4-BE49-F238E27FC236}">
                            <a16:creationId xmlns:a16="http://schemas.microsoft.com/office/drawing/2014/main" id="{E33C3C15-431A-4959-8649-43AA52F84624}"/>
                          </a:ext>
                        </a:extLst>
                      </p:cNvPr>
                      <p:cNvPicPr/>
                      <p:nvPr/>
                    </p:nvPicPr>
                    <p:blipFill>
                      <a:blip r:embed="rId37"/>
                      <a:stretch>
                        <a:fillRect/>
                      </a:stretch>
                    </p:blipFill>
                    <p:spPr>
                      <a:xfrm>
                        <a:off x="1588" y="1588"/>
                        <a:ext cx="1588" cy="1588"/>
                      </a:xfrm>
                      <a:prstGeom prst="rect">
                        <a:avLst/>
                      </a:prstGeom>
                    </p:spPr>
                  </p:pic>
                </p:oleObj>
              </mc:Fallback>
            </mc:AlternateContent>
          </a:graphicData>
        </a:graphic>
      </p:graphicFrame>
      <p:sp>
        <p:nvSpPr>
          <p:cNvPr id="4" name="Date Placeholder 3">
            <a:extLst>
              <a:ext uri="{FF2B5EF4-FFF2-40B4-BE49-F238E27FC236}">
                <a16:creationId xmlns:a16="http://schemas.microsoft.com/office/drawing/2014/main" id="{F0782C2B-A5A0-C04D-9DA5-74DC61FF2DA6}"/>
              </a:ext>
            </a:extLst>
          </p:cNvPr>
          <p:cNvSpPr>
            <a:spLocks noGrp="1"/>
          </p:cNvSpPr>
          <p:nvPr>
            <p:ph type="dt" sz="half" idx="2"/>
          </p:nvPr>
        </p:nvSpPr>
        <p:spPr>
          <a:xfrm>
            <a:off x="782784" y="6493998"/>
            <a:ext cx="2743200" cy="365125"/>
          </a:xfrm>
          <a:prstGeom prst="rect">
            <a:avLst/>
          </a:prstGeom>
        </p:spPr>
        <p:txBody>
          <a:bodyPr vert="horz" lIns="91440" tIns="45720" rIns="91440" bIns="45720" rtlCol="0" anchor="ctr"/>
          <a:lstStyle>
            <a:lvl1pPr algn="l">
              <a:defRPr sz="1200">
                <a:solidFill>
                  <a:schemeClr val="tx1">
                    <a:tint val="75000"/>
                  </a:schemeClr>
                </a:solidFill>
                <a:latin typeface="D-DIN" panose="020B0504030202030204" pitchFamily="34" charset="77"/>
              </a:defRPr>
            </a:lvl1pPr>
          </a:lstStyle>
          <a:p>
            <a:endParaRPr lang="en-US"/>
          </a:p>
        </p:txBody>
      </p:sp>
      <p:sp>
        <p:nvSpPr>
          <p:cNvPr id="5" name="Footer Placeholder 4">
            <a:extLst>
              <a:ext uri="{FF2B5EF4-FFF2-40B4-BE49-F238E27FC236}">
                <a16:creationId xmlns:a16="http://schemas.microsoft.com/office/drawing/2014/main" id="{58023D4F-DAE9-EC46-99AC-2115C96A986A}"/>
              </a:ext>
            </a:extLst>
          </p:cNvPr>
          <p:cNvSpPr>
            <a:spLocks noGrp="1"/>
          </p:cNvSpPr>
          <p:nvPr>
            <p:ph type="ftr" sz="quarter" idx="3"/>
          </p:nvPr>
        </p:nvSpPr>
        <p:spPr>
          <a:xfrm>
            <a:off x="4038600" y="6493998"/>
            <a:ext cx="4114800" cy="365125"/>
          </a:xfrm>
          <a:prstGeom prst="rect">
            <a:avLst/>
          </a:prstGeom>
        </p:spPr>
        <p:txBody>
          <a:bodyPr vert="horz" lIns="91440" tIns="45720" rIns="91440" bIns="45720" rtlCol="0" anchor="ctr"/>
          <a:lstStyle>
            <a:lvl1pPr algn="ctr">
              <a:defRPr sz="1200">
                <a:solidFill>
                  <a:schemeClr val="tx1">
                    <a:tint val="75000"/>
                  </a:schemeClr>
                </a:solidFill>
                <a:latin typeface="D-DIN" panose="020B0504030202030204" pitchFamily="34" charset="77"/>
              </a:defRPr>
            </a:lvl1pPr>
          </a:lstStyle>
          <a:p>
            <a:endParaRPr lang="en-US"/>
          </a:p>
        </p:txBody>
      </p:sp>
      <p:sp>
        <p:nvSpPr>
          <p:cNvPr id="16" name="Slide Number Placeholder 5">
            <a:extLst>
              <a:ext uri="{FF2B5EF4-FFF2-40B4-BE49-F238E27FC236}">
                <a16:creationId xmlns:a16="http://schemas.microsoft.com/office/drawing/2014/main" id="{00C6049B-E1EB-4A95-A30D-EB673A781747}"/>
              </a:ext>
            </a:extLst>
          </p:cNvPr>
          <p:cNvSpPr>
            <a:spLocks noGrp="1"/>
          </p:cNvSpPr>
          <p:nvPr>
            <p:ph type="sldNum" sz="quarter" idx="4"/>
          </p:nvPr>
        </p:nvSpPr>
        <p:spPr>
          <a:xfrm>
            <a:off x="11593581" y="6498635"/>
            <a:ext cx="598419" cy="359365"/>
          </a:xfrm>
          <a:prstGeom prst="rect">
            <a:avLst/>
          </a:prstGeom>
        </p:spPr>
        <p:txBody>
          <a:bodyPr/>
          <a:lstStyle>
            <a:lvl1pPr>
              <a:defRPr sz="10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a:p>
        </p:txBody>
      </p:sp>
      <p:sp>
        <p:nvSpPr>
          <p:cNvPr id="6" name="Title Placeholder 1">
            <a:extLst>
              <a:ext uri="{FF2B5EF4-FFF2-40B4-BE49-F238E27FC236}">
                <a16:creationId xmlns:a16="http://schemas.microsoft.com/office/drawing/2014/main" id="{54AD2E87-F416-4650-863C-8B826391AD73}"/>
              </a:ext>
            </a:extLst>
          </p:cNvPr>
          <p:cNvSpPr>
            <a:spLocks noGrp="1"/>
          </p:cNvSpPr>
          <p:nvPr>
            <p:ph type="title"/>
          </p:nvPr>
        </p:nvSpPr>
        <p:spPr>
          <a:xfrm>
            <a:off x="782784" y="365125"/>
            <a:ext cx="9718961" cy="675389"/>
          </a:xfrm>
          <a:prstGeom prst="rect">
            <a:avLst/>
          </a:prstGeom>
        </p:spPr>
        <p:txBody>
          <a:bodyPr vert="horz" lIns="91440" tIns="45720" rIns="91440" bIns="45720" rtlCol="0" anchor="ctr">
            <a:normAutofit/>
          </a:bodyPr>
          <a:lstStyle/>
          <a:p>
            <a:r>
              <a:rPr lang="en-US"/>
              <a:t>Click to edit Master title style</a:t>
            </a:r>
          </a:p>
        </p:txBody>
      </p:sp>
      <p:sp>
        <p:nvSpPr>
          <p:cNvPr id="7" name="Text Placeholder 2">
            <a:extLst>
              <a:ext uri="{FF2B5EF4-FFF2-40B4-BE49-F238E27FC236}">
                <a16:creationId xmlns:a16="http://schemas.microsoft.com/office/drawing/2014/main" id="{701A8757-5FEC-47BA-A12B-15160D7A32B2}"/>
              </a:ext>
            </a:extLst>
          </p:cNvPr>
          <p:cNvSpPr>
            <a:spLocks noGrp="1"/>
          </p:cNvSpPr>
          <p:nvPr>
            <p:ph type="body" idx="1"/>
          </p:nvPr>
        </p:nvSpPr>
        <p:spPr>
          <a:xfrm>
            <a:off x="782784" y="1514479"/>
            <a:ext cx="10515600" cy="46624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4" name="Straight Connector 13">
            <a:extLst>
              <a:ext uri="{FF2B5EF4-FFF2-40B4-BE49-F238E27FC236}">
                <a16:creationId xmlns:a16="http://schemas.microsoft.com/office/drawing/2014/main" id="{94D3B83E-ED31-4032-BBFE-64B0F0068BFE}"/>
              </a:ext>
            </a:extLst>
          </p:cNvPr>
          <p:cNvCxnSpPr>
            <a:cxnSpLocks/>
          </p:cNvCxnSpPr>
          <p:nvPr userDrawn="1"/>
        </p:nvCxnSpPr>
        <p:spPr>
          <a:xfrm>
            <a:off x="0" y="1123503"/>
            <a:ext cx="12192000" cy="0"/>
          </a:xfrm>
          <a:prstGeom prst="line">
            <a:avLst/>
          </a:prstGeom>
          <a:ln w="25400">
            <a:solidFill>
              <a:srgbClr val="BB5D00"/>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FC7DA82A-3959-488F-A365-06392A6E6FBA}"/>
              </a:ext>
            </a:extLst>
          </p:cNvPr>
          <p:cNvPicPr>
            <a:picLocks noChangeAspect="1"/>
          </p:cNvPicPr>
          <p:nvPr userDrawn="1"/>
        </p:nvPicPr>
        <p:blipFill rotWithShape="1">
          <a:blip r:embed="rId38"/>
          <a:srcRect t="37092" b="60808"/>
          <a:stretch/>
        </p:blipFill>
        <p:spPr>
          <a:xfrm>
            <a:off x="0" y="-64331"/>
            <a:ext cx="12192000" cy="353604"/>
          </a:xfrm>
          <a:prstGeom prst="rect">
            <a:avLst/>
          </a:prstGeom>
        </p:spPr>
      </p:pic>
      <p:pic>
        <p:nvPicPr>
          <p:cNvPr id="18" name="Picture 17">
            <a:extLst>
              <a:ext uri="{FF2B5EF4-FFF2-40B4-BE49-F238E27FC236}">
                <a16:creationId xmlns:a16="http://schemas.microsoft.com/office/drawing/2014/main" id="{15357EED-C1B0-44DE-BCF3-53F73D1D04B6}"/>
              </a:ext>
            </a:extLst>
          </p:cNvPr>
          <p:cNvPicPr>
            <a:picLocks noChangeAspect="1"/>
          </p:cNvPicPr>
          <p:nvPr userDrawn="1"/>
        </p:nvPicPr>
        <p:blipFill>
          <a:blip r:embed="rId39"/>
          <a:srcRect/>
          <a:stretch/>
        </p:blipFill>
        <p:spPr>
          <a:xfrm>
            <a:off x="10607040" y="532153"/>
            <a:ext cx="1260675" cy="353604"/>
          </a:xfrm>
          <a:prstGeom prst="rect">
            <a:avLst/>
          </a:prstGeom>
        </p:spPr>
      </p:pic>
      <p:pic>
        <p:nvPicPr>
          <p:cNvPr id="12" name="Picture 11">
            <a:extLst>
              <a:ext uri="{FF2B5EF4-FFF2-40B4-BE49-F238E27FC236}">
                <a16:creationId xmlns:a16="http://schemas.microsoft.com/office/drawing/2014/main" id="{4D6C4608-28DF-4D1C-83CD-5887AF7A5C7E}"/>
              </a:ext>
            </a:extLst>
          </p:cNvPr>
          <p:cNvPicPr>
            <a:picLocks noChangeAspect="1"/>
          </p:cNvPicPr>
          <p:nvPr userDrawn="1"/>
        </p:nvPicPr>
        <p:blipFill>
          <a:blip r:embed="rId40">
            <a:extLst>
              <a:ext uri="{28A0092B-C50C-407E-A947-70E740481C1C}">
                <a14:useLocalDpi xmlns:a14="http://schemas.microsoft.com/office/drawing/2010/main" val="0"/>
              </a:ext>
            </a:extLst>
          </a:blip>
          <a:stretch>
            <a:fillRect/>
          </a:stretch>
        </p:blipFill>
        <p:spPr>
          <a:xfrm>
            <a:off x="4907280" y="48090"/>
            <a:ext cx="2377440" cy="148013"/>
          </a:xfrm>
          <a:prstGeom prst="rect">
            <a:avLst/>
          </a:prstGeom>
        </p:spPr>
      </p:pic>
    </p:spTree>
    <p:extLst>
      <p:ext uri="{BB962C8B-B14F-4D97-AF65-F5344CB8AC3E}">
        <p14:creationId xmlns:p14="http://schemas.microsoft.com/office/powerpoint/2010/main" val="2530762699"/>
      </p:ext>
    </p:extLst>
  </p:cSld>
  <p:clrMap bg1="lt1" tx1="dk1" bg2="lt2" tx2="dk2" accent1="accent1" accent2="accent2" accent3="accent3" accent4="accent4" accent5="accent5" accent6="accent6" hlink="hlink" folHlink="folHlink"/>
  <p:sldLayoutIdLst>
    <p:sldLayoutId id="2147483702" r:id="rId1"/>
    <p:sldLayoutId id="2147483704" r:id="rId2"/>
    <p:sldLayoutId id="2147483706" r:id="rId3"/>
    <p:sldLayoutId id="2147483707" r:id="rId4"/>
    <p:sldLayoutId id="2147483742" r:id="rId5"/>
    <p:sldLayoutId id="2147483741" r:id="rId6"/>
    <p:sldLayoutId id="2147483733" r:id="rId7"/>
    <p:sldLayoutId id="2147483708" r:id="rId8"/>
    <p:sldLayoutId id="2147483709" r:id="rId9"/>
    <p:sldLayoutId id="2147483712" r:id="rId10"/>
    <p:sldLayoutId id="2147483714" r:id="rId11"/>
    <p:sldLayoutId id="2147483737" r:id="rId12"/>
    <p:sldLayoutId id="2147483715" r:id="rId13"/>
    <p:sldLayoutId id="2147483716" r:id="rId14"/>
    <p:sldLayoutId id="2147483738" r:id="rId15"/>
    <p:sldLayoutId id="2147483717" r:id="rId16"/>
    <p:sldLayoutId id="2147483739" r:id="rId17"/>
    <p:sldLayoutId id="2147483718" r:id="rId18"/>
    <p:sldLayoutId id="2147483719" r:id="rId19"/>
    <p:sldLayoutId id="2147483734" r:id="rId20"/>
    <p:sldLayoutId id="2147483721" r:id="rId21"/>
    <p:sldLayoutId id="2147483722" r:id="rId22"/>
    <p:sldLayoutId id="2147483723" r:id="rId23"/>
    <p:sldLayoutId id="2147483740" r:id="rId24"/>
    <p:sldLayoutId id="2147483724" r:id="rId25"/>
    <p:sldLayoutId id="2147483725" r:id="rId26"/>
    <p:sldLayoutId id="2147483726" r:id="rId27"/>
    <p:sldLayoutId id="2147483727" r:id="rId28"/>
    <p:sldLayoutId id="2147483728" r:id="rId29"/>
    <p:sldLayoutId id="2147483729" r:id="rId30"/>
    <p:sldLayoutId id="2147483731" r:id="rId31"/>
    <p:sldLayoutId id="2147483732" r:id="rId32"/>
    <p:sldLayoutId id="2147483743" r:id="rId33"/>
  </p:sldLayoutIdLst>
  <p:hf hdr="0" ftr="0" dt="0"/>
  <p:txStyles>
    <p:titleStyle>
      <a:lvl1pPr algn="l" defTabSz="914400" rtl="0" eaLnBrk="1" latinLnBrk="0" hangingPunct="1">
        <a:lnSpc>
          <a:spcPct val="85000"/>
        </a:lnSpc>
        <a:spcBef>
          <a:spcPct val="0"/>
        </a:spcBef>
        <a:buNone/>
        <a:defRPr sz="3200" b="1" i="0" kern="1200">
          <a:solidFill>
            <a:schemeClr val="tx1"/>
          </a:solidFill>
          <a:latin typeface="Arial" panose="020B0604020202020204" pitchFamily="34" charset="0"/>
          <a:ea typeface="+mj-ea"/>
          <a:cs typeface="Arial" panose="020B0604020202020204" pitchFamily="34" charset="0"/>
        </a:defRPr>
      </a:lvl1pPr>
    </p:titleStyle>
    <p:bodyStyle>
      <a:lvl1pPr marL="231775" indent="-231775" algn="l" defTabSz="914400" rtl="0" eaLnBrk="1" latinLnBrk="0" hangingPunct="1">
        <a:lnSpc>
          <a:spcPct val="90000"/>
        </a:lnSpc>
        <a:spcBef>
          <a:spcPts val="1000"/>
        </a:spcBef>
        <a:buClr>
          <a:srgbClr val="DF572A"/>
        </a:buClr>
        <a:buSzPct val="105000"/>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1pPr>
      <a:lvl2pPr marL="685800" indent="-285750" algn="l" defTabSz="914400" rtl="0" eaLnBrk="1" latinLnBrk="0" hangingPunct="1">
        <a:lnSpc>
          <a:spcPct val="90000"/>
        </a:lnSpc>
        <a:spcBef>
          <a:spcPts val="500"/>
        </a:spcBef>
        <a:buClr>
          <a:srgbClr val="DF572A"/>
        </a:buClr>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DF572A"/>
        </a:buClr>
        <a:buFont typeface="Courier New" panose="02070309020205020404" pitchFamily="49" charset="0"/>
        <a:buChar char="o"/>
        <a:defRPr sz="24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DF572A"/>
        </a:buClr>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DF572A"/>
        </a:buClr>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3.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3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13" Type="http://schemas.openxmlformats.org/officeDocument/2006/relationships/image" Target="../media/image37.png"/><Relationship Id="rId18" Type="http://schemas.openxmlformats.org/officeDocument/2006/relationships/image" Target="../media/image42.png"/><Relationship Id="rId26" Type="http://schemas.openxmlformats.org/officeDocument/2006/relationships/image" Target="../media/image50.png"/><Relationship Id="rId3" Type="http://schemas.openxmlformats.org/officeDocument/2006/relationships/image" Target="../media/image27.jpeg"/><Relationship Id="rId21" Type="http://schemas.openxmlformats.org/officeDocument/2006/relationships/image" Target="../media/image45.png"/><Relationship Id="rId7" Type="http://schemas.openxmlformats.org/officeDocument/2006/relationships/image" Target="../media/image31.png"/><Relationship Id="rId12" Type="http://schemas.openxmlformats.org/officeDocument/2006/relationships/image" Target="../media/image36.png"/><Relationship Id="rId17" Type="http://schemas.openxmlformats.org/officeDocument/2006/relationships/image" Target="../media/image41.png"/><Relationship Id="rId25" Type="http://schemas.openxmlformats.org/officeDocument/2006/relationships/image" Target="../media/image49.png"/><Relationship Id="rId33" Type="http://schemas.openxmlformats.org/officeDocument/2006/relationships/image" Target="../media/image57.png"/><Relationship Id="rId2" Type="http://schemas.openxmlformats.org/officeDocument/2006/relationships/notesSlide" Target="../notesSlides/notesSlide4.xml"/><Relationship Id="rId16" Type="http://schemas.openxmlformats.org/officeDocument/2006/relationships/image" Target="../media/image40.png"/><Relationship Id="rId20" Type="http://schemas.openxmlformats.org/officeDocument/2006/relationships/image" Target="../media/image44.png"/><Relationship Id="rId29" Type="http://schemas.openxmlformats.org/officeDocument/2006/relationships/image" Target="../media/image53.png"/><Relationship Id="rId1" Type="http://schemas.openxmlformats.org/officeDocument/2006/relationships/slideLayout" Target="../slideLayouts/slideLayout33.xml"/><Relationship Id="rId6" Type="http://schemas.openxmlformats.org/officeDocument/2006/relationships/image" Target="../media/image30.png"/><Relationship Id="rId11" Type="http://schemas.openxmlformats.org/officeDocument/2006/relationships/image" Target="../media/image35.png"/><Relationship Id="rId24" Type="http://schemas.openxmlformats.org/officeDocument/2006/relationships/image" Target="../media/image48.png"/><Relationship Id="rId32" Type="http://schemas.openxmlformats.org/officeDocument/2006/relationships/image" Target="../media/image56.png"/><Relationship Id="rId5" Type="http://schemas.openxmlformats.org/officeDocument/2006/relationships/image" Target="../media/image29.png"/><Relationship Id="rId15" Type="http://schemas.openxmlformats.org/officeDocument/2006/relationships/image" Target="../media/image39.png"/><Relationship Id="rId23" Type="http://schemas.openxmlformats.org/officeDocument/2006/relationships/image" Target="../media/image47.png"/><Relationship Id="rId28" Type="http://schemas.openxmlformats.org/officeDocument/2006/relationships/image" Target="../media/image52.png"/><Relationship Id="rId10" Type="http://schemas.openxmlformats.org/officeDocument/2006/relationships/image" Target="../media/image34.png"/><Relationship Id="rId19" Type="http://schemas.openxmlformats.org/officeDocument/2006/relationships/image" Target="../media/image43.png"/><Relationship Id="rId31" Type="http://schemas.openxmlformats.org/officeDocument/2006/relationships/image" Target="../media/image55.pn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38.png"/><Relationship Id="rId22" Type="http://schemas.openxmlformats.org/officeDocument/2006/relationships/image" Target="../media/image46.png"/><Relationship Id="rId27" Type="http://schemas.openxmlformats.org/officeDocument/2006/relationships/image" Target="../media/image51.png"/><Relationship Id="rId30" Type="http://schemas.openxmlformats.org/officeDocument/2006/relationships/image" Target="../media/image54.png"/><Relationship Id="rId8" Type="http://schemas.openxmlformats.org/officeDocument/2006/relationships/image" Target="../media/image32.png"/></Relationships>
</file>

<file path=ppt/slides/_rels/slide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xml"/><Relationship Id="rId1" Type="http://schemas.openxmlformats.org/officeDocument/2006/relationships/slideLayout" Target="../slideLayouts/slideLayout33.xml"/></Relationships>
</file>

<file path=ppt/slides/_rels/slide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xml"/><Relationship Id="rId1" Type="http://schemas.openxmlformats.org/officeDocument/2006/relationships/slideLayout" Target="../slideLayouts/slideLayout33.xml"/></Relationships>
</file>

<file path=ppt/slides/_rels/slide8.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jpeg"/><Relationship Id="rId7" Type="http://schemas.openxmlformats.org/officeDocument/2006/relationships/image" Target="../media/image64.png"/><Relationship Id="rId2" Type="http://schemas.openxmlformats.org/officeDocument/2006/relationships/notesSlide" Target="../notesSlides/notesSlide7.xml"/><Relationship Id="rId1" Type="http://schemas.openxmlformats.org/officeDocument/2006/relationships/slideLayout" Target="../slideLayouts/slideLayout19.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6DB36-DC34-4F3B-8B50-AF2DAB5E98FE}"/>
              </a:ext>
            </a:extLst>
          </p:cNvPr>
          <p:cNvSpPr>
            <a:spLocks noGrp="1"/>
          </p:cNvSpPr>
          <p:nvPr>
            <p:ph type="ctrTitle"/>
          </p:nvPr>
        </p:nvSpPr>
        <p:spPr>
          <a:xfrm>
            <a:off x="1304794" y="1153972"/>
            <a:ext cx="9582411" cy="1418262"/>
          </a:xfrm>
        </p:spPr>
        <p:txBody>
          <a:bodyPr/>
          <a:lstStyle/>
          <a:p>
            <a:pPr algn="ctr"/>
            <a:br>
              <a:rPr lang="en-US" dirty="0"/>
            </a:br>
            <a:r>
              <a:rPr lang="en-US" dirty="0"/>
              <a:t>Fatal Risk Management</a:t>
            </a:r>
          </a:p>
        </p:txBody>
      </p:sp>
    </p:spTree>
    <p:extLst>
      <p:ext uri="{BB962C8B-B14F-4D97-AF65-F5344CB8AC3E}">
        <p14:creationId xmlns:p14="http://schemas.microsoft.com/office/powerpoint/2010/main" val="16813757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p:txBody>
          <a:bodyPr/>
          <a:lstStyle/>
          <a:p>
            <a:pPr>
              <a:defRPr/>
            </a:pPr>
            <a:fld id="{0966DC23-5D75-4E55-94E0-8AC9A57DBD08}" type="slidenum">
              <a:rPr lang="en-US" smtClean="0"/>
              <a:pPr>
                <a:defRPr/>
              </a:pPr>
              <a:t>2</a:t>
            </a:fld>
            <a:endParaRPr lang="en-US"/>
          </a:p>
        </p:txBody>
      </p:sp>
      <p:sp>
        <p:nvSpPr>
          <p:cNvPr id="4" name="Title 3"/>
          <p:cNvSpPr>
            <a:spLocks noGrp="1"/>
          </p:cNvSpPr>
          <p:nvPr>
            <p:ph type="title"/>
          </p:nvPr>
        </p:nvSpPr>
        <p:spPr>
          <a:xfrm>
            <a:off x="812800" y="372070"/>
            <a:ext cx="9513677" cy="663969"/>
          </a:xfrm>
        </p:spPr>
        <p:txBody>
          <a:bodyPr>
            <a:normAutofit/>
          </a:bodyPr>
          <a:lstStyle/>
          <a:p>
            <a:pPr algn="ctr"/>
            <a:r>
              <a:rPr lang="en-US" sz="4000"/>
              <a:t>What is Fatal Risk Management</a:t>
            </a:r>
          </a:p>
        </p:txBody>
      </p:sp>
      <p:sp>
        <p:nvSpPr>
          <p:cNvPr id="6" name="Text Box 3">
            <a:extLst>
              <a:ext uri="{FF2B5EF4-FFF2-40B4-BE49-F238E27FC236}">
                <a16:creationId xmlns:a16="http://schemas.microsoft.com/office/drawing/2014/main" id="{EF09F29D-6B86-4D15-8881-833587012F49}"/>
              </a:ext>
            </a:extLst>
          </p:cNvPr>
          <p:cNvSpPr txBox="1">
            <a:spLocks noChangeArrowheads="1"/>
          </p:cNvSpPr>
          <p:nvPr/>
        </p:nvSpPr>
        <p:spPr bwMode="auto">
          <a:xfrm>
            <a:off x="6449852" y="1540237"/>
            <a:ext cx="4213700" cy="73324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Tahoma"/>
                <a:ea typeface="Tahoma"/>
                <a:cs typeface="Tahoma"/>
              </a:rPr>
              <a:t>Fatal Risk Management is a simple set of symbols, questions, and mobile software to help us further enhance our Fatality Prevention Program.</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200">
              <a:solidFill>
                <a:srgbClr val="000000"/>
              </a:solidFill>
              <a:latin typeface="Tahoma" panose="020B060403050404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200">
              <a:solidFill>
                <a:srgbClr val="000000"/>
              </a:solidFill>
              <a:latin typeface="Tahoma" panose="020B060403050404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a:ln>
                <a:noFill/>
              </a:ln>
              <a:solidFill>
                <a:srgbClr val="000000"/>
              </a:solidFill>
              <a:effectLst/>
              <a:latin typeface="Tahoma" panose="020B0604030504040204" pitchFamily="34" charset="0"/>
            </a:endParaRPr>
          </a:p>
          <a:p>
            <a:pPr eaLnBrk="0" fontAlgn="base" hangingPunct="0">
              <a:spcBef>
                <a:spcPct val="0"/>
              </a:spcBef>
              <a:spcAft>
                <a:spcPct val="0"/>
              </a:spcAft>
            </a:pPr>
            <a:endParaRPr lang="en-US" altLang="en-US" sz="1200">
              <a:solidFill>
                <a:srgbClr val="000000"/>
              </a:solidFill>
              <a:latin typeface="Tahoma" panose="020B0604030504040204" pitchFamily="34" charset="0"/>
              <a:ea typeface="Tahoma" panose="020B0604030504040204" pitchFamily="34" charset="0"/>
              <a:cs typeface="Tahoma" panose="020B0604030504040204" pitchFamily="34" charset="0"/>
            </a:endParaRPr>
          </a:p>
          <a:p>
            <a:pPr eaLnBrk="0" fontAlgn="base" hangingPunct="0">
              <a:spcBef>
                <a:spcPct val="0"/>
              </a:spcBef>
              <a:spcAft>
                <a:spcPct val="0"/>
              </a:spcAft>
            </a:pPr>
            <a:endParaRPr lang="en-US" altLang="en-US" sz="1200">
              <a:solidFill>
                <a:srgbClr val="000000"/>
              </a:solidFill>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800">
              <a:solidFill>
                <a:srgbClr val="000000"/>
              </a:solidFill>
              <a:latin typeface="Tahoma" panose="020B060403050404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800" b="0" i="0" u="none" strike="noStrike" cap="none" normalizeH="0" baseline="0">
              <a:ln>
                <a:noFill/>
              </a:ln>
              <a:solidFill>
                <a:srgbClr val="000000"/>
              </a:solidFill>
              <a:effectLst/>
              <a:latin typeface="Tahoma" panose="020B060403050404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800" b="0" i="0" u="none" strike="noStrike" cap="none" normalizeH="0" baseline="0">
              <a:ln>
                <a:noFill/>
              </a:ln>
              <a:solidFill>
                <a:srgbClr val="000000"/>
              </a:solidFill>
              <a:effectLst/>
              <a:latin typeface="Tahoma" panose="020B0604030504040204" pitchFamily="34" charset="0"/>
            </a:endParaRPr>
          </a:p>
          <a:p>
            <a:pPr>
              <a:spcBef>
                <a:spcPct val="0"/>
              </a:spcBef>
              <a:spcAft>
                <a:spcPct val="0"/>
              </a:spcAft>
            </a:pPr>
            <a:endParaRPr lang="en-US" altLang="en-US" sz="800">
              <a:solidFill>
                <a:srgbClr val="000000"/>
              </a:solidFill>
              <a:latin typeface="Tahoma"/>
              <a:ea typeface="Tahoma"/>
              <a:cs typeface="Tahoma"/>
            </a:endParaRPr>
          </a:p>
        </p:txBody>
      </p:sp>
      <p:sp>
        <p:nvSpPr>
          <p:cNvPr id="3" name="TextBox 2">
            <a:extLst>
              <a:ext uri="{FF2B5EF4-FFF2-40B4-BE49-F238E27FC236}">
                <a16:creationId xmlns:a16="http://schemas.microsoft.com/office/drawing/2014/main" id="{AA4FE8B5-3297-49CA-9AD0-1229615B3D4B}"/>
              </a:ext>
            </a:extLst>
          </p:cNvPr>
          <p:cNvSpPr txBox="1"/>
          <p:nvPr/>
        </p:nvSpPr>
        <p:spPr>
          <a:xfrm>
            <a:off x="1299547" y="1583693"/>
            <a:ext cx="3783980" cy="646331"/>
          </a:xfrm>
          <a:prstGeom prst="rect">
            <a:avLst/>
          </a:prstGeom>
          <a:noFill/>
        </p:spPr>
        <p:txBody>
          <a:bodyPr wrap="square" rtlCol="0">
            <a:spAutoFit/>
          </a:bodyPr>
          <a:lstStyle/>
          <a:p>
            <a:pPr marR="0" lvl="0" defTabSz="914400" rtl="0" eaLnBrk="0" fontAlgn="base" latinLnBrk="0" hangingPunct="0">
              <a:lnSpc>
                <a:spcPct val="100000"/>
              </a:lnSpc>
              <a:spcBef>
                <a:spcPct val="0"/>
              </a:spcBef>
              <a:spcAft>
                <a:spcPct val="0"/>
              </a:spcAft>
              <a:buClrTx/>
              <a:buSzPts val="1000"/>
              <a:tabLst/>
            </a:pPr>
            <a:r>
              <a:rPr kumimoji="0" lang="en-US" altLang="en-US" sz="1800" b="0" i="0" u="none" strike="noStrike" cap="none" normalizeH="0" baseline="0">
                <a:ln>
                  <a:noFill/>
                </a:ln>
                <a:solidFill>
                  <a:srgbClr val="000000"/>
                </a:solidFill>
                <a:effectLst/>
                <a:latin typeface="Tahoma" panose="020B0604030504040204" pitchFamily="34" charset="0"/>
              </a:rPr>
              <a:t>A set of tools to enhance our     Fatality Prevention Program</a:t>
            </a:r>
          </a:p>
        </p:txBody>
      </p:sp>
      <p:sp>
        <p:nvSpPr>
          <p:cNvPr id="7" name="Arrow: Right 6">
            <a:extLst>
              <a:ext uri="{FF2B5EF4-FFF2-40B4-BE49-F238E27FC236}">
                <a16:creationId xmlns:a16="http://schemas.microsoft.com/office/drawing/2014/main" id="{504AD2D6-594C-4C32-A9EC-F15582D48CC3}"/>
              </a:ext>
            </a:extLst>
          </p:cNvPr>
          <p:cNvSpPr/>
          <p:nvPr/>
        </p:nvSpPr>
        <p:spPr>
          <a:xfrm>
            <a:off x="5363027" y="1806498"/>
            <a:ext cx="527824" cy="20072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4B97F51A-9488-4D99-AB66-4AC045EE0A33}"/>
              </a:ext>
            </a:extLst>
          </p:cNvPr>
          <p:cNvSpPr/>
          <p:nvPr/>
        </p:nvSpPr>
        <p:spPr>
          <a:xfrm>
            <a:off x="5363407" y="2873719"/>
            <a:ext cx="527824" cy="20072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4427B8DC-56ED-4984-A360-18E4A81471FA}"/>
              </a:ext>
            </a:extLst>
          </p:cNvPr>
          <p:cNvSpPr/>
          <p:nvPr/>
        </p:nvSpPr>
        <p:spPr>
          <a:xfrm>
            <a:off x="5358563" y="5227167"/>
            <a:ext cx="527824" cy="20072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2B3BD8DC-6ECA-4826-B53A-D0E1D70BDB95}"/>
              </a:ext>
            </a:extLst>
          </p:cNvPr>
          <p:cNvSpPr/>
          <p:nvPr/>
        </p:nvSpPr>
        <p:spPr>
          <a:xfrm>
            <a:off x="5358563" y="4117399"/>
            <a:ext cx="527824" cy="20072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5697C5D1-87EB-45F1-9DF4-41F8152E6B5E}"/>
              </a:ext>
            </a:extLst>
          </p:cNvPr>
          <p:cNvCxnSpPr/>
          <p:nvPr/>
        </p:nvCxnSpPr>
        <p:spPr>
          <a:xfrm>
            <a:off x="1263805" y="2371493"/>
            <a:ext cx="945623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53D3A09-B67C-4C64-AE8C-E97E48E72851}"/>
              </a:ext>
            </a:extLst>
          </p:cNvPr>
          <p:cNvCxnSpPr/>
          <p:nvPr/>
        </p:nvCxnSpPr>
        <p:spPr>
          <a:xfrm>
            <a:off x="1286107" y="3630043"/>
            <a:ext cx="945623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BFE73FE-6354-4F5F-B25C-5301FF501AA4}"/>
              </a:ext>
            </a:extLst>
          </p:cNvPr>
          <p:cNvCxnSpPr/>
          <p:nvPr/>
        </p:nvCxnSpPr>
        <p:spPr>
          <a:xfrm>
            <a:off x="1284993" y="4806177"/>
            <a:ext cx="9456234"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CC1DD311-1145-4A88-AA96-EDDFC916A4DC}"/>
              </a:ext>
            </a:extLst>
          </p:cNvPr>
          <p:cNvSpPr txBox="1"/>
          <p:nvPr/>
        </p:nvSpPr>
        <p:spPr>
          <a:xfrm>
            <a:off x="6449852" y="5001391"/>
            <a:ext cx="4213700" cy="646331"/>
          </a:xfrm>
          <a:prstGeom prst="rect">
            <a:avLst/>
          </a:prstGeom>
          <a:noFill/>
        </p:spPr>
        <p:txBody>
          <a:bodyPr wrap="square">
            <a:spAutoFit/>
          </a:bodyPr>
          <a:lstStyle/>
          <a:p>
            <a:pPr eaLnBrk="0" fontAlgn="base" hangingPunct="0">
              <a:spcBef>
                <a:spcPct val="0"/>
              </a:spcBef>
              <a:spcAft>
                <a:spcPct val="0"/>
              </a:spcAft>
            </a:pPr>
            <a:r>
              <a:rPr kumimoji="0" lang="en-US" altLang="en-US" sz="1200" b="0" i="0" u="none" strike="noStrike" cap="none" normalizeH="0" baseline="0">
                <a:ln>
                  <a:noFill/>
                </a:ln>
                <a:solidFill>
                  <a:srgbClr val="000000"/>
                </a:solidFill>
                <a:effectLst/>
                <a:latin typeface="Tahoma"/>
                <a:ea typeface="Tahoma"/>
                <a:cs typeface="Tahoma"/>
              </a:rPr>
              <a:t>Safety is the responsibility of every employee. Fatal Risk Management is about empowering everyone to “Stop the Work” if a critical control is missing or ineffective.</a:t>
            </a:r>
            <a:r>
              <a:rPr lang="en-US" altLang="en-US" sz="1200">
                <a:solidFill>
                  <a:srgbClr val="000000"/>
                </a:solidFill>
                <a:latin typeface="Tahoma"/>
                <a:ea typeface="Tahoma"/>
                <a:cs typeface="Tahoma"/>
              </a:rPr>
              <a:t> </a:t>
            </a:r>
            <a:endParaRPr kumimoji="0" lang="en-US" altLang="en-US" sz="1200" b="0" i="0" u="none" strike="noStrike" cap="none" normalizeH="0" baseline="0">
              <a:ln>
                <a:noFill/>
              </a:ln>
              <a:solidFill>
                <a:schemeClr val="tx1"/>
              </a:solidFill>
              <a:effectLst/>
              <a:latin typeface="Arial" panose="020B0604020202020204" pitchFamily="34" charset="0"/>
            </a:endParaRPr>
          </a:p>
        </p:txBody>
      </p:sp>
      <p:sp>
        <p:nvSpPr>
          <p:cNvPr id="16" name="TextBox 15">
            <a:extLst>
              <a:ext uri="{FF2B5EF4-FFF2-40B4-BE49-F238E27FC236}">
                <a16:creationId xmlns:a16="http://schemas.microsoft.com/office/drawing/2014/main" id="{A446C60A-054A-4E33-9C62-167053A22DA3}"/>
              </a:ext>
            </a:extLst>
          </p:cNvPr>
          <p:cNvSpPr txBox="1"/>
          <p:nvPr/>
        </p:nvSpPr>
        <p:spPr>
          <a:xfrm>
            <a:off x="6449852" y="3706948"/>
            <a:ext cx="4213700" cy="1015663"/>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Tahoma"/>
                <a:ea typeface="Tahoma"/>
                <a:cs typeface="Tahoma"/>
              </a:rPr>
              <a:t>For each fatal risk we identified, there is a list of the critical controls necessary to prevent a serious injury or fatality. We also provided a set of short verification questions to facilitate discussion about the best way to implement each control.</a:t>
            </a:r>
            <a:endParaRPr lang="en-US" altLang="en-US" sz="1200" b="0" i="0" u="none" strike="noStrike" cap="none" normalizeH="0" baseline="0">
              <a:ln>
                <a:noFill/>
              </a:ln>
              <a:solidFill>
                <a:srgbClr val="000000"/>
              </a:solidFill>
              <a:effectLst/>
              <a:latin typeface="Tahoma"/>
              <a:ea typeface="Tahoma"/>
              <a:cs typeface="Tahoma"/>
            </a:endParaRPr>
          </a:p>
        </p:txBody>
      </p:sp>
      <p:sp>
        <p:nvSpPr>
          <p:cNvPr id="18" name="TextBox 17">
            <a:extLst>
              <a:ext uri="{FF2B5EF4-FFF2-40B4-BE49-F238E27FC236}">
                <a16:creationId xmlns:a16="http://schemas.microsoft.com/office/drawing/2014/main" id="{C628405D-7299-4E58-AF9A-43DD7CBFD012}"/>
              </a:ext>
            </a:extLst>
          </p:cNvPr>
          <p:cNvSpPr txBox="1"/>
          <p:nvPr/>
        </p:nvSpPr>
        <p:spPr>
          <a:xfrm>
            <a:off x="6449852" y="2556280"/>
            <a:ext cx="4213700" cy="830997"/>
          </a:xfrm>
          <a:prstGeom prst="rect">
            <a:avLst/>
          </a:prstGeom>
          <a:noFill/>
        </p:spPr>
        <p:txBody>
          <a:bodyPr wrap="square">
            <a:spAutoFit/>
          </a:bodyPr>
          <a:lstStyle/>
          <a:p>
            <a:pPr eaLnBrk="0" fontAlgn="base" hangingPunct="0">
              <a:spcBef>
                <a:spcPct val="0"/>
              </a:spcBef>
              <a:spcAft>
                <a:spcPct val="0"/>
              </a:spcAft>
            </a:pPr>
            <a:r>
              <a:rPr kumimoji="0" lang="en-US" altLang="en-US" sz="1200" b="0" i="0" u="none" strike="noStrike" cap="none" normalizeH="0" baseline="0">
                <a:ln>
                  <a:noFill/>
                </a:ln>
                <a:solidFill>
                  <a:srgbClr val="000000"/>
                </a:solidFill>
                <a:effectLst/>
                <a:latin typeface="Tahoma"/>
                <a:ea typeface="Tahoma"/>
                <a:cs typeface="Tahoma"/>
              </a:rPr>
              <a:t>Through analysis of company and industry incidents we have identified 25 fatal risks that are present in our operations. For each fatal risk we created a symbol to represent the presence of that hazard.</a:t>
            </a:r>
            <a:r>
              <a:rPr lang="en-US" altLang="en-US" sz="1200">
                <a:solidFill>
                  <a:srgbClr val="000000"/>
                </a:solidFill>
                <a:latin typeface="Tahoma"/>
                <a:ea typeface="Tahoma"/>
                <a:cs typeface="Tahoma"/>
              </a:rPr>
              <a:t> </a:t>
            </a:r>
          </a:p>
        </p:txBody>
      </p:sp>
      <p:sp>
        <p:nvSpPr>
          <p:cNvPr id="20" name="TextBox 19">
            <a:extLst>
              <a:ext uri="{FF2B5EF4-FFF2-40B4-BE49-F238E27FC236}">
                <a16:creationId xmlns:a16="http://schemas.microsoft.com/office/drawing/2014/main" id="{1B2881FE-C260-43F8-B29F-BF51CDAD964F}"/>
              </a:ext>
            </a:extLst>
          </p:cNvPr>
          <p:cNvSpPr txBox="1"/>
          <p:nvPr/>
        </p:nvSpPr>
        <p:spPr>
          <a:xfrm>
            <a:off x="1284992" y="4990797"/>
            <a:ext cx="3510106" cy="646331"/>
          </a:xfrm>
          <a:prstGeom prst="rect">
            <a:avLst/>
          </a:prstGeom>
          <a:noFill/>
        </p:spPr>
        <p:txBody>
          <a:bodyPr wrap="square">
            <a:spAutoFit/>
          </a:bodyPr>
          <a:lstStyle/>
          <a:p>
            <a:pPr eaLnBrk="0" fontAlgn="base" hangingPunct="0">
              <a:spcBef>
                <a:spcPct val="0"/>
              </a:spcBef>
              <a:spcAft>
                <a:spcPct val="0"/>
              </a:spcAft>
              <a:buSzPts val="1000"/>
            </a:pPr>
            <a:r>
              <a:rPr kumimoji="0" lang="en-US" altLang="en-US" sz="1800" b="0" i="0" u="none" strike="noStrike" cap="none" normalizeH="0" baseline="0">
                <a:ln>
                  <a:noFill/>
                </a:ln>
                <a:solidFill>
                  <a:srgbClr val="000000"/>
                </a:solidFill>
                <a:effectLst/>
                <a:latin typeface="Tahoma" panose="020B0604030504040204" pitchFamily="34" charset="0"/>
              </a:rPr>
              <a:t>Empowerment for operators and supervisors to “Stop the Work” </a:t>
            </a:r>
          </a:p>
        </p:txBody>
      </p:sp>
      <p:sp>
        <p:nvSpPr>
          <p:cNvPr id="22" name="TextBox 21">
            <a:extLst>
              <a:ext uri="{FF2B5EF4-FFF2-40B4-BE49-F238E27FC236}">
                <a16:creationId xmlns:a16="http://schemas.microsoft.com/office/drawing/2014/main" id="{3A2362F8-0590-4B52-A714-B6FBF5D9F878}"/>
              </a:ext>
            </a:extLst>
          </p:cNvPr>
          <p:cNvSpPr txBox="1"/>
          <p:nvPr/>
        </p:nvSpPr>
        <p:spPr>
          <a:xfrm>
            <a:off x="1284992" y="3894945"/>
            <a:ext cx="3532052" cy="646331"/>
          </a:xfrm>
          <a:prstGeom prst="rect">
            <a:avLst/>
          </a:prstGeom>
          <a:noFill/>
        </p:spPr>
        <p:txBody>
          <a:bodyPr wrap="square">
            <a:spAutoFit/>
          </a:bodyPr>
          <a:lstStyle/>
          <a:p>
            <a:pPr eaLnBrk="0" fontAlgn="base" hangingPunct="0">
              <a:spcBef>
                <a:spcPct val="0"/>
              </a:spcBef>
              <a:spcAft>
                <a:spcPct val="0"/>
              </a:spcAft>
              <a:buSzPts val="1000"/>
            </a:pPr>
            <a:r>
              <a:rPr kumimoji="0" lang="en-US" altLang="en-US" sz="1800" b="0" i="0" u="none" strike="noStrike" cap="none" normalizeH="0" baseline="0">
                <a:ln>
                  <a:noFill/>
                </a:ln>
                <a:solidFill>
                  <a:srgbClr val="000000"/>
                </a:solidFill>
                <a:effectLst/>
                <a:latin typeface="Tahoma" panose="020B0604030504040204" pitchFamily="34" charset="0"/>
              </a:rPr>
              <a:t>A standardized set of critical controls to help keep you safe</a:t>
            </a:r>
          </a:p>
        </p:txBody>
      </p:sp>
      <p:sp>
        <p:nvSpPr>
          <p:cNvPr id="24" name="TextBox 23">
            <a:extLst>
              <a:ext uri="{FF2B5EF4-FFF2-40B4-BE49-F238E27FC236}">
                <a16:creationId xmlns:a16="http://schemas.microsoft.com/office/drawing/2014/main" id="{BFA80969-5A19-40AF-898B-41BABB21AADE}"/>
              </a:ext>
            </a:extLst>
          </p:cNvPr>
          <p:cNvSpPr txBox="1"/>
          <p:nvPr/>
        </p:nvSpPr>
        <p:spPr>
          <a:xfrm>
            <a:off x="1284992" y="2648403"/>
            <a:ext cx="3622601" cy="646331"/>
          </a:xfrm>
          <a:prstGeom prst="rect">
            <a:avLst/>
          </a:prstGeom>
          <a:noFill/>
        </p:spPr>
        <p:txBody>
          <a:bodyPr wrap="square">
            <a:spAutoFit/>
          </a:bodyPr>
          <a:lstStyle/>
          <a:p>
            <a:pPr eaLnBrk="0" fontAlgn="base" hangingPunct="0">
              <a:spcBef>
                <a:spcPct val="0"/>
              </a:spcBef>
              <a:spcAft>
                <a:spcPct val="0"/>
              </a:spcAft>
              <a:buSzPts val="1000"/>
            </a:pPr>
            <a:r>
              <a:rPr kumimoji="0" lang="en-US" altLang="en-US" sz="1800" b="0" i="0" u="none" strike="noStrike" cap="none" normalizeH="0" baseline="0">
                <a:ln>
                  <a:noFill/>
                </a:ln>
                <a:solidFill>
                  <a:srgbClr val="000000"/>
                </a:solidFill>
                <a:effectLst/>
                <a:latin typeface="Tahoma" panose="020B0604030504040204" pitchFamily="34" charset="0"/>
              </a:rPr>
              <a:t>A set of visual symbols of the 25 fatal risks faced by our employees</a:t>
            </a:r>
          </a:p>
        </p:txBody>
      </p:sp>
    </p:spTree>
    <p:extLst>
      <p:ext uri="{BB962C8B-B14F-4D97-AF65-F5344CB8AC3E}">
        <p14:creationId xmlns:p14="http://schemas.microsoft.com/office/powerpoint/2010/main" val="2989606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p:txBody>
          <a:bodyPr/>
          <a:lstStyle/>
          <a:p>
            <a:pPr>
              <a:defRPr/>
            </a:pPr>
            <a:fld id="{0966DC23-5D75-4E55-94E0-8AC9A57DBD08}" type="slidenum">
              <a:rPr lang="en-US" smtClean="0"/>
              <a:pPr>
                <a:defRPr/>
              </a:pPr>
              <a:t>3</a:t>
            </a:fld>
            <a:endParaRPr lang="en-US"/>
          </a:p>
        </p:txBody>
      </p:sp>
      <p:sp>
        <p:nvSpPr>
          <p:cNvPr id="4" name="Title 3"/>
          <p:cNvSpPr>
            <a:spLocks noGrp="1"/>
          </p:cNvSpPr>
          <p:nvPr>
            <p:ph type="title"/>
          </p:nvPr>
        </p:nvSpPr>
        <p:spPr>
          <a:xfrm>
            <a:off x="2126456" y="426432"/>
            <a:ext cx="7159435" cy="663969"/>
          </a:xfrm>
        </p:spPr>
        <p:txBody>
          <a:bodyPr>
            <a:normAutofit/>
          </a:bodyPr>
          <a:lstStyle/>
          <a:p>
            <a:pPr algn="ctr"/>
            <a:r>
              <a:rPr lang="en-US" sz="4000"/>
              <a:t>Why FRM is Important</a:t>
            </a:r>
          </a:p>
        </p:txBody>
      </p:sp>
      <p:sp>
        <p:nvSpPr>
          <p:cNvPr id="5" name="Person"/>
          <p:cNvSpPr>
            <a:spLocks/>
          </p:cNvSpPr>
          <p:nvPr/>
        </p:nvSpPr>
        <p:spPr bwMode="auto">
          <a:xfrm>
            <a:off x="1149035" y="5275260"/>
            <a:ext cx="821801" cy="794076"/>
          </a:xfrm>
          <a:custGeom>
            <a:avLst/>
            <a:gdLst>
              <a:gd name="T0" fmla="*/ 283 w 456"/>
              <a:gd name="T1" fmla="*/ 238 h 421"/>
              <a:gd name="T2" fmla="*/ 285 w 456"/>
              <a:gd name="T3" fmla="*/ 232 h 421"/>
              <a:gd name="T4" fmla="*/ 288 w 456"/>
              <a:gd name="T5" fmla="*/ 227 h 421"/>
              <a:gd name="T6" fmla="*/ 308 w 456"/>
              <a:gd name="T7" fmla="*/ 207 h 421"/>
              <a:gd name="T8" fmla="*/ 319 w 456"/>
              <a:gd name="T9" fmla="*/ 183 h 421"/>
              <a:gd name="T10" fmla="*/ 326 w 456"/>
              <a:gd name="T11" fmla="*/ 152 h 421"/>
              <a:gd name="T12" fmla="*/ 327 w 456"/>
              <a:gd name="T13" fmla="*/ 119 h 421"/>
              <a:gd name="T14" fmla="*/ 326 w 456"/>
              <a:gd name="T15" fmla="*/ 106 h 421"/>
              <a:gd name="T16" fmla="*/ 322 w 456"/>
              <a:gd name="T17" fmla="*/ 81 h 421"/>
              <a:gd name="T18" fmla="*/ 314 w 456"/>
              <a:gd name="T19" fmla="*/ 60 h 421"/>
              <a:gd name="T20" fmla="*/ 304 w 456"/>
              <a:gd name="T21" fmla="*/ 42 h 421"/>
              <a:gd name="T22" fmla="*/ 290 w 456"/>
              <a:gd name="T23" fmla="*/ 26 h 421"/>
              <a:gd name="T24" fmla="*/ 275 w 456"/>
              <a:gd name="T25" fmla="*/ 15 h 421"/>
              <a:gd name="T26" fmla="*/ 257 w 456"/>
              <a:gd name="T27" fmla="*/ 6 h 421"/>
              <a:gd name="T28" fmla="*/ 238 w 456"/>
              <a:gd name="T29" fmla="*/ 2 h 421"/>
              <a:gd name="T30" fmla="*/ 228 w 456"/>
              <a:gd name="T31" fmla="*/ 0 h 421"/>
              <a:gd name="T32" fmla="*/ 207 w 456"/>
              <a:gd name="T33" fmla="*/ 3 h 421"/>
              <a:gd name="T34" fmla="*/ 189 w 456"/>
              <a:gd name="T35" fmla="*/ 10 h 421"/>
              <a:gd name="T36" fmla="*/ 172 w 456"/>
              <a:gd name="T37" fmla="*/ 20 h 421"/>
              <a:gd name="T38" fmla="*/ 158 w 456"/>
              <a:gd name="T39" fmla="*/ 34 h 421"/>
              <a:gd name="T40" fmla="*/ 145 w 456"/>
              <a:gd name="T41" fmla="*/ 50 h 421"/>
              <a:gd name="T42" fmla="*/ 137 w 456"/>
              <a:gd name="T43" fmla="*/ 72 h 421"/>
              <a:gd name="T44" fmla="*/ 130 w 456"/>
              <a:gd name="T45" fmla="*/ 95 h 421"/>
              <a:gd name="T46" fmla="*/ 128 w 456"/>
              <a:gd name="T47" fmla="*/ 119 h 421"/>
              <a:gd name="T48" fmla="*/ 128 w 456"/>
              <a:gd name="T49" fmla="*/ 135 h 421"/>
              <a:gd name="T50" fmla="*/ 132 w 456"/>
              <a:gd name="T51" fmla="*/ 168 h 421"/>
              <a:gd name="T52" fmla="*/ 141 w 456"/>
              <a:gd name="T53" fmla="*/ 196 h 421"/>
              <a:gd name="T54" fmla="*/ 156 w 456"/>
              <a:gd name="T55" fmla="*/ 218 h 421"/>
              <a:gd name="T56" fmla="*/ 166 w 456"/>
              <a:gd name="T57" fmla="*/ 227 h 421"/>
              <a:gd name="T58" fmla="*/ 171 w 456"/>
              <a:gd name="T59" fmla="*/ 238 h 421"/>
              <a:gd name="T60" fmla="*/ 171 w 456"/>
              <a:gd name="T61" fmla="*/ 238 h 421"/>
              <a:gd name="T62" fmla="*/ 168 w 456"/>
              <a:gd name="T63" fmla="*/ 246 h 421"/>
              <a:gd name="T64" fmla="*/ 159 w 456"/>
              <a:gd name="T65" fmla="*/ 251 h 421"/>
              <a:gd name="T66" fmla="*/ 127 w 456"/>
              <a:gd name="T67" fmla="*/ 259 h 421"/>
              <a:gd name="T68" fmla="*/ 68 w 456"/>
              <a:gd name="T69" fmla="*/ 284 h 421"/>
              <a:gd name="T70" fmla="*/ 44 w 456"/>
              <a:gd name="T71" fmla="*/ 298 h 421"/>
              <a:gd name="T72" fmla="*/ 26 w 456"/>
              <a:gd name="T73" fmla="*/ 316 h 421"/>
              <a:gd name="T74" fmla="*/ 11 w 456"/>
              <a:gd name="T75" fmla="*/ 336 h 421"/>
              <a:gd name="T76" fmla="*/ 3 w 456"/>
              <a:gd name="T77" fmla="*/ 357 h 421"/>
              <a:gd name="T78" fmla="*/ 0 w 456"/>
              <a:gd name="T79" fmla="*/ 378 h 421"/>
              <a:gd name="T80" fmla="*/ 0 w 456"/>
              <a:gd name="T81" fmla="*/ 406 h 421"/>
              <a:gd name="T82" fmla="*/ 3 w 456"/>
              <a:gd name="T83" fmla="*/ 416 h 421"/>
              <a:gd name="T84" fmla="*/ 13 w 456"/>
              <a:gd name="T85" fmla="*/ 421 h 421"/>
              <a:gd name="T86" fmla="*/ 441 w 456"/>
              <a:gd name="T87" fmla="*/ 421 h 421"/>
              <a:gd name="T88" fmla="*/ 451 w 456"/>
              <a:gd name="T89" fmla="*/ 416 h 421"/>
              <a:gd name="T90" fmla="*/ 456 w 456"/>
              <a:gd name="T91" fmla="*/ 406 h 421"/>
              <a:gd name="T92" fmla="*/ 456 w 456"/>
              <a:gd name="T93" fmla="*/ 378 h 421"/>
              <a:gd name="T94" fmla="*/ 453 w 456"/>
              <a:gd name="T95" fmla="*/ 357 h 421"/>
              <a:gd name="T96" fmla="*/ 443 w 456"/>
              <a:gd name="T97" fmla="*/ 336 h 421"/>
              <a:gd name="T98" fmla="*/ 430 w 456"/>
              <a:gd name="T99" fmla="*/ 316 h 421"/>
              <a:gd name="T100" fmla="*/ 410 w 456"/>
              <a:gd name="T101" fmla="*/ 298 h 421"/>
              <a:gd name="T102" fmla="*/ 386 w 456"/>
              <a:gd name="T103" fmla="*/ 284 h 421"/>
              <a:gd name="T104" fmla="*/ 329 w 456"/>
              <a:gd name="T105" fmla="*/ 259 h 421"/>
              <a:gd name="T106" fmla="*/ 295 w 456"/>
              <a:gd name="T107" fmla="*/ 251 h 421"/>
              <a:gd name="T108" fmla="*/ 287 w 456"/>
              <a:gd name="T109" fmla="*/ 246 h 421"/>
              <a:gd name="T110" fmla="*/ 283 w 456"/>
              <a:gd name="T111" fmla="*/ 238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56" h="421">
                <a:moveTo>
                  <a:pt x="283" y="238"/>
                </a:moveTo>
                <a:lnTo>
                  <a:pt x="283" y="238"/>
                </a:lnTo>
                <a:lnTo>
                  <a:pt x="283" y="238"/>
                </a:lnTo>
                <a:lnTo>
                  <a:pt x="285" y="232"/>
                </a:lnTo>
                <a:lnTo>
                  <a:pt x="288" y="227"/>
                </a:lnTo>
                <a:lnTo>
                  <a:pt x="288" y="227"/>
                </a:lnTo>
                <a:lnTo>
                  <a:pt x="300" y="218"/>
                </a:lnTo>
                <a:lnTo>
                  <a:pt x="308" y="207"/>
                </a:lnTo>
                <a:lnTo>
                  <a:pt x="314" y="196"/>
                </a:lnTo>
                <a:lnTo>
                  <a:pt x="319" y="183"/>
                </a:lnTo>
                <a:lnTo>
                  <a:pt x="322" y="168"/>
                </a:lnTo>
                <a:lnTo>
                  <a:pt x="326" y="152"/>
                </a:lnTo>
                <a:lnTo>
                  <a:pt x="326" y="135"/>
                </a:lnTo>
                <a:lnTo>
                  <a:pt x="327" y="119"/>
                </a:lnTo>
                <a:lnTo>
                  <a:pt x="327" y="119"/>
                </a:lnTo>
                <a:lnTo>
                  <a:pt x="326" y="106"/>
                </a:lnTo>
                <a:lnTo>
                  <a:pt x="324" y="95"/>
                </a:lnTo>
                <a:lnTo>
                  <a:pt x="322" y="81"/>
                </a:lnTo>
                <a:lnTo>
                  <a:pt x="319" y="72"/>
                </a:lnTo>
                <a:lnTo>
                  <a:pt x="314" y="60"/>
                </a:lnTo>
                <a:lnTo>
                  <a:pt x="309" y="50"/>
                </a:lnTo>
                <a:lnTo>
                  <a:pt x="304" y="42"/>
                </a:lnTo>
                <a:lnTo>
                  <a:pt x="298" y="34"/>
                </a:lnTo>
                <a:lnTo>
                  <a:pt x="290" y="26"/>
                </a:lnTo>
                <a:lnTo>
                  <a:pt x="283" y="20"/>
                </a:lnTo>
                <a:lnTo>
                  <a:pt x="275" y="15"/>
                </a:lnTo>
                <a:lnTo>
                  <a:pt x="265" y="10"/>
                </a:lnTo>
                <a:lnTo>
                  <a:pt x="257" y="6"/>
                </a:lnTo>
                <a:lnTo>
                  <a:pt x="247" y="3"/>
                </a:lnTo>
                <a:lnTo>
                  <a:pt x="238" y="2"/>
                </a:lnTo>
                <a:lnTo>
                  <a:pt x="228" y="0"/>
                </a:lnTo>
                <a:lnTo>
                  <a:pt x="228" y="0"/>
                </a:lnTo>
                <a:lnTo>
                  <a:pt x="216" y="2"/>
                </a:lnTo>
                <a:lnTo>
                  <a:pt x="207" y="3"/>
                </a:lnTo>
                <a:lnTo>
                  <a:pt x="199" y="6"/>
                </a:lnTo>
                <a:lnTo>
                  <a:pt x="189" y="10"/>
                </a:lnTo>
                <a:lnTo>
                  <a:pt x="181" y="15"/>
                </a:lnTo>
                <a:lnTo>
                  <a:pt x="172" y="20"/>
                </a:lnTo>
                <a:lnTo>
                  <a:pt x="164" y="26"/>
                </a:lnTo>
                <a:lnTo>
                  <a:pt x="158" y="34"/>
                </a:lnTo>
                <a:lnTo>
                  <a:pt x="151" y="42"/>
                </a:lnTo>
                <a:lnTo>
                  <a:pt x="145" y="50"/>
                </a:lnTo>
                <a:lnTo>
                  <a:pt x="140" y="60"/>
                </a:lnTo>
                <a:lnTo>
                  <a:pt x="137" y="72"/>
                </a:lnTo>
                <a:lnTo>
                  <a:pt x="132" y="81"/>
                </a:lnTo>
                <a:lnTo>
                  <a:pt x="130" y="95"/>
                </a:lnTo>
                <a:lnTo>
                  <a:pt x="128" y="106"/>
                </a:lnTo>
                <a:lnTo>
                  <a:pt x="128" y="119"/>
                </a:lnTo>
                <a:lnTo>
                  <a:pt x="128" y="119"/>
                </a:lnTo>
                <a:lnTo>
                  <a:pt x="128" y="135"/>
                </a:lnTo>
                <a:lnTo>
                  <a:pt x="130" y="152"/>
                </a:lnTo>
                <a:lnTo>
                  <a:pt x="132" y="168"/>
                </a:lnTo>
                <a:lnTo>
                  <a:pt x="135" y="183"/>
                </a:lnTo>
                <a:lnTo>
                  <a:pt x="141" y="196"/>
                </a:lnTo>
                <a:lnTo>
                  <a:pt x="148" y="207"/>
                </a:lnTo>
                <a:lnTo>
                  <a:pt x="156" y="218"/>
                </a:lnTo>
                <a:lnTo>
                  <a:pt x="166" y="227"/>
                </a:lnTo>
                <a:lnTo>
                  <a:pt x="166" y="227"/>
                </a:lnTo>
                <a:lnTo>
                  <a:pt x="169" y="232"/>
                </a:lnTo>
                <a:lnTo>
                  <a:pt x="171" y="238"/>
                </a:lnTo>
                <a:lnTo>
                  <a:pt x="171" y="238"/>
                </a:lnTo>
                <a:lnTo>
                  <a:pt x="171" y="238"/>
                </a:lnTo>
                <a:lnTo>
                  <a:pt x="171" y="243"/>
                </a:lnTo>
                <a:lnTo>
                  <a:pt x="168" y="246"/>
                </a:lnTo>
                <a:lnTo>
                  <a:pt x="164" y="249"/>
                </a:lnTo>
                <a:lnTo>
                  <a:pt x="159" y="251"/>
                </a:lnTo>
                <a:lnTo>
                  <a:pt x="159" y="251"/>
                </a:lnTo>
                <a:lnTo>
                  <a:pt x="127" y="259"/>
                </a:lnTo>
                <a:lnTo>
                  <a:pt x="96" y="271"/>
                </a:lnTo>
                <a:lnTo>
                  <a:pt x="68" y="284"/>
                </a:lnTo>
                <a:lnTo>
                  <a:pt x="55" y="290"/>
                </a:lnTo>
                <a:lnTo>
                  <a:pt x="44" y="298"/>
                </a:lnTo>
                <a:lnTo>
                  <a:pt x="34" y="307"/>
                </a:lnTo>
                <a:lnTo>
                  <a:pt x="26" y="316"/>
                </a:lnTo>
                <a:lnTo>
                  <a:pt x="18" y="326"/>
                </a:lnTo>
                <a:lnTo>
                  <a:pt x="11" y="336"/>
                </a:lnTo>
                <a:lnTo>
                  <a:pt x="6" y="346"/>
                </a:lnTo>
                <a:lnTo>
                  <a:pt x="3" y="357"/>
                </a:lnTo>
                <a:lnTo>
                  <a:pt x="0" y="367"/>
                </a:lnTo>
                <a:lnTo>
                  <a:pt x="0" y="378"/>
                </a:lnTo>
                <a:lnTo>
                  <a:pt x="0" y="406"/>
                </a:lnTo>
                <a:lnTo>
                  <a:pt x="0" y="406"/>
                </a:lnTo>
                <a:lnTo>
                  <a:pt x="0" y="411"/>
                </a:lnTo>
                <a:lnTo>
                  <a:pt x="3" y="416"/>
                </a:lnTo>
                <a:lnTo>
                  <a:pt x="8" y="419"/>
                </a:lnTo>
                <a:lnTo>
                  <a:pt x="13" y="421"/>
                </a:lnTo>
                <a:lnTo>
                  <a:pt x="441" y="421"/>
                </a:lnTo>
                <a:lnTo>
                  <a:pt x="441" y="421"/>
                </a:lnTo>
                <a:lnTo>
                  <a:pt x="448" y="419"/>
                </a:lnTo>
                <a:lnTo>
                  <a:pt x="451" y="416"/>
                </a:lnTo>
                <a:lnTo>
                  <a:pt x="454" y="411"/>
                </a:lnTo>
                <a:lnTo>
                  <a:pt x="456" y="406"/>
                </a:lnTo>
                <a:lnTo>
                  <a:pt x="456" y="378"/>
                </a:lnTo>
                <a:lnTo>
                  <a:pt x="456" y="378"/>
                </a:lnTo>
                <a:lnTo>
                  <a:pt x="454" y="367"/>
                </a:lnTo>
                <a:lnTo>
                  <a:pt x="453" y="357"/>
                </a:lnTo>
                <a:lnTo>
                  <a:pt x="448" y="346"/>
                </a:lnTo>
                <a:lnTo>
                  <a:pt x="443" y="336"/>
                </a:lnTo>
                <a:lnTo>
                  <a:pt x="436" y="326"/>
                </a:lnTo>
                <a:lnTo>
                  <a:pt x="430" y="316"/>
                </a:lnTo>
                <a:lnTo>
                  <a:pt x="420" y="307"/>
                </a:lnTo>
                <a:lnTo>
                  <a:pt x="410" y="298"/>
                </a:lnTo>
                <a:lnTo>
                  <a:pt x="399" y="290"/>
                </a:lnTo>
                <a:lnTo>
                  <a:pt x="386" y="284"/>
                </a:lnTo>
                <a:lnTo>
                  <a:pt x="360" y="271"/>
                </a:lnTo>
                <a:lnTo>
                  <a:pt x="329" y="259"/>
                </a:lnTo>
                <a:lnTo>
                  <a:pt x="295" y="251"/>
                </a:lnTo>
                <a:lnTo>
                  <a:pt x="295" y="251"/>
                </a:lnTo>
                <a:lnTo>
                  <a:pt x="290" y="249"/>
                </a:lnTo>
                <a:lnTo>
                  <a:pt x="287" y="246"/>
                </a:lnTo>
                <a:lnTo>
                  <a:pt x="285" y="243"/>
                </a:lnTo>
                <a:lnTo>
                  <a:pt x="283" y="238"/>
                </a:lnTo>
                <a:lnTo>
                  <a:pt x="283" y="238"/>
                </a:lnTo>
                <a:close/>
              </a:path>
            </a:pathLst>
          </a:custGeom>
          <a:solidFill>
            <a:schemeClr val="bg1">
              <a:lumMod val="75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en-US">
              <a:ln>
                <a:solidFill>
                  <a:schemeClr val="bg1"/>
                </a:solidFill>
              </a:ln>
            </a:endParaRPr>
          </a:p>
        </p:txBody>
      </p:sp>
      <p:sp>
        <p:nvSpPr>
          <p:cNvPr id="7" name="TextBox 6"/>
          <p:cNvSpPr txBox="1"/>
          <p:nvPr/>
        </p:nvSpPr>
        <p:spPr>
          <a:xfrm rot="16200000">
            <a:off x="153805" y="4282000"/>
            <a:ext cx="1144783" cy="523220"/>
          </a:xfrm>
          <a:prstGeom prst="rect">
            <a:avLst/>
          </a:prstGeom>
          <a:noFill/>
        </p:spPr>
        <p:txBody>
          <a:bodyPr wrap="square" rtlCol="0">
            <a:spAutoFit/>
          </a:bodyPr>
          <a:lstStyle/>
          <a:p>
            <a:pPr algn="ctr"/>
            <a:r>
              <a:rPr lang="en-US" sz="1400" b="1"/>
              <a:t>Fatal Incidents</a:t>
            </a:r>
          </a:p>
        </p:txBody>
      </p:sp>
      <p:sp>
        <p:nvSpPr>
          <p:cNvPr id="8" name="TextBox 7"/>
          <p:cNvSpPr txBox="1"/>
          <p:nvPr/>
        </p:nvSpPr>
        <p:spPr>
          <a:xfrm rot="16200000">
            <a:off x="189411" y="5346374"/>
            <a:ext cx="1019792" cy="738664"/>
          </a:xfrm>
          <a:prstGeom prst="rect">
            <a:avLst/>
          </a:prstGeom>
          <a:noFill/>
        </p:spPr>
        <p:txBody>
          <a:bodyPr wrap="square" rtlCol="0">
            <a:spAutoFit/>
          </a:bodyPr>
          <a:lstStyle/>
          <a:p>
            <a:pPr algn="ctr"/>
            <a:r>
              <a:rPr lang="en-US" sz="1400" b="1"/>
              <a:t>People Fatally Injured</a:t>
            </a:r>
          </a:p>
        </p:txBody>
      </p:sp>
      <p:sp>
        <p:nvSpPr>
          <p:cNvPr id="9" name="Person"/>
          <p:cNvSpPr>
            <a:spLocks/>
          </p:cNvSpPr>
          <p:nvPr/>
        </p:nvSpPr>
        <p:spPr bwMode="auto">
          <a:xfrm>
            <a:off x="1986905" y="5267765"/>
            <a:ext cx="821801" cy="794076"/>
          </a:xfrm>
          <a:custGeom>
            <a:avLst/>
            <a:gdLst>
              <a:gd name="T0" fmla="*/ 283 w 456"/>
              <a:gd name="T1" fmla="*/ 238 h 421"/>
              <a:gd name="T2" fmla="*/ 285 w 456"/>
              <a:gd name="T3" fmla="*/ 232 h 421"/>
              <a:gd name="T4" fmla="*/ 288 w 456"/>
              <a:gd name="T5" fmla="*/ 227 h 421"/>
              <a:gd name="T6" fmla="*/ 308 w 456"/>
              <a:gd name="T7" fmla="*/ 207 h 421"/>
              <a:gd name="T8" fmla="*/ 319 w 456"/>
              <a:gd name="T9" fmla="*/ 183 h 421"/>
              <a:gd name="T10" fmla="*/ 326 w 456"/>
              <a:gd name="T11" fmla="*/ 152 h 421"/>
              <a:gd name="T12" fmla="*/ 327 w 456"/>
              <a:gd name="T13" fmla="*/ 119 h 421"/>
              <a:gd name="T14" fmla="*/ 326 w 456"/>
              <a:gd name="T15" fmla="*/ 106 h 421"/>
              <a:gd name="T16" fmla="*/ 322 w 456"/>
              <a:gd name="T17" fmla="*/ 81 h 421"/>
              <a:gd name="T18" fmla="*/ 314 w 456"/>
              <a:gd name="T19" fmla="*/ 60 h 421"/>
              <a:gd name="T20" fmla="*/ 304 w 456"/>
              <a:gd name="T21" fmla="*/ 42 h 421"/>
              <a:gd name="T22" fmla="*/ 290 w 456"/>
              <a:gd name="T23" fmla="*/ 26 h 421"/>
              <a:gd name="T24" fmla="*/ 275 w 456"/>
              <a:gd name="T25" fmla="*/ 15 h 421"/>
              <a:gd name="T26" fmla="*/ 257 w 456"/>
              <a:gd name="T27" fmla="*/ 6 h 421"/>
              <a:gd name="T28" fmla="*/ 238 w 456"/>
              <a:gd name="T29" fmla="*/ 2 h 421"/>
              <a:gd name="T30" fmla="*/ 228 w 456"/>
              <a:gd name="T31" fmla="*/ 0 h 421"/>
              <a:gd name="T32" fmla="*/ 207 w 456"/>
              <a:gd name="T33" fmla="*/ 3 h 421"/>
              <a:gd name="T34" fmla="*/ 189 w 456"/>
              <a:gd name="T35" fmla="*/ 10 h 421"/>
              <a:gd name="T36" fmla="*/ 172 w 456"/>
              <a:gd name="T37" fmla="*/ 20 h 421"/>
              <a:gd name="T38" fmla="*/ 158 w 456"/>
              <a:gd name="T39" fmla="*/ 34 h 421"/>
              <a:gd name="T40" fmla="*/ 145 w 456"/>
              <a:gd name="T41" fmla="*/ 50 h 421"/>
              <a:gd name="T42" fmla="*/ 137 w 456"/>
              <a:gd name="T43" fmla="*/ 72 h 421"/>
              <a:gd name="T44" fmla="*/ 130 w 456"/>
              <a:gd name="T45" fmla="*/ 95 h 421"/>
              <a:gd name="T46" fmla="*/ 128 w 456"/>
              <a:gd name="T47" fmla="*/ 119 h 421"/>
              <a:gd name="T48" fmla="*/ 128 w 456"/>
              <a:gd name="T49" fmla="*/ 135 h 421"/>
              <a:gd name="T50" fmla="*/ 132 w 456"/>
              <a:gd name="T51" fmla="*/ 168 h 421"/>
              <a:gd name="T52" fmla="*/ 141 w 456"/>
              <a:gd name="T53" fmla="*/ 196 h 421"/>
              <a:gd name="T54" fmla="*/ 156 w 456"/>
              <a:gd name="T55" fmla="*/ 218 h 421"/>
              <a:gd name="T56" fmla="*/ 166 w 456"/>
              <a:gd name="T57" fmla="*/ 227 h 421"/>
              <a:gd name="T58" fmla="*/ 171 w 456"/>
              <a:gd name="T59" fmla="*/ 238 h 421"/>
              <a:gd name="T60" fmla="*/ 171 w 456"/>
              <a:gd name="T61" fmla="*/ 238 h 421"/>
              <a:gd name="T62" fmla="*/ 168 w 456"/>
              <a:gd name="T63" fmla="*/ 246 h 421"/>
              <a:gd name="T64" fmla="*/ 159 w 456"/>
              <a:gd name="T65" fmla="*/ 251 h 421"/>
              <a:gd name="T66" fmla="*/ 127 w 456"/>
              <a:gd name="T67" fmla="*/ 259 h 421"/>
              <a:gd name="T68" fmla="*/ 68 w 456"/>
              <a:gd name="T69" fmla="*/ 284 h 421"/>
              <a:gd name="T70" fmla="*/ 44 w 456"/>
              <a:gd name="T71" fmla="*/ 298 h 421"/>
              <a:gd name="T72" fmla="*/ 26 w 456"/>
              <a:gd name="T73" fmla="*/ 316 h 421"/>
              <a:gd name="T74" fmla="*/ 11 w 456"/>
              <a:gd name="T75" fmla="*/ 336 h 421"/>
              <a:gd name="T76" fmla="*/ 3 w 456"/>
              <a:gd name="T77" fmla="*/ 357 h 421"/>
              <a:gd name="T78" fmla="*/ 0 w 456"/>
              <a:gd name="T79" fmla="*/ 378 h 421"/>
              <a:gd name="T80" fmla="*/ 0 w 456"/>
              <a:gd name="T81" fmla="*/ 406 h 421"/>
              <a:gd name="T82" fmla="*/ 3 w 456"/>
              <a:gd name="T83" fmla="*/ 416 h 421"/>
              <a:gd name="T84" fmla="*/ 13 w 456"/>
              <a:gd name="T85" fmla="*/ 421 h 421"/>
              <a:gd name="T86" fmla="*/ 441 w 456"/>
              <a:gd name="T87" fmla="*/ 421 h 421"/>
              <a:gd name="T88" fmla="*/ 451 w 456"/>
              <a:gd name="T89" fmla="*/ 416 h 421"/>
              <a:gd name="T90" fmla="*/ 456 w 456"/>
              <a:gd name="T91" fmla="*/ 406 h 421"/>
              <a:gd name="T92" fmla="*/ 456 w 456"/>
              <a:gd name="T93" fmla="*/ 378 h 421"/>
              <a:gd name="T94" fmla="*/ 453 w 456"/>
              <a:gd name="T95" fmla="*/ 357 h 421"/>
              <a:gd name="T96" fmla="*/ 443 w 456"/>
              <a:gd name="T97" fmla="*/ 336 h 421"/>
              <a:gd name="T98" fmla="*/ 430 w 456"/>
              <a:gd name="T99" fmla="*/ 316 h 421"/>
              <a:gd name="T100" fmla="*/ 410 w 456"/>
              <a:gd name="T101" fmla="*/ 298 h 421"/>
              <a:gd name="T102" fmla="*/ 386 w 456"/>
              <a:gd name="T103" fmla="*/ 284 h 421"/>
              <a:gd name="T104" fmla="*/ 329 w 456"/>
              <a:gd name="T105" fmla="*/ 259 h 421"/>
              <a:gd name="T106" fmla="*/ 295 w 456"/>
              <a:gd name="T107" fmla="*/ 251 h 421"/>
              <a:gd name="T108" fmla="*/ 287 w 456"/>
              <a:gd name="T109" fmla="*/ 246 h 421"/>
              <a:gd name="T110" fmla="*/ 283 w 456"/>
              <a:gd name="T111" fmla="*/ 238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56" h="421">
                <a:moveTo>
                  <a:pt x="283" y="238"/>
                </a:moveTo>
                <a:lnTo>
                  <a:pt x="283" y="238"/>
                </a:lnTo>
                <a:lnTo>
                  <a:pt x="283" y="238"/>
                </a:lnTo>
                <a:lnTo>
                  <a:pt x="285" y="232"/>
                </a:lnTo>
                <a:lnTo>
                  <a:pt x="288" y="227"/>
                </a:lnTo>
                <a:lnTo>
                  <a:pt x="288" y="227"/>
                </a:lnTo>
                <a:lnTo>
                  <a:pt x="300" y="218"/>
                </a:lnTo>
                <a:lnTo>
                  <a:pt x="308" y="207"/>
                </a:lnTo>
                <a:lnTo>
                  <a:pt x="314" y="196"/>
                </a:lnTo>
                <a:lnTo>
                  <a:pt x="319" y="183"/>
                </a:lnTo>
                <a:lnTo>
                  <a:pt x="322" y="168"/>
                </a:lnTo>
                <a:lnTo>
                  <a:pt x="326" y="152"/>
                </a:lnTo>
                <a:lnTo>
                  <a:pt x="326" y="135"/>
                </a:lnTo>
                <a:lnTo>
                  <a:pt x="327" y="119"/>
                </a:lnTo>
                <a:lnTo>
                  <a:pt x="327" y="119"/>
                </a:lnTo>
                <a:lnTo>
                  <a:pt x="326" y="106"/>
                </a:lnTo>
                <a:lnTo>
                  <a:pt x="324" y="95"/>
                </a:lnTo>
                <a:lnTo>
                  <a:pt x="322" y="81"/>
                </a:lnTo>
                <a:lnTo>
                  <a:pt x="319" y="72"/>
                </a:lnTo>
                <a:lnTo>
                  <a:pt x="314" y="60"/>
                </a:lnTo>
                <a:lnTo>
                  <a:pt x="309" y="50"/>
                </a:lnTo>
                <a:lnTo>
                  <a:pt x="304" y="42"/>
                </a:lnTo>
                <a:lnTo>
                  <a:pt x="298" y="34"/>
                </a:lnTo>
                <a:lnTo>
                  <a:pt x="290" y="26"/>
                </a:lnTo>
                <a:lnTo>
                  <a:pt x="283" y="20"/>
                </a:lnTo>
                <a:lnTo>
                  <a:pt x="275" y="15"/>
                </a:lnTo>
                <a:lnTo>
                  <a:pt x="265" y="10"/>
                </a:lnTo>
                <a:lnTo>
                  <a:pt x="257" y="6"/>
                </a:lnTo>
                <a:lnTo>
                  <a:pt x="247" y="3"/>
                </a:lnTo>
                <a:lnTo>
                  <a:pt x="238" y="2"/>
                </a:lnTo>
                <a:lnTo>
                  <a:pt x="228" y="0"/>
                </a:lnTo>
                <a:lnTo>
                  <a:pt x="228" y="0"/>
                </a:lnTo>
                <a:lnTo>
                  <a:pt x="216" y="2"/>
                </a:lnTo>
                <a:lnTo>
                  <a:pt x="207" y="3"/>
                </a:lnTo>
                <a:lnTo>
                  <a:pt x="199" y="6"/>
                </a:lnTo>
                <a:lnTo>
                  <a:pt x="189" y="10"/>
                </a:lnTo>
                <a:lnTo>
                  <a:pt x="181" y="15"/>
                </a:lnTo>
                <a:lnTo>
                  <a:pt x="172" y="20"/>
                </a:lnTo>
                <a:lnTo>
                  <a:pt x="164" y="26"/>
                </a:lnTo>
                <a:lnTo>
                  <a:pt x="158" y="34"/>
                </a:lnTo>
                <a:lnTo>
                  <a:pt x="151" y="42"/>
                </a:lnTo>
                <a:lnTo>
                  <a:pt x="145" y="50"/>
                </a:lnTo>
                <a:lnTo>
                  <a:pt x="140" y="60"/>
                </a:lnTo>
                <a:lnTo>
                  <a:pt x="137" y="72"/>
                </a:lnTo>
                <a:lnTo>
                  <a:pt x="132" y="81"/>
                </a:lnTo>
                <a:lnTo>
                  <a:pt x="130" y="95"/>
                </a:lnTo>
                <a:lnTo>
                  <a:pt x="128" y="106"/>
                </a:lnTo>
                <a:lnTo>
                  <a:pt x="128" y="119"/>
                </a:lnTo>
                <a:lnTo>
                  <a:pt x="128" y="119"/>
                </a:lnTo>
                <a:lnTo>
                  <a:pt x="128" y="135"/>
                </a:lnTo>
                <a:lnTo>
                  <a:pt x="130" y="152"/>
                </a:lnTo>
                <a:lnTo>
                  <a:pt x="132" y="168"/>
                </a:lnTo>
                <a:lnTo>
                  <a:pt x="135" y="183"/>
                </a:lnTo>
                <a:lnTo>
                  <a:pt x="141" y="196"/>
                </a:lnTo>
                <a:lnTo>
                  <a:pt x="148" y="207"/>
                </a:lnTo>
                <a:lnTo>
                  <a:pt x="156" y="218"/>
                </a:lnTo>
                <a:lnTo>
                  <a:pt x="166" y="227"/>
                </a:lnTo>
                <a:lnTo>
                  <a:pt x="166" y="227"/>
                </a:lnTo>
                <a:lnTo>
                  <a:pt x="169" y="232"/>
                </a:lnTo>
                <a:lnTo>
                  <a:pt x="171" y="238"/>
                </a:lnTo>
                <a:lnTo>
                  <a:pt x="171" y="238"/>
                </a:lnTo>
                <a:lnTo>
                  <a:pt x="171" y="238"/>
                </a:lnTo>
                <a:lnTo>
                  <a:pt x="171" y="243"/>
                </a:lnTo>
                <a:lnTo>
                  <a:pt x="168" y="246"/>
                </a:lnTo>
                <a:lnTo>
                  <a:pt x="164" y="249"/>
                </a:lnTo>
                <a:lnTo>
                  <a:pt x="159" y="251"/>
                </a:lnTo>
                <a:lnTo>
                  <a:pt x="159" y="251"/>
                </a:lnTo>
                <a:lnTo>
                  <a:pt x="127" y="259"/>
                </a:lnTo>
                <a:lnTo>
                  <a:pt x="96" y="271"/>
                </a:lnTo>
                <a:lnTo>
                  <a:pt x="68" y="284"/>
                </a:lnTo>
                <a:lnTo>
                  <a:pt x="55" y="290"/>
                </a:lnTo>
                <a:lnTo>
                  <a:pt x="44" y="298"/>
                </a:lnTo>
                <a:lnTo>
                  <a:pt x="34" y="307"/>
                </a:lnTo>
                <a:lnTo>
                  <a:pt x="26" y="316"/>
                </a:lnTo>
                <a:lnTo>
                  <a:pt x="18" y="326"/>
                </a:lnTo>
                <a:lnTo>
                  <a:pt x="11" y="336"/>
                </a:lnTo>
                <a:lnTo>
                  <a:pt x="6" y="346"/>
                </a:lnTo>
                <a:lnTo>
                  <a:pt x="3" y="357"/>
                </a:lnTo>
                <a:lnTo>
                  <a:pt x="0" y="367"/>
                </a:lnTo>
                <a:lnTo>
                  <a:pt x="0" y="378"/>
                </a:lnTo>
                <a:lnTo>
                  <a:pt x="0" y="406"/>
                </a:lnTo>
                <a:lnTo>
                  <a:pt x="0" y="406"/>
                </a:lnTo>
                <a:lnTo>
                  <a:pt x="0" y="411"/>
                </a:lnTo>
                <a:lnTo>
                  <a:pt x="3" y="416"/>
                </a:lnTo>
                <a:lnTo>
                  <a:pt x="8" y="419"/>
                </a:lnTo>
                <a:lnTo>
                  <a:pt x="13" y="421"/>
                </a:lnTo>
                <a:lnTo>
                  <a:pt x="441" y="421"/>
                </a:lnTo>
                <a:lnTo>
                  <a:pt x="441" y="421"/>
                </a:lnTo>
                <a:lnTo>
                  <a:pt x="448" y="419"/>
                </a:lnTo>
                <a:lnTo>
                  <a:pt x="451" y="416"/>
                </a:lnTo>
                <a:lnTo>
                  <a:pt x="454" y="411"/>
                </a:lnTo>
                <a:lnTo>
                  <a:pt x="456" y="406"/>
                </a:lnTo>
                <a:lnTo>
                  <a:pt x="456" y="378"/>
                </a:lnTo>
                <a:lnTo>
                  <a:pt x="456" y="378"/>
                </a:lnTo>
                <a:lnTo>
                  <a:pt x="454" y="367"/>
                </a:lnTo>
                <a:lnTo>
                  <a:pt x="453" y="357"/>
                </a:lnTo>
                <a:lnTo>
                  <a:pt x="448" y="346"/>
                </a:lnTo>
                <a:lnTo>
                  <a:pt x="443" y="336"/>
                </a:lnTo>
                <a:lnTo>
                  <a:pt x="436" y="326"/>
                </a:lnTo>
                <a:lnTo>
                  <a:pt x="430" y="316"/>
                </a:lnTo>
                <a:lnTo>
                  <a:pt x="420" y="307"/>
                </a:lnTo>
                <a:lnTo>
                  <a:pt x="410" y="298"/>
                </a:lnTo>
                <a:lnTo>
                  <a:pt x="399" y="290"/>
                </a:lnTo>
                <a:lnTo>
                  <a:pt x="386" y="284"/>
                </a:lnTo>
                <a:lnTo>
                  <a:pt x="360" y="271"/>
                </a:lnTo>
                <a:lnTo>
                  <a:pt x="329" y="259"/>
                </a:lnTo>
                <a:lnTo>
                  <a:pt x="295" y="251"/>
                </a:lnTo>
                <a:lnTo>
                  <a:pt x="295" y="251"/>
                </a:lnTo>
                <a:lnTo>
                  <a:pt x="290" y="249"/>
                </a:lnTo>
                <a:lnTo>
                  <a:pt x="287" y="246"/>
                </a:lnTo>
                <a:lnTo>
                  <a:pt x="285" y="243"/>
                </a:lnTo>
                <a:lnTo>
                  <a:pt x="283" y="238"/>
                </a:lnTo>
                <a:lnTo>
                  <a:pt x="283" y="238"/>
                </a:lnTo>
                <a:close/>
              </a:path>
            </a:pathLst>
          </a:custGeom>
          <a:solidFill>
            <a:schemeClr val="bg1">
              <a:lumMod val="75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en-US"/>
          </a:p>
        </p:txBody>
      </p:sp>
      <p:sp>
        <p:nvSpPr>
          <p:cNvPr id="10" name="Person"/>
          <p:cNvSpPr>
            <a:spLocks/>
          </p:cNvSpPr>
          <p:nvPr/>
        </p:nvSpPr>
        <p:spPr bwMode="auto">
          <a:xfrm>
            <a:off x="2817280" y="5267765"/>
            <a:ext cx="821801" cy="794076"/>
          </a:xfrm>
          <a:custGeom>
            <a:avLst/>
            <a:gdLst>
              <a:gd name="T0" fmla="*/ 283 w 456"/>
              <a:gd name="T1" fmla="*/ 238 h 421"/>
              <a:gd name="T2" fmla="*/ 285 w 456"/>
              <a:gd name="T3" fmla="*/ 232 h 421"/>
              <a:gd name="T4" fmla="*/ 288 w 456"/>
              <a:gd name="T5" fmla="*/ 227 h 421"/>
              <a:gd name="T6" fmla="*/ 308 w 456"/>
              <a:gd name="T7" fmla="*/ 207 h 421"/>
              <a:gd name="T8" fmla="*/ 319 w 456"/>
              <a:gd name="T9" fmla="*/ 183 h 421"/>
              <a:gd name="T10" fmla="*/ 326 w 456"/>
              <a:gd name="T11" fmla="*/ 152 h 421"/>
              <a:gd name="T12" fmla="*/ 327 w 456"/>
              <a:gd name="T13" fmla="*/ 119 h 421"/>
              <a:gd name="T14" fmla="*/ 326 w 456"/>
              <a:gd name="T15" fmla="*/ 106 h 421"/>
              <a:gd name="T16" fmla="*/ 322 w 456"/>
              <a:gd name="T17" fmla="*/ 81 h 421"/>
              <a:gd name="T18" fmla="*/ 314 w 456"/>
              <a:gd name="T19" fmla="*/ 60 h 421"/>
              <a:gd name="T20" fmla="*/ 304 w 456"/>
              <a:gd name="T21" fmla="*/ 42 h 421"/>
              <a:gd name="T22" fmla="*/ 290 w 456"/>
              <a:gd name="T23" fmla="*/ 26 h 421"/>
              <a:gd name="T24" fmla="*/ 275 w 456"/>
              <a:gd name="T25" fmla="*/ 15 h 421"/>
              <a:gd name="T26" fmla="*/ 257 w 456"/>
              <a:gd name="T27" fmla="*/ 6 h 421"/>
              <a:gd name="T28" fmla="*/ 238 w 456"/>
              <a:gd name="T29" fmla="*/ 2 h 421"/>
              <a:gd name="T30" fmla="*/ 228 w 456"/>
              <a:gd name="T31" fmla="*/ 0 h 421"/>
              <a:gd name="T32" fmla="*/ 207 w 456"/>
              <a:gd name="T33" fmla="*/ 3 h 421"/>
              <a:gd name="T34" fmla="*/ 189 w 456"/>
              <a:gd name="T35" fmla="*/ 10 h 421"/>
              <a:gd name="T36" fmla="*/ 172 w 456"/>
              <a:gd name="T37" fmla="*/ 20 h 421"/>
              <a:gd name="T38" fmla="*/ 158 w 456"/>
              <a:gd name="T39" fmla="*/ 34 h 421"/>
              <a:gd name="T40" fmla="*/ 145 w 456"/>
              <a:gd name="T41" fmla="*/ 50 h 421"/>
              <a:gd name="T42" fmla="*/ 137 w 456"/>
              <a:gd name="T43" fmla="*/ 72 h 421"/>
              <a:gd name="T44" fmla="*/ 130 w 456"/>
              <a:gd name="T45" fmla="*/ 95 h 421"/>
              <a:gd name="T46" fmla="*/ 128 w 456"/>
              <a:gd name="T47" fmla="*/ 119 h 421"/>
              <a:gd name="T48" fmla="*/ 128 w 456"/>
              <a:gd name="T49" fmla="*/ 135 h 421"/>
              <a:gd name="T50" fmla="*/ 132 w 456"/>
              <a:gd name="T51" fmla="*/ 168 h 421"/>
              <a:gd name="T52" fmla="*/ 141 w 456"/>
              <a:gd name="T53" fmla="*/ 196 h 421"/>
              <a:gd name="T54" fmla="*/ 156 w 456"/>
              <a:gd name="T55" fmla="*/ 218 h 421"/>
              <a:gd name="T56" fmla="*/ 166 w 456"/>
              <a:gd name="T57" fmla="*/ 227 h 421"/>
              <a:gd name="T58" fmla="*/ 171 w 456"/>
              <a:gd name="T59" fmla="*/ 238 h 421"/>
              <a:gd name="T60" fmla="*/ 171 w 456"/>
              <a:gd name="T61" fmla="*/ 238 h 421"/>
              <a:gd name="T62" fmla="*/ 168 w 456"/>
              <a:gd name="T63" fmla="*/ 246 h 421"/>
              <a:gd name="T64" fmla="*/ 159 w 456"/>
              <a:gd name="T65" fmla="*/ 251 h 421"/>
              <a:gd name="T66" fmla="*/ 127 w 456"/>
              <a:gd name="T67" fmla="*/ 259 h 421"/>
              <a:gd name="T68" fmla="*/ 68 w 456"/>
              <a:gd name="T69" fmla="*/ 284 h 421"/>
              <a:gd name="T70" fmla="*/ 44 w 456"/>
              <a:gd name="T71" fmla="*/ 298 h 421"/>
              <a:gd name="T72" fmla="*/ 26 w 456"/>
              <a:gd name="T73" fmla="*/ 316 h 421"/>
              <a:gd name="T74" fmla="*/ 11 w 456"/>
              <a:gd name="T75" fmla="*/ 336 h 421"/>
              <a:gd name="T76" fmla="*/ 3 w 456"/>
              <a:gd name="T77" fmla="*/ 357 h 421"/>
              <a:gd name="T78" fmla="*/ 0 w 456"/>
              <a:gd name="T79" fmla="*/ 378 h 421"/>
              <a:gd name="T80" fmla="*/ 0 w 456"/>
              <a:gd name="T81" fmla="*/ 406 h 421"/>
              <a:gd name="T82" fmla="*/ 3 w 456"/>
              <a:gd name="T83" fmla="*/ 416 h 421"/>
              <a:gd name="T84" fmla="*/ 13 w 456"/>
              <a:gd name="T85" fmla="*/ 421 h 421"/>
              <a:gd name="T86" fmla="*/ 441 w 456"/>
              <a:gd name="T87" fmla="*/ 421 h 421"/>
              <a:gd name="T88" fmla="*/ 451 w 456"/>
              <a:gd name="T89" fmla="*/ 416 h 421"/>
              <a:gd name="T90" fmla="*/ 456 w 456"/>
              <a:gd name="T91" fmla="*/ 406 h 421"/>
              <a:gd name="T92" fmla="*/ 456 w 456"/>
              <a:gd name="T93" fmla="*/ 378 h 421"/>
              <a:gd name="T94" fmla="*/ 453 w 456"/>
              <a:gd name="T95" fmla="*/ 357 h 421"/>
              <a:gd name="T96" fmla="*/ 443 w 456"/>
              <a:gd name="T97" fmla="*/ 336 h 421"/>
              <a:gd name="T98" fmla="*/ 430 w 456"/>
              <a:gd name="T99" fmla="*/ 316 h 421"/>
              <a:gd name="T100" fmla="*/ 410 w 456"/>
              <a:gd name="T101" fmla="*/ 298 h 421"/>
              <a:gd name="T102" fmla="*/ 386 w 456"/>
              <a:gd name="T103" fmla="*/ 284 h 421"/>
              <a:gd name="T104" fmla="*/ 329 w 456"/>
              <a:gd name="T105" fmla="*/ 259 h 421"/>
              <a:gd name="T106" fmla="*/ 295 w 456"/>
              <a:gd name="T107" fmla="*/ 251 h 421"/>
              <a:gd name="T108" fmla="*/ 287 w 456"/>
              <a:gd name="T109" fmla="*/ 246 h 421"/>
              <a:gd name="T110" fmla="*/ 283 w 456"/>
              <a:gd name="T111" fmla="*/ 238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56" h="421">
                <a:moveTo>
                  <a:pt x="283" y="238"/>
                </a:moveTo>
                <a:lnTo>
                  <a:pt x="283" y="238"/>
                </a:lnTo>
                <a:lnTo>
                  <a:pt x="283" y="238"/>
                </a:lnTo>
                <a:lnTo>
                  <a:pt x="285" y="232"/>
                </a:lnTo>
                <a:lnTo>
                  <a:pt x="288" y="227"/>
                </a:lnTo>
                <a:lnTo>
                  <a:pt x="288" y="227"/>
                </a:lnTo>
                <a:lnTo>
                  <a:pt x="300" y="218"/>
                </a:lnTo>
                <a:lnTo>
                  <a:pt x="308" y="207"/>
                </a:lnTo>
                <a:lnTo>
                  <a:pt x="314" y="196"/>
                </a:lnTo>
                <a:lnTo>
                  <a:pt x="319" y="183"/>
                </a:lnTo>
                <a:lnTo>
                  <a:pt x="322" y="168"/>
                </a:lnTo>
                <a:lnTo>
                  <a:pt x="326" y="152"/>
                </a:lnTo>
                <a:lnTo>
                  <a:pt x="326" y="135"/>
                </a:lnTo>
                <a:lnTo>
                  <a:pt x="327" y="119"/>
                </a:lnTo>
                <a:lnTo>
                  <a:pt x="327" y="119"/>
                </a:lnTo>
                <a:lnTo>
                  <a:pt x="326" y="106"/>
                </a:lnTo>
                <a:lnTo>
                  <a:pt x="324" y="95"/>
                </a:lnTo>
                <a:lnTo>
                  <a:pt x="322" y="81"/>
                </a:lnTo>
                <a:lnTo>
                  <a:pt x="319" y="72"/>
                </a:lnTo>
                <a:lnTo>
                  <a:pt x="314" y="60"/>
                </a:lnTo>
                <a:lnTo>
                  <a:pt x="309" y="50"/>
                </a:lnTo>
                <a:lnTo>
                  <a:pt x="304" y="42"/>
                </a:lnTo>
                <a:lnTo>
                  <a:pt x="298" y="34"/>
                </a:lnTo>
                <a:lnTo>
                  <a:pt x="290" y="26"/>
                </a:lnTo>
                <a:lnTo>
                  <a:pt x="283" y="20"/>
                </a:lnTo>
                <a:lnTo>
                  <a:pt x="275" y="15"/>
                </a:lnTo>
                <a:lnTo>
                  <a:pt x="265" y="10"/>
                </a:lnTo>
                <a:lnTo>
                  <a:pt x="257" y="6"/>
                </a:lnTo>
                <a:lnTo>
                  <a:pt x="247" y="3"/>
                </a:lnTo>
                <a:lnTo>
                  <a:pt x="238" y="2"/>
                </a:lnTo>
                <a:lnTo>
                  <a:pt x="228" y="0"/>
                </a:lnTo>
                <a:lnTo>
                  <a:pt x="228" y="0"/>
                </a:lnTo>
                <a:lnTo>
                  <a:pt x="216" y="2"/>
                </a:lnTo>
                <a:lnTo>
                  <a:pt x="207" y="3"/>
                </a:lnTo>
                <a:lnTo>
                  <a:pt x="199" y="6"/>
                </a:lnTo>
                <a:lnTo>
                  <a:pt x="189" y="10"/>
                </a:lnTo>
                <a:lnTo>
                  <a:pt x="181" y="15"/>
                </a:lnTo>
                <a:lnTo>
                  <a:pt x="172" y="20"/>
                </a:lnTo>
                <a:lnTo>
                  <a:pt x="164" y="26"/>
                </a:lnTo>
                <a:lnTo>
                  <a:pt x="158" y="34"/>
                </a:lnTo>
                <a:lnTo>
                  <a:pt x="151" y="42"/>
                </a:lnTo>
                <a:lnTo>
                  <a:pt x="145" y="50"/>
                </a:lnTo>
                <a:lnTo>
                  <a:pt x="140" y="60"/>
                </a:lnTo>
                <a:lnTo>
                  <a:pt x="137" y="72"/>
                </a:lnTo>
                <a:lnTo>
                  <a:pt x="132" y="81"/>
                </a:lnTo>
                <a:lnTo>
                  <a:pt x="130" y="95"/>
                </a:lnTo>
                <a:lnTo>
                  <a:pt x="128" y="106"/>
                </a:lnTo>
                <a:lnTo>
                  <a:pt x="128" y="119"/>
                </a:lnTo>
                <a:lnTo>
                  <a:pt x="128" y="119"/>
                </a:lnTo>
                <a:lnTo>
                  <a:pt x="128" y="135"/>
                </a:lnTo>
                <a:lnTo>
                  <a:pt x="130" y="152"/>
                </a:lnTo>
                <a:lnTo>
                  <a:pt x="132" y="168"/>
                </a:lnTo>
                <a:lnTo>
                  <a:pt x="135" y="183"/>
                </a:lnTo>
                <a:lnTo>
                  <a:pt x="141" y="196"/>
                </a:lnTo>
                <a:lnTo>
                  <a:pt x="148" y="207"/>
                </a:lnTo>
                <a:lnTo>
                  <a:pt x="156" y="218"/>
                </a:lnTo>
                <a:lnTo>
                  <a:pt x="166" y="227"/>
                </a:lnTo>
                <a:lnTo>
                  <a:pt x="166" y="227"/>
                </a:lnTo>
                <a:lnTo>
                  <a:pt x="169" y="232"/>
                </a:lnTo>
                <a:lnTo>
                  <a:pt x="171" y="238"/>
                </a:lnTo>
                <a:lnTo>
                  <a:pt x="171" y="238"/>
                </a:lnTo>
                <a:lnTo>
                  <a:pt x="171" y="238"/>
                </a:lnTo>
                <a:lnTo>
                  <a:pt x="171" y="243"/>
                </a:lnTo>
                <a:lnTo>
                  <a:pt x="168" y="246"/>
                </a:lnTo>
                <a:lnTo>
                  <a:pt x="164" y="249"/>
                </a:lnTo>
                <a:lnTo>
                  <a:pt x="159" y="251"/>
                </a:lnTo>
                <a:lnTo>
                  <a:pt x="159" y="251"/>
                </a:lnTo>
                <a:lnTo>
                  <a:pt x="127" y="259"/>
                </a:lnTo>
                <a:lnTo>
                  <a:pt x="96" y="271"/>
                </a:lnTo>
                <a:lnTo>
                  <a:pt x="68" y="284"/>
                </a:lnTo>
                <a:lnTo>
                  <a:pt x="55" y="290"/>
                </a:lnTo>
                <a:lnTo>
                  <a:pt x="44" y="298"/>
                </a:lnTo>
                <a:lnTo>
                  <a:pt x="34" y="307"/>
                </a:lnTo>
                <a:lnTo>
                  <a:pt x="26" y="316"/>
                </a:lnTo>
                <a:lnTo>
                  <a:pt x="18" y="326"/>
                </a:lnTo>
                <a:lnTo>
                  <a:pt x="11" y="336"/>
                </a:lnTo>
                <a:lnTo>
                  <a:pt x="6" y="346"/>
                </a:lnTo>
                <a:lnTo>
                  <a:pt x="3" y="357"/>
                </a:lnTo>
                <a:lnTo>
                  <a:pt x="0" y="367"/>
                </a:lnTo>
                <a:lnTo>
                  <a:pt x="0" y="378"/>
                </a:lnTo>
                <a:lnTo>
                  <a:pt x="0" y="406"/>
                </a:lnTo>
                <a:lnTo>
                  <a:pt x="0" y="406"/>
                </a:lnTo>
                <a:lnTo>
                  <a:pt x="0" y="411"/>
                </a:lnTo>
                <a:lnTo>
                  <a:pt x="3" y="416"/>
                </a:lnTo>
                <a:lnTo>
                  <a:pt x="8" y="419"/>
                </a:lnTo>
                <a:lnTo>
                  <a:pt x="13" y="421"/>
                </a:lnTo>
                <a:lnTo>
                  <a:pt x="441" y="421"/>
                </a:lnTo>
                <a:lnTo>
                  <a:pt x="441" y="421"/>
                </a:lnTo>
                <a:lnTo>
                  <a:pt x="448" y="419"/>
                </a:lnTo>
                <a:lnTo>
                  <a:pt x="451" y="416"/>
                </a:lnTo>
                <a:lnTo>
                  <a:pt x="454" y="411"/>
                </a:lnTo>
                <a:lnTo>
                  <a:pt x="456" y="406"/>
                </a:lnTo>
                <a:lnTo>
                  <a:pt x="456" y="378"/>
                </a:lnTo>
                <a:lnTo>
                  <a:pt x="456" y="378"/>
                </a:lnTo>
                <a:lnTo>
                  <a:pt x="454" y="367"/>
                </a:lnTo>
                <a:lnTo>
                  <a:pt x="453" y="357"/>
                </a:lnTo>
                <a:lnTo>
                  <a:pt x="448" y="346"/>
                </a:lnTo>
                <a:lnTo>
                  <a:pt x="443" y="336"/>
                </a:lnTo>
                <a:lnTo>
                  <a:pt x="436" y="326"/>
                </a:lnTo>
                <a:lnTo>
                  <a:pt x="430" y="316"/>
                </a:lnTo>
                <a:lnTo>
                  <a:pt x="420" y="307"/>
                </a:lnTo>
                <a:lnTo>
                  <a:pt x="410" y="298"/>
                </a:lnTo>
                <a:lnTo>
                  <a:pt x="399" y="290"/>
                </a:lnTo>
                <a:lnTo>
                  <a:pt x="386" y="284"/>
                </a:lnTo>
                <a:lnTo>
                  <a:pt x="360" y="271"/>
                </a:lnTo>
                <a:lnTo>
                  <a:pt x="329" y="259"/>
                </a:lnTo>
                <a:lnTo>
                  <a:pt x="295" y="251"/>
                </a:lnTo>
                <a:lnTo>
                  <a:pt x="295" y="251"/>
                </a:lnTo>
                <a:lnTo>
                  <a:pt x="290" y="249"/>
                </a:lnTo>
                <a:lnTo>
                  <a:pt x="287" y="246"/>
                </a:lnTo>
                <a:lnTo>
                  <a:pt x="285" y="243"/>
                </a:lnTo>
                <a:lnTo>
                  <a:pt x="283" y="238"/>
                </a:lnTo>
                <a:lnTo>
                  <a:pt x="283" y="238"/>
                </a:lnTo>
                <a:close/>
              </a:path>
            </a:pathLst>
          </a:custGeom>
          <a:solidFill>
            <a:schemeClr val="bg1">
              <a:lumMod val="75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en-US"/>
          </a:p>
        </p:txBody>
      </p:sp>
      <p:sp>
        <p:nvSpPr>
          <p:cNvPr id="11" name="Person"/>
          <p:cNvSpPr>
            <a:spLocks/>
          </p:cNvSpPr>
          <p:nvPr/>
        </p:nvSpPr>
        <p:spPr bwMode="auto">
          <a:xfrm>
            <a:off x="3654929" y="5267765"/>
            <a:ext cx="821801" cy="794076"/>
          </a:xfrm>
          <a:custGeom>
            <a:avLst/>
            <a:gdLst>
              <a:gd name="T0" fmla="*/ 283 w 456"/>
              <a:gd name="T1" fmla="*/ 238 h 421"/>
              <a:gd name="T2" fmla="*/ 285 w 456"/>
              <a:gd name="T3" fmla="*/ 232 h 421"/>
              <a:gd name="T4" fmla="*/ 288 w 456"/>
              <a:gd name="T5" fmla="*/ 227 h 421"/>
              <a:gd name="T6" fmla="*/ 308 w 456"/>
              <a:gd name="T7" fmla="*/ 207 h 421"/>
              <a:gd name="T8" fmla="*/ 319 w 456"/>
              <a:gd name="T9" fmla="*/ 183 h 421"/>
              <a:gd name="T10" fmla="*/ 326 w 456"/>
              <a:gd name="T11" fmla="*/ 152 h 421"/>
              <a:gd name="T12" fmla="*/ 327 w 456"/>
              <a:gd name="T13" fmla="*/ 119 h 421"/>
              <a:gd name="T14" fmla="*/ 326 w 456"/>
              <a:gd name="T15" fmla="*/ 106 h 421"/>
              <a:gd name="T16" fmla="*/ 322 w 456"/>
              <a:gd name="T17" fmla="*/ 81 h 421"/>
              <a:gd name="T18" fmla="*/ 314 w 456"/>
              <a:gd name="T19" fmla="*/ 60 h 421"/>
              <a:gd name="T20" fmla="*/ 304 w 456"/>
              <a:gd name="T21" fmla="*/ 42 h 421"/>
              <a:gd name="T22" fmla="*/ 290 w 456"/>
              <a:gd name="T23" fmla="*/ 26 h 421"/>
              <a:gd name="T24" fmla="*/ 275 w 456"/>
              <a:gd name="T25" fmla="*/ 15 h 421"/>
              <a:gd name="T26" fmla="*/ 257 w 456"/>
              <a:gd name="T27" fmla="*/ 6 h 421"/>
              <a:gd name="T28" fmla="*/ 238 w 456"/>
              <a:gd name="T29" fmla="*/ 2 h 421"/>
              <a:gd name="T30" fmla="*/ 228 w 456"/>
              <a:gd name="T31" fmla="*/ 0 h 421"/>
              <a:gd name="T32" fmla="*/ 207 w 456"/>
              <a:gd name="T33" fmla="*/ 3 h 421"/>
              <a:gd name="T34" fmla="*/ 189 w 456"/>
              <a:gd name="T35" fmla="*/ 10 h 421"/>
              <a:gd name="T36" fmla="*/ 172 w 456"/>
              <a:gd name="T37" fmla="*/ 20 h 421"/>
              <a:gd name="T38" fmla="*/ 158 w 456"/>
              <a:gd name="T39" fmla="*/ 34 h 421"/>
              <a:gd name="T40" fmla="*/ 145 w 456"/>
              <a:gd name="T41" fmla="*/ 50 h 421"/>
              <a:gd name="T42" fmla="*/ 137 w 456"/>
              <a:gd name="T43" fmla="*/ 72 h 421"/>
              <a:gd name="T44" fmla="*/ 130 w 456"/>
              <a:gd name="T45" fmla="*/ 95 h 421"/>
              <a:gd name="T46" fmla="*/ 128 w 456"/>
              <a:gd name="T47" fmla="*/ 119 h 421"/>
              <a:gd name="T48" fmla="*/ 128 w 456"/>
              <a:gd name="T49" fmla="*/ 135 h 421"/>
              <a:gd name="T50" fmla="*/ 132 w 456"/>
              <a:gd name="T51" fmla="*/ 168 h 421"/>
              <a:gd name="T52" fmla="*/ 141 w 456"/>
              <a:gd name="T53" fmla="*/ 196 h 421"/>
              <a:gd name="T54" fmla="*/ 156 w 456"/>
              <a:gd name="T55" fmla="*/ 218 h 421"/>
              <a:gd name="T56" fmla="*/ 166 w 456"/>
              <a:gd name="T57" fmla="*/ 227 h 421"/>
              <a:gd name="T58" fmla="*/ 171 w 456"/>
              <a:gd name="T59" fmla="*/ 238 h 421"/>
              <a:gd name="T60" fmla="*/ 171 w 456"/>
              <a:gd name="T61" fmla="*/ 238 h 421"/>
              <a:gd name="T62" fmla="*/ 168 w 456"/>
              <a:gd name="T63" fmla="*/ 246 h 421"/>
              <a:gd name="T64" fmla="*/ 159 w 456"/>
              <a:gd name="T65" fmla="*/ 251 h 421"/>
              <a:gd name="T66" fmla="*/ 127 w 456"/>
              <a:gd name="T67" fmla="*/ 259 h 421"/>
              <a:gd name="T68" fmla="*/ 68 w 456"/>
              <a:gd name="T69" fmla="*/ 284 h 421"/>
              <a:gd name="T70" fmla="*/ 44 w 456"/>
              <a:gd name="T71" fmla="*/ 298 h 421"/>
              <a:gd name="T72" fmla="*/ 26 w 456"/>
              <a:gd name="T73" fmla="*/ 316 h 421"/>
              <a:gd name="T74" fmla="*/ 11 w 456"/>
              <a:gd name="T75" fmla="*/ 336 h 421"/>
              <a:gd name="T76" fmla="*/ 3 w 456"/>
              <a:gd name="T77" fmla="*/ 357 h 421"/>
              <a:gd name="T78" fmla="*/ 0 w 456"/>
              <a:gd name="T79" fmla="*/ 378 h 421"/>
              <a:gd name="T80" fmla="*/ 0 w 456"/>
              <a:gd name="T81" fmla="*/ 406 h 421"/>
              <a:gd name="T82" fmla="*/ 3 w 456"/>
              <a:gd name="T83" fmla="*/ 416 h 421"/>
              <a:gd name="T84" fmla="*/ 13 w 456"/>
              <a:gd name="T85" fmla="*/ 421 h 421"/>
              <a:gd name="T86" fmla="*/ 441 w 456"/>
              <a:gd name="T87" fmla="*/ 421 h 421"/>
              <a:gd name="T88" fmla="*/ 451 w 456"/>
              <a:gd name="T89" fmla="*/ 416 h 421"/>
              <a:gd name="T90" fmla="*/ 456 w 456"/>
              <a:gd name="T91" fmla="*/ 406 h 421"/>
              <a:gd name="T92" fmla="*/ 456 w 456"/>
              <a:gd name="T93" fmla="*/ 378 h 421"/>
              <a:gd name="T94" fmla="*/ 453 w 456"/>
              <a:gd name="T95" fmla="*/ 357 h 421"/>
              <a:gd name="T96" fmla="*/ 443 w 456"/>
              <a:gd name="T97" fmla="*/ 336 h 421"/>
              <a:gd name="T98" fmla="*/ 430 w 456"/>
              <a:gd name="T99" fmla="*/ 316 h 421"/>
              <a:gd name="T100" fmla="*/ 410 w 456"/>
              <a:gd name="T101" fmla="*/ 298 h 421"/>
              <a:gd name="T102" fmla="*/ 386 w 456"/>
              <a:gd name="T103" fmla="*/ 284 h 421"/>
              <a:gd name="T104" fmla="*/ 329 w 456"/>
              <a:gd name="T105" fmla="*/ 259 h 421"/>
              <a:gd name="T106" fmla="*/ 295 w 456"/>
              <a:gd name="T107" fmla="*/ 251 h 421"/>
              <a:gd name="T108" fmla="*/ 287 w 456"/>
              <a:gd name="T109" fmla="*/ 246 h 421"/>
              <a:gd name="T110" fmla="*/ 283 w 456"/>
              <a:gd name="T111" fmla="*/ 238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56" h="421">
                <a:moveTo>
                  <a:pt x="283" y="238"/>
                </a:moveTo>
                <a:lnTo>
                  <a:pt x="283" y="238"/>
                </a:lnTo>
                <a:lnTo>
                  <a:pt x="283" y="238"/>
                </a:lnTo>
                <a:lnTo>
                  <a:pt x="285" y="232"/>
                </a:lnTo>
                <a:lnTo>
                  <a:pt x="288" y="227"/>
                </a:lnTo>
                <a:lnTo>
                  <a:pt x="288" y="227"/>
                </a:lnTo>
                <a:lnTo>
                  <a:pt x="300" y="218"/>
                </a:lnTo>
                <a:lnTo>
                  <a:pt x="308" y="207"/>
                </a:lnTo>
                <a:lnTo>
                  <a:pt x="314" y="196"/>
                </a:lnTo>
                <a:lnTo>
                  <a:pt x="319" y="183"/>
                </a:lnTo>
                <a:lnTo>
                  <a:pt x="322" y="168"/>
                </a:lnTo>
                <a:lnTo>
                  <a:pt x="326" y="152"/>
                </a:lnTo>
                <a:lnTo>
                  <a:pt x="326" y="135"/>
                </a:lnTo>
                <a:lnTo>
                  <a:pt x="327" y="119"/>
                </a:lnTo>
                <a:lnTo>
                  <a:pt x="327" y="119"/>
                </a:lnTo>
                <a:lnTo>
                  <a:pt x="326" y="106"/>
                </a:lnTo>
                <a:lnTo>
                  <a:pt x="324" y="95"/>
                </a:lnTo>
                <a:lnTo>
                  <a:pt x="322" y="81"/>
                </a:lnTo>
                <a:lnTo>
                  <a:pt x="319" y="72"/>
                </a:lnTo>
                <a:lnTo>
                  <a:pt x="314" y="60"/>
                </a:lnTo>
                <a:lnTo>
                  <a:pt x="309" y="50"/>
                </a:lnTo>
                <a:lnTo>
                  <a:pt x="304" y="42"/>
                </a:lnTo>
                <a:lnTo>
                  <a:pt x="298" y="34"/>
                </a:lnTo>
                <a:lnTo>
                  <a:pt x="290" y="26"/>
                </a:lnTo>
                <a:lnTo>
                  <a:pt x="283" y="20"/>
                </a:lnTo>
                <a:lnTo>
                  <a:pt x="275" y="15"/>
                </a:lnTo>
                <a:lnTo>
                  <a:pt x="265" y="10"/>
                </a:lnTo>
                <a:lnTo>
                  <a:pt x="257" y="6"/>
                </a:lnTo>
                <a:lnTo>
                  <a:pt x="247" y="3"/>
                </a:lnTo>
                <a:lnTo>
                  <a:pt x="238" y="2"/>
                </a:lnTo>
                <a:lnTo>
                  <a:pt x="228" y="0"/>
                </a:lnTo>
                <a:lnTo>
                  <a:pt x="228" y="0"/>
                </a:lnTo>
                <a:lnTo>
                  <a:pt x="216" y="2"/>
                </a:lnTo>
                <a:lnTo>
                  <a:pt x="207" y="3"/>
                </a:lnTo>
                <a:lnTo>
                  <a:pt x="199" y="6"/>
                </a:lnTo>
                <a:lnTo>
                  <a:pt x="189" y="10"/>
                </a:lnTo>
                <a:lnTo>
                  <a:pt x="181" y="15"/>
                </a:lnTo>
                <a:lnTo>
                  <a:pt x="172" y="20"/>
                </a:lnTo>
                <a:lnTo>
                  <a:pt x="164" y="26"/>
                </a:lnTo>
                <a:lnTo>
                  <a:pt x="158" y="34"/>
                </a:lnTo>
                <a:lnTo>
                  <a:pt x="151" y="42"/>
                </a:lnTo>
                <a:lnTo>
                  <a:pt x="145" y="50"/>
                </a:lnTo>
                <a:lnTo>
                  <a:pt x="140" y="60"/>
                </a:lnTo>
                <a:lnTo>
                  <a:pt x="137" y="72"/>
                </a:lnTo>
                <a:lnTo>
                  <a:pt x="132" y="81"/>
                </a:lnTo>
                <a:lnTo>
                  <a:pt x="130" y="95"/>
                </a:lnTo>
                <a:lnTo>
                  <a:pt x="128" y="106"/>
                </a:lnTo>
                <a:lnTo>
                  <a:pt x="128" y="119"/>
                </a:lnTo>
                <a:lnTo>
                  <a:pt x="128" y="119"/>
                </a:lnTo>
                <a:lnTo>
                  <a:pt x="128" y="135"/>
                </a:lnTo>
                <a:lnTo>
                  <a:pt x="130" y="152"/>
                </a:lnTo>
                <a:lnTo>
                  <a:pt x="132" y="168"/>
                </a:lnTo>
                <a:lnTo>
                  <a:pt x="135" y="183"/>
                </a:lnTo>
                <a:lnTo>
                  <a:pt x="141" y="196"/>
                </a:lnTo>
                <a:lnTo>
                  <a:pt x="148" y="207"/>
                </a:lnTo>
                <a:lnTo>
                  <a:pt x="156" y="218"/>
                </a:lnTo>
                <a:lnTo>
                  <a:pt x="166" y="227"/>
                </a:lnTo>
                <a:lnTo>
                  <a:pt x="166" y="227"/>
                </a:lnTo>
                <a:lnTo>
                  <a:pt x="169" y="232"/>
                </a:lnTo>
                <a:lnTo>
                  <a:pt x="171" y="238"/>
                </a:lnTo>
                <a:lnTo>
                  <a:pt x="171" y="238"/>
                </a:lnTo>
                <a:lnTo>
                  <a:pt x="171" y="238"/>
                </a:lnTo>
                <a:lnTo>
                  <a:pt x="171" y="243"/>
                </a:lnTo>
                <a:lnTo>
                  <a:pt x="168" y="246"/>
                </a:lnTo>
                <a:lnTo>
                  <a:pt x="164" y="249"/>
                </a:lnTo>
                <a:lnTo>
                  <a:pt x="159" y="251"/>
                </a:lnTo>
                <a:lnTo>
                  <a:pt x="159" y="251"/>
                </a:lnTo>
                <a:lnTo>
                  <a:pt x="127" y="259"/>
                </a:lnTo>
                <a:lnTo>
                  <a:pt x="96" y="271"/>
                </a:lnTo>
                <a:lnTo>
                  <a:pt x="68" y="284"/>
                </a:lnTo>
                <a:lnTo>
                  <a:pt x="55" y="290"/>
                </a:lnTo>
                <a:lnTo>
                  <a:pt x="44" y="298"/>
                </a:lnTo>
                <a:lnTo>
                  <a:pt x="34" y="307"/>
                </a:lnTo>
                <a:lnTo>
                  <a:pt x="26" y="316"/>
                </a:lnTo>
                <a:lnTo>
                  <a:pt x="18" y="326"/>
                </a:lnTo>
                <a:lnTo>
                  <a:pt x="11" y="336"/>
                </a:lnTo>
                <a:lnTo>
                  <a:pt x="6" y="346"/>
                </a:lnTo>
                <a:lnTo>
                  <a:pt x="3" y="357"/>
                </a:lnTo>
                <a:lnTo>
                  <a:pt x="0" y="367"/>
                </a:lnTo>
                <a:lnTo>
                  <a:pt x="0" y="378"/>
                </a:lnTo>
                <a:lnTo>
                  <a:pt x="0" y="406"/>
                </a:lnTo>
                <a:lnTo>
                  <a:pt x="0" y="406"/>
                </a:lnTo>
                <a:lnTo>
                  <a:pt x="0" y="411"/>
                </a:lnTo>
                <a:lnTo>
                  <a:pt x="3" y="416"/>
                </a:lnTo>
                <a:lnTo>
                  <a:pt x="8" y="419"/>
                </a:lnTo>
                <a:lnTo>
                  <a:pt x="13" y="421"/>
                </a:lnTo>
                <a:lnTo>
                  <a:pt x="441" y="421"/>
                </a:lnTo>
                <a:lnTo>
                  <a:pt x="441" y="421"/>
                </a:lnTo>
                <a:lnTo>
                  <a:pt x="448" y="419"/>
                </a:lnTo>
                <a:lnTo>
                  <a:pt x="451" y="416"/>
                </a:lnTo>
                <a:lnTo>
                  <a:pt x="454" y="411"/>
                </a:lnTo>
                <a:lnTo>
                  <a:pt x="456" y="406"/>
                </a:lnTo>
                <a:lnTo>
                  <a:pt x="456" y="378"/>
                </a:lnTo>
                <a:lnTo>
                  <a:pt x="456" y="378"/>
                </a:lnTo>
                <a:lnTo>
                  <a:pt x="454" y="367"/>
                </a:lnTo>
                <a:lnTo>
                  <a:pt x="453" y="357"/>
                </a:lnTo>
                <a:lnTo>
                  <a:pt x="448" y="346"/>
                </a:lnTo>
                <a:lnTo>
                  <a:pt x="443" y="336"/>
                </a:lnTo>
                <a:lnTo>
                  <a:pt x="436" y="326"/>
                </a:lnTo>
                <a:lnTo>
                  <a:pt x="430" y="316"/>
                </a:lnTo>
                <a:lnTo>
                  <a:pt x="420" y="307"/>
                </a:lnTo>
                <a:lnTo>
                  <a:pt x="410" y="298"/>
                </a:lnTo>
                <a:lnTo>
                  <a:pt x="399" y="290"/>
                </a:lnTo>
                <a:lnTo>
                  <a:pt x="386" y="284"/>
                </a:lnTo>
                <a:lnTo>
                  <a:pt x="360" y="271"/>
                </a:lnTo>
                <a:lnTo>
                  <a:pt x="329" y="259"/>
                </a:lnTo>
                <a:lnTo>
                  <a:pt x="295" y="251"/>
                </a:lnTo>
                <a:lnTo>
                  <a:pt x="295" y="251"/>
                </a:lnTo>
                <a:lnTo>
                  <a:pt x="290" y="249"/>
                </a:lnTo>
                <a:lnTo>
                  <a:pt x="287" y="246"/>
                </a:lnTo>
                <a:lnTo>
                  <a:pt x="285" y="243"/>
                </a:lnTo>
                <a:lnTo>
                  <a:pt x="283" y="238"/>
                </a:lnTo>
                <a:lnTo>
                  <a:pt x="283" y="238"/>
                </a:lnTo>
                <a:close/>
              </a:path>
            </a:pathLst>
          </a:custGeom>
          <a:solidFill>
            <a:schemeClr val="bg1">
              <a:lumMod val="75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en-US"/>
          </a:p>
        </p:txBody>
      </p:sp>
      <p:sp>
        <p:nvSpPr>
          <p:cNvPr id="12" name="Person"/>
          <p:cNvSpPr>
            <a:spLocks/>
          </p:cNvSpPr>
          <p:nvPr/>
        </p:nvSpPr>
        <p:spPr bwMode="auto">
          <a:xfrm>
            <a:off x="4491432" y="5267765"/>
            <a:ext cx="821801" cy="794076"/>
          </a:xfrm>
          <a:custGeom>
            <a:avLst/>
            <a:gdLst>
              <a:gd name="T0" fmla="*/ 283 w 456"/>
              <a:gd name="T1" fmla="*/ 238 h 421"/>
              <a:gd name="T2" fmla="*/ 285 w 456"/>
              <a:gd name="T3" fmla="*/ 232 h 421"/>
              <a:gd name="T4" fmla="*/ 288 w 456"/>
              <a:gd name="T5" fmla="*/ 227 h 421"/>
              <a:gd name="T6" fmla="*/ 308 w 456"/>
              <a:gd name="T7" fmla="*/ 207 h 421"/>
              <a:gd name="T8" fmla="*/ 319 w 456"/>
              <a:gd name="T9" fmla="*/ 183 h 421"/>
              <a:gd name="T10" fmla="*/ 326 w 456"/>
              <a:gd name="T11" fmla="*/ 152 h 421"/>
              <a:gd name="T12" fmla="*/ 327 w 456"/>
              <a:gd name="T13" fmla="*/ 119 h 421"/>
              <a:gd name="T14" fmla="*/ 326 w 456"/>
              <a:gd name="T15" fmla="*/ 106 h 421"/>
              <a:gd name="T16" fmla="*/ 322 w 456"/>
              <a:gd name="T17" fmla="*/ 81 h 421"/>
              <a:gd name="T18" fmla="*/ 314 w 456"/>
              <a:gd name="T19" fmla="*/ 60 h 421"/>
              <a:gd name="T20" fmla="*/ 304 w 456"/>
              <a:gd name="T21" fmla="*/ 42 h 421"/>
              <a:gd name="T22" fmla="*/ 290 w 456"/>
              <a:gd name="T23" fmla="*/ 26 h 421"/>
              <a:gd name="T24" fmla="*/ 275 w 456"/>
              <a:gd name="T25" fmla="*/ 15 h 421"/>
              <a:gd name="T26" fmla="*/ 257 w 456"/>
              <a:gd name="T27" fmla="*/ 6 h 421"/>
              <a:gd name="T28" fmla="*/ 238 w 456"/>
              <a:gd name="T29" fmla="*/ 2 h 421"/>
              <a:gd name="T30" fmla="*/ 228 w 456"/>
              <a:gd name="T31" fmla="*/ 0 h 421"/>
              <a:gd name="T32" fmla="*/ 207 w 456"/>
              <a:gd name="T33" fmla="*/ 3 h 421"/>
              <a:gd name="T34" fmla="*/ 189 w 456"/>
              <a:gd name="T35" fmla="*/ 10 h 421"/>
              <a:gd name="T36" fmla="*/ 172 w 456"/>
              <a:gd name="T37" fmla="*/ 20 h 421"/>
              <a:gd name="T38" fmla="*/ 158 w 456"/>
              <a:gd name="T39" fmla="*/ 34 h 421"/>
              <a:gd name="T40" fmla="*/ 145 w 456"/>
              <a:gd name="T41" fmla="*/ 50 h 421"/>
              <a:gd name="T42" fmla="*/ 137 w 456"/>
              <a:gd name="T43" fmla="*/ 72 h 421"/>
              <a:gd name="T44" fmla="*/ 130 w 456"/>
              <a:gd name="T45" fmla="*/ 95 h 421"/>
              <a:gd name="T46" fmla="*/ 128 w 456"/>
              <a:gd name="T47" fmla="*/ 119 h 421"/>
              <a:gd name="T48" fmla="*/ 128 w 456"/>
              <a:gd name="T49" fmla="*/ 135 h 421"/>
              <a:gd name="T50" fmla="*/ 132 w 456"/>
              <a:gd name="T51" fmla="*/ 168 h 421"/>
              <a:gd name="T52" fmla="*/ 141 w 456"/>
              <a:gd name="T53" fmla="*/ 196 h 421"/>
              <a:gd name="T54" fmla="*/ 156 w 456"/>
              <a:gd name="T55" fmla="*/ 218 h 421"/>
              <a:gd name="T56" fmla="*/ 166 w 456"/>
              <a:gd name="T57" fmla="*/ 227 h 421"/>
              <a:gd name="T58" fmla="*/ 171 w 456"/>
              <a:gd name="T59" fmla="*/ 238 h 421"/>
              <a:gd name="T60" fmla="*/ 171 w 456"/>
              <a:gd name="T61" fmla="*/ 238 h 421"/>
              <a:gd name="T62" fmla="*/ 168 w 456"/>
              <a:gd name="T63" fmla="*/ 246 h 421"/>
              <a:gd name="T64" fmla="*/ 159 w 456"/>
              <a:gd name="T65" fmla="*/ 251 h 421"/>
              <a:gd name="T66" fmla="*/ 127 w 456"/>
              <a:gd name="T67" fmla="*/ 259 h 421"/>
              <a:gd name="T68" fmla="*/ 68 w 456"/>
              <a:gd name="T69" fmla="*/ 284 h 421"/>
              <a:gd name="T70" fmla="*/ 44 w 456"/>
              <a:gd name="T71" fmla="*/ 298 h 421"/>
              <a:gd name="T72" fmla="*/ 26 w 456"/>
              <a:gd name="T73" fmla="*/ 316 h 421"/>
              <a:gd name="T74" fmla="*/ 11 w 456"/>
              <a:gd name="T75" fmla="*/ 336 h 421"/>
              <a:gd name="T76" fmla="*/ 3 w 456"/>
              <a:gd name="T77" fmla="*/ 357 h 421"/>
              <a:gd name="T78" fmla="*/ 0 w 456"/>
              <a:gd name="T79" fmla="*/ 378 h 421"/>
              <a:gd name="T80" fmla="*/ 0 w 456"/>
              <a:gd name="T81" fmla="*/ 406 h 421"/>
              <a:gd name="T82" fmla="*/ 3 w 456"/>
              <a:gd name="T83" fmla="*/ 416 h 421"/>
              <a:gd name="T84" fmla="*/ 13 w 456"/>
              <a:gd name="T85" fmla="*/ 421 h 421"/>
              <a:gd name="T86" fmla="*/ 441 w 456"/>
              <a:gd name="T87" fmla="*/ 421 h 421"/>
              <a:gd name="T88" fmla="*/ 451 w 456"/>
              <a:gd name="T89" fmla="*/ 416 h 421"/>
              <a:gd name="T90" fmla="*/ 456 w 456"/>
              <a:gd name="T91" fmla="*/ 406 h 421"/>
              <a:gd name="T92" fmla="*/ 456 w 456"/>
              <a:gd name="T93" fmla="*/ 378 h 421"/>
              <a:gd name="T94" fmla="*/ 453 w 456"/>
              <a:gd name="T95" fmla="*/ 357 h 421"/>
              <a:gd name="T96" fmla="*/ 443 w 456"/>
              <a:gd name="T97" fmla="*/ 336 h 421"/>
              <a:gd name="T98" fmla="*/ 430 w 456"/>
              <a:gd name="T99" fmla="*/ 316 h 421"/>
              <a:gd name="T100" fmla="*/ 410 w 456"/>
              <a:gd name="T101" fmla="*/ 298 h 421"/>
              <a:gd name="T102" fmla="*/ 386 w 456"/>
              <a:gd name="T103" fmla="*/ 284 h 421"/>
              <a:gd name="T104" fmla="*/ 329 w 456"/>
              <a:gd name="T105" fmla="*/ 259 h 421"/>
              <a:gd name="T106" fmla="*/ 295 w 456"/>
              <a:gd name="T107" fmla="*/ 251 h 421"/>
              <a:gd name="T108" fmla="*/ 287 w 456"/>
              <a:gd name="T109" fmla="*/ 246 h 421"/>
              <a:gd name="T110" fmla="*/ 283 w 456"/>
              <a:gd name="T111" fmla="*/ 238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56" h="421">
                <a:moveTo>
                  <a:pt x="283" y="238"/>
                </a:moveTo>
                <a:lnTo>
                  <a:pt x="283" y="238"/>
                </a:lnTo>
                <a:lnTo>
                  <a:pt x="283" y="238"/>
                </a:lnTo>
                <a:lnTo>
                  <a:pt x="285" y="232"/>
                </a:lnTo>
                <a:lnTo>
                  <a:pt x="288" y="227"/>
                </a:lnTo>
                <a:lnTo>
                  <a:pt x="288" y="227"/>
                </a:lnTo>
                <a:lnTo>
                  <a:pt x="300" y="218"/>
                </a:lnTo>
                <a:lnTo>
                  <a:pt x="308" y="207"/>
                </a:lnTo>
                <a:lnTo>
                  <a:pt x="314" y="196"/>
                </a:lnTo>
                <a:lnTo>
                  <a:pt x="319" y="183"/>
                </a:lnTo>
                <a:lnTo>
                  <a:pt x="322" y="168"/>
                </a:lnTo>
                <a:lnTo>
                  <a:pt x="326" y="152"/>
                </a:lnTo>
                <a:lnTo>
                  <a:pt x="326" y="135"/>
                </a:lnTo>
                <a:lnTo>
                  <a:pt x="327" y="119"/>
                </a:lnTo>
                <a:lnTo>
                  <a:pt x="327" y="119"/>
                </a:lnTo>
                <a:lnTo>
                  <a:pt x="326" y="106"/>
                </a:lnTo>
                <a:lnTo>
                  <a:pt x="324" y="95"/>
                </a:lnTo>
                <a:lnTo>
                  <a:pt x="322" y="81"/>
                </a:lnTo>
                <a:lnTo>
                  <a:pt x="319" y="72"/>
                </a:lnTo>
                <a:lnTo>
                  <a:pt x="314" y="60"/>
                </a:lnTo>
                <a:lnTo>
                  <a:pt x="309" y="50"/>
                </a:lnTo>
                <a:lnTo>
                  <a:pt x="304" y="42"/>
                </a:lnTo>
                <a:lnTo>
                  <a:pt x="298" y="34"/>
                </a:lnTo>
                <a:lnTo>
                  <a:pt x="290" y="26"/>
                </a:lnTo>
                <a:lnTo>
                  <a:pt x="283" y="20"/>
                </a:lnTo>
                <a:lnTo>
                  <a:pt x="275" y="15"/>
                </a:lnTo>
                <a:lnTo>
                  <a:pt x="265" y="10"/>
                </a:lnTo>
                <a:lnTo>
                  <a:pt x="257" y="6"/>
                </a:lnTo>
                <a:lnTo>
                  <a:pt x="247" y="3"/>
                </a:lnTo>
                <a:lnTo>
                  <a:pt x="238" y="2"/>
                </a:lnTo>
                <a:lnTo>
                  <a:pt x="228" y="0"/>
                </a:lnTo>
                <a:lnTo>
                  <a:pt x="228" y="0"/>
                </a:lnTo>
                <a:lnTo>
                  <a:pt x="216" y="2"/>
                </a:lnTo>
                <a:lnTo>
                  <a:pt x="207" y="3"/>
                </a:lnTo>
                <a:lnTo>
                  <a:pt x="199" y="6"/>
                </a:lnTo>
                <a:lnTo>
                  <a:pt x="189" y="10"/>
                </a:lnTo>
                <a:lnTo>
                  <a:pt x="181" y="15"/>
                </a:lnTo>
                <a:lnTo>
                  <a:pt x="172" y="20"/>
                </a:lnTo>
                <a:lnTo>
                  <a:pt x="164" y="26"/>
                </a:lnTo>
                <a:lnTo>
                  <a:pt x="158" y="34"/>
                </a:lnTo>
                <a:lnTo>
                  <a:pt x="151" y="42"/>
                </a:lnTo>
                <a:lnTo>
                  <a:pt x="145" y="50"/>
                </a:lnTo>
                <a:lnTo>
                  <a:pt x="140" y="60"/>
                </a:lnTo>
                <a:lnTo>
                  <a:pt x="137" y="72"/>
                </a:lnTo>
                <a:lnTo>
                  <a:pt x="132" y="81"/>
                </a:lnTo>
                <a:lnTo>
                  <a:pt x="130" y="95"/>
                </a:lnTo>
                <a:lnTo>
                  <a:pt x="128" y="106"/>
                </a:lnTo>
                <a:lnTo>
                  <a:pt x="128" y="119"/>
                </a:lnTo>
                <a:lnTo>
                  <a:pt x="128" y="119"/>
                </a:lnTo>
                <a:lnTo>
                  <a:pt x="128" y="135"/>
                </a:lnTo>
                <a:lnTo>
                  <a:pt x="130" y="152"/>
                </a:lnTo>
                <a:lnTo>
                  <a:pt x="132" y="168"/>
                </a:lnTo>
                <a:lnTo>
                  <a:pt x="135" y="183"/>
                </a:lnTo>
                <a:lnTo>
                  <a:pt x="141" y="196"/>
                </a:lnTo>
                <a:lnTo>
                  <a:pt x="148" y="207"/>
                </a:lnTo>
                <a:lnTo>
                  <a:pt x="156" y="218"/>
                </a:lnTo>
                <a:lnTo>
                  <a:pt x="166" y="227"/>
                </a:lnTo>
                <a:lnTo>
                  <a:pt x="166" y="227"/>
                </a:lnTo>
                <a:lnTo>
                  <a:pt x="169" y="232"/>
                </a:lnTo>
                <a:lnTo>
                  <a:pt x="171" y="238"/>
                </a:lnTo>
                <a:lnTo>
                  <a:pt x="171" y="238"/>
                </a:lnTo>
                <a:lnTo>
                  <a:pt x="171" y="238"/>
                </a:lnTo>
                <a:lnTo>
                  <a:pt x="171" y="243"/>
                </a:lnTo>
                <a:lnTo>
                  <a:pt x="168" y="246"/>
                </a:lnTo>
                <a:lnTo>
                  <a:pt x="164" y="249"/>
                </a:lnTo>
                <a:lnTo>
                  <a:pt x="159" y="251"/>
                </a:lnTo>
                <a:lnTo>
                  <a:pt x="159" y="251"/>
                </a:lnTo>
                <a:lnTo>
                  <a:pt x="127" y="259"/>
                </a:lnTo>
                <a:lnTo>
                  <a:pt x="96" y="271"/>
                </a:lnTo>
                <a:lnTo>
                  <a:pt x="68" y="284"/>
                </a:lnTo>
                <a:lnTo>
                  <a:pt x="55" y="290"/>
                </a:lnTo>
                <a:lnTo>
                  <a:pt x="44" y="298"/>
                </a:lnTo>
                <a:lnTo>
                  <a:pt x="34" y="307"/>
                </a:lnTo>
                <a:lnTo>
                  <a:pt x="26" y="316"/>
                </a:lnTo>
                <a:lnTo>
                  <a:pt x="18" y="326"/>
                </a:lnTo>
                <a:lnTo>
                  <a:pt x="11" y="336"/>
                </a:lnTo>
                <a:lnTo>
                  <a:pt x="6" y="346"/>
                </a:lnTo>
                <a:lnTo>
                  <a:pt x="3" y="357"/>
                </a:lnTo>
                <a:lnTo>
                  <a:pt x="0" y="367"/>
                </a:lnTo>
                <a:lnTo>
                  <a:pt x="0" y="378"/>
                </a:lnTo>
                <a:lnTo>
                  <a:pt x="0" y="406"/>
                </a:lnTo>
                <a:lnTo>
                  <a:pt x="0" y="406"/>
                </a:lnTo>
                <a:lnTo>
                  <a:pt x="0" y="411"/>
                </a:lnTo>
                <a:lnTo>
                  <a:pt x="3" y="416"/>
                </a:lnTo>
                <a:lnTo>
                  <a:pt x="8" y="419"/>
                </a:lnTo>
                <a:lnTo>
                  <a:pt x="13" y="421"/>
                </a:lnTo>
                <a:lnTo>
                  <a:pt x="441" y="421"/>
                </a:lnTo>
                <a:lnTo>
                  <a:pt x="441" y="421"/>
                </a:lnTo>
                <a:lnTo>
                  <a:pt x="448" y="419"/>
                </a:lnTo>
                <a:lnTo>
                  <a:pt x="451" y="416"/>
                </a:lnTo>
                <a:lnTo>
                  <a:pt x="454" y="411"/>
                </a:lnTo>
                <a:lnTo>
                  <a:pt x="456" y="406"/>
                </a:lnTo>
                <a:lnTo>
                  <a:pt x="456" y="378"/>
                </a:lnTo>
                <a:lnTo>
                  <a:pt x="456" y="378"/>
                </a:lnTo>
                <a:lnTo>
                  <a:pt x="454" y="367"/>
                </a:lnTo>
                <a:lnTo>
                  <a:pt x="453" y="357"/>
                </a:lnTo>
                <a:lnTo>
                  <a:pt x="448" y="346"/>
                </a:lnTo>
                <a:lnTo>
                  <a:pt x="443" y="336"/>
                </a:lnTo>
                <a:lnTo>
                  <a:pt x="436" y="326"/>
                </a:lnTo>
                <a:lnTo>
                  <a:pt x="430" y="316"/>
                </a:lnTo>
                <a:lnTo>
                  <a:pt x="420" y="307"/>
                </a:lnTo>
                <a:lnTo>
                  <a:pt x="410" y="298"/>
                </a:lnTo>
                <a:lnTo>
                  <a:pt x="399" y="290"/>
                </a:lnTo>
                <a:lnTo>
                  <a:pt x="386" y="284"/>
                </a:lnTo>
                <a:lnTo>
                  <a:pt x="360" y="271"/>
                </a:lnTo>
                <a:lnTo>
                  <a:pt x="329" y="259"/>
                </a:lnTo>
                <a:lnTo>
                  <a:pt x="295" y="251"/>
                </a:lnTo>
                <a:lnTo>
                  <a:pt x="295" y="251"/>
                </a:lnTo>
                <a:lnTo>
                  <a:pt x="290" y="249"/>
                </a:lnTo>
                <a:lnTo>
                  <a:pt x="287" y="246"/>
                </a:lnTo>
                <a:lnTo>
                  <a:pt x="285" y="243"/>
                </a:lnTo>
                <a:lnTo>
                  <a:pt x="283" y="238"/>
                </a:lnTo>
                <a:lnTo>
                  <a:pt x="283" y="238"/>
                </a:lnTo>
                <a:close/>
              </a:path>
            </a:pathLst>
          </a:custGeom>
          <a:solidFill>
            <a:schemeClr val="bg1">
              <a:lumMod val="75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en-US"/>
          </a:p>
        </p:txBody>
      </p:sp>
      <p:sp>
        <p:nvSpPr>
          <p:cNvPr id="13" name="Person"/>
          <p:cNvSpPr>
            <a:spLocks/>
          </p:cNvSpPr>
          <p:nvPr/>
        </p:nvSpPr>
        <p:spPr bwMode="auto">
          <a:xfrm>
            <a:off x="5329991" y="5275260"/>
            <a:ext cx="821801" cy="794076"/>
          </a:xfrm>
          <a:custGeom>
            <a:avLst/>
            <a:gdLst>
              <a:gd name="T0" fmla="*/ 283 w 456"/>
              <a:gd name="T1" fmla="*/ 238 h 421"/>
              <a:gd name="T2" fmla="*/ 285 w 456"/>
              <a:gd name="T3" fmla="*/ 232 h 421"/>
              <a:gd name="T4" fmla="*/ 288 w 456"/>
              <a:gd name="T5" fmla="*/ 227 h 421"/>
              <a:gd name="T6" fmla="*/ 308 w 456"/>
              <a:gd name="T7" fmla="*/ 207 h 421"/>
              <a:gd name="T8" fmla="*/ 319 w 456"/>
              <a:gd name="T9" fmla="*/ 183 h 421"/>
              <a:gd name="T10" fmla="*/ 326 w 456"/>
              <a:gd name="T11" fmla="*/ 152 h 421"/>
              <a:gd name="T12" fmla="*/ 327 w 456"/>
              <a:gd name="T13" fmla="*/ 119 h 421"/>
              <a:gd name="T14" fmla="*/ 326 w 456"/>
              <a:gd name="T15" fmla="*/ 106 h 421"/>
              <a:gd name="T16" fmla="*/ 322 w 456"/>
              <a:gd name="T17" fmla="*/ 81 h 421"/>
              <a:gd name="T18" fmla="*/ 314 w 456"/>
              <a:gd name="T19" fmla="*/ 60 h 421"/>
              <a:gd name="T20" fmla="*/ 304 w 456"/>
              <a:gd name="T21" fmla="*/ 42 h 421"/>
              <a:gd name="T22" fmla="*/ 290 w 456"/>
              <a:gd name="T23" fmla="*/ 26 h 421"/>
              <a:gd name="T24" fmla="*/ 275 w 456"/>
              <a:gd name="T25" fmla="*/ 15 h 421"/>
              <a:gd name="T26" fmla="*/ 257 w 456"/>
              <a:gd name="T27" fmla="*/ 6 h 421"/>
              <a:gd name="T28" fmla="*/ 238 w 456"/>
              <a:gd name="T29" fmla="*/ 2 h 421"/>
              <a:gd name="T30" fmla="*/ 228 w 456"/>
              <a:gd name="T31" fmla="*/ 0 h 421"/>
              <a:gd name="T32" fmla="*/ 207 w 456"/>
              <a:gd name="T33" fmla="*/ 3 h 421"/>
              <a:gd name="T34" fmla="*/ 189 w 456"/>
              <a:gd name="T35" fmla="*/ 10 h 421"/>
              <a:gd name="T36" fmla="*/ 172 w 456"/>
              <a:gd name="T37" fmla="*/ 20 h 421"/>
              <a:gd name="T38" fmla="*/ 158 w 456"/>
              <a:gd name="T39" fmla="*/ 34 h 421"/>
              <a:gd name="T40" fmla="*/ 145 w 456"/>
              <a:gd name="T41" fmla="*/ 50 h 421"/>
              <a:gd name="T42" fmla="*/ 137 w 456"/>
              <a:gd name="T43" fmla="*/ 72 h 421"/>
              <a:gd name="T44" fmla="*/ 130 w 456"/>
              <a:gd name="T45" fmla="*/ 95 h 421"/>
              <a:gd name="T46" fmla="*/ 128 w 456"/>
              <a:gd name="T47" fmla="*/ 119 h 421"/>
              <a:gd name="T48" fmla="*/ 128 w 456"/>
              <a:gd name="T49" fmla="*/ 135 h 421"/>
              <a:gd name="T50" fmla="*/ 132 w 456"/>
              <a:gd name="T51" fmla="*/ 168 h 421"/>
              <a:gd name="T52" fmla="*/ 141 w 456"/>
              <a:gd name="T53" fmla="*/ 196 h 421"/>
              <a:gd name="T54" fmla="*/ 156 w 456"/>
              <a:gd name="T55" fmla="*/ 218 h 421"/>
              <a:gd name="T56" fmla="*/ 166 w 456"/>
              <a:gd name="T57" fmla="*/ 227 h 421"/>
              <a:gd name="T58" fmla="*/ 171 w 456"/>
              <a:gd name="T59" fmla="*/ 238 h 421"/>
              <a:gd name="T60" fmla="*/ 171 w 456"/>
              <a:gd name="T61" fmla="*/ 238 h 421"/>
              <a:gd name="T62" fmla="*/ 168 w 456"/>
              <a:gd name="T63" fmla="*/ 246 h 421"/>
              <a:gd name="T64" fmla="*/ 159 w 456"/>
              <a:gd name="T65" fmla="*/ 251 h 421"/>
              <a:gd name="T66" fmla="*/ 127 w 456"/>
              <a:gd name="T67" fmla="*/ 259 h 421"/>
              <a:gd name="T68" fmla="*/ 68 w 456"/>
              <a:gd name="T69" fmla="*/ 284 h 421"/>
              <a:gd name="T70" fmla="*/ 44 w 456"/>
              <a:gd name="T71" fmla="*/ 298 h 421"/>
              <a:gd name="T72" fmla="*/ 26 w 456"/>
              <a:gd name="T73" fmla="*/ 316 h 421"/>
              <a:gd name="T74" fmla="*/ 11 w 456"/>
              <a:gd name="T75" fmla="*/ 336 h 421"/>
              <a:gd name="T76" fmla="*/ 3 w 456"/>
              <a:gd name="T77" fmla="*/ 357 h 421"/>
              <a:gd name="T78" fmla="*/ 0 w 456"/>
              <a:gd name="T79" fmla="*/ 378 h 421"/>
              <a:gd name="T80" fmla="*/ 0 w 456"/>
              <a:gd name="T81" fmla="*/ 406 h 421"/>
              <a:gd name="T82" fmla="*/ 3 w 456"/>
              <a:gd name="T83" fmla="*/ 416 h 421"/>
              <a:gd name="T84" fmla="*/ 13 w 456"/>
              <a:gd name="T85" fmla="*/ 421 h 421"/>
              <a:gd name="T86" fmla="*/ 441 w 456"/>
              <a:gd name="T87" fmla="*/ 421 h 421"/>
              <a:gd name="T88" fmla="*/ 451 w 456"/>
              <a:gd name="T89" fmla="*/ 416 h 421"/>
              <a:gd name="T90" fmla="*/ 456 w 456"/>
              <a:gd name="T91" fmla="*/ 406 h 421"/>
              <a:gd name="T92" fmla="*/ 456 w 456"/>
              <a:gd name="T93" fmla="*/ 378 h 421"/>
              <a:gd name="T94" fmla="*/ 453 w 456"/>
              <a:gd name="T95" fmla="*/ 357 h 421"/>
              <a:gd name="T96" fmla="*/ 443 w 456"/>
              <a:gd name="T97" fmla="*/ 336 h 421"/>
              <a:gd name="T98" fmla="*/ 430 w 456"/>
              <a:gd name="T99" fmla="*/ 316 h 421"/>
              <a:gd name="T100" fmla="*/ 410 w 456"/>
              <a:gd name="T101" fmla="*/ 298 h 421"/>
              <a:gd name="T102" fmla="*/ 386 w 456"/>
              <a:gd name="T103" fmla="*/ 284 h 421"/>
              <a:gd name="T104" fmla="*/ 329 w 456"/>
              <a:gd name="T105" fmla="*/ 259 h 421"/>
              <a:gd name="T106" fmla="*/ 295 w 456"/>
              <a:gd name="T107" fmla="*/ 251 h 421"/>
              <a:gd name="T108" fmla="*/ 287 w 456"/>
              <a:gd name="T109" fmla="*/ 246 h 421"/>
              <a:gd name="T110" fmla="*/ 283 w 456"/>
              <a:gd name="T111" fmla="*/ 238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56" h="421">
                <a:moveTo>
                  <a:pt x="283" y="238"/>
                </a:moveTo>
                <a:lnTo>
                  <a:pt x="283" y="238"/>
                </a:lnTo>
                <a:lnTo>
                  <a:pt x="283" y="238"/>
                </a:lnTo>
                <a:lnTo>
                  <a:pt x="285" y="232"/>
                </a:lnTo>
                <a:lnTo>
                  <a:pt x="288" y="227"/>
                </a:lnTo>
                <a:lnTo>
                  <a:pt x="288" y="227"/>
                </a:lnTo>
                <a:lnTo>
                  <a:pt x="300" y="218"/>
                </a:lnTo>
                <a:lnTo>
                  <a:pt x="308" y="207"/>
                </a:lnTo>
                <a:lnTo>
                  <a:pt x="314" y="196"/>
                </a:lnTo>
                <a:lnTo>
                  <a:pt x="319" y="183"/>
                </a:lnTo>
                <a:lnTo>
                  <a:pt x="322" y="168"/>
                </a:lnTo>
                <a:lnTo>
                  <a:pt x="326" y="152"/>
                </a:lnTo>
                <a:lnTo>
                  <a:pt x="326" y="135"/>
                </a:lnTo>
                <a:lnTo>
                  <a:pt x="327" y="119"/>
                </a:lnTo>
                <a:lnTo>
                  <a:pt x="327" y="119"/>
                </a:lnTo>
                <a:lnTo>
                  <a:pt x="326" y="106"/>
                </a:lnTo>
                <a:lnTo>
                  <a:pt x="324" y="95"/>
                </a:lnTo>
                <a:lnTo>
                  <a:pt x="322" y="81"/>
                </a:lnTo>
                <a:lnTo>
                  <a:pt x="319" y="72"/>
                </a:lnTo>
                <a:lnTo>
                  <a:pt x="314" y="60"/>
                </a:lnTo>
                <a:lnTo>
                  <a:pt x="309" y="50"/>
                </a:lnTo>
                <a:lnTo>
                  <a:pt x="304" y="42"/>
                </a:lnTo>
                <a:lnTo>
                  <a:pt x="298" y="34"/>
                </a:lnTo>
                <a:lnTo>
                  <a:pt x="290" y="26"/>
                </a:lnTo>
                <a:lnTo>
                  <a:pt x="283" y="20"/>
                </a:lnTo>
                <a:lnTo>
                  <a:pt x="275" y="15"/>
                </a:lnTo>
                <a:lnTo>
                  <a:pt x="265" y="10"/>
                </a:lnTo>
                <a:lnTo>
                  <a:pt x="257" y="6"/>
                </a:lnTo>
                <a:lnTo>
                  <a:pt x="247" y="3"/>
                </a:lnTo>
                <a:lnTo>
                  <a:pt x="238" y="2"/>
                </a:lnTo>
                <a:lnTo>
                  <a:pt x="228" y="0"/>
                </a:lnTo>
                <a:lnTo>
                  <a:pt x="228" y="0"/>
                </a:lnTo>
                <a:lnTo>
                  <a:pt x="216" y="2"/>
                </a:lnTo>
                <a:lnTo>
                  <a:pt x="207" y="3"/>
                </a:lnTo>
                <a:lnTo>
                  <a:pt x="199" y="6"/>
                </a:lnTo>
                <a:lnTo>
                  <a:pt x="189" y="10"/>
                </a:lnTo>
                <a:lnTo>
                  <a:pt x="181" y="15"/>
                </a:lnTo>
                <a:lnTo>
                  <a:pt x="172" y="20"/>
                </a:lnTo>
                <a:lnTo>
                  <a:pt x="164" y="26"/>
                </a:lnTo>
                <a:lnTo>
                  <a:pt x="158" y="34"/>
                </a:lnTo>
                <a:lnTo>
                  <a:pt x="151" y="42"/>
                </a:lnTo>
                <a:lnTo>
                  <a:pt x="145" y="50"/>
                </a:lnTo>
                <a:lnTo>
                  <a:pt x="140" y="60"/>
                </a:lnTo>
                <a:lnTo>
                  <a:pt x="137" y="72"/>
                </a:lnTo>
                <a:lnTo>
                  <a:pt x="132" y="81"/>
                </a:lnTo>
                <a:lnTo>
                  <a:pt x="130" y="95"/>
                </a:lnTo>
                <a:lnTo>
                  <a:pt x="128" y="106"/>
                </a:lnTo>
                <a:lnTo>
                  <a:pt x="128" y="119"/>
                </a:lnTo>
                <a:lnTo>
                  <a:pt x="128" y="119"/>
                </a:lnTo>
                <a:lnTo>
                  <a:pt x="128" y="135"/>
                </a:lnTo>
                <a:lnTo>
                  <a:pt x="130" y="152"/>
                </a:lnTo>
                <a:lnTo>
                  <a:pt x="132" y="168"/>
                </a:lnTo>
                <a:lnTo>
                  <a:pt x="135" y="183"/>
                </a:lnTo>
                <a:lnTo>
                  <a:pt x="141" y="196"/>
                </a:lnTo>
                <a:lnTo>
                  <a:pt x="148" y="207"/>
                </a:lnTo>
                <a:lnTo>
                  <a:pt x="156" y="218"/>
                </a:lnTo>
                <a:lnTo>
                  <a:pt x="166" y="227"/>
                </a:lnTo>
                <a:lnTo>
                  <a:pt x="166" y="227"/>
                </a:lnTo>
                <a:lnTo>
                  <a:pt x="169" y="232"/>
                </a:lnTo>
                <a:lnTo>
                  <a:pt x="171" y="238"/>
                </a:lnTo>
                <a:lnTo>
                  <a:pt x="171" y="238"/>
                </a:lnTo>
                <a:lnTo>
                  <a:pt x="171" y="238"/>
                </a:lnTo>
                <a:lnTo>
                  <a:pt x="171" y="243"/>
                </a:lnTo>
                <a:lnTo>
                  <a:pt x="168" y="246"/>
                </a:lnTo>
                <a:lnTo>
                  <a:pt x="164" y="249"/>
                </a:lnTo>
                <a:lnTo>
                  <a:pt x="159" y="251"/>
                </a:lnTo>
                <a:lnTo>
                  <a:pt x="159" y="251"/>
                </a:lnTo>
                <a:lnTo>
                  <a:pt x="127" y="259"/>
                </a:lnTo>
                <a:lnTo>
                  <a:pt x="96" y="271"/>
                </a:lnTo>
                <a:lnTo>
                  <a:pt x="68" y="284"/>
                </a:lnTo>
                <a:lnTo>
                  <a:pt x="55" y="290"/>
                </a:lnTo>
                <a:lnTo>
                  <a:pt x="44" y="298"/>
                </a:lnTo>
                <a:lnTo>
                  <a:pt x="34" y="307"/>
                </a:lnTo>
                <a:lnTo>
                  <a:pt x="26" y="316"/>
                </a:lnTo>
                <a:lnTo>
                  <a:pt x="18" y="326"/>
                </a:lnTo>
                <a:lnTo>
                  <a:pt x="11" y="336"/>
                </a:lnTo>
                <a:lnTo>
                  <a:pt x="6" y="346"/>
                </a:lnTo>
                <a:lnTo>
                  <a:pt x="3" y="357"/>
                </a:lnTo>
                <a:lnTo>
                  <a:pt x="0" y="367"/>
                </a:lnTo>
                <a:lnTo>
                  <a:pt x="0" y="378"/>
                </a:lnTo>
                <a:lnTo>
                  <a:pt x="0" y="406"/>
                </a:lnTo>
                <a:lnTo>
                  <a:pt x="0" y="406"/>
                </a:lnTo>
                <a:lnTo>
                  <a:pt x="0" y="411"/>
                </a:lnTo>
                <a:lnTo>
                  <a:pt x="3" y="416"/>
                </a:lnTo>
                <a:lnTo>
                  <a:pt x="8" y="419"/>
                </a:lnTo>
                <a:lnTo>
                  <a:pt x="13" y="421"/>
                </a:lnTo>
                <a:lnTo>
                  <a:pt x="441" y="421"/>
                </a:lnTo>
                <a:lnTo>
                  <a:pt x="441" y="421"/>
                </a:lnTo>
                <a:lnTo>
                  <a:pt x="448" y="419"/>
                </a:lnTo>
                <a:lnTo>
                  <a:pt x="451" y="416"/>
                </a:lnTo>
                <a:lnTo>
                  <a:pt x="454" y="411"/>
                </a:lnTo>
                <a:lnTo>
                  <a:pt x="456" y="406"/>
                </a:lnTo>
                <a:lnTo>
                  <a:pt x="456" y="378"/>
                </a:lnTo>
                <a:lnTo>
                  <a:pt x="456" y="378"/>
                </a:lnTo>
                <a:lnTo>
                  <a:pt x="454" y="367"/>
                </a:lnTo>
                <a:lnTo>
                  <a:pt x="453" y="357"/>
                </a:lnTo>
                <a:lnTo>
                  <a:pt x="448" y="346"/>
                </a:lnTo>
                <a:lnTo>
                  <a:pt x="443" y="336"/>
                </a:lnTo>
                <a:lnTo>
                  <a:pt x="436" y="326"/>
                </a:lnTo>
                <a:lnTo>
                  <a:pt x="430" y="316"/>
                </a:lnTo>
                <a:lnTo>
                  <a:pt x="420" y="307"/>
                </a:lnTo>
                <a:lnTo>
                  <a:pt x="410" y="298"/>
                </a:lnTo>
                <a:lnTo>
                  <a:pt x="399" y="290"/>
                </a:lnTo>
                <a:lnTo>
                  <a:pt x="386" y="284"/>
                </a:lnTo>
                <a:lnTo>
                  <a:pt x="360" y="271"/>
                </a:lnTo>
                <a:lnTo>
                  <a:pt x="329" y="259"/>
                </a:lnTo>
                <a:lnTo>
                  <a:pt x="295" y="251"/>
                </a:lnTo>
                <a:lnTo>
                  <a:pt x="295" y="251"/>
                </a:lnTo>
                <a:lnTo>
                  <a:pt x="290" y="249"/>
                </a:lnTo>
                <a:lnTo>
                  <a:pt x="287" y="246"/>
                </a:lnTo>
                <a:lnTo>
                  <a:pt x="285" y="243"/>
                </a:lnTo>
                <a:lnTo>
                  <a:pt x="283" y="238"/>
                </a:lnTo>
                <a:lnTo>
                  <a:pt x="283" y="238"/>
                </a:lnTo>
                <a:close/>
              </a:path>
            </a:pathLst>
          </a:custGeom>
          <a:solidFill>
            <a:schemeClr val="bg1">
              <a:lumMod val="75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en-US"/>
          </a:p>
        </p:txBody>
      </p:sp>
      <p:sp>
        <p:nvSpPr>
          <p:cNvPr id="14" name="Person"/>
          <p:cNvSpPr>
            <a:spLocks/>
          </p:cNvSpPr>
          <p:nvPr/>
        </p:nvSpPr>
        <p:spPr bwMode="auto">
          <a:xfrm>
            <a:off x="6159228" y="5275260"/>
            <a:ext cx="821801" cy="794076"/>
          </a:xfrm>
          <a:custGeom>
            <a:avLst/>
            <a:gdLst>
              <a:gd name="T0" fmla="*/ 283 w 456"/>
              <a:gd name="T1" fmla="*/ 238 h 421"/>
              <a:gd name="T2" fmla="*/ 285 w 456"/>
              <a:gd name="T3" fmla="*/ 232 h 421"/>
              <a:gd name="T4" fmla="*/ 288 w 456"/>
              <a:gd name="T5" fmla="*/ 227 h 421"/>
              <a:gd name="T6" fmla="*/ 308 w 456"/>
              <a:gd name="T7" fmla="*/ 207 h 421"/>
              <a:gd name="T8" fmla="*/ 319 w 456"/>
              <a:gd name="T9" fmla="*/ 183 h 421"/>
              <a:gd name="T10" fmla="*/ 326 w 456"/>
              <a:gd name="T11" fmla="*/ 152 h 421"/>
              <a:gd name="T12" fmla="*/ 327 w 456"/>
              <a:gd name="T13" fmla="*/ 119 h 421"/>
              <a:gd name="T14" fmla="*/ 326 w 456"/>
              <a:gd name="T15" fmla="*/ 106 h 421"/>
              <a:gd name="T16" fmla="*/ 322 w 456"/>
              <a:gd name="T17" fmla="*/ 81 h 421"/>
              <a:gd name="T18" fmla="*/ 314 w 456"/>
              <a:gd name="T19" fmla="*/ 60 h 421"/>
              <a:gd name="T20" fmla="*/ 304 w 456"/>
              <a:gd name="T21" fmla="*/ 42 h 421"/>
              <a:gd name="T22" fmla="*/ 290 w 456"/>
              <a:gd name="T23" fmla="*/ 26 h 421"/>
              <a:gd name="T24" fmla="*/ 275 w 456"/>
              <a:gd name="T25" fmla="*/ 15 h 421"/>
              <a:gd name="T26" fmla="*/ 257 w 456"/>
              <a:gd name="T27" fmla="*/ 6 h 421"/>
              <a:gd name="T28" fmla="*/ 238 w 456"/>
              <a:gd name="T29" fmla="*/ 2 h 421"/>
              <a:gd name="T30" fmla="*/ 228 w 456"/>
              <a:gd name="T31" fmla="*/ 0 h 421"/>
              <a:gd name="T32" fmla="*/ 207 w 456"/>
              <a:gd name="T33" fmla="*/ 3 h 421"/>
              <a:gd name="T34" fmla="*/ 189 w 456"/>
              <a:gd name="T35" fmla="*/ 10 h 421"/>
              <a:gd name="T36" fmla="*/ 172 w 456"/>
              <a:gd name="T37" fmla="*/ 20 h 421"/>
              <a:gd name="T38" fmla="*/ 158 w 456"/>
              <a:gd name="T39" fmla="*/ 34 h 421"/>
              <a:gd name="T40" fmla="*/ 145 w 456"/>
              <a:gd name="T41" fmla="*/ 50 h 421"/>
              <a:gd name="T42" fmla="*/ 137 w 456"/>
              <a:gd name="T43" fmla="*/ 72 h 421"/>
              <a:gd name="T44" fmla="*/ 130 w 456"/>
              <a:gd name="T45" fmla="*/ 95 h 421"/>
              <a:gd name="T46" fmla="*/ 128 w 456"/>
              <a:gd name="T47" fmla="*/ 119 h 421"/>
              <a:gd name="T48" fmla="*/ 128 w 456"/>
              <a:gd name="T49" fmla="*/ 135 h 421"/>
              <a:gd name="T50" fmla="*/ 132 w 456"/>
              <a:gd name="T51" fmla="*/ 168 h 421"/>
              <a:gd name="T52" fmla="*/ 141 w 456"/>
              <a:gd name="T53" fmla="*/ 196 h 421"/>
              <a:gd name="T54" fmla="*/ 156 w 456"/>
              <a:gd name="T55" fmla="*/ 218 h 421"/>
              <a:gd name="T56" fmla="*/ 166 w 456"/>
              <a:gd name="T57" fmla="*/ 227 h 421"/>
              <a:gd name="T58" fmla="*/ 171 w 456"/>
              <a:gd name="T59" fmla="*/ 238 h 421"/>
              <a:gd name="T60" fmla="*/ 171 w 456"/>
              <a:gd name="T61" fmla="*/ 238 h 421"/>
              <a:gd name="T62" fmla="*/ 168 w 456"/>
              <a:gd name="T63" fmla="*/ 246 h 421"/>
              <a:gd name="T64" fmla="*/ 159 w 456"/>
              <a:gd name="T65" fmla="*/ 251 h 421"/>
              <a:gd name="T66" fmla="*/ 127 w 456"/>
              <a:gd name="T67" fmla="*/ 259 h 421"/>
              <a:gd name="T68" fmla="*/ 68 w 456"/>
              <a:gd name="T69" fmla="*/ 284 h 421"/>
              <a:gd name="T70" fmla="*/ 44 w 456"/>
              <a:gd name="T71" fmla="*/ 298 h 421"/>
              <a:gd name="T72" fmla="*/ 26 w 456"/>
              <a:gd name="T73" fmla="*/ 316 h 421"/>
              <a:gd name="T74" fmla="*/ 11 w 456"/>
              <a:gd name="T75" fmla="*/ 336 h 421"/>
              <a:gd name="T76" fmla="*/ 3 w 456"/>
              <a:gd name="T77" fmla="*/ 357 h 421"/>
              <a:gd name="T78" fmla="*/ 0 w 456"/>
              <a:gd name="T79" fmla="*/ 378 h 421"/>
              <a:gd name="T80" fmla="*/ 0 w 456"/>
              <a:gd name="T81" fmla="*/ 406 h 421"/>
              <a:gd name="T82" fmla="*/ 3 w 456"/>
              <a:gd name="T83" fmla="*/ 416 h 421"/>
              <a:gd name="T84" fmla="*/ 13 w 456"/>
              <a:gd name="T85" fmla="*/ 421 h 421"/>
              <a:gd name="T86" fmla="*/ 441 w 456"/>
              <a:gd name="T87" fmla="*/ 421 h 421"/>
              <a:gd name="T88" fmla="*/ 451 w 456"/>
              <a:gd name="T89" fmla="*/ 416 h 421"/>
              <a:gd name="T90" fmla="*/ 456 w 456"/>
              <a:gd name="T91" fmla="*/ 406 h 421"/>
              <a:gd name="T92" fmla="*/ 456 w 456"/>
              <a:gd name="T93" fmla="*/ 378 h 421"/>
              <a:gd name="T94" fmla="*/ 453 w 456"/>
              <a:gd name="T95" fmla="*/ 357 h 421"/>
              <a:gd name="T96" fmla="*/ 443 w 456"/>
              <a:gd name="T97" fmla="*/ 336 h 421"/>
              <a:gd name="T98" fmla="*/ 430 w 456"/>
              <a:gd name="T99" fmla="*/ 316 h 421"/>
              <a:gd name="T100" fmla="*/ 410 w 456"/>
              <a:gd name="T101" fmla="*/ 298 h 421"/>
              <a:gd name="T102" fmla="*/ 386 w 456"/>
              <a:gd name="T103" fmla="*/ 284 h 421"/>
              <a:gd name="T104" fmla="*/ 329 w 456"/>
              <a:gd name="T105" fmla="*/ 259 h 421"/>
              <a:gd name="T106" fmla="*/ 295 w 456"/>
              <a:gd name="T107" fmla="*/ 251 h 421"/>
              <a:gd name="T108" fmla="*/ 287 w 456"/>
              <a:gd name="T109" fmla="*/ 246 h 421"/>
              <a:gd name="T110" fmla="*/ 283 w 456"/>
              <a:gd name="T111" fmla="*/ 238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56" h="421">
                <a:moveTo>
                  <a:pt x="283" y="238"/>
                </a:moveTo>
                <a:lnTo>
                  <a:pt x="283" y="238"/>
                </a:lnTo>
                <a:lnTo>
                  <a:pt x="283" y="238"/>
                </a:lnTo>
                <a:lnTo>
                  <a:pt x="285" y="232"/>
                </a:lnTo>
                <a:lnTo>
                  <a:pt x="288" y="227"/>
                </a:lnTo>
                <a:lnTo>
                  <a:pt x="288" y="227"/>
                </a:lnTo>
                <a:lnTo>
                  <a:pt x="300" y="218"/>
                </a:lnTo>
                <a:lnTo>
                  <a:pt x="308" y="207"/>
                </a:lnTo>
                <a:lnTo>
                  <a:pt x="314" y="196"/>
                </a:lnTo>
                <a:lnTo>
                  <a:pt x="319" y="183"/>
                </a:lnTo>
                <a:lnTo>
                  <a:pt x="322" y="168"/>
                </a:lnTo>
                <a:lnTo>
                  <a:pt x="326" y="152"/>
                </a:lnTo>
                <a:lnTo>
                  <a:pt x="326" y="135"/>
                </a:lnTo>
                <a:lnTo>
                  <a:pt x="327" y="119"/>
                </a:lnTo>
                <a:lnTo>
                  <a:pt x="327" y="119"/>
                </a:lnTo>
                <a:lnTo>
                  <a:pt x="326" y="106"/>
                </a:lnTo>
                <a:lnTo>
                  <a:pt x="324" y="95"/>
                </a:lnTo>
                <a:lnTo>
                  <a:pt x="322" y="81"/>
                </a:lnTo>
                <a:lnTo>
                  <a:pt x="319" y="72"/>
                </a:lnTo>
                <a:lnTo>
                  <a:pt x="314" y="60"/>
                </a:lnTo>
                <a:lnTo>
                  <a:pt x="309" y="50"/>
                </a:lnTo>
                <a:lnTo>
                  <a:pt x="304" y="42"/>
                </a:lnTo>
                <a:lnTo>
                  <a:pt x="298" y="34"/>
                </a:lnTo>
                <a:lnTo>
                  <a:pt x="290" y="26"/>
                </a:lnTo>
                <a:lnTo>
                  <a:pt x="283" y="20"/>
                </a:lnTo>
                <a:lnTo>
                  <a:pt x="275" y="15"/>
                </a:lnTo>
                <a:lnTo>
                  <a:pt x="265" y="10"/>
                </a:lnTo>
                <a:lnTo>
                  <a:pt x="257" y="6"/>
                </a:lnTo>
                <a:lnTo>
                  <a:pt x="247" y="3"/>
                </a:lnTo>
                <a:lnTo>
                  <a:pt x="238" y="2"/>
                </a:lnTo>
                <a:lnTo>
                  <a:pt x="228" y="0"/>
                </a:lnTo>
                <a:lnTo>
                  <a:pt x="228" y="0"/>
                </a:lnTo>
                <a:lnTo>
                  <a:pt x="216" y="2"/>
                </a:lnTo>
                <a:lnTo>
                  <a:pt x="207" y="3"/>
                </a:lnTo>
                <a:lnTo>
                  <a:pt x="199" y="6"/>
                </a:lnTo>
                <a:lnTo>
                  <a:pt x="189" y="10"/>
                </a:lnTo>
                <a:lnTo>
                  <a:pt x="181" y="15"/>
                </a:lnTo>
                <a:lnTo>
                  <a:pt x="172" y="20"/>
                </a:lnTo>
                <a:lnTo>
                  <a:pt x="164" y="26"/>
                </a:lnTo>
                <a:lnTo>
                  <a:pt x="158" y="34"/>
                </a:lnTo>
                <a:lnTo>
                  <a:pt x="151" y="42"/>
                </a:lnTo>
                <a:lnTo>
                  <a:pt x="145" y="50"/>
                </a:lnTo>
                <a:lnTo>
                  <a:pt x="140" y="60"/>
                </a:lnTo>
                <a:lnTo>
                  <a:pt x="137" y="72"/>
                </a:lnTo>
                <a:lnTo>
                  <a:pt x="132" y="81"/>
                </a:lnTo>
                <a:lnTo>
                  <a:pt x="130" y="95"/>
                </a:lnTo>
                <a:lnTo>
                  <a:pt x="128" y="106"/>
                </a:lnTo>
                <a:lnTo>
                  <a:pt x="128" y="119"/>
                </a:lnTo>
                <a:lnTo>
                  <a:pt x="128" y="119"/>
                </a:lnTo>
                <a:lnTo>
                  <a:pt x="128" y="135"/>
                </a:lnTo>
                <a:lnTo>
                  <a:pt x="130" y="152"/>
                </a:lnTo>
                <a:lnTo>
                  <a:pt x="132" y="168"/>
                </a:lnTo>
                <a:lnTo>
                  <a:pt x="135" y="183"/>
                </a:lnTo>
                <a:lnTo>
                  <a:pt x="141" y="196"/>
                </a:lnTo>
                <a:lnTo>
                  <a:pt x="148" y="207"/>
                </a:lnTo>
                <a:lnTo>
                  <a:pt x="156" y="218"/>
                </a:lnTo>
                <a:lnTo>
                  <a:pt x="166" y="227"/>
                </a:lnTo>
                <a:lnTo>
                  <a:pt x="166" y="227"/>
                </a:lnTo>
                <a:lnTo>
                  <a:pt x="169" y="232"/>
                </a:lnTo>
                <a:lnTo>
                  <a:pt x="171" y="238"/>
                </a:lnTo>
                <a:lnTo>
                  <a:pt x="171" y="238"/>
                </a:lnTo>
                <a:lnTo>
                  <a:pt x="171" y="238"/>
                </a:lnTo>
                <a:lnTo>
                  <a:pt x="171" y="243"/>
                </a:lnTo>
                <a:lnTo>
                  <a:pt x="168" y="246"/>
                </a:lnTo>
                <a:lnTo>
                  <a:pt x="164" y="249"/>
                </a:lnTo>
                <a:lnTo>
                  <a:pt x="159" y="251"/>
                </a:lnTo>
                <a:lnTo>
                  <a:pt x="159" y="251"/>
                </a:lnTo>
                <a:lnTo>
                  <a:pt x="127" y="259"/>
                </a:lnTo>
                <a:lnTo>
                  <a:pt x="96" y="271"/>
                </a:lnTo>
                <a:lnTo>
                  <a:pt x="68" y="284"/>
                </a:lnTo>
                <a:lnTo>
                  <a:pt x="55" y="290"/>
                </a:lnTo>
                <a:lnTo>
                  <a:pt x="44" y="298"/>
                </a:lnTo>
                <a:lnTo>
                  <a:pt x="34" y="307"/>
                </a:lnTo>
                <a:lnTo>
                  <a:pt x="26" y="316"/>
                </a:lnTo>
                <a:lnTo>
                  <a:pt x="18" y="326"/>
                </a:lnTo>
                <a:lnTo>
                  <a:pt x="11" y="336"/>
                </a:lnTo>
                <a:lnTo>
                  <a:pt x="6" y="346"/>
                </a:lnTo>
                <a:lnTo>
                  <a:pt x="3" y="357"/>
                </a:lnTo>
                <a:lnTo>
                  <a:pt x="0" y="367"/>
                </a:lnTo>
                <a:lnTo>
                  <a:pt x="0" y="378"/>
                </a:lnTo>
                <a:lnTo>
                  <a:pt x="0" y="406"/>
                </a:lnTo>
                <a:lnTo>
                  <a:pt x="0" y="406"/>
                </a:lnTo>
                <a:lnTo>
                  <a:pt x="0" y="411"/>
                </a:lnTo>
                <a:lnTo>
                  <a:pt x="3" y="416"/>
                </a:lnTo>
                <a:lnTo>
                  <a:pt x="8" y="419"/>
                </a:lnTo>
                <a:lnTo>
                  <a:pt x="13" y="421"/>
                </a:lnTo>
                <a:lnTo>
                  <a:pt x="441" y="421"/>
                </a:lnTo>
                <a:lnTo>
                  <a:pt x="441" y="421"/>
                </a:lnTo>
                <a:lnTo>
                  <a:pt x="448" y="419"/>
                </a:lnTo>
                <a:lnTo>
                  <a:pt x="451" y="416"/>
                </a:lnTo>
                <a:lnTo>
                  <a:pt x="454" y="411"/>
                </a:lnTo>
                <a:lnTo>
                  <a:pt x="456" y="406"/>
                </a:lnTo>
                <a:lnTo>
                  <a:pt x="456" y="378"/>
                </a:lnTo>
                <a:lnTo>
                  <a:pt x="456" y="378"/>
                </a:lnTo>
                <a:lnTo>
                  <a:pt x="454" y="367"/>
                </a:lnTo>
                <a:lnTo>
                  <a:pt x="453" y="357"/>
                </a:lnTo>
                <a:lnTo>
                  <a:pt x="448" y="346"/>
                </a:lnTo>
                <a:lnTo>
                  <a:pt x="443" y="336"/>
                </a:lnTo>
                <a:lnTo>
                  <a:pt x="436" y="326"/>
                </a:lnTo>
                <a:lnTo>
                  <a:pt x="430" y="316"/>
                </a:lnTo>
                <a:lnTo>
                  <a:pt x="420" y="307"/>
                </a:lnTo>
                <a:lnTo>
                  <a:pt x="410" y="298"/>
                </a:lnTo>
                <a:lnTo>
                  <a:pt x="399" y="290"/>
                </a:lnTo>
                <a:lnTo>
                  <a:pt x="386" y="284"/>
                </a:lnTo>
                <a:lnTo>
                  <a:pt x="360" y="271"/>
                </a:lnTo>
                <a:lnTo>
                  <a:pt x="329" y="259"/>
                </a:lnTo>
                <a:lnTo>
                  <a:pt x="295" y="251"/>
                </a:lnTo>
                <a:lnTo>
                  <a:pt x="295" y="251"/>
                </a:lnTo>
                <a:lnTo>
                  <a:pt x="290" y="249"/>
                </a:lnTo>
                <a:lnTo>
                  <a:pt x="287" y="246"/>
                </a:lnTo>
                <a:lnTo>
                  <a:pt x="285" y="243"/>
                </a:lnTo>
                <a:lnTo>
                  <a:pt x="283" y="238"/>
                </a:lnTo>
                <a:lnTo>
                  <a:pt x="283" y="238"/>
                </a:lnTo>
                <a:close/>
              </a:path>
            </a:pathLst>
          </a:custGeom>
          <a:solidFill>
            <a:schemeClr val="bg1">
              <a:lumMod val="75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en-US"/>
          </a:p>
        </p:txBody>
      </p:sp>
      <p:sp>
        <p:nvSpPr>
          <p:cNvPr id="15" name="Person"/>
          <p:cNvSpPr>
            <a:spLocks/>
          </p:cNvSpPr>
          <p:nvPr/>
        </p:nvSpPr>
        <p:spPr bwMode="auto">
          <a:xfrm>
            <a:off x="7006739" y="5280284"/>
            <a:ext cx="821801" cy="794076"/>
          </a:xfrm>
          <a:custGeom>
            <a:avLst/>
            <a:gdLst>
              <a:gd name="T0" fmla="*/ 283 w 456"/>
              <a:gd name="T1" fmla="*/ 238 h 421"/>
              <a:gd name="T2" fmla="*/ 285 w 456"/>
              <a:gd name="T3" fmla="*/ 232 h 421"/>
              <a:gd name="T4" fmla="*/ 288 w 456"/>
              <a:gd name="T5" fmla="*/ 227 h 421"/>
              <a:gd name="T6" fmla="*/ 308 w 456"/>
              <a:gd name="T7" fmla="*/ 207 h 421"/>
              <a:gd name="T8" fmla="*/ 319 w 456"/>
              <a:gd name="T9" fmla="*/ 183 h 421"/>
              <a:gd name="T10" fmla="*/ 326 w 456"/>
              <a:gd name="T11" fmla="*/ 152 h 421"/>
              <a:gd name="T12" fmla="*/ 327 w 456"/>
              <a:gd name="T13" fmla="*/ 119 h 421"/>
              <a:gd name="T14" fmla="*/ 326 w 456"/>
              <a:gd name="T15" fmla="*/ 106 h 421"/>
              <a:gd name="T16" fmla="*/ 322 w 456"/>
              <a:gd name="T17" fmla="*/ 81 h 421"/>
              <a:gd name="T18" fmla="*/ 314 w 456"/>
              <a:gd name="T19" fmla="*/ 60 h 421"/>
              <a:gd name="T20" fmla="*/ 304 w 456"/>
              <a:gd name="T21" fmla="*/ 42 h 421"/>
              <a:gd name="T22" fmla="*/ 290 w 456"/>
              <a:gd name="T23" fmla="*/ 26 h 421"/>
              <a:gd name="T24" fmla="*/ 275 w 456"/>
              <a:gd name="T25" fmla="*/ 15 h 421"/>
              <a:gd name="T26" fmla="*/ 257 w 456"/>
              <a:gd name="T27" fmla="*/ 6 h 421"/>
              <a:gd name="T28" fmla="*/ 238 w 456"/>
              <a:gd name="T29" fmla="*/ 2 h 421"/>
              <a:gd name="T30" fmla="*/ 228 w 456"/>
              <a:gd name="T31" fmla="*/ 0 h 421"/>
              <a:gd name="T32" fmla="*/ 207 w 456"/>
              <a:gd name="T33" fmla="*/ 3 h 421"/>
              <a:gd name="T34" fmla="*/ 189 w 456"/>
              <a:gd name="T35" fmla="*/ 10 h 421"/>
              <a:gd name="T36" fmla="*/ 172 w 456"/>
              <a:gd name="T37" fmla="*/ 20 h 421"/>
              <a:gd name="T38" fmla="*/ 158 w 456"/>
              <a:gd name="T39" fmla="*/ 34 h 421"/>
              <a:gd name="T40" fmla="*/ 145 w 456"/>
              <a:gd name="T41" fmla="*/ 50 h 421"/>
              <a:gd name="T42" fmla="*/ 137 w 456"/>
              <a:gd name="T43" fmla="*/ 72 h 421"/>
              <a:gd name="T44" fmla="*/ 130 w 456"/>
              <a:gd name="T45" fmla="*/ 95 h 421"/>
              <a:gd name="T46" fmla="*/ 128 w 456"/>
              <a:gd name="T47" fmla="*/ 119 h 421"/>
              <a:gd name="T48" fmla="*/ 128 w 456"/>
              <a:gd name="T49" fmla="*/ 135 h 421"/>
              <a:gd name="T50" fmla="*/ 132 w 456"/>
              <a:gd name="T51" fmla="*/ 168 h 421"/>
              <a:gd name="T52" fmla="*/ 141 w 456"/>
              <a:gd name="T53" fmla="*/ 196 h 421"/>
              <a:gd name="T54" fmla="*/ 156 w 456"/>
              <a:gd name="T55" fmla="*/ 218 h 421"/>
              <a:gd name="T56" fmla="*/ 166 w 456"/>
              <a:gd name="T57" fmla="*/ 227 h 421"/>
              <a:gd name="T58" fmla="*/ 171 w 456"/>
              <a:gd name="T59" fmla="*/ 238 h 421"/>
              <a:gd name="T60" fmla="*/ 171 w 456"/>
              <a:gd name="T61" fmla="*/ 238 h 421"/>
              <a:gd name="T62" fmla="*/ 168 w 456"/>
              <a:gd name="T63" fmla="*/ 246 h 421"/>
              <a:gd name="T64" fmla="*/ 159 w 456"/>
              <a:gd name="T65" fmla="*/ 251 h 421"/>
              <a:gd name="T66" fmla="*/ 127 w 456"/>
              <a:gd name="T67" fmla="*/ 259 h 421"/>
              <a:gd name="T68" fmla="*/ 68 w 456"/>
              <a:gd name="T69" fmla="*/ 284 h 421"/>
              <a:gd name="T70" fmla="*/ 44 w 456"/>
              <a:gd name="T71" fmla="*/ 298 h 421"/>
              <a:gd name="T72" fmla="*/ 26 w 456"/>
              <a:gd name="T73" fmla="*/ 316 h 421"/>
              <a:gd name="T74" fmla="*/ 11 w 456"/>
              <a:gd name="T75" fmla="*/ 336 h 421"/>
              <a:gd name="T76" fmla="*/ 3 w 456"/>
              <a:gd name="T77" fmla="*/ 357 h 421"/>
              <a:gd name="T78" fmla="*/ 0 w 456"/>
              <a:gd name="T79" fmla="*/ 378 h 421"/>
              <a:gd name="T80" fmla="*/ 0 w 456"/>
              <a:gd name="T81" fmla="*/ 406 h 421"/>
              <a:gd name="T82" fmla="*/ 3 w 456"/>
              <a:gd name="T83" fmla="*/ 416 h 421"/>
              <a:gd name="T84" fmla="*/ 13 w 456"/>
              <a:gd name="T85" fmla="*/ 421 h 421"/>
              <a:gd name="T86" fmla="*/ 441 w 456"/>
              <a:gd name="T87" fmla="*/ 421 h 421"/>
              <a:gd name="T88" fmla="*/ 451 w 456"/>
              <a:gd name="T89" fmla="*/ 416 h 421"/>
              <a:gd name="T90" fmla="*/ 456 w 456"/>
              <a:gd name="T91" fmla="*/ 406 h 421"/>
              <a:gd name="T92" fmla="*/ 456 w 456"/>
              <a:gd name="T93" fmla="*/ 378 h 421"/>
              <a:gd name="T94" fmla="*/ 453 w 456"/>
              <a:gd name="T95" fmla="*/ 357 h 421"/>
              <a:gd name="T96" fmla="*/ 443 w 456"/>
              <a:gd name="T97" fmla="*/ 336 h 421"/>
              <a:gd name="T98" fmla="*/ 430 w 456"/>
              <a:gd name="T99" fmla="*/ 316 h 421"/>
              <a:gd name="T100" fmla="*/ 410 w 456"/>
              <a:gd name="T101" fmla="*/ 298 h 421"/>
              <a:gd name="T102" fmla="*/ 386 w 456"/>
              <a:gd name="T103" fmla="*/ 284 h 421"/>
              <a:gd name="T104" fmla="*/ 329 w 456"/>
              <a:gd name="T105" fmla="*/ 259 h 421"/>
              <a:gd name="T106" fmla="*/ 295 w 456"/>
              <a:gd name="T107" fmla="*/ 251 h 421"/>
              <a:gd name="T108" fmla="*/ 287 w 456"/>
              <a:gd name="T109" fmla="*/ 246 h 421"/>
              <a:gd name="T110" fmla="*/ 283 w 456"/>
              <a:gd name="T111" fmla="*/ 238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56" h="421">
                <a:moveTo>
                  <a:pt x="283" y="238"/>
                </a:moveTo>
                <a:lnTo>
                  <a:pt x="283" y="238"/>
                </a:lnTo>
                <a:lnTo>
                  <a:pt x="283" y="238"/>
                </a:lnTo>
                <a:lnTo>
                  <a:pt x="285" y="232"/>
                </a:lnTo>
                <a:lnTo>
                  <a:pt x="288" y="227"/>
                </a:lnTo>
                <a:lnTo>
                  <a:pt x="288" y="227"/>
                </a:lnTo>
                <a:lnTo>
                  <a:pt x="300" y="218"/>
                </a:lnTo>
                <a:lnTo>
                  <a:pt x="308" y="207"/>
                </a:lnTo>
                <a:lnTo>
                  <a:pt x="314" y="196"/>
                </a:lnTo>
                <a:lnTo>
                  <a:pt x="319" y="183"/>
                </a:lnTo>
                <a:lnTo>
                  <a:pt x="322" y="168"/>
                </a:lnTo>
                <a:lnTo>
                  <a:pt x="326" y="152"/>
                </a:lnTo>
                <a:lnTo>
                  <a:pt x="326" y="135"/>
                </a:lnTo>
                <a:lnTo>
                  <a:pt x="327" y="119"/>
                </a:lnTo>
                <a:lnTo>
                  <a:pt x="327" y="119"/>
                </a:lnTo>
                <a:lnTo>
                  <a:pt x="326" y="106"/>
                </a:lnTo>
                <a:lnTo>
                  <a:pt x="324" y="95"/>
                </a:lnTo>
                <a:lnTo>
                  <a:pt x="322" y="81"/>
                </a:lnTo>
                <a:lnTo>
                  <a:pt x="319" y="72"/>
                </a:lnTo>
                <a:lnTo>
                  <a:pt x="314" y="60"/>
                </a:lnTo>
                <a:lnTo>
                  <a:pt x="309" y="50"/>
                </a:lnTo>
                <a:lnTo>
                  <a:pt x="304" y="42"/>
                </a:lnTo>
                <a:lnTo>
                  <a:pt x="298" y="34"/>
                </a:lnTo>
                <a:lnTo>
                  <a:pt x="290" y="26"/>
                </a:lnTo>
                <a:lnTo>
                  <a:pt x="283" y="20"/>
                </a:lnTo>
                <a:lnTo>
                  <a:pt x="275" y="15"/>
                </a:lnTo>
                <a:lnTo>
                  <a:pt x="265" y="10"/>
                </a:lnTo>
                <a:lnTo>
                  <a:pt x="257" y="6"/>
                </a:lnTo>
                <a:lnTo>
                  <a:pt x="247" y="3"/>
                </a:lnTo>
                <a:lnTo>
                  <a:pt x="238" y="2"/>
                </a:lnTo>
                <a:lnTo>
                  <a:pt x="228" y="0"/>
                </a:lnTo>
                <a:lnTo>
                  <a:pt x="228" y="0"/>
                </a:lnTo>
                <a:lnTo>
                  <a:pt x="216" y="2"/>
                </a:lnTo>
                <a:lnTo>
                  <a:pt x="207" y="3"/>
                </a:lnTo>
                <a:lnTo>
                  <a:pt x="199" y="6"/>
                </a:lnTo>
                <a:lnTo>
                  <a:pt x="189" y="10"/>
                </a:lnTo>
                <a:lnTo>
                  <a:pt x="181" y="15"/>
                </a:lnTo>
                <a:lnTo>
                  <a:pt x="172" y="20"/>
                </a:lnTo>
                <a:lnTo>
                  <a:pt x="164" y="26"/>
                </a:lnTo>
                <a:lnTo>
                  <a:pt x="158" y="34"/>
                </a:lnTo>
                <a:lnTo>
                  <a:pt x="151" y="42"/>
                </a:lnTo>
                <a:lnTo>
                  <a:pt x="145" y="50"/>
                </a:lnTo>
                <a:lnTo>
                  <a:pt x="140" y="60"/>
                </a:lnTo>
                <a:lnTo>
                  <a:pt x="137" y="72"/>
                </a:lnTo>
                <a:lnTo>
                  <a:pt x="132" y="81"/>
                </a:lnTo>
                <a:lnTo>
                  <a:pt x="130" y="95"/>
                </a:lnTo>
                <a:lnTo>
                  <a:pt x="128" y="106"/>
                </a:lnTo>
                <a:lnTo>
                  <a:pt x="128" y="119"/>
                </a:lnTo>
                <a:lnTo>
                  <a:pt x="128" y="119"/>
                </a:lnTo>
                <a:lnTo>
                  <a:pt x="128" y="135"/>
                </a:lnTo>
                <a:lnTo>
                  <a:pt x="130" y="152"/>
                </a:lnTo>
                <a:lnTo>
                  <a:pt x="132" y="168"/>
                </a:lnTo>
                <a:lnTo>
                  <a:pt x="135" y="183"/>
                </a:lnTo>
                <a:lnTo>
                  <a:pt x="141" y="196"/>
                </a:lnTo>
                <a:lnTo>
                  <a:pt x="148" y="207"/>
                </a:lnTo>
                <a:lnTo>
                  <a:pt x="156" y="218"/>
                </a:lnTo>
                <a:lnTo>
                  <a:pt x="166" y="227"/>
                </a:lnTo>
                <a:lnTo>
                  <a:pt x="166" y="227"/>
                </a:lnTo>
                <a:lnTo>
                  <a:pt x="169" y="232"/>
                </a:lnTo>
                <a:lnTo>
                  <a:pt x="171" y="238"/>
                </a:lnTo>
                <a:lnTo>
                  <a:pt x="171" y="238"/>
                </a:lnTo>
                <a:lnTo>
                  <a:pt x="171" y="238"/>
                </a:lnTo>
                <a:lnTo>
                  <a:pt x="171" y="243"/>
                </a:lnTo>
                <a:lnTo>
                  <a:pt x="168" y="246"/>
                </a:lnTo>
                <a:lnTo>
                  <a:pt x="164" y="249"/>
                </a:lnTo>
                <a:lnTo>
                  <a:pt x="159" y="251"/>
                </a:lnTo>
                <a:lnTo>
                  <a:pt x="159" y="251"/>
                </a:lnTo>
                <a:lnTo>
                  <a:pt x="127" y="259"/>
                </a:lnTo>
                <a:lnTo>
                  <a:pt x="96" y="271"/>
                </a:lnTo>
                <a:lnTo>
                  <a:pt x="68" y="284"/>
                </a:lnTo>
                <a:lnTo>
                  <a:pt x="55" y="290"/>
                </a:lnTo>
                <a:lnTo>
                  <a:pt x="44" y="298"/>
                </a:lnTo>
                <a:lnTo>
                  <a:pt x="34" y="307"/>
                </a:lnTo>
                <a:lnTo>
                  <a:pt x="26" y="316"/>
                </a:lnTo>
                <a:lnTo>
                  <a:pt x="18" y="326"/>
                </a:lnTo>
                <a:lnTo>
                  <a:pt x="11" y="336"/>
                </a:lnTo>
                <a:lnTo>
                  <a:pt x="6" y="346"/>
                </a:lnTo>
                <a:lnTo>
                  <a:pt x="3" y="357"/>
                </a:lnTo>
                <a:lnTo>
                  <a:pt x="0" y="367"/>
                </a:lnTo>
                <a:lnTo>
                  <a:pt x="0" y="378"/>
                </a:lnTo>
                <a:lnTo>
                  <a:pt x="0" y="406"/>
                </a:lnTo>
                <a:lnTo>
                  <a:pt x="0" y="406"/>
                </a:lnTo>
                <a:lnTo>
                  <a:pt x="0" y="411"/>
                </a:lnTo>
                <a:lnTo>
                  <a:pt x="3" y="416"/>
                </a:lnTo>
                <a:lnTo>
                  <a:pt x="8" y="419"/>
                </a:lnTo>
                <a:lnTo>
                  <a:pt x="13" y="421"/>
                </a:lnTo>
                <a:lnTo>
                  <a:pt x="441" y="421"/>
                </a:lnTo>
                <a:lnTo>
                  <a:pt x="441" y="421"/>
                </a:lnTo>
                <a:lnTo>
                  <a:pt x="448" y="419"/>
                </a:lnTo>
                <a:lnTo>
                  <a:pt x="451" y="416"/>
                </a:lnTo>
                <a:lnTo>
                  <a:pt x="454" y="411"/>
                </a:lnTo>
                <a:lnTo>
                  <a:pt x="456" y="406"/>
                </a:lnTo>
                <a:lnTo>
                  <a:pt x="456" y="378"/>
                </a:lnTo>
                <a:lnTo>
                  <a:pt x="456" y="378"/>
                </a:lnTo>
                <a:lnTo>
                  <a:pt x="454" y="367"/>
                </a:lnTo>
                <a:lnTo>
                  <a:pt x="453" y="357"/>
                </a:lnTo>
                <a:lnTo>
                  <a:pt x="448" y="346"/>
                </a:lnTo>
                <a:lnTo>
                  <a:pt x="443" y="336"/>
                </a:lnTo>
                <a:lnTo>
                  <a:pt x="436" y="326"/>
                </a:lnTo>
                <a:lnTo>
                  <a:pt x="430" y="316"/>
                </a:lnTo>
                <a:lnTo>
                  <a:pt x="420" y="307"/>
                </a:lnTo>
                <a:lnTo>
                  <a:pt x="410" y="298"/>
                </a:lnTo>
                <a:lnTo>
                  <a:pt x="399" y="290"/>
                </a:lnTo>
                <a:lnTo>
                  <a:pt x="386" y="284"/>
                </a:lnTo>
                <a:lnTo>
                  <a:pt x="360" y="271"/>
                </a:lnTo>
                <a:lnTo>
                  <a:pt x="329" y="259"/>
                </a:lnTo>
                <a:lnTo>
                  <a:pt x="295" y="251"/>
                </a:lnTo>
                <a:lnTo>
                  <a:pt x="295" y="251"/>
                </a:lnTo>
                <a:lnTo>
                  <a:pt x="290" y="249"/>
                </a:lnTo>
                <a:lnTo>
                  <a:pt x="287" y="246"/>
                </a:lnTo>
                <a:lnTo>
                  <a:pt x="285" y="243"/>
                </a:lnTo>
                <a:lnTo>
                  <a:pt x="283" y="238"/>
                </a:lnTo>
                <a:lnTo>
                  <a:pt x="283" y="238"/>
                </a:lnTo>
                <a:close/>
              </a:path>
            </a:pathLst>
          </a:custGeom>
          <a:solidFill>
            <a:schemeClr val="bg1">
              <a:lumMod val="75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en-US"/>
          </a:p>
        </p:txBody>
      </p:sp>
      <p:sp>
        <p:nvSpPr>
          <p:cNvPr id="16" name="TextBox 15"/>
          <p:cNvSpPr txBox="1"/>
          <p:nvPr/>
        </p:nvSpPr>
        <p:spPr>
          <a:xfrm>
            <a:off x="1342387" y="5452159"/>
            <a:ext cx="601883" cy="646331"/>
          </a:xfrm>
          <a:prstGeom prst="rect">
            <a:avLst/>
          </a:prstGeom>
          <a:noFill/>
        </p:spPr>
        <p:txBody>
          <a:bodyPr wrap="square" rtlCol="0">
            <a:spAutoFit/>
          </a:bodyPr>
          <a:lstStyle/>
          <a:p>
            <a:r>
              <a:rPr lang="en-US" sz="3600">
                <a:solidFill>
                  <a:srgbClr val="FF0000"/>
                </a:solidFill>
              </a:rPr>
              <a:t>2</a:t>
            </a:r>
          </a:p>
        </p:txBody>
      </p:sp>
      <p:sp>
        <p:nvSpPr>
          <p:cNvPr id="17" name="TextBox 16"/>
          <p:cNvSpPr txBox="1"/>
          <p:nvPr/>
        </p:nvSpPr>
        <p:spPr>
          <a:xfrm>
            <a:off x="2195782" y="5459447"/>
            <a:ext cx="601883" cy="646331"/>
          </a:xfrm>
          <a:prstGeom prst="rect">
            <a:avLst/>
          </a:prstGeom>
          <a:noFill/>
        </p:spPr>
        <p:txBody>
          <a:bodyPr wrap="square" rtlCol="0">
            <a:spAutoFit/>
          </a:bodyPr>
          <a:lstStyle/>
          <a:p>
            <a:r>
              <a:rPr lang="en-US" sz="3600">
                <a:solidFill>
                  <a:srgbClr val="FF0000"/>
                </a:solidFill>
              </a:rPr>
              <a:t>6</a:t>
            </a:r>
          </a:p>
        </p:txBody>
      </p:sp>
      <p:sp>
        <p:nvSpPr>
          <p:cNvPr id="18" name="TextBox 17"/>
          <p:cNvSpPr txBox="1"/>
          <p:nvPr/>
        </p:nvSpPr>
        <p:spPr>
          <a:xfrm>
            <a:off x="3030620" y="5471019"/>
            <a:ext cx="601883" cy="646331"/>
          </a:xfrm>
          <a:prstGeom prst="rect">
            <a:avLst/>
          </a:prstGeom>
          <a:noFill/>
        </p:spPr>
        <p:txBody>
          <a:bodyPr wrap="square" rtlCol="0">
            <a:spAutoFit/>
          </a:bodyPr>
          <a:lstStyle/>
          <a:p>
            <a:r>
              <a:rPr lang="en-US" sz="3600">
                <a:solidFill>
                  <a:srgbClr val="FF0000"/>
                </a:solidFill>
              </a:rPr>
              <a:t>6</a:t>
            </a:r>
          </a:p>
        </p:txBody>
      </p:sp>
      <p:sp>
        <p:nvSpPr>
          <p:cNvPr id="19" name="TextBox 18"/>
          <p:cNvSpPr txBox="1"/>
          <p:nvPr/>
        </p:nvSpPr>
        <p:spPr>
          <a:xfrm>
            <a:off x="3709907" y="5459443"/>
            <a:ext cx="711843" cy="646331"/>
          </a:xfrm>
          <a:prstGeom prst="rect">
            <a:avLst/>
          </a:prstGeom>
          <a:noFill/>
        </p:spPr>
        <p:txBody>
          <a:bodyPr wrap="square" rtlCol="0">
            <a:spAutoFit/>
          </a:bodyPr>
          <a:lstStyle/>
          <a:p>
            <a:r>
              <a:rPr lang="en-US" sz="3600">
                <a:solidFill>
                  <a:srgbClr val="FF0000"/>
                </a:solidFill>
              </a:rPr>
              <a:t>35</a:t>
            </a:r>
          </a:p>
        </p:txBody>
      </p:sp>
      <p:sp>
        <p:nvSpPr>
          <p:cNvPr id="20" name="TextBox 19"/>
          <p:cNvSpPr txBox="1"/>
          <p:nvPr/>
        </p:nvSpPr>
        <p:spPr>
          <a:xfrm>
            <a:off x="4698194" y="5459444"/>
            <a:ext cx="601883" cy="646331"/>
          </a:xfrm>
          <a:prstGeom prst="rect">
            <a:avLst/>
          </a:prstGeom>
          <a:noFill/>
        </p:spPr>
        <p:txBody>
          <a:bodyPr wrap="square" rtlCol="0">
            <a:spAutoFit/>
          </a:bodyPr>
          <a:lstStyle/>
          <a:p>
            <a:r>
              <a:rPr lang="en-US" sz="3600">
                <a:solidFill>
                  <a:srgbClr val="FF0000"/>
                </a:solidFill>
              </a:rPr>
              <a:t>7</a:t>
            </a:r>
          </a:p>
        </p:txBody>
      </p:sp>
      <p:sp>
        <p:nvSpPr>
          <p:cNvPr id="21" name="TextBox 20"/>
          <p:cNvSpPr txBox="1"/>
          <p:nvPr/>
        </p:nvSpPr>
        <p:spPr>
          <a:xfrm>
            <a:off x="5519357" y="5467369"/>
            <a:ext cx="601883" cy="646331"/>
          </a:xfrm>
          <a:prstGeom prst="rect">
            <a:avLst/>
          </a:prstGeom>
          <a:noFill/>
        </p:spPr>
        <p:txBody>
          <a:bodyPr wrap="square" rtlCol="0">
            <a:spAutoFit/>
          </a:bodyPr>
          <a:lstStyle/>
          <a:p>
            <a:r>
              <a:rPr lang="en-US" sz="3600">
                <a:solidFill>
                  <a:srgbClr val="FF0000"/>
                </a:solidFill>
              </a:rPr>
              <a:t>3</a:t>
            </a:r>
          </a:p>
        </p:txBody>
      </p:sp>
      <p:sp>
        <p:nvSpPr>
          <p:cNvPr id="22" name="TextBox 21"/>
          <p:cNvSpPr txBox="1"/>
          <p:nvPr/>
        </p:nvSpPr>
        <p:spPr>
          <a:xfrm>
            <a:off x="6375429" y="5467369"/>
            <a:ext cx="601883" cy="646331"/>
          </a:xfrm>
          <a:prstGeom prst="rect">
            <a:avLst/>
          </a:prstGeom>
          <a:noFill/>
        </p:spPr>
        <p:txBody>
          <a:bodyPr wrap="square" rtlCol="0">
            <a:spAutoFit/>
          </a:bodyPr>
          <a:lstStyle/>
          <a:p>
            <a:r>
              <a:rPr lang="en-US" sz="3600">
                <a:solidFill>
                  <a:srgbClr val="FF0000"/>
                </a:solidFill>
              </a:rPr>
              <a:t>6</a:t>
            </a:r>
          </a:p>
        </p:txBody>
      </p:sp>
      <p:sp>
        <p:nvSpPr>
          <p:cNvPr id="23" name="TextBox 22"/>
          <p:cNvSpPr txBox="1"/>
          <p:nvPr/>
        </p:nvSpPr>
        <p:spPr>
          <a:xfrm>
            <a:off x="7204666" y="5467368"/>
            <a:ext cx="601883" cy="646331"/>
          </a:xfrm>
          <a:prstGeom prst="rect">
            <a:avLst/>
          </a:prstGeom>
          <a:noFill/>
        </p:spPr>
        <p:txBody>
          <a:bodyPr wrap="square" rtlCol="0">
            <a:spAutoFit/>
          </a:bodyPr>
          <a:lstStyle/>
          <a:p>
            <a:r>
              <a:rPr lang="en-US" sz="3600">
                <a:solidFill>
                  <a:srgbClr val="FF0000"/>
                </a:solidFill>
              </a:rPr>
              <a:t>5</a:t>
            </a:r>
          </a:p>
        </p:txBody>
      </p:sp>
      <p:sp>
        <p:nvSpPr>
          <p:cNvPr id="24" name="Hexagon 23"/>
          <p:cNvSpPr/>
          <p:nvPr/>
        </p:nvSpPr>
        <p:spPr>
          <a:xfrm>
            <a:off x="1152537" y="4216180"/>
            <a:ext cx="795438" cy="689567"/>
          </a:xfrm>
          <a:prstGeom prst="hexagon">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2</a:t>
            </a:r>
          </a:p>
        </p:txBody>
      </p:sp>
      <p:sp>
        <p:nvSpPr>
          <p:cNvPr id="25" name="Hexagon 24"/>
          <p:cNvSpPr/>
          <p:nvPr/>
        </p:nvSpPr>
        <p:spPr>
          <a:xfrm>
            <a:off x="1982966" y="4217722"/>
            <a:ext cx="795438" cy="689567"/>
          </a:xfrm>
          <a:prstGeom prst="hexagon">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4</a:t>
            </a:r>
          </a:p>
        </p:txBody>
      </p:sp>
      <p:sp>
        <p:nvSpPr>
          <p:cNvPr id="26" name="Hexagon 25"/>
          <p:cNvSpPr/>
          <p:nvPr/>
        </p:nvSpPr>
        <p:spPr>
          <a:xfrm>
            <a:off x="2814699" y="4216807"/>
            <a:ext cx="795438" cy="689567"/>
          </a:xfrm>
          <a:prstGeom prst="hexagon">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4</a:t>
            </a:r>
          </a:p>
        </p:txBody>
      </p:sp>
      <p:sp>
        <p:nvSpPr>
          <p:cNvPr id="27" name="Hexagon 26"/>
          <p:cNvSpPr/>
          <p:nvPr/>
        </p:nvSpPr>
        <p:spPr>
          <a:xfrm>
            <a:off x="3650631" y="4216305"/>
            <a:ext cx="795438" cy="689567"/>
          </a:xfrm>
          <a:prstGeom prst="hexagon">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8</a:t>
            </a:r>
          </a:p>
        </p:txBody>
      </p:sp>
      <p:sp>
        <p:nvSpPr>
          <p:cNvPr id="28" name="Hexagon 27"/>
          <p:cNvSpPr/>
          <p:nvPr/>
        </p:nvSpPr>
        <p:spPr>
          <a:xfrm>
            <a:off x="4485624" y="4216807"/>
            <a:ext cx="795438" cy="689567"/>
          </a:xfrm>
          <a:prstGeom prst="hexagon">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4</a:t>
            </a:r>
          </a:p>
        </p:txBody>
      </p:sp>
      <p:sp>
        <p:nvSpPr>
          <p:cNvPr id="29" name="Hexagon 28"/>
          <p:cNvSpPr/>
          <p:nvPr/>
        </p:nvSpPr>
        <p:spPr>
          <a:xfrm>
            <a:off x="5324141" y="4216682"/>
            <a:ext cx="795438" cy="689567"/>
          </a:xfrm>
          <a:prstGeom prst="hexagon">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3</a:t>
            </a:r>
          </a:p>
        </p:txBody>
      </p:sp>
      <p:sp>
        <p:nvSpPr>
          <p:cNvPr id="30" name="Hexagon 29"/>
          <p:cNvSpPr/>
          <p:nvPr/>
        </p:nvSpPr>
        <p:spPr>
          <a:xfrm>
            <a:off x="6156021" y="4218975"/>
            <a:ext cx="795438" cy="689567"/>
          </a:xfrm>
          <a:prstGeom prst="hexagon">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6</a:t>
            </a:r>
          </a:p>
        </p:txBody>
      </p:sp>
      <p:sp>
        <p:nvSpPr>
          <p:cNvPr id="31" name="Hexagon 30"/>
          <p:cNvSpPr/>
          <p:nvPr/>
        </p:nvSpPr>
        <p:spPr>
          <a:xfrm>
            <a:off x="6997700" y="4218975"/>
            <a:ext cx="795438" cy="689567"/>
          </a:xfrm>
          <a:prstGeom prst="hexagon">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5</a:t>
            </a:r>
          </a:p>
        </p:txBody>
      </p:sp>
      <p:sp>
        <p:nvSpPr>
          <p:cNvPr id="32" name="TextBox 31"/>
          <p:cNvSpPr txBox="1"/>
          <p:nvPr/>
        </p:nvSpPr>
        <p:spPr>
          <a:xfrm>
            <a:off x="1407135" y="6627168"/>
            <a:ext cx="9057251" cy="230832"/>
          </a:xfrm>
          <a:prstGeom prst="rect">
            <a:avLst/>
          </a:prstGeom>
          <a:noFill/>
        </p:spPr>
        <p:txBody>
          <a:bodyPr wrap="square" rtlCol="0">
            <a:spAutoFit/>
          </a:bodyPr>
          <a:lstStyle/>
          <a:p>
            <a:pPr algn="ctr"/>
            <a:r>
              <a:rPr lang="en-US" sz="900"/>
              <a:t>1/1/2010 – 12/21/2021, counts from IMS including all active and divested sites.</a:t>
            </a:r>
          </a:p>
        </p:txBody>
      </p:sp>
      <p:sp>
        <p:nvSpPr>
          <p:cNvPr id="33" name="Person"/>
          <p:cNvSpPr>
            <a:spLocks/>
          </p:cNvSpPr>
          <p:nvPr/>
        </p:nvSpPr>
        <p:spPr bwMode="auto">
          <a:xfrm>
            <a:off x="6039236" y="2189341"/>
            <a:ext cx="1954824" cy="1667240"/>
          </a:xfrm>
          <a:custGeom>
            <a:avLst/>
            <a:gdLst>
              <a:gd name="T0" fmla="*/ 283 w 456"/>
              <a:gd name="T1" fmla="*/ 238 h 421"/>
              <a:gd name="T2" fmla="*/ 285 w 456"/>
              <a:gd name="T3" fmla="*/ 232 h 421"/>
              <a:gd name="T4" fmla="*/ 288 w 456"/>
              <a:gd name="T5" fmla="*/ 227 h 421"/>
              <a:gd name="T6" fmla="*/ 308 w 456"/>
              <a:gd name="T7" fmla="*/ 207 h 421"/>
              <a:gd name="T8" fmla="*/ 319 w 456"/>
              <a:gd name="T9" fmla="*/ 183 h 421"/>
              <a:gd name="T10" fmla="*/ 326 w 456"/>
              <a:gd name="T11" fmla="*/ 152 h 421"/>
              <a:gd name="T12" fmla="*/ 327 w 456"/>
              <a:gd name="T13" fmla="*/ 119 h 421"/>
              <a:gd name="T14" fmla="*/ 326 w 456"/>
              <a:gd name="T15" fmla="*/ 106 h 421"/>
              <a:gd name="T16" fmla="*/ 322 w 456"/>
              <a:gd name="T17" fmla="*/ 81 h 421"/>
              <a:gd name="T18" fmla="*/ 314 w 456"/>
              <a:gd name="T19" fmla="*/ 60 h 421"/>
              <a:gd name="T20" fmla="*/ 304 w 456"/>
              <a:gd name="T21" fmla="*/ 42 h 421"/>
              <a:gd name="T22" fmla="*/ 290 w 456"/>
              <a:gd name="T23" fmla="*/ 26 h 421"/>
              <a:gd name="T24" fmla="*/ 275 w 456"/>
              <a:gd name="T25" fmla="*/ 15 h 421"/>
              <a:gd name="T26" fmla="*/ 257 w 456"/>
              <a:gd name="T27" fmla="*/ 6 h 421"/>
              <a:gd name="T28" fmla="*/ 238 w 456"/>
              <a:gd name="T29" fmla="*/ 2 h 421"/>
              <a:gd name="T30" fmla="*/ 228 w 456"/>
              <a:gd name="T31" fmla="*/ 0 h 421"/>
              <a:gd name="T32" fmla="*/ 207 w 456"/>
              <a:gd name="T33" fmla="*/ 3 h 421"/>
              <a:gd name="T34" fmla="*/ 189 w 456"/>
              <a:gd name="T35" fmla="*/ 10 h 421"/>
              <a:gd name="T36" fmla="*/ 172 w 456"/>
              <a:gd name="T37" fmla="*/ 20 h 421"/>
              <a:gd name="T38" fmla="*/ 158 w 456"/>
              <a:gd name="T39" fmla="*/ 34 h 421"/>
              <a:gd name="T40" fmla="*/ 145 w 456"/>
              <a:gd name="T41" fmla="*/ 50 h 421"/>
              <a:gd name="T42" fmla="*/ 137 w 456"/>
              <a:gd name="T43" fmla="*/ 72 h 421"/>
              <a:gd name="T44" fmla="*/ 130 w 456"/>
              <a:gd name="T45" fmla="*/ 95 h 421"/>
              <a:gd name="T46" fmla="*/ 128 w 456"/>
              <a:gd name="T47" fmla="*/ 119 h 421"/>
              <a:gd name="T48" fmla="*/ 128 w 456"/>
              <a:gd name="T49" fmla="*/ 135 h 421"/>
              <a:gd name="T50" fmla="*/ 132 w 456"/>
              <a:gd name="T51" fmla="*/ 168 h 421"/>
              <a:gd name="T52" fmla="*/ 141 w 456"/>
              <a:gd name="T53" fmla="*/ 196 h 421"/>
              <a:gd name="T54" fmla="*/ 156 w 456"/>
              <a:gd name="T55" fmla="*/ 218 h 421"/>
              <a:gd name="T56" fmla="*/ 166 w 456"/>
              <a:gd name="T57" fmla="*/ 227 h 421"/>
              <a:gd name="T58" fmla="*/ 171 w 456"/>
              <a:gd name="T59" fmla="*/ 238 h 421"/>
              <a:gd name="T60" fmla="*/ 171 w 456"/>
              <a:gd name="T61" fmla="*/ 238 h 421"/>
              <a:gd name="T62" fmla="*/ 168 w 456"/>
              <a:gd name="T63" fmla="*/ 246 h 421"/>
              <a:gd name="T64" fmla="*/ 159 w 456"/>
              <a:gd name="T65" fmla="*/ 251 h 421"/>
              <a:gd name="T66" fmla="*/ 127 w 456"/>
              <a:gd name="T67" fmla="*/ 259 h 421"/>
              <a:gd name="T68" fmla="*/ 68 w 456"/>
              <a:gd name="T69" fmla="*/ 284 h 421"/>
              <a:gd name="T70" fmla="*/ 44 w 456"/>
              <a:gd name="T71" fmla="*/ 298 h 421"/>
              <a:gd name="T72" fmla="*/ 26 w 456"/>
              <a:gd name="T73" fmla="*/ 316 h 421"/>
              <a:gd name="T74" fmla="*/ 11 w 456"/>
              <a:gd name="T75" fmla="*/ 336 h 421"/>
              <a:gd name="T76" fmla="*/ 3 w 456"/>
              <a:gd name="T77" fmla="*/ 357 h 421"/>
              <a:gd name="T78" fmla="*/ 0 w 456"/>
              <a:gd name="T79" fmla="*/ 378 h 421"/>
              <a:gd name="T80" fmla="*/ 0 w 456"/>
              <a:gd name="T81" fmla="*/ 406 h 421"/>
              <a:gd name="T82" fmla="*/ 3 w 456"/>
              <a:gd name="T83" fmla="*/ 416 h 421"/>
              <a:gd name="T84" fmla="*/ 13 w 456"/>
              <a:gd name="T85" fmla="*/ 421 h 421"/>
              <a:gd name="T86" fmla="*/ 441 w 456"/>
              <a:gd name="T87" fmla="*/ 421 h 421"/>
              <a:gd name="T88" fmla="*/ 451 w 456"/>
              <a:gd name="T89" fmla="*/ 416 h 421"/>
              <a:gd name="T90" fmla="*/ 456 w 456"/>
              <a:gd name="T91" fmla="*/ 406 h 421"/>
              <a:gd name="T92" fmla="*/ 456 w 456"/>
              <a:gd name="T93" fmla="*/ 378 h 421"/>
              <a:gd name="T94" fmla="*/ 453 w 456"/>
              <a:gd name="T95" fmla="*/ 357 h 421"/>
              <a:gd name="T96" fmla="*/ 443 w 456"/>
              <a:gd name="T97" fmla="*/ 336 h 421"/>
              <a:gd name="T98" fmla="*/ 430 w 456"/>
              <a:gd name="T99" fmla="*/ 316 h 421"/>
              <a:gd name="T100" fmla="*/ 410 w 456"/>
              <a:gd name="T101" fmla="*/ 298 h 421"/>
              <a:gd name="T102" fmla="*/ 386 w 456"/>
              <a:gd name="T103" fmla="*/ 284 h 421"/>
              <a:gd name="T104" fmla="*/ 329 w 456"/>
              <a:gd name="T105" fmla="*/ 259 h 421"/>
              <a:gd name="T106" fmla="*/ 295 w 456"/>
              <a:gd name="T107" fmla="*/ 251 h 421"/>
              <a:gd name="T108" fmla="*/ 287 w 456"/>
              <a:gd name="T109" fmla="*/ 246 h 421"/>
              <a:gd name="T110" fmla="*/ 283 w 456"/>
              <a:gd name="T111" fmla="*/ 238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56" h="421">
                <a:moveTo>
                  <a:pt x="283" y="238"/>
                </a:moveTo>
                <a:lnTo>
                  <a:pt x="283" y="238"/>
                </a:lnTo>
                <a:lnTo>
                  <a:pt x="283" y="238"/>
                </a:lnTo>
                <a:lnTo>
                  <a:pt x="285" y="232"/>
                </a:lnTo>
                <a:lnTo>
                  <a:pt x="288" y="227"/>
                </a:lnTo>
                <a:lnTo>
                  <a:pt x="288" y="227"/>
                </a:lnTo>
                <a:lnTo>
                  <a:pt x="300" y="218"/>
                </a:lnTo>
                <a:lnTo>
                  <a:pt x="308" y="207"/>
                </a:lnTo>
                <a:lnTo>
                  <a:pt x="314" y="196"/>
                </a:lnTo>
                <a:lnTo>
                  <a:pt x="319" y="183"/>
                </a:lnTo>
                <a:lnTo>
                  <a:pt x="322" y="168"/>
                </a:lnTo>
                <a:lnTo>
                  <a:pt x="326" y="152"/>
                </a:lnTo>
                <a:lnTo>
                  <a:pt x="326" y="135"/>
                </a:lnTo>
                <a:lnTo>
                  <a:pt x="327" y="119"/>
                </a:lnTo>
                <a:lnTo>
                  <a:pt x="327" y="119"/>
                </a:lnTo>
                <a:lnTo>
                  <a:pt x="326" y="106"/>
                </a:lnTo>
                <a:lnTo>
                  <a:pt x="324" y="95"/>
                </a:lnTo>
                <a:lnTo>
                  <a:pt x="322" y="81"/>
                </a:lnTo>
                <a:lnTo>
                  <a:pt x="319" y="72"/>
                </a:lnTo>
                <a:lnTo>
                  <a:pt x="314" y="60"/>
                </a:lnTo>
                <a:lnTo>
                  <a:pt x="309" y="50"/>
                </a:lnTo>
                <a:lnTo>
                  <a:pt x="304" y="42"/>
                </a:lnTo>
                <a:lnTo>
                  <a:pt x="298" y="34"/>
                </a:lnTo>
                <a:lnTo>
                  <a:pt x="290" y="26"/>
                </a:lnTo>
                <a:lnTo>
                  <a:pt x="283" y="20"/>
                </a:lnTo>
                <a:lnTo>
                  <a:pt x="275" y="15"/>
                </a:lnTo>
                <a:lnTo>
                  <a:pt x="265" y="10"/>
                </a:lnTo>
                <a:lnTo>
                  <a:pt x="257" y="6"/>
                </a:lnTo>
                <a:lnTo>
                  <a:pt x="247" y="3"/>
                </a:lnTo>
                <a:lnTo>
                  <a:pt x="238" y="2"/>
                </a:lnTo>
                <a:lnTo>
                  <a:pt x="228" y="0"/>
                </a:lnTo>
                <a:lnTo>
                  <a:pt x="228" y="0"/>
                </a:lnTo>
                <a:lnTo>
                  <a:pt x="216" y="2"/>
                </a:lnTo>
                <a:lnTo>
                  <a:pt x="207" y="3"/>
                </a:lnTo>
                <a:lnTo>
                  <a:pt x="199" y="6"/>
                </a:lnTo>
                <a:lnTo>
                  <a:pt x="189" y="10"/>
                </a:lnTo>
                <a:lnTo>
                  <a:pt x="181" y="15"/>
                </a:lnTo>
                <a:lnTo>
                  <a:pt x="172" y="20"/>
                </a:lnTo>
                <a:lnTo>
                  <a:pt x="164" y="26"/>
                </a:lnTo>
                <a:lnTo>
                  <a:pt x="158" y="34"/>
                </a:lnTo>
                <a:lnTo>
                  <a:pt x="151" y="42"/>
                </a:lnTo>
                <a:lnTo>
                  <a:pt x="145" y="50"/>
                </a:lnTo>
                <a:lnTo>
                  <a:pt x="140" y="60"/>
                </a:lnTo>
                <a:lnTo>
                  <a:pt x="137" y="72"/>
                </a:lnTo>
                <a:lnTo>
                  <a:pt x="132" y="81"/>
                </a:lnTo>
                <a:lnTo>
                  <a:pt x="130" y="95"/>
                </a:lnTo>
                <a:lnTo>
                  <a:pt x="128" y="106"/>
                </a:lnTo>
                <a:lnTo>
                  <a:pt x="128" y="119"/>
                </a:lnTo>
                <a:lnTo>
                  <a:pt x="128" y="119"/>
                </a:lnTo>
                <a:lnTo>
                  <a:pt x="128" y="135"/>
                </a:lnTo>
                <a:lnTo>
                  <a:pt x="130" y="152"/>
                </a:lnTo>
                <a:lnTo>
                  <a:pt x="132" y="168"/>
                </a:lnTo>
                <a:lnTo>
                  <a:pt x="135" y="183"/>
                </a:lnTo>
                <a:lnTo>
                  <a:pt x="141" y="196"/>
                </a:lnTo>
                <a:lnTo>
                  <a:pt x="148" y="207"/>
                </a:lnTo>
                <a:lnTo>
                  <a:pt x="156" y="218"/>
                </a:lnTo>
                <a:lnTo>
                  <a:pt x="166" y="227"/>
                </a:lnTo>
                <a:lnTo>
                  <a:pt x="166" y="227"/>
                </a:lnTo>
                <a:lnTo>
                  <a:pt x="169" y="232"/>
                </a:lnTo>
                <a:lnTo>
                  <a:pt x="171" y="238"/>
                </a:lnTo>
                <a:lnTo>
                  <a:pt x="171" y="238"/>
                </a:lnTo>
                <a:lnTo>
                  <a:pt x="171" y="238"/>
                </a:lnTo>
                <a:lnTo>
                  <a:pt x="171" y="243"/>
                </a:lnTo>
                <a:lnTo>
                  <a:pt x="168" y="246"/>
                </a:lnTo>
                <a:lnTo>
                  <a:pt x="164" y="249"/>
                </a:lnTo>
                <a:lnTo>
                  <a:pt x="159" y="251"/>
                </a:lnTo>
                <a:lnTo>
                  <a:pt x="159" y="251"/>
                </a:lnTo>
                <a:lnTo>
                  <a:pt x="127" y="259"/>
                </a:lnTo>
                <a:lnTo>
                  <a:pt x="96" y="271"/>
                </a:lnTo>
                <a:lnTo>
                  <a:pt x="68" y="284"/>
                </a:lnTo>
                <a:lnTo>
                  <a:pt x="55" y="290"/>
                </a:lnTo>
                <a:lnTo>
                  <a:pt x="44" y="298"/>
                </a:lnTo>
                <a:lnTo>
                  <a:pt x="34" y="307"/>
                </a:lnTo>
                <a:lnTo>
                  <a:pt x="26" y="316"/>
                </a:lnTo>
                <a:lnTo>
                  <a:pt x="18" y="326"/>
                </a:lnTo>
                <a:lnTo>
                  <a:pt x="11" y="336"/>
                </a:lnTo>
                <a:lnTo>
                  <a:pt x="6" y="346"/>
                </a:lnTo>
                <a:lnTo>
                  <a:pt x="3" y="357"/>
                </a:lnTo>
                <a:lnTo>
                  <a:pt x="0" y="367"/>
                </a:lnTo>
                <a:lnTo>
                  <a:pt x="0" y="378"/>
                </a:lnTo>
                <a:lnTo>
                  <a:pt x="0" y="406"/>
                </a:lnTo>
                <a:lnTo>
                  <a:pt x="0" y="406"/>
                </a:lnTo>
                <a:lnTo>
                  <a:pt x="0" y="411"/>
                </a:lnTo>
                <a:lnTo>
                  <a:pt x="3" y="416"/>
                </a:lnTo>
                <a:lnTo>
                  <a:pt x="8" y="419"/>
                </a:lnTo>
                <a:lnTo>
                  <a:pt x="13" y="421"/>
                </a:lnTo>
                <a:lnTo>
                  <a:pt x="441" y="421"/>
                </a:lnTo>
                <a:lnTo>
                  <a:pt x="441" y="421"/>
                </a:lnTo>
                <a:lnTo>
                  <a:pt x="448" y="419"/>
                </a:lnTo>
                <a:lnTo>
                  <a:pt x="451" y="416"/>
                </a:lnTo>
                <a:lnTo>
                  <a:pt x="454" y="411"/>
                </a:lnTo>
                <a:lnTo>
                  <a:pt x="456" y="406"/>
                </a:lnTo>
                <a:lnTo>
                  <a:pt x="456" y="378"/>
                </a:lnTo>
                <a:lnTo>
                  <a:pt x="456" y="378"/>
                </a:lnTo>
                <a:lnTo>
                  <a:pt x="454" y="367"/>
                </a:lnTo>
                <a:lnTo>
                  <a:pt x="453" y="357"/>
                </a:lnTo>
                <a:lnTo>
                  <a:pt x="448" y="346"/>
                </a:lnTo>
                <a:lnTo>
                  <a:pt x="443" y="336"/>
                </a:lnTo>
                <a:lnTo>
                  <a:pt x="436" y="326"/>
                </a:lnTo>
                <a:lnTo>
                  <a:pt x="430" y="316"/>
                </a:lnTo>
                <a:lnTo>
                  <a:pt x="420" y="307"/>
                </a:lnTo>
                <a:lnTo>
                  <a:pt x="410" y="298"/>
                </a:lnTo>
                <a:lnTo>
                  <a:pt x="399" y="290"/>
                </a:lnTo>
                <a:lnTo>
                  <a:pt x="386" y="284"/>
                </a:lnTo>
                <a:lnTo>
                  <a:pt x="360" y="271"/>
                </a:lnTo>
                <a:lnTo>
                  <a:pt x="329" y="259"/>
                </a:lnTo>
                <a:lnTo>
                  <a:pt x="295" y="251"/>
                </a:lnTo>
                <a:lnTo>
                  <a:pt x="295" y="251"/>
                </a:lnTo>
                <a:lnTo>
                  <a:pt x="290" y="249"/>
                </a:lnTo>
                <a:lnTo>
                  <a:pt x="287" y="246"/>
                </a:lnTo>
                <a:lnTo>
                  <a:pt x="285" y="243"/>
                </a:lnTo>
                <a:lnTo>
                  <a:pt x="283" y="238"/>
                </a:lnTo>
                <a:lnTo>
                  <a:pt x="283" y="238"/>
                </a:lnTo>
                <a:close/>
              </a:path>
            </a:pathLst>
          </a:custGeom>
          <a:solidFill>
            <a:schemeClr val="bg1">
              <a:lumMod val="75000"/>
            </a:schemeClr>
          </a:solidFill>
          <a:ln>
            <a:solidFill>
              <a:schemeClr val="bg2">
                <a:lumMod val="50000"/>
              </a:schemeClr>
            </a:solidFill>
          </a:ln>
        </p:spPr>
        <p:txBody>
          <a:bodyPr vert="horz" wrap="square" lIns="91440" tIns="45720" rIns="91440" bIns="45720" numCol="1" anchor="t" anchorCtr="0" compatLnSpc="1">
            <a:prstTxWarp prst="textNoShape">
              <a:avLst/>
            </a:prstTxWarp>
          </a:bodyPr>
          <a:lstStyle/>
          <a:p>
            <a:endParaRPr lang="en-US">
              <a:ln>
                <a:solidFill>
                  <a:schemeClr val="bg1"/>
                </a:solidFill>
              </a:ln>
            </a:endParaRPr>
          </a:p>
        </p:txBody>
      </p:sp>
      <p:sp>
        <p:nvSpPr>
          <p:cNvPr id="34" name="Hexagon 33"/>
          <p:cNvSpPr/>
          <p:nvPr/>
        </p:nvSpPr>
        <p:spPr>
          <a:xfrm>
            <a:off x="3608355" y="2267636"/>
            <a:ext cx="2017610" cy="1613006"/>
          </a:xfrm>
          <a:prstGeom prst="hexagon">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47</a:t>
            </a:r>
          </a:p>
          <a:p>
            <a:pPr algn="ctr"/>
            <a:r>
              <a:rPr lang="en-US" dirty="0"/>
              <a:t>Incidents with a fatality</a:t>
            </a:r>
          </a:p>
        </p:txBody>
      </p:sp>
      <p:sp>
        <p:nvSpPr>
          <p:cNvPr id="35" name="TextBox 34"/>
          <p:cNvSpPr txBox="1"/>
          <p:nvPr/>
        </p:nvSpPr>
        <p:spPr>
          <a:xfrm>
            <a:off x="5968462" y="2407451"/>
            <a:ext cx="2083440" cy="1508105"/>
          </a:xfrm>
          <a:prstGeom prst="rect">
            <a:avLst/>
          </a:prstGeom>
          <a:noFill/>
        </p:spPr>
        <p:txBody>
          <a:bodyPr wrap="square" rtlCol="0">
            <a:spAutoFit/>
          </a:bodyPr>
          <a:lstStyle/>
          <a:p>
            <a:pPr algn="ctr"/>
            <a:r>
              <a:rPr lang="en-US" sz="3600" dirty="0">
                <a:solidFill>
                  <a:srgbClr val="FF0000"/>
                </a:solidFill>
              </a:rPr>
              <a:t>82</a:t>
            </a:r>
          </a:p>
          <a:p>
            <a:pPr algn="ctr"/>
            <a:endParaRPr lang="en-US" dirty="0">
              <a:solidFill>
                <a:srgbClr val="FF0000"/>
              </a:solidFill>
            </a:endParaRPr>
          </a:p>
          <a:p>
            <a:pPr algn="ctr"/>
            <a:r>
              <a:rPr lang="en-US" dirty="0">
                <a:solidFill>
                  <a:srgbClr val="FF0000"/>
                </a:solidFill>
              </a:rPr>
              <a:t>People Fatally Injured</a:t>
            </a:r>
          </a:p>
        </p:txBody>
      </p:sp>
      <p:sp>
        <p:nvSpPr>
          <p:cNvPr id="50" name="Person">
            <a:extLst>
              <a:ext uri="{FF2B5EF4-FFF2-40B4-BE49-F238E27FC236}">
                <a16:creationId xmlns:a16="http://schemas.microsoft.com/office/drawing/2014/main" id="{386F4B61-D42C-474A-A330-3B4358A30A91}"/>
              </a:ext>
            </a:extLst>
          </p:cNvPr>
          <p:cNvSpPr>
            <a:spLocks/>
          </p:cNvSpPr>
          <p:nvPr/>
        </p:nvSpPr>
        <p:spPr bwMode="auto">
          <a:xfrm>
            <a:off x="7831077" y="5285029"/>
            <a:ext cx="821801" cy="794076"/>
          </a:xfrm>
          <a:custGeom>
            <a:avLst/>
            <a:gdLst>
              <a:gd name="T0" fmla="*/ 283 w 456"/>
              <a:gd name="T1" fmla="*/ 238 h 421"/>
              <a:gd name="T2" fmla="*/ 285 w 456"/>
              <a:gd name="T3" fmla="*/ 232 h 421"/>
              <a:gd name="T4" fmla="*/ 288 w 456"/>
              <a:gd name="T5" fmla="*/ 227 h 421"/>
              <a:gd name="T6" fmla="*/ 308 w 456"/>
              <a:gd name="T7" fmla="*/ 207 h 421"/>
              <a:gd name="T8" fmla="*/ 319 w 456"/>
              <a:gd name="T9" fmla="*/ 183 h 421"/>
              <a:gd name="T10" fmla="*/ 326 w 456"/>
              <a:gd name="T11" fmla="*/ 152 h 421"/>
              <a:gd name="T12" fmla="*/ 327 w 456"/>
              <a:gd name="T13" fmla="*/ 119 h 421"/>
              <a:gd name="T14" fmla="*/ 326 w 456"/>
              <a:gd name="T15" fmla="*/ 106 h 421"/>
              <a:gd name="T16" fmla="*/ 322 w 456"/>
              <a:gd name="T17" fmla="*/ 81 h 421"/>
              <a:gd name="T18" fmla="*/ 314 w 456"/>
              <a:gd name="T19" fmla="*/ 60 h 421"/>
              <a:gd name="T20" fmla="*/ 304 w 456"/>
              <a:gd name="T21" fmla="*/ 42 h 421"/>
              <a:gd name="T22" fmla="*/ 290 w 456"/>
              <a:gd name="T23" fmla="*/ 26 h 421"/>
              <a:gd name="T24" fmla="*/ 275 w 456"/>
              <a:gd name="T25" fmla="*/ 15 h 421"/>
              <a:gd name="T26" fmla="*/ 257 w 456"/>
              <a:gd name="T27" fmla="*/ 6 h 421"/>
              <a:gd name="T28" fmla="*/ 238 w 456"/>
              <a:gd name="T29" fmla="*/ 2 h 421"/>
              <a:gd name="T30" fmla="*/ 228 w 456"/>
              <a:gd name="T31" fmla="*/ 0 h 421"/>
              <a:gd name="T32" fmla="*/ 207 w 456"/>
              <a:gd name="T33" fmla="*/ 3 h 421"/>
              <a:gd name="T34" fmla="*/ 189 w 456"/>
              <a:gd name="T35" fmla="*/ 10 h 421"/>
              <a:gd name="T36" fmla="*/ 172 w 456"/>
              <a:gd name="T37" fmla="*/ 20 h 421"/>
              <a:gd name="T38" fmla="*/ 158 w 456"/>
              <a:gd name="T39" fmla="*/ 34 h 421"/>
              <a:gd name="T40" fmla="*/ 145 w 456"/>
              <a:gd name="T41" fmla="*/ 50 h 421"/>
              <a:gd name="T42" fmla="*/ 137 w 456"/>
              <a:gd name="T43" fmla="*/ 72 h 421"/>
              <a:gd name="T44" fmla="*/ 130 w 456"/>
              <a:gd name="T45" fmla="*/ 95 h 421"/>
              <a:gd name="T46" fmla="*/ 128 w 456"/>
              <a:gd name="T47" fmla="*/ 119 h 421"/>
              <a:gd name="T48" fmla="*/ 128 w 456"/>
              <a:gd name="T49" fmla="*/ 135 h 421"/>
              <a:gd name="T50" fmla="*/ 132 w 456"/>
              <a:gd name="T51" fmla="*/ 168 h 421"/>
              <a:gd name="T52" fmla="*/ 141 w 456"/>
              <a:gd name="T53" fmla="*/ 196 h 421"/>
              <a:gd name="T54" fmla="*/ 156 w 456"/>
              <a:gd name="T55" fmla="*/ 218 h 421"/>
              <a:gd name="T56" fmla="*/ 166 w 456"/>
              <a:gd name="T57" fmla="*/ 227 h 421"/>
              <a:gd name="T58" fmla="*/ 171 w 456"/>
              <a:gd name="T59" fmla="*/ 238 h 421"/>
              <a:gd name="T60" fmla="*/ 171 w 456"/>
              <a:gd name="T61" fmla="*/ 238 h 421"/>
              <a:gd name="T62" fmla="*/ 168 w 456"/>
              <a:gd name="T63" fmla="*/ 246 h 421"/>
              <a:gd name="T64" fmla="*/ 159 w 456"/>
              <a:gd name="T65" fmla="*/ 251 h 421"/>
              <a:gd name="T66" fmla="*/ 127 w 456"/>
              <a:gd name="T67" fmla="*/ 259 h 421"/>
              <a:gd name="T68" fmla="*/ 68 w 456"/>
              <a:gd name="T69" fmla="*/ 284 h 421"/>
              <a:gd name="T70" fmla="*/ 44 w 456"/>
              <a:gd name="T71" fmla="*/ 298 h 421"/>
              <a:gd name="T72" fmla="*/ 26 w 456"/>
              <a:gd name="T73" fmla="*/ 316 h 421"/>
              <a:gd name="T74" fmla="*/ 11 w 456"/>
              <a:gd name="T75" fmla="*/ 336 h 421"/>
              <a:gd name="T76" fmla="*/ 3 w 456"/>
              <a:gd name="T77" fmla="*/ 357 h 421"/>
              <a:gd name="T78" fmla="*/ 0 w 456"/>
              <a:gd name="T79" fmla="*/ 378 h 421"/>
              <a:gd name="T80" fmla="*/ 0 w 456"/>
              <a:gd name="T81" fmla="*/ 406 h 421"/>
              <a:gd name="T82" fmla="*/ 3 w 456"/>
              <a:gd name="T83" fmla="*/ 416 h 421"/>
              <a:gd name="T84" fmla="*/ 13 w 456"/>
              <a:gd name="T85" fmla="*/ 421 h 421"/>
              <a:gd name="T86" fmla="*/ 441 w 456"/>
              <a:gd name="T87" fmla="*/ 421 h 421"/>
              <a:gd name="T88" fmla="*/ 451 w 456"/>
              <a:gd name="T89" fmla="*/ 416 h 421"/>
              <a:gd name="T90" fmla="*/ 456 w 456"/>
              <a:gd name="T91" fmla="*/ 406 h 421"/>
              <a:gd name="T92" fmla="*/ 456 w 456"/>
              <a:gd name="T93" fmla="*/ 378 h 421"/>
              <a:gd name="T94" fmla="*/ 453 w 456"/>
              <a:gd name="T95" fmla="*/ 357 h 421"/>
              <a:gd name="T96" fmla="*/ 443 w 456"/>
              <a:gd name="T97" fmla="*/ 336 h 421"/>
              <a:gd name="T98" fmla="*/ 430 w 456"/>
              <a:gd name="T99" fmla="*/ 316 h 421"/>
              <a:gd name="T100" fmla="*/ 410 w 456"/>
              <a:gd name="T101" fmla="*/ 298 h 421"/>
              <a:gd name="T102" fmla="*/ 386 w 456"/>
              <a:gd name="T103" fmla="*/ 284 h 421"/>
              <a:gd name="T104" fmla="*/ 329 w 456"/>
              <a:gd name="T105" fmla="*/ 259 h 421"/>
              <a:gd name="T106" fmla="*/ 295 w 456"/>
              <a:gd name="T107" fmla="*/ 251 h 421"/>
              <a:gd name="T108" fmla="*/ 287 w 456"/>
              <a:gd name="T109" fmla="*/ 246 h 421"/>
              <a:gd name="T110" fmla="*/ 283 w 456"/>
              <a:gd name="T111" fmla="*/ 238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56" h="421">
                <a:moveTo>
                  <a:pt x="283" y="238"/>
                </a:moveTo>
                <a:lnTo>
                  <a:pt x="283" y="238"/>
                </a:lnTo>
                <a:lnTo>
                  <a:pt x="283" y="238"/>
                </a:lnTo>
                <a:lnTo>
                  <a:pt x="285" y="232"/>
                </a:lnTo>
                <a:lnTo>
                  <a:pt x="288" y="227"/>
                </a:lnTo>
                <a:lnTo>
                  <a:pt x="288" y="227"/>
                </a:lnTo>
                <a:lnTo>
                  <a:pt x="300" y="218"/>
                </a:lnTo>
                <a:lnTo>
                  <a:pt x="308" y="207"/>
                </a:lnTo>
                <a:lnTo>
                  <a:pt x="314" y="196"/>
                </a:lnTo>
                <a:lnTo>
                  <a:pt x="319" y="183"/>
                </a:lnTo>
                <a:lnTo>
                  <a:pt x="322" y="168"/>
                </a:lnTo>
                <a:lnTo>
                  <a:pt x="326" y="152"/>
                </a:lnTo>
                <a:lnTo>
                  <a:pt x="326" y="135"/>
                </a:lnTo>
                <a:lnTo>
                  <a:pt x="327" y="119"/>
                </a:lnTo>
                <a:lnTo>
                  <a:pt x="327" y="119"/>
                </a:lnTo>
                <a:lnTo>
                  <a:pt x="326" y="106"/>
                </a:lnTo>
                <a:lnTo>
                  <a:pt x="324" y="95"/>
                </a:lnTo>
                <a:lnTo>
                  <a:pt x="322" y="81"/>
                </a:lnTo>
                <a:lnTo>
                  <a:pt x="319" y="72"/>
                </a:lnTo>
                <a:lnTo>
                  <a:pt x="314" y="60"/>
                </a:lnTo>
                <a:lnTo>
                  <a:pt x="309" y="50"/>
                </a:lnTo>
                <a:lnTo>
                  <a:pt x="304" y="42"/>
                </a:lnTo>
                <a:lnTo>
                  <a:pt x="298" y="34"/>
                </a:lnTo>
                <a:lnTo>
                  <a:pt x="290" y="26"/>
                </a:lnTo>
                <a:lnTo>
                  <a:pt x="283" y="20"/>
                </a:lnTo>
                <a:lnTo>
                  <a:pt x="275" y="15"/>
                </a:lnTo>
                <a:lnTo>
                  <a:pt x="265" y="10"/>
                </a:lnTo>
                <a:lnTo>
                  <a:pt x="257" y="6"/>
                </a:lnTo>
                <a:lnTo>
                  <a:pt x="247" y="3"/>
                </a:lnTo>
                <a:lnTo>
                  <a:pt x="238" y="2"/>
                </a:lnTo>
                <a:lnTo>
                  <a:pt x="228" y="0"/>
                </a:lnTo>
                <a:lnTo>
                  <a:pt x="228" y="0"/>
                </a:lnTo>
                <a:lnTo>
                  <a:pt x="216" y="2"/>
                </a:lnTo>
                <a:lnTo>
                  <a:pt x="207" y="3"/>
                </a:lnTo>
                <a:lnTo>
                  <a:pt x="199" y="6"/>
                </a:lnTo>
                <a:lnTo>
                  <a:pt x="189" y="10"/>
                </a:lnTo>
                <a:lnTo>
                  <a:pt x="181" y="15"/>
                </a:lnTo>
                <a:lnTo>
                  <a:pt x="172" y="20"/>
                </a:lnTo>
                <a:lnTo>
                  <a:pt x="164" y="26"/>
                </a:lnTo>
                <a:lnTo>
                  <a:pt x="158" y="34"/>
                </a:lnTo>
                <a:lnTo>
                  <a:pt x="151" y="42"/>
                </a:lnTo>
                <a:lnTo>
                  <a:pt x="145" y="50"/>
                </a:lnTo>
                <a:lnTo>
                  <a:pt x="140" y="60"/>
                </a:lnTo>
                <a:lnTo>
                  <a:pt x="137" y="72"/>
                </a:lnTo>
                <a:lnTo>
                  <a:pt x="132" y="81"/>
                </a:lnTo>
                <a:lnTo>
                  <a:pt x="130" y="95"/>
                </a:lnTo>
                <a:lnTo>
                  <a:pt x="128" y="106"/>
                </a:lnTo>
                <a:lnTo>
                  <a:pt x="128" y="119"/>
                </a:lnTo>
                <a:lnTo>
                  <a:pt x="128" y="119"/>
                </a:lnTo>
                <a:lnTo>
                  <a:pt x="128" y="135"/>
                </a:lnTo>
                <a:lnTo>
                  <a:pt x="130" y="152"/>
                </a:lnTo>
                <a:lnTo>
                  <a:pt x="132" y="168"/>
                </a:lnTo>
                <a:lnTo>
                  <a:pt x="135" y="183"/>
                </a:lnTo>
                <a:lnTo>
                  <a:pt x="141" y="196"/>
                </a:lnTo>
                <a:lnTo>
                  <a:pt x="148" y="207"/>
                </a:lnTo>
                <a:lnTo>
                  <a:pt x="156" y="218"/>
                </a:lnTo>
                <a:lnTo>
                  <a:pt x="166" y="227"/>
                </a:lnTo>
                <a:lnTo>
                  <a:pt x="166" y="227"/>
                </a:lnTo>
                <a:lnTo>
                  <a:pt x="169" y="232"/>
                </a:lnTo>
                <a:lnTo>
                  <a:pt x="171" y="238"/>
                </a:lnTo>
                <a:lnTo>
                  <a:pt x="171" y="238"/>
                </a:lnTo>
                <a:lnTo>
                  <a:pt x="171" y="238"/>
                </a:lnTo>
                <a:lnTo>
                  <a:pt x="171" y="243"/>
                </a:lnTo>
                <a:lnTo>
                  <a:pt x="168" y="246"/>
                </a:lnTo>
                <a:lnTo>
                  <a:pt x="164" y="249"/>
                </a:lnTo>
                <a:lnTo>
                  <a:pt x="159" y="251"/>
                </a:lnTo>
                <a:lnTo>
                  <a:pt x="159" y="251"/>
                </a:lnTo>
                <a:lnTo>
                  <a:pt x="127" y="259"/>
                </a:lnTo>
                <a:lnTo>
                  <a:pt x="96" y="271"/>
                </a:lnTo>
                <a:lnTo>
                  <a:pt x="68" y="284"/>
                </a:lnTo>
                <a:lnTo>
                  <a:pt x="55" y="290"/>
                </a:lnTo>
                <a:lnTo>
                  <a:pt x="44" y="298"/>
                </a:lnTo>
                <a:lnTo>
                  <a:pt x="34" y="307"/>
                </a:lnTo>
                <a:lnTo>
                  <a:pt x="26" y="316"/>
                </a:lnTo>
                <a:lnTo>
                  <a:pt x="18" y="326"/>
                </a:lnTo>
                <a:lnTo>
                  <a:pt x="11" y="336"/>
                </a:lnTo>
                <a:lnTo>
                  <a:pt x="6" y="346"/>
                </a:lnTo>
                <a:lnTo>
                  <a:pt x="3" y="357"/>
                </a:lnTo>
                <a:lnTo>
                  <a:pt x="0" y="367"/>
                </a:lnTo>
                <a:lnTo>
                  <a:pt x="0" y="378"/>
                </a:lnTo>
                <a:lnTo>
                  <a:pt x="0" y="406"/>
                </a:lnTo>
                <a:lnTo>
                  <a:pt x="0" y="406"/>
                </a:lnTo>
                <a:lnTo>
                  <a:pt x="0" y="411"/>
                </a:lnTo>
                <a:lnTo>
                  <a:pt x="3" y="416"/>
                </a:lnTo>
                <a:lnTo>
                  <a:pt x="8" y="419"/>
                </a:lnTo>
                <a:lnTo>
                  <a:pt x="13" y="421"/>
                </a:lnTo>
                <a:lnTo>
                  <a:pt x="441" y="421"/>
                </a:lnTo>
                <a:lnTo>
                  <a:pt x="441" y="421"/>
                </a:lnTo>
                <a:lnTo>
                  <a:pt x="448" y="419"/>
                </a:lnTo>
                <a:lnTo>
                  <a:pt x="451" y="416"/>
                </a:lnTo>
                <a:lnTo>
                  <a:pt x="454" y="411"/>
                </a:lnTo>
                <a:lnTo>
                  <a:pt x="456" y="406"/>
                </a:lnTo>
                <a:lnTo>
                  <a:pt x="456" y="378"/>
                </a:lnTo>
                <a:lnTo>
                  <a:pt x="456" y="378"/>
                </a:lnTo>
                <a:lnTo>
                  <a:pt x="454" y="367"/>
                </a:lnTo>
                <a:lnTo>
                  <a:pt x="453" y="357"/>
                </a:lnTo>
                <a:lnTo>
                  <a:pt x="448" y="346"/>
                </a:lnTo>
                <a:lnTo>
                  <a:pt x="443" y="336"/>
                </a:lnTo>
                <a:lnTo>
                  <a:pt x="436" y="326"/>
                </a:lnTo>
                <a:lnTo>
                  <a:pt x="430" y="316"/>
                </a:lnTo>
                <a:lnTo>
                  <a:pt x="420" y="307"/>
                </a:lnTo>
                <a:lnTo>
                  <a:pt x="410" y="298"/>
                </a:lnTo>
                <a:lnTo>
                  <a:pt x="399" y="290"/>
                </a:lnTo>
                <a:lnTo>
                  <a:pt x="386" y="284"/>
                </a:lnTo>
                <a:lnTo>
                  <a:pt x="360" y="271"/>
                </a:lnTo>
                <a:lnTo>
                  <a:pt x="329" y="259"/>
                </a:lnTo>
                <a:lnTo>
                  <a:pt x="295" y="251"/>
                </a:lnTo>
                <a:lnTo>
                  <a:pt x="295" y="251"/>
                </a:lnTo>
                <a:lnTo>
                  <a:pt x="290" y="249"/>
                </a:lnTo>
                <a:lnTo>
                  <a:pt x="287" y="246"/>
                </a:lnTo>
                <a:lnTo>
                  <a:pt x="285" y="243"/>
                </a:lnTo>
                <a:lnTo>
                  <a:pt x="283" y="238"/>
                </a:lnTo>
                <a:lnTo>
                  <a:pt x="283" y="238"/>
                </a:lnTo>
                <a:close/>
              </a:path>
            </a:pathLst>
          </a:custGeom>
          <a:solidFill>
            <a:schemeClr val="bg1">
              <a:lumMod val="75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en-US"/>
          </a:p>
        </p:txBody>
      </p:sp>
      <p:sp>
        <p:nvSpPr>
          <p:cNvPr id="52" name="Hexagon 51">
            <a:extLst>
              <a:ext uri="{FF2B5EF4-FFF2-40B4-BE49-F238E27FC236}">
                <a16:creationId xmlns:a16="http://schemas.microsoft.com/office/drawing/2014/main" id="{3751E761-B799-4247-959C-3197068D9781}"/>
              </a:ext>
            </a:extLst>
          </p:cNvPr>
          <p:cNvSpPr/>
          <p:nvPr/>
        </p:nvSpPr>
        <p:spPr>
          <a:xfrm>
            <a:off x="7824634" y="4223798"/>
            <a:ext cx="795438" cy="689567"/>
          </a:xfrm>
          <a:prstGeom prst="hexagon">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1</a:t>
            </a:r>
          </a:p>
        </p:txBody>
      </p:sp>
      <p:sp>
        <p:nvSpPr>
          <p:cNvPr id="54" name="Person">
            <a:extLst>
              <a:ext uri="{FF2B5EF4-FFF2-40B4-BE49-F238E27FC236}">
                <a16:creationId xmlns:a16="http://schemas.microsoft.com/office/drawing/2014/main" id="{2A6E5F4D-9E84-4766-A2E8-51FAAC03F71D}"/>
              </a:ext>
            </a:extLst>
          </p:cNvPr>
          <p:cNvSpPr>
            <a:spLocks/>
          </p:cNvSpPr>
          <p:nvPr/>
        </p:nvSpPr>
        <p:spPr bwMode="auto">
          <a:xfrm>
            <a:off x="8661761" y="5279435"/>
            <a:ext cx="821801" cy="794076"/>
          </a:xfrm>
          <a:custGeom>
            <a:avLst/>
            <a:gdLst>
              <a:gd name="T0" fmla="*/ 283 w 456"/>
              <a:gd name="T1" fmla="*/ 238 h 421"/>
              <a:gd name="T2" fmla="*/ 285 w 456"/>
              <a:gd name="T3" fmla="*/ 232 h 421"/>
              <a:gd name="T4" fmla="*/ 288 w 456"/>
              <a:gd name="T5" fmla="*/ 227 h 421"/>
              <a:gd name="T6" fmla="*/ 308 w 456"/>
              <a:gd name="T7" fmla="*/ 207 h 421"/>
              <a:gd name="T8" fmla="*/ 319 w 456"/>
              <a:gd name="T9" fmla="*/ 183 h 421"/>
              <a:gd name="T10" fmla="*/ 326 w 456"/>
              <a:gd name="T11" fmla="*/ 152 h 421"/>
              <a:gd name="T12" fmla="*/ 327 w 456"/>
              <a:gd name="T13" fmla="*/ 119 h 421"/>
              <a:gd name="T14" fmla="*/ 326 w 456"/>
              <a:gd name="T15" fmla="*/ 106 h 421"/>
              <a:gd name="T16" fmla="*/ 322 w 456"/>
              <a:gd name="T17" fmla="*/ 81 h 421"/>
              <a:gd name="T18" fmla="*/ 314 w 456"/>
              <a:gd name="T19" fmla="*/ 60 h 421"/>
              <a:gd name="T20" fmla="*/ 304 w 456"/>
              <a:gd name="T21" fmla="*/ 42 h 421"/>
              <a:gd name="T22" fmla="*/ 290 w 456"/>
              <a:gd name="T23" fmla="*/ 26 h 421"/>
              <a:gd name="T24" fmla="*/ 275 w 456"/>
              <a:gd name="T25" fmla="*/ 15 h 421"/>
              <a:gd name="T26" fmla="*/ 257 w 456"/>
              <a:gd name="T27" fmla="*/ 6 h 421"/>
              <a:gd name="T28" fmla="*/ 238 w 456"/>
              <a:gd name="T29" fmla="*/ 2 h 421"/>
              <a:gd name="T30" fmla="*/ 228 w 456"/>
              <a:gd name="T31" fmla="*/ 0 h 421"/>
              <a:gd name="T32" fmla="*/ 207 w 456"/>
              <a:gd name="T33" fmla="*/ 3 h 421"/>
              <a:gd name="T34" fmla="*/ 189 w 456"/>
              <a:gd name="T35" fmla="*/ 10 h 421"/>
              <a:gd name="T36" fmla="*/ 172 w 456"/>
              <a:gd name="T37" fmla="*/ 20 h 421"/>
              <a:gd name="T38" fmla="*/ 158 w 456"/>
              <a:gd name="T39" fmla="*/ 34 h 421"/>
              <a:gd name="T40" fmla="*/ 145 w 456"/>
              <a:gd name="T41" fmla="*/ 50 h 421"/>
              <a:gd name="T42" fmla="*/ 137 w 456"/>
              <a:gd name="T43" fmla="*/ 72 h 421"/>
              <a:gd name="T44" fmla="*/ 130 w 456"/>
              <a:gd name="T45" fmla="*/ 95 h 421"/>
              <a:gd name="T46" fmla="*/ 128 w 456"/>
              <a:gd name="T47" fmla="*/ 119 h 421"/>
              <a:gd name="T48" fmla="*/ 128 w 456"/>
              <a:gd name="T49" fmla="*/ 135 h 421"/>
              <a:gd name="T50" fmla="*/ 132 w 456"/>
              <a:gd name="T51" fmla="*/ 168 h 421"/>
              <a:gd name="T52" fmla="*/ 141 w 456"/>
              <a:gd name="T53" fmla="*/ 196 h 421"/>
              <a:gd name="T54" fmla="*/ 156 w 456"/>
              <a:gd name="T55" fmla="*/ 218 h 421"/>
              <a:gd name="T56" fmla="*/ 166 w 456"/>
              <a:gd name="T57" fmla="*/ 227 h 421"/>
              <a:gd name="T58" fmla="*/ 171 w 456"/>
              <a:gd name="T59" fmla="*/ 238 h 421"/>
              <a:gd name="T60" fmla="*/ 171 w 456"/>
              <a:gd name="T61" fmla="*/ 238 h 421"/>
              <a:gd name="T62" fmla="*/ 168 w 456"/>
              <a:gd name="T63" fmla="*/ 246 h 421"/>
              <a:gd name="T64" fmla="*/ 159 w 456"/>
              <a:gd name="T65" fmla="*/ 251 h 421"/>
              <a:gd name="T66" fmla="*/ 127 w 456"/>
              <a:gd name="T67" fmla="*/ 259 h 421"/>
              <a:gd name="T68" fmla="*/ 68 w 456"/>
              <a:gd name="T69" fmla="*/ 284 h 421"/>
              <a:gd name="T70" fmla="*/ 44 w 456"/>
              <a:gd name="T71" fmla="*/ 298 h 421"/>
              <a:gd name="T72" fmla="*/ 26 w 456"/>
              <a:gd name="T73" fmla="*/ 316 h 421"/>
              <a:gd name="T74" fmla="*/ 11 w 456"/>
              <a:gd name="T75" fmla="*/ 336 h 421"/>
              <a:gd name="T76" fmla="*/ 3 w 456"/>
              <a:gd name="T77" fmla="*/ 357 h 421"/>
              <a:gd name="T78" fmla="*/ 0 w 456"/>
              <a:gd name="T79" fmla="*/ 378 h 421"/>
              <a:gd name="T80" fmla="*/ 0 w 456"/>
              <a:gd name="T81" fmla="*/ 406 h 421"/>
              <a:gd name="T82" fmla="*/ 3 w 456"/>
              <a:gd name="T83" fmla="*/ 416 h 421"/>
              <a:gd name="T84" fmla="*/ 13 w 456"/>
              <a:gd name="T85" fmla="*/ 421 h 421"/>
              <a:gd name="T86" fmla="*/ 441 w 456"/>
              <a:gd name="T87" fmla="*/ 421 h 421"/>
              <a:gd name="T88" fmla="*/ 451 w 456"/>
              <a:gd name="T89" fmla="*/ 416 h 421"/>
              <a:gd name="T90" fmla="*/ 456 w 456"/>
              <a:gd name="T91" fmla="*/ 406 h 421"/>
              <a:gd name="T92" fmla="*/ 456 w 456"/>
              <a:gd name="T93" fmla="*/ 378 h 421"/>
              <a:gd name="T94" fmla="*/ 453 w 456"/>
              <a:gd name="T95" fmla="*/ 357 h 421"/>
              <a:gd name="T96" fmla="*/ 443 w 456"/>
              <a:gd name="T97" fmla="*/ 336 h 421"/>
              <a:gd name="T98" fmla="*/ 430 w 456"/>
              <a:gd name="T99" fmla="*/ 316 h 421"/>
              <a:gd name="T100" fmla="*/ 410 w 456"/>
              <a:gd name="T101" fmla="*/ 298 h 421"/>
              <a:gd name="T102" fmla="*/ 386 w 456"/>
              <a:gd name="T103" fmla="*/ 284 h 421"/>
              <a:gd name="T104" fmla="*/ 329 w 456"/>
              <a:gd name="T105" fmla="*/ 259 h 421"/>
              <a:gd name="T106" fmla="*/ 295 w 456"/>
              <a:gd name="T107" fmla="*/ 251 h 421"/>
              <a:gd name="T108" fmla="*/ 287 w 456"/>
              <a:gd name="T109" fmla="*/ 246 h 421"/>
              <a:gd name="T110" fmla="*/ 283 w 456"/>
              <a:gd name="T111" fmla="*/ 238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56" h="421">
                <a:moveTo>
                  <a:pt x="283" y="238"/>
                </a:moveTo>
                <a:lnTo>
                  <a:pt x="283" y="238"/>
                </a:lnTo>
                <a:lnTo>
                  <a:pt x="283" y="238"/>
                </a:lnTo>
                <a:lnTo>
                  <a:pt x="285" y="232"/>
                </a:lnTo>
                <a:lnTo>
                  <a:pt x="288" y="227"/>
                </a:lnTo>
                <a:lnTo>
                  <a:pt x="288" y="227"/>
                </a:lnTo>
                <a:lnTo>
                  <a:pt x="300" y="218"/>
                </a:lnTo>
                <a:lnTo>
                  <a:pt x="308" y="207"/>
                </a:lnTo>
                <a:lnTo>
                  <a:pt x="314" y="196"/>
                </a:lnTo>
                <a:lnTo>
                  <a:pt x="319" y="183"/>
                </a:lnTo>
                <a:lnTo>
                  <a:pt x="322" y="168"/>
                </a:lnTo>
                <a:lnTo>
                  <a:pt x="326" y="152"/>
                </a:lnTo>
                <a:lnTo>
                  <a:pt x="326" y="135"/>
                </a:lnTo>
                <a:lnTo>
                  <a:pt x="327" y="119"/>
                </a:lnTo>
                <a:lnTo>
                  <a:pt x="327" y="119"/>
                </a:lnTo>
                <a:lnTo>
                  <a:pt x="326" y="106"/>
                </a:lnTo>
                <a:lnTo>
                  <a:pt x="324" y="95"/>
                </a:lnTo>
                <a:lnTo>
                  <a:pt x="322" y="81"/>
                </a:lnTo>
                <a:lnTo>
                  <a:pt x="319" y="72"/>
                </a:lnTo>
                <a:lnTo>
                  <a:pt x="314" y="60"/>
                </a:lnTo>
                <a:lnTo>
                  <a:pt x="309" y="50"/>
                </a:lnTo>
                <a:lnTo>
                  <a:pt x="304" y="42"/>
                </a:lnTo>
                <a:lnTo>
                  <a:pt x="298" y="34"/>
                </a:lnTo>
                <a:lnTo>
                  <a:pt x="290" y="26"/>
                </a:lnTo>
                <a:lnTo>
                  <a:pt x="283" y="20"/>
                </a:lnTo>
                <a:lnTo>
                  <a:pt x="275" y="15"/>
                </a:lnTo>
                <a:lnTo>
                  <a:pt x="265" y="10"/>
                </a:lnTo>
                <a:lnTo>
                  <a:pt x="257" y="6"/>
                </a:lnTo>
                <a:lnTo>
                  <a:pt x="247" y="3"/>
                </a:lnTo>
                <a:lnTo>
                  <a:pt x="238" y="2"/>
                </a:lnTo>
                <a:lnTo>
                  <a:pt x="228" y="0"/>
                </a:lnTo>
                <a:lnTo>
                  <a:pt x="228" y="0"/>
                </a:lnTo>
                <a:lnTo>
                  <a:pt x="216" y="2"/>
                </a:lnTo>
                <a:lnTo>
                  <a:pt x="207" y="3"/>
                </a:lnTo>
                <a:lnTo>
                  <a:pt x="199" y="6"/>
                </a:lnTo>
                <a:lnTo>
                  <a:pt x="189" y="10"/>
                </a:lnTo>
                <a:lnTo>
                  <a:pt x="181" y="15"/>
                </a:lnTo>
                <a:lnTo>
                  <a:pt x="172" y="20"/>
                </a:lnTo>
                <a:lnTo>
                  <a:pt x="164" y="26"/>
                </a:lnTo>
                <a:lnTo>
                  <a:pt x="158" y="34"/>
                </a:lnTo>
                <a:lnTo>
                  <a:pt x="151" y="42"/>
                </a:lnTo>
                <a:lnTo>
                  <a:pt x="145" y="50"/>
                </a:lnTo>
                <a:lnTo>
                  <a:pt x="140" y="60"/>
                </a:lnTo>
                <a:lnTo>
                  <a:pt x="137" y="72"/>
                </a:lnTo>
                <a:lnTo>
                  <a:pt x="132" y="81"/>
                </a:lnTo>
                <a:lnTo>
                  <a:pt x="130" y="95"/>
                </a:lnTo>
                <a:lnTo>
                  <a:pt x="128" y="106"/>
                </a:lnTo>
                <a:lnTo>
                  <a:pt x="128" y="119"/>
                </a:lnTo>
                <a:lnTo>
                  <a:pt x="128" y="119"/>
                </a:lnTo>
                <a:lnTo>
                  <a:pt x="128" y="135"/>
                </a:lnTo>
                <a:lnTo>
                  <a:pt x="130" y="152"/>
                </a:lnTo>
                <a:lnTo>
                  <a:pt x="132" y="168"/>
                </a:lnTo>
                <a:lnTo>
                  <a:pt x="135" y="183"/>
                </a:lnTo>
                <a:lnTo>
                  <a:pt x="141" y="196"/>
                </a:lnTo>
                <a:lnTo>
                  <a:pt x="148" y="207"/>
                </a:lnTo>
                <a:lnTo>
                  <a:pt x="156" y="218"/>
                </a:lnTo>
                <a:lnTo>
                  <a:pt x="166" y="227"/>
                </a:lnTo>
                <a:lnTo>
                  <a:pt x="166" y="227"/>
                </a:lnTo>
                <a:lnTo>
                  <a:pt x="169" y="232"/>
                </a:lnTo>
                <a:lnTo>
                  <a:pt x="171" y="238"/>
                </a:lnTo>
                <a:lnTo>
                  <a:pt x="171" y="238"/>
                </a:lnTo>
                <a:lnTo>
                  <a:pt x="171" y="238"/>
                </a:lnTo>
                <a:lnTo>
                  <a:pt x="171" y="243"/>
                </a:lnTo>
                <a:lnTo>
                  <a:pt x="168" y="246"/>
                </a:lnTo>
                <a:lnTo>
                  <a:pt x="164" y="249"/>
                </a:lnTo>
                <a:lnTo>
                  <a:pt x="159" y="251"/>
                </a:lnTo>
                <a:lnTo>
                  <a:pt x="159" y="251"/>
                </a:lnTo>
                <a:lnTo>
                  <a:pt x="127" y="259"/>
                </a:lnTo>
                <a:lnTo>
                  <a:pt x="96" y="271"/>
                </a:lnTo>
                <a:lnTo>
                  <a:pt x="68" y="284"/>
                </a:lnTo>
                <a:lnTo>
                  <a:pt x="55" y="290"/>
                </a:lnTo>
                <a:lnTo>
                  <a:pt x="44" y="298"/>
                </a:lnTo>
                <a:lnTo>
                  <a:pt x="34" y="307"/>
                </a:lnTo>
                <a:lnTo>
                  <a:pt x="26" y="316"/>
                </a:lnTo>
                <a:lnTo>
                  <a:pt x="18" y="326"/>
                </a:lnTo>
                <a:lnTo>
                  <a:pt x="11" y="336"/>
                </a:lnTo>
                <a:lnTo>
                  <a:pt x="6" y="346"/>
                </a:lnTo>
                <a:lnTo>
                  <a:pt x="3" y="357"/>
                </a:lnTo>
                <a:lnTo>
                  <a:pt x="0" y="367"/>
                </a:lnTo>
                <a:lnTo>
                  <a:pt x="0" y="378"/>
                </a:lnTo>
                <a:lnTo>
                  <a:pt x="0" y="406"/>
                </a:lnTo>
                <a:lnTo>
                  <a:pt x="0" y="406"/>
                </a:lnTo>
                <a:lnTo>
                  <a:pt x="0" y="411"/>
                </a:lnTo>
                <a:lnTo>
                  <a:pt x="3" y="416"/>
                </a:lnTo>
                <a:lnTo>
                  <a:pt x="8" y="419"/>
                </a:lnTo>
                <a:lnTo>
                  <a:pt x="13" y="421"/>
                </a:lnTo>
                <a:lnTo>
                  <a:pt x="441" y="421"/>
                </a:lnTo>
                <a:lnTo>
                  <a:pt x="441" y="421"/>
                </a:lnTo>
                <a:lnTo>
                  <a:pt x="448" y="419"/>
                </a:lnTo>
                <a:lnTo>
                  <a:pt x="451" y="416"/>
                </a:lnTo>
                <a:lnTo>
                  <a:pt x="454" y="411"/>
                </a:lnTo>
                <a:lnTo>
                  <a:pt x="456" y="406"/>
                </a:lnTo>
                <a:lnTo>
                  <a:pt x="456" y="378"/>
                </a:lnTo>
                <a:lnTo>
                  <a:pt x="456" y="378"/>
                </a:lnTo>
                <a:lnTo>
                  <a:pt x="454" y="367"/>
                </a:lnTo>
                <a:lnTo>
                  <a:pt x="453" y="357"/>
                </a:lnTo>
                <a:lnTo>
                  <a:pt x="448" y="346"/>
                </a:lnTo>
                <a:lnTo>
                  <a:pt x="443" y="336"/>
                </a:lnTo>
                <a:lnTo>
                  <a:pt x="436" y="326"/>
                </a:lnTo>
                <a:lnTo>
                  <a:pt x="430" y="316"/>
                </a:lnTo>
                <a:lnTo>
                  <a:pt x="420" y="307"/>
                </a:lnTo>
                <a:lnTo>
                  <a:pt x="410" y="298"/>
                </a:lnTo>
                <a:lnTo>
                  <a:pt x="399" y="290"/>
                </a:lnTo>
                <a:lnTo>
                  <a:pt x="386" y="284"/>
                </a:lnTo>
                <a:lnTo>
                  <a:pt x="360" y="271"/>
                </a:lnTo>
                <a:lnTo>
                  <a:pt x="329" y="259"/>
                </a:lnTo>
                <a:lnTo>
                  <a:pt x="295" y="251"/>
                </a:lnTo>
                <a:lnTo>
                  <a:pt x="295" y="251"/>
                </a:lnTo>
                <a:lnTo>
                  <a:pt x="290" y="249"/>
                </a:lnTo>
                <a:lnTo>
                  <a:pt x="287" y="246"/>
                </a:lnTo>
                <a:lnTo>
                  <a:pt x="285" y="243"/>
                </a:lnTo>
                <a:lnTo>
                  <a:pt x="283" y="238"/>
                </a:lnTo>
                <a:lnTo>
                  <a:pt x="283" y="238"/>
                </a:lnTo>
                <a:close/>
              </a:path>
            </a:pathLst>
          </a:custGeom>
          <a:solidFill>
            <a:schemeClr val="bg1">
              <a:lumMod val="75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en-US"/>
          </a:p>
        </p:txBody>
      </p:sp>
      <p:sp>
        <p:nvSpPr>
          <p:cNvPr id="55" name="Hexagon 54">
            <a:extLst>
              <a:ext uri="{FF2B5EF4-FFF2-40B4-BE49-F238E27FC236}">
                <a16:creationId xmlns:a16="http://schemas.microsoft.com/office/drawing/2014/main" id="{15D220AA-FF5A-4B9A-9451-303FEC00236F}"/>
              </a:ext>
            </a:extLst>
          </p:cNvPr>
          <p:cNvSpPr/>
          <p:nvPr/>
        </p:nvSpPr>
        <p:spPr>
          <a:xfrm>
            <a:off x="8650218" y="4223798"/>
            <a:ext cx="795438" cy="689567"/>
          </a:xfrm>
          <a:prstGeom prst="hexagon">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2</a:t>
            </a:r>
          </a:p>
        </p:txBody>
      </p:sp>
      <p:sp>
        <p:nvSpPr>
          <p:cNvPr id="57" name="Person">
            <a:extLst>
              <a:ext uri="{FF2B5EF4-FFF2-40B4-BE49-F238E27FC236}">
                <a16:creationId xmlns:a16="http://schemas.microsoft.com/office/drawing/2014/main" id="{662692BF-3E2D-4620-9053-112F3E7BB1EA}"/>
              </a:ext>
            </a:extLst>
          </p:cNvPr>
          <p:cNvSpPr>
            <a:spLocks/>
          </p:cNvSpPr>
          <p:nvPr/>
        </p:nvSpPr>
        <p:spPr bwMode="auto">
          <a:xfrm>
            <a:off x="9494189" y="5282512"/>
            <a:ext cx="821801" cy="794076"/>
          </a:xfrm>
          <a:custGeom>
            <a:avLst/>
            <a:gdLst>
              <a:gd name="T0" fmla="*/ 283 w 456"/>
              <a:gd name="T1" fmla="*/ 238 h 421"/>
              <a:gd name="T2" fmla="*/ 285 w 456"/>
              <a:gd name="T3" fmla="*/ 232 h 421"/>
              <a:gd name="T4" fmla="*/ 288 w 456"/>
              <a:gd name="T5" fmla="*/ 227 h 421"/>
              <a:gd name="T6" fmla="*/ 308 w 456"/>
              <a:gd name="T7" fmla="*/ 207 h 421"/>
              <a:gd name="T8" fmla="*/ 319 w 456"/>
              <a:gd name="T9" fmla="*/ 183 h 421"/>
              <a:gd name="T10" fmla="*/ 326 w 456"/>
              <a:gd name="T11" fmla="*/ 152 h 421"/>
              <a:gd name="T12" fmla="*/ 327 w 456"/>
              <a:gd name="T13" fmla="*/ 119 h 421"/>
              <a:gd name="T14" fmla="*/ 326 w 456"/>
              <a:gd name="T15" fmla="*/ 106 h 421"/>
              <a:gd name="T16" fmla="*/ 322 w 456"/>
              <a:gd name="T17" fmla="*/ 81 h 421"/>
              <a:gd name="T18" fmla="*/ 314 w 456"/>
              <a:gd name="T19" fmla="*/ 60 h 421"/>
              <a:gd name="T20" fmla="*/ 304 w 456"/>
              <a:gd name="T21" fmla="*/ 42 h 421"/>
              <a:gd name="T22" fmla="*/ 290 w 456"/>
              <a:gd name="T23" fmla="*/ 26 h 421"/>
              <a:gd name="T24" fmla="*/ 275 w 456"/>
              <a:gd name="T25" fmla="*/ 15 h 421"/>
              <a:gd name="T26" fmla="*/ 257 w 456"/>
              <a:gd name="T27" fmla="*/ 6 h 421"/>
              <a:gd name="T28" fmla="*/ 238 w 456"/>
              <a:gd name="T29" fmla="*/ 2 h 421"/>
              <a:gd name="T30" fmla="*/ 228 w 456"/>
              <a:gd name="T31" fmla="*/ 0 h 421"/>
              <a:gd name="T32" fmla="*/ 207 w 456"/>
              <a:gd name="T33" fmla="*/ 3 h 421"/>
              <a:gd name="T34" fmla="*/ 189 w 456"/>
              <a:gd name="T35" fmla="*/ 10 h 421"/>
              <a:gd name="T36" fmla="*/ 172 w 456"/>
              <a:gd name="T37" fmla="*/ 20 h 421"/>
              <a:gd name="T38" fmla="*/ 158 w 456"/>
              <a:gd name="T39" fmla="*/ 34 h 421"/>
              <a:gd name="T40" fmla="*/ 145 w 456"/>
              <a:gd name="T41" fmla="*/ 50 h 421"/>
              <a:gd name="T42" fmla="*/ 137 w 456"/>
              <a:gd name="T43" fmla="*/ 72 h 421"/>
              <a:gd name="T44" fmla="*/ 130 w 456"/>
              <a:gd name="T45" fmla="*/ 95 h 421"/>
              <a:gd name="T46" fmla="*/ 128 w 456"/>
              <a:gd name="T47" fmla="*/ 119 h 421"/>
              <a:gd name="T48" fmla="*/ 128 w 456"/>
              <a:gd name="T49" fmla="*/ 135 h 421"/>
              <a:gd name="T50" fmla="*/ 132 w 456"/>
              <a:gd name="T51" fmla="*/ 168 h 421"/>
              <a:gd name="T52" fmla="*/ 141 w 456"/>
              <a:gd name="T53" fmla="*/ 196 h 421"/>
              <a:gd name="T54" fmla="*/ 156 w 456"/>
              <a:gd name="T55" fmla="*/ 218 h 421"/>
              <a:gd name="T56" fmla="*/ 166 w 456"/>
              <a:gd name="T57" fmla="*/ 227 h 421"/>
              <a:gd name="T58" fmla="*/ 171 w 456"/>
              <a:gd name="T59" fmla="*/ 238 h 421"/>
              <a:gd name="T60" fmla="*/ 171 w 456"/>
              <a:gd name="T61" fmla="*/ 238 h 421"/>
              <a:gd name="T62" fmla="*/ 168 w 456"/>
              <a:gd name="T63" fmla="*/ 246 h 421"/>
              <a:gd name="T64" fmla="*/ 159 w 456"/>
              <a:gd name="T65" fmla="*/ 251 h 421"/>
              <a:gd name="T66" fmla="*/ 127 w 456"/>
              <a:gd name="T67" fmla="*/ 259 h 421"/>
              <a:gd name="T68" fmla="*/ 68 w 456"/>
              <a:gd name="T69" fmla="*/ 284 h 421"/>
              <a:gd name="T70" fmla="*/ 44 w 456"/>
              <a:gd name="T71" fmla="*/ 298 h 421"/>
              <a:gd name="T72" fmla="*/ 26 w 456"/>
              <a:gd name="T73" fmla="*/ 316 h 421"/>
              <a:gd name="T74" fmla="*/ 11 w 456"/>
              <a:gd name="T75" fmla="*/ 336 h 421"/>
              <a:gd name="T76" fmla="*/ 3 w 456"/>
              <a:gd name="T77" fmla="*/ 357 h 421"/>
              <a:gd name="T78" fmla="*/ 0 w 456"/>
              <a:gd name="T79" fmla="*/ 378 h 421"/>
              <a:gd name="T80" fmla="*/ 0 w 456"/>
              <a:gd name="T81" fmla="*/ 406 h 421"/>
              <a:gd name="T82" fmla="*/ 3 w 456"/>
              <a:gd name="T83" fmla="*/ 416 h 421"/>
              <a:gd name="T84" fmla="*/ 13 w 456"/>
              <a:gd name="T85" fmla="*/ 421 h 421"/>
              <a:gd name="T86" fmla="*/ 441 w 456"/>
              <a:gd name="T87" fmla="*/ 421 h 421"/>
              <a:gd name="T88" fmla="*/ 451 w 456"/>
              <a:gd name="T89" fmla="*/ 416 h 421"/>
              <a:gd name="T90" fmla="*/ 456 w 456"/>
              <a:gd name="T91" fmla="*/ 406 h 421"/>
              <a:gd name="T92" fmla="*/ 456 w 456"/>
              <a:gd name="T93" fmla="*/ 378 h 421"/>
              <a:gd name="T94" fmla="*/ 453 w 456"/>
              <a:gd name="T95" fmla="*/ 357 h 421"/>
              <a:gd name="T96" fmla="*/ 443 w 456"/>
              <a:gd name="T97" fmla="*/ 336 h 421"/>
              <a:gd name="T98" fmla="*/ 430 w 456"/>
              <a:gd name="T99" fmla="*/ 316 h 421"/>
              <a:gd name="T100" fmla="*/ 410 w 456"/>
              <a:gd name="T101" fmla="*/ 298 h 421"/>
              <a:gd name="T102" fmla="*/ 386 w 456"/>
              <a:gd name="T103" fmla="*/ 284 h 421"/>
              <a:gd name="T104" fmla="*/ 329 w 456"/>
              <a:gd name="T105" fmla="*/ 259 h 421"/>
              <a:gd name="T106" fmla="*/ 295 w 456"/>
              <a:gd name="T107" fmla="*/ 251 h 421"/>
              <a:gd name="T108" fmla="*/ 287 w 456"/>
              <a:gd name="T109" fmla="*/ 246 h 421"/>
              <a:gd name="T110" fmla="*/ 283 w 456"/>
              <a:gd name="T111" fmla="*/ 238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56" h="421">
                <a:moveTo>
                  <a:pt x="283" y="238"/>
                </a:moveTo>
                <a:lnTo>
                  <a:pt x="283" y="238"/>
                </a:lnTo>
                <a:lnTo>
                  <a:pt x="283" y="238"/>
                </a:lnTo>
                <a:lnTo>
                  <a:pt x="285" y="232"/>
                </a:lnTo>
                <a:lnTo>
                  <a:pt x="288" y="227"/>
                </a:lnTo>
                <a:lnTo>
                  <a:pt x="288" y="227"/>
                </a:lnTo>
                <a:lnTo>
                  <a:pt x="300" y="218"/>
                </a:lnTo>
                <a:lnTo>
                  <a:pt x="308" y="207"/>
                </a:lnTo>
                <a:lnTo>
                  <a:pt x="314" y="196"/>
                </a:lnTo>
                <a:lnTo>
                  <a:pt x="319" y="183"/>
                </a:lnTo>
                <a:lnTo>
                  <a:pt x="322" y="168"/>
                </a:lnTo>
                <a:lnTo>
                  <a:pt x="326" y="152"/>
                </a:lnTo>
                <a:lnTo>
                  <a:pt x="326" y="135"/>
                </a:lnTo>
                <a:lnTo>
                  <a:pt x="327" y="119"/>
                </a:lnTo>
                <a:lnTo>
                  <a:pt x="327" y="119"/>
                </a:lnTo>
                <a:lnTo>
                  <a:pt x="326" y="106"/>
                </a:lnTo>
                <a:lnTo>
                  <a:pt x="324" y="95"/>
                </a:lnTo>
                <a:lnTo>
                  <a:pt x="322" y="81"/>
                </a:lnTo>
                <a:lnTo>
                  <a:pt x="319" y="72"/>
                </a:lnTo>
                <a:lnTo>
                  <a:pt x="314" y="60"/>
                </a:lnTo>
                <a:lnTo>
                  <a:pt x="309" y="50"/>
                </a:lnTo>
                <a:lnTo>
                  <a:pt x="304" y="42"/>
                </a:lnTo>
                <a:lnTo>
                  <a:pt x="298" y="34"/>
                </a:lnTo>
                <a:lnTo>
                  <a:pt x="290" y="26"/>
                </a:lnTo>
                <a:lnTo>
                  <a:pt x="283" y="20"/>
                </a:lnTo>
                <a:lnTo>
                  <a:pt x="275" y="15"/>
                </a:lnTo>
                <a:lnTo>
                  <a:pt x="265" y="10"/>
                </a:lnTo>
                <a:lnTo>
                  <a:pt x="257" y="6"/>
                </a:lnTo>
                <a:lnTo>
                  <a:pt x="247" y="3"/>
                </a:lnTo>
                <a:lnTo>
                  <a:pt x="238" y="2"/>
                </a:lnTo>
                <a:lnTo>
                  <a:pt x="228" y="0"/>
                </a:lnTo>
                <a:lnTo>
                  <a:pt x="228" y="0"/>
                </a:lnTo>
                <a:lnTo>
                  <a:pt x="216" y="2"/>
                </a:lnTo>
                <a:lnTo>
                  <a:pt x="207" y="3"/>
                </a:lnTo>
                <a:lnTo>
                  <a:pt x="199" y="6"/>
                </a:lnTo>
                <a:lnTo>
                  <a:pt x="189" y="10"/>
                </a:lnTo>
                <a:lnTo>
                  <a:pt x="181" y="15"/>
                </a:lnTo>
                <a:lnTo>
                  <a:pt x="172" y="20"/>
                </a:lnTo>
                <a:lnTo>
                  <a:pt x="164" y="26"/>
                </a:lnTo>
                <a:lnTo>
                  <a:pt x="158" y="34"/>
                </a:lnTo>
                <a:lnTo>
                  <a:pt x="151" y="42"/>
                </a:lnTo>
                <a:lnTo>
                  <a:pt x="145" y="50"/>
                </a:lnTo>
                <a:lnTo>
                  <a:pt x="140" y="60"/>
                </a:lnTo>
                <a:lnTo>
                  <a:pt x="137" y="72"/>
                </a:lnTo>
                <a:lnTo>
                  <a:pt x="132" y="81"/>
                </a:lnTo>
                <a:lnTo>
                  <a:pt x="130" y="95"/>
                </a:lnTo>
                <a:lnTo>
                  <a:pt x="128" y="106"/>
                </a:lnTo>
                <a:lnTo>
                  <a:pt x="128" y="119"/>
                </a:lnTo>
                <a:lnTo>
                  <a:pt x="128" y="119"/>
                </a:lnTo>
                <a:lnTo>
                  <a:pt x="128" y="135"/>
                </a:lnTo>
                <a:lnTo>
                  <a:pt x="130" y="152"/>
                </a:lnTo>
                <a:lnTo>
                  <a:pt x="132" y="168"/>
                </a:lnTo>
                <a:lnTo>
                  <a:pt x="135" y="183"/>
                </a:lnTo>
                <a:lnTo>
                  <a:pt x="141" y="196"/>
                </a:lnTo>
                <a:lnTo>
                  <a:pt x="148" y="207"/>
                </a:lnTo>
                <a:lnTo>
                  <a:pt x="156" y="218"/>
                </a:lnTo>
                <a:lnTo>
                  <a:pt x="166" y="227"/>
                </a:lnTo>
                <a:lnTo>
                  <a:pt x="166" y="227"/>
                </a:lnTo>
                <a:lnTo>
                  <a:pt x="169" y="232"/>
                </a:lnTo>
                <a:lnTo>
                  <a:pt x="171" y="238"/>
                </a:lnTo>
                <a:lnTo>
                  <a:pt x="171" y="238"/>
                </a:lnTo>
                <a:lnTo>
                  <a:pt x="171" y="238"/>
                </a:lnTo>
                <a:lnTo>
                  <a:pt x="171" y="243"/>
                </a:lnTo>
                <a:lnTo>
                  <a:pt x="168" y="246"/>
                </a:lnTo>
                <a:lnTo>
                  <a:pt x="164" y="249"/>
                </a:lnTo>
                <a:lnTo>
                  <a:pt x="159" y="251"/>
                </a:lnTo>
                <a:lnTo>
                  <a:pt x="159" y="251"/>
                </a:lnTo>
                <a:lnTo>
                  <a:pt x="127" y="259"/>
                </a:lnTo>
                <a:lnTo>
                  <a:pt x="96" y="271"/>
                </a:lnTo>
                <a:lnTo>
                  <a:pt x="68" y="284"/>
                </a:lnTo>
                <a:lnTo>
                  <a:pt x="55" y="290"/>
                </a:lnTo>
                <a:lnTo>
                  <a:pt x="44" y="298"/>
                </a:lnTo>
                <a:lnTo>
                  <a:pt x="34" y="307"/>
                </a:lnTo>
                <a:lnTo>
                  <a:pt x="26" y="316"/>
                </a:lnTo>
                <a:lnTo>
                  <a:pt x="18" y="326"/>
                </a:lnTo>
                <a:lnTo>
                  <a:pt x="11" y="336"/>
                </a:lnTo>
                <a:lnTo>
                  <a:pt x="6" y="346"/>
                </a:lnTo>
                <a:lnTo>
                  <a:pt x="3" y="357"/>
                </a:lnTo>
                <a:lnTo>
                  <a:pt x="0" y="367"/>
                </a:lnTo>
                <a:lnTo>
                  <a:pt x="0" y="378"/>
                </a:lnTo>
                <a:lnTo>
                  <a:pt x="0" y="406"/>
                </a:lnTo>
                <a:lnTo>
                  <a:pt x="0" y="406"/>
                </a:lnTo>
                <a:lnTo>
                  <a:pt x="0" y="411"/>
                </a:lnTo>
                <a:lnTo>
                  <a:pt x="3" y="416"/>
                </a:lnTo>
                <a:lnTo>
                  <a:pt x="8" y="419"/>
                </a:lnTo>
                <a:lnTo>
                  <a:pt x="13" y="421"/>
                </a:lnTo>
                <a:lnTo>
                  <a:pt x="441" y="421"/>
                </a:lnTo>
                <a:lnTo>
                  <a:pt x="441" y="421"/>
                </a:lnTo>
                <a:lnTo>
                  <a:pt x="448" y="419"/>
                </a:lnTo>
                <a:lnTo>
                  <a:pt x="451" y="416"/>
                </a:lnTo>
                <a:lnTo>
                  <a:pt x="454" y="411"/>
                </a:lnTo>
                <a:lnTo>
                  <a:pt x="456" y="406"/>
                </a:lnTo>
                <a:lnTo>
                  <a:pt x="456" y="378"/>
                </a:lnTo>
                <a:lnTo>
                  <a:pt x="456" y="378"/>
                </a:lnTo>
                <a:lnTo>
                  <a:pt x="454" y="367"/>
                </a:lnTo>
                <a:lnTo>
                  <a:pt x="453" y="357"/>
                </a:lnTo>
                <a:lnTo>
                  <a:pt x="448" y="346"/>
                </a:lnTo>
                <a:lnTo>
                  <a:pt x="443" y="336"/>
                </a:lnTo>
                <a:lnTo>
                  <a:pt x="436" y="326"/>
                </a:lnTo>
                <a:lnTo>
                  <a:pt x="430" y="316"/>
                </a:lnTo>
                <a:lnTo>
                  <a:pt x="420" y="307"/>
                </a:lnTo>
                <a:lnTo>
                  <a:pt x="410" y="298"/>
                </a:lnTo>
                <a:lnTo>
                  <a:pt x="399" y="290"/>
                </a:lnTo>
                <a:lnTo>
                  <a:pt x="386" y="284"/>
                </a:lnTo>
                <a:lnTo>
                  <a:pt x="360" y="271"/>
                </a:lnTo>
                <a:lnTo>
                  <a:pt x="329" y="259"/>
                </a:lnTo>
                <a:lnTo>
                  <a:pt x="295" y="251"/>
                </a:lnTo>
                <a:lnTo>
                  <a:pt x="295" y="251"/>
                </a:lnTo>
                <a:lnTo>
                  <a:pt x="290" y="249"/>
                </a:lnTo>
                <a:lnTo>
                  <a:pt x="287" y="246"/>
                </a:lnTo>
                <a:lnTo>
                  <a:pt x="285" y="243"/>
                </a:lnTo>
                <a:lnTo>
                  <a:pt x="283" y="238"/>
                </a:lnTo>
                <a:lnTo>
                  <a:pt x="283" y="238"/>
                </a:lnTo>
                <a:close/>
              </a:path>
            </a:pathLst>
          </a:custGeom>
          <a:solidFill>
            <a:schemeClr val="bg1">
              <a:lumMod val="75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en-US"/>
          </a:p>
        </p:txBody>
      </p:sp>
      <p:sp>
        <p:nvSpPr>
          <p:cNvPr id="58" name="Hexagon 57">
            <a:extLst>
              <a:ext uri="{FF2B5EF4-FFF2-40B4-BE49-F238E27FC236}">
                <a16:creationId xmlns:a16="http://schemas.microsoft.com/office/drawing/2014/main" id="{22B0DB65-FEBA-4B71-A951-6181EA584ACD}"/>
              </a:ext>
            </a:extLst>
          </p:cNvPr>
          <p:cNvSpPr/>
          <p:nvPr/>
        </p:nvSpPr>
        <p:spPr>
          <a:xfrm>
            <a:off x="9492214" y="4223798"/>
            <a:ext cx="795438" cy="689567"/>
          </a:xfrm>
          <a:prstGeom prst="hexagon">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5</a:t>
            </a:r>
          </a:p>
        </p:txBody>
      </p:sp>
      <p:sp>
        <p:nvSpPr>
          <p:cNvPr id="60" name="Person">
            <a:extLst>
              <a:ext uri="{FF2B5EF4-FFF2-40B4-BE49-F238E27FC236}">
                <a16:creationId xmlns:a16="http://schemas.microsoft.com/office/drawing/2014/main" id="{22A9CBBC-97C6-4BEF-8E83-B8B372B31A78}"/>
              </a:ext>
            </a:extLst>
          </p:cNvPr>
          <p:cNvSpPr>
            <a:spLocks/>
          </p:cNvSpPr>
          <p:nvPr/>
        </p:nvSpPr>
        <p:spPr bwMode="auto">
          <a:xfrm>
            <a:off x="10335500" y="5282512"/>
            <a:ext cx="821801" cy="794076"/>
          </a:xfrm>
          <a:custGeom>
            <a:avLst/>
            <a:gdLst>
              <a:gd name="T0" fmla="*/ 283 w 456"/>
              <a:gd name="T1" fmla="*/ 238 h 421"/>
              <a:gd name="T2" fmla="*/ 285 w 456"/>
              <a:gd name="T3" fmla="*/ 232 h 421"/>
              <a:gd name="T4" fmla="*/ 288 w 456"/>
              <a:gd name="T5" fmla="*/ 227 h 421"/>
              <a:gd name="T6" fmla="*/ 308 w 456"/>
              <a:gd name="T7" fmla="*/ 207 h 421"/>
              <a:gd name="T8" fmla="*/ 319 w 456"/>
              <a:gd name="T9" fmla="*/ 183 h 421"/>
              <a:gd name="T10" fmla="*/ 326 w 456"/>
              <a:gd name="T11" fmla="*/ 152 h 421"/>
              <a:gd name="T12" fmla="*/ 327 w 456"/>
              <a:gd name="T13" fmla="*/ 119 h 421"/>
              <a:gd name="T14" fmla="*/ 326 w 456"/>
              <a:gd name="T15" fmla="*/ 106 h 421"/>
              <a:gd name="T16" fmla="*/ 322 w 456"/>
              <a:gd name="T17" fmla="*/ 81 h 421"/>
              <a:gd name="T18" fmla="*/ 314 w 456"/>
              <a:gd name="T19" fmla="*/ 60 h 421"/>
              <a:gd name="T20" fmla="*/ 304 w 456"/>
              <a:gd name="T21" fmla="*/ 42 h 421"/>
              <a:gd name="T22" fmla="*/ 290 w 456"/>
              <a:gd name="T23" fmla="*/ 26 h 421"/>
              <a:gd name="T24" fmla="*/ 275 w 456"/>
              <a:gd name="T25" fmla="*/ 15 h 421"/>
              <a:gd name="T26" fmla="*/ 257 w 456"/>
              <a:gd name="T27" fmla="*/ 6 h 421"/>
              <a:gd name="T28" fmla="*/ 238 w 456"/>
              <a:gd name="T29" fmla="*/ 2 h 421"/>
              <a:gd name="T30" fmla="*/ 228 w 456"/>
              <a:gd name="T31" fmla="*/ 0 h 421"/>
              <a:gd name="T32" fmla="*/ 207 w 456"/>
              <a:gd name="T33" fmla="*/ 3 h 421"/>
              <a:gd name="T34" fmla="*/ 189 w 456"/>
              <a:gd name="T35" fmla="*/ 10 h 421"/>
              <a:gd name="T36" fmla="*/ 172 w 456"/>
              <a:gd name="T37" fmla="*/ 20 h 421"/>
              <a:gd name="T38" fmla="*/ 158 w 456"/>
              <a:gd name="T39" fmla="*/ 34 h 421"/>
              <a:gd name="T40" fmla="*/ 145 w 456"/>
              <a:gd name="T41" fmla="*/ 50 h 421"/>
              <a:gd name="T42" fmla="*/ 137 w 456"/>
              <a:gd name="T43" fmla="*/ 72 h 421"/>
              <a:gd name="T44" fmla="*/ 130 w 456"/>
              <a:gd name="T45" fmla="*/ 95 h 421"/>
              <a:gd name="T46" fmla="*/ 128 w 456"/>
              <a:gd name="T47" fmla="*/ 119 h 421"/>
              <a:gd name="T48" fmla="*/ 128 w 456"/>
              <a:gd name="T49" fmla="*/ 135 h 421"/>
              <a:gd name="T50" fmla="*/ 132 w 456"/>
              <a:gd name="T51" fmla="*/ 168 h 421"/>
              <a:gd name="T52" fmla="*/ 141 w 456"/>
              <a:gd name="T53" fmla="*/ 196 h 421"/>
              <a:gd name="T54" fmla="*/ 156 w 456"/>
              <a:gd name="T55" fmla="*/ 218 h 421"/>
              <a:gd name="T56" fmla="*/ 166 w 456"/>
              <a:gd name="T57" fmla="*/ 227 h 421"/>
              <a:gd name="T58" fmla="*/ 171 w 456"/>
              <a:gd name="T59" fmla="*/ 238 h 421"/>
              <a:gd name="T60" fmla="*/ 171 w 456"/>
              <a:gd name="T61" fmla="*/ 238 h 421"/>
              <a:gd name="T62" fmla="*/ 168 w 456"/>
              <a:gd name="T63" fmla="*/ 246 h 421"/>
              <a:gd name="T64" fmla="*/ 159 w 456"/>
              <a:gd name="T65" fmla="*/ 251 h 421"/>
              <a:gd name="T66" fmla="*/ 127 w 456"/>
              <a:gd name="T67" fmla="*/ 259 h 421"/>
              <a:gd name="T68" fmla="*/ 68 w 456"/>
              <a:gd name="T69" fmla="*/ 284 h 421"/>
              <a:gd name="T70" fmla="*/ 44 w 456"/>
              <a:gd name="T71" fmla="*/ 298 h 421"/>
              <a:gd name="T72" fmla="*/ 26 w 456"/>
              <a:gd name="T73" fmla="*/ 316 h 421"/>
              <a:gd name="T74" fmla="*/ 11 w 456"/>
              <a:gd name="T75" fmla="*/ 336 h 421"/>
              <a:gd name="T76" fmla="*/ 3 w 456"/>
              <a:gd name="T77" fmla="*/ 357 h 421"/>
              <a:gd name="T78" fmla="*/ 0 w 456"/>
              <a:gd name="T79" fmla="*/ 378 h 421"/>
              <a:gd name="T80" fmla="*/ 0 w 456"/>
              <a:gd name="T81" fmla="*/ 406 h 421"/>
              <a:gd name="T82" fmla="*/ 3 w 456"/>
              <a:gd name="T83" fmla="*/ 416 h 421"/>
              <a:gd name="T84" fmla="*/ 13 w 456"/>
              <a:gd name="T85" fmla="*/ 421 h 421"/>
              <a:gd name="T86" fmla="*/ 441 w 456"/>
              <a:gd name="T87" fmla="*/ 421 h 421"/>
              <a:gd name="T88" fmla="*/ 451 w 456"/>
              <a:gd name="T89" fmla="*/ 416 h 421"/>
              <a:gd name="T90" fmla="*/ 456 w 456"/>
              <a:gd name="T91" fmla="*/ 406 h 421"/>
              <a:gd name="T92" fmla="*/ 456 w 456"/>
              <a:gd name="T93" fmla="*/ 378 h 421"/>
              <a:gd name="T94" fmla="*/ 453 w 456"/>
              <a:gd name="T95" fmla="*/ 357 h 421"/>
              <a:gd name="T96" fmla="*/ 443 w 456"/>
              <a:gd name="T97" fmla="*/ 336 h 421"/>
              <a:gd name="T98" fmla="*/ 430 w 456"/>
              <a:gd name="T99" fmla="*/ 316 h 421"/>
              <a:gd name="T100" fmla="*/ 410 w 456"/>
              <a:gd name="T101" fmla="*/ 298 h 421"/>
              <a:gd name="T102" fmla="*/ 386 w 456"/>
              <a:gd name="T103" fmla="*/ 284 h 421"/>
              <a:gd name="T104" fmla="*/ 329 w 456"/>
              <a:gd name="T105" fmla="*/ 259 h 421"/>
              <a:gd name="T106" fmla="*/ 295 w 456"/>
              <a:gd name="T107" fmla="*/ 251 h 421"/>
              <a:gd name="T108" fmla="*/ 287 w 456"/>
              <a:gd name="T109" fmla="*/ 246 h 421"/>
              <a:gd name="T110" fmla="*/ 283 w 456"/>
              <a:gd name="T111" fmla="*/ 238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56" h="421">
                <a:moveTo>
                  <a:pt x="283" y="238"/>
                </a:moveTo>
                <a:lnTo>
                  <a:pt x="283" y="238"/>
                </a:lnTo>
                <a:lnTo>
                  <a:pt x="283" y="238"/>
                </a:lnTo>
                <a:lnTo>
                  <a:pt x="285" y="232"/>
                </a:lnTo>
                <a:lnTo>
                  <a:pt x="288" y="227"/>
                </a:lnTo>
                <a:lnTo>
                  <a:pt x="288" y="227"/>
                </a:lnTo>
                <a:lnTo>
                  <a:pt x="300" y="218"/>
                </a:lnTo>
                <a:lnTo>
                  <a:pt x="308" y="207"/>
                </a:lnTo>
                <a:lnTo>
                  <a:pt x="314" y="196"/>
                </a:lnTo>
                <a:lnTo>
                  <a:pt x="319" y="183"/>
                </a:lnTo>
                <a:lnTo>
                  <a:pt x="322" y="168"/>
                </a:lnTo>
                <a:lnTo>
                  <a:pt x="326" y="152"/>
                </a:lnTo>
                <a:lnTo>
                  <a:pt x="326" y="135"/>
                </a:lnTo>
                <a:lnTo>
                  <a:pt x="327" y="119"/>
                </a:lnTo>
                <a:lnTo>
                  <a:pt x="327" y="119"/>
                </a:lnTo>
                <a:lnTo>
                  <a:pt x="326" y="106"/>
                </a:lnTo>
                <a:lnTo>
                  <a:pt x="324" y="95"/>
                </a:lnTo>
                <a:lnTo>
                  <a:pt x="322" y="81"/>
                </a:lnTo>
                <a:lnTo>
                  <a:pt x="319" y="72"/>
                </a:lnTo>
                <a:lnTo>
                  <a:pt x="314" y="60"/>
                </a:lnTo>
                <a:lnTo>
                  <a:pt x="309" y="50"/>
                </a:lnTo>
                <a:lnTo>
                  <a:pt x="304" y="42"/>
                </a:lnTo>
                <a:lnTo>
                  <a:pt x="298" y="34"/>
                </a:lnTo>
                <a:lnTo>
                  <a:pt x="290" y="26"/>
                </a:lnTo>
                <a:lnTo>
                  <a:pt x="283" y="20"/>
                </a:lnTo>
                <a:lnTo>
                  <a:pt x="275" y="15"/>
                </a:lnTo>
                <a:lnTo>
                  <a:pt x="265" y="10"/>
                </a:lnTo>
                <a:lnTo>
                  <a:pt x="257" y="6"/>
                </a:lnTo>
                <a:lnTo>
                  <a:pt x="247" y="3"/>
                </a:lnTo>
                <a:lnTo>
                  <a:pt x="238" y="2"/>
                </a:lnTo>
                <a:lnTo>
                  <a:pt x="228" y="0"/>
                </a:lnTo>
                <a:lnTo>
                  <a:pt x="228" y="0"/>
                </a:lnTo>
                <a:lnTo>
                  <a:pt x="216" y="2"/>
                </a:lnTo>
                <a:lnTo>
                  <a:pt x="207" y="3"/>
                </a:lnTo>
                <a:lnTo>
                  <a:pt x="199" y="6"/>
                </a:lnTo>
                <a:lnTo>
                  <a:pt x="189" y="10"/>
                </a:lnTo>
                <a:lnTo>
                  <a:pt x="181" y="15"/>
                </a:lnTo>
                <a:lnTo>
                  <a:pt x="172" y="20"/>
                </a:lnTo>
                <a:lnTo>
                  <a:pt x="164" y="26"/>
                </a:lnTo>
                <a:lnTo>
                  <a:pt x="158" y="34"/>
                </a:lnTo>
                <a:lnTo>
                  <a:pt x="151" y="42"/>
                </a:lnTo>
                <a:lnTo>
                  <a:pt x="145" y="50"/>
                </a:lnTo>
                <a:lnTo>
                  <a:pt x="140" y="60"/>
                </a:lnTo>
                <a:lnTo>
                  <a:pt x="137" y="72"/>
                </a:lnTo>
                <a:lnTo>
                  <a:pt x="132" y="81"/>
                </a:lnTo>
                <a:lnTo>
                  <a:pt x="130" y="95"/>
                </a:lnTo>
                <a:lnTo>
                  <a:pt x="128" y="106"/>
                </a:lnTo>
                <a:lnTo>
                  <a:pt x="128" y="119"/>
                </a:lnTo>
                <a:lnTo>
                  <a:pt x="128" y="119"/>
                </a:lnTo>
                <a:lnTo>
                  <a:pt x="128" y="135"/>
                </a:lnTo>
                <a:lnTo>
                  <a:pt x="130" y="152"/>
                </a:lnTo>
                <a:lnTo>
                  <a:pt x="132" y="168"/>
                </a:lnTo>
                <a:lnTo>
                  <a:pt x="135" y="183"/>
                </a:lnTo>
                <a:lnTo>
                  <a:pt x="141" y="196"/>
                </a:lnTo>
                <a:lnTo>
                  <a:pt x="148" y="207"/>
                </a:lnTo>
                <a:lnTo>
                  <a:pt x="156" y="218"/>
                </a:lnTo>
                <a:lnTo>
                  <a:pt x="166" y="227"/>
                </a:lnTo>
                <a:lnTo>
                  <a:pt x="166" y="227"/>
                </a:lnTo>
                <a:lnTo>
                  <a:pt x="169" y="232"/>
                </a:lnTo>
                <a:lnTo>
                  <a:pt x="171" y="238"/>
                </a:lnTo>
                <a:lnTo>
                  <a:pt x="171" y="238"/>
                </a:lnTo>
                <a:lnTo>
                  <a:pt x="171" y="238"/>
                </a:lnTo>
                <a:lnTo>
                  <a:pt x="171" y="243"/>
                </a:lnTo>
                <a:lnTo>
                  <a:pt x="168" y="246"/>
                </a:lnTo>
                <a:lnTo>
                  <a:pt x="164" y="249"/>
                </a:lnTo>
                <a:lnTo>
                  <a:pt x="159" y="251"/>
                </a:lnTo>
                <a:lnTo>
                  <a:pt x="159" y="251"/>
                </a:lnTo>
                <a:lnTo>
                  <a:pt x="127" y="259"/>
                </a:lnTo>
                <a:lnTo>
                  <a:pt x="96" y="271"/>
                </a:lnTo>
                <a:lnTo>
                  <a:pt x="68" y="284"/>
                </a:lnTo>
                <a:lnTo>
                  <a:pt x="55" y="290"/>
                </a:lnTo>
                <a:lnTo>
                  <a:pt x="44" y="298"/>
                </a:lnTo>
                <a:lnTo>
                  <a:pt x="34" y="307"/>
                </a:lnTo>
                <a:lnTo>
                  <a:pt x="26" y="316"/>
                </a:lnTo>
                <a:lnTo>
                  <a:pt x="18" y="326"/>
                </a:lnTo>
                <a:lnTo>
                  <a:pt x="11" y="336"/>
                </a:lnTo>
                <a:lnTo>
                  <a:pt x="6" y="346"/>
                </a:lnTo>
                <a:lnTo>
                  <a:pt x="3" y="357"/>
                </a:lnTo>
                <a:lnTo>
                  <a:pt x="0" y="367"/>
                </a:lnTo>
                <a:lnTo>
                  <a:pt x="0" y="378"/>
                </a:lnTo>
                <a:lnTo>
                  <a:pt x="0" y="406"/>
                </a:lnTo>
                <a:lnTo>
                  <a:pt x="0" y="406"/>
                </a:lnTo>
                <a:lnTo>
                  <a:pt x="0" y="411"/>
                </a:lnTo>
                <a:lnTo>
                  <a:pt x="3" y="416"/>
                </a:lnTo>
                <a:lnTo>
                  <a:pt x="8" y="419"/>
                </a:lnTo>
                <a:lnTo>
                  <a:pt x="13" y="421"/>
                </a:lnTo>
                <a:lnTo>
                  <a:pt x="441" y="421"/>
                </a:lnTo>
                <a:lnTo>
                  <a:pt x="441" y="421"/>
                </a:lnTo>
                <a:lnTo>
                  <a:pt x="448" y="419"/>
                </a:lnTo>
                <a:lnTo>
                  <a:pt x="451" y="416"/>
                </a:lnTo>
                <a:lnTo>
                  <a:pt x="454" y="411"/>
                </a:lnTo>
                <a:lnTo>
                  <a:pt x="456" y="406"/>
                </a:lnTo>
                <a:lnTo>
                  <a:pt x="456" y="378"/>
                </a:lnTo>
                <a:lnTo>
                  <a:pt x="456" y="378"/>
                </a:lnTo>
                <a:lnTo>
                  <a:pt x="454" y="367"/>
                </a:lnTo>
                <a:lnTo>
                  <a:pt x="453" y="357"/>
                </a:lnTo>
                <a:lnTo>
                  <a:pt x="448" y="346"/>
                </a:lnTo>
                <a:lnTo>
                  <a:pt x="443" y="336"/>
                </a:lnTo>
                <a:lnTo>
                  <a:pt x="436" y="326"/>
                </a:lnTo>
                <a:lnTo>
                  <a:pt x="430" y="316"/>
                </a:lnTo>
                <a:lnTo>
                  <a:pt x="420" y="307"/>
                </a:lnTo>
                <a:lnTo>
                  <a:pt x="410" y="298"/>
                </a:lnTo>
                <a:lnTo>
                  <a:pt x="399" y="290"/>
                </a:lnTo>
                <a:lnTo>
                  <a:pt x="386" y="284"/>
                </a:lnTo>
                <a:lnTo>
                  <a:pt x="360" y="271"/>
                </a:lnTo>
                <a:lnTo>
                  <a:pt x="329" y="259"/>
                </a:lnTo>
                <a:lnTo>
                  <a:pt x="295" y="251"/>
                </a:lnTo>
                <a:lnTo>
                  <a:pt x="295" y="251"/>
                </a:lnTo>
                <a:lnTo>
                  <a:pt x="290" y="249"/>
                </a:lnTo>
                <a:lnTo>
                  <a:pt x="287" y="246"/>
                </a:lnTo>
                <a:lnTo>
                  <a:pt x="285" y="243"/>
                </a:lnTo>
                <a:lnTo>
                  <a:pt x="283" y="238"/>
                </a:lnTo>
                <a:lnTo>
                  <a:pt x="283" y="238"/>
                </a:lnTo>
                <a:close/>
              </a:path>
            </a:pathLst>
          </a:custGeom>
          <a:solidFill>
            <a:schemeClr val="bg1">
              <a:lumMod val="75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en-US"/>
          </a:p>
        </p:txBody>
      </p:sp>
      <p:sp>
        <p:nvSpPr>
          <p:cNvPr id="61" name="Hexagon 60">
            <a:extLst>
              <a:ext uri="{FF2B5EF4-FFF2-40B4-BE49-F238E27FC236}">
                <a16:creationId xmlns:a16="http://schemas.microsoft.com/office/drawing/2014/main" id="{EFC0D739-27B7-4E31-8144-1663E3C96750}"/>
              </a:ext>
            </a:extLst>
          </p:cNvPr>
          <p:cNvSpPr/>
          <p:nvPr/>
        </p:nvSpPr>
        <p:spPr>
          <a:xfrm>
            <a:off x="10334156" y="4226298"/>
            <a:ext cx="795438" cy="689567"/>
          </a:xfrm>
          <a:prstGeom prst="hexagon">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2</a:t>
            </a:r>
          </a:p>
        </p:txBody>
      </p:sp>
      <p:sp>
        <p:nvSpPr>
          <p:cNvPr id="62" name="TextBox 61">
            <a:extLst>
              <a:ext uri="{FF2B5EF4-FFF2-40B4-BE49-F238E27FC236}">
                <a16:creationId xmlns:a16="http://schemas.microsoft.com/office/drawing/2014/main" id="{CFC79CDE-461D-45CD-9C36-AA67E945C7E2}"/>
              </a:ext>
            </a:extLst>
          </p:cNvPr>
          <p:cNvSpPr txBox="1"/>
          <p:nvPr/>
        </p:nvSpPr>
        <p:spPr>
          <a:xfrm>
            <a:off x="8016920" y="5444457"/>
            <a:ext cx="601883" cy="646331"/>
          </a:xfrm>
          <a:prstGeom prst="rect">
            <a:avLst/>
          </a:prstGeom>
          <a:noFill/>
        </p:spPr>
        <p:txBody>
          <a:bodyPr wrap="square" rtlCol="0">
            <a:spAutoFit/>
          </a:bodyPr>
          <a:lstStyle/>
          <a:p>
            <a:r>
              <a:rPr lang="en-US" sz="3600">
                <a:solidFill>
                  <a:srgbClr val="FF0000"/>
                </a:solidFill>
              </a:rPr>
              <a:t>1</a:t>
            </a:r>
          </a:p>
        </p:txBody>
      </p:sp>
      <p:sp>
        <p:nvSpPr>
          <p:cNvPr id="63" name="TextBox 62">
            <a:extLst>
              <a:ext uri="{FF2B5EF4-FFF2-40B4-BE49-F238E27FC236}">
                <a16:creationId xmlns:a16="http://schemas.microsoft.com/office/drawing/2014/main" id="{760484CA-000D-43D7-8FB3-31831C76A470}"/>
              </a:ext>
            </a:extLst>
          </p:cNvPr>
          <p:cNvSpPr txBox="1"/>
          <p:nvPr/>
        </p:nvSpPr>
        <p:spPr>
          <a:xfrm>
            <a:off x="8872722" y="5452159"/>
            <a:ext cx="601883" cy="646331"/>
          </a:xfrm>
          <a:prstGeom prst="rect">
            <a:avLst/>
          </a:prstGeom>
          <a:noFill/>
        </p:spPr>
        <p:txBody>
          <a:bodyPr wrap="square" rtlCol="0">
            <a:spAutoFit/>
          </a:bodyPr>
          <a:lstStyle/>
          <a:p>
            <a:r>
              <a:rPr lang="en-US" sz="3600">
                <a:solidFill>
                  <a:srgbClr val="FF0000"/>
                </a:solidFill>
              </a:rPr>
              <a:t>3</a:t>
            </a:r>
          </a:p>
        </p:txBody>
      </p:sp>
      <p:sp>
        <p:nvSpPr>
          <p:cNvPr id="64" name="TextBox 63">
            <a:extLst>
              <a:ext uri="{FF2B5EF4-FFF2-40B4-BE49-F238E27FC236}">
                <a16:creationId xmlns:a16="http://schemas.microsoft.com/office/drawing/2014/main" id="{38AC2EAB-A4A0-4971-9D1C-06CC367764FD}"/>
              </a:ext>
            </a:extLst>
          </p:cNvPr>
          <p:cNvSpPr txBox="1"/>
          <p:nvPr/>
        </p:nvSpPr>
        <p:spPr>
          <a:xfrm>
            <a:off x="9694449" y="5452413"/>
            <a:ext cx="601883" cy="646331"/>
          </a:xfrm>
          <a:prstGeom prst="rect">
            <a:avLst/>
          </a:prstGeom>
          <a:noFill/>
        </p:spPr>
        <p:txBody>
          <a:bodyPr wrap="square" rtlCol="0">
            <a:spAutoFit/>
          </a:bodyPr>
          <a:lstStyle/>
          <a:p>
            <a:r>
              <a:rPr lang="en-US" sz="3600">
                <a:solidFill>
                  <a:srgbClr val="FF0000"/>
                </a:solidFill>
              </a:rPr>
              <a:t>5</a:t>
            </a:r>
          </a:p>
        </p:txBody>
      </p:sp>
      <p:sp>
        <p:nvSpPr>
          <p:cNvPr id="65" name="TextBox 64">
            <a:extLst>
              <a:ext uri="{FF2B5EF4-FFF2-40B4-BE49-F238E27FC236}">
                <a16:creationId xmlns:a16="http://schemas.microsoft.com/office/drawing/2014/main" id="{27D2C75E-42BB-495D-8AB2-3B4E6100709D}"/>
              </a:ext>
            </a:extLst>
          </p:cNvPr>
          <p:cNvSpPr txBox="1"/>
          <p:nvPr/>
        </p:nvSpPr>
        <p:spPr>
          <a:xfrm>
            <a:off x="10527711" y="5436913"/>
            <a:ext cx="601883" cy="646331"/>
          </a:xfrm>
          <a:prstGeom prst="rect">
            <a:avLst/>
          </a:prstGeom>
          <a:noFill/>
        </p:spPr>
        <p:txBody>
          <a:bodyPr wrap="square" rtlCol="0">
            <a:spAutoFit/>
          </a:bodyPr>
          <a:lstStyle/>
          <a:p>
            <a:r>
              <a:rPr lang="en-US" sz="3600" dirty="0">
                <a:solidFill>
                  <a:srgbClr val="FF0000"/>
                </a:solidFill>
              </a:rPr>
              <a:t>2</a:t>
            </a:r>
          </a:p>
        </p:txBody>
      </p:sp>
      <p:sp>
        <p:nvSpPr>
          <p:cNvPr id="78" name="TextBox 77">
            <a:extLst>
              <a:ext uri="{FF2B5EF4-FFF2-40B4-BE49-F238E27FC236}">
                <a16:creationId xmlns:a16="http://schemas.microsoft.com/office/drawing/2014/main" id="{160C0043-F665-4604-B2EA-ADC231582050}"/>
              </a:ext>
            </a:extLst>
          </p:cNvPr>
          <p:cNvSpPr txBox="1"/>
          <p:nvPr/>
        </p:nvSpPr>
        <p:spPr>
          <a:xfrm>
            <a:off x="2788061" y="1291685"/>
            <a:ext cx="6497829" cy="830997"/>
          </a:xfrm>
          <a:prstGeom prst="rect">
            <a:avLst/>
          </a:prstGeom>
          <a:noFill/>
        </p:spPr>
        <p:txBody>
          <a:bodyPr wrap="square">
            <a:spAutoFit/>
          </a:bodyPr>
          <a:lstStyle/>
          <a:p>
            <a:pPr algn="ctr"/>
            <a:r>
              <a:rPr lang="en-US" sz="2400" b="1" i="1" dirty="0"/>
              <a:t>It has been over 13 years since we’ve had a year with ZERO fatalities</a:t>
            </a:r>
          </a:p>
        </p:txBody>
      </p:sp>
      <p:graphicFrame>
        <p:nvGraphicFramePr>
          <p:cNvPr id="44" name="Table 44">
            <a:extLst>
              <a:ext uri="{FF2B5EF4-FFF2-40B4-BE49-F238E27FC236}">
                <a16:creationId xmlns:a16="http://schemas.microsoft.com/office/drawing/2014/main" id="{F7309706-CC95-4151-8A1F-247C3391B3E9}"/>
              </a:ext>
            </a:extLst>
          </p:cNvPr>
          <p:cNvGraphicFramePr>
            <a:graphicFrameLocks noGrp="1"/>
          </p:cNvGraphicFramePr>
          <p:nvPr>
            <p:extLst>
              <p:ext uri="{D42A27DB-BD31-4B8C-83A1-F6EECF244321}">
                <p14:modId xmlns:p14="http://schemas.microsoft.com/office/powerpoint/2010/main" val="2634923525"/>
              </p:ext>
            </p:extLst>
          </p:nvPr>
        </p:nvGraphicFramePr>
        <p:xfrm>
          <a:off x="1136848" y="6123469"/>
          <a:ext cx="10836322" cy="370840"/>
        </p:xfrm>
        <a:graphic>
          <a:graphicData uri="http://schemas.openxmlformats.org/drawingml/2006/table">
            <a:tbl>
              <a:tblPr firstRow="1" bandRow="1">
                <a:tableStyleId>{5C22544A-7EE6-4342-B048-85BDC9FD1C3A}</a:tableStyleId>
              </a:tblPr>
              <a:tblGrid>
                <a:gridCol w="834605">
                  <a:extLst>
                    <a:ext uri="{9D8B030D-6E8A-4147-A177-3AD203B41FA5}">
                      <a16:colId xmlns:a16="http://schemas.microsoft.com/office/drawing/2014/main" val="1025653372"/>
                    </a:ext>
                  </a:extLst>
                </a:gridCol>
                <a:gridCol w="843245">
                  <a:extLst>
                    <a:ext uri="{9D8B030D-6E8A-4147-A177-3AD203B41FA5}">
                      <a16:colId xmlns:a16="http://schemas.microsoft.com/office/drawing/2014/main" val="1967044055"/>
                    </a:ext>
                  </a:extLst>
                </a:gridCol>
                <a:gridCol w="825963">
                  <a:extLst>
                    <a:ext uri="{9D8B030D-6E8A-4147-A177-3AD203B41FA5}">
                      <a16:colId xmlns:a16="http://schemas.microsoft.com/office/drawing/2014/main" val="518902592"/>
                    </a:ext>
                  </a:extLst>
                </a:gridCol>
                <a:gridCol w="843218">
                  <a:extLst>
                    <a:ext uri="{9D8B030D-6E8A-4147-A177-3AD203B41FA5}">
                      <a16:colId xmlns:a16="http://schemas.microsoft.com/office/drawing/2014/main" val="422935355"/>
                    </a:ext>
                  </a:extLst>
                </a:gridCol>
                <a:gridCol w="844644">
                  <a:extLst>
                    <a:ext uri="{9D8B030D-6E8A-4147-A177-3AD203B41FA5}">
                      <a16:colId xmlns:a16="http://schemas.microsoft.com/office/drawing/2014/main" val="4072997653"/>
                    </a:ext>
                  </a:extLst>
                </a:gridCol>
                <a:gridCol w="824534">
                  <a:extLst>
                    <a:ext uri="{9D8B030D-6E8A-4147-A177-3AD203B41FA5}">
                      <a16:colId xmlns:a16="http://schemas.microsoft.com/office/drawing/2014/main" val="2920298071"/>
                    </a:ext>
                  </a:extLst>
                </a:gridCol>
                <a:gridCol w="844645">
                  <a:extLst>
                    <a:ext uri="{9D8B030D-6E8A-4147-A177-3AD203B41FA5}">
                      <a16:colId xmlns:a16="http://schemas.microsoft.com/office/drawing/2014/main" val="2537064029"/>
                    </a:ext>
                  </a:extLst>
                </a:gridCol>
                <a:gridCol w="834590">
                  <a:extLst>
                    <a:ext uri="{9D8B030D-6E8A-4147-A177-3AD203B41FA5}">
                      <a16:colId xmlns:a16="http://schemas.microsoft.com/office/drawing/2014/main" val="2675453669"/>
                    </a:ext>
                  </a:extLst>
                </a:gridCol>
                <a:gridCol w="834590">
                  <a:extLst>
                    <a:ext uri="{9D8B030D-6E8A-4147-A177-3AD203B41FA5}">
                      <a16:colId xmlns:a16="http://schemas.microsoft.com/office/drawing/2014/main" val="1151897732"/>
                    </a:ext>
                  </a:extLst>
                </a:gridCol>
                <a:gridCol w="829562">
                  <a:extLst>
                    <a:ext uri="{9D8B030D-6E8A-4147-A177-3AD203B41FA5}">
                      <a16:colId xmlns:a16="http://schemas.microsoft.com/office/drawing/2014/main" val="2759444163"/>
                    </a:ext>
                  </a:extLst>
                </a:gridCol>
                <a:gridCol w="834590">
                  <a:extLst>
                    <a:ext uri="{9D8B030D-6E8A-4147-A177-3AD203B41FA5}">
                      <a16:colId xmlns:a16="http://schemas.microsoft.com/office/drawing/2014/main" val="394748257"/>
                    </a:ext>
                  </a:extLst>
                </a:gridCol>
                <a:gridCol w="821068">
                  <a:extLst>
                    <a:ext uri="{9D8B030D-6E8A-4147-A177-3AD203B41FA5}">
                      <a16:colId xmlns:a16="http://schemas.microsoft.com/office/drawing/2014/main" val="3408266024"/>
                    </a:ext>
                  </a:extLst>
                </a:gridCol>
                <a:gridCol w="821068">
                  <a:extLst>
                    <a:ext uri="{9D8B030D-6E8A-4147-A177-3AD203B41FA5}">
                      <a16:colId xmlns:a16="http://schemas.microsoft.com/office/drawing/2014/main" val="3237798399"/>
                    </a:ext>
                  </a:extLst>
                </a:gridCol>
              </a:tblGrid>
              <a:tr h="370840">
                <a:tc>
                  <a:txBody>
                    <a:bodyPr/>
                    <a:lstStyle/>
                    <a:p>
                      <a:pPr algn="ctr"/>
                      <a:r>
                        <a:rPr lang="en-US"/>
                        <a:t>2010</a:t>
                      </a:r>
                    </a:p>
                  </a:txBody>
                  <a:tcPr>
                    <a:solidFill>
                      <a:srgbClr val="000000"/>
                    </a:solidFill>
                  </a:tcPr>
                </a:tc>
                <a:tc>
                  <a:txBody>
                    <a:bodyPr/>
                    <a:lstStyle/>
                    <a:p>
                      <a:pPr algn="ctr"/>
                      <a:r>
                        <a:rPr lang="en-US"/>
                        <a:t>2011</a:t>
                      </a:r>
                    </a:p>
                  </a:txBody>
                  <a:tcPr>
                    <a:solidFill>
                      <a:srgbClr val="000000"/>
                    </a:solidFill>
                  </a:tcPr>
                </a:tc>
                <a:tc>
                  <a:txBody>
                    <a:bodyPr/>
                    <a:lstStyle/>
                    <a:p>
                      <a:pPr algn="ctr"/>
                      <a:r>
                        <a:rPr lang="en-US"/>
                        <a:t>2012</a:t>
                      </a:r>
                    </a:p>
                  </a:txBody>
                  <a:tcPr>
                    <a:solidFill>
                      <a:srgbClr val="000000"/>
                    </a:solidFill>
                  </a:tcPr>
                </a:tc>
                <a:tc>
                  <a:txBody>
                    <a:bodyPr/>
                    <a:lstStyle/>
                    <a:p>
                      <a:pPr algn="ctr"/>
                      <a:r>
                        <a:rPr lang="en-US"/>
                        <a:t>2013</a:t>
                      </a:r>
                    </a:p>
                  </a:txBody>
                  <a:tcPr>
                    <a:solidFill>
                      <a:srgbClr val="000000"/>
                    </a:solidFill>
                  </a:tcPr>
                </a:tc>
                <a:tc>
                  <a:txBody>
                    <a:bodyPr/>
                    <a:lstStyle/>
                    <a:p>
                      <a:pPr algn="ctr"/>
                      <a:r>
                        <a:rPr lang="en-US"/>
                        <a:t>2014</a:t>
                      </a:r>
                    </a:p>
                  </a:txBody>
                  <a:tcPr>
                    <a:solidFill>
                      <a:srgbClr val="000000"/>
                    </a:solidFill>
                  </a:tcPr>
                </a:tc>
                <a:tc>
                  <a:txBody>
                    <a:bodyPr/>
                    <a:lstStyle/>
                    <a:p>
                      <a:pPr algn="ctr"/>
                      <a:r>
                        <a:rPr lang="en-US"/>
                        <a:t>2015</a:t>
                      </a:r>
                    </a:p>
                  </a:txBody>
                  <a:tcPr>
                    <a:solidFill>
                      <a:srgbClr val="000000"/>
                    </a:solidFill>
                  </a:tcPr>
                </a:tc>
                <a:tc>
                  <a:txBody>
                    <a:bodyPr/>
                    <a:lstStyle/>
                    <a:p>
                      <a:pPr algn="ctr"/>
                      <a:r>
                        <a:rPr lang="en-US"/>
                        <a:t>2016</a:t>
                      </a:r>
                    </a:p>
                  </a:txBody>
                  <a:tcPr>
                    <a:solidFill>
                      <a:srgbClr val="000000"/>
                    </a:solidFill>
                  </a:tcPr>
                </a:tc>
                <a:tc>
                  <a:txBody>
                    <a:bodyPr/>
                    <a:lstStyle/>
                    <a:p>
                      <a:pPr algn="ctr"/>
                      <a:r>
                        <a:rPr lang="en-US"/>
                        <a:t>2017</a:t>
                      </a:r>
                    </a:p>
                  </a:txBody>
                  <a:tcPr>
                    <a:solidFill>
                      <a:srgbClr val="000000"/>
                    </a:solidFill>
                  </a:tcPr>
                </a:tc>
                <a:tc>
                  <a:txBody>
                    <a:bodyPr/>
                    <a:lstStyle/>
                    <a:p>
                      <a:pPr algn="ctr"/>
                      <a:r>
                        <a:rPr lang="en-US"/>
                        <a:t>2018</a:t>
                      </a:r>
                    </a:p>
                  </a:txBody>
                  <a:tcPr>
                    <a:solidFill>
                      <a:srgbClr val="000000"/>
                    </a:solidFill>
                  </a:tcPr>
                </a:tc>
                <a:tc>
                  <a:txBody>
                    <a:bodyPr/>
                    <a:lstStyle/>
                    <a:p>
                      <a:pPr algn="ctr"/>
                      <a:r>
                        <a:rPr lang="en-US"/>
                        <a:t>2019</a:t>
                      </a:r>
                    </a:p>
                  </a:txBody>
                  <a:tcPr>
                    <a:solidFill>
                      <a:srgbClr val="000000"/>
                    </a:solidFill>
                  </a:tcPr>
                </a:tc>
                <a:tc>
                  <a:txBody>
                    <a:bodyPr/>
                    <a:lstStyle/>
                    <a:p>
                      <a:pPr algn="ctr"/>
                      <a:r>
                        <a:rPr lang="en-US"/>
                        <a:t>2020</a:t>
                      </a:r>
                    </a:p>
                  </a:txBody>
                  <a:tcPr>
                    <a:solidFill>
                      <a:srgbClr val="000000"/>
                    </a:solidFill>
                  </a:tcPr>
                </a:tc>
                <a:tc>
                  <a:txBody>
                    <a:bodyPr/>
                    <a:lstStyle/>
                    <a:p>
                      <a:pPr algn="ctr"/>
                      <a:r>
                        <a:rPr lang="en-US" dirty="0"/>
                        <a:t>2021</a:t>
                      </a:r>
                    </a:p>
                  </a:txBody>
                  <a:tcPr>
                    <a:solidFill>
                      <a:srgbClr val="000000"/>
                    </a:solidFill>
                  </a:tcPr>
                </a:tc>
                <a:tc>
                  <a:txBody>
                    <a:bodyPr/>
                    <a:lstStyle/>
                    <a:p>
                      <a:pPr algn="ctr"/>
                      <a:r>
                        <a:rPr lang="en-US" dirty="0"/>
                        <a:t>2022</a:t>
                      </a:r>
                    </a:p>
                  </a:txBody>
                  <a:tcPr>
                    <a:solidFill>
                      <a:srgbClr val="000000"/>
                    </a:solidFill>
                  </a:tcPr>
                </a:tc>
                <a:extLst>
                  <a:ext uri="{0D108BD9-81ED-4DB2-BD59-A6C34878D82A}">
                    <a16:rowId xmlns:a16="http://schemas.microsoft.com/office/drawing/2014/main" val="1114115502"/>
                  </a:ext>
                </a:extLst>
              </a:tr>
            </a:tbl>
          </a:graphicData>
        </a:graphic>
      </p:graphicFrame>
      <p:sp>
        <p:nvSpPr>
          <p:cNvPr id="48" name="Person">
            <a:extLst>
              <a:ext uri="{FF2B5EF4-FFF2-40B4-BE49-F238E27FC236}">
                <a16:creationId xmlns:a16="http://schemas.microsoft.com/office/drawing/2014/main" id="{96E9AAD6-9EA0-43D1-95C2-62F365404447}"/>
              </a:ext>
            </a:extLst>
          </p:cNvPr>
          <p:cNvSpPr>
            <a:spLocks/>
          </p:cNvSpPr>
          <p:nvPr/>
        </p:nvSpPr>
        <p:spPr bwMode="auto">
          <a:xfrm>
            <a:off x="11154176" y="5297758"/>
            <a:ext cx="821801" cy="794076"/>
          </a:xfrm>
          <a:custGeom>
            <a:avLst/>
            <a:gdLst>
              <a:gd name="T0" fmla="*/ 283 w 456"/>
              <a:gd name="T1" fmla="*/ 238 h 421"/>
              <a:gd name="T2" fmla="*/ 285 w 456"/>
              <a:gd name="T3" fmla="*/ 232 h 421"/>
              <a:gd name="T4" fmla="*/ 288 w 456"/>
              <a:gd name="T5" fmla="*/ 227 h 421"/>
              <a:gd name="T6" fmla="*/ 308 w 456"/>
              <a:gd name="T7" fmla="*/ 207 h 421"/>
              <a:gd name="T8" fmla="*/ 319 w 456"/>
              <a:gd name="T9" fmla="*/ 183 h 421"/>
              <a:gd name="T10" fmla="*/ 326 w 456"/>
              <a:gd name="T11" fmla="*/ 152 h 421"/>
              <a:gd name="T12" fmla="*/ 327 w 456"/>
              <a:gd name="T13" fmla="*/ 119 h 421"/>
              <a:gd name="T14" fmla="*/ 326 w 456"/>
              <a:gd name="T15" fmla="*/ 106 h 421"/>
              <a:gd name="T16" fmla="*/ 322 w 456"/>
              <a:gd name="T17" fmla="*/ 81 h 421"/>
              <a:gd name="T18" fmla="*/ 314 w 456"/>
              <a:gd name="T19" fmla="*/ 60 h 421"/>
              <a:gd name="T20" fmla="*/ 304 w 456"/>
              <a:gd name="T21" fmla="*/ 42 h 421"/>
              <a:gd name="T22" fmla="*/ 290 w 456"/>
              <a:gd name="T23" fmla="*/ 26 h 421"/>
              <a:gd name="T24" fmla="*/ 275 w 456"/>
              <a:gd name="T25" fmla="*/ 15 h 421"/>
              <a:gd name="T26" fmla="*/ 257 w 456"/>
              <a:gd name="T27" fmla="*/ 6 h 421"/>
              <a:gd name="T28" fmla="*/ 238 w 456"/>
              <a:gd name="T29" fmla="*/ 2 h 421"/>
              <a:gd name="T30" fmla="*/ 228 w 456"/>
              <a:gd name="T31" fmla="*/ 0 h 421"/>
              <a:gd name="T32" fmla="*/ 207 w 456"/>
              <a:gd name="T33" fmla="*/ 3 h 421"/>
              <a:gd name="T34" fmla="*/ 189 w 456"/>
              <a:gd name="T35" fmla="*/ 10 h 421"/>
              <a:gd name="T36" fmla="*/ 172 w 456"/>
              <a:gd name="T37" fmla="*/ 20 h 421"/>
              <a:gd name="T38" fmla="*/ 158 w 456"/>
              <a:gd name="T39" fmla="*/ 34 h 421"/>
              <a:gd name="T40" fmla="*/ 145 w 456"/>
              <a:gd name="T41" fmla="*/ 50 h 421"/>
              <a:gd name="T42" fmla="*/ 137 w 456"/>
              <a:gd name="T43" fmla="*/ 72 h 421"/>
              <a:gd name="T44" fmla="*/ 130 w 456"/>
              <a:gd name="T45" fmla="*/ 95 h 421"/>
              <a:gd name="T46" fmla="*/ 128 w 456"/>
              <a:gd name="T47" fmla="*/ 119 h 421"/>
              <a:gd name="T48" fmla="*/ 128 w 456"/>
              <a:gd name="T49" fmla="*/ 135 h 421"/>
              <a:gd name="T50" fmla="*/ 132 w 456"/>
              <a:gd name="T51" fmla="*/ 168 h 421"/>
              <a:gd name="T52" fmla="*/ 141 w 456"/>
              <a:gd name="T53" fmla="*/ 196 h 421"/>
              <a:gd name="T54" fmla="*/ 156 w 456"/>
              <a:gd name="T55" fmla="*/ 218 h 421"/>
              <a:gd name="T56" fmla="*/ 166 w 456"/>
              <a:gd name="T57" fmla="*/ 227 h 421"/>
              <a:gd name="T58" fmla="*/ 171 w 456"/>
              <a:gd name="T59" fmla="*/ 238 h 421"/>
              <a:gd name="T60" fmla="*/ 171 w 456"/>
              <a:gd name="T61" fmla="*/ 238 h 421"/>
              <a:gd name="T62" fmla="*/ 168 w 456"/>
              <a:gd name="T63" fmla="*/ 246 h 421"/>
              <a:gd name="T64" fmla="*/ 159 w 456"/>
              <a:gd name="T65" fmla="*/ 251 h 421"/>
              <a:gd name="T66" fmla="*/ 127 w 456"/>
              <a:gd name="T67" fmla="*/ 259 h 421"/>
              <a:gd name="T68" fmla="*/ 68 w 456"/>
              <a:gd name="T69" fmla="*/ 284 h 421"/>
              <a:gd name="T70" fmla="*/ 44 w 456"/>
              <a:gd name="T71" fmla="*/ 298 h 421"/>
              <a:gd name="T72" fmla="*/ 26 w 456"/>
              <a:gd name="T73" fmla="*/ 316 h 421"/>
              <a:gd name="T74" fmla="*/ 11 w 456"/>
              <a:gd name="T75" fmla="*/ 336 h 421"/>
              <a:gd name="T76" fmla="*/ 3 w 456"/>
              <a:gd name="T77" fmla="*/ 357 h 421"/>
              <a:gd name="T78" fmla="*/ 0 w 456"/>
              <a:gd name="T79" fmla="*/ 378 h 421"/>
              <a:gd name="T80" fmla="*/ 0 w 456"/>
              <a:gd name="T81" fmla="*/ 406 h 421"/>
              <a:gd name="T82" fmla="*/ 3 w 456"/>
              <a:gd name="T83" fmla="*/ 416 h 421"/>
              <a:gd name="T84" fmla="*/ 13 w 456"/>
              <a:gd name="T85" fmla="*/ 421 h 421"/>
              <a:gd name="T86" fmla="*/ 441 w 456"/>
              <a:gd name="T87" fmla="*/ 421 h 421"/>
              <a:gd name="T88" fmla="*/ 451 w 456"/>
              <a:gd name="T89" fmla="*/ 416 h 421"/>
              <a:gd name="T90" fmla="*/ 456 w 456"/>
              <a:gd name="T91" fmla="*/ 406 h 421"/>
              <a:gd name="T92" fmla="*/ 456 w 456"/>
              <a:gd name="T93" fmla="*/ 378 h 421"/>
              <a:gd name="T94" fmla="*/ 453 w 456"/>
              <a:gd name="T95" fmla="*/ 357 h 421"/>
              <a:gd name="T96" fmla="*/ 443 w 456"/>
              <a:gd name="T97" fmla="*/ 336 h 421"/>
              <a:gd name="T98" fmla="*/ 430 w 456"/>
              <a:gd name="T99" fmla="*/ 316 h 421"/>
              <a:gd name="T100" fmla="*/ 410 w 456"/>
              <a:gd name="T101" fmla="*/ 298 h 421"/>
              <a:gd name="T102" fmla="*/ 386 w 456"/>
              <a:gd name="T103" fmla="*/ 284 h 421"/>
              <a:gd name="T104" fmla="*/ 329 w 456"/>
              <a:gd name="T105" fmla="*/ 259 h 421"/>
              <a:gd name="T106" fmla="*/ 295 w 456"/>
              <a:gd name="T107" fmla="*/ 251 h 421"/>
              <a:gd name="T108" fmla="*/ 287 w 456"/>
              <a:gd name="T109" fmla="*/ 246 h 421"/>
              <a:gd name="T110" fmla="*/ 283 w 456"/>
              <a:gd name="T111" fmla="*/ 238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56" h="421">
                <a:moveTo>
                  <a:pt x="283" y="238"/>
                </a:moveTo>
                <a:lnTo>
                  <a:pt x="283" y="238"/>
                </a:lnTo>
                <a:lnTo>
                  <a:pt x="283" y="238"/>
                </a:lnTo>
                <a:lnTo>
                  <a:pt x="285" y="232"/>
                </a:lnTo>
                <a:lnTo>
                  <a:pt x="288" y="227"/>
                </a:lnTo>
                <a:lnTo>
                  <a:pt x="288" y="227"/>
                </a:lnTo>
                <a:lnTo>
                  <a:pt x="300" y="218"/>
                </a:lnTo>
                <a:lnTo>
                  <a:pt x="308" y="207"/>
                </a:lnTo>
                <a:lnTo>
                  <a:pt x="314" y="196"/>
                </a:lnTo>
                <a:lnTo>
                  <a:pt x="319" y="183"/>
                </a:lnTo>
                <a:lnTo>
                  <a:pt x="322" y="168"/>
                </a:lnTo>
                <a:lnTo>
                  <a:pt x="326" y="152"/>
                </a:lnTo>
                <a:lnTo>
                  <a:pt x="326" y="135"/>
                </a:lnTo>
                <a:lnTo>
                  <a:pt x="327" y="119"/>
                </a:lnTo>
                <a:lnTo>
                  <a:pt x="327" y="119"/>
                </a:lnTo>
                <a:lnTo>
                  <a:pt x="326" y="106"/>
                </a:lnTo>
                <a:lnTo>
                  <a:pt x="324" y="95"/>
                </a:lnTo>
                <a:lnTo>
                  <a:pt x="322" y="81"/>
                </a:lnTo>
                <a:lnTo>
                  <a:pt x="319" y="72"/>
                </a:lnTo>
                <a:lnTo>
                  <a:pt x="314" y="60"/>
                </a:lnTo>
                <a:lnTo>
                  <a:pt x="309" y="50"/>
                </a:lnTo>
                <a:lnTo>
                  <a:pt x="304" y="42"/>
                </a:lnTo>
                <a:lnTo>
                  <a:pt x="298" y="34"/>
                </a:lnTo>
                <a:lnTo>
                  <a:pt x="290" y="26"/>
                </a:lnTo>
                <a:lnTo>
                  <a:pt x="283" y="20"/>
                </a:lnTo>
                <a:lnTo>
                  <a:pt x="275" y="15"/>
                </a:lnTo>
                <a:lnTo>
                  <a:pt x="265" y="10"/>
                </a:lnTo>
                <a:lnTo>
                  <a:pt x="257" y="6"/>
                </a:lnTo>
                <a:lnTo>
                  <a:pt x="247" y="3"/>
                </a:lnTo>
                <a:lnTo>
                  <a:pt x="238" y="2"/>
                </a:lnTo>
                <a:lnTo>
                  <a:pt x="228" y="0"/>
                </a:lnTo>
                <a:lnTo>
                  <a:pt x="228" y="0"/>
                </a:lnTo>
                <a:lnTo>
                  <a:pt x="216" y="2"/>
                </a:lnTo>
                <a:lnTo>
                  <a:pt x="207" y="3"/>
                </a:lnTo>
                <a:lnTo>
                  <a:pt x="199" y="6"/>
                </a:lnTo>
                <a:lnTo>
                  <a:pt x="189" y="10"/>
                </a:lnTo>
                <a:lnTo>
                  <a:pt x="181" y="15"/>
                </a:lnTo>
                <a:lnTo>
                  <a:pt x="172" y="20"/>
                </a:lnTo>
                <a:lnTo>
                  <a:pt x="164" y="26"/>
                </a:lnTo>
                <a:lnTo>
                  <a:pt x="158" y="34"/>
                </a:lnTo>
                <a:lnTo>
                  <a:pt x="151" y="42"/>
                </a:lnTo>
                <a:lnTo>
                  <a:pt x="145" y="50"/>
                </a:lnTo>
                <a:lnTo>
                  <a:pt x="140" y="60"/>
                </a:lnTo>
                <a:lnTo>
                  <a:pt x="137" y="72"/>
                </a:lnTo>
                <a:lnTo>
                  <a:pt x="132" y="81"/>
                </a:lnTo>
                <a:lnTo>
                  <a:pt x="130" y="95"/>
                </a:lnTo>
                <a:lnTo>
                  <a:pt x="128" y="106"/>
                </a:lnTo>
                <a:lnTo>
                  <a:pt x="128" y="119"/>
                </a:lnTo>
                <a:lnTo>
                  <a:pt x="128" y="119"/>
                </a:lnTo>
                <a:lnTo>
                  <a:pt x="128" y="135"/>
                </a:lnTo>
                <a:lnTo>
                  <a:pt x="130" y="152"/>
                </a:lnTo>
                <a:lnTo>
                  <a:pt x="132" y="168"/>
                </a:lnTo>
                <a:lnTo>
                  <a:pt x="135" y="183"/>
                </a:lnTo>
                <a:lnTo>
                  <a:pt x="141" y="196"/>
                </a:lnTo>
                <a:lnTo>
                  <a:pt x="148" y="207"/>
                </a:lnTo>
                <a:lnTo>
                  <a:pt x="156" y="218"/>
                </a:lnTo>
                <a:lnTo>
                  <a:pt x="166" y="227"/>
                </a:lnTo>
                <a:lnTo>
                  <a:pt x="166" y="227"/>
                </a:lnTo>
                <a:lnTo>
                  <a:pt x="169" y="232"/>
                </a:lnTo>
                <a:lnTo>
                  <a:pt x="171" y="238"/>
                </a:lnTo>
                <a:lnTo>
                  <a:pt x="171" y="238"/>
                </a:lnTo>
                <a:lnTo>
                  <a:pt x="171" y="238"/>
                </a:lnTo>
                <a:lnTo>
                  <a:pt x="171" y="243"/>
                </a:lnTo>
                <a:lnTo>
                  <a:pt x="168" y="246"/>
                </a:lnTo>
                <a:lnTo>
                  <a:pt x="164" y="249"/>
                </a:lnTo>
                <a:lnTo>
                  <a:pt x="159" y="251"/>
                </a:lnTo>
                <a:lnTo>
                  <a:pt x="159" y="251"/>
                </a:lnTo>
                <a:lnTo>
                  <a:pt x="127" y="259"/>
                </a:lnTo>
                <a:lnTo>
                  <a:pt x="96" y="271"/>
                </a:lnTo>
                <a:lnTo>
                  <a:pt x="68" y="284"/>
                </a:lnTo>
                <a:lnTo>
                  <a:pt x="55" y="290"/>
                </a:lnTo>
                <a:lnTo>
                  <a:pt x="44" y="298"/>
                </a:lnTo>
                <a:lnTo>
                  <a:pt x="34" y="307"/>
                </a:lnTo>
                <a:lnTo>
                  <a:pt x="26" y="316"/>
                </a:lnTo>
                <a:lnTo>
                  <a:pt x="18" y="326"/>
                </a:lnTo>
                <a:lnTo>
                  <a:pt x="11" y="336"/>
                </a:lnTo>
                <a:lnTo>
                  <a:pt x="6" y="346"/>
                </a:lnTo>
                <a:lnTo>
                  <a:pt x="3" y="357"/>
                </a:lnTo>
                <a:lnTo>
                  <a:pt x="0" y="367"/>
                </a:lnTo>
                <a:lnTo>
                  <a:pt x="0" y="378"/>
                </a:lnTo>
                <a:lnTo>
                  <a:pt x="0" y="406"/>
                </a:lnTo>
                <a:lnTo>
                  <a:pt x="0" y="406"/>
                </a:lnTo>
                <a:lnTo>
                  <a:pt x="0" y="411"/>
                </a:lnTo>
                <a:lnTo>
                  <a:pt x="3" y="416"/>
                </a:lnTo>
                <a:lnTo>
                  <a:pt x="8" y="419"/>
                </a:lnTo>
                <a:lnTo>
                  <a:pt x="13" y="421"/>
                </a:lnTo>
                <a:lnTo>
                  <a:pt x="441" y="421"/>
                </a:lnTo>
                <a:lnTo>
                  <a:pt x="441" y="421"/>
                </a:lnTo>
                <a:lnTo>
                  <a:pt x="448" y="419"/>
                </a:lnTo>
                <a:lnTo>
                  <a:pt x="451" y="416"/>
                </a:lnTo>
                <a:lnTo>
                  <a:pt x="454" y="411"/>
                </a:lnTo>
                <a:lnTo>
                  <a:pt x="456" y="406"/>
                </a:lnTo>
                <a:lnTo>
                  <a:pt x="456" y="378"/>
                </a:lnTo>
                <a:lnTo>
                  <a:pt x="456" y="378"/>
                </a:lnTo>
                <a:lnTo>
                  <a:pt x="454" y="367"/>
                </a:lnTo>
                <a:lnTo>
                  <a:pt x="453" y="357"/>
                </a:lnTo>
                <a:lnTo>
                  <a:pt x="448" y="346"/>
                </a:lnTo>
                <a:lnTo>
                  <a:pt x="443" y="336"/>
                </a:lnTo>
                <a:lnTo>
                  <a:pt x="436" y="326"/>
                </a:lnTo>
                <a:lnTo>
                  <a:pt x="430" y="316"/>
                </a:lnTo>
                <a:lnTo>
                  <a:pt x="420" y="307"/>
                </a:lnTo>
                <a:lnTo>
                  <a:pt x="410" y="298"/>
                </a:lnTo>
                <a:lnTo>
                  <a:pt x="399" y="290"/>
                </a:lnTo>
                <a:lnTo>
                  <a:pt x="386" y="284"/>
                </a:lnTo>
                <a:lnTo>
                  <a:pt x="360" y="271"/>
                </a:lnTo>
                <a:lnTo>
                  <a:pt x="329" y="259"/>
                </a:lnTo>
                <a:lnTo>
                  <a:pt x="295" y="251"/>
                </a:lnTo>
                <a:lnTo>
                  <a:pt x="295" y="251"/>
                </a:lnTo>
                <a:lnTo>
                  <a:pt x="290" y="249"/>
                </a:lnTo>
                <a:lnTo>
                  <a:pt x="287" y="246"/>
                </a:lnTo>
                <a:lnTo>
                  <a:pt x="285" y="243"/>
                </a:lnTo>
                <a:lnTo>
                  <a:pt x="283" y="238"/>
                </a:lnTo>
                <a:lnTo>
                  <a:pt x="283" y="238"/>
                </a:lnTo>
                <a:close/>
              </a:path>
            </a:pathLst>
          </a:custGeom>
          <a:solidFill>
            <a:schemeClr val="bg1">
              <a:lumMod val="75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en-US"/>
          </a:p>
        </p:txBody>
      </p:sp>
      <p:sp>
        <p:nvSpPr>
          <p:cNvPr id="49" name="TextBox 48">
            <a:extLst>
              <a:ext uri="{FF2B5EF4-FFF2-40B4-BE49-F238E27FC236}">
                <a16:creationId xmlns:a16="http://schemas.microsoft.com/office/drawing/2014/main" id="{C4FFE972-E767-4519-B047-FA83B53F77C8}"/>
              </a:ext>
            </a:extLst>
          </p:cNvPr>
          <p:cNvSpPr txBox="1"/>
          <p:nvPr/>
        </p:nvSpPr>
        <p:spPr>
          <a:xfrm>
            <a:off x="11346387" y="5452159"/>
            <a:ext cx="601883" cy="646331"/>
          </a:xfrm>
          <a:prstGeom prst="rect">
            <a:avLst/>
          </a:prstGeom>
          <a:noFill/>
        </p:spPr>
        <p:txBody>
          <a:bodyPr wrap="square" rtlCol="0">
            <a:spAutoFit/>
          </a:bodyPr>
          <a:lstStyle/>
          <a:p>
            <a:r>
              <a:rPr lang="en-US" sz="3600" dirty="0">
                <a:solidFill>
                  <a:srgbClr val="FF0000"/>
                </a:solidFill>
              </a:rPr>
              <a:t>1</a:t>
            </a:r>
          </a:p>
        </p:txBody>
      </p:sp>
      <p:sp>
        <p:nvSpPr>
          <p:cNvPr id="51" name="Hexagon 50">
            <a:extLst>
              <a:ext uri="{FF2B5EF4-FFF2-40B4-BE49-F238E27FC236}">
                <a16:creationId xmlns:a16="http://schemas.microsoft.com/office/drawing/2014/main" id="{EDFC3516-AF3D-40BF-9F58-973B39D50FA2}"/>
              </a:ext>
            </a:extLst>
          </p:cNvPr>
          <p:cNvSpPr/>
          <p:nvPr/>
        </p:nvSpPr>
        <p:spPr>
          <a:xfrm>
            <a:off x="11179904" y="4231112"/>
            <a:ext cx="795438" cy="689567"/>
          </a:xfrm>
          <a:prstGeom prst="hexagon">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1</a:t>
            </a:r>
          </a:p>
        </p:txBody>
      </p:sp>
    </p:spTree>
    <p:extLst>
      <p:ext uri="{BB962C8B-B14F-4D97-AF65-F5344CB8AC3E}">
        <p14:creationId xmlns:p14="http://schemas.microsoft.com/office/powerpoint/2010/main" val="2860213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D16BC08-296D-4FDC-A73F-05ADB813F265}"/>
              </a:ext>
            </a:extLst>
          </p:cNvPr>
          <p:cNvSpPr/>
          <p:nvPr/>
        </p:nvSpPr>
        <p:spPr>
          <a:xfrm>
            <a:off x="0" y="1426118"/>
            <a:ext cx="12192000" cy="400307"/>
          </a:xfrm>
          <a:prstGeom prst="rect">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7232741C-F89C-445C-A8A7-5A55EB9CA8BF}"/>
              </a:ext>
            </a:extLst>
          </p:cNvPr>
          <p:cNvSpPr>
            <a:spLocks noGrp="1"/>
          </p:cNvSpPr>
          <p:nvPr>
            <p:ph type="title"/>
          </p:nvPr>
        </p:nvSpPr>
        <p:spPr>
          <a:xfrm>
            <a:off x="889000" y="384532"/>
            <a:ext cx="9513677" cy="663969"/>
          </a:xfrm>
        </p:spPr>
        <p:txBody>
          <a:bodyPr>
            <a:normAutofit/>
          </a:bodyPr>
          <a:lstStyle/>
          <a:p>
            <a:pPr algn="ctr"/>
            <a:r>
              <a:rPr lang="en-US" sz="4000"/>
              <a:t>Why FRM is Important</a:t>
            </a:r>
          </a:p>
        </p:txBody>
      </p:sp>
      <p:sp>
        <p:nvSpPr>
          <p:cNvPr id="4" name="Slide Number Placeholder 3">
            <a:extLst>
              <a:ext uri="{FF2B5EF4-FFF2-40B4-BE49-F238E27FC236}">
                <a16:creationId xmlns:a16="http://schemas.microsoft.com/office/drawing/2014/main" id="{8DA34A9E-8DB1-419D-AB70-5DDB3A700345}"/>
              </a:ext>
            </a:extLst>
          </p:cNvPr>
          <p:cNvSpPr>
            <a:spLocks noGrp="1"/>
          </p:cNvSpPr>
          <p:nvPr>
            <p:ph type="sldNum" sz="quarter" idx="4"/>
          </p:nvPr>
        </p:nvSpPr>
        <p:spPr/>
        <p:txBody>
          <a:bodyPr/>
          <a:lstStyle/>
          <a:p>
            <a:pPr>
              <a:defRPr/>
            </a:pPr>
            <a:fld id="{0966DC23-5D75-4E55-94E0-8AC9A57DBD08}" type="slidenum">
              <a:rPr lang="en-US" smtClean="0"/>
              <a:pPr>
                <a:defRPr/>
              </a:pPr>
              <a:t>4</a:t>
            </a:fld>
            <a:endParaRPr lang="en-US"/>
          </a:p>
        </p:txBody>
      </p:sp>
      <p:sp>
        <p:nvSpPr>
          <p:cNvPr id="9" name="Rectangle 8">
            <a:extLst>
              <a:ext uri="{FF2B5EF4-FFF2-40B4-BE49-F238E27FC236}">
                <a16:creationId xmlns:a16="http://schemas.microsoft.com/office/drawing/2014/main" id="{6C714066-73E8-4BCF-A602-A7D88C180102}"/>
              </a:ext>
            </a:extLst>
          </p:cNvPr>
          <p:cNvSpPr/>
          <p:nvPr/>
        </p:nvSpPr>
        <p:spPr>
          <a:xfrm>
            <a:off x="0" y="1158413"/>
            <a:ext cx="12192000" cy="26380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t>2021-2022</a:t>
            </a:r>
          </a:p>
        </p:txBody>
      </p:sp>
      <p:sp>
        <p:nvSpPr>
          <p:cNvPr id="13" name="TextBox 12">
            <a:extLst>
              <a:ext uri="{FF2B5EF4-FFF2-40B4-BE49-F238E27FC236}">
                <a16:creationId xmlns:a16="http://schemas.microsoft.com/office/drawing/2014/main" id="{D3865F83-E5BE-45A4-9F8F-33CE4781B060}"/>
              </a:ext>
            </a:extLst>
          </p:cNvPr>
          <p:cNvSpPr txBox="1"/>
          <p:nvPr/>
        </p:nvSpPr>
        <p:spPr>
          <a:xfrm>
            <a:off x="628851" y="1446228"/>
            <a:ext cx="11489093" cy="369332"/>
          </a:xfrm>
          <a:prstGeom prst="rect">
            <a:avLst/>
          </a:prstGeom>
          <a:noFill/>
        </p:spPr>
        <p:txBody>
          <a:bodyPr wrap="square">
            <a:spAutoFit/>
          </a:bodyPr>
          <a:lstStyle/>
          <a:p>
            <a:pPr algn="ctr"/>
            <a:r>
              <a:rPr lang="en-US" sz="1800" b="1"/>
              <a:t>89 high-risk RCAs were conducted by specialists, 4 similar themes were discovered:</a:t>
            </a:r>
          </a:p>
        </p:txBody>
      </p:sp>
      <p:sp>
        <p:nvSpPr>
          <p:cNvPr id="17" name="TextBox 16">
            <a:extLst>
              <a:ext uri="{FF2B5EF4-FFF2-40B4-BE49-F238E27FC236}">
                <a16:creationId xmlns:a16="http://schemas.microsoft.com/office/drawing/2014/main" id="{C613647E-411A-48FC-B6A4-96E5AFD5AAA4}"/>
              </a:ext>
            </a:extLst>
          </p:cNvPr>
          <p:cNvSpPr txBox="1"/>
          <p:nvPr/>
        </p:nvSpPr>
        <p:spPr>
          <a:xfrm>
            <a:off x="2916208" y="1940340"/>
            <a:ext cx="6914377" cy="1200329"/>
          </a:xfrm>
          <a:prstGeom prst="rect">
            <a:avLst/>
          </a:prstGeom>
          <a:noFill/>
        </p:spPr>
        <p:txBody>
          <a:bodyPr wrap="square">
            <a:spAutoFit/>
          </a:bodyPr>
          <a:lstStyle/>
          <a:p>
            <a:pPr marL="342900" indent="-342900">
              <a:buFont typeface="Wingdings" panose="05000000000000000000" pitchFamily="2" charset="2"/>
              <a:buChar char="Ø"/>
            </a:pPr>
            <a:r>
              <a:rPr lang="en-US"/>
              <a:t>Fatal Risk management tools were not used </a:t>
            </a:r>
          </a:p>
          <a:p>
            <a:pPr marL="342900" indent="-342900">
              <a:buFont typeface="Wingdings" panose="05000000000000000000" pitchFamily="2" charset="2"/>
              <a:buChar char="Ø"/>
            </a:pPr>
            <a:r>
              <a:rPr lang="en-US"/>
              <a:t>All critical controls were not implemented </a:t>
            </a:r>
          </a:p>
          <a:p>
            <a:pPr marL="342900" indent="-342900">
              <a:buFont typeface="Wingdings" panose="05000000000000000000" pitchFamily="2" charset="2"/>
              <a:buChar char="Ø"/>
            </a:pPr>
            <a:r>
              <a:rPr lang="en-US"/>
              <a:t>Lack of supervision involvement during the task/lineout </a:t>
            </a:r>
          </a:p>
          <a:p>
            <a:pPr marL="342900" indent="-342900">
              <a:buFont typeface="Wingdings" panose="05000000000000000000" pitchFamily="2" charset="2"/>
              <a:buChar char="Ø"/>
            </a:pPr>
            <a:r>
              <a:rPr lang="en-US"/>
              <a:t>Policies &amp; Procedures were not followed or reviewed</a:t>
            </a:r>
          </a:p>
        </p:txBody>
      </p:sp>
      <p:pic>
        <p:nvPicPr>
          <p:cNvPr id="18" name="Picture 17">
            <a:extLst>
              <a:ext uri="{FF2B5EF4-FFF2-40B4-BE49-F238E27FC236}">
                <a16:creationId xmlns:a16="http://schemas.microsoft.com/office/drawing/2014/main" id="{17C34037-E797-4B29-A59E-49A0A4FDF4DE}"/>
              </a:ext>
            </a:extLst>
          </p:cNvPr>
          <p:cNvPicPr>
            <a:picLocks noChangeAspect="1"/>
          </p:cNvPicPr>
          <p:nvPr/>
        </p:nvPicPr>
        <p:blipFill>
          <a:blip r:embed="rId3"/>
          <a:stretch>
            <a:fillRect/>
          </a:stretch>
        </p:blipFill>
        <p:spPr>
          <a:xfrm flipH="1">
            <a:off x="48528" y="3290796"/>
            <a:ext cx="3925945" cy="35388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Picture 18">
            <a:extLst>
              <a:ext uri="{FF2B5EF4-FFF2-40B4-BE49-F238E27FC236}">
                <a16:creationId xmlns:a16="http://schemas.microsoft.com/office/drawing/2014/main" id="{8A581247-3D0E-4C44-A289-3A70E9F4DA48}"/>
              </a:ext>
            </a:extLst>
          </p:cNvPr>
          <p:cNvPicPr>
            <a:picLocks noChangeAspect="1"/>
          </p:cNvPicPr>
          <p:nvPr/>
        </p:nvPicPr>
        <p:blipFill rotWithShape="1">
          <a:blip r:embed="rId4"/>
          <a:srcRect l="22020" b="3421"/>
          <a:stretch/>
        </p:blipFill>
        <p:spPr>
          <a:xfrm>
            <a:off x="2822129" y="3290797"/>
            <a:ext cx="3270370" cy="35342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26C66253-6BCA-4220-8B02-965679629456}"/>
              </a:ext>
            </a:extLst>
          </p:cNvPr>
          <p:cNvPicPr>
            <a:picLocks noChangeAspect="1"/>
          </p:cNvPicPr>
          <p:nvPr/>
        </p:nvPicPr>
        <p:blipFill rotWithShape="1">
          <a:blip r:embed="rId5"/>
          <a:srcRect l="17379" t="13352" r="8403"/>
          <a:stretch/>
        </p:blipFill>
        <p:spPr>
          <a:xfrm>
            <a:off x="5645838" y="3290796"/>
            <a:ext cx="3453266" cy="35407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a:extLst>
              <a:ext uri="{FF2B5EF4-FFF2-40B4-BE49-F238E27FC236}">
                <a16:creationId xmlns:a16="http://schemas.microsoft.com/office/drawing/2014/main" id="{F58C818E-9A3B-4CB2-A5DF-CBDB24E31A93}"/>
              </a:ext>
            </a:extLst>
          </p:cNvPr>
          <p:cNvPicPr>
            <a:picLocks noChangeAspect="1"/>
          </p:cNvPicPr>
          <p:nvPr/>
        </p:nvPicPr>
        <p:blipFill>
          <a:blip r:embed="rId6"/>
          <a:stretch>
            <a:fillRect/>
          </a:stretch>
        </p:blipFill>
        <p:spPr>
          <a:xfrm>
            <a:off x="8509824" y="3288890"/>
            <a:ext cx="3633648" cy="35407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18671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p:txBody>
          <a:bodyPr/>
          <a:lstStyle/>
          <a:p>
            <a:pPr>
              <a:defRPr/>
            </a:pPr>
            <a:fld id="{0966DC23-5D75-4E55-94E0-8AC9A57DBD08}" type="slidenum">
              <a:rPr lang="en-US" smtClean="0"/>
              <a:pPr>
                <a:defRPr/>
              </a:pPr>
              <a:t>5</a:t>
            </a:fld>
            <a:endParaRPr lang="en-US"/>
          </a:p>
        </p:txBody>
      </p:sp>
      <p:sp>
        <p:nvSpPr>
          <p:cNvPr id="4" name="Title 3"/>
          <p:cNvSpPr>
            <a:spLocks noGrp="1"/>
          </p:cNvSpPr>
          <p:nvPr>
            <p:ph type="title"/>
          </p:nvPr>
        </p:nvSpPr>
        <p:spPr>
          <a:xfrm>
            <a:off x="812800" y="378858"/>
            <a:ext cx="9513677" cy="663969"/>
          </a:xfrm>
        </p:spPr>
        <p:txBody>
          <a:bodyPr>
            <a:normAutofit/>
          </a:bodyPr>
          <a:lstStyle/>
          <a:p>
            <a:pPr algn="ctr"/>
            <a:r>
              <a:rPr lang="en-US" sz="4000" dirty="0"/>
              <a:t>FRM Tools</a:t>
            </a:r>
          </a:p>
        </p:txBody>
      </p:sp>
      <p:sp>
        <p:nvSpPr>
          <p:cNvPr id="14" name="TextBox 13"/>
          <p:cNvSpPr txBox="1"/>
          <p:nvPr/>
        </p:nvSpPr>
        <p:spPr>
          <a:xfrm>
            <a:off x="658167" y="1100095"/>
            <a:ext cx="2731805" cy="830997"/>
          </a:xfrm>
          <a:prstGeom prst="rect">
            <a:avLst/>
          </a:prstGeom>
          <a:noFill/>
        </p:spPr>
        <p:txBody>
          <a:bodyPr wrap="square" rtlCol="0">
            <a:spAutoFit/>
          </a:bodyPr>
          <a:lstStyle/>
          <a:p>
            <a:pPr algn="ctr"/>
            <a:r>
              <a:rPr lang="en-US" sz="1200" b="1"/>
              <a:t>Fatal Risk Icons</a:t>
            </a:r>
          </a:p>
          <a:p>
            <a:pPr algn="ctr"/>
            <a:r>
              <a:rPr lang="en-US" sz="1150"/>
              <a:t>Visual representation of the 25 fatal risks for use in signs, documents, tailgate meetings</a:t>
            </a:r>
          </a:p>
        </p:txBody>
      </p:sp>
      <p:sp>
        <p:nvSpPr>
          <p:cNvPr id="15" name="TextBox 14"/>
          <p:cNvSpPr txBox="1"/>
          <p:nvPr/>
        </p:nvSpPr>
        <p:spPr>
          <a:xfrm>
            <a:off x="4305229" y="1112911"/>
            <a:ext cx="3128290" cy="992579"/>
          </a:xfrm>
          <a:prstGeom prst="rect">
            <a:avLst/>
          </a:prstGeom>
          <a:noFill/>
        </p:spPr>
        <p:txBody>
          <a:bodyPr wrap="square" rtlCol="0">
            <a:spAutoFit/>
          </a:bodyPr>
          <a:lstStyle/>
          <a:p>
            <a:pPr algn="ctr"/>
            <a:r>
              <a:rPr lang="en-US" sz="1200" b="1" dirty="0"/>
              <a:t>FRM field books with critical controls, verification questions and QR codes</a:t>
            </a:r>
          </a:p>
          <a:p>
            <a:pPr algn="ctr"/>
            <a:r>
              <a:rPr lang="en-US" sz="1150" dirty="0"/>
              <a:t>Used to promote good safety conversations and improve implementation of critical controls in the field</a:t>
            </a:r>
          </a:p>
        </p:txBody>
      </p:sp>
      <p:sp>
        <p:nvSpPr>
          <p:cNvPr id="16" name="TextBox 15"/>
          <p:cNvSpPr txBox="1"/>
          <p:nvPr/>
        </p:nvSpPr>
        <p:spPr>
          <a:xfrm>
            <a:off x="9058887" y="1112911"/>
            <a:ext cx="2534694" cy="992579"/>
          </a:xfrm>
          <a:prstGeom prst="rect">
            <a:avLst/>
          </a:prstGeom>
          <a:noFill/>
        </p:spPr>
        <p:txBody>
          <a:bodyPr wrap="square" rtlCol="0">
            <a:spAutoFit/>
          </a:bodyPr>
          <a:lstStyle/>
          <a:p>
            <a:pPr algn="ctr"/>
            <a:r>
              <a:rPr lang="en-US" sz="1200" b="1" dirty="0"/>
              <a:t>Digital Workspace FRM Verification</a:t>
            </a:r>
          </a:p>
          <a:p>
            <a:pPr algn="ctr"/>
            <a:r>
              <a:rPr lang="en-US" sz="1150" dirty="0"/>
              <a:t>Digital Workspace FRM verifications allows for the collection of data in the field and data trending</a:t>
            </a:r>
          </a:p>
        </p:txBody>
      </p:sp>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88286" y="2270834"/>
            <a:ext cx="3276663" cy="3276663"/>
          </a:xfrm>
          <a:prstGeom prst="rect">
            <a:avLst/>
          </a:prstGeom>
        </p:spPr>
      </p:pic>
      <p:pic>
        <p:nvPicPr>
          <p:cNvPr id="80" name="Picture 52">
            <a:extLst>
              <a:ext uri="{FF2B5EF4-FFF2-40B4-BE49-F238E27FC236}">
                <a16:creationId xmlns:a16="http://schemas.microsoft.com/office/drawing/2014/main" id="{988383DB-B685-45F6-B16C-D272808A11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5279" y="1888841"/>
            <a:ext cx="414336" cy="36117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81" name="Picture 53">
            <a:extLst>
              <a:ext uri="{FF2B5EF4-FFF2-40B4-BE49-F238E27FC236}">
                <a16:creationId xmlns:a16="http://schemas.microsoft.com/office/drawing/2014/main" id="{725E7597-6197-43F5-96BA-1BDA1AE128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5279" y="6113178"/>
            <a:ext cx="414336" cy="36117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82" name="Picture 54">
            <a:extLst>
              <a:ext uri="{FF2B5EF4-FFF2-40B4-BE49-F238E27FC236}">
                <a16:creationId xmlns:a16="http://schemas.microsoft.com/office/drawing/2014/main" id="{7CFE7917-0920-4691-AA6B-BE97EDF9893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52128" y="4957478"/>
            <a:ext cx="415900" cy="36117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83" name="Picture 55">
            <a:extLst>
              <a:ext uri="{FF2B5EF4-FFF2-40B4-BE49-F238E27FC236}">
                <a16:creationId xmlns:a16="http://schemas.microsoft.com/office/drawing/2014/main" id="{9805E25E-DC8B-4C9D-9B2C-0385AA6FCB5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55279" y="4571716"/>
            <a:ext cx="414336" cy="36117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84" name="Picture 56">
            <a:extLst>
              <a:ext uri="{FF2B5EF4-FFF2-40B4-BE49-F238E27FC236}">
                <a16:creationId xmlns:a16="http://schemas.microsoft.com/office/drawing/2014/main" id="{FFBD2AC6-67AA-464A-B397-13B74F472D2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55279" y="4189104"/>
            <a:ext cx="414336" cy="35961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85" name="Picture 57">
            <a:extLst>
              <a:ext uri="{FF2B5EF4-FFF2-40B4-BE49-F238E27FC236}">
                <a16:creationId xmlns:a16="http://schemas.microsoft.com/office/drawing/2014/main" id="{33A99953-73E7-4628-BB37-CBFFCF35145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8577" y="2655579"/>
            <a:ext cx="414337" cy="35961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86" name="Picture 58">
            <a:extLst>
              <a:ext uri="{FF2B5EF4-FFF2-40B4-BE49-F238E27FC236}">
                <a16:creationId xmlns:a16="http://schemas.microsoft.com/office/drawing/2014/main" id="{4C633B9C-BC4A-4E9F-B0EA-ED504437E74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55279" y="3416016"/>
            <a:ext cx="414336" cy="36117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87" name="Picture 59">
            <a:extLst>
              <a:ext uri="{FF2B5EF4-FFF2-40B4-BE49-F238E27FC236}">
                <a16:creationId xmlns:a16="http://schemas.microsoft.com/office/drawing/2014/main" id="{DA14D0A3-0813-4BF4-BE73-94C136CAD99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055279" y="3027054"/>
            <a:ext cx="414336" cy="35961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88" name="Picture 60">
            <a:extLst>
              <a:ext uri="{FF2B5EF4-FFF2-40B4-BE49-F238E27FC236}">
                <a16:creationId xmlns:a16="http://schemas.microsoft.com/office/drawing/2014/main" id="{B7182012-9D7B-4873-A50B-809166631EF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24953" y="5314642"/>
            <a:ext cx="415900" cy="35961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89" name="Picture 61">
            <a:extLst>
              <a:ext uri="{FF2B5EF4-FFF2-40B4-BE49-F238E27FC236}">
                <a16:creationId xmlns:a16="http://schemas.microsoft.com/office/drawing/2014/main" id="{1544F99B-EC54-4968-8498-2908B67C43D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18577" y="3038167"/>
            <a:ext cx="414337" cy="35961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90" name="Picture 62">
            <a:extLst>
              <a:ext uri="{FF2B5EF4-FFF2-40B4-BE49-F238E27FC236}">
                <a16:creationId xmlns:a16="http://schemas.microsoft.com/office/drawing/2014/main" id="{FE0146BC-CB51-4FD4-9C52-3C3C7B78575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18577" y="1904692"/>
            <a:ext cx="414337" cy="35961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91" name="Text Box 63">
            <a:extLst>
              <a:ext uri="{FF2B5EF4-FFF2-40B4-BE49-F238E27FC236}">
                <a16:creationId xmlns:a16="http://schemas.microsoft.com/office/drawing/2014/main" id="{13044474-9867-4FD4-BD52-2CCFC3D2A221}"/>
              </a:ext>
            </a:extLst>
          </p:cNvPr>
          <p:cNvSpPr txBox="1">
            <a:spLocks noChangeArrowheads="1"/>
          </p:cNvSpPr>
          <p:nvPr/>
        </p:nvSpPr>
        <p:spPr bwMode="auto">
          <a:xfrm>
            <a:off x="1071072" y="2076186"/>
            <a:ext cx="934993" cy="15954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Tahoma" panose="020B0604030504040204" pitchFamily="34" charset="0"/>
              </a:rPr>
              <a:t>Blasting</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2" name="Text Box 64">
            <a:extLst>
              <a:ext uri="{FF2B5EF4-FFF2-40B4-BE49-F238E27FC236}">
                <a16:creationId xmlns:a16="http://schemas.microsoft.com/office/drawing/2014/main" id="{A3A7285B-FFEC-47B5-9327-F099A61ADA54}"/>
              </a:ext>
            </a:extLst>
          </p:cNvPr>
          <p:cNvSpPr txBox="1">
            <a:spLocks noChangeArrowheads="1"/>
          </p:cNvSpPr>
          <p:nvPr/>
        </p:nvSpPr>
        <p:spPr bwMode="auto">
          <a:xfrm>
            <a:off x="1077398" y="3192771"/>
            <a:ext cx="933430" cy="14150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Tahoma" panose="020B0604030504040204" pitchFamily="34" charset="0"/>
              </a:rPr>
              <a:t>Drowning</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3" name="Text Box 65">
            <a:extLst>
              <a:ext uri="{FF2B5EF4-FFF2-40B4-BE49-F238E27FC236}">
                <a16:creationId xmlns:a16="http://schemas.microsoft.com/office/drawing/2014/main" id="{EE3979C8-4FBD-424B-B250-3B1C78A562D1}"/>
              </a:ext>
            </a:extLst>
          </p:cNvPr>
          <p:cNvSpPr txBox="1">
            <a:spLocks noChangeArrowheads="1"/>
          </p:cNvSpPr>
          <p:nvPr/>
        </p:nvSpPr>
        <p:spPr bwMode="auto">
          <a:xfrm>
            <a:off x="1075835" y="5444246"/>
            <a:ext cx="934993" cy="14428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Tahoma" panose="020B0604030504040204" pitchFamily="34" charset="0"/>
              </a:rPr>
              <a:t>Ground Failure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4" name="Text Box 66">
            <a:extLst>
              <a:ext uri="{FF2B5EF4-FFF2-40B4-BE49-F238E27FC236}">
                <a16:creationId xmlns:a16="http://schemas.microsoft.com/office/drawing/2014/main" id="{AB9BA6AA-DB2C-494D-8538-C334D33CFC97}"/>
              </a:ext>
            </a:extLst>
          </p:cNvPr>
          <p:cNvSpPr txBox="1">
            <a:spLocks noChangeArrowheads="1"/>
          </p:cNvSpPr>
          <p:nvPr/>
        </p:nvSpPr>
        <p:spPr bwMode="auto">
          <a:xfrm>
            <a:off x="2606161" y="3144532"/>
            <a:ext cx="933429" cy="12624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Tahoma" panose="020B0604030504040204" pitchFamily="34" charset="0"/>
              </a:rPr>
              <a:t>Rail Collision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5" name="Text Box 67">
            <a:extLst>
              <a:ext uri="{FF2B5EF4-FFF2-40B4-BE49-F238E27FC236}">
                <a16:creationId xmlns:a16="http://schemas.microsoft.com/office/drawing/2014/main" id="{E894BF39-F78D-4BF3-9B0E-AD7AD60107DA}"/>
              </a:ext>
            </a:extLst>
          </p:cNvPr>
          <p:cNvSpPr txBox="1">
            <a:spLocks noChangeArrowheads="1"/>
          </p:cNvSpPr>
          <p:nvPr/>
        </p:nvSpPr>
        <p:spPr bwMode="auto">
          <a:xfrm>
            <a:off x="2606161" y="3493616"/>
            <a:ext cx="933429" cy="31215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Tahoma" panose="020B0604030504040204" pitchFamily="34" charset="0"/>
              </a:rPr>
              <a:t>Rail Impact on Person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6" name="Text Box 68">
            <a:extLst>
              <a:ext uri="{FF2B5EF4-FFF2-40B4-BE49-F238E27FC236}">
                <a16:creationId xmlns:a16="http://schemas.microsoft.com/office/drawing/2014/main" id="{F7B26E2B-2FFA-4D29-A62A-568CA3053AD8}"/>
              </a:ext>
            </a:extLst>
          </p:cNvPr>
          <p:cNvSpPr txBox="1">
            <a:spLocks noChangeArrowheads="1"/>
          </p:cNvSpPr>
          <p:nvPr/>
        </p:nvSpPr>
        <p:spPr bwMode="auto">
          <a:xfrm>
            <a:off x="1077398" y="2768460"/>
            <a:ext cx="933430" cy="25943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Tahoma" panose="020B0604030504040204" pitchFamily="34" charset="0"/>
              </a:rPr>
              <a:t>Contact with Molten Material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7" name="Text Box 69">
            <a:extLst>
              <a:ext uri="{FF2B5EF4-FFF2-40B4-BE49-F238E27FC236}">
                <a16:creationId xmlns:a16="http://schemas.microsoft.com/office/drawing/2014/main" id="{D049EBCB-2F61-418D-969C-B7DFD48B105B}"/>
              </a:ext>
            </a:extLst>
          </p:cNvPr>
          <p:cNvSpPr txBox="1">
            <a:spLocks noChangeArrowheads="1"/>
          </p:cNvSpPr>
          <p:nvPr/>
        </p:nvSpPr>
        <p:spPr bwMode="auto">
          <a:xfrm>
            <a:off x="2601422" y="5021737"/>
            <a:ext cx="934993" cy="27469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Tahoma" panose="020B0604030504040204" pitchFamily="34" charset="0"/>
              </a:rPr>
              <a:t>Underground Rock Fall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8" name="Text Box 70">
            <a:extLst>
              <a:ext uri="{FF2B5EF4-FFF2-40B4-BE49-F238E27FC236}">
                <a16:creationId xmlns:a16="http://schemas.microsoft.com/office/drawing/2014/main" id="{86A310AA-A583-4ED9-89A5-B1FCDD22DDA8}"/>
              </a:ext>
            </a:extLst>
          </p:cNvPr>
          <p:cNvSpPr txBox="1">
            <a:spLocks noChangeArrowheads="1"/>
          </p:cNvSpPr>
          <p:nvPr/>
        </p:nvSpPr>
        <p:spPr bwMode="auto">
          <a:xfrm>
            <a:off x="2612535" y="4236849"/>
            <a:ext cx="934993" cy="38013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Tahoma" panose="020B0604030504040204" pitchFamily="34" charset="0"/>
              </a:rPr>
              <a:t>Underground Hazardous    Atmosphere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9" name="Text Box 71">
            <a:extLst>
              <a:ext uri="{FF2B5EF4-FFF2-40B4-BE49-F238E27FC236}">
                <a16:creationId xmlns:a16="http://schemas.microsoft.com/office/drawing/2014/main" id="{97B70F41-E55B-4EB1-97EA-B68FFD48A52B}"/>
              </a:ext>
            </a:extLst>
          </p:cNvPr>
          <p:cNvSpPr txBox="1">
            <a:spLocks noChangeArrowheads="1"/>
          </p:cNvSpPr>
          <p:nvPr/>
        </p:nvSpPr>
        <p:spPr bwMode="auto">
          <a:xfrm>
            <a:off x="2615686" y="4649847"/>
            <a:ext cx="933429" cy="26082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Tahoma" panose="020B0604030504040204" pitchFamily="34" charset="0"/>
              </a:rPr>
              <a:t>Underground Inrush</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0" name="Text Box 72">
            <a:extLst>
              <a:ext uri="{FF2B5EF4-FFF2-40B4-BE49-F238E27FC236}">
                <a16:creationId xmlns:a16="http://schemas.microsoft.com/office/drawing/2014/main" id="{A409A0BF-5C87-4C04-9A66-CBC9B90A9A6E}"/>
              </a:ext>
            </a:extLst>
          </p:cNvPr>
          <p:cNvSpPr txBox="1">
            <a:spLocks noChangeArrowheads="1"/>
          </p:cNvSpPr>
          <p:nvPr/>
        </p:nvSpPr>
        <p:spPr bwMode="auto">
          <a:xfrm>
            <a:off x="2604573" y="2751251"/>
            <a:ext cx="933430" cy="30521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Tahoma" panose="020B0604030504040204" pitchFamily="34" charset="0"/>
              </a:rPr>
              <a:t>Personnel  Hoisting</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1" name="Text Box 73">
            <a:extLst>
              <a:ext uri="{FF2B5EF4-FFF2-40B4-BE49-F238E27FC236}">
                <a16:creationId xmlns:a16="http://schemas.microsoft.com/office/drawing/2014/main" id="{88F0EDE1-1520-48A8-9FBF-C861B4E3790E}"/>
              </a:ext>
            </a:extLst>
          </p:cNvPr>
          <p:cNvSpPr txBox="1">
            <a:spLocks noChangeArrowheads="1"/>
          </p:cNvSpPr>
          <p:nvPr/>
        </p:nvSpPr>
        <p:spPr bwMode="auto">
          <a:xfrm>
            <a:off x="2601422" y="1988051"/>
            <a:ext cx="934993" cy="29689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Tahoma" panose="020B0604030504040204" pitchFamily="34" charset="0"/>
              </a:rPr>
              <a:t>Interaction w/ Aircraft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2" name="Text Box 74">
            <a:extLst>
              <a:ext uri="{FF2B5EF4-FFF2-40B4-BE49-F238E27FC236}">
                <a16:creationId xmlns:a16="http://schemas.microsoft.com/office/drawing/2014/main" id="{34292214-1EA5-4C4E-8D30-0E3F5AA3FE8D}"/>
              </a:ext>
            </a:extLst>
          </p:cNvPr>
          <p:cNvSpPr txBox="1">
            <a:spLocks noChangeArrowheads="1"/>
          </p:cNvSpPr>
          <p:nvPr/>
        </p:nvSpPr>
        <p:spPr bwMode="auto">
          <a:xfrm>
            <a:off x="2601422" y="5416624"/>
            <a:ext cx="934993" cy="27191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Tahoma" panose="020B0604030504040204" pitchFamily="34" charset="0"/>
              </a:rPr>
              <a:t>Vehicle Collision or Rollover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3" name="Text Box 75">
            <a:extLst>
              <a:ext uri="{FF2B5EF4-FFF2-40B4-BE49-F238E27FC236}">
                <a16:creationId xmlns:a16="http://schemas.microsoft.com/office/drawing/2014/main" id="{B8B10A00-26D4-4C7E-901A-BFFE92ACCBCA}"/>
              </a:ext>
            </a:extLst>
          </p:cNvPr>
          <p:cNvSpPr txBox="1">
            <a:spLocks noChangeArrowheads="1"/>
          </p:cNvSpPr>
          <p:nvPr/>
        </p:nvSpPr>
        <p:spPr bwMode="auto">
          <a:xfrm>
            <a:off x="2615686" y="5794449"/>
            <a:ext cx="933429" cy="27191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Tahoma" panose="020B0604030504040204" pitchFamily="34" charset="0"/>
              </a:rPr>
              <a:t>Vehicle Impact on Person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4" name="Text Box 76">
            <a:extLst>
              <a:ext uri="{FF2B5EF4-FFF2-40B4-BE49-F238E27FC236}">
                <a16:creationId xmlns:a16="http://schemas.microsoft.com/office/drawing/2014/main" id="{02776263-F41C-4B84-A821-4771087BB059}"/>
              </a:ext>
            </a:extLst>
          </p:cNvPr>
          <p:cNvSpPr txBox="1">
            <a:spLocks noChangeArrowheads="1"/>
          </p:cNvSpPr>
          <p:nvPr/>
        </p:nvSpPr>
        <p:spPr bwMode="auto">
          <a:xfrm>
            <a:off x="1077398" y="4338974"/>
            <a:ext cx="933430" cy="16370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Tahoma" panose="020B0604030504040204" pitchFamily="34" charset="0"/>
              </a:rPr>
              <a:t>Fall from Heights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5" name="Text Box 77">
            <a:extLst>
              <a:ext uri="{FF2B5EF4-FFF2-40B4-BE49-F238E27FC236}">
                <a16:creationId xmlns:a16="http://schemas.microsoft.com/office/drawing/2014/main" id="{872A9982-5793-41C0-935C-C39B12D80452}"/>
              </a:ext>
            </a:extLst>
          </p:cNvPr>
          <p:cNvSpPr txBox="1">
            <a:spLocks noChangeArrowheads="1"/>
          </p:cNvSpPr>
          <p:nvPr/>
        </p:nvSpPr>
        <p:spPr bwMode="auto">
          <a:xfrm>
            <a:off x="1080573" y="3502941"/>
            <a:ext cx="933430" cy="31076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Tahoma" panose="020B0604030504040204" pitchFamily="34" charset="0"/>
              </a:rPr>
              <a:t>Entanglement</a:t>
            </a:r>
            <a:r>
              <a:rPr kumimoji="0" lang="en-US" altLang="en-US" sz="700" b="1" i="0" u="none" strike="noStrike" cap="none" normalizeH="0" baseline="0">
                <a:ln>
                  <a:noFill/>
                </a:ln>
                <a:solidFill>
                  <a:srgbClr val="000000"/>
                </a:solidFill>
                <a:effectLst/>
                <a:latin typeface="Tahoma" panose="020B0604030504040204" pitchFamily="34" charset="0"/>
              </a:rPr>
              <a:t> and Crushing</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6" name="Text Box 78">
            <a:extLst>
              <a:ext uri="{FF2B5EF4-FFF2-40B4-BE49-F238E27FC236}">
                <a16:creationId xmlns:a16="http://schemas.microsoft.com/office/drawing/2014/main" id="{70B88924-209C-4F60-AAF2-7EFE6DB533A4}"/>
              </a:ext>
            </a:extLst>
          </p:cNvPr>
          <p:cNvSpPr txBox="1">
            <a:spLocks noChangeArrowheads="1"/>
          </p:cNvSpPr>
          <p:nvPr/>
        </p:nvSpPr>
        <p:spPr bwMode="auto">
          <a:xfrm>
            <a:off x="2612511" y="3840947"/>
            <a:ext cx="933429" cy="36487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Tahoma" panose="020B0604030504040204" pitchFamily="34" charset="0"/>
              </a:rPr>
              <a:t>Uncontrolled Release of    Energy</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7" name="Text Box 79">
            <a:extLst>
              <a:ext uri="{FF2B5EF4-FFF2-40B4-BE49-F238E27FC236}">
                <a16:creationId xmlns:a16="http://schemas.microsoft.com/office/drawing/2014/main" id="{02FE4853-2A20-47A4-838C-D5A39F6F6F29}"/>
              </a:ext>
            </a:extLst>
          </p:cNvPr>
          <p:cNvSpPr txBox="1">
            <a:spLocks noChangeArrowheads="1"/>
          </p:cNvSpPr>
          <p:nvPr/>
        </p:nvSpPr>
        <p:spPr bwMode="auto">
          <a:xfrm>
            <a:off x="2606161" y="2353176"/>
            <a:ext cx="933429" cy="29689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Tahoma" panose="020B0604030504040204" pitchFamily="34" charset="0"/>
              </a:rPr>
              <a:t>Lifting           Operations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8" name="Text Box 80">
            <a:extLst>
              <a:ext uri="{FF2B5EF4-FFF2-40B4-BE49-F238E27FC236}">
                <a16:creationId xmlns:a16="http://schemas.microsoft.com/office/drawing/2014/main" id="{6A6FFC97-454F-49F3-98AE-E7F3CF858243}"/>
              </a:ext>
            </a:extLst>
          </p:cNvPr>
          <p:cNvSpPr txBox="1">
            <a:spLocks noChangeArrowheads="1"/>
          </p:cNvSpPr>
          <p:nvPr/>
        </p:nvSpPr>
        <p:spPr bwMode="auto">
          <a:xfrm>
            <a:off x="1077422" y="5069969"/>
            <a:ext cx="934993" cy="12486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Tahoma" panose="020B0604030504040204" pitchFamily="34" charset="0"/>
              </a:rPr>
              <a:t>Fire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9" name="Text Box 81">
            <a:extLst>
              <a:ext uri="{FF2B5EF4-FFF2-40B4-BE49-F238E27FC236}">
                <a16:creationId xmlns:a16="http://schemas.microsoft.com/office/drawing/2014/main" id="{9450F657-2FFE-4003-8CE3-7014B890B579}"/>
              </a:ext>
            </a:extLst>
          </p:cNvPr>
          <p:cNvSpPr txBox="1">
            <a:spLocks noChangeArrowheads="1"/>
          </p:cNvSpPr>
          <p:nvPr/>
        </p:nvSpPr>
        <p:spPr bwMode="auto">
          <a:xfrm>
            <a:off x="1079010" y="3827274"/>
            <a:ext cx="934993" cy="38013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Tahoma" panose="020B0604030504040204" pitchFamily="34" charset="0"/>
              </a:rPr>
              <a:t>Exposure to     Electrical       Hazards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0" name="Text Box 82">
            <a:extLst>
              <a:ext uri="{FF2B5EF4-FFF2-40B4-BE49-F238E27FC236}">
                <a16:creationId xmlns:a16="http://schemas.microsoft.com/office/drawing/2014/main" id="{FCE131A7-5020-4E23-8486-F46E83FB15C1}"/>
              </a:ext>
            </a:extLst>
          </p:cNvPr>
          <p:cNvSpPr txBox="1">
            <a:spLocks noChangeArrowheads="1"/>
          </p:cNvSpPr>
          <p:nvPr/>
        </p:nvSpPr>
        <p:spPr bwMode="auto">
          <a:xfrm>
            <a:off x="1080573" y="4700508"/>
            <a:ext cx="933430" cy="14983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Tahoma" panose="020B0604030504040204" pitchFamily="34" charset="0"/>
              </a:rPr>
              <a:t>Falling Objects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1" name="Text Box 83">
            <a:extLst>
              <a:ext uri="{FF2B5EF4-FFF2-40B4-BE49-F238E27FC236}">
                <a16:creationId xmlns:a16="http://schemas.microsoft.com/office/drawing/2014/main" id="{CB244E42-E1FD-4EC8-8A54-077EEE8C8672}"/>
              </a:ext>
            </a:extLst>
          </p:cNvPr>
          <p:cNvSpPr txBox="1">
            <a:spLocks noChangeArrowheads="1"/>
          </p:cNvSpPr>
          <p:nvPr/>
        </p:nvSpPr>
        <p:spPr bwMode="auto">
          <a:xfrm>
            <a:off x="1073359" y="6135284"/>
            <a:ext cx="877143" cy="36764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Tahoma" panose="020B0604030504040204" pitchFamily="34" charset="0"/>
              </a:rPr>
              <a:t>Hazardous    Substances—Chronic</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2" name="Text Box 84">
            <a:extLst>
              <a:ext uri="{FF2B5EF4-FFF2-40B4-BE49-F238E27FC236}">
                <a16:creationId xmlns:a16="http://schemas.microsoft.com/office/drawing/2014/main" id="{17BC6FB6-0C59-4A31-B860-F8A1037936B9}"/>
              </a:ext>
            </a:extLst>
          </p:cNvPr>
          <p:cNvSpPr txBox="1">
            <a:spLocks noChangeArrowheads="1"/>
          </p:cNvSpPr>
          <p:nvPr/>
        </p:nvSpPr>
        <p:spPr bwMode="auto">
          <a:xfrm>
            <a:off x="1071072" y="2452209"/>
            <a:ext cx="934993" cy="14705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Tahoma" panose="020B0604030504040204" pitchFamily="34" charset="0"/>
              </a:rPr>
              <a:t>Confined Space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13" name="Picture 85">
            <a:extLst>
              <a:ext uri="{FF2B5EF4-FFF2-40B4-BE49-F238E27FC236}">
                <a16:creationId xmlns:a16="http://schemas.microsoft.com/office/drawing/2014/main" id="{E38693C3-AAC9-4BCC-B24C-F024D9B0832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055279" y="5338478"/>
            <a:ext cx="414336" cy="36117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14" name="Picture 86">
            <a:extLst>
              <a:ext uri="{FF2B5EF4-FFF2-40B4-BE49-F238E27FC236}">
                <a16:creationId xmlns:a16="http://schemas.microsoft.com/office/drawing/2014/main" id="{7F573091-53DD-47EF-8269-18504BAD38EC}"/>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055279" y="5722629"/>
            <a:ext cx="414336" cy="35961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15" name="Picture 87">
            <a:extLst>
              <a:ext uri="{FF2B5EF4-FFF2-40B4-BE49-F238E27FC236}">
                <a16:creationId xmlns:a16="http://schemas.microsoft.com/office/drawing/2014/main" id="{3AE692F2-B819-48BE-B690-537F9B6FDAC9}"/>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24929" y="4177992"/>
            <a:ext cx="414336" cy="35961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16" name="Picture 88">
            <a:extLst>
              <a:ext uri="{FF2B5EF4-FFF2-40B4-BE49-F238E27FC236}">
                <a16:creationId xmlns:a16="http://schemas.microsoft.com/office/drawing/2014/main" id="{81511EBC-6F0A-475B-9CCF-993D410EAC63}"/>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18577" y="3415992"/>
            <a:ext cx="414337" cy="35961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17" name="Picture 89">
            <a:extLst>
              <a:ext uri="{FF2B5EF4-FFF2-40B4-BE49-F238E27FC236}">
                <a16:creationId xmlns:a16="http://schemas.microsoft.com/office/drawing/2014/main" id="{FF747473-A64F-468B-B31C-F63E51B6406D}"/>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055279" y="3801778"/>
            <a:ext cx="414336" cy="36117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18" name="Picture 90">
            <a:extLst>
              <a:ext uri="{FF2B5EF4-FFF2-40B4-BE49-F238E27FC236}">
                <a16:creationId xmlns:a16="http://schemas.microsoft.com/office/drawing/2014/main" id="{90D8313A-FFF4-40EA-B65A-345B0101A7C2}"/>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055279" y="2269817"/>
            <a:ext cx="414336" cy="35961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19" name="Picture 91">
            <a:extLst>
              <a:ext uri="{FF2B5EF4-FFF2-40B4-BE49-F238E27FC236}">
                <a16:creationId xmlns:a16="http://schemas.microsoft.com/office/drawing/2014/main" id="{163A4A18-07B4-4D6E-8274-176C70CA40E9}"/>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24929" y="4933642"/>
            <a:ext cx="414336" cy="35961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20" name="Picture 92">
            <a:extLst>
              <a:ext uri="{FF2B5EF4-FFF2-40B4-BE49-F238E27FC236}">
                <a16:creationId xmlns:a16="http://schemas.microsoft.com/office/drawing/2014/main" id="{5FCC306C-3B50-4B82-BF7B-C54C2B05BEAE}"/>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24929" y="3793841"/>
            <a:ext cx="414336" cy="36117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21" name="Picture 93">
            <a:extLst>
              <a:ext uri="{FF2B5EF4-FFF2-40B4-BE49-F238E27FC236}">
                <a16:creationId xmlns:a16="http://schemas.microsoft.com/office/drawing/2014/main" id="{944087F5-4612-454A-89B5-CD2BB286D547}"/>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18577" y="4554229"/>
            <a:ext cx="414337" cy="35961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22" name="Picture 94">
            <a:extLst>
              <a:ext uri="{FF2B5EF4-FFF2-40B4-BE49-F238E27FC236}">
                <a16:creationId xmlns:a16="http://schemas.microsoft.com/office/drawing/2014/main" id="{E635FC81-7423-4D89-AB83-093D7FD5F3DA}"/>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21752" y="5692491"/>
            <a:ext cx="414337" cy="36117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23" name="Picture 95">
            <a:extLst>
              <a:ext uri="{FF2B5EF4-FFF2-40B4-BE49-F238E27FC236}">
                <a16:creationId xmlns:a16="http://schemas.microsoft.com/office/drawing/2014/main" id="{C89843C3-6E9A-4CC1-B489-1A85C75A30D9}"/>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518577" y="2276167"/>
            <a:ext cx="414337" cy="35961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24" name="Text Box 96">
            <a:extLst>
              <a:ext uri="{FF2B5EF4-FFF2-40B4-BE49-F238E27FC236}">
                <a16:creationId xmlns:a16="http://schemas.microsoft.com/office/drawing/2014/main" id="{D472C013-6BCB-497F-96AB-186591B4453C}"/>
              </a:ext>
            </a:extLst>
          </p:cNvPr>
          <p:cNvSpPr txBox="1">
            <a:spLocks noChangeArrowheads="1"/>
          </p:cNvSpPr>
          <p:nvPr/>
        </p:nvSpPr>
        <p:spPr bwMode="auto">
          <a:xfrm>
            <a:off x="1080597" y="5716385"/>
            <a:ext cx="934993" cy="36903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Tahoma" panose="020B0604030504040204" pitchFamily="34" charset="0"/>
              </a:rPr>
              <a:t>Hazardous    Substances—Acute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25" name="Picture 97">
            <a:extLst>
              <a:ext uri="{FF2B5EF4-FFF2-40B4-BE49-F238E27FC236}">
                <a16:creationId xmlns:a16="http://schemas.microsoft.com/office/drawing/2014/main" id="{36025AFC-7308-41F8-82B6-F248A8447FD6}"/>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522089" y="6069088"/>
            <a:ext cx="436226" cy="38462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26" name="Text Box 98">
            <a:extLst>
              <a:ext uri="{FF2B5EF4-FFF2-40B4-BE49-F238E27FC236}">
                <a16:creationId xmlns:a16="http://schemas.microsoft.com/office/drawing/2014/main" id="{389C9B8F-0F7C-498A-9355-69CC2E4AC48C}"/>
              </a:ext>
            </a:extLst>
          </p:cNvPr>
          <p:cNvSpPr txBox="1">
            <a:spLocks noChangeArrowheads="1"/>
          </p:cNvSpPr>
          <p:nvPr/>
        </p:nvSpPr>
        <p:spPr bwMode="auto">
          <a:xfrm>
            <a:off x="2615686" y="6194285"/>
            <a:ext cx="933429" cy="25943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Tahoma" panose="020B0604030504040204" pitchFamily="34" charset="0"/>
              </a:rPr>
              <a:t>Underground Shaft Hoisting</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27" name="Picture 99">
            <a:extLst>
              <a:ext uri="{FF2B5EF4-FFF2-40B4-BE49-F238E27FC236}">
                <a16:creationId xmlns:a16="http://schemas.microsoft.com/office/drawing/2014/main" id="{3DCA3AB1-3B20-4E7D-9800-7706506E2619}"/>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052175" y="2644491"/>
            <a:ext cx="419027" cy="36117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28" name="Picture 100">
            <a:extLst>
              <a:ext uri="{FF2B5EF4-FFF2-40B4-BE49-F238E27FC236}">
                <a16:creationId xmlns:a16="http://schemas.microsoft.com/office/drawing/2014/main" id="{91607B05-BC94-44B3-A73F-3A00CB907047}"/>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521752" y="6483042"/>
            <a:ext cx="414337" cy="35961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29" name="Text Box 101">
            <a:extLst>
              <a:ext uri="{FF2B5EF4-FFF2-40B4-BE49-F238E27FC236}">
                <a16:creationId xmlns:a16="http://schemas.microsoft.com/office/drawing/2014/main" id="{AB6A525E-C170-448A-A8BC-95C17E477FFF}"/>
              </a:ext>
            </a:extLst>
          </p:cNvPr>
          <p:cNvSpPr txBox="1">
            <a:spLocks noChangeArrowheads="1"/>
          </p:cNvSpPr>
          <p:nvPr/>
        </p:nvSpPr>
        <p:spPr bwMode="auto">
          <a:xfrm>
            <a:off x="1077422" y="6624974"/>
            <a:ext cx="934993" cy="16370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Tahoma" panose="020B0604030504040204" pitchFamily="34" charset="0"/>
              </a:rPr>
              <a:t>Maritime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3" name="Picture 12">
            <a:extLst>
              <a:ext uri="{FF2B5EF4-FFF2-40B4-BE49-F238E27FC236}">
                <a16:creationId xmlns:a16="http://schemas.microsoft.com/office/drawing/2014/main" id="{72657511-234D-4E49-912B-690E8EE71C29}"/>
              </a:ext>
            </a:extLst>
          </p:cNvPr>
          <p:cNvPicPr>
            <a:picLocks noChangeAspect="1"/>
          </p:cNvPicPr>
          <p:nvPr/>
        </p:nvPicPr>
        <p:blipFill>
          <a:blip r:embed="rId29"/>
          <a:stretch>
            <a:fillRect/>
          </a:stretch>
        </p:blipFill>
        <p:spPr>
          <a:xfrm>
            <a:off x="3741041" y="2068456"/>
            <a:ext cx="3655324" cy="3012928"/>
          </a:xfrm>
          <a:prstGeom prst="rect">
            <a:avLst/>
          </a:prstGeom>
        </p:spPr>
      </p:pic>
      <p:pic>
        <p:nvPicPr>
          <p:cNvPr id="130" name="Picture 129">
            <a:extLst>
              <a:ext uri="{FF2B5EF4-FFF2-40B4-BE49-F238E27FC236}">
                <a16:creationId xmlns:a16="http://schemas.microsoft.com/office/drawing/2014/main" id="{DDC3CB20-5164-4450-ACFF-8805643A6764}"/>
              </a:ext>
            </a:extLst>
          </p:cNvPr>
          <p:cNvPicPr>
            <a:picLocks noChangeAspect="1"/>
          </p:cNvPicPr>
          <p:nvPr/>
        </p:nvPicPr>
        <p:blipFill>
          <a:blip r:embed="rId30"/>
          <a:stretch>
            <a:fillRect/>
          </a:stretch>
        </p:blipFill>
        <p:spPr>
          <a:xfrm>
            <a:off x="4134972" y="2692503"/>
            <a:ext cx="3665352" cy="3012928"/>
          </a:xfrm>
          <a:prstGeom prst="rect">
            <a:avLst/>
          </a:prstGeom>
        </p:spPr>
      </p:pic>
      <p:pic>
        <p:nvPicPr>
          <p:cNvPr id="132" name="Picture 131">
            <a:extLst>
              <a:ext uri="{FF2B5EF4-FFF2-40B4-BE49-F238E27FC236}">
                <a16:creationId xmlns:a16="http://schemas.microsoft.com/office/drawing/2014/main" id="{CC399AA9-7D16-468F-9C61-C58367C8AF24}"/>
              </a:ext>
            </a:extLst>
          </p:cNvPr>
          <p:cNvPicPr>
            <a:picLocks noChangeAspect="1"/>
          </p:cNvPicPr>
          <p:nvPr/>
        </p:nvPicPr>
        <p:blipFill>
          <a:blip r:embed="rId31"/>
          <a:stretch>
            <a:fillRect/>
          </a:stretch>
        </p:blipFill>
        <p:spPr>
          <a:xfrm>
            <a:off x="4608301" y="3311785"/>
            <a:ext cx="3677480" cy="3029047"/>
          </a:xfrm>
          <a:prstGeom prst="rect">
            <a:avLst/>
          </a:prstGeom>
        </p:spPr>
      </p:pic>
      <p:cxnSp>
        <p:nvCxnSpPr>
          <p:cNvPr id="134" name="Straight Connector 133">
            <a:extLst>
              <a:ext uri="{FF2B5EF4-FFF2-40B4-BE49-F238E27FC236}">
                <a16:creationId xmlns:a16="http://schemas.microsoft.com/office/drawing/2014/main" id="{348F120A-99DD-4802-8F3A-DC118162E55D}"/>
              </a:ext>
            </a:extLst>
          </p:cNvPr>
          <p:cNvCxnSpPr/>
          <p:nvPr/>
        </p:nvCxnSpPr>
        <p:spPr>
          <a:xfrm>
            <a:off x="3687336" y="1226634"/>
            <a:ext cx="0" cy="5398340"/>
          </a:xfrm>
          <a:prstGeom prst="line">
            <a:avLst/>
          </a:prstGeom>
        </p:spPr>
        <p:style>
          <a:lnRef idx="1">
            <a:schemeClr val="accent1"/>
          </a:lnRef>
          <a:fillRef idx="0">
            <a:schemeClr val="accent1"/>
          </a:fillRef>
          <a:effectRef idx="0">
            <a:schemeClr val="accent1"/>
          </a:effectRef>
          <a:fontRef idx="minor">
            <a:schemeClr val="tx1"/>
          </a:fontRef>
        </p:style>
      </p:cxnSp>
      <p:pic>
        <p:nvPicPr>
          <p:cNvPr id="135" name="Picture 134">
            <a:extLst>
              <a:ext uri="{FF2B5EF4-FFF2-40B4-BE49-F238E27FC236}">
                <a16:creationId xmlns:a16="http://schemas.microsoft.com/office/drawing/2014/main" id="{83A08EB1-F2D8-4ED0-8BA0-53DDFEC781DE}"/>
              </a:ext>
            </a:extLst>
          </p:cNvPr>
          <p:cNvPicPr>
            <a:picLocks noChangeAspect="1"/>
          </p:cNvPicPr>
          <p:nvPr/>
        </p:nvPicPr>
        <p:blipFill>
          <a:blip r:embed="rId32"/>
          <a:stretch>
            <a:fillRect/>
          </a:stretch>
        </p:blipFill>
        <p:spPr>
          <a:xfrm>
            <a:off x="8388514" y="1229126"/>
            <a:ext cx="6097" cy="5407621"/>
          </a:xfrm>
          <a:prstGeom prst="rect">
            <a:avLst/>
          </a:prstGeom>
        </p:spPr>
      </p:pic>
      <p:pic>
        <p:nvPicPr>
          <p:cNvPr id="137" name="Picture 136">
            <a:extLst>
              <a:ext uri="{FF2B5EF4-FFF2-40B4-BE49-F238E27FC236}">
                <a16:creationId xmlns:a16="http://schemas.microsoft.com/office/drawing/2014/main" id="{CC2FD4E6-131D-45AF-9C0E-F3C4F23D7F28}"/>
              </a:ext>
            </a:extLst>
          </p:cNvPr>
          <p:cNvPicPr>
            <a:picLocks noChangeAspect="1"/>
          </p:cNvPicPr>
          <p:nvPr/>
        </p:nvPicPr>
        <p:blipFill>
          <a:blip r:embed="rId33"/>
          <a:stretch>
            <a:fillRect/>
          </a:stretch>
        </p:blipFill>
        <p:spPr>
          <a:xfrm>
            <a:off x="9613547" y="2632476"/>
            <a:ext cx="1440728" cy="2553637"/>
          </a:xfrm>
          <a:prstGeom prst="rect">
            <a:avLst/>
          </a:prstGeom>
        </p:spPr>
      </p:pic>
      <p:sp>
        <p:nvSpPr>
          <p:cNvPr id="138" name="Rectangle 137">
            <a:extLst>
              <a:ext uri="{FF2B5EF4-FFF2-40B4-BE49-F238E27FC236}">
                <a16:creationId xmlns:a16="http://schemas.microsoft.com/office/drawing/2014/main" id="{BD9A3E05-D2B2-4D83-A67F-92435D9FCA02}"/>
              </a:ext>
            </a:extLst>
          </p:cNvPr>
          <p:cNvSpPr/>
          <p:nvPr/>
        </p:nvSpPr>
        <p:spPr>
          <a:xfrm>
            <a:off x="3687336" y="6378341"/>
            <a:ext cx="4707275" cy="4652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What other FRM tools are available?</a:t>
            </a:r>
          </a:p>
        </p:txBody>
      </p:sp>
    </p:spTree>
    <p:extLst>
      <p:ext uri="{BB962C8B-B14F-4D97-AF65-F5344CB8AC3E}">
        <p14:creationId xmlns:p14="http://schemas.microsoft.com/office/powerpoint/2010/main" val="2354846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3B1354E-01F1-4094-9D54-8F59D217C2CA}"/>
              </a:ext>
            </a:extLst>
          </p:cNvPr>
          <p:cNvSpPr>
            <a:spLocks noGrp="1"/>
          </p:cNvSpPr>
          <p:nvPr>
            <p:ph type="title"/>
          </p:nvPr>
        </p:nvSpPr>
        <p:spPr>
          <a:xfrm>
            <a:off x="889000" y="403922"/>
            <a:ext cx="9513677" cy="663969"/>
          </a:xfrm>
        </p:spPr>
        <p:txBody>
          <a:bodyPr>
            <a:normAutofit/>
          </a:bodyPr>
          <a:lstStyle/>
          <a:p>
            <a:pPr algn="ctr"/>
            <a:r>
              <a:rPr lang="en-US" sz="3600" dirty="0"/>
              <a:t>Expectations of the Frontline </a:t>
            </a:r>
          </a:p>
        </p:txBody>
      </p:sp>
      <p:sp>
        <p:nvSpPr>
          <p:cNvPr id="4" name="Slide Number Placeholder 3">
            <a:extLst>
              <a:ext uri="{FF2B5EF4-FFF2-40B4-BE49-F238E27FC236}">
                <a16:creationId xmlns:a16="http://schemas.microsoft.com/office/drawing/2014/main" id="{A84E15D5-5F60-4FF8-882E-6AAAF383BF7D}"/>
              </a:ext>
            </a:extLst>
          </p:cNvPr>
          <p:cNvSpPr>
            <a:spLocks noGrp="1"/>
          </p:cNvSpPr>
          <p:nvPr>
            <p:ph type="sldNum" sz="quarter" idx="4"/>
          </p:nvPr>
        </p:nvSpPr>
        <p:spPr/>
        <p:txBody>
          <a:bodyPr/>
          <a:lstStyle/>
          <a:p>
            <a:pPr>
              <a:defRPr/>
            </a:pPr>
            <a:fld id="{0966DC23-5D75-4E55-94E0-8AC9A57DBD08}" type="slidenum">
              <a:rPr lang="en-US" smtClean="0"/>
              <a:pPr>
                <a:defRPr/>
              </a:pPr>
              <a:t>6</a:t>
            </a:fld>
            <a:endParaRPr lang="en-US"/>
          </a:p>
        </p:txBody>
      </p:sp>
      <p:pic>
        <p:nvPicPr>
          <p:cNvPr id="14" name="Picture 13">
            <a:extLst>
              <a:ext uri="{FF2B5EF4-FFF2-40B4-BE49-F238E27FC236}">
                <a16:creationId xmlns:a16="http://schemas.microsoft.com/office/drawing/2014/main" id="{8B29B071-FC07-4805-A860-DC8D863A4FAA}"/>
              </a:ext>
            </a:extLst>
          </p:cNvPr>
          <p:cNvPicPr>
            <a:picLocks noChangeAspect="1"/>
          </p:cNvPicPr>
          <p:nvPr/>
        </p:nvPicPr>
        <p:blipFill>
          <a:blip r:embed="rId3"/>
          <a:stretch>
            <a:fillRect/>
          </a:stretch>
        </p:blipFill>
        <p:spPr>
          <a:xfrm>
            <a:off x="6514706" y="1326249"/>
            <a:ext cx="4950525" cy="3480218"/>
          </a:xfrm>
          <a:prstGeom prst="rect">
            <a:avLst/>
          </a:prstGeom>
        </p:spPr>
      </p:pic>
      <p:sp>
        <p:nvSpPr>
          <p:cNvPr id="26" name="Content Placeholder 2">
            <a:extLst>
              <a:ext uri="{FF2B5EF4-FFF2-40B4-BE49-F238E27FC236}">
                <a16:creationId xmlns:a16="http://schemas.microsoft.com/office/drawing/2014/main" id="{6628A11E-B4F6-4A40-A5D3-D05142E076B3}"/>
              </a:ext>
            </a:extLst>
          </p:cNvPr>
          <p:cNvSpPr>
            <a:spLocks noGrp="1"/>
          </p:cNvSpPr>
          <p:nvPr>
            <p:ph idx="1"/>
          </p:nvPr>
        </p:nvSpPr>
        <p:spPr>
          <a:xfrm>
            <a:off x="686327" y="1399543"/>
            <a:ext cx="5131002" cy="3511865"/>
          </a:xfrm>
        </p:spPr>
        <p:txBody>
          <a:bodyPr>
            <a:normAutofit/>
          </a:bodyPr>
          <a:lstStyle/>
          <a:p>
            <a:pPr marL="0" indent="0">
              <a:buNone/>
            </a:pPr>
            <a:r>
              <a:rPr lang="en-US" sz="3000" b="1" u="sng" dirty="0"/>
              <a:t>Set the Standards</a:t>
            </a:r>
          </a:p>
          <a:p>
            <a:pPr>
              <a:buClr>
                <a:schemeClr val="tx1"/>
              </a:buClr>
              <a:buFont typeface="Wingdings" panose="05000000000000000000" pitchFamily="2" charset="2"/>
              <a:buChar char="Ø"/>
            </a:pPr>
            <a:r>
              <a:rPr lang="en-US" sz="1900" dirty="0"/>
              <a:t>Identify any Fatal Risks prior to starting work. </a:t>
            </a:r>
          </a:p>
          <a:p>
            <a:pPr>
              <a:buClr>
                <a:schemeClr val="tx1"/>
              </a:buClr>
              <a:buFont typeface="Wingdings" panose="05000000000000000000" pitchFamily="2" charset="2"/>
              <a:buChar char="Ø"/>
            </a:pPr>
            <a:r>
              <a:rPr lang="en-US" sz="1900" dirty="0"/>
              <a:t>Ensure that all the correct critical controls are in place </a:t>
            </a:r>
          </a:p>
          <a:p>
            <a:pPr>
              <a:buClr>
                <a:schemeClr val="tx1"/>
              </a:buClr>
              <a:buFont typeface="Wingdings" panose="05000000000000000000" pitchFamily="2" charset="2"/>
              <a:buChar char="Ø"/>
            </a:pPr>
            <a:r>
              <a:rPr lang="en-US" sz="1900" b="1" dirty="0">
                <a:solidFill>
                  <a:srgbClr val="FF0000"/>
                </a:solidFill>
              </a:rPr>
              <a:t>STOP WORK if critical controls are not effective</a:t>
            </a:r>
            <a:endParaRPr lang="en-US" sz="1900" dirty="0"/>
          </a:p>
          <a:p>
            <a:pPr marL="0" indent="0">
              <a:buNone/>
            </a:pPr>
            <a:endParaRPr lang="en-US" sz="2400" dirty="0"/>
          </a:p>
          <a:p>
            <a:pPr marL="0" indent="0">
              <a:buNone/>
            </a:pPr>
            <a:r>
              <a:rPr lang="en-US" sz="2400" b="1" dirty="0"/>
              <a:t>   </a:t>
            </a:r>
            <a:endParaRPr lang="en-US" sz="1700" dirty="0"/>
          </a:p>
        </p:txBody>
      </p:sp>
      <p:sp>
        <p:nvSpPr>
          <p:cNvPr id="29" name="TextBox 28">
            <a:extLst>
              <a:ext uri="{FF2B5EF4-FFF2-40B4-BE49-F238E27FC236}">
                <a16:creationId xmlns:a16="http://schemas.microsoft.com/office/drawing/2014/main" id="{6AF4EAA6-0E8F-4E55-8C8B-0F0E08EC41AD}"/>
              </a:ext>
            </a:extLst>
          </p:cNvPr>
          <p:cNvSpPr txBox="1"/>
          <p:nvPr/>
        </p:nvSpPr>
        <p:spPr>
          <a:xfrm>
            <a:off x="694730" y="4911408"/>
            <a:ext cx="11497270" cy="1354217"/>
          </a:xfrm>
          <a:prstGeom prst="rect">
            <a:avLst/>
          </a:prstGeom>
          <a:noFill/>
        </p:spPr>
        <p:txBody>
          <a:bodyPr wrap="square">
            <a:spAutoFit/>
          </a:bodyPr>
          <a:lstStyle/>
          <a:p>
            <a:pPr marL="0" indent="0">
              <a:buNone/>
            </a:pPr>
            <a:r>
              <a:rPr lang="en-US" sz="2800" b="1" u="sng" dirty="0"/>
              <a:t>Incorporate into your JSA/JRA entries!  </a:t>
            </a:r>
          </a:p>
          <a:p>
            <a:pPr marL="285750" indent="-285750">
              <a:buClr>
                <a:schemeClr val="tx1"/>
              </a:buClr>
              <a:buFont typeface="Wingdings" panose="05000000000000000000" pitchFamily="2" charset="2"/>
              <a:buChar char="Ø"/>
            </a:pPr>
            <a:endParaRPr lang="en-US" dirty="0"/>
          </a:p>
          <a:p>
            <a:pPr marL="285750" indent="-285750">
              <a:buClr>
                <a:schemeClr val="tx1"/>
              </a:buClr>
              <a:buFont typeface="Wingdings" panose="05000000000000000000" pitchFamily="2" charset="2"/>
              <a:buChar char="Ø"/>
            </a:pPr>
            <a:r>
              <a:rPr lang="en-US" dirty="0"/>
              <a:t>Ensure that the appropriate Fatal Risks are selected for your job and the correct critical controls are in place </a:t>
            </a:r>
          </a:p>
          <a:p>
            <a:pPr marL="285750" indent="-285750">
              <a:buClr>
                <a:schemeClr val="tx1"/>
              </a:buClr>
              <a:buFont typeface="Wingdings" panose="05000000000000000000" pitchFamily="2" charset="2"/>
              <a:buChar char="Ø"/>
            </a:pPr>
            <a:r>
              <a:rPr lang="en-US" dirty="0"/>
              <a:t>Take the opportunity and use the digital work forms to help streamline your day </a:t>
            </a:r>
            <a:endParaRPr lang="en-US" sz="1800" dirty="0"/>
          </a:p>
        </p:txBody>
      </p:sp>
    </p:spTree>
    <p:extLst>
      <p:ext uri="{BB962C8B-B14F-4D97-AF65-F5344CB8AC3E}">
        <p14:creationId xmlns:p14="http://schemas.microsoft.com/office/powerpoint/2010/main" val="3577565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 name="TextBox 27">
            <a:extLst>
              <a:ext uri="{FF2B5EF4-FFF2-40B4-BE49-F238E27FC236}">
                <a16:creationId xmlns:a16="http://schemas.microsoft.com/office/drawing/2014/main" id="{14E0B33E-7CDE-45DB-B151-B68B24F9CA1F}"/>
              </a:ext>
            </a:extLst>
          </p:cNvPr>
          <p:cNvSpPr txBox="1"/>
          <p:nvPr/>
        </p:nvSpPr>
        <p:spPr>
          <a:xfrm>
            <a:off x="694730" y="4696265"/>
            <a:ext cx="11497270" cy="1908215"/>
          </a:xfrm>
          <a:prstGeom prst="rect">
            <a:avLst/>
          </a:prstGeom>
          <a:noFill/>
        </p:spPr>
        <p:txBody>
          <a:bodyPr wrap="square">
            <a:spAutoFit/>
          </a:bodyPr>
          <a:lstStyle/>
          <a:p>
            <a:pPr marL="0" indent="0">
              <a:buNone/>
            </a:pPr>
            <a:r>
              <a:rPr lang="en-US" sz="2800" b="1" u="sng" dirty="0"/>
              <a:t>Complete an FRM verification</a:t>
            </a:r>
          </a:p>
          <a:p>
            <a:pPr marL="0" indent="0">
              <a:buNone/>
            </a:pPr>
            <a:endParaRPr lang="en-US" u="sng" dirty="0"/>
          </a:p>
          <a:p>
            <a:pPr marL="285750" indent="-285750">
              <a:buClr>
                <a:schemeClr val="tx1"/>
              </a:buClr>
              <a:buFont typeface="Wingdings" panose="05000000000000000000" pitchFamily="2" charset="2"/>
              <a:buChar char="Ø"/>
            </a:pPr>
            <a:r>
              <a:rPr lang="en-US" sz="1800" dirty="0"/>
              <a:t>Verify your expectations are being met by going into the field and conducting a verification using the critical control questions </a:t>
            </a:r>
          </a:p>
          <a:p>
            <a:pPr marL="285750" indent="-285750">
              <a:buClr>
                <a:schemeClr val="tx1"/>
              </a:buClr>
              <a:buFont typeface="Wingdings" panose="05000000000000000000" pitchFamily="2" charset="2"/>
              <a:buChar char="Ø"/>
            </a:pPr>
            <a:r>
              <a:rPr lang="en-US" sz="1800" dirty="0"/>
              <a:t>Have a conver</a:t>
            </a:r>
            <a:r>
              <a:rPr lang="en-US" dirty="0"/>
              <a:t>sation about the fatal risks, and when critical controls are missing, use it as coaching opportunity </a:t>
            </a:r>
            <a:endParaRPr lang="en-US" sz="1800" dirty="0"/>
          </a:p>
        </p:txBody>
      </p:sp>
      <p:sp>
        <p:nvSpPr>
          <p:cNvPr id="3" name="Content Placeholder 2"/>
          <p:cNvSpPr>
            <a:spLocks noGrp="1"/>
          </p:cNvSpPr>
          <p:nvPr>
            <p:ph idx="1"/>
          </p:nvPr>
        </p:nvSpPr>
        <p:spPr>
          <a:xfrm>
            <a:off x="686327" y="1399543"/>
            <a:ext cx="5131002" cy="3511865"/>
          </a:xfrm>
        </p:spPr>
        <p:txBody>
          <a:bodyPr>
            <a:normAutofit fontScale="92500" lnSpcReduction="20000"/>
          </a:bodyPr>
          <a:lstStyle/>
          <a:p>
            <a:pPr marL="0" indent="0">
              <a:buNone/>
            </a:pPr>
            <a:r>
              <a:rPr lang="en-US" sz="3000" b="1" u="sng" dirty="0"/>
              <a:t>Set the Standards</a:t>
            </a:r>
          </a:p>
          <a:p>
            <a:pPr>
              <a:buClr>
                <a:schemeClr val="tx1"/>
              </a:buClr>
              <a:buFont typeface="Wingdings" panose="05000000000000000000" pitchFamily="2" charset="2"/>
              <a:buChar char="Ø"/>
            </a:pPr>
            <a:r>
              <a:rPr lang="en-US" sz="1900" dirty="0"/>
              <a:t>Set expectations with crews that FRM is to be used for every job</a:t>
            </a:r>
          </a:p>
          <a:p>
            <a:pPr>
              <a:buClr>
                <a:schemeClr val="tx1"/>
              </a:buClr>
              <a:buFont typeface="Wingdings" panose="05000000000000000000" pitchFamily="2" charset="2"/>
              <a:buChar char="Ø"/>
            </a:pPr>
            <a:r>
              <a:rPr lang="en-US" sz="1900" dirty="0"/>
              <a:t>Help employees identify Fatal Risks and what controls to implement </a:t>
            </a:r>
          </a:p>
          <a:p>
            <a:pPr>
              <a:buClr>
                <a:schemeClr val="tx1"/>
              </a:buClr>
              <a:buFont typeface="Wingdings" panose="05000000000000000000" pitchFamily="2" charset="2"/>
              <a:buChar char="Ø"/>
            </a:pPr>
            <a:r>
              <a:rPr lang="en-US" sz="1900" dirty="0"/>
              <a:t>Empower employees to STOP work if critical controls are not effective </a:t>
            </a:r>
          </a:p>
          <a:p>
            <a:pPr>
              <a:buClr>
                <a:schemeClr val="tx1"/>
              </a:buClr>
              <a:buFont typeface="Wingdings" panose="05000000000000000000" pitchFamily="2" charset="2"/>
              <a:buChar char="Ø"/>
            </a:pPr>
            <a:r>
              <a:rPr lang="en-US" sz="1900" dirty="0"/>
              <a:t>Trust but verify each job in the field </a:t>
            </a:r>
          </a:p>
          <a:p>
            <a:pPr>
              <a:buClr>
                <a:schemeClr val="tx1"/>
              </a:buClr>
              <a:buFont typeface="Wingdings" panose="05000000000000000000" pitchFamily="2" charset="2"/>
              <a:buChar char="Ø"/>
            </a:pPr>
            <a:r>
              <a:rPr lang="en-US" sz="1900" b="1" dirty="0">
                <a:solidFill>
                  <a:srgbClr val="FF0000"/>
                </a:solidFill>
              </a:rPr>
              <a:t>STOP WORK if critical controls are not effective</a:t>
            </a:r>
            <a:endParaRPr lang="en-US" sz="1900" dirty="0"/>
          </a:p>
          <a:p>
            <a:pPr marL="0" indent="0">
              <a:buNone/>
            </a:pPr>
            <a:endParaRPr lang="en-US" sz="2400" dirty="0"/>
          </a:p>
          <a:p>
            <a:pPr marL="0" indent="0">
              <a:buNone/>
            </a:pPr>
            <a:r>
              <a:rPr lang="en-US" sz="2400" b="1" dirty="0"/>
              <a:t>   </a:t>
            </a:r>
            <a:endParaRPr lang="en-US" sz="1700" dirty="0"/>
          </a:p>
        </p:txBody>
      </p:sp>
      <p:sp>
        <p:nvSpPr>
          <p:cNvPr id="2" name="Slide Number Placeholder 1"/>
          <p:cNvSpPr>
            <a:spLocks noGrp="1"/>
          </p:cNvSpPr>
          <p:nvPr>
            <p:ph type="sldNum" sz="quarter" idx="4294967295"/>
          </p:nvPr>
        </p:nvSpPr>
        <p:spPr/>
        <p:txBody>
          <a:bodyPr/>
          <a:lstStyle/>
          <a:p>
            <a:pPr>
              <a:defRPr/>
            </a:pPr>
            <a:fld id="{0966DC23-5D75-4E55-94E0-8AC9A57DBD08}" type="slidenum">
              <a:rPr lang="en-US" smtClean="0"/>
              <a:pPr>
                <a:defRPr/>
              </a:pPr>
              <a:t>7</a:t>
            </a:fld>
            <a:endParaRPr lang="en-US"/>
          </a:p>
        </p:txBody>
      </p:sp>
      <p:sp>
        <p:nvSpPr>
          <p:cNvPr id="4" name="Title 3"/>
          <p:cNvSpPr>
            <a:spLocks noGrp="1"/>
          </p:cNvSpPr>
          <p:nvPr>
            <p:ph type="title"/>
          </p:nvPr>
        </p:nvSpPr>
        <p:spPr>
          <a:xfrm>
            <a:off x="812800" y="362229"/>
            <a:ext cx="9513677" cy="663969"/>
          </a:xfrm>
        </p:spPr>
        <p:txBody>
          <a:bodyPr>
            <a:normAutofit/>
          </a:bodyPr>
          <a:lstStyle/>
          <a:p>
            <a:pPr algn="ctr"/>
            <a:r>
              <a:rPr lang="en-US" sz="4000"/>
              <a:t>Expectations of Supervision </a:t>
            </a:r>
          </a:p>
        </p:txBody>
      </p:sp>
      <p:pic>
        <p:nvPicPr>
          <p:cNvPr id="7" name="Picture 6">
            <a:extLst>
              <a:ext uri="{FF2B5EF4-FFF2-40B4-BE49-F238E27FC236}">
                <a16:creationId xmlns:a16="http://schemas.microsoft.com/office/drawing/2014/main" id="{4C902D53-6CAF-4C92-9029-B14C647B1245}"/>
              </a:ext>
            </a:extLst>
          </p:cNvPr>
          <p:cNvPicPr>
            <a:picLocks noChangeAspect="1"/>
          </p:cNvPicPr>
          <p:nvPr/>
        </p:nvPicPr>
        <p:blipFill>
          <a:blip r:embed="rId3"/>
          <a:stretch>
            <a:fillRect/>
          </a:stretch>
        </p:blipFill>
        <p:spPr>
          <a:xfrm>
            <a:off x="6245661" y="1244918"/>
            <a:ext cx="4620777" cy="3232626"/>
          </a:xfrm>
          <a:prstGeom prst="rect">
            <a:avLst/>
          </a:prstGeom>
        </p:spPr>
      </p:pic>
    </p:spTree>
    <p:extLst>
      <p:ext uri="{BB962C8B-B14F-4D97-AF65-F5344CB8AC3E}">
        <p14:creationId xmlns:p14="http://schemas.microsoft.com/office/powerpoint/2010/main" val="2631386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0AD6F04-CE06-4188-8A41-A0E1ECCB7B67}"/>
              </a:ext>
            </a:extLst>
          </p:cNvPr>
          <p:cNvSpPr>
            <a:spLocks noGrp="1"/>
          </p:cNvSpPr>
          <p:nvPr>
            <p:ph type="title"/>
          </p:nvPr>
        </p:nvSpPr>
        <p:spPr>
          <a:xfrm>
            <a:off x="20412" y="356005"/>
            <a:ext cx="10442025" cy="705531"/>
          </a:xfrm>
        </p:spPr>
        <p:txBody>
          <a:bodyPr>
            <a:noAutofit/>
          </a:bodyPr>
          <a:lstStyle/>
          <a:p>
            <a:pPr algn="ctr"/>
            <a:r>
              <a:rPr lang="en-US" sz="3600"/>
              <a:t>FRM Field Implementation Examples</a:t>
            </a:r>
          </a:p>
        </p:txBody>
      </p:sp>
      <p:sp>
        <p:nvSpPr>
          <p:cNvPr id="5" name="Slide Number Placeholder 4">
            <a:extLst>
              <a:ext uri="{FF2B5EF4-FFF2-40B4-BE49-F238E27FC236}">
                <a16:creationId xmlns:a16="http://schemas.microsoft.com/office/drawing/2014/main" id="{A2C6F626-9418-4688-9603-77D86A3AFF7B}"/>
              </a:ext>
            </a:extLst>
          </p:cNvPr>
          <p:cNvSpPr>
            <a:spLocks noGrp="1"/>
          </p:cNvSpPr>
          <p:nvPr>
            <p:ph type="sldNum" sz="quarter" idx="12"/>
          </p:nvPr>
        </p:nvSpPr>
        <p:spPr/>
        <p:txBody>
          <a:bodyPr/>
          <a:lstStyle/>
          <a:p>
            <a:fld id="{B5EB69C0-7537-C24C-BC67-8B5F238D9475}" type="slidenum">
              <a:rPr lang="en-US" smtClean="0"/>
              <a:pPr/>
              <a:t>8</a:t>
            </a:fld>
            <a:endParaRPr lang="en-US"/>
          </a:p>
        </p:txBody>
      </p:sp>
      <p:pic>
        <p:nvPicPr>
          <p:cNvPr id="8" name="Picture 7" descr="Shape&#10;&#10;Description automatically generated">
            <a:extLst>
              <a:ext uri="{FF2B5EF4-FFF2-40B4-BE49-F238E27FC236}">
                <a16:creationId xmlns:a16="http://schemas.microsoft.com/office/drawing/2014/main" id="{943F9856-C86E-43A2-8E73-2244CCF8F588}"/>
              </a:ext>
            </a:extLst>
          </p:cNvPr>
          <p:cNvPicPr>
            <a:picLocks noChangeAspect="1"/>
          </p:cNvPicPr>
          <p:nvPr/>
        </p:nvPicPr>
        <p:blipFill>
          <a:blip r:embed="rId3">
            <a:alphaModFix amt="6000"/>
          </a:blip>
          <a:stretch>
            <a:fillRect/>
          </a:stretch>
        </p:blipFill>
        <p:spPr>
          <a:xfrm>
            <a:off x="0" y="1125799"/>
            <a:ext cx="12192000" cy="5713250"/>
          </a:xfrm>
          <a:prstGeom prst="rect">
            <a:avLst/>
          </a:prstGeom>
        </p:spPr>
      </p:pic>
      <p:sp>
        <p:nvSpPr>
          <p:cNvPr id="10" name="Slide Number Placeholder 4">
            <a:extLst>
              <a:ext uri="{FF2B5EF4-FFF2-40B4-BE49-F238E27FC236}">
                <a16:creationId xmlns:a16="http://schemas.microsoft.com/office/drawing/2014/main" id="{CFFEFA09-65A2-42AB-9B7F-0F4A46975517}"/>
              </a:ext>
            </a:extLst>
          </p:cNvPr>
          <p:cNvSpPr txBox="1">
            <a:spLocks/>
          </p:cNvSpPr>
          <p:nvPr/>
        </p:nvSpPr>
        <p:spPr>
          <a:xfrm>
            <a:off x="11593581" y="6498635"/>
            <a:ext cx="598419" cy="359365"/>
          </a:xfrm>
          <a:prstGeom prst="rect">
            <a:avLst/>
          </a:prstGeom>
        </p:spPr>
        <p:txBody>
          <a:bodyPr/>
          <a:lstStyle>
            <a:defPPr>
              <a:defRPr lang="en-US"/>
            </a:defPPr>
            <a:lvl1pPr marL="0" algn="l" defTabSz="914400" rtl="0" eaLnBrk="1" latinLnBrk="0" hangingPunct="1">
              <a:defRPr sz="1000" kern="1200">
                <a:solidFill>
                  <a:srgbClr val="511F1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EB69C0-7537-C24C-BC67-8B5F238D9475}" type="slidenum">
              <a:rPr lang="en-US" smtClean="0"/>
              <a:pPr/>
              <a:t>8</a:t>
            </a:fld>
            <a:endParaRPr lang="en-US"/>
          </a:p>
        </p:txBody>
      </p:sp>
      <p:pic>
        <p:nvPicPr>
          <p:cNvPr id="11" name="Picture 10">
            <a:extLst>
              <a:ext uri="{FF2B5EF4-FFF2-40B4-BE49-F238E27FC236}">
                <a16:creationId xmlns:a16="http://schemas.microsoft.com/office/drawing/2014/main" id="{F6092C83-5359-4AFB-BC5D-8BB4F0286185}"/>
              </a:ext>
            </a:extLst>
          </p:cNvPr>
          <p:cNvPicPr>
            <a:picLocks noChangeAspect="1"/>
          </p:cNvPicPr>
          <p:nvPr/>
        </p:nvPicPr>
        <p:blipFill>
          <a:blip r:embed="rId4"/>
          <a:stretch>
            <a:fillRect/>
          </a:stretch>
        </p:blipFill>
        <p:spPr>
          <a:xfrm>
            <a:off x="20412" y="1195846"/>
            <a:ext cx="3188484" cy="1993565"/>
          </a:xfrm>
          <a:prstGeom prst="rect">
            <a:avLst/>
          </a:prstGeom>
          <a:ln>
            <a:noFill/>
          </a:ln>
          <a:effectLst>
            <a:outerShdw blurRad="292100" dist="139700" dir="2700000" algn="tl" rotWithShape="0">
              <a:srgbClr val="333333">
                <a:alpha val="65000"/>
              </a:srgbClr>
            </a:outerShdw>
          </a:effectLst>
        </p:spPr>
        <p:style>
          <a:lnRef idx="0">
            <a:schemeClr val="dk1"/>
          </a:lnRef>
          <a:fillRef idx="3">
            <a:schemeClr val="dk1"/>
          </a:fillRef>
          <a:effectRef idx="3">
            <a:schemeClr val="dk1"/>
          </a:effectRef>
          <a:fontRef idx="minor">
            <a:schemeClr val="lt1"/>
          </a:fontRef>
        </p:style>
      </p:pic>
      <p:pic>
        <p:nvPicPr>
          <p:cNvPr id="12" name="Picture 11">
            <a:extLst>
              <a:ext uri="{FF2B5EF4-FFF2-40B4-BE49-F238E27FC236}">
                <a16:creationId xmlns:a16="http://schemas.microsoft.com/office/drawing/2014/main" id="{5C4BF96D-9449-4787-818D-1C70D3FCAD00}"/>
              </a:ext>
            </a:extLst>
          </p:cNvPr>
          <p:cNvPicPr>
            <a:picLocks noChangeAspect="1"/>
          </p:cNvPicPr>
          <p:nvPr/>
        </p:nvPicPr>
        <p:blipFill>
          <a:blip r:embed="rId5"/>
          <a:stretch>
            <a:fillRect/>
          </a:stretch>
        </p:blipFill>
        <p:spPr>
          <a:xfrm>
            <a:off x="6658401" y="1413089"/>
            <a:ext cx="2824749" cy="1959764"/>
          </a:xfrm>
          <a:prstGeom prst="rect">
            <a:avLst/>
          </a:prstGeom>
          <a:ln>
            <a:noFill/>
          </a:ln>
          <a:effectLst>
            <a:outerShdw blurRad="292100" dist="139700" dir="2700000" algn="tl" rotWithShape="0">
              <a:srgbClr val="333333">
                <a:alpha val="65000"/>
              </a:srgbClr>
            </a:outerShdw>
          </a:effectLst>
        </p:spPr>
        <p:style>
          <a:lnRef idx="0">
            <a:schemeClr val="dk1"/>
          </a:lnRef>
          <a:fillRef idx="3">
            <a:schemeClr val="dk1"/>
          </a:fillRef>
          <a:effectRef idx="3">
            <a:schemeClr val="dk1"/>
          </a:effectRef>
          <a:fontRef idx="minor">
            <a:schemeClr val="lt1"/>
          </a:fontRef>
        </p:style>
      </p:pic>
      <p:pic>
        <p:nvPicPr>
          <p:cNvPr id="13" name="Picture 12">
            <a:extLst>
              <a:ext uri="{FF2B5EF4-FFF2-40B4-BE49-F238E27FC236}">
                <a16:creationId xmlns:a16="http://schemas.microsoft.com/office/drawing/2014/main" id="{AFBD5B94-10F5-46BD-A35A-5B86E1306C49}"/>
              </a:ext>
            </a:extLst>
          </p:cNvPr>
          <p:cNvPicPr>
            <a:picLocks noChangeAspect="1"/>
          </p:cNvPicPr>
          <p:nvPr/>
        </p:nvPicPr>
        <p:blipFill>
          <a:blip r:embed="rId6"/>
          <a:stretch>
            <a:fillRect/>
          </a:stretch>
        </p:blipFill>
        <p:spPr>
          <a:xfrm>
            <a:off x="9965640" y="3639225"/>
            <a:ext cx="1845431" cy="2982399"/>
          </a:xfrm>
          <a:prstGeom prst="rect">
            <a:avLst/>
          </a:prstGeom>
          <a:ln>
            <a:noFill/>
          </a:ln>
          <a:effectLst>
            <a:outerShdw blurRad="292100" dist="139700" dir="2700000" algn="tl" rotWithShape="0">
              <a:srgbClr val="333333">
                <a:alpha val="65000"/>
              </a:srgbClr>
            </a:outerShdw>
          </a:effectLst>
        </p:spPr>
        <p:style>
          <a:lnRef idx="0">
            <a:schemeClr val="dk1"/>
          </a:lnRef>
          <a:fillRef idx="3">
            <a:schemeClr val="dk1"/>
          </a:fillRef>
          <a:effectRef idx="3">
            <a:schemeClr val="dk1"/>
          </a:effectRef>
          <a:fontRef idx="minor">
            <a:schemeClr val="lt1"/>
          </a:fontRef>
        </p:style>
      </p:pic>
      <p:pic>
        <p:nvPicPr>
          <p:cNvPr id="14" name="Picture 13">
            <a:extLst>
              <a:ext uri="{FF2B5EF4-FFF2-40B4-BE49-F238E27FC236}">
                <a16:creationId xmlns:a16="http://schemas.microsoft.com/office/drawing/2014/main" id="{9E03EE7A-7238-4843-A86E-D82771294150}"/>
              </a:ext>
            </a:extLst>
          </p:cNvPr>
          <p:cNvPicPr>
            <a:picLocks noChangeAspect="1"/>
          </p:cNvPicPr>
          <p:nvPr/>
        </p:nvPicPr>
        <p:blipFill>
          <a:blip r:embed="rId7"/>
          <a:stretch>
            <a:fillRect/>
          </a:stretch>
        </p:blipFill>
        <p:spPr>
          <a:xfrm>
            <a:off x="380929" y="3288738"/>
            <a:ext cx="1969179" cy="3445180"/>
          </a:xfrm>
          <a:prstGeom prst="rect">
            <a:avLst/>
          </a:prstGeom>
          <a:ln>
            <a:noFill/>
          </a:ln>
          <a:effectLst>
            <a:outerShdw blurRad="292100" dist="139700" dir="2700000" algn="tl" rotWithShape="0">
              <a:srgbClr val="333333">
                <a:alpha val="65000"/>
              </a:srgbClr>
            </a:outerShdw>
          </a:effectLst>
        </p:spPr>
        <p:style>
          <a:lnRef idx="0">
            <a:schemeClr val="dk1"/>
          </a:lnRef>
          <a:fillRef idx="3">
            <a:schemeClr val="dk1"/>
          </a:fillRef>
          <a:effectRef idx="3">
            <a:schemeClr val="dk1"/>
          </a:effectRef>
          <a:fontRef idx="minor">
            <a:schemeClr val="lt1"/>
          </a:fontRef>
        </p:style>
      </p:pic>
      <p:pic>
        <p:nvPicPr>
          <p:cNvPr id="15" name="Picture 14">
            <a:extLst>
              <a:ext uri="{FF2B5EF4-FFF2-40B4-BE49-F238E27FC236}">
                <a16:creationId xmlns:a16="http://schemas.microsoft.com/office/drawing/2014/main" id="{C07DFD63-5D34-4F56-836F-E88A0F36C9F7}"/>
              </a:ext>
            </a:extLst>
          </p:cNvPr>
          <p:cNvPicPr>
            <a:picLocks noChangeAspect="1"/>
          </p:cNvPicPr>
          <p:nvPr/>
        </p:nvPicPr>
        <p:blipFill>
          <a:blip r:embed="rId8"/>
          <a:stretch>
            <a:fillRect/>
          </a:stretch>
        </p:blipFill>
        <p:spPr>
          <a:xfrm>
            <a:off x="6327274" y="3970767"/>
            <a:ext cx="3191114" cy="2650857"/>
          </a:xfrm>
          <a:prstGeom prst="rect">
            <a:avLst/>
          </a:prstGeom>
          <a:ln>
            <a:noFill/>
          </a:ln>
          <a:effectLst>
            <a:outerShdw blurRad="292100" dist="139700" dir="2700000" algn="tl" rotWithShape="0">
              <a:srgbClr val="333333">
                <a:alpha val="65000"/>
              </a:srgbClr>
            </a:outerShdw>
          </a:effectLst>
        </p:spPr>
        <p:style>
          <a:lnRef idx="0">
            <a:schemeClr val="dk1"/>
          </a:lnRef>
          <a:fillRef idx="3">
            <a:schemeClr val="dk1"/>
          </a:fillRef>
          <a:effectRef idx="3">
            <a:schemeClr val="dk1"/>
          </a:effectRef>
          <a:fontRef idx="minor">
            <a:schemeClr val="lt1"/>
          </a:fontRef>
        </p:style>
      </p:pic>
      <p:pic>
        <p:nvPicPr>
          <p:cNvPr id="16" name="Picture 15">
            <a:extLst>
              <a:ext uri="{FF2B5EF4-FFF2-40B4-BE49-F238E27FC236}">
                <a16:creationId xmlns:a16="http://schemas.microsoft.com/office/drawing/2014/main" id="{E39F1875-468D-43D8-B3DB-1A3F1DA89854}"/>
              </a:ext>
            </a:extLst>
          </p:cNvPr>
          <p:cNvPicPr>
            <a:picLocks noChangeAspect="1"/>
          </p:cNvPicPr>
          <p:nvPr/>
        </p:nvPicPr>
        <p:blipFill>
          <a:blip r:embed="rId9"/>
          <a:stretch>
            <a:fillRect/>
          </a:stretch>
        </p:blipFill>
        <p:spPr>
          <a:xfrm>
            <a:off x="3600779" y="1253929"/>
            <a:ext cx="2565810" cy="2404530"/>
          </a:xfrm>
          <a:prstGeom prst="rect">
            <a:avLst/>
          </a:prstGeom>
          <a:ln>
            <a:noFill/>
          </a:ln>
          <a:effectLst>
            <a:outerShdw blurRad="292100" dist="139700" dir="2700000" algn="tl" rotWithShape="0">
              <a:srgbClr val="333333">
                <a:alpha val="65000"/>
              </a:srgbClr>
            </a:outerShdw>
          </a:effectLst>
        </p:spPr>
        <p:style>
          <a:lnRef idx="0">
            <a:schemeClr val="dk1"/>
          </a:lnRef>
          <a:fillRef idx="3">
            <a:schemeClr val="dk1"/>
          </a:fillRef>
          <a:effectRef idx="3">
            <a:schemeClr val="dk1"/>
          </a:effectRef>
          <a:fontRef idx="minor">
            <a:schemeClr val="lt1"/>
          </a:fontRef>
        </p:style>
      </p:pic>
      <p:pic>
        <p:nvPicPr>
          <p:cNvPr id="17" name="Picture 16">
            <a:extLst>
              <a:ext uri="{FF2B5EF4-FFF2-40B4-BE49-F238E27FC236}">
                <a16:creationId xmlns:a16="http://schemas.microsoft.com/office/drawing/2014/main" id="{1BED6DBD-B367-4F9D-9C3A-FAB627A224FB}"/>
              </a:ext>
            </a:extLst>
          </p:cNvPr>
          <p:cNvPicPr>
            <a:picLocks noChangeAspect="1"/>
          </p:cNvPicPr>
          <p:nvPr/>
        </p:nvPicPr>
        <p:blipFill>
          <a:blip r:embed="rId10"/>
          <a:stretch>
            <a:fillRect/>
          </a:stretch>
        </p:blipFill>
        <p:spPr>
          <a:xfrm>
            <a:off x="2638465" y="4162103"/>
            <a:ext cx="3283587" cy="2459521"/>
          </a:xfrm>
          <a:prstGeom prst="rect">
            <a:avLst/>
          </a:prstGeom>
          <a:ln>
            <a:noFill/>
          </a:ln>
          <a:effectLst>
            <a:outerShdw blurRad="292100" dist="139700" dir="2700000" algn="tl" rotWithShape="0">
              <a:srgbClr val="333333">
                <a:alpha val="65000"/>
              </a:srgbClr>
            </a:outerShdw>
          </a:effectLst>
        </p:spPr>
        <p:style>
          <a:lnRef idx="0">
            <a:schemeClr val="dk1"/>
          </a:lnRef>
          <a:fillRef idx="3">
            <a:schemeClr val="dk1"/>
          </a:fillRef>
          <a:effectRef idx="3">
            <a:schemeClr val="dk1"/>
          </a:effectRef>
          <a:fontRef idx="minor">
            <a:schemeClr val="lt1"/>
          </a:fontRef>
        </p:style>
      </p:pic>
      <p:pic>
        <p:nvPicPr>
          <p:cNvPr id="18" name="Picture 17">
            <a:extLst>
              <a:ext uri="{FF2B5EF4-FFF2-40B4-BE49-F238E27FC236}">
                <a16:creationId xmlns:a16="http://schemas.microsoft.com/office/drawing/2014/main" id="{CC495E1A-C45F-418F-9E31-6D77D8F9ECF7}"/>
              </a:ext>
            </a:extLst>
          </p:cNvPr>
          <p:cNvPicPr>
            <a:picLocks noChangeAspect="1"/>
          </p:cNvPicPr>
          <p:nvPr/>
        </p:nvPicPr>
        <p:blipFill>
          <a:blip r:embed="rId11"/>
          <a:stretch>
            <a:fillRect/>
          </a:stretch>
        </p:blipFill>
        <p:spPr>
          <a:xfrm>
            <a:off x="9876962" y="1507988"/>
            <a:ext cx="1957784" cy="1780750"/>
          </a:xfrm>
          <a:prstGeom prst="rect">
            <a:avLst/>
          </a:prstGeom>
          <a:ln>
            <a:noFill/>
          </a:ln>
          <a:effectLst>
            <a:outerShdw blurRad="292100" dist="139700" dir="2700000" algn="tl" rotWithShape="0">
              <a:srgbClr val="333333">
                <a:alpha val="65000"/>
              </a:srgbClr>
            </a:outerShdw>
          </a:effectLst>
        </p:spPr>
        <p:style>
          <a:lnRef idx="0">
            <a:schemeClr val="dk1"/>
          </a:lnRef>
          <a:fillRef idx="3">
            <a:schemeClr val="dk1"/>
          </a:fillRef>
          <a:effectRef idx="3">
            <a:schemeClr val="dk1"/>
          </a:effectRef>
          <a:fontRef idx="minor">
            <a:schemeClr val="lt1"/>
          </a:fontRef>
        </p:style>
      </p:pic>
    </p:spTree>
    <p:extLst>
      <p:ext uri="{BB962C8B-B14F-4D97-AF65-F5344CB8AC3E}">
        <p14:creationId xmlns:p14="http://schemas.microsoft.com/office/powerpoint/2010/main" val="208245583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Office Theme">
  <a:themeElements>
    <a:clrScheme name="2022_Electrifying the Future">
      <a:dk1>
        <a:srgbClr val="000000"/>
      </a:dk1>
      <a:lt1>
        <a:srgbClr val="FFFFFF"/>
      </a:lt1>
      <a:dk2>
        <a:srgbClr val="3F3F3F"/>
      </a:dk2>
      <a:lt2>
        <a:srgbClr val="FDF1DF"/>
      </a:lt2>
      <a:accent1>
        <a:srgbClr val="C14628"/>
      </a:accent1>
      <a:accent2>
        <a:srgbClr val="FF671C"/>
      </a:accent2>
      <a:accent3>
        <a:srgbClr val="F8991C"/>
      </a:accent3>
      <a:accent4>
        <a:srgbClr val="F28321"/>
      </a:accent4>
      <a:accent5>
        <a:srgbClr val="F8CF91"/>
      </a:accent5>
      <a:accent6>
        <a:srgbClr val="4C7093"/>
      </a:accent6>
      <a:hlink>
        <a:srgbClr val="00B0F0"/>
      </a:hlink>
      <a:folHlink>
        <a:srgbClr val="178E9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2_fcx_ppt_template_1stQtr" id="{5B940B48-EDFF-41CC-9017-111D1055C0A9}" vid="{B2C22EEC-56A9-4C88-A563-B5CFE98B3AD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FM Document" ma:contentTypeID="0x01010046829DE55437B147B48D1766376E3D6B008E4AF205034FFD40ACBEA40A8DA65FE1" ma:contentTypeVersion="9" ma:contentTypeDescription="Document Content Type" ma:contentTypeScope="" ma:versionID="89dddea74d4cd74d47eff02f4901918c">
  <xsd:schema xmlns:xsd="http://www.w3.org/2001/XMLSchema" xmlns:xs="http://www.w3.org/2001/XMLSchema" xmlns:p="http://schemas.microsoft.com/office/2006/metadata/properties" xmlns:ns2="b5ba0a33-b247-4d4b-b9ae-c709af684fd3" xmlns:ns3="57fda8f5-2142-4ca8-9a70-cfdfc6e7f65d" targetNamespace="http://schemas.microsoft.com/office/2006/metadata/properties" ma:root="true" ma:fieldsID="72729e270be8f42fbbc949d4bd98c164" ns2:_="" ns3:_="">
    <xsd:import namespace="b5ba0a33-b247-4d4b-b9ae-c709af684fd3"/>
    <xsd:import namespace="57fda8f5-2142-4ca8-9a70-cfdfc6e7f65d"/>
    <xsd:element name="properties">
      <xsd:complexType>
        <xsd:sequence>
          <xsd:element name="documentManagement">
            <xsd:complexType>
              <xsd:all>
                <xsd:element ref="ns2:o79fb0eb13274969baa8945b2a62dcda" minOccurs="0"/>
                <xsd:element ref="ns2:TaxCatchAll" minOccurs="0"/>
                <xsd:element ref="ns2:TaxCatchAllLabel" minOccurs="0"/>
                <xsd:element ref="ns2:FM_x0020_Ent_x0020_TaxonomyTaxHTField0" minOccurs="0"/>
                <xsd:element ref="ns2:FM_x0020_Doc_x0020_TypeTaxHTField0" minOccurs="0"/>
                <xsd:element ref="ns2:FM_x0020_DPT" minOccurs="0"/>
                <xsd:element ref="ns2:FM_x0020_LOC" minOccurs="0"/>
                <xsd:element ref="ns3:Class" minOccurs="0"/>
                <xsd:element ref="ns3:Subclas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5ba0a33-b247-4d4b-b9ae-c709af684fd3" elementFormDefault="qualified">
    <xsd:import namespace="http://schemas.microsoft.com/office/2006/documentManagement/types"/>
    <xsd:import namespace="http://schemas.microsoft.com/office/infopath/2007/PartnerControls"/>
    <xsd:element name="o79fb0eb13274969baa8945b2a62dcda" ma:index="8" ma:taxonomy="true" ma:internalName="o79fb0eb13274969baa8945b2a62dcda" ma:taxonomyFieldName="FM_x0020_Retention_x0020_Category" ma:displayName="FM Retention Category" ma:readOnly="false" ma:default="" ma:fieldId="{879fb0eb-1327-4969-baa8-945b2a62dcda}" ma:sspId="b7e16863-b940-4291-96f8-ad8461baff96" ma:termSetId="3287f003-fa19-4de9-9d01-e5aef60515f6" ma:anchorId="00000000-0000-0000-0000-000000000000" ma:open="false" ma:isKeyword="false">
      <xsd:complexType>
        <xsd:sequence>
          <xsd:element ref="pc:Terms" minOccurs="0" maxOccurs="1"/>
        </xsd:sequence>
      </xsd:complexType>
    </xsd:element>
    <xsd:element name="TaxCatchAll" ma:index="9" nillable="true" ma:displayName="Taxonomy Catch All Column" ma:hidden="true" ma:list="{240e11ca-06da-424a-8d53-999654c65618}" ma:internalName="TaxCatchAll" ma:showField="CatchAllData" ma:web="0660e3e9-bd2f-4b26-aa72-e39797ce8dfd">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240e11ca-06da-424a-8d53-999654c65618}" ma:internalName="TaxCatchAllLabel" ma:readOnly="true" ma:showField="CatchAllDataLabel" ma:web="0660e3e9-bd2f-4b26-aa72-e39797ce8dfd">
      <xsd:complexType>
        <xsd:complexContent>
          <xsd:extension base="dms:MultiChoiceLookup">
            <xsd:sequence>
              <xsd:element name="Value" type="dms:Lookup" maxOccurs="unbounded" minOccurs="0" nillable="true"/>
            </xsd:sequence>
          </xsd:extension>
        </xsd:complexContent>
      </xsd:complexType>
    </xsd:element>
    <xsd:element name="FM_x0020_Ent_x0020_TaxonomyTaxHTField0" ma:index="12" nillable="true" ma:taxonomy="true" ma:internalName="FM_x0020_Ent_x0020_TaxonomyTaxHTField0" ma:taxonomyFieldName="FM_x0020_Ent_x0020_Taxonomy" ma:displayName="FM Business Process" ma:readOnly="false" ma:default="" ma:fieldId="{b40ec4b2-9645-411d-a03c-9e8ab0f1f2d4}" ma:sspId="b7e16863-b940-4291-96f8-ad8461baff96" ma:termSetId="3d1ce9c8-a01a-4b28-93f4-bc23cae590ff" ma:anchorId="00000000-0000-0000-0000-000000000000" ma:open="false" ma:isKeyword="false">
      <xsd:complexType>
        <xsd:sequence>
          <xsd:element ref="pc:Terms" minOccurs="0" maxOccurs="1"/>
        </xsd:sequence>
      </xsd:complexType>
    </xsd:element>
    <xsd:element name="FM_x0020_Doc_x0020_TypeTaxHTField0" ma:index="14" nillable="true" ma:taxonomy="true" ma:internalName="FM_x0020_Doc_x0020_TypeTaxHTField0" ma:taxonomyFieldName="FM_x0020_Doc_x0020_Type" ma:displayName="FM Doc Type" ma:readOnly="false" ma:default="" ma:fieldId="{bfb78ee2-975a-4f84-839c-ed91d42d4105}" ma:sspId="b7e16863-b940-4291-96f8-ad8461baff96" ma:termSetId="af82bb66-37d5-47da-967c-ea1eda9481cb" ma:anchorId="00000000-0000-0000-0000-000000000000" ma:open="false" ma:isKeyword="false">
      <xsd:complexType>
        <xsd:sequence>
          <xsd:element ref="pc:Terms" minOccurs="0" maxOccurs="1"/>
        </xsd:sequence>
      </xsd:complexType>
    </xsd:element>
    <xsd:element name="FM_x0020_DPT" ma:index="16" nillable="true" ma:displayName="FM DPT" ma:default="Health &amp; Safety" ma:description="This column is used to assign FMI Department" ma:format="Dropdown" ma:hidden="true" ma:internalName="FM_x0020_DPT" ma:readOnly="false">
      <xsd:simpleType>
        <xsd:restriction base="dms:Choice">
          <xsd:enumeration value="Accounts Payable"/>
          <xsd:enumeration value="Administration"/>
          <xsd:enumeration value="Climax Moly Company"/>
          <xsd:enumeration value="Communications"/>
          <xsd:enumeration value="Community / Administrative Services"/>
          <xsd:enumeration value="Community Relations/Social Resp"/>
          <xsd:enumeration value="Corporate Communications"/>
          <xsd:enumeration value="Custom Applications"/>
          <xsd:enumeration value="Environmental / Sustainable Development"/>
          <xsd:enumeration value="Exploration"/>
          <xsd:enumeration value="Exploration / Geology"/>
          <xsd:enumeration value="External Communications"/>
          <xsd:enumeration value="Finance"/>
          <xsd:enumeration value="Finance / Accounting / Tax"/>
          <xsd:enumeration value="Financial Shared Services"/>
          <xsd:enumeration value="FM Africa"/>
          <xsd:enumeration value="FM Americas"/>
          <xsd:enumeration value="FM Mining Company"/>
          <xsd:enumeration value="Global Supply Chain"/>
          <xsd:enumeration value="GSC/ Purchasing/ Warehousing"/>
          <xsd:enumeration value="Health &amp; Safety"/>
          <xsd:enumeration value="Human Resources"/>
          <xsd:enumeration value="Legal / Govt Relations"/>
          <xsd:enumeration value="MIS"/>
          <xsd:enumeration value="Operational Improvement"/>
          <xsd:enumeration value="Operations"/>
          <xsd:enumeration value="Operations Smelting"/>
          <xsd:enumeration value="Ops Maintenance"/>
          <xsd:enumeration value="Sales &amp; Marketing"/>
          <xsd:enumeration value="Security"/>
          <xsd:enumeration value="Senior Management (Corp)"/>
          <xsd:enumeration value="Strategic Planning"/>
        </xsd:restriction>
      </xsd:simpleType>
    </xsd:element>
    <xsd:element name="FM_x0020_LOC" ma:index="17" nillable="true" ma:displayName="FM LOC" ma:description="This column is used to assign Location" ma:format="Dropdown" ma:internalName="FM_x0020_LOC" ma:readOnly="false">
      <xsd:simpleType>
        <xsd:restriction base="dms:Choice">
          <xsd:enumeration value="Administrative &amp; Sales"/>
          <xsd:enumeration value="Africa"/>
          <xsd:enumeration value="Ajo"/>
          <xsd:enumeration value="Arequipa"/>
          <xsd:enumeration value="Asia Pacific"/>
          <xsd:enumeration value="Atlantic Copper (Huelva)"/>
          <xsd:enumeration value="Aurex"/>
          <xsd:enumeration value="Australia/Asia"/>
          <xsd:enumeration value="Bagdad"/>
          <xsd:enumeration value="Bayway"/>
          <xsd:enumeration value="Bisbee"/>
          <xsd:enumeration value="Cairns"/>
          <xsd:enumeration value="Candelaria"/>
          <xsd:enumeration value="Central Analytical Service Center"/>
          <xsd:enumeration value="Cerro Verde"/>
          <xsd:enumeration value="Chino"/>
          <xsd:enumeration value="Climax"/>
          <xsd:enumeration value="Climax Technology Center"/>
          <xsd:enumeration value="Cobre"/>
          <xsd:enumeration value="Colorado Data Center"/>
          <xsd:enumeration value="Cotton Center"/>
          <xsd:enumeration value="Data Center"/>
          <xsd:enumeration value="El Abra"/>
          <xsd:enumeration value="El Paso"/>
          <xsd:enumeration value="El Paso Refinery"/>
          <xsd:enumeration value="El Paso Rod"/>
          <xsd:enumeration value="Europe"/>
          <xsd:enumeration value="FMC"/>
          <xsd:enumeration value="Ft Madison"/>
          <xsd:enumeration value="Global"/>
          <xsd:enumeration value="Henderson"/>
          <xsd:enumeration value="Houston"/>
          <xsd:enumeration value="Huelva"/>
          <xsd:enumeration value="Jakarta"/>
          <xsd:enumeration value="Jerome"/>
          <xsd:enumeration value="Johannesburg"/>
          <xsd:enumeration value="Kinetics"/>
          <xsd:enumeration value="Kisanfu"/>
          <xsd:enumeration value="Kokkola"/>
          <xsd:enumeration value="Lafayette"/>
          <xsd:enumeration value="Lubumbashi"/>
          <xsd:enumeration value="Madrid"/>
          <xsd:enumeration value="Miami"/>
          <xsd:enumeration value="Miami Rod"/>
          <xsd:enumeration value="Miami Smelter"/>
          <xsd:enumeration value="Mine Training Institute"/>
          <xsd:enumeration value="Mining"/>
          <xsd:enumeration value="Morenci"/>
          <xsd:enumeration value="New Mexico"/>
          <xsd:enumeration value="NOLA"/>
          <xsd:enumeration value="North America"/>
          <xsd:enumeration value="Norwich"/>
          <xsd:enumeration value="Oil &amp; Gas"/>
          <xsd:enumeration value="Ojos del Salado"/>
          <xsd:enumeration value="Oro Valley"/>
          <xsd:enumeration value="Phoenix"/>
          <xsd:enumeration value="Processing"/>
          <xsd:enumeration value="PTFI"/>
          <xsd:enumeration value="Research &amp; Development"/>
          <xsd:enumeration value="Rotterdam"/>
          <xsd:enumeration value="Safford"/>
          <xsd:enumeration value="Safford Lab"/>
          <xsd:enumeration value="Safford Mine"/>
          <xsd:enumeration value="Sahuarita"/>
          <xsd:enumeration value="Sanchez"/>
          <xsd:enumeration value="Santiago Data Center"/>
          <xsd:enumeration value="Santiago"/>
          <xsd:enumeration value="Shanghai"/>
          <xsd:enumeration value="Sierrita"/>
          <xsd:enumeration value="Singapore"/>
          <xsd:enumeration value="South America"/>
          <xsd:enumeration value="Stowmarket"/>
          <xsd:enumeration value="Technology Center"/>
          <xsd:enumeration value="Tenke Fungurume"/>
          <xsd:enumeration value="Tohono"/>
          <xsd:enumeration value="Tokyo"/>
          <xsd:enumeration value="Tucson Office"/>
          <xsd:enumeration value="Twin Buttes"/>
          <xsd:enumeration value="Tyrone"/>
        </xsd:restriction>
      </xsd:simpleType>
    </xsd:element>
  </xsd:schema>
  <xsd:schema xmlns:xsd="http://www.w3.org/2001/XMLSchema" xmlns:xs="http://www.w3.org/2001/XMLSchema" xmlns:dms="http://schemas.microsoft.com/office/2006/documentManagement/types" xmlns:pc="http://schemas.microsoft.com/office/infopath/2007/PartnerControls" targetNamespace="57fda8f5-2142-4ca8-9a70-cfdfc6e7f65d" elementFormDefault="qualified">
    <xsd:import namespace="http://schemas.microsoft.com/office/2006/documentManagement/types"/>
    <xsd:import namespace="http://schemas.microsoft.com/office/infopath/2007/PartnerControls"/>
    <xsd:element name="Class" ma:index="18" nillable="true" ma:displayName="Class" ma:format="Dropdown" ma:internalName="Class">
      <xsd:simpleType>
        <xsd:restriction base="dms:Choice">
          <xsd:enumeration value="Icons"/>
          <xsd:enumeration value="Checklists"/>
          <xsd:enumeration value="Enterprise Workspace"/>
          <xsd:enumeration value="Training"/>
          <xsd:enumeration value="Resources"/>
          <xsd:enumeration value="Announcements"/>
          <xsd:enumeration value="Maturity Framework"/>
          <xsd:enumeration value="Archived"/>
        </xsd:restriction>
      </xsd:simpleType>
    </xsd:element>
    <xsd:element name="Subclass" ma:index="19" nillable="true" ma:displayName="Subclass" ma:default="" ma:format="Dropdown" ma:internalName="Subclass">
      <xsd:simpleType>
        <xsd:restriction base="dms:Choice">
          <xsd:enumeration value="Icon - High Resolution"/>
          <xsd:enumeration value="Icon - Low Resolution"/>
          <xsd:enumeration value="Checklist - Text Only"/>
          <xsd:enumeration value="Checklist - Formatted"/>
          <xsd:enumeration value="Training - Operator"/>
          <xsd:enumeration value="Training - Supervisor"/>
          <xsd:enumeration value="Training - Manager"/>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FM_x0020_Ent_x0020_TaxonomyTaxHTField0 xmlns="b5ba0a33-b247-4d4b-b9ae-c709af684fd3">
      <Terms xmlns="http://schemas.microsoft.com/office/infopath/2007/PartnerControls">
        <TermInfo xmlns="http://schemas.microsoft.com/office/infopath/2007/PartnerControls">
          <TermName xmlns="http://schemas.microsoft.com/office/infopath/2007/PartnerControls">Internal</TermName>
          <TermId xmlns="http://schemas.microsoft.com/office/infopath/2007/PartnerControls">78012a07-bc17-42a8-9dfa-203d907fea28</TermId>
        </TermInfo>
      </Terms>
    </FM_x0020_Ent_x0020_TaxonomyTaxHTField0>
    <o79fb0eb13274969baa8945b2a62dcda xmlns="b5ba0a33-b247-4d4b-b9ae-c709af684fd3">
      <Terms xmlns="http://schemas.microsoft.com/office/infopath/2007/PartnerControls">
        <TermInfo xmlns="http://schemas.microsoft.com/office/infopath/2007/PartnerControls">
          <TermName xmlns="http://schemas.microsoft.com/office/infopath/2007/PartnerControls">Administration</TermName>
          <TermId xmlns="http://schemas.microsoft.com/office/infopath/2007/PartnerControls">5648ecb6-843d-42d8-8ec5-901cd2d614fb</TermId>
        </TermInfo>
      </Terms>
    </o79fb0eb13274969baa8945b2a62dcda>
    <TaxCatchAll xmlns="b5ba0a33-b247-4d4b-b9ae-c709af684fd3">
      <Value>11</Value>
      <Value>10</Value>
      <Value>14</Value>
    </TaxCatchAll>
    <FM_x0020_Doc_x0020_TypeTaxHTField0 xmlns="b5ba0a33-b247-4d4b-b9ae-c709af684fd3">
      <Terms xmlns="http://schemas.microsoft.com/office/infopath/2007/PartnerControls">
        <TermInfo xmlns="http://schemas.microsoft.com/office/infopath/2007/PartnerControls">
          <TermName xmlns="http://schemas.microsoft.com/office/infopath/2007/PartnerControls">Communication</TermName>
          <TermId xmlns="http://schemas.microsoft.com/office/infopath/2007/PartnerControls">ab0814dc-ad79-4add-a59b-e4976d8b9098</TermId>
        </TermInfo>
      </Terms>
    </FM_x0020_Doc_x0020_TypeTaxHTField0>
    <FM_x0020_LOC xmlns="b5ba0a33-b247-4d4b-b9ae-c709af684fd3">FMC</FM_x0020_LOC>
    <FM_x0020_DPT xmlns="b5ba0a33-b247-4d4b-b9ae-c709af684fd3">Administration</FM_x0020_DPT>
    <Subclass xmlns="57fda8f5-2142-4ca8-9a70-cfdfc6e7f65d">Training - Operator</Subclass>
    <Class xmlns="57fda8f5-2142-4ca8-9a70-cfdfc6e7f65d">Training</Class>
  </documentManagement>
</p:properties>
</file>

<file path=customXml/item3.xml><?xml version="1.0" encoding="utf-8"?>
<?mso-contentType ?>
<SharedContentType xmlns="Microsoft.SharePoint.Taxonomy.ContentTypeSync" SourceId="b7e16863-b940-4291-96f8-ad8461baff96" ContentTypeId="0x01010046829DE55437B147B48D1766376E3D6B" PreviousValue="false"/>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9A72A51-74CC-44DC-9E18-E92011CC3DB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5ba0a33-b247-4d4b-b9ae-c709af684fd3"/>
    <ds:schemaRef ds:uri="57fda8f5-2142-4ca8-9a70-cfdfc6e7f65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6EF08CE-F0D8-4F60-914A-EB8892FBFAD8}">
  <ds:schemaRefs>
    <ds:schemaRef ds:uri="http://www.w3.org/XML/1998/namespace"/>
    <ds:schemaRef ds:uri="http://schemas.microsoft.com/office/2006/documentManagement/types"/>
    <ds:schemaRef ds:uri="http://schemas.microsoft.com/office/infopath/2007/PartnerControls"/>
    <ds:schemaRef ds:uri="http://purl.org/dc/elements/1.1/"/>
    <ds:schemaRef ds:uri="http://schemas.openxmlformats.org/package/2006/metadata/core-properties"/>
    <ds:schemaRef ds:uri="http://schemas.microsoft.com/office/2006/metadata/properties"/>
    <ds:schemaRef ds:uri="57fda8f5-2142-4ca8-9a70-cfdfc6e7f65d"/>
    <ds:schemaRef ds:uri="b5ba0a33-b247-4d4b-b9ae-c709af684fd3"/>
    <ds:schemaRef ds:uri="http://purl.org/dc/dcmitype/"/>
    <ds:schemaRef ds:uri="http://purl.org/dc/terms/"/>
  </ds:schemaRefs>
</ds:datastoreItem>
</file>

<file path=customXml/itemProps3.xml><?xml version="1.0" encoding="utf-8"?>
<ds:datastoreItem xmlns:ds="http://schemas.openxmlformats.org/officeDocument/2006/customXml" ds:itemID="{5A6C0FA3-8ED0-4147-86DC-5E490260DA09}">
  <ds:schemaRefs>
    <ds:schemaRef ds:uri="Microsoft.SharePoint.Taxonomy.ContentTypeSync"/>
  </ds:schemaRefs>
</ds:datastoreItem>
</file>

<file path=customXml/itemProps4.xml><?xml version="1.0" encoding="utf-8"?>
<ds:datastoreItem xmlns:ds="http://schemas.openxmlformats.org/officeDocument/2006/customXml" ds:itemID="{59352AF1-5230-4CC1-89FF-1F16987DBC2D}">
  <ds:schemaRefs>
    <ds:schemaRef ds:uri="http://schemas.microsoft.com/sharepoint/v3/contenttype/forms"/>
  </ds:schemaRefs>
</ds:datastoreItem>
</file>

<file path=docMetadata/LabelInfo.xml><?xml version="1.0" encoding="utf-8"?>
<clbl:labelList xmlns:clbl="http://schemas.microsoft.com/office/2020/mipLabelMetadata">
  <clbl:label id="{56f8a036-ae1b-4f85-92d3-f4203c03c43b}" enabled="1" method="Standard" siteId="{5f229ce1-773c-46ed-a6fa-974006fae097}" removed="0"/>
</clbl:labelList>
</file>

<file path=docProps/app.xml><?xml version="1.0" encoding="utf-8"?>
<Properties xmlns="http://schemas.openxmlformats.org/officeDocument/2006/extended-properties" xmlns:vt="http://schemas.openxmlformats.org/officeDocument/2006/docPropsVTypes">
  <Template/>
  <TotalTime>139</TotalTime>
  <Words>1427</Words>
  <Application>Microsoft Office PowerPoint</Application>
  <PresentationFormat>Widescreen</PresentationFormat>
  <Paragraphs>183</Paragraphs>
  <Slides>8</Slides>
  <Notes>7</Notes>
  <HiddenSlides>1</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8</vt:i4>
      </vt:variant>
    </vt:vector>
  </HeadingPairs>
  <TitlesOfParts>
    <vt:vector size="18" baseType="lpstr">
      <vt:lpstr>Arial</vt:lpstr>
      <vt:lpstr>Calibri</vt:lpstr>
      <vt:lpstr>Courier New</vt:lpstr>
      <vt:lpstr>D-DIN</vt:lpstr>
      <vt:lpstr>Symbol</vt:lpstr>
      <vt:lpstr>Tahoma</vt:lpstr>
      <vt:lpstr>Times New Roman</vt:lpstr>
      <vt:lpstr>Wingdings</vt:lpstr>
      <vt:lpstr>1_Office Theme</vt:lpstr>
      <vt:lpstr>think-cell Slide</vt:lpstr>
      <vt:lpstr> Fatal Risk Management</vt:lpstr>
      <vt:lpstr>What is Fatal Risk Management</vt:lpstr>
      <vt:lpstr>Why FRM is Important</vt:lpstr>
      <vt:lpstr>Why FRM is Important</vt:lpstr>
      <vt:lpstr>FRM Tools</vt:lpstr>
      <vt:lpstr>Expectations of the Frontline </vt:lpstr>
      <vt:lpstr>Expectations of Supervision </vt:lpstr>
      <vt:lpstr>FRM Field Implementation Examples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Headline Text Line 1 Headline Text Line 2</dc:title>
  <dc:creator>Kelley, Kathy</dc:creator>
  <cp:lastModifiedBy>Wise, Dana</cp:lastModifiedBy>
  <cp:revision>3</cp:revision>
  <dcterms:created xsi:type="dcterms:W3CDTF">2022-01-20T21:24:06Z</dcterms:created>
  <dcterms:modified xsi:type="dcterms:W3CDTF">2023-08-10T20:23:09Z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FM Doc Type">
    <vt:lpwstr>11;#Communication|ab0814dc-ad79-4add-a59b-e4976d8b9098</vt:lpwstr>
  </property>
  <property fmtid="{D5CDD505-2E9C-101B-9397-08002B2CF9AE}" pid="3" name="FM Retention Category">
    <vt:lpwstr>10;#Administration|5648ecb6-843d-42d8-8ec5-901cd2d614fb</vt:lpwstr>
  </property>
  <property fmtid="{D5CDD505-2E9C-101B-9397-08002B2CF9AE}" pid="4" name="ContentTypeId">
    <vt:lpwstr>0x01010046829DE55437B147B48D1766376E3D6B008E4AF205034FFD40ACBEA40A8DA65FE1</vt:lpwstr>
  </property>
  <property fmtid="{D5CDD505-2E9C-101B-9397-08002B2CF9AE}" pid="5" name="FM Ent Taxonomy">
    <vt:lpwstr>14;#Internal|78012a07-bc17-42a8-9dfa-203d907fea28</vt:lpwstr>
  </property>
  <property fmtid="{D5CDD505-2E9C-101B-9397-08002B2CF9AE}" pid="6" name="MSIP_Label_56f8a036-ae1b-4f85-92d3-f4203c03c43b_Enabled">
    <vt:lpwstr>true</vt:lpwstr>
  </property>
  <property fmtid="{D5CDD505-2E9C-101B-9397-08002B2CF9AE}" pid="7" name="MSIP_Label_56f8a036-ae1b-4f85-92d3-f4203c03c43b_SetDate">
    <vt:lpwstr>2022-05-03T17:30:49Z</vt:lpwstr>
  </property>
  <property fmtid="{D5CDD505-2E9C-101B-9397-08002B2CF9AE}" pid="8" name="MSIP_Label_56f8a036-ae1b-4f85-92d3-f4203c03c43b_Method">
    <vt:lpwstr>Standard</vt:lpwstr>
  </property>
  <property fmtid="{D5CDD505-2E9C-101B-9397-08002B2CF9AE}" pid="9" name="MSIP_Label_56f8a036-ae1b-4f85-92d3-f4203c03c43b_Name">
    <vt:lpwstr>56f8a036-ae1b-4f85-92d3-f4203c03c43b</vt:lpwstr>
  </property>
  <property fmtid="{D5CDD505-2E9C-101B-9397-08002B2CF9AE}" pid="10" name="MSIP_Label_56f8a036-ae1b-4f85-92d3-f4203c03c43b_SiteId">
    <vt:lpwstr>5f229ce1-773c-46ed-a6fa-974006fae097</vt:lpwstr>
  </property>
  <property fmtid="{D5CDD505-2E9C-101B-9397-08002B2CF9AE}" pid="11" name="MSIP_Label_56f8a036-ae1b-4f85-92d3-f4203c03c43b_ActionId">
    <vt:lpwstr>af53359f-22df-434c-a1dd-50aa34f91eb0</vt:lpwstr>
  </property>
  <property fmtid="{D5CDD505-2E9C-101B-9397-08002B2CF9AE}" pid="12" name="MSIP_Label_56f8a036-ae1b-4f85-92d3-f4203c03c43b_ContentBits">
    <vt:lpwstr>0</vt:lpwstr>
  </property>
</Properties>
</file>