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411" r:id="rId6"/>
    <p:sldId id="263" r:id="rId7"/>
    <p:sldId id="260" r:id="rId8"/>
    <p:sldId id="264" r:id="rId9"/>
    <p:sldId id="429" r:id="rId10"/>
    <p:sldId id="440" r:id="rId11"/>
    <p:sldId id="270" r:id="rId12"/>
    <p:sldId id="439" r:id="rId13"/>
    <p:sldId id="442" r:id="rId14"/>
    <p:sldId id="443" r:id="rId1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DBE572-0FA7-87EE-D7D3-178785079A56}" name="Surawi, Tony" initials="ST" userId="S::tsurawi@fmi.com::74ff7826-6740-4f6b-9d32-785894e0e18a" providerId="AD"/>
  <p188:author id="{76071D88-9D4E-84A2-12E7-E9BE0F96366A}" name="Koon, Stacey" initials="KS" userId="S::skoon@fmi.com::5612aa3e-299e-4760-8f1f-c39a21d89101" providerId="AD"/>
  <p188:author id="{4CE7F189-4EDA-0422-81D2-17F31868499B}" name="Talkington, Amy" initials="TA" userId="S::atalking@fmi.com::d45e07e3-b9b5-43ec-89a6-6fd33d9bea62" providerId="AD"/>
  <p188:author id="{1D5D369D-2EF6-389D-7D65-B8C2AE784A8D}" name="Kruger, Mitchell C." initials="KC" userId="S::mkruger@fmi.com::4b7f2bf0-7615-469f-a49d-76abdfaefc8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CABB5-1171-4A73-839D-E9F5B4EA6A31}" v="14" dt="2024-02-06T13:58:02.74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230" y="41"/>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se, Dana" userId="70e63ec6-51c5-46c7-b387-d3a85e40febb" providerId="ADAL" clId="{D4887B31-1280-40A7-B734-59B2AD9D2974}"/>
    <pc:docChg chg="undo custSel addSld delSld modSld">
      <pc:chgData name="Wise, Dana" userId="70e63ec6-51c5-46c7-b387-d3a85e40febb" providerId="ADAL" clId="{D4887B31-1280-40A7-B734-59B2AD9D2974}" dt="2023-12-20T16:38:32.176" v="201" actId="47"/>
      <pc:docMkLst>
        <pc:docMk/>
      </pc:docMkLst>
      <pc:sldChg chg="modSp mod">
        <pc:chgData name="Wise, Dana" userId="70e63ec6-51c5-46c7-b387-d3a85e40febb" providerId="ADAL" clId="{D4887B31-1280-40A7-B734-59B2AD9D2974}" dt="2023-12-06T17:01:20.012" v="33" actId="14100"/>
        <pc:sldMkLst>
          <pc:docMk/>
          <pc:sldMk cId="0" sldId="256"/>
        </pc:sldMkLst>
        <pc:spChg chg="mod">
          <ac:chgData name="Wise, Dana" userId="70e63ec6-51c5-46c7-b387-d3a85e40febb" providerId="ADAL" clId="{D4887B31-1280-40A7-B734-59B2AD9D2974}" dt="2023-12-06T17:01:20.012" v="33" actId="14100"/>
          <ac:spMkLst>
            <pc:docMk/>
            <pc:sldMk cId="0" sldId="256"/>
            <ac:spMk id="10" creationId="{00000000-0000-0000-0000-000000000000}"/>
          </ac:spMkLst>
        </pc:spChg>
      </pc:sldChg>
      <pc:sldChg chg="modSp mod">
        <pc:chgData name="Wise, Dana" userId="70e63ec6-51c5-46c7-b387-d3a85e40febb" providerId="ADAL" clId="{D4887B31-1280-40A7-B734-59B2AD9D2974}" dt="2023-12-06T17:01:43.745" v="45" actId="14100"/>
        <pc:sldMkLst>
          <pc:docMk/>
          <pc:sldMk cId="0" sldId="257"/>
        </pc:sldMkLst>
        <pc:spChg chg="mod">
          <ac:chgData name="Wise, Dana" userId="70e63ec6-51c5-46c7-b387-d3a85e40febb" providerId="ADAL" clId="{D4887B31-1280-40A7-B734-59B2AD9D2974}" dt="2023-12-06T17:01:43.745" v="45" actId="14100"/>
          <ac:spMkLst>
            <pc:docMk/>
            <pc:sldMk cId="0" sldId="257"/>
            <ac:spMk id="19" creationId="{00000000-0000-0000-0000-000000000000}"/>
          </ac:spMkLst>
        </pc:spChg>
      </pc:sldChg>
      <pc:sldChg chg="modSp mod">
        <pc:chgData name="Wise, Dana" userId="70e63ec6-51c5-46c7-b387-d3a85e40febb" providerId="ADAL" clId="{D4887B31-1280-40A7-B734-59B2AD9D2974}" dt="2023-12-06T17:01:56.608" v="53" actId="14100"/>
        <pc:sldMkLst>
          <pc:docMk/>
          <pc:sldMk cId="0" sldId="258"/>
        </pc:sldMkLst>
        <pc:spChg chg="mod">
          <ac:chgData name="Wise, Dana" userId="70e63ec6-51c5-46c7-b387-d3a85e40febb" providerId="ADAL" clId="{D4887B31-1280-40A7-B734-59B2AD9D2974}" dt="2023-12-06T17:01:56.608" v="53" actId="14100"/>
          <ac:spMkLst>
            <pc:docMk/>
            <pc:sldMk cId="0" sldId="258"/>
            <ac:spMk id="19" creationId="{00000000-0000-0000-0000-000000000000}"/>
          </ac:spMkLst>
        </pc:spChg>
      </pc:sldChg>
      <pc:sldChg chg="modSp mod">
        <pc:chgData name="Wise, Dana" userId="70e63ec6-51c5-46c7-b387-d3a85e40febb" providerId="ADAL" clId="{D4887B31-1280-40A7-B734-59B2AD9D2974}" dt="2023-12-06T17:02:03.430" v="59" actId="14100"/>
        <pc:sldMkLst>
          <pc:docMk/>
          <pc:sldMk cId="0" sldId="263"/>
        </pc:sldMkLst>
        <pc:spChg chg="mod">
          <ac:chgData name="Wise, Dana" userId="70e63ec6-51c5-46c7-b387-d3a85e40febb" providerId="ADAL" clId="{D4887B31-1280-40A7-B734-59B2AD9D2974}" dt="2023-12-06T17:02:03.430" v="59" actId="14100"/>
          <ac:spMkLst>
            <pc:docMk/>
            <pc:sldMk cId="0" sldId="263"/>
            <ac:spMk id="6" creationId="{00000000-0000-0000-0000-000000000000}"/>
          </ac:spMkLst>
        </pc:spChg>
      </pc:sldChg>
      <pc:sldChg chg="modSp mod">
        <pc:chgData name="Wise, Dana" userId="70e63ec6-51c5-46c7-b387-d3a85e40febb" providerId="ADAL" clId="{D4887B31-1280-40A7-B734-59B2AD9D2974}" dt="2023-12-06T17:02:11.759" v="69" actId="14100"/>
        <pc:sldMkLst>
          <pc:docMk/>
          <pc:sldMk cId="0" sldId="270"/>
        </pc:sldMkLst>
        <pc:spChg chg="mod">
          <ac:chgData name="Wise, Dana" userId="70e63ec6-51c5-46c7-b387-d3a85e40febb" providerId="ADAL" clId="{D4887B31-1280-40A7-B734-59B2AD9D2974}" dt="2023-12-06T17:02:11.759" v="69" actId="14100"/>
          <ac:spMkLst>
            <pc:docMk/>
            <pc:sldMk cId="0" sldId="270"/>
            <ac:spMk id="6" creationId="{00000000-0000-0000-0000-000000000000}"/>
          </ac:spMkLst>
        </pc:spChg>
      </pc:sldChg>
      <pc:sldChg chg="addSp delSp modSp mod">
        <pc:chgData name="Wise, Dana" userId="70e63ec6-51c5-46c7-b387-d3a85e40febb" providerId="ADAL" clId="{D4887B31-1280-40A7-B734-59B2AD9D2974}" dt="2023-12-20T16:36:21.092" v="153" actId="1076"/>
        <pc:sldMkLst>
          <pc:docMk/>
          <pc:sldMk cId="0" sldId="271"/>
        </pc:sldMkLst>
        <pc:spChg chg="mod">
          <ac:chgData name="Wise, Dana" userId="70e63ec6-51c5-46c7-b387-d3a85e40febb" providerId="ADAL" clId="{D4887B31-1280-40A7-B734-59B2AD9D2974}" dt="2023-12-20T16:32:00.541" v="95" actId="20577"/>
          <ac:spMkLst>
            <pc:docMk/>
            <pc:sldMk cId="0" sldId="271"/>
            <ac:spMk id="2" creationId="{00000000-0000-0000-0000-000000000000}"/>
          </ac:spMkLst>
        </pc:spChg>
        <pc:spChg chg="del mod">
          <ac:chgData name="Wise, Dana" userId="70e63ec6-51c5-46c7-b387-d3a85e40febb" providerId="ADAL" clId="{D4887B31-1280-40A7-B734-59B2AD9D2974}" dt="2023-12-20T16:34:19.321" v="131" actId="478"/>
          <ac:spMkLst>
            <pc:docMk/>
            <pc:sldMk cId="0" sldId="271"/>
            <ac:spMk id="9" creationId="{00000000-0000-0000-0000-000000000000}"/>
          </ac:spMkLst>
        </pc:spChg>
        <pc:spChg chg="add mod">
          <ac:chgData name="Wise, Dana" userId="70e63ec6-51c5-46c7-b387-d3a85e40febb" providerId="ADAL" clId="{D4887B31-1280-40A7-B734-59B2AD9D2974}" dt="2023-12-20T16:34:25.609" v="133" actId="1076"/>
          <ac:spMkLst>
            <pc:docMk/>
            <pc:sldMk cId="0" sldId="271"/>
            <ac:spMk id="14" creationId="{1484598F-6A24-B661-4643-388283F51A4A}"/>
          </ac:spMkLst>
        </pc:spChg>
        <pc:grpChg chg="add del mod">
          <ac:chgData name="Wise, Dana" userId="70e63ec6-51c5-46c7-b387-d3a85e40febb" providerId="ADAL" clId="{D4887B31-1280-40A7-B734-59B2AD9D2974}" dt="2023-12-20T16:32:28.899" v="101" actId="478"/>
          <ac:grpSpMkLst>
            <pc:docMk/>
            <pc:sldMk cId="0" sldId="271"/>
            <ac:grpSpMk id="3" creationId="{00000000-0000-0000-0000-000000000000}"/>
          </ac:grpSpMkLst>
        </pc:grpChg>
        <pc:picChg chg="del">
          <ac:chgData name="Wise, Dana" userId="70e63ec6-51c5-46c7-b387-d3a85e40febb" providerId="ADAL" clId="{D4887B31-1280-40A7-B734-59B2AD9D2974}" dt="2023-12-20T16:32:18.701" v="97" actId="478"/>
          <ac:picMkLst>
            <pc:docMk/>
            <pc:sldMk cId="0" sldId="271"/>
            <ac:picMk id="5" creationId="{00000000-0000-0000-0000-000000000000}"/>
          </ac:picMkLst>
        </pc:picChg>
        <pc:picChg chg="del">
          <ac:chgData name="Wise, Dana" userId="70e63ec6-51c5-46c7-b387-d3a85e40febb" providerId="ADAL" clId="{D4887B31-1280-40A7-B734-59B2AD9D2974}" dt="2023-12-20T16:32:16.699" v="96" actId="478"/>
          <ac:picMkLst>
            <pc:docMk/>
            <pc:sldMk cId="0" sldId="271"/>
            <ac:picMk id="7" creationId="{00000000-0000-0000-0000-000000000000}"/>
          </ac:picMkLst>
        </pc:picChg>
        <pc:picChg chg="add mod">
          <ac:chgData name="Wise, Dana" userId="70e63ec6-51c5-46c7-b387-d3a85e40febb" providerId="ADAL" clId="{D4887B31-1280-40A7-B734-59B2AD9D2974}" dt="2023-12-20T16:36:19.249" v="152" actId="1076"/>
          <ac:picMkLst>
            <pc:docMk/>
            <pc:sldMk cId="0" sldId="271"/>
            <ac:picMk id="11" creationId="{80D37ABD-CF94-DCD0-417E-C40469FD7FBB}"/>
          </ac:picMkLst>
        </pc:picChg>
        <pc:picChg chg="add mod">
          <ac:chgData name="Wise, Dana" userId="70e63ec6-51c5-46c7-b387-d3a85e40febb" providerId="ADAL" clId="{D4887B31-1280-40A7-B734-59B2AD9D2974}" dt="2023-12-20T16:36:21.092" v="153" actId="1076"/>
          <ac:picMkLst>
            <pc:docMk/>
            <pc:sldMk cId="0" sldId="271"/>
            <ac:picMk id="13" creationId="{600E7F5B-D72F-6796-1239-C9CD3FA4F053}"/>
          </ac:picMkLst>
        </pc:picChg>
        <pc:picChg chg="add del mod">
          <ac:chgData name="Wise, Dana" userId="70e63ec6-51c5-46c7-b387-d3a85e40febb" providerId="ADAL" clId="{D4887B31-1280-40A7-B734-59B2AD9D2974}" dt="2023-12-20T16:35:56.187" v="145" actId="478"/>
          <ac:picMkLst>
            <pc:docMk/>
            <pc:sldMk cId="0" sldId="271"/>
            <ac:picMk id="16" creationId="{E3245D43-98A5-D570-BDD9-E7BA36A9B04A}"/>
          </ac:picMkLst>
        </pc:picChg>
      </pc:sldChg>
      <pc:sldChg chg="del">
        <pc:chgData name="Wise, Dana" userId="70e63ec6-51c5-46c7-b387-d3a85e40febb" providerId="ADAL" clId="{D4887B31-1280-40A7-B734-59B2AD9D2974}" dt="2023-12-20T16:31:49.250" v="73" actId="47"/>
        <pc:sldMkLst>
          <pc:docMk/>
          <pc:sldMk cId="0" sldId="272"/>
        </pc:sldMkLst>
      </pc:sldChg>
      <pc:sldChg chg="del">
        <pc:chgData name="Wise, Dana" userId="70e63ec6-51c5-46c7-b387-d3a85e40febb" providerId="ADAL" clId="{D4887B31-1280-40A7-B734-59B2AD9D2974}" dt="2023-12-20T16:31:48.795" v="72" actId="47"/>
        <pc:sldMkLst>
          <pc:docMk/>
          <pc:sldMk cId="0" sldId="273"/>
        </pc:sldMkLst>
      </pc:sldChg>
      <pc:sldChg chg="del">
        <pc:chgData name="Wise, Dana" userId="70e63ec6-51c5-46c7-b387-d3a85e40febb" providerId="ADAL" clId="{D4887B31-1280-40A7-B734-59B2AD9D2974}" dt="2023-12-20T16:31:48.363" v="71" actId="47"/>
        <pc:sldMkLst>
          <pc:docMk/>
          <pc:sldMk cId="0" sldId="274"/>
        </pc:sldMkLst>
      </pc:sldChg>
      <pc:sldChg chg="del">
        <pc:chgData name="Wise, Dana" userId="70e63ec6-51c5-46c7-b387-d3a85e40febb" providerId="ADAL" clId="{D4887B31-1280-40A7-B734-59B2AD9D2974}" dt="2023-12-20T16:31:47.731" v="70" actId="47"/>
        <pc:sldMkLst>
          <pc:docMk/>
          <pc:sldMk cId="0" sldId="275"/>
        </pc:sldMkLst>
      </pc:sldChg>
      <pc:sldChg chg="addSp delSp modSp new del mod modClrScheme chgLayout">
        <pc:chgData name="Wise, Dana" userId="70e63ec6-51c5-46c7-b387-d3a85e40febb" providerId="ADAL" clId="{D4887B31-1280-40A7-B734-59B2AD9D2974}" dt="2023-12-20T16:38:32.176" v="201" actId="47"/>
        <pc:sldMkLst>
          <pc:docMk/>
          <pc:sldMk cId="4214934740" sldId="435"/>
        </pc:sldMkLst>
        <pc:spChg chg="del mod ord">
          <ac:chgData name="Wise, Dana" userId="70e63ec6-51c5-46c7-b387-d3a85e40febb" providerId="ADAL" clId="{D4887B31-1280-40A7-B734-59B2AD9D2974}" dt="2023-12-20T16:36:54.939" v="155" actId="700"/>
          <ac:spMkLst>
            <pc:docMk/>
            <pc:sldMk cId="4214934740" sldId="435"/>
            <ac:spMk id="2" creationId="{3E58659E-D9F0-FCC0-637C-430464961614}"/>
          </ac:spMkLst>
        </pc:spChg>
        <pc:spChg chg="add mod ord">
          <ac:chgData name="Wise, Dana" userId="70e63ec6-51c5-46c7-b387-d3a85e40febb" providerId="ADAL" clId="{D4887B31-1280-40A7-B734-59B2AD9D2974}" dt="2023-12-20T16:36:54.939" v="155" actId="700"/>
          <ac:spMkLst>
            <pc:docMk/>
            <pc:sldMk cId="4214934740" sldId="435"/>
            <ac:spMk id="3" creationId="{D75F2127-E7E6-5D88-C089-3AFDE58AFE3F}"/>
          </ac:spMkLst>
        </pc:spChg>
        <pc:spChg chg="add mod ord">
          <ac:chgData name="Wise, Dana" userId="70e63ec6-51c5-46c7-b387-d3a85e40febb" providerId="ADAL" clId="{D4887B31-1280-40A7-B734-59B2AD9D2974}" dt="2023-12-20T16:36:54.939" v="155" actId="700"/>
          <ac:spMkLst>
            <pc:docMk/>
            <pc:sldMk cId="4214934740" sldId="435"/>
            <ac:spMk id="4" creationId="{E57C99F6-871A-1293-DBD5-2954CEB05A67}"/>
          </ac:spMkLst>
        </pc:spChg>
      </pc:sldChg>
      <pc:sldChg chg="addSp delSp modSp add mod">
        <pc:chgData name="Wise, Dana" userId="70e63ec6-51c5-46c7-b387-d3a85e40febb" providerId="ADAL" clId="{D4887B31-1280-40A7-B734-59B2AD9D2974}" dt="2023-12-20T16:38:21.140" v="200" actId="1076"/>
        <pc:sldMkLst>
          <pc:docMk/>
          <pc:sldMk cId="2669845290" sldId="436"/>
        </pc:sldMkLst>
        <pc:spChg chg="mod">
          <ac:chgData name="Wise, Dana" userId="70e63ec6-51c5-46c7-b387-d3a85e40febb" providerId="ADAL" clId="{D4887B31-1280-40A7-B734-59B2AD9D2974}" dt="2023-12-20T16:37:14.687" v="181" actId="20577"/>
          <ac:spMkLst>
            <pc:docMk/>
            <pc:sldMk cId="2669845290" sldId="436"/>
            <ac:spMk id="2" creationId="{00000000-0000-0000-0000-000000000000}"/>
          </ac:spMkLst>
        </pc:spChg>
        <pc:picChg chg="add mod">
          <ac:chgData name="Wise, Dana" userId="70e63ec6-51c5-46c7-b387-d3a85e40febb" providerId="ADAL" clId="{D4887B31-1280-40A7-B734-59B2AD9D2974}" dt="2023-12-20T16:38:16.609" v="198" actId="1076"/>
          <ac:picMkLst>
            <pc:docMk/>
            <pc:sldMk cId="2669845290" sldId="436"/>
            <ac:picMk id="4" creationId="{14C501FD-C563-D4A2-CD72-ED16050B1064}"/>
          </ac:picMkLst>
        </pc:picChg>
        <pc:picChg chg="add mod">
          <ac:chgData name="Wise, Dana" userId="70e63ec6-51c5-46c7-b387-d3a85e40febb" providerId="ADAL" clId="{D4887B31-1280-40A7-B734-59B2AD9D2974}" dt="2023-12-20T16:38:21.140" v="200" actId="1076"/>
          <ac:picMkLst>
            <pc:docMk/>
            <pc:sldMk cId="2669845290" sldId="436"/>
            <ac:picMk id="6" creationId="{A119D417-3982-3208-C8E4-B2E2A1CE0B5F}"/>
          </ac:picMkLst>
        </pc:picChg>
        <pc:picChg chg="del">
          <ac:chgData name="Wise, Dana" userId="70e63ec6-51c5-46c7-b387-d3a85e40febb" providerId="ADAL" clId="{D4887B31-1280-40A7-B734-59B2AD9D2974}" dt="2023-12-20T16:37:20.474" v="182" actId="478"/>
          <ac:picMkLst>
            <pc:docMk/>
            <pc:sldMk cId="2669845290" sldId="436"/>
            <ac:picMk id="11" creationId="{80D37ABD-CF94-DCD0-417E-C40469FD7FBB}"/>
          </ac:picMkLst>
        </pc:picChg>
        <pc:picChg chg="del">
          <ac:chgData name="Wise, Dana" userId="70e63ec6-51c5-46c7-b387-d3a85e40febb" providerId="ADAL" clId="{D4887B31-1280-40A7-B734-59B2AD9D2974}" dt="2023-12-20T16:37:22.785" v="183" actId="478"/>
          <ac:picMkLst>
            <pc:docMk/>
            <pc:sldMk cId="2669845290" sldId="436"/>
            <ac:picMk id="13" creationId="{600E7F5B-D72F-6796-1239-C9CD3FA4F053}"/>
          </ac:picMkLst>
        </pc:picChg>
      </pc:sldChg>
    </pc:docChg>
  </pc:docChgLst>
  <pc:docChgLst>
    <pc:chgData name="Wise, Dana" userId="70e63ec6-51c5-46c7-b387-d3a85e40febb" providerId="ADAL" clId="{11CCABB5-1171-4A73-839D-E9F5B4EA6A31}"/>
    <pc:docChg chg="custSel addSld delSld modSld">
      <pc:chgData name="Wise, Dana" userId="70e63ec6-51c5-46c7-b387-d3a85e40febb" providerId="ADAL" clId="{11CCABB5-1171-4A73-839D-E9F5B4EA6A31}" dt="2024-02-06T13:57:52.654" v="179" actId="1076"/>
      <pc:docMkLst>
        <pc:docMk/>
      </pc:docMkLst>
      <pc:sldChg chg="delCm">
        <pc:chgData name="Wise, Dana" userId="70e63ec6-51c5-46c7-b387-d3a85e40febb" providerId="ADAL" clId="{11CCABB5-1171-4A73-839D-E9F5B4EA6A31}" dt="2024-02-05T17:10:05.780" v="78"/>
        <pc:sldMkLst>
          <pc:docMk/>
          <pc:sldMk cId="2091857361" sldId="264"/>
        </pc:sldMkLst>
      </pc:sldChg>
      <pc:sldChg chg="delCm">
        <pc:chgData name="Wise, Dana" userId="70e63ec6-51c5-46c7-b387-d3a85e40febb" providerId="ADAL" clId="{11CCABB5-1171-4A73-839D-E9F5B4EA6A31}" dt="2024-02-05T17:09:51.112" v="75"/>
        <pc:sldMkLst>
          <pc:docMk/>
          <pc:sldMk cId="2662177506" sldId="429"/>
        </pc:sldMkLst>
      </pc:sldChg>
      <pc:sldChg chg="addSp delSp modSp mod">
        <pc:chgData name="Wise, Dana" userId="70e63ec6-51c5-46c7-b387-d3a85e40febb" providerId="ADAL" clId="{11CCABB5-1171-4A73-839D-E9F5B4EA6A31}" dt="2024-02-05T17:09:23.959" v="73" actId="1076"/>
        <pc:sldMkLst>
          <pc:docMk/>
          <pc:sldMk cId="3790643668" sldId="439"/>
        </pc:sldMkLst>
        <pc:spChg chg="mod">
          <ac:chgData name="Wise, Dana" userId="70e63ec6-51c5-46c7-b387-d3a85e40febb" providerId="ADAL" clId="{11CCABB5-1171-4A73-839D-E9F5B4EA6A31}" dt="2024-02-05T17:08:49.280" v="69" actId="20577"/>
          <ac:spMkLst>
            <pc:docMk/>
            <pc:sldMk cId="3790643668" sldId="439"/>
            <ac:spMk id="2" creationId="{00000000-0000-0000-0000-000000000000}"/>
          </ac:spMkLst>
        </pc:spChg>
        <pc:spChg chg="mod">
          <ac:chgData name="Wise, Dana" userId="70e63ec6-51c5-46c7-b387-d3a85e40febb" providerId="ADAL" clId="{11CCABB5-1171-4A73-839D-E9F5B4EA6A31}" dt="2024-02-05T17:09:10.803" v="71" actId="14100"/>
          <ac:spMkLst>
            <pc:docMk/>
            <pc:sldMk cId="3790643668" sldId="439"/>
            <ac:spMk id="14" creationId="{1484598F-6A24-B661-4643-388283F51A4A}"/>
          </ac:spMkLst>
        </pc:spChg>
        <pc:picChg chg="del">
          <ac:chgData name="Wise, Dana" userId="70e63ec6-51c5-46c7-b387-d3a85e40febb" providerId="ADAL" clId="{11CCABB5-1171-4A73-839D-E9F5B4EA6A31}" dt="2024-02-05T17:06:17.047" v="1" actId="478"/>
          <ac:picMkLst>
            <pc:docMk/>
            <pc:sldMk cId="3790643668" sldId="439"/>
            <ac:picMk id="5" creationId="{17A1A5D2-695A-EF42-28D7-125CD1859C3D}"/>
          </ac:picMkLst>
        </pc:picChg>
        <pc:picChg chg="add mod">
          <ac:chgData name="Wise, Dana" userId="70e63ec6-51c5-46c7-b387-d3a85e40febb" providerId="ADAL" clId="{11CCABB5-1171-4A73-839D-E9F5B4EA6A31}" dt="2024-02-05T17:09:15.029" v="72" actId="1076"/>
          <ac:picMkLst>
            <pc:docMk/>
            <pc:sldMk cId="3790643668" sldId="439"/>
            <ac:picMk id="6" creationId="{7E14589B-AA5D-4135-E663-05DBEB98DE7C}"/>
          </ac:picMkLst>
        </pc:picChg>
        <pc:picChg chg="del">
          <ac:chgData name="Wise, Dana" userId="70e63ec6-51c5-46c7-b387-d3a85e40febb" providerId="ADAL" clId="{11CCABB5-1171-4A73-839D-E9F5B4EA6A31}" dt="2024-02-05T17:06:16.514" v="0" actId="478"/>
          <ac:picMkLst>
            <pc:docMk/>
            <pc:sldMk cId="3790643668" sldId="439"/>
            <ac:picMk id="8" creationId="{0B771202-05AD-5327-7FC9-500350437670}"/>
          </ac:picMkLst>
        </pc:picChg>
        <pc:picChg chg="add mod">
          <ac:chgData name="Wise, Dana" userId="70e63ec6-51c5-46c7-b387-d3a85e40febb" providerId="ADAL" clId="{11CCABB5-1171-4A73-839D-E9F5B4EA6A31}" dt="2024-02-05T17:09:23.959" v="73" actId="1076"/>
          <ac:picMkLst>
            <pc:docMk/>
            <pc:sldMk cId="3790643668" sldId="439"/>
            <ac:picMk id="9" creationId="{9616AC90-0250-E5E7-BBD2-B9182C5FB9E8}"/>
          </ac:picMkLst>
        </pc:picChg>
        <pc:picChg chg="add mod ord">
          <ac:chgData name="Wise, Dana" userId="70e63ec6-51c5-46c7-b387-d3a85e40febb" providerId="ADAL" clId="{11CCABB5-1171-4A73-839D-E9F5B4EA6A31}" dt="2024-02-05T17:08:19.110" v="50" actId="1076"/>
          <ac:picMkLst>
            <pc:docMk/>
            <pc:sldMk cId="3790643668" sldId="439"/>
            <ac:picMk id="11" creationId="{538C3D08-0687-511D-8F87-922118D665BA}"/>
          </ac:picMkLst>
        </pc:picChg>
        <pc:cxnChg chg="del">
          <ac:chgData name="Wise, Dana" userId="70e63ec6-51c5-46c7-b387-d3a85e40febb" providerId="ADAL" clId="{11CCABB5-1171-4A73-839D-E9F5B4EA6A31}" dt="2024-02-05T17:06:17.667" v="2" actId="478"/>
          <ac:cxnSpMkLst>
            <pc:docMk/>
            <pc:sldMk cId="3790643668" sldId="439"/>
            <ac:cxnSpMk id="4" creationId="{85C28BE8-DA65-178D-3600-710DCA08063F}"/>
          </ac:cxnSpMkLst>
        </pc:cxnChg>
      </pc:sldChg>
      <pc:sldChg chg="add">
        <pc:chgData name="Wise, Dana" userId="70e63ec6-51c5-46c7-b387-d3a85e40febb" providerId="ADAL" clId="{11CCABB5-1171-4A73-839D-E9F5B4EA6A31}" dt="2024-02-05T17:18:26.878" v="79"/>
        <pc:sldMkLst>
          <pc:docMk/>
          <pc:sldMk cId="1220607746" sldId="440"/>
        </pc:sldMkLst>
      </pc:sldChg>
      <pc:sldChg chg="new del">
        <pc:chgData name="Wise, Dana" userId="70e63ec6-51c5-46c7-b387-d3a85e40febb" providerId="ADAL" clId="{11CCABB5-1171-4A73-839D-E9F5B4EA6A31}" dt="2024-02-06T13:53:43.802" v="82" actId="47"/>
        <pc:sldMkLst>
          <pc:docMk/>
          <pc:sldMk cId="1232189336" sldId="441"/>
        </pc:sldMkLst>
      </pc:sldChg>
      <pc:sldChg chg="addSp delSp modSp add mod">
        <pc:chgData name="Wise, Dana" userId="70e63ec6-51c5-46c7-b387-d3a85e40febb" providerId="ADAL" clId="{11CCABB5-1171-4A73-839D-E9F5B4EA6A31}" dt="2024-02-06T13:56:19.850" v="143" actId="14100"/>
        <pc:sldMkLst>
          <pc:docMk/>
          <pc:sldMk cId="2488579508" sldId="442"/>
        </pc:sldMkLst>
        <pc:spChg chg="mod">
          <ac:chgData name="Wise, Dana" userId="70e63ec6-51c5-46c7-b387-d3a85e40febb" providerId="ADAL" clId="{11CCABB5-1171-4A73-839D-E9F5B4EA6A31}" dt="2024-02-06T13:56:05.649" v="142" actId="20577"/>
          <ac:spMkLst>
            <pc:docMk/>
            <pc:sldMk cId="2488579508" sldId="442"/>
            <ac:spMk id="2" creationId="{00000000-0000-0000-0000-000000000000}"/>
          </ac:spMkLst>
        </pc:spChg>
        <pc:spChg chg="mod">
          <ac:chgData name="Wise, Dana" userId="70e63ec6-51c5-46c7-b387-d3a85e40febb" providerId="ADAL" clId="{11CCABB5-1171-4A73-839D-E9F5B4EA6A31}" dt="2024-02-06T13:56:19.850" v="143" actId="14100"/>
          <ac:spMkLst>
            <pc:docMk/>
            <pc:sldMk cId="2488579508" sldId="442"/>
            <ac:spMk id="14" creationId="{1484598F-6A24-B661-4643-388283F51A4A}"/>
          </ac:spMkLst>
        </pc:spChg>
        <pc:picChg chg="add del mod">
          <ac:chgData name="Wise, Dana" userId="70e63ec6-51c5-46c7-b387-d3a85e40febb" providerId="ADAL" clId="{11CCABB5-1171-4A73-839D-E9F5B4EA6A31}" dt="2024-02-06T13:54:08.083" v="102" actId="478"/>
          <ac:picMkLst>
            <pc:docMk/>
            <pc:sldMk cId="2488579508" sldId="442"/>
            <ac:picMk id="4" creationId="{0CF41FB2-A1F0-7705-9A54-6F4257AA8263}"/>
          </ac:picMkLst>
        </pc:picChg>
        <pc:picChg chg="del">
          <ac:chgData name="Wise, Dana" userId="70e63ec6-51c5-46c7-b387-d3a85e40febb" providerId="ADAL" clId="{11CCABB5-1171-4A73-839D-E9F5B4EA6A31}" dt="2024-02-06T13:53:45.419" v="83" actId="478"/>
          <ac:picMkLst>
            <pc:docMk/>
            <pc:sldMk cId="2488579508" sldId="442"/>
            <ac:picMk id="6" creationId="{7E14589B-AA5D-4135-E663-05DBEB98DE7C}"/>
          </ac:picMkLst>
        </pc:picChg>
        <pc:picChg chg="add mod">
          <ac:chgData name="Wise, Dana" userId="70e63ec6-51c5-46c7-b387-d3a85e40febb" providerId="ADAL" clId="{11CCABB5-1171-4A73-839D-E9F5B4EA6A31}" dt="2024-02-06T13:55:31.456" v="129" actId="1076"/>
          <ac:picMkLst>
            <pc:docMk/>
            <pc:sldMk cId="2488579508" sldId="442"/>
            <ac:picMk id="7" creationId="{783B27F1-5C49-7D4B-9772-C32E5A68CA93}"/>
          </ac:picMkLst>
        </pc:picChg>
        <pc:picChg chg="del">
          <ac:chgData name="Wise, Dana" userId="70e63ec6-51c5-46c7-b387-d3a85e40febb" providerId="ADAL" clId="{11CCABB5-1171-4A73-839D-E9F5B4EA6A31}" dt="2024-02-06T13:53:46.485" v="85" actId="478"/>
          <ac:picMkLst>
            <pc:docMk/>
            <pc:sldMk cId="2488579508" sldId="442"/>
            <ac:picMk id="9" creationId="{9616AC90-0250-E5E7-BBD2-B9182C5FB9E8}"/>
          </ac:picMkLst>
        </pc:picChg>
        <pc:picChg chg="add mod modCrop">
          <ac:chgData name="Wise, Dana" userId="70e63ec6-51c5-46c7-b387-d3a85e40febb" providerId="ADAL" clId="{11CCABB5-1171-4A73-839D-E9F5B4EA6A31}" dt="2024-02-06T13:55:35.334" v="130" actId="1076"/>
          <ac:picMkLst>
            <pc:docMk/>
            <pc:sldMk cId="2488579508" sldId="442"/>
            <ac:picMk id="10" creationId="{F82AC95A-0AE5-2088-54E1-E0069E3A6C9E}"/>
          </ac:picMkLst>
        </pc:picChg>
        <pc:picChg chg="del">
          <ac:chgData name="Wise, Dana" userId="70e63ec6-51c5-46c7-b387-d3a85e40febb" providerId="ADAL" clId="{11CCABB5-1171-4A73-839D-E9F5B4EA6A31}" dt="2024-02-06T13:53:46.053" v="84" actId="478"/>
          <ac:picMkLst>
            <pc:docMk/>
            <pc:sldMk cId="2488579508" sldId="442"/>
            <ac:picMk id="11" creationId="{538C3D08-0687-511D-8F87-922118D665BA}"/>
          </ac:picMkLst>
        </pc:picChg>
        <pc:picChg chg="add mod modCrop">
          <ac:chgData name="Wise, Dana" userId="70e63ec6-51c5-46c7-b387-d3a85e40febb" providerId="ADAL" clId="{11CCABB5-1171-4A73-839D-E9F5B4EA6A31}" dt="2024-02-06T13:55:29.956" v="128" actId="1076"/>
          <ac:picMkLst>
            <pc:docMk/>
            <pc:sldMk cId="2488579508" sldId="442"/>
            <ac:picMk id="12" creationId="{4A5D5C6A-EE2C-ACB5-EB24-FA209836A842}"/>
          </ac:picMkLst>
        </pc:picChg>
      </pc:sldChg>
      <pc:sldChg chg="addSp delSp modSp add mod">
        <pc:chgData name="Wise, Dana" userId="70e63ec6-51c5-46c7-b387-d3a85e40febb" providerId="ADAL" clId="{11CCABB5-1171-4A73-839D-E9F5B4EA6A31}" dt="2024-02-06T13:57:52.654" v="179" actId="1076"/>
        <pc:sldMkLst>
          <pc:docMk/>
          <pc:sldMk cId="3008707047" sldId="443"/>
        </pc:sldMkLst>
        <pc:spChg chg="mod">
          <ac:chgData name="Wise, Dana" userId="70e63ec6-51c5-46c7-b387-d3a85e40febb" providerId="ADAL" clId="{11CCABB5-1171-4A73-839D-E9F5B4EA6A31}" dt="2024-02-06T13:57:01.170" v="157" actId="20577"/>
          <ac:spMkLst>
            <pc:docMk/>
            <pc:sldMk cId="3008707047" sldId="443"/>
            <ac:spMk id="2" creationId="{00000000-0000-0000-0000-000000000000}"/>
          </ac:spMkLst>
        </pc:spChg>
        <pc:picChg chg="add mod">
          <ac:chgData name="Wise, Dana" userId="70e63ec6-51c5-46c7-b387-d3a85e40febb" providerId="ADAL" clId="{11CCABB5-1171-4A73-839D-E9F5B4EA6A31}" dt="2024-02-06T13:57:14.176" v="161" actId="14100"/>
          <ac:picMkLst>
            <pc:docMk/>
            <pc:sldMk cId="3008707047" sldId="443"/>
            <ac:picMk id="4" creationId="{046A0E1F-5802-220B-AA10-890AE23EBCAE}"/>
          </ac:picMkLst>
        </pc:picChg>
        <pc:picChg chg="add mod">
          <ac:chgData name="Wise, Dana" userId="70e63ec6-51c5-46c7-b387-d3a85e40febb" providerId="ADAL" clId="{11CCABB5-1171-4A73-839D-E9F5B4EA6A31}" dt="2024-02-06T13:57:52.654" v="179" actId="1076"/>
          <ac:picMkLst>
            <pc:docMk/>
            <pc:sldMk cId="3008707047" sldId="443"/>
            <ac:picMk id="6" creationId="{4217C33C-9A45-50AA-EF26-B35130ABF8D0}"/>
          </ac:picMkLst>
        </pc:picChg>
        <pc:picChg chg="del mod">
          <ac:chgData name="Wise, Dana" userId="70e63ec6-51c5-46c7-b387-d3a85e40febb" providerId="ADAL" clId="{11CCABB5-1171-4A73-839D-E9F5B4EA6A31}" dt="2024-02-06T13:57:29.300" v="170" actId="478"/>
          <ac:picMkLst>
            <pc:docMk/>
            <pc:sldMk cId="3008707047" sldId="443"/>
            <ac:picMk id="7" creationId="{783B27F1-5C49-7D4B-9772-C32E5A68CA93}"/>
          </ac:picMkLst>
        </pc:picChg>
        <pc:picChg chg="add mod">
          <ac:chgData name="Wise, Dana" userId="70e63ec6-51c5-46c7-b387-d3a85e40febb" providerId="ADAL" clId="{11CCABB5-1171-4A73-839D-E9F5B4EA6A31}" dt="2024-02-06T13:57:51.648" v="178" actId="1076"/>
          <ac:picMkLst>
            <pc:docMk/>
            <pc:sldMk cId="3008707047" sldId="443"/>
            <ac:picMk id="9" creationId="{F118420F-BCEF-B670-2567-5648EFF6D850}"/>
          </ac:picMkLst>
        </pc:picChg>
        <pc:picChg chg="del">
          <ac:chgData name="Wise, Dana" userId="70e63ec6-51c5-46c7-b387-d3a85e40febb" providerId="ADAL" clId="{11CCABB5-1171-4A73-839D-E9F5B4EA6A31}" dt="2024-02-06T13:57:02.920" v="158" actId="478"/>
          <ac:picMkLst>
            <pc:docMk/>
            <pc:sldMk cId="3008707047" sldId="443"/>
            <ac:picMk id="10" creationId="{F82AC95A-0AE5-2088-54E1-E0069E3A6C9E}"/>
          </ac:picMkLst>
        </pc:picChg>
        <pc:picChg chg="del">
          <ac:chgData name="Wise, Dana" userId="70e63ec6-51c5-46c7-b387-d3a85e40febb" providerId="ADAL" clId="{11CCABB5-1171-4A73-839D-E9F5B4EA6A31}" dt="2024-02-06T13:57:15.181" v="162" actId="478"/>
          <ac:picMkLst>
            <pc:docMk/>
            <pc:sldMk cId="3008707047" sldId="443"/>
            <ac:picMk id="12" creationId="{4A5D5C6A-EE2C-ACB5-EB24-FA209836A842}"/>
          </ac:picMkLst>
        </pc:picChg>
      </pc:sldChg>
    </pc:docChg>
  </pc:docChgLst>
  <pc:docChgLst>
    <pc:chgData name="Wise, Dana" userId="70e63ec6-51c5-46c7-b387-d3a85e40febb" providerId="ADAL" clId="{FE6E7C1A-55EF-4A7F-9742-6ABD634A3206}"/>
    <pc:docChg chg="custSel addSld delSld modSld">
      <pc:chgData name="Wise, Dana" userId="70e63ec6-51c5-46c7-b387-d3a85e40febb" providerId="ADAL" clId="{FE6E7C1A-55EF-4A7F-9742-6ABD634A3206}" dt="2024-02-02T20:50:05.312" v="56" actId="6549"/>
      <pc:docMkLst>
        <pc:docMk/>
      </pc:docMkLst>
      <pc:sldChg chg="modSp mod">
        <pc:chgData name="Wise, Dana" userId="70e63ec6-51c5-46c7-b387-d3a85e40febb" providerId="ADAL" clId="{FE6E7C1A-55EF-4A7F-9742-6ABD634A3206}" dt="2024-02-02T20:46:24.929" v="16" actId="20577"/>
        <pc:sldMkLst>
          <pc:docMk/>
          <pc:sldMk cId="0" sldId="257"/>
        </pc:sldMkLst>
        <pc:spChg chg="mod">
          <ac:chgData name="Wise, Dana" userId="70e63ec6-51c5-46c7-b387-d3a85e40febb" providerId="ADAL" clId="{FE6E7C1A-55EF-4A7F-9742-6ABD634A3206}" dt="2024-02-02T20:46:24.929" v="16" actId="20577"/>
          <ac:spMkLst>
            <pc:docMk/>
            <pc:sldMk cId="0" sldId="257"/>
            <ac:spMk id="19" creationId="{00000000-0000-0000-0000-000000000000}"/>
          </ac:spMkLst>
        </pc:spChg>
      </pc:sldChg>
      <pc:sldChg chg="modSp mod">
        <pc:chgData name="Wise, Dana" userId="70e63ec6-51c5-46c7-b387-d3a85e40febb" providerId="ADAL" clId="{FE6E7C1A-55EF-4A7F-9742-6ABD634A3206}" dt="2024-02-02T20:46:35.759" v="17"/>
        <pc:sldMkLst>
          <pc:docMk/>
          <pc:sldMk cId="0" sldId="258"/>
        </pc:sldMkLst>
        <pc:spChg chg="mod">
          <ac:chgData name="Wise, Dana" userId="70e63ec6-51c5-46c7-b387-d3a85e40febb" providerId="ADAL" clId="{FE6E7C1A-55EF-4A7F-9742-6ABD634A3206}" dt="2024-02-02T20:46:35.759" v="17"/>
          <ac:spMkLst>
            <pc:docMk/>
            <pc:sldMk cId="0" sldId="258"/>
            <ac:spMk id="19" creationId="{00000000-0000-0000-0000-000000000000}"/>
          </ac:spMkLst>
        </pc:spChg>
      </pc:sldChg>
      <pc:sldChg chg="add del">
        <pc:chgData name="Wise, Dana" userId="70e63ec6-51c5-46c7-b387-d3a85e40febb" providerId="ADAL" clId="{FE6E7C1A-55EF-4A7F-9742-6ABD634A3206}" dt="2024-02-02T20:47:16.799" v="20"/>
        <pc:sldMkLst>
          <pc:docMk/>
          <pc:sldMk cId="849614445" sldId="259"/>
        </pc:sldMkLst>
      </pc:sldChg>
      <pc:sldChg chg="add del">
        <pc:chgData name="Wise, Dana" userId="70e63ec6-51c5-46c7-b387-d3a85e40febb" providerId="ADAL" clId="{FE6E7C1A-55EF-4A7F-9742-6ABD634A3206}" dt="2024-02-02T20:46:07.039" v="1"/>
        <pc:sldMkLst>
          <pc:docMk/>
          <pc:sldMk cId="1813695098" sldId="260"/>
        </pc:sldMkLst>
      </pc:sldChg>
      <pc:sldChg chg="modSp mod">
        <pc:chgData name="Wise, Dana" userId="70e63ec6-51c5-46c7-b387-d3a85e40febb" providerId="ADAL" clId="{FE6E7C1A-55EF-4A7F-9742-6ABD634A3206}" dt="2024-02-02T20:46:39.934" v="18"/>
        <pc:sldMkLst>
          <pc:docMk/>
          <pc:sldMk cId="0" sldId="263"/>
        </pc:sldMkLst>
        <pc:spChg chg="mod">
          <ac:chgData name="Wise, Dana" userId="70e63ec6-51c5-46c7-b387-d3a85e40febb" providerId="ADAL" clId="{FE6E7C1A-55EF-4A7F-9742-6ABD634A3206}" dt="2024-02-02T20:46:39.934" v="18"/>
          <ac:spMkLst>
            <pc:docMk/>
            <pc:sldMk cId="0" sldId="263"/>
            <ac:spMk id="6" creationId="{00000000-0000-0000-0000-000000000000}"/>
          </ac:spMkLst>
        </pc:spChg>
      </pc:sldChg>
      <pc:sldChg chg="add del">
        <pc:chgData name="Wise, Dana" userId="70e63ec6-51c5-46c7-b387-d3a85e40febb" providerId="ADAL" clId="{FE6E7C1A-55EF-4A7F-9742-6ABD634A3206}" dt="2024-02-02T20:46:07.039" v="1"/>
        <pc:sldMkLst>
          <pc:docMk/>
          <pc:sldMk cId="2091857361" sldId="264"/>
        </pc:sldMkLst>
      </pc:sldChg>
      <pc:sldChg chg="modSp mod">
        <pc:chgData name="Wise, Dana" userId="70e63ec6-51c5-46c7-b387-d3a85e40febb" providerId="ADAL" clId="{FE6E7C1A-55EF-4A7F-9742-6ABD634A3206}" dt="2024-02-02T20:46:44.651" v="19"/>
        <pc:sldMkLst>
          <pc:docMk/>
          <pc:sldMk cId="0" sldId="270"/>
        </pc:sldMkLst>
        <pc:spChg chg="mod">
          <ac:chgData name="Wise, Dana" userId="70e63ec6-51c5-46c7-b387-d3a85e40febb" providerId="ADAL" clId="{FE6E7C1A-55EF-4A7F-9742-6ABD634A3206}" dt="2024-02-02T20:46:44.651" v="19"/>
          <ac:spMkLst>
            <pc:docMk/>
            <pc:sldMk cId="0" sldId="270"/>
            <ac:spMk id="6" creationId="{00000000-0000-0000-0000-000000000000}"/>
          </ac:spMkLst>
        </pc:spChg>
      </pc:sldChg>
      <pc:sldChg chg="add">
        <pc:chgData name="Wise, Dana" userId="70e63ec6-51c5-46c7-b387-d3a85e40febb" providerId="ADAL" clId="{FE6E7C1A-55EF-4A7F-9742-6ABD634A3206}" dt="2024-02-02T20:47:59.823" v="21"/>
        <pc:sldMkLst>
          <pc:docMk/>
          <pc:sldMk cId="4033268123" sldId="411"/>
        </pc:sldMkLst>
      </pc:sldChg>
      <pc:sldChg chg="del">
        <pc:chgData name="Wise, Dana" userId="70e63ec6-51c5-46c7-b387-d3a85e40febb" providerId="ADAL" clId="{FE6E7C1A-55EF-4A7F-9742-6ABD634A3206}" dt="2024-02-02T20:44:39.558" v="0" actId="47"/>
        <pc:sldMkLst>
          <pc:docMk/>
          <pc:sldMk cId="1418046578" sldId="418"/>
        </pc:sldMkLst>
      </pc:sldChg>
      <pc:sldChg chg="del">
        <pc:chgData name="Wise, Dana" userId="70e63ec6-51c5-46c7-b387-d3a85e40febb" providerId="ADAL" clId="{FE6E7C1A-55EF-4A7F-9742-6ABD634A3206}" dt="2024-02-02T20:44:39.558" v="0" actId="47"/>
        <pc:sldMkLst>
          <pc:docMk/>
          <pc:sldMk cId="1223112576" sldId="429"/>
        </pc:sldMkLst>
      </pc:sldChg>
      <pc:sldChg chg="add">
        <pc:chgData name="Wise, Dana" userId="70e63ec6-51c5-46c7-b387-d3a85e40febb" providerId="ADAL" clId="{FE6E7C1A-55EF-4A7F-9742-6ABD634A3206}" dt="2024-02-02T20:46:07.039" v="1"/>
        <pc:sldMkLst>
          <pc:docMk/>
          <pc:sldMk cId="2662177506" sldId="429"/>
        </pc:sldMkLst>
      </pc:sldChg>
      <pc:sldChg chg="del">
        <pc:chgData name="Wise, Dana" userId="70e63ec6-51c5-46c7-b387-d3a85e40febb" providerId="ADAL" clId="{FE6E7C1A-55EF-4A7F-9742-6ABD634A3206}" dt="2024-02-02T20:44:39.558" v="0" actId="47"/>
        <pc:sldMkLst>
          <pc:docMk/>
          <pc:sldMk cId="2530352328" sldId="430"/>
        </pc:sldMkLst>
      </pc:sldChg>
      <pc:sldChg chg="del">
        <pc:chgData name="Wise, Dana" userId="70e63ec6-51c5-46c7-b387-d3a85e40febb" providerId="ADAL" clId="{FE6E7C1A-55EF-4A7F-9742-6ABD634A3206}" dt="2024-02-02T20:46:10.843" v="2" actId="47"/>
        <pc:sldMkLst>
          <pc:docMk/>
          <pc:sldMk cId="2903294659" sldId="431"/>
        </pc:sldMkLst>
      </pc:sldChg>
      <pc:sldChg chg="del">
        <pc:chgData name="Wise, Dana" userId="70e63ec6-51c5-46c7-b387-d3a85e40febb" providerId="ADAL" clId="{FE6E7C1A-55EF-4A7F-9742-6ABD634A3206}" dt="2024-02-02T20:44:39.558" v="0" actId="47"/>
        <pc:sldMkLst>
          <pc:docMk/>
          <pc:sldMk cId="296536778" sldId="437"/>
        </pc:sldMkLst>
      </pc:sldChg>
      <pc:sldChg chg="addSp modSp mod">
        <pc:chgData name="Wise, Dana" userId="70e63ec6-51c5-46c7-b387-d3a85e40febb" providerId="ADAL" clId="{FE6E7C1A-55EF-4A7F-9742-6ABD634A3206}" dt="2024-02-02T20:50:05.312" v="56" actId="6549"/>
        <pc:sldMkLst>
          <pc:docMk/>
          <pc:sldMk cId="3790643668" sldId="439"/>
        </pc:sldMkLst>
        <pc:spChg chg="mod">
          <ac:chgData name="Wise, Dana" userId="70e63ec6-51c5-46c7-b387-d3a85e40febb" providerId="ADAL" clId="{FE6E7C1A-55EF-4A7F-9742-6ABD634A3206}" dt="2024-02-02T20:50:05.312" v="56" actId="6549"/>
          <ac:spMkLst>
            <pc:docMk/>
            <pc:sldMk cId="3790643668" sldId="439"/>
            <ac:spMk id="2" creationId="{00000000-0000-0000-0000-000000000000}"/>
          </ac:spMkLst>
        </pc:spChg>
        <pc:cxnChg chg="add mod">
          <ac:chgData name="Wise, Dana" userId="70e63ec6-51c5-46c7-b387-d3a85e40febb" providerId="ADAL" clId="{FE6E7C1A-55EF-4A7F-9742-6ABD634A3206}" dt="2024-02-02T20:49:56.301" v="24" actId="13822"/>
          <ac:cxnSpMkLst>
            <pc:docMk/>
            <pc:sldMk cId="3790643668" sldId="439"/>
            <ac:cxnSpMk id="4" creationId="{85C28BE8-DA65-178D-3600-710DCA08063F}"/>
          </ac:cxnSpMkLst>
        </pc:cxnChg>
      </pc:sldChg>
      <pc:sldMasterChg chg="delSldLayout">
        <pc:chgData name="Wise, Dana" userId="70e63ec6-51c5-46c7-b387-d3a85e40febb" providerId="ADAL" clId="{FE6E7C1A-55EF-4A7F-9742-6ABD634A3206}" dt="2024-02-02T20:46:10.843" v="2" actId="47"/>
        <pc:sldMasterMkLst>
          <pc:docMk/>
          <pc:sldMasterMk cId="0" sldId="2147483648"/>
        </pc:sldMasterMkLst>
        <pc:sldLayoutChg chg="del">
          <pc:chgData name="Wise, Dana" userId="70e63ec6-51c5-46c7-b387-d3a85e40febb" providerId="ADAL" clId="{FE6E7C1A-55EF-4A7F-9742-6ABD634A3206}" dt="2024-02-02T20:46:10.843" v="2" actId="47"/>
          <pc:sldLayoutMkLst>
            <pc:docMk/>
            <pc:sldMasterMk cId="0" sldId="2147483648"/>
            <pc:sldLayoutMk cId="118697309" sldId="2147483666"/>
          </pc:sldLayoutMkLst>
        </pc:sldLayoutChg>
        <pc:sldLayoutChg chg="del">
          <pc:chgData name="Wise, Dana" userId="70e63ec6-51c5-46c7-b387-d3a85e40febb" providerId="ADAL" clId="{FE6E7C1A-55EF-4A7F-9742-6ABD634A3206}" dt="2024-02-02T20:44:39.558" v="0" actId="47"/>
          <pc:sldLayoutMkLst>
            <pc:docMk/>
            <pc:sldMasterMk cId="0" sldId="2147483648"/>
            <pc:sldLayoutMk cId="1586614323" sldId="2147483667"/>
          </pc:sldLayoutMkLst>
        </pc:sldLayoutChg>
      </pc:sldMasterChg>
    </pc:docChg>
  </pc:docChgLst>
  <pc:docChgLst>
    <pc:chgData name="Wise, Dana" userId="70e63ec6-51c5-46c7-b387-d3a85e40febb" providerId="ADAL" clId="{7B617BEB-3D6A-47E9-A758-F4D2DA7F41F4}"/>
    <pc:docChg chg="custSel addSld delSld modSld delMainMaster">
      <pc:chgData name="Wise, Dana" userId="70e63ec6-51c5-46c7-b387-d3a85e40febb" providerId="ADAL" clId="{7B617BEB-3D6A-47E9-A758-F4D2DA7F41F4}" dt="2024-01-11T18:29:15.188" v="72" actId="47"/>
      <pc:docMkLst>
        <pc:docMk/>
      </pc:docMkLst>
      <pc:sldChg chg="modSp mod">
        <pc:chgData name="Wise, Dana" userId="70e63ec6-51c5-46c7-b387-d3a85e40febb" providerId="ADAL" clId="{7B617BEB-3D6A-47E9-A758-F4D2DA7F41F4}" dt="2024-01-11T18:09:13.178" v="70" actId="20577"/>
        <pc:sldMkLst>
          <pc:docMk/>
          <pc:sldMk cId="0" sldId="257"/>
        </pc:sldMkLst>
        <pc:spChg chg="mod">
          <ac:chgData name="Wise, Dana" userId="70e63ec6-51c5-46c7-b387-d3a85e40febb" providerId="ADAL" clId="{7B617BEB-3D6A-47E9-A758-F4D2DA7F41F4}" dt="2024-01-11T18:09:13.178" v="70" actId="20577"/>
          <ac:spMkLst>
            <pc:docMk/>
            <pc:sldMk cId="0" sldId="257"/>
            <ac:spMk id="19" creationId="{00000000-0000-0000-0000-000000000000}"/>
          </ac:spMkLst>
        </pc:spChg>
      </pc:sldChg>
      <pc:sldChg chg="modSp mod">
        <pc:chgData name="Wise, Dana" userId="70e63ec6-51c5-46c7-b387-d3a85e40febb" providerId="ADAL" clId="{7B617BEB-3D6A-47E9-A758-F4D2DA7F41F4}" dt="2024-01-10T18:25:03.361" v="6" actId="20577"/>
        <pc:sldMkLst>
          <pc:docMk/>
          <pc:sldMk cId="0" sldId="258"/>
        </pc:sldMkLst>
        <pc:spChg chg="mod">
          <ac:chgData name="Wise, Dana" userId="70e63ec6-51c5-46c7-b387-d3a85e40febb" providerId="ADAL" clId="{7B617BEB-3D6A-47E9-A758-F4D2DA7F41F4}" dt="2024-01-10T18:25:03.361" v="6" actId="20577"/>
          <ac:spMkLst>
            <pc:docMk/>
            <pc:sldMk cId="0" sldId="258"/>
            <ac:spMk id="19" creationId="{00000000-0000-0000-0000-000000000000}"/>
          </ac:spMkLst>
        </pc:spChg>
      </pc:sldChg>
      <pc:sldChg chg="add">
        <pc:chgData name="Wise, Dana" userId="70e63ec6-51c5-46c7-b387-d3a85e40febb" providerId="ADAL" clId="{7B617BEB-3D6A-47E9-A758-F4D2DA7F41F4}" dt="2024-01-10T18:25:18.156" v="8"/>
        <pc:sldMkLst>
          <pc:docMk/>
          <pc:sldMk cId="849614445" sldId="259"/>
        </pc:sldMkLst>
      </pc:sldChg>
      <pc:sldChg chg="add">
        <pc:chgData name="Wise, Dana" userId="70e63ec6-51c5-46c7-b387-d3a85e40febb" providerId="ADAL" clId="{7B617BEB-3D6A-47E9-A758-F4D2DA7F41F4}" dt="2024-01-10T18:25:43.466" v="11"/>
        <pc:sldMkLst>
          <pc:docMk/>
          <pc:sldMk cId="1813695098" sldId="260"/>
        </pc:sldMkLst>
      </pc:sldChg>
      <pc:sldChg chg="modSp mod">
        <pc:chgData name="Wise, Dana" userId="70e63ec6-51c5-46c7-b387-d3a85e40febb" providerId="ADAL" clId="{7B617BEB-3D6A-47E9-A758-F4D2DA7F41F4}" dt="2024-01-10T18:24:56.347" v="3" actId="20577"/>
        <pc:sldMkLst>
          <pc:docMk/>
          <pc:sldMk cId="0" sldId="263"/>
        </pc:sldMkLst>
        <pc:spChg chg="mod">
          <ac:chgData name="Wise, Dana" userId="70e63ec6-51c5-46c7-b387-d3a85e40febb" providerId="ADAL" clId="{7B617BEB-3D6A-47E9-A758-F4D2DA7F41F4}" dt="2024-01-10T18:24:56.347" v="3" actId="20577"/>
          <ac:spMkLst>
            <pc:docMk/>
            <pc:sldMk cId="0" sldId="263"/>
            <ac:spMk id="6" creationId="{00000000-0000-0000-0000-000000000000}"/>
          </ac:spMkLst>
        </pc:spChg>
      </pc:sldChg>
      <pc:sldChg chg="add">
        <pc:chgData name="Wise, Dana" userId="70e63ec6-51c5-46c7-b387-d3a85e40febb" providerId="ADAL" clId="{7B617BEB-3D6A-47E9-A758-F4D2DA7F41F4}" dt="2024-01-10T18:25:37.464" v="10"/>
        <pc:sldMkLst>
          <pc:docMk/>
          <pc:sldMk cId="2091857361" sldId="264"/>
        </pc:sldMkLst>
      </pc:sldChg>
      <pc:sldChg chg="modSp mod">
        <pc:chgData name="Wise, Dana" userId="70e63ec6-51c5-46c7-b387-d3a85e40febb" providerId="ADAL" clId="{7B617BEB-3D6A-47E9-A758-F4D2DA7F41F4}" dt="2024-01-11T18:08:56.975" v="57" actId="20577"/>
        <pc:sldMkLst>
          <pc:docMk/>
          <pc:sldMk cId="0" sldId="270"/>
        </pc:sldMkLst>
        <pc:spChg chg="mod">
          <ac:chgData name="Wise, Dana" userId="70e63ec6-51c5-46c7-b387-d3a85e40febb" providerId="ADAL" clId="{7B617BEB-3D6A-47E9-A758-F4D2DA7F41F4}" dt="2024-01-11T18:08:56.975" v="57" actId="20577"/>
          <ac:spMkLst>
            <pc:docMk/>
            <pc:sldMk cId="0" sldId="270"/>
            <ac:spMk id="6" creationId="{00000000-0000-0000-0000-000000000000}"/>
          </ac:spMkLst>
        </pc:spChg>
      </pc:sldChg>
      <pc:sldChg chg="del">
        <pc:chgData name="Wise, Dana" userId="70e63ec6-51c5-46c7-b387-d3a85e40febb" providerId="ADAL" clId="{7B617BEB-3D6A-47E9-A758-F4D2DA7F41F4}" dt="2024-01-11T17:31:30.308" v="52" actId="47"/>
        <pc:sldMkLst>
          <pc:docMk/>
          <pc:sldMk cId="0" sldId="271"/>
        </pc:sldMkLst>
      </pc:sldChg>
      <pc:sldChg chg="add">
        <pc:chgData name="Wise, Dana" userId="70e63ec6-51c5-46c7-b387-d3a85e40febb" providerId="ADAL" clId="{7B617BEB-3D6A-47E9-A758-F4D2DA7F41F4}" dt="2024-01-10T18:26:43.793" v="12"/>
        <pc:sldMkLst>
          <pc:docMk/>
          <pc:sldMk cId="1418046578" sldId="418"/>
        </pc:sldMkLst>
      </pc:sldChg>
      <pc:sldChg chg="del">
        <pc:chgData name="Wise, Dana" userId="70e63ec6-51c5-46c7-b387-d3a85e40febb" providerId="ADAL" clId="{7B617BEB-3D6A-47E9-A758-F4D2DA7F41F4}" dt="2024-01-10T18:25:07.667" v="7" actId="47"/>
        <pc:sldMkLst>
          <pc:docMk/>
          <pc:sldMk cId="2736313156" sldId="426"/>
        </pc:sldMkLst>
      </pc:sldChg>
      <pc:sldChg chg="add">
        <pc:chgData name="Wise, Dana" userId="70e63ec6-51c5-46c7-b387-d3a85e40febb" providerId="ADAL" clId="{7B617BEB-3D6A-47E9-A758-F4D2DA7F41F4}" dt="2024-01-10T18:25:43.466" v="11"/>
        <pc:sldMkLst>
          <pc:docMk/>
          <pc:sldMk cId="1223112576" sldId="429"/>
        </pc:sldMkLst>
      </pc:sldChg>
      <pc:sldChg chg="del">
        <pc:chgData name="Wise, Dana" userId="70e63ec6-51c5-46c7-b387-d3a85e40febb" providerId="ADAL" clId="{7B617BEB-3D6A-47E9-A758-F4D2DA7F41F4}" dt="2024-01-10T18:24:51.456" v="0" actId="47"/>
        <pc:sldMkLst>
          <pc:docMk/>
          <pc:sldMk cId="4147340836" sldId="429"/>
        </pc:sldMkLst>
      </pc:sldChg>
      <pc:sldChg chg="del">
        <pc:chgData name="Wise, Dana" userId="70e63ec6-51c5-46c7-b387-d3a85e40febb" providerId="ADAL" clId="{7B617BEB-3D6A-47E9-A758-F4D2DA7F41F4}" dt="2024-01-10T18:24:51.456" v="0" actId="47"/>
        <pc:sldMkLst>
          <pc:docMk/>
          <pc:sldMk cId="767879916" sldId="430"/>
        </pc:sldMkLst>
      </pc:sldChg>
      <pc:sldChg chg="add">
        <pc:chgData name="Wise, Dana" userId="70e63ec6-51c5-46c7-b387-d3a85e40febb" providerId="ADAL" clId="{7B617BEB-3D6A-47E9-A758-F4D2DA7F41F4}" dt="2024-01-10T18:25:43.466" v="11"/>
        <pc:sldMkLst>
          <pc:docMk/>
          <pc:sldMk cId="2530352328" sldId="430"/>
        </pc:sldMkLst>
      </pc:sldChg>
      <pc:sldChg chg="del">
        <pc:chgData name="Wise, Dana" userId="70e63ec6-51c5-46c7-b387-d3a85e40febb" providerId="ADAL" clId="{7B617BEB-3D6A-47E9-A758-F4D2DA7F41F4}" dt="2024-01-10T18:25:07.667" v="7" actId="47"/>
        <pc:sldMkLst>
          <pc:docMk/>
          <pc:sldMk cId="2039565389" sldId="431"/>
        </pc:sldMkLst>
      </pc:sldChg>
      <pc:sldChg chg="add">
        <pc:chgData name="Wise, Dana" userId="70e63ec6-51c5-46c7-b387-d3a85e40febb" providerId="ADAL" clId="{7B617BEB-3D6A-47E9-A758-F4D2DA7F41F4}" dt="2024-01-10T18:25:26.660" v="9"/>
        <pc:sldMkLst>
          <pc:docMk/>
          <pc:sldMk cId="2903294659" sldId="431"/>
        </pc:sldMkLst>
      </pc:sldChg>
      <pc:sldChg chg="del">
        <pc:chgData name="Wise, Dana" userId="70e63ec6-51c5-46c7-b387-d3a85e40febb" providerId="ADAL" clId="{7B617BEB-3D6A-47E9-A758-F4D2DA7F41F4}" dt="2024-01-10T18:25:07.667" v="7" actId="47"/>
        <pc:sldMkLst>
          <pc:docMk/>
          <pc:sldMk cId="114684693" sldId="432"/>
        </pc:sldMkLst>
      </pc:sldChg>
      <pc:sldChg chg="del">
        <pc:chgData name="Wise, Dana" userId="70e63ec6-51c5-46c7-b387-d3a85e40febb" providerId="ADAL" clId="{7B617BEB-3D6A-47E9-A758-F4D2DA7F41F4}" dt="2024-01-10T18:25:07.667" v="7" actId="47"/>
        <pc:sldMkLst>
          <pc:docMk/>
          <pc:sldMk cId="3961314050" sldId="433"/>
        </pc:sldMkLst>
      </pc:sldChg>
      <pc:sldChg chg="del">
        <pc:chgData name="Wise, Dana" userId="70e63ec6-51c5-46c7-b387-d3a85e40febb" providerId="ADAL" clId="{7B617BEB-3D6A-47E9-A758-F4D2DA7F41F4}" dt="2024-01-10T18:24:51.456" v="0" actId="47"/>
        <pc:sldMkLst>
          <pc:docMk/>
          <pc:sldMk cId="3219278517" sldId="434"/>
        </pc:sldMkLst>
      </pc:sldChg>
      <pc:sldChg chg="del">
        <pc:chgData name="Wise, Dana" userId="70e63ec6-51c5-46c7-b387-d3a85e40febb" providerId="ADAL" clId="{7B617BEB-3D6A-47E9-A758-F4D2DA7F41F4}" dt="2024-01-11T17:31:31.646" v="53" actId="47"/>
        <pc:sldMkLst>
          <pc:docMk/>
          <pc:sldMk cId="2669845290" sldId="436"/>
        </pc:sldMkLst>
      </pc:sldChg>
      <pc:sldChg chg="add">
        <pc:chgData name="Wise, Dana" userId="70e63ec6-51c5-46c7-b387-d3a85e40febb" providerId="ADAL" clId="{7B617BEB-3D6A-47E9-A758-F4D2DA7F41F4}" dt="2024-01-10T18:26:43.793" v="12"/>
        <pc:sldMkLst>
          <pc:docMk/>
          <pc:sldMk cId="296536778" sldId="437"/>
        </pc:sldMkLst>
      </pc:sldChg>
      <pc:sldChg chg="new del">
        <pc:chgData name="Wise, Dana" userId="70e63ec6-51c5-46c7-b387-d3a85e40febb" providerId="ADAL" clId="{7B617BEB-3D6A-47E9-A758-F4D2DA7F41F4}" dt="2024-01-11T17:31:33.468" v="54" actId="47"/>
        <pc:sldMkLst>
          <pc:docMk/>
          <pc:sldMk cId="3529365973" sldId="438"/>
        </pc:sldMkLst>
      </pc:sldChg>
      <pc:sldChg chg="addSp delSp modSp add mod">
        <pc:chgData name="Wise, Dana" userId="70e63ec6-51c5-46c7-b387-d3a85e40febb" providerId="ADAL" clId="{7B617BEB-3D6A-47E9-A758-F4D2DA7F41F4}" dt="2024-01-11T17:31:12.405" v="51" actId="1440"/>
        <pc:sldMkLst>
          <pc:docMk/>
          <pc:sldMk cId="3790643668" sldId="439"/>
        </pc:sldMkLst>
        <pc:spChg chg="mod">
          <ac:chgData name="Wise, Dana" userId="70e63ec6-51c5-46c7-b387-d3a85e40febb" providerId="ADAL" clId="{7B617BEB-3D6A-47E9-A758-F4D2DA7F41F4}" dt="2024-01-11T17:30:21.141" v="37" actId="20577"/>
          <ac:spMkLst>
            <pc:docMk/>
            <pc:sldMk cId="3790643668" sldId="439"/>
            <ac:spMk id="2" creationId="{00000000-0000-0000-0000-000000000000}"/>
          </ac:spMkLst>
        </pc:spChg>
        <pc:picChg chg="del">
          <ac:chgData name="Wise, Dana" userId="70e63ec6-51c5-46c7-b387-d3a85e40febb" providerId="ADAL" clId="{7B617BEB-3D6A-47E9-A758-F4D2DA7F41F4}" dt="2024-01-11T17:30:34.994" v="39" actId="478"/>
          <ac:picMkLst>
            <pc:docMk/>
            <pc:sldMk cId="3790643668" sldId="439"/>
            <ac:picMk id="4" creationId="{14C501FD-C563-D4A2-CD72-ED16050B1064}"/>
          </ac:picMkLst>
        </pc:picChg>
        <pc:picChg chg="add mod">
          <ac:chgData name="Wise, Dana" userId="70e63ec6-51c5-46c7-b387-d3a85e40febb" providerId="ADAL" clId="{7B617BEB-3D6A-47E9-A758-F4D2DA7F41F4}" dt="2024-01-11T17:30:51.731" v="45" actId="1076"/>
          <ac:picMkLst>
            <pc:docMk/>
            <pc:sldMk cId="3790643668" sldId="439"/>
            <ac:picMk id="5" creationId="{17A1A5D2-695A-EF42-28D7-125CD1859C3D}"/>
          </ac:picMkLst>
        </pc:picChg>
        <pc:picChg chg="del">
          <ac:chgData name="Wise, Dana" userId="70e63ec6-51c5-46c7-b387-d3a85e40febb" providerId="ADAL" clId="{7B617BEB-3D6A-47E9-A758-F4D2DA7F41F4}" dt="2024-01-11T17:30:34.441" v="38" actId="478"/>
          <ac:picMkLst>
            <pc:docMk/>
            <pc:sldMk cId="3790643668" sldId="439"/>
            <ac:picMk id="6" creationId="{A119D417-3982-3208-C8E4-B2E2A1CE0B5F}"/>
          </ac:picMkLst>
        </pc:picChg>
        <pc:picChg chg="add mod">
          <ac:chgData name="Wise, Dana" userId="70e63ec6-51c5-46c7-b387-d3a85e40febb" providerId="ADAL" clId="{7B617BEB-3D6A-47E9-A758-F4D2DA7F41F4}" dt="2024-01-11T17:31:12.405" v="51" actId="1440"/>
          <ac:picMkLst>
            <pc:docMk/>
            <pc:sldMk cId="3790643668" sldId="439"/>
            <ac:picMk id="8" creationId="{0B771202-05AD-5327-7FC9-500350437670}"/>
          </ac:picMkLst>
        </pc:picChg>
      </pc:sldChg>
      <pc:sldChg chg="add del">
        <pc:chgData name="Wise, Dana" userId="70e63ec6-51c5-46c7-b387-d3a85e40febb" providerId="ADAL" clId="{7B617BEB-3D6A-47E9-A758-F4D2DA7F41F4}" dt="2024-01-11T18:29:15.188" v="72" actId="47"/>
        <pc:sldMkLst>
          <pc:docMk/>
          <pc:sldMk cId="2689393879" sldId="440"/>
        </pc:sldMkLst>
      </pc:sldChg>
      <pc:sldMasterChg chg="del delSldLayout">
        <pc:chgData name="Wise, Dana" userId="70e63ec6-51c5-46c7-b387-d3a85e40febb" providerId="ADAL" clId="{7B617BEB-3D6A-47E9-A758-F4D2DA7F41F4}" dt="2024-01-10T18:25:07.667" v="7" actId="47"/>
        <pc:sldMasterMkLst>
          <pc:docMk/>
          <pc:sldMasterMk cId="434778276" sldId="2147483666"/>
        </pc:sldMasterMkLst>
        <pc:sldLayoutChg chg="del">
          <pc:chgData name="Wise, Dana" userId="70e63ec6-51c5-46c7-b387-d3a85e40febb" providerId="ADAL" clId="{7B617BEB-3D6A-47E9-A758-F4D2DA7F41F4}" dt="2024-01-10T18:25:07.667" v="7" actId="47"/>
          <pc:sldLayoutMkLst>
            <pc:docMk/>
            <pc:sldMasterMk cId="434778276" sldId="2147483666"/>
            <pc:sldLayoutMk cId="3159148493" sldId="2147483667"/>
          </pc:sldLayoutMkLst>
        </pc:sldLayoutChg>
        <pc:sldLayoutChg chg="del">
          <pc:chgData name="Wise, Dana" userId="70e63ec6-51c5-46c7-b387-d3a85e40febb" providerId="ADAL" clId="{7B617BEB-3D6A-47E9-A758-F4D2DA7F41F4}" dt="2024-01-10T18:25:07.667" v="7" actId="47"/>
          <pc:sldLayoutMkLst>
            <pc:docMk/>
            <pc:sldMasterMk cId="434778276" sldId="2147483666"/>
            <pc:sldLayoutMk cId="1768167178" sldId="2147483668"/>
          </pc:sldLayoutMkLst>
        </pc:sldLayoutChg>
        <pc:sldLayoutChg chg="del">
          <pc:chgData name="Wise, Dana" userId="70e63ec6-51c5-46c7-b387-d3a85e40febb" providerId="ADAL" clId="{7B617BEB-3D6A-47E9-A758-F4D2DA7F41F4}" dt="2024-01-10T18:25:07.667" v="7" actId="47"/>
          <pc:sldLayoutMkLst>
            <pc:docMk/>
            <pc:sldMasterMk cId="434778276" sldId="2147483666"/>
            <pc:sldLayoutMk cId="3546517638" sldId="2147483669"/>
          </pc:sldLayoutMkLst>
        </pc:sldLayoutChg>
        <pc:sldLayoutChg chg="del">
          <pc:chgData name="Wise, Dana" userId="70e63ec6-51c5-46c7-b387-d3a85e40febb" providerId="ADAL" clId="{7B617BEB-3D6A-47E9-A758-F4D2DA7F41F4}" dt="2024-01-10T18:25:07.667" v="7" actId="47"/>
          <pc:sldLayoutMkLst>
            <pc:docMk/>
            <pc:sldMasterMk cId="434778276" sldId="2147483666"/>
            <pc:sldLayoutMk cId="4097195175" sldId="2147483670"/>
          </pc:sldLayoutMkLst>
        </pc:sldLayoutChg>
        <pc:sldLayoutChg chg="del">
          <pc:chgData name="Wise, Dana" userId="70e63ec6-51c5-46c7-b387-d3a85e40febb" providerId="ADAL" clId="{7B617BEB-3D6A-47E9-A758-F4D2DA7F41F4}" dt="2024-01-10T18:25:07.667" v="7" actId="47"/>
          <pc:sldLayoutMkLst>
            <pc:docMk/>
            <pc:sldMasterMk cId="434778276" sldId="2147483666"/>
            <pc:sldLayoutMk cId="1738286240" sldId="2147483671"/>
          </pc:sldLayoutMkLst>
        </pc:sldLayoutChg>
      </pc:sldMasterChg>
      <pc:sldMasterChg chg="del delSldLayout">
        <pc:chgData name="Wise, Dana" userId="70e63ec6-51c5-46c7-b387-d3a85e40febb" providerId="ADAL" clId="{7B617BEB-3D6A-47E9-A758-F4D2DA7F41F4}" dt="2024-01-10T18:24:51.456" v="0" actId="47"/>
        <pc:sldMasterMkLst>
          <pc:docMk/>
          <pc:sldMasterMk cId="1953874270" sldId="2147483672"/>
        </pc:sldMasterMkLst>
        <pc:sldLayoutChg chg="del">
          <pc:chgData name="Wise, Dana" userId="70e63ec6-51c5-46c7-b387-d3a85e40febb" providerId="ADAL" clId="{7B617BEB-3D6A-47E9-A758-F4D2DA7F41F4}" dt="2024-01-10T18:24:51.456" v="0" actId="47"/>
          <pc:sldLayoutMkLst>
            <pc:docMk/>
            <pc:sldMasterMk cId="1953874270" sldId="2147483672"/>
            <pc:sldLayoutMk cId="899415511" sldId="2147483673"/>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54915926" sldId="2147483674"/>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1553900475" sldId="2147483675"/>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1545145143" sldId="2147483676"/>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2906834852" sldId="2147483677"/>
          </pc:sldLayoutMkLst>
        </pc:sldLayoutChg>
        <pc:sldLayoutChg chg="del">
          <pc:chgData name="Wise, Dana" userId="70e63ec6-51c5-46c7-b387-d3a85e40febb" providerId="ADAL" clId="{7B617BEB-3D6A-47E9-A758-F4D2DA7F41F4}" dt="2024-01-10T18:24:51.456" v="0" actId="47"/>
          <pc:sldLayoutMkLst>
            <pc:docMk/>
            <pc:sldMasterMk cId="1953874270" sldId="2147483672"/>
            <pc:sldLayoutMk cId="2524994325" sldId="2147483678"/>
          </pc:sldLayoutMkLst>
        </pc:sldLayoutChg>
      </pc:sldMasterChg>
      <pc:sldMasterChg chg="del delSldLayout">
        <pc:chgData name="Wise, Dana" userId="70e63ec6-51c5-46c7-b387-d3a85e40febb" providerId="ADAL" clId="{7B617BEB-3D6A-47E9-A758-F4D2DA7F41F4}" dt="2024-01-10T18:24:51.456" v="0" actId="47"/>
        <pc:sldMasterMkLst>
          <pc:docMk/>
          <pc:sldMasterMk cId="3372957751" sldId="2147483679"/>
        </pc:sldMasterMkLst>
        <pc:sldLayoutChg chg="del">
          <pc:chgData name="Wise, Dana" userId="70e63ec6-51c5-46c7-b387-d3a85e40febb" providerId="ADAL" clId="{7B617BEB-3D6A-47E9-A758-F4D2DA7F41F4}" dt="2024-01-10T18:24:51.456" v="0" actId="47"/>
          <pc:sldLayoutMkLst>
            <pc:docMk/>
            <pc:sldMasterMk cId="3372957751" sldId="2147483679"/>
            <pc:sldLayoutMk cId="2938130390" sldId="2147483680"/>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2086067872" sldId="2147483681"/>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174322818" sldId="2147483682"/>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2881039051" sldId="2147483683"/>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901674231" sldId="2147483684"/>
          </pc:sldLayoutMkLst>
        </pc:sldLayoutChg>
        <pc:sldLayoutChg chg="del">
          <pc:chgData name="Wise, Dana" userId="70e63ec6-51c5-46c7-b387-d3a85e40febb" providerId="ADAL" clId="{7B617BEB-3D6A-47E9-A758-F4D2DA7F41F4}" dt="2024-01-10T18:24:51.456" v="0" actId="47"/>
          <pc:sldLayoutMkLst>
            <pc:docMk/>
            <pc:sldMasterMk cId="3372957751" sldId="2147483679"/>
            <pc:sldLayoutMk cId="1429191406" sldId="21474836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0DD31E4-20C1-4ED1-AD06-BC530D30B3FF}" type="datetimeFigureOut">
              <a:rPr lang="en-US" smtClean="0"/>
              <a:t>2/6/2024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7D9639E-4AB1-4E87-9839-8B7BF6E6CCBF}" type="slidenum">
              <a:rPr lang="en-US" smtClean="0"/>
              <a:t>‹#›</a:t>
            </a:fld>
            <a:endParaRPr lang="en-US"/>
          </a:p>
        </p:txBody>
      </p:sp>
    </p:spTree>
    <p:extLst>
      <p:ext uri="{BB962C8B-B14F-4D97-AF65-F5344CB8AC3E}">
        <p14:creationId xmlns:p14="http://schemas.microsoft.com/office/powerpoint/2010/main" val="406925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4</a:t>
            </a:fld>
            <a:endParaRPr lang="en-US"/>
          </a:p>
        </p:txBody>
      </p:sp>
    </p:spTree>
    <p:extLst>
      <p:ext uri="{BB962C8B-B14F-4D97-AF65-F5344CB8AC3E}">
        <p14:creationId xmlns:p14="http://schemas.microsoft.com/office/powerpoint/2010/main" val="222837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5</a:t>
            </a:fld>
            <a:endParaRPr lang="en-US"/>
          </a:p>
        </p:txBody>
      </p:sp>
    </p:spTree>
    <p:extLst>
      <p:ext uri="{BB962C8B-B14F-4D97-AF65-F5344CB8AC3E}">
        <p14:creationId xmlns:p14="http://schemas.microsoft.com/office/powerpoint/2010/main" val="222837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8</a:t>
            </a:fld>
            <a:endParaRPr lang="en-US"/>
          </a:p>
        </p:txBody>
      </p:sp>
    </p:spTree>
    <p:extLst>
      <p:ext uri="{BB962C8B-B14F-4D97-AF65-F5344CB8AC3E}">
        <p14:creationId xmlns:p14="http://schemas.microsoft.com/office/powerpoint/2010/main" val="180903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9</a:t>
            </a:fld>
            <a:endParaRPr lang="en-US"/>
          </a:p>
        </p:txBody>
      </p:sp>
    </p:spTree>
    <p:extLst>
      <p:ext uri="{BB962C8B-B14F-4D97-AF65-F5344CB8AC3E}">
        <p14:creationId xmlns:p14="http://schemas.microsoft.com/office/powerpoint/2010/main" val="18090343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pic>
        <p:nvPicPr>
          <p:cNvPr id="17" name="bg object 17"/>
          <p:cNvPicPr/>
          <p:nvPr/>
        </p:nvPicPr>
        <p:blipFill>
          <a:blip r:embed="rId3" cstate="print"/>
          <a:stretch>
            <a:fillRect/>
          </a:stretch>
        </p:blipFill>
        <p:spPr>
          <a:xfrm>
            <a:off x="0" y="0"/>
            <a:ext cx="12192000" cy="294131"/>
          </a:xfrm>
          <a:prstGeom prst="rect">
            <a:avLst/>
          </a:prstGeom>
        </p:spPr>
      </p:pic>
      <p:pic>
        <p:nvPicPr>
          <p:cNvPr id="18" name="bg object 18"/>
          <p:cNvPicPr/>
          <p:nvPr/>
        </p:nvPicPr>
        <p:blipFill>
          <a:blip r:embed="rId4" cstate="print"/>
          <a:stretch>
            <a:fillRect/>
          </a:stretch>
        </p:blipFill>
        <p:spPr>
          <a:xfrm>
            <a:off x="4902708" y="15240"/>
            <a:ext cx="2386583" cy="256031"/>
          </a:xfrm>
          <a:prstGeom prst="rect">
            <a:avLst/>
          </a:prstGeom>
        </p:spPr>
      </p:pic>
      <p:pic>
        <p:nvPicPr>
          <p:cNvPr id="19" name="bg object 19"/>
          <p:cNvPicPr/>
          <p:nvPr/>
        </p:nvPicPr>
        <p:blipFill>
          <a:blip r:embed="rId5" cstate="print"/>
          <a:stretch>
            <a:fillRect/>
          </a:stretch>
        </p:blipFill>
        <p:spPr>
          <a:xfrm>
            <a:off x="10652759" y="379476"/>
            <a:ext cx="1441702" cy="605027"/>
          </a:xfrm>
          <a:prstGeom prst="rect">
            <a:avLst/>
          </a:prstGeom>
        </p:spPr>
      </p:pic>
      <p:sp>
        <p:nvSpPr>
          <p:cNvPr id="20" name="bg object 20"/>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6" cstate="print"/>
          <a:stretch>
            <a:fillRect/>
          </a:stretch>
        </p:blipFill>
        <p:spPr>
          <a:xfrm>
            <a:off x="9339935" y="5833844"/>
            <a:ext cx="2191307" cy="611178"/>
          </a:xfrm>
          <a:prstGeom prst="rect">
            <a:avLst/>
          </a:prstGeom>
        </p:spPr>
      </p:pic>
      <p:sp>
        <p:nvSpPr>
          <p:cNvPr id="22" name="bg object 22"/>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23" name="bg object 23"/>
          <p:cNvPicPr/>
          <p:nvPr/>
        </p:nvPicPr>
        <p:blipFill>
          <a:blip r:embed="rId7" cstate="print"/>
          <a:stretch>
            <a:fillRect/>
          </a:stretch>
        </p:blipFill>
        <p:spPr>
          <a:xfrm>
            <a:off x="0" y="0"/>
            <a:ext cx="772668" cy="6857999"/>
          </a:xfrm>
          <a:prstGeom prst="rect">
            <a:avLst/>
          </a:prstGeom>
        </p:spPr>
      </p:pic>
      <p:pic>
        <p:nvPicPr>
          <p:cNvPr id="24" name="bg object 24"/>
          <p:cNvPicPr/>
          <p:nvPr/>
        </p:nvPicPr>
        <p:blipFill>
          <a:blip r:embed="rId8" cstate="print"/>
          <a:stretch>
            <a:fillRect/>
          </a:stretch>
        </p:blipFill>
        <p:spPr>
          <a:xfrm>
            <a:off x="1011936" y="1969007"/>
            <a:ext cx="4431791" cy="1650492"/>
          </a:xfrm>
          <a:prstGeom prst="rect">
            <a:avLst/>
          </a:prstGeom>
        </p:spPr>
      </p:pic>
      <p:sp>
        <p:nvSpPr>
          <p:cNvPr id="25" name="bg object 25"/>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2" name="Holder 2"/>
          <p:cNvSpPr>
            <a:spLocks noGrp="1"/>
          </p:cNvSpPr>
          <p:nvPr>
            <p:ph type="ctrTitle"/>
          </p:nvPr>
        </p:nvSpPr>
        <p:spPr>
          <a:xfrm>
            <a:off x="6126100" y="1953229"/>
            <a:ext cx="4698365" cy="1122680"/>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12192000" cy="0"/>
          </a:xfrm>
          <a:custGeom>
            <a:avLst/>
            <a:gdLst/>
            <a:ahLst/>
            <a:cxnLst/>
            <a:rect l="l" t="t" r="r" b="b"/>
            <a:pathLst>
              <a:path w="12192000">
                <a:moveTo>
                  <a:pt x="0" y="0"/>
                </a:moveTo>
                <a:lnTo>
                  <a:pt x="12192000" y="0"/>
                </a:lnTo>
              </a:path>
            </a:pathLst>
          </a:custGeom>
          <a:ln w="127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sp>
        <p:nvSpPr>
          <p:cNvPr id="17" name="bg object 17"/>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18" name="bg object 18"/>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0" y="0"/>
            <a:ext cx="12192000" cy="294131"/>
          </a:xfrm>
          <a:prstGeom prst="rect">
            <a:avLst/>
          </a:prstGeom>
        </p:spPr>
      </p:pic>
      <p:pic>
        <p:nvPicPr>
          <p:cNvPr id="20" name="bg object 20"/>
          <p:cNvPicPr/>
          <p:nvPr/>
        </p:nvPicPr>
        <p:blipFill>
          <a:blip r:embed="rId4" cstate="print"/>
          <a:stretch>
            <a:fillRect/>
          </a:stretch>
        </p:blipFill>
        <p:spPr>
          <a:xfrm>
            <a:off x="4902708" y="15240"/>
            <a:ext cx="2386583" cy="256031"/>
          </a:xfrm>
          <a:prstGeom prst="rect">
            <a:avLst/>
          </a:prstGeom>
        </p:spPr>
      </p:pic>
      <p:pic>
        <p:nvPicPr>
          <p:cNvPr id="21" name="bg object 21"/>
          <p:cNvPicPr/>
          <p:nvPr/>
        </p:nvPicPr>
        <p:blipFill>
          <a:blip r:embed="rId5" cstate="print"/>
          <a:stretch>
            <a:fillRect/>
          </a:stretch>
        </p:blipFill>
        <p:spPr>
          <a:xfrm>
            <a:off x="10652759" y="379476"/>
            <a:ext cx="1441702" cy="605027"/>
          </a:xfrm>
          <a:prstGeom prst="rect">
            <a:avLst/>
          </a:prstGeom>
        </p:spPr>
      </p:pic>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94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07795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0" y="0"/>
            <a:ext cx="12192000" cy="1278635"/>
          </a:xfrm>
          <a:prstGeom prst="rect">
            <a:avLst/>
          </a:prstGeom>
        </p:spPr>
      </p:pic>
      <p:sp>
        <p:nvSpPr>
          <p:cNvPr id="2" name="Holder 2"/>
          <p:cNvSpPr>
            <a:spLocks noGrp="1"/>
          </p:cNvSpPr>
          <p:nvPr>
            <p:ph type="title"/>
          </p:nvPr>
        </p:nvSpPr>
        <p:spPr>
          <a:xfrm>
            <a:off x="1314871" y="345234"/>
            <a:ext cx="6315709" cy="330834"/>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app.powerbi.com/groups/me/apps/d5191292-f6f8-4519-af19-c3b276f4d4dc/reports/9e55ad95-b684-4dbc-8847-48d93d12876b/ReportSection46f56ab6b836a70b7913?experience=power-bi"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app.powerbi.com/groups/me/apps/d5191292-f6f8-4519-af19-c3b276f4d4dc/reports/93681d9a-6feb-408c-a9b8-b1e718f94bba/ReportSection96240ce038ad59e421eb?experience=power-bi"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osha.gov/workplace-stress" TargetMode="External"/><Relationship Id="rId2" Type="http://schemas.openxmlformats.org/officeDocument/2006/relationships/image" Target="../media/image27.tmp"/><Relationship Id="rId1" Type="http://schemas.openxmlformats.org/officeDocument/2006/relationships/slideLayout" Target="../slideLayouts/slideLayout4.xml"/><Relationship Id="rId5" Type="http://schemas.openxmlformats.org/officeDocument/2006/relationships/image" Target="../media/image29.tmp"/><Relationship Id="rId4" Type="http://schemas.openxmlformats.org/officeDocument/2006/relationships/image" Target="../media/image28.tmp"/></Relationships>
</file>

<file path=ppt/slides/_rels/slide13.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https://www.msha.gov/sites/default/files/fatalities/fatalgrams/December%2014%202023%20-%20Fatality%20Alert%20-%20Bison%20No.%201.pdf" TargetMode="External"/><Relationship Id="rId1" Type="http://schemas.openxmlformats.org/officeDocument/2006/relationships/slideLayout" Target="../slideLayouts/slideLayout4.xml"/><Relationship Id="rId4" Type="http://schemas.openxmlformats.org/officeDocument/2006/relationships/image" Target="../media/image31.tmp"/></Relationships>
</file>

<file path=ppt/slides/_rels/slide1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hyperlink" Target="https://www.msha.gov/sites/default/files/fatalities/fatalgrams/December%2014%202023%20-%20Fatality%20Alert-%20%20Beck%20Street.pdf" TargetMode="External"/><Relationship Id="rId1" Type="http://schemas.openxmlformats.org/officeDocument/2006/relationships/slideLayout" Target="../slideLayouts/slideLayout4.xml"/><Relationship Id="rId5" Type="http://schemas.openxmlformats.org/officeDocument/2006/relationships/image" Target="../media/image34.tmp"/><Relationship Id="rId4" Type="http://schemas.openxmlformats.org/officeDocument/2006/relationships/image" Target="../media/image33.tm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1278890"/>
            <a:chOff x="0" y="0"/>
            <a:chExt cx="12193270" cy="127889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grpSp>
      <p:sp>
        <p:nvSpPr>
          <p:cNvPr id="9" name="object 9"/>
          <p:cNvSpPr txBox="1">
            <a:spLocks noGrp="1"/>
          </p:cNvSpPr>
          <p:nvPr>
            <p:ph type="title"/>
          </p:nvPr>
        </p:nvSpPr>
        <p:spPr>
          <a:xfrm>
            <a:off x="860224" y="406028"/>
            <a:ext cx="5483860" cy="513715"/>
          </a:xfrm>
          <a:prstGeom prst="rect">
            <a:avLst/>
          </a:prstGeom>
        </p:spPr>
        <p:txBody>
          <a:bodyPr vert="horz" wrap="square" lIns="0" tIns="13335" rIns="0" bIns="0" rtlCol="0">
            <a:spAutoFit/>
          </a:bodyPr>
          <a:lstStyle/>
          <a:p>
            <a:pPr marL="12700">
              <a:lnSpc>
                <a:spcPct val="100000"/>
              </a:lnSpc>
              <a:spcBef>
                <a:spcPts val="105"/>
              </a:spcBef>
            </a:pPr>
            <a:r>
              <a:rPr sz="3200" b="1" dirty="0">
                <a:latin typeface="Arial"/>
                <a:cs typeface="Arial"/>
              </a:rPr>
              <a:t>FCX</a:t>
            </a:r>
            <a:r>
              <a:rPr sz="3200" b="1" spc="-50" dirty="0">
                <a:latin typeface="Arial"/>
                <a:cs typeface="Arial"/>
              </a:rPr>
              <a:t> </a:t>
            </a:r>
            <a:r>
              <a:rPr sz="3200" b="1" dirty="0">
                <a:latin typeface="Arial"/>
                <a:cs typeface="Arial"/>
              </a:rPr>
              <a:t>Monthly</a:t>
            </a:r>
            <a:r>
              <a:rPr sz="3200" b="1" spc="-55" dirty="0">
                <a:latin typeface="Arial"/>
                <a:cs typeface="Arial"/>
              </a:rPr>
              <a:t> </a:t>
            </a:r>
            <a:r>
              <a:rPr sz="3200" b="1" dirty="0">
                <a:latin typeface="Arial"/>
                <a:cs typeface="Arial"/>
              </a:rPr>
              <a:t>Safety</a:t>
            </a:r>
            <a:r>
              <a:rPr sz="3200" b="1" spc="-40" dirty="0">
                <a:latin typeface="Arial"/>
                <a:cs typeface="Arial"/>
              </a:rPr>
              <a:t> </a:t>
            </a:r>
            <a:r>
              <a:rPr sz="3200" b="1" spc="-10" dirty="0">
                <a:latin typeface="Arial"/>
                <a:cs typeface="Arial"/>
              </a:rPr>
              <a:t>Content</a:t>
            </a:r>
            <a:endParaRPr sz="3200">
              <a:latin typeface="Arial"/>
              <a:cs typeface="Arial"/>
            </a:endParaRPr>
          </a:p>
        </p:txBody>
      </p:sp>
      <p:sp>
        <p:nvSpPr>
          <p:cNvPr id="10" name="object 10"/>
          <p:cNvSpPr txBox="1"/>
          <p:nvPr/>
        </p:nvSpPr>
        <p:spPr>
          <a:xfrm>
            <a:off x="457200" y="1508342"/>
            <a:ext cx="11430000" cy="5489323"/>
          </a:xfrm>
          <a:prstGeom prst="rect">
            <a:avLst/>
          </a:prstGeom>
        </p:spPr>
        <p:txBody>
          <a:bodyPr vert="horz" wrap="square" lIns="0" tIns="53975" rIns="0" bIns="0" rtlCol="0">
            <a:spAutoFit/>
          </a:bodyPr>
          <a:lstStyle/>
          <a:p>
            <a:pPr marL="12700" marR="370840">
              <a:lnSpc>
                <a:spcPts val="2590"/>
              </a:lnSpc>
              <a:spcBef>
                <a:spcPts val="425"/>
              </a:spcBef>
            </a:pPr>
            <a:r>
              <a:rPr sz="2400" dirty="0">
                <a:latin typeface="Arial"/>
                <a:cs typeface="Arial"/>
              </a:rPr>
              <a:t>The</a:t>
            </a:r>
            <a:r>
              <a:rPr sz="2400" spc="-30" dirty="0">
                <a:latin typeface="Arial"/>
                <a:cs typeface="Arial"/>
              </a:rPr>
              <a:t> </a:t>
            </a:r>
            <a:r>
              <a:rPr sz="2400" dirty="0">
                <a:latin typeface="Arial"/>
                <a:cs typeface="Arial"/>
              </a:rPr>
              <a:t>following</a:t>
            </a:r>
            <a:r>
              <a:rPr sz="2400" spc="10" dirty="0">
                <a:latin typeface="Arial"/>
                <a:cs typeface="Arial"/>
              </a:rPr>
              <a:t> </a:t>
            </a:r>
            <a:r>
              <a:rPr sz="2400" dirty="0">
                <a:latin typeface="Arial"/>
                <a:cs typeface="Arial"/>
              </a:rPr>
              <a:t>slides</a:t>
            </a:r>
            <a:r>
              <a:rPr sz="2400" spc="5" dirty="0">
                <a:latin typeface="Arial"/>
                <a:cs typeface="Arial"/>
              </a:rPr>
              <a:t> </a:t>
            </a:r>
            <a:r>
              <a:rPr sz="2400" dirty="0">
                <a:latin typeface="Arial"/>
                <a:cs typeface="Arial"/>
              </a:rPr>
              <a:t>have</a:t>
            </a:r>
            <a:r>
              <a:rPr sz="2400" spc="-10" dirty="0">
                <a:latin typeface="Arial"/>
                <a:cs typeface="Arial"/>
              </a:rPr>
              <a:t> </a:t>
            </a:r>
            <a:r>
              <a:rPr sz="2400" dirty="0">
                <a:latin typeface="Arial"/>
                <a:cs typeface="Arial"/>
              </a:rPr>
              <a:t>been</a:t>
            </a:r>
            <a:r>
              <a:rPr sz="2400" spc="-10" dirty="0">
                <a:latin typeface="Arial"/>
                <a:cs typeface="Arial"/>
              </a:rPr>
              <a:t> </a:t>
            </a:r>
            <a:r>
              <a:rPr sz="2400" dirty="0">
                <a:latin typeface="Arial"/>
                <a:cs typeface="Arial"/>
              </a:rPr>
              <a:t>provided</a:t>
            </a:r>
            <a:r>
              <a:rPr sz="2400" spc="5" dirty="0">
                <a:latin typeface="Arial"/>
                <a:cs typeface="Arial"/>
              </a:rPr>
              <a:t> </a:t>
            </a:r>
            <a:r>
              <a:rPr sz="2400" dirty="0">
                <a:latin typeface="Arial"/>
                <a:cs typeface="Arial"/>
              </a:rPr>
              <a:t>to</a:t>
            </a:r>
            <a:r>
              <a:rPr sz="2400" spc="-25" dirty="0">
                <a:latin typeface="Arial"/>
                <a:cs typeface="Arial"/>
              </a:rPr>
              <a:t> </a:t>
            </a:r>
            <a:r>
              <a:rPr sz="2400" dirty="0">
                <a:latin typeface="Arial"/>
                <a:cs typeface="Arial"/>
              </a:rPr>
              <a:t>aid</a:t>
            </a:r>
            <a:r>
              <a:rPr sz="2400" spc="-10" dirty="0">
                <a:latin typeface="Arial"/>
                <a:cs typeface="Arial"/>
              </a:rPr>
              <a:t> </a:t>
            </a:r>
            <a:r>
              <a:rPr sz="2400" dirty="0">
                <a:latin typeface="Arial"/>
                <a:cs typeface="Arial"/>
              </a:rPr>
              <a:t>in</a:t>
            </a:r>
            <a:r>
              <a:rPr sz="2400" spc="-20" dirty="0">
                <a:latin typeface="Arial"/>
                <a:cs typeface="Arial"/>
              </a:rPr>
              <a:t> </a:t>
            </a:r>
            <a:r>
              <a:rPr sz="2400" dirty="0">
                <a:latin typeface="Arial"/>
                <a:cs typeface="Arial"/>
              </a:rPr>
              <a:t>compiling</a:t>
            </a:r>
            <a:r>
              <a:rPr sz="2400" spc="10" dirty="0">
                <a:latin typeface="Arial"/>
                <a:cs typeface="Arial"/>
              </a:rPr>
              <a:t> </a:t>
            </a:r>
            <a:r>
              <a:rPr sz="2400" dirty="0">
                <a:latin typeface="Arial"/>
                <a:cs typeface="Arial"/>
              </a:rPr>
              <a:t>content</a:t>
            </a:r>
            <a:r>
              <a:rPr sz="2400" spc="-5" dirty="0">
                <a:latin typeface="Arial"/>
                <a:cs typeface="Arial"/>
              </a:rPr>
              <a:t> </a:t>
            </a:r>
            <a:r>
              <a:rPr sz="2400" spc="-25" dirty="0">
                <a:latin typeface="Arial"/>
                <a:cs typeface="Arial"/>
              </a:rPr>
              <a:t>for </a:t>
            </a:r>
            <a:r>
              <a:rPr sz="2400" dirty="0">
                <a:latin typeface="Arial"/>
                <a:cs typeface="Arial"/>
              </a:rPr>
              <a:t>monthly</a:t>
            </a:r>
            <a:r>
              <a:rPr sz="2400" spc="-25" dirty="0">
                <a:latin typeface="Arial"/>
                <a:cs typeface="Arial"/>
              </a:rPr>
              <a:t> </a:t>
            </a:r>
            <a:r>
              <a:rPr sz="2400" dirty="0">
                <a:latin typeface="Arial"/>
                <a:cs typeface="Arial"/>
              </a:rPr>
              <a:t>Health</a:t>
            </a:r>
            <a:r>
              <a:rPr sz="2400" spc="10" dirty="0">
                <a:latin typeface="Arial"/>
                <a:cs typeface="Arial"/>
              </a:rPr>
              <a:t> </a:t>
            </a:r>
            <a:r>
              <a:rPr sz="2400" dirty="0">
                <a:latin typeface="Arial"/>
                <a:cs typeface="Arial"/>
              </a:rPr>
              <a:t>&amp;</a:t>
            </a:r>
            <a:r>
              <a:rPr sz="2400" spc="-30" dirty="0">
                <a:latin typeface="Arial"/>
                <a:cs typeface="Arial"/>
              </a:rPr>
              <a:t> </a:t>
            </a:r>
            <a:r>
              <a:rPr sz="2400" dirty="0">
                <a:latin typeface="Arial"/>
                <a:cs typeface="Arial"/>
              </a:rPr>
              <a:t>Safety</a:t>
            </a:r>
            <a:r>
              <a:rPr sz="2400" spc="-25" dirty="0">
                <a:latin typeface="Arial"/>
                <a:cs typeface="Arial"/>
              </a:rPr>
              <a:t> </a:t>
            </a:r>
            <a:r>
              <a:rPr sz="2400" dirty="0">
                <a:latin typeface="Arial"/>
                <a:cs typeface="Arial"/>
              </a:rPr>
              <a:t>meetings</a:t>
            </a:r>
            <a:r>
              <a:rPr lang="en-US" sz="2400" dirty="0">
                <a:latin typeface="Arial"/>
                <a:cs typeface="Arial"/>
              </a:rPr>
              <a:t>, tailgates, etc.</a:t>
            </a:r>
            <a:r>
              <a:rPr sz="2400" dirty="0">
                <a:latin typeface="Arial"/>
                <a:cs typeface="Arial"/>
              </a:rPr>
              <a:t> with</a:t>
            </a:r>
            <a:r>
              <a:rPr sz="2400" spc="-15" dirty="0">
                <a:latin typeface="Arial"/>
                <a:cs typeface="Arial"/>
              </a:rPr>
              <a:t> </a:t>
            </a:r>
            <a:r>
              <a:rPr sz="2400" dirty="0">
                <a:latin typeface="Arial"/>
                <a:cs typeface="Arial"/>
              </a:rPr>
              <a:t>FCX</a:t>
            </a:r>
            <a:r>
              <a:rPr sz="2400" spc="-15" dirty="0">
                <a:latin typeface="Arial"/>
                <a:cs typeface="Arial"/>
              </a:rPr>
              <a:t> </a:t>
            </a:r>
            <a:r>
              <a:rPr sz="2400" dirty="0">
                <a:latin typeface="Arial"/>
                <a:cs typeface="Arial"/>
              </a:rPr>
              <a:t>employees</a:t>
            </a:r>
            <a:r>
              <a:rPr sz="2400" spc="10" dirty="0">
                <a:latin typeface="Arial"/>
                <a:cs typeface="Arial"/>
              </a:rPr>
              <a:t> </a:t>
            </a:r>
            <a:r>
              <a:rPr sz="2400" dirty="0">
                <a:latin typeface="Arial"/>
                <a:cs typeface="Arial"/>
              </a:rPr>
              <a:t>and</a:t>
            </a:r>
            <a:r>
              <a:rPr sz="2400" spc="-5" dirty="0">
                <a:latin typeface="Arial"/>
                <a:cs typeface="Arial"/>
              </a:rPr>
              <a:t> </a:t>
            </a:r>
            <a:r>
              <a:rPr sz="2400" spc="-10" dirty="0">
                <a:latin typeface="Arial"/>
                <a:cs typeface="Arial"/>
              </a:rPr>
              <a:t>contractors.</a:t>
            </a:r>
            <a:endParaRPr sz="2400" dirty="0">
              <a:latin typeface="Arial"/>
              <a:cs typeface="Arial"/>
            </a:endParaRPr>
          </a:p>
          <a:p>
            <a:pPr marL="243840" marR="70485" indent="-231775">
              <a:lnSpc>
                <a:spcPts val="2590"/>
              </a:lnSpc>
              <a:spcBef>
                <a:spcPts val="1000"/>
              </a:spcBef>
              <a:buClr>
                <a:srgbClr val="BA5D00"/>
              </a:buClr>
              <a:buSzPct val="110416"/>
              <a:buChar char="•"/>
              <a:tabLst>
                <a:tab pos="243840" algn="l"/>
              </a:tabLst>
            </a:pPr>
            <a:r>
              <a:rPr sz="2400" dirty="0">
                <a:latin typeface="Arial"/>
                <a:cs typeface="Arial"/>
              </a:rPr>
              <a:t>Please keep</a:t>
            </a:r>
            <a:r>
              <a:rPr sz="2400" spc="-15" dirty="0">
                <a:latin typeface="Arial"/>
                <a:cs typeface="Arial"/>
              </a:rPr>
              <a:t> </a:t>
            </a:r>
            <a:r>
              <a:rPr sz="2400" dirty="0">
                <a:latin typeface="Arial"/>
                <a:cs typeface="Arial"/>
              </a:rPr>
              <a:t>in</a:t>
            </a:r>
            <a:r>
              <a:rPr sz="2400" spc="-5" dirty="0">
                <a:latin typeface="Arial"/>
                <a:cs typeface="Arial"/>
              </a:rPr>
              <a:t> </a:t>
            </a:r>
            <a:r>
              <a:rPr sz="2400" dirty="0">
                <a:latin typeface="Arial"/>
                <a:cs typeface="Arial"/>
              </a:rPr>
              <a:t>mind</a:t>
            </a:r>
            <a:r>
              <a:rPr sz="2400" spc="-15" dirty="0">
                <a:latin typeface="Arial"/>
                <a:cs typeface="Arial"/>
              </a:rPr>
              <a:t> </a:t>
            </a:r>
            <a:r>
              <a:rPr sz="2400" dirty="0">
                <a:latin typeface="Arial"/>
                <a:cs typeface="Arial"/>
              </a:rPr>
              <a:t>-</a:t>
            </a:r>
            <a:r>
              <a:rPr sz="2400" spc="-15" dirty="0">
                <a:latin typeface="Arial"/>
                <a:cs typeface="Arial"/>
              </a:rPr>
              <a:t> </a:t>
            </a:r>
            <a:r>
              <a:rPr sz="2400" dirty="0">
                <a:latin typeface="Arial"/>
                <a:cs typeface="Arial"/>
              </a:rPr>
              <a:t>some</a:t>
            </a:r>
            <a:r>
              <a:rPr sz="2400" spc="-15" dirty="0">
                <a:latin typeface="Arial"/>
                <a:cs typeface="Arial"/>
              </a:rPr>
              <a:t> </a:t>
            </a:r>
            <a:r>
              <a:rPr sz="2400" dirty="0">
                <a:latin typeface="Arial"/>
                <a:cs typeface="Arial"/>
              </a:rPr>
              <a:t>of</a:t>
            </a:r>
            <a:r>
              <a:rPr sz="2400" spc="-20" dirty="0">
                <a:latin typeface="Arial"/>
                <a:cs typeface="Arial"/>
              </a:rPr>
              <a:t> </a:t>
            </a:r>
            <a:r>
              <a:rPr sz="2400" dirty="0">
                <a:latin typeface="Arial"/>
                <a:cs typeface="Arial"/>
              </a:rPr>
              <a:t>this</a:t>
            </a:r>
            <a:r>
              <a:rPr sz="2400" spc="-10" dirty="0">
                <a:latin typeface="Arial"/>
                <a:cs typeface="Arial"/>
              </a:rPr>
              <a:t> </a:t>
            </a:r>
            <a:r>
              <a:rPr sz="2400" dirty="0">
                <a:latin typeface="Arial"/>
                <a:cs typeface="Arial"/>
              </a:rPr>
              <a:t>information</a:t>
            </a:r>
            <a:r>
              <a:rPr sz="2400" spc="-10" dirty="0">
                <a:latin typeface="Arial"/>
                <a:cs typeface="Arial"/>
              </a:rPr>
              <a:t> </a:t>
            </a:r>
            <a:r>
              <a:rPr sz="2400" dirty="0">
                <a:latin typeface="Arial"/>
                <a:cs typeface="Arial"/>
              </a:rPr>
              <a:t>is</a:t>
            </a:r>
            <a:r>
              <a:rPr sz="2400" spc="-10" dirty="0">
                <a:latin typeface="Arial"/>
                <a:cs typeface="Arial"/>
              </a:rPr>
              <a:t> </a:t>
            </a:r>
            <a:r>
              <a:rPr sz="2400" dirty="0">
                <a:latin typeface="Arial"/>
                <a:cs typeface="Arial"/>
              </a:rPr>
              <a:t>preliminary</a:t>
            </a:r>
            <a:r>
              <a:rPr sz="2400" spc="25" dirty="0">
                <a:latin typeface="Arial"/>
                <a:cs typeface="Arial"/>
              </a:rPr>
              <a:t> </a:t>
            </a:r>
            <a:r>
              <a:rPr sz="2400" dirty="0">
                <a:latin typeface="Arial"/>
                <a:cs typeface="Arial"/>
              </a:rPr>
              <a:t>and</a:t>
            </a:r>
            <a:r>
              <a:rPr sz="2400" spc="-15" dirty="0">
                <a:latin typeface="Arial"/>
                <a:cs typeface="Arial"/>
              </a:rPr>
              <a:t> </a:t>
            </a:r>
            <a:r>
              <a:rPr sz="2400" dirty="0">
                <a:latin typeface="Arial"/>
                <a:cs typeface="Arial"/>
              </a:rPr>
              <a:t>may</a:t>
            </a:r>
            <a:r>
              <a:rPr sz="2400" spc="-5" dirty="0">
                <a:latin typeface="Arial"/>
                <a:cs typeface="Arial"/>
              </a:rPr>
              <a:t> </a:t>
            </a:r>
            <a:r>
              <a:rPr sz="2400" spc="-25" dirty="0">
                <a:latin typeface="Arial"/>
                <a:cs typeface="Arial"/>
              </a:rPr>
              <a:t>be </a:t>
            </a:r>
            <a:r>
              <a:rPr sz="2400" dirty="0">
                <a:latin typeface="Arial"/>
                <a:cs typeface="Arial"/>
              </a:rPr>
              <a:t>pending</a:t>
            </a:r>
            <a:r>
              <a:rPr sz="2400" spc="-5" dirty="0">
                <a:latin typeface="Arial"/>
                <a:cs typeface="Arial"/>
              </a:rPr>
              <a:t> </a:t>
            </a:r>
            <a:r>
              <a:rPr sz="2400" dirty="0">
                <a:latin typeface="Arial"/>
                <a:cs typeface="Arial"/>
              </a:rPr>
              <a:t>complete</a:t>
            </a:r>
            <a:r>
              <a:rPr sz="2400" spc="-25" dirty="0">
                <a:latin typeface="Arial"/>
                <a:cs typeface="Arial"/>
              </a:rPr>
              <a:t> </a:t>
            </a:r>
            <a:r>
              <a:rPr sz="2400" spc="-10" dirty="0">
                <a:latin typeface="Arial"/>
                <a:cs typeface="Arial"/>
              </a:rPr>
              <a:t>investigations.</a:t>
            </a:r>
            <a:endParaRPr sz="2400" dirty="0">
              <a:latin typeface="Arial"/>
              <a:cs typeface="Arial"/>
            </a:endParaRPr>
          </a:p>
          <a:p>
            <a:pPr>
              <a:lnSpc>
                <a:spcPct val="100000"/>
              </a:lnSpc>
              <a:spcBef>
                <a:spcPts val="20"/>
              </a:spcBef>
              <a:buClr>
                <a:srgbClr val="BA5D00"/>
              </a:buClr>
              <a:buFont typeface="Arial"/>
              <a:buChar char="•"/>
            </a:pPr>
            <a:endParaRPr sz="3700" dirty="0">
              <a:latin typeface="Arial"/>
              <a:cs typeface="Arial"/>
            </a:endParaRPr>
          </a:p>
          <a:p>
            <a:pPr marL="12700">
              <a:lnSpc>
                <a:spcPct val="100000"/>
              </a:lnSpc>
            </a:pPr>
            <a:r>
              <a:rPr sz="2400" dirty="0">
                <a:latin typeface="Arial"/>
                <a:cs typeface="Arial"/>
              </a:rPr>
              <a:t>Best</a:t>
            </a:r>
            <a:r>
              <a:rPr sz="2400" spc="-20" dirty="0">
                <a:latin typeface="Arial"/>
                <a:cs typeface="Arial"/>
              </a:rPr>
              <a:t> </a:t>
            </a:r>
            <a:r>
              <a:rPr sz="2400" spc="-10" dirty="0">
                <a:latin typeface="Arial"/>
                <a:cs typeface="Arial"/>
              </a:rPr>
              <a:t>Practices</a:t>
            </a:r>
            <a:endParaRPr sz="2400" dirty="0">
              <a:latin typeface="Arial"/>
              <a:cs typeface="Arial"/>
            </a:endParaRPr>
          </a:p>
          <a:p>
            <a:pPr marL="243840" indent="-231140">
              <a:lnSpc>
                <a:spcPct val="100000"/>
              </a:lnSpc>
              <a:spcBef>
                <a:spcPts val="705"/>
              </a:spcBef>
              <a:buClr>
                <a:srgbClr val="BA5D00"/>
              </a:buClr>
              <a:buSzPct val="110416"/>
              <a:buChar char="•"/>
              <a:tabLst>
                <a:tab pos="243840" algn="l"/>
              </a:tabLst>
            </a:pPr>
            <a:r>
              <a:rPr sz="2400" dirty="0">
                <a:latin typeface="Arial"/>
                <a:cs typeface="Arial"/>
              </a:rPr>
              <a:t>Be</a:t>
            </a:r>
            <a:r>
              <a:rPr sz="2400" spc="-15" dirty="0">
                <a:latin typeface="Arial"/>
                <a:cs typeface="Arial"/>
              </a:rPr>
              <a:t> </a:t>
            </a:r>
            <a:r>
              <a:rPr sz="2400" dirty="0">
                <a:latin typeface="Arial"/>
                <a:cs typeface="Arial"/>
              </a:rPr>
              <a:t>familiar</a:t>
            </a:r>
            <a:r>
              <a:rPr sz="2400" spc="5" dirty="0">
                <a:latin typeface="Arial"/>
                <a:cs typeface="Arial"/>
              </a:rPr>
              <a:t> </a:t>
            </a:r>
            <a:r>
              <a:rPr sz="2400" dirty="0">
                <a:latin typeface="Arial"/>
                <a:cs typeface="Arial"/>
              </a:rPr>
              <a:t>with</a:t>
            </a:r>
            <a:r>
              <a:rPr sz="2400" spc="-5" dirty="0">
                <a:latin typeface="Arial"/>
                <a:cs typeface="Arial"/>
              </a:rPr>
              <a:t> </a:t>
            </a:r>
            <a:r>
              <a:rPr sz="2400" dirty="0">
                <a:latin typeface="Arial"/>
                <a:cs typeface="Arial"/>
              </a:rPr>
              <a:t>content</a:t>
            </a:r>
            <a:r>
              <a:rPr sz="2400" spc="-15" dirty="0">
                <a:latin typeface="Arial"/>
                <a:cs typeface="Arial"/>
              </a:rPr>
              <a:t> </a:t>
            </a:r>
            <a:r>
              <a:rPr sz="2400" dirty="0">
                <a:latin typeface="Arial"/>
                <a:cs typeface="Arial"/>
              </a:rPr>
              <a:t>prior</a:t>
            </a:r>
            <a:r>
              <a:rPr sz="2400" spc="-5" dirty="0">
                <a:latin typeface="Arial"/>
                <a:cs typeface="Arial"/>
              </a:rPr>
              <a:t> </a:t>
            </a:r>
            <a:r>
              <a:rPr sz="2400" dirty="0">
                <a:latin typeface="Arial"/>
                <a:cs typeface="Arial"/>
              </a:rPr>
              <a:t>to</a:t>
            </a:r>
            <a:r>
              <a:rPr sz="2400" spc="-20" dirty="0">
                <a:latin typeface="Arial"/>
                <a:cs typeface="Arial"/>
              </a:rPr>
              <a:t> </a:t>
            </a:r>
            <a:r>
              <a:rPr sz="2400" spc="-10" dirty="0">
                <a:latin typeface="Arial"/>
                <a:cs typeface="Arial"/>
              </a:rPr>
              <a:t>presenting</a:t>
            </a:r>
            <a:endParaRPr sz="2400" dirty="0">
              <a:latin typeface="Arial"/>
              <a:cs typeface="Arial"/>
            </a:endParaRPr>
          </a:p>
          <a:p>
            <a:pPr marL="243840" indent="-231140">
              <a:lnSpc>
                <a:spcPct val="100000"/>
              </a:lnSpc>
              <a:spcBef>
                <a:spcPts val="710"/>
              </a:spcBef>
              <a:buClr>
                <a:srgbClr val="BA5D00"/>
              </a:buClr>
              <a:buSzPct val="110416"/>
              <a:buChar char="•"/>
              <a:tabLst>
                <a:tab pos="243840" algn="l"/>
              </a:tabLst>
            </a:pPr>
            <a:r>
              <a:rPr sz="2400" dirty="0">
                <a:latin typeface="Arial"/>
                <a:cs typeface="Arial"/>
              </a:rPr>
              <a:t>Hide/Unhide</a:t>
            </a:r>
            <a:r>
              <a:rPr sz="2400" spc="15" dirty="0">
                <a:latin typeface="Arial"/>
                <a:cs typeface="Arial"/>
              </a:rPr>
              <a:t> </a:t>
            </a:r>
            <a:r>
              <a:rPr sz="2400" dirty="0">
                <a:latin typeface="Arial"/>
                <a:cs typeface="Arial"/>
              </a:rPr>
              <a:t>incidents</a:t>
            </a:r>
            <a:r>
              <a:rPr sz="2400" spc="5" dirty="0">
                <a:latin typeface="Arial"/>
                <a:cs typeface="Arial"/>
              </a:rPr>
              <a:t> </a:t>
            </a:r>
            <a:r>
              <a:rPr sz="2400" dirty="0">
                <a:latin typeface="Arial"/>
                <a:cs typeface="Arial"/>
              </a:rPr>
              <a:t>that</a:t>
            </a:r>
            <a:r>
              <a:rPr sz="2400" spc="-25" dirty="0">
                <a:latin typeface="Arial"/>
                <a:cs typeface="Arial"/>
              </a:rPr>
              <a:t> </a:t>
            </a:r>
            <a:r>
              <a:rPr sz="2400" dirty="0">
                <a:latin typeface="Arial"/>
                <a:cs typeface="Arial"/>
              </a:rPr>
              <a:t>are</a:t>
            </a:r>
            <a:r>
              <a:rPr sz="2400" spc="-20" dirty="0">
                <a:latin typeface="Arial"/>
                <a:cs typeface="Arial"/>
              </a:rPr>
              <a:t> </a:t>
            </a:r>
            <a:r>
              <a:rPr sz="2400" dirty="0">
                <a:latin typeface="Arial"/>
                <a:cs typeface="Arial"/>
              </a:rPr>
              <a:t>relevant</a:t>
            </a:r>
            <a:r>
              <a:rPr sz="2400" spc="-10" dirty="0">
                <a:latin typeface="Arial"/>
                <a:cs typeface="Arial"/>
              </a:rPr>
              <a:t> </a:t>
            </a:r>
            <a:r>
              <a:rPr sz="2400" dirty="0">
                <a:latin typeface="Arial"/>
                <a:cs typeface="Arial"/>
              </a:rPr>
              <a:t>to</a:t>
            </a:r>
            <a:r>
              <a:rPr sz="2400" spc="-25" dirty="0">
                <a:latin typeface="Arial"/>
                <a:cs typeface="Arial"/>
              </a:rPr>
              <a:t> </a:t>
            </a:r>
            <a:r>
              <a:rPr sz="2400" dirty="0">
                <a:latin typeface="Arial"/>
                <a:cs typeface="Arial"/>
              </a:rPr>
              <a:t>your</a:t>
            </a:r>
            <a:r>
              <a:rPr sz="2400" spc="-10" dirty="0">
                <a:latin typeface="Arial"/>
                <a:cs typeface="Arial"/>
              </a:rPr>
              <a:t> </a:t>
            </a:r>
            <a:r>
              <a:rPr sz="2400" spc="-20" dirty="0">
                <a:latin typeface="Arial"/>
                <a:cs typeface="Arial"/>
              </a:rPr>
              <a:t>team</a:t>
            </a:r>
            <a:endParaRPr sz="2400" dirty="0">
              <a:latin typeface="Arial"/>
              <a:cs typeface="Arial"/>
            </a:endParaRPr>
          </a:p>
          <a:p>
            <a:pPr marL="243840" indent="-231140">
              <a:lnSpc>
                <a:spcPct val="100000"/>
              </a:lnSpc>
              <a:spcBef>
                <a:spcPts val="720"/>
              </a:spcBef>
              <a:buClr>
                <a:srgbClr val="BA5D00"/>
              </a:buClr>
              <a:buSzPct val="110416"/>
              <a:buChar char="•"/>
              <a:tabLst>
                <a:tab pos="243840" algn="l"/>
              </a:tabLst>
            </a:pPr>
            <a:r>
              <a:rPr sz="2400" dirty="0">
                <a:latin typeface="Arial"/>
                <a:cs typeface="Arial"/>
              </a:rPr>
              <a:t>Interact</a:t>
            </a:r>
            <a:r>
              <a:rPr sz="2400" spc="-45" dirty="0">
                <a:latin typeface="Arial"/>
                <a:cs typeface="Arial"/>
              </a:rPr>
              <a:t> </a:t>
            </a:r>
            <a:r>
              <a:rPr sz="2400" dirty="0">
                <a:latin typeface="Arial"/>
                <a:cs typeface="Arial"/>
              </a:rPr>
              <a:t>with</a:t>
            </a:r>
            <a:r>
              <a:rPr sz="2400" spc="-15" dirty="0">
                <a:latin typeface="Arial"/>
                <a:cs typeface="Arial"/>
              </a:rPr>
              <a:t> </a:t>
            </a:r>
            <a:r>
              <a:rPr sz="2400" dirty="0">
                <a:latin typeface="Arial"/>
                <a:cs typeface="Arial"/>
              </a:rPr>
              <a:t>your</a:t>
            </a:r>
            <a:r>
              <a:rPr sz="2400" spc="-10" dirty="0">
                <a:latin typeface="Arial"/>
                <a:cs typeface="Arial"/>
              </a:rPr>
              <a:t> </a:t>
            </a:r>
            <a:r>
              <a:rPr sz="2400" dirty="0">
                <a:latin typeface="Arial"/>
                <a:cs typeface="Arial"/>
              </a:rPr>
              <a:t>audience,</a:t>
            </a:r>
            <a:r>
              <a:rPr sz="2400" spc="15" dirty="0">
                <a:latin typeface="Arial"/>
                <a:cs typeface="Arial"/>
              </a:rPr>
              <a:t> </a:t>
            </a:r>
            <a:r>
              <a:rPr sz="2400" dirty="0">
                <a:latin typeface="Arial"/>
                <a:cs typeface="Arial"/>
              </a:rPr>
              <a:t>relating</a:t>
            </a:r>
            <a:r>
              <a:rPr sz="2400" spc="5" dirty="0">
                <a:latin typeface="Arial"/>
                <a:cs typeface="Arial"/>
              </a:rPr>
              <a:t> </a:t>
            </a:r>
            <a:r>
              <a:rPr sz="2400" dirty="0">
                <a:latin typeface="Arial"/>
                <a:cs typeface="Arial"/>
              </a:rPr>
              <a:t>information</a:t>
            </a:r>
            <a:r>
              <a:rPr sz="2400" spc="-15" dirty="0">
                <a:latin typeface="Arial"/>
                <a:cs typeface="Arial"/>
              </a:rPr>
              <a:t> </a:t>
            </a:r>
            <a:r>
              <a:rPr sz="2400" dirty="0">
                <a:latin typeface="Arial"/>
                <a:cs typeface="Arial"/>
              </a:rPr>
              <a:t>to</a:t>
            </a:r>
            <a:r>
              <a:rPr sz="2400" spc="-30" dirty="0">
                <a:latin typeface="Arial"/>
                <a:cs typeface="Arial"/>
              </a:rPr>
              <a:t> </a:t>
            </a:r>
            <a:r>
              <a:rPr sz="2400" dirty="0">
                <a:latin typeface="Arial"/>
                <a:cs typeface="Arial"/>
              </a:rPr>
              <a:t>your</a:t>
            </a:r>
            <a:r>
              <a:rPr sz="2400" spc="-5" dirty="0">
                <a:latin typeface="Arial"/>
                <a:cs typeface="Arial"/>
              </a:rPr>
              <a:t> </a:t>
            </a:r>
            <a:r>
              <a:rPr sz="2400" dirty="0">
                <a:latin typeface="Arial"/>
                <a:cs typeface="Arial"/>
              </a:rPr>
              <a:t>specific </a:t>
            </a:r>
            <a:r>
              <a:rPr sz="2400" spc="-20" dirty="0">
                <a:latin typeface="Arial"/>
                <a:cs typeface="Arial"/>
              </a:rPr>
              <a:t>work</a:t>
            </a:r>
            <a:endParaRPr lang="en-US" sz="2400" spc="-20" dirty="0">
              <a:latin typeface="Arial"/>
              <a:cs typeface="Arial"/>
            </a:endParaRPr>
          </a:p>
          <a:p>
            <a:pPr marL="243840" indent="-231140">
              <a:lnSpc>
                <a:spcPct val="100000"/>
              </a:lnSpc>
              <a:spcBef>
                <a:spcPts val="720"/>
              </a:spcBef>
              <a:buClr>
                <a:srgbClr val="BA5D00"/>
              </a:buClr>
              <a:buSzPct val="110416"/>
              <a:buChar char="•"/>
              <a:tabLst>
                <a:tab pos="243840" algn="l"/>
              </a:tabLst>
            </a:pPr>
            <a:r>
              <a:rPr lang="en-US" sz="2400" dirty="0">
                <a:latin typeface="Arial"/>
                <a:cs typeface="Arial"/>
              </a:rPr>
              <a:t>Update dashboards to share meaningful data (</a:t>
            </a:r>
            <a:r>
              <a:rPr lang="en-US" sz="2400" dirty="0">
                <a:hlinkClick r:id="rId6"/>
              </a:rPr>
              <a:t>Incident Summary - Power BI</a:t>
            </a:r>
            <a:r>
              <a:rPr lang="en-US" sz="2400" dirty="0"/>
              <a:t>, </a:t>
            </a:r>
            <a:r>
              <a:rPr lang="en-US" sz="2400" dirty="0">
                <a:hlinkClick r:id="rId7"/>
              </a:rPr>
              <a:t>FRM - Power BI</a:t>
            </a:r>
            <a:r>
              <a:rPr lang="en-US" sz="2400" dirty="0">
                <a:latin typeface="Arial"/>
                <a:cs typeface="Arial"/>
              </a:rPr>
              <a:t>). Contact your local H&amp;S staff for site-specific dashboards or external access.</a:t>
            </a:r>
          </a:p>
          <a:p>
            <a:pPr marL="243840" indent="-231140">
              <a:lnSpc>
                <a:spcPct val="100000"/>
              </a:lnSpc>
              <a:spcBef>
                <a:spcPts val="720"/>
              </a:spcBef>
              <a:buClr>
                <a:srgbClr val="BA5D00"/>
              </a:buClr>
              <a:buSzPct val="110416"/>
              <a:buChar char="•"/>
              <a:tabLst>
                <a:tab pos="243840" algn="l"/>
              </a:tabLst>
            </a:pPr>
            <a:endParaRPr sz="2400" dirty="0">
              <a:latin typeface="Arial"/>
              <a:cs typeface="Arial"/>
            </a:endParaRPr>
          </a:p>
        </p:txBody>
      </p:sp>
      <p:sp>
        <p:nvSpPr>
          <p:cNvPr id="11" name="object 11"/>
          <p:cNvSpPr txBox="1"/>
          <p:nvPr/>
        </p:nvSpPr>
        <p:spPr>
          <a:xfrm>
            <a:off x="12022980" y="660753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Arial"/>
                <a:cs typeface="Arial"/>
              </a:rPr>
              <a:t>1</a:t>
            </a:r>
            <a:endParaRPr sz="9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410016" y="4553930"/>
            <a:ext cx="5307517" cy="509765"/>
          </a:xfrm>
        </p:spPr>
        <p:txBody>
          <a:bodyPr/>
          <a:lstStyle/>
          <a:p>
            <a:r>
              <a:rPr lang="en-US" sz="1050" i="1" dirty="0">
                <a:latin typeface="Arial" panose="020B0604020202020204" pitchFamily="34" charset="0"/>
                <a:cs typeface="Arial" panose="020B0604020202020204" pitchFamily="34" charset="0"/>
              </a:rPr>
              <a:t>The de-energized portion of the panel (A) and the energized portion (B), which shows damage.</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3405826" cy="533203"/>
          </a:xfrm>
          <a:prstGeom prst="rect">
            <a:avLst/>
          </a:prstGeom>
        </p:spPr>
        <p:txBody>
          <a:bodyPr lIns="91440" tIns="45720" rIns="91440" bIns="45720" anchor="ctr"/>
          <a:lstStyle/>
          <a:p>
            <a:r>
              <a:rPr lang="en-US">
                <a:latin typeface="Arial"/>
                <a:cs typeface="Arial"/>
              </a:rPr>
              <a:t>Contact with Energized Cable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486798" y="1078478"/>
          <a:ext cx="5609201" cy="5454834"/>
        </p:xfrm>
        <a:graphic>
          <a:graphicData uri="http://schemas.openxmlformats.org/drawingml/2006/table">
            <a:tbl>
              <a:tblPr firstRow="1" bandRow="1">
                <a:tableStyleId>{1FECB4D8-DB02-4DC6-A0A2-4F2EBAE1DC90}</a:tableStyleId>
              </a:tblPr>
              <a:tblGrid>
                <a:gridCol w="1520122">
                  <a:extLst>
                    <a:ext uri="{9D8B030D-6E8A-4147-A177-3AD203B41FA5}">
                      <a16:colId xmlns:a16="http://schemas.microsoft.com/office/drawing/2014/main" val="2478897174"/>
                    </a:ext>
                  </a:extLst>
                </a:gridCol>
                <a:gridCol w="4089079">
                  <a:extLst>
                    <a:ext uri="{9D8B030D-6E8A-4147-A177-3AD203B41FA5}">
                      <a16:colId xmlns:a16="http://schemas.microsoft.com/office/drawing/2014/main" val="1434738273"/>
                    </a:ext>
                  </a:extLst>
                </a:gridCol>
              </a:tblGrid>
              <a:tr h="397781">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02659">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Manyar Smelter Project – Slag Concentrator Substation 2</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1306">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January 17, 2024 / 10:30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02659">
                <a:tc>
                  <a:txBody>
                    <a:bodyPr/>
                    <a:lstStyle/>
                    <a:p>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013864">
                <a:tc>
                  <a:txBody>
                    <a:bodyPr/>
                    <a:lstStyle/>
                    <a:p>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kern="1200" noProof="0" dirty="0">
                          <a:solidFill>
                            <a:schemeClr val="dk1"/>
                          </a:solidFill>
                          <a:effectLst/>
                          <a:latin typeface="Arial"/>
                        </a:rPr>
                        <a:t>Contractors were working on the left side of an electrical panel, which had been de-energized. Without testing for current, a worker removed a 400-volt cable from the right side, which remained energized, and contacted another cable, causing a spark. </a:t>
                      </a:r>
                      <a:endParaRPr lang="en-US" sz="1100" dirty="0">
                        <a:latin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1306">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Exposure to Electrical Hazard</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94011">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buNone/>
                      </a:pPr>
                      <a:r>
                        <a:rPr lang="en-US" sz="1100" dirty="0">
                          <a:latin typeface="Arial"/>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311306">
                <a:tc>
                  <a:txBody>
                    <a:bodyPr/>
                    <a:lstStyle/>
                    <a:p>
                      <a:r>
                        <a:rPr lang="en-US" sz="1000" b="1" dirty="0">
                          <a:latin typeface="Arial"/>
                          <a:cs typeface="Arial"/>
                        </a:rPr>
                        <a:t>Risk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noProof="0" dirty="0">
                          <a:solidFill>
                            <a:srgbClr val="000000"/>
                          </a:solidFill>
                          <a:latin typeface="Arial"/>
                        </a:rPr>
                        <a:t>Significant (3) Possible (2)</a:t>
                      </a:r>
                      <a:endParaRPr lang="en-US" sz="1800" dirty="0"/>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771824">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100" dirty="0">
                          <a:latin typeface="Arial"/>
                          <a:cs typeface="Arial"/>
                        </a:rPr>
                        <a:t>Failure to isolate energy with LOTOTO procedure</a:t>
                      </a:r>
                    </a:p>
                    <a:p>
                      <a:pPr marL="171450" indent="-171450">
                        <a:buFont typeface="Arial" panose="020B0604020202020204" pitchFamily="34" charset="0"/>
                        <a:buChar char="•"/>
                      </a:pPr>
                      <a:r>
                        <a:rPr lang="en-US" sz="1100" dirty="0">
                          <a:highlight>
                            <a:srgbClr val="FFFFFF"/>
                          </a:highlight>
                          <a:latin typeface="Arial"/>
                          <a:cs typeface="Arial"/>
                        </a:rPr>
                        <a:t>Wrong tool for the job</a:t>
                      </a:r>
                    </a:p>
                    <a:p>
                      <a:pPr marL="171450" indent="-171450">
                        <a:buFont typeface="Arial" panose="020B0604020202020204" pitchFamily="34" charset="0"/>
                        <a:buChar char="•"/>
                      </a:pPr>
                      <a:r>
                        <a:rPr lang="en-US" sz="1100" dirty="0">
                          <a:highlight>
                            <a:srgbClr val="FFFFFF"/>
                          </a:highlight>
                          <a:latin typeface="Arial"/>
                          <a:cs typeface="Arial"/>
                        </a:rPr>
                        <a:t>Inadequate training; worker was not authorized to perform this work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59850">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100" dirty="0">
                          <a:latin typeface="Arial"/>
                          <a:cs typeface="Arial"/>
                        </a:rPr>
                        <a:t>LOTOTO</a:t>
                      </a:r>
                    </a:p>
                    <a:p>
                      <a:pPr marL="171450" lvl="0" indent="-171450">
                        <a:buFont typeface="Arial" panose="020B0604020202020204" pitchFamily="34" charset="0"/>
                        <a:buChar char="•"/>
                      </a:pPr>
                      <a:r>
                        <a:rPr lang="en-US" sz="1100" dirty="0">
                          <a:latin typeface="Arial"/>
                          <a:cs typeface="Arial"/>
                        </a:rPr>
                        <a:t>Isolation/De-Isolation Certification Process</a:t>
                      </a:r>
                    </a:p>
                    <a:p>
                      <a:pPr marL="171450" lvl="0" indent="-171450">
                        <a:buFont typeface="Arial" panose="020B0604020202020204" pitchFamily="34" charset="0"/>
                        <a:buChar char="•"/>
                      </a:pPr>
                      <a:r>
                        <a:rPr lang="en-US" sz="1100" dirty="0">
                          <a:latin typeface="Arial"/>
                          <a:cs typeface="Arial"/>
                        </a:rPr>
                        <a:t>Energy Isolation Survey Form</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75609">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Worker sustained minor burns, was evaluated and released back to work.</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02659">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noProof="0" dirty="0">
                          <a:solidFill>
                            <a:srgbClr val="000000"/>
                          </a:solidFill>
                          <a:latin typeface="Arial"/>
                        </a:rPr>
                        <a:t>Zach Scrivner, Manager-Corporate Project Engineering Safety</a:t>
                      </a:r>
                      <a:endParaRPr lang="en-US" sz="2000" dirty="0"/>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rtl="0" eaLnBrk="1" fontAlgn="auto" latinLnBrk="0" hangingPunct="1">
                        <a:lnSpc>
                          <a:spcPct val="100000"/>
                        </a:lnSpc>
                        <a:spcBef>
                          <a:spcPts val="0"/>
                        </a:spcBef>
                        <a:spcAft>
                          <a:spcPts val="0"/>
                        </a:spcAft>
                        <a:buClrTx/>
                        <a:buSzTx/>
                        <a:buFontTx/>
                        <a:buNone/>
                      </a:pPr>
                      <a:r>
                        <a:rPr lang="en-US" sz="1050" b="0" dirty="0">
                          <a:solidFill>
                            <a:schemeClr val="tx1"/>
                          </a:solidFill>
                          <a:latin typeface="Arial"/>
                          <a:cs typeface="Arial"/>
                        </a:rPr>
                        <a:t>PFE # 2024 - 1</a:t>
                      </a:r>
                      <a:endParaRPr lang="en-US" sz="1050" b="0" dirty="0">
                        <a:solidFill>
                          <a:schemeClr val="tx1"/>
                        </a:solidFill>
                        <a:latin typeface="Arial" panose="020B0604020202020204" pitchFamily="34" charset="0"/>
                        <a:cs typeface="Arial" panose="020B0604020202020204" pitchFamily="34" charset="0"/>
                      </a:endParaRPr>
                    </a:p>
                    <a:p>
                      <a:pPr marL="0" marR="0" lvl="0" indent="0" algn="l" rtl="0" eaLnBrk="1" fontAlgn="auto" latinLnBrk="0" hangingPunct="1">
                        <a:lnSpc>
                          <a:spcPct val="100000"/>
                        </a:lnSpc>
                        <a:spcBef>
                          <a:spcPts val="0"/>
                        </a:spcBef>
                        <a:spcAft>
                          <a:spcPts val="0"/>
                        </a:spcAft>
                        <a:buClrTx/>
                        <a:buSzTx/>
                        <a:buFontTx/>
                        <a:buNone/>
                      </a:pPr>
                      <a:r>
                        <a:rPr lang="en-US" sz="1050" b="0" dirty="0">
                          <a:solidFill>
                            <a:schemeClr val="tx1"/>
                          </a:solidFill>
                          <a:latin typeface="Arial"/>
                          <a:cs typeface="Arial"/>
                        </a:rPr>
                        <a:t>Event ID # 20012857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4" name="Picture 2" descr="Image">
            <a:extLst>
              <a:ext uri="{FF2B5EF4-FFF2-40B4-BE49-F238E27FC236}">
                <a16:creationId xmlns:a16="http://schemas.microsoft.com/office/drawing/2014/main" id="{7B4CFA3F-DE7D-4863-6140-E769A1AB8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988" y="1755386"/>
            <a:ext cx="5609201" cy="265398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B955A724-FFEC-8CFC-1A24-F5E9D0429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10" y="78361"/>
            <a:ext cx="885783" cy="767342"/>
          </a:xfrm>
          <a:prstGeom prst="rect">
            <a:avLst/>
          </a:prstGeom>
        </p:spPr>
      </p:pic>
    </p:spTree>
    <p:extLst>
      <p:ext uri="{BB962C8B-B14F-4D97-AF65-F5344CB8AC3E}">
        <p14:creationId xmlns:p14="http://schemas.microsoft.com/office/powerpoint/2010/main" val="122060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dirty="0">
                <a:latin typeface="Arial"/>
                <a:cs typeface="Arial"/>
              </a:rPr>
              <a:t>Agency</a:t>
            </a:r>
            <a:r>
              <a:rPr sz="3600" b="1" spc="-20" dirty="0">
                <a:latin typeface="Arial"/>
                <a:cs typeface="Arial"/>
              </a:rPr>
              <a:t> </a:t>
            </a:r>
            <a:r>
              <a:rPr sz="3600" b="1" spc="-10" dirty="0">
                <a:latin typeface="Arial"/>
                <a:cs typeface="Arial"/>
              </a:rPr>
              <a:t>Shares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January</a:t>
            </a:r>
            <a:r>
              <a:rPr lang="en-US" sz="2400" spc="-5" dirty="0">
                <a:solidFill>
                  <a:srgbClr val="006FC0"/>
                </a:solidFill>
                <a:latin typeface="Arial"/>
                <a:cs typeface="Arial"/>
              </a:rPr>
              <a:t> </a:t>
            </a:r>
            <a:r>
              <a:rPr lang="en-US" sz="2400" spc="-10" dirty="0">
                <a:solidFill>
                  <a:srgbClr val="006FC0"/>
                </a:solidFill>
                <a:latin typeface="Arial"/>
                <a:cs typeface="Arial"/>
              </a:rPr>
              <a:t>2024</a:t>
            </a:r>
            <a:endParaRPr sz="2400" dirty="0">
              <a:latin typeface="Arial"/>
              <a:cs typeface="Arial"/>
            </a:endParaRPr>
          </a:p>
        </p:txBody>
      </p:sp>
      <p:sp>
        <p:nvSpPr>
          <p:cNvPr id="7" name="object 7"/>
          <p:cNvSpPr txBox="1"/>
          <p:nvPr/>
        </p:nvSpPr>
        <p:spPr>
          <a:xfrm>
            <a:off x="11959018" y="6606984"/>
            <a:ext cx="15367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11F11"/>
                </a:solidFill>
                <a:latin typeface="Arial"/>
                <a:cs typeface="Arial"/>
              </a:rPr>
              <a:t>15</a:t>
            </a:r>
            <a:endParaRPr sz="9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text&#10;&#10;Description automatically generated">
            <a:extLst>
              <a:ext uri="{FF2B5EF4-FFF2-40B4-BE49-F238E27FC236}">
                <a16:creationId xmlns:a16="http://schemas.microsoft.com/office/drawing/2014/main" id="{538C3D08-0687-511D-8F87-922118D66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10024979" cy="1806097"/>
          </a:xfrm>
          <a:prstGeom prst="rect">
            <a:avLst/>
          </a:prstGeom>
        </p:spPr>
      </p:pic>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OSHA Share – Workplace Stress</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9050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3"/>
              </a:rPr>
              <a:t>Resources LINK</a:t>
            </a:r>
            <a:endParaRPr lang="en-US" sz="2000" dirty="0"/>
          </a:p>
        </p:txBody>
      </p:sp>
      <p:pic>
        <p:nvPicPr>
          <p:cNvPr id="6" name="Picture 5" descr="A blue and white logo&#10;&#10;Description automatically generated">
            <a:extLst>
              <a:ext uri="{FF2B5EF4-FFF2-40B4-BE49-F238E27FC236}">
                <a16:creationId xmlns:a16="http://schemas.microsoft.com/office/drawing/2014/main" id="{7E14589B-AA5D-4135-E663-05DBEB98D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406028"/>
            <a:ext cx="3067375" cy="1357742"/>
          </a:xfrm>
          <a:prstGeom prst="rect">
            <a:avLst/>
          </a:prstGeom>
        </p:spPr>
      </p:pic>
      <p:pic>
        <p:nvPicPr>
          <p:cNvPr id="9" name="Picture 8" descr="A close-up of a text&#10;&#10;Description automatically generated">
            <a:extLst>
              <a:ext uri="{FF2B5EF4-FFF2-40B4-BE49-F238E27FC236}">
                <a16:creationId xmlns:a16="http://schemas.microsoft.com/office/drawing/2014/main" id="{9616AC90-0250-E5E7-BBD2-B9182C5FB9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3429000"/>
            <a:ext cx="9899238" cy="2499577"/>
          </a:xfrm>
          <a:prstGeom prst="rect">
            <a:avLst/>
          </a:prstGeom>
        </p:spPr>
      </p:pic>
    </p:spTree>
    <p:extLst>
      <p:ext uri="{BB962C8B-B14F-4D97-AF65-F5344CB8AC3E}">
        <p14:creationId xmlns:p14="http://schemas.microsoft.com/office/powerpoint/2010/main" val="379064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 – Bison No.1</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pic>
        <p:nvPicPr>
          <p:cNvPr id="7" name="Picture 6" descr="A text on a white background&#10;&#10;Description automatically generated">
            <a:extLst>
              <a:ext uri="{FF2B5EF4-FFF2-40B4-BE49-F238E27FC236}">
                <a16:creationId xmlns:a16="http://schemas.microsoft.com/office/drawing/2014/main" id="{783B27F1-5C49-7D4B-9772-C32E5A68C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880" y="3048000"/>
            <a:ext cx="6440320" cy="2590800"/>
          </a:xfrm>
          <a:prstGeom prst="rect">
            <a:avLst/>
          </a:prstGeom>
        </p:spPr>
      </p:pic>
      <p:pic>
        <p:nvPicPr>
          <p:cNvPr id="10" name="Picture 9" descr="A large metal structure with wires and cables&#10;&#10;Description automatically generated">
            <a:extLst>
              <a:ext uri="{FF2B5EF4-FFF2-40B4-BE49-F238E27FC236}">
                <a16:creationId xmlns:a16="http://schemas.microsoft.com/office/drawing/2014/main" id="{F82AC95A-0AE5-2088-54E1-E0069E3A6C9E}"/>
              </a:ext>
            </a:extLst>
          </p:cNvPr>
          <p:cNvPicPr>
            <a:picLocks noChangeAspect="1"/>
          </p:cNvPicPr>
          <p:nvPr/>
        </p:nvPicPr>
        <p:blipFill rotWithShape="1">
          <a:blip r:embed="rId4">
            <a:extLst>
              <a:ext uri="{28A0092B-C50C-407E-A947-70E740481C1C}">
                <a14:useLocalDpi xmlns:a14="http://schemas.microsoft.com/office/drawing/2010/main" val="0"/>
              </a:ext>
            </a:extLst>
          </a:blip>
          <a:srcRect b="84030"/>
          <a:stretch/>
        </p:blipFill>
        <p:spPr>
          <a:xfrm>
            <a:off x="860224" y="1524000"/>
            <a:ext cx="10108173" cy="1095972"/>
          </a:xfrm>
          <a:prstGeom prst="rect">
            <a:avLst/>
          </a:prstGeom>
        </p:spPr>
      </p:pic>
      <p:pic>
        <p:nvPicPr>
          <p:cNvPr id="12" name="Picture 11" descr="A large metal structure with wires and cables&#10;&#10;Description automatically generated">
            <a:extLst>
              <a:ext uri="{FF2B5EF4-FFF2-40B4-BE49-F238E27FC236}">
                <a16:creationId xmlns:a16="http://schemas.microsoft.com/office/drawing/2014/main" id="{4A5D5C6A-EE2C-ACB5-EB24-FA209836A842}"/>
              </a:ext>
            </a:extLst>
          </p:cNvPr>
          <p:cNvPicPr>
            <a:picLocks noChangeAspect="1"/>
          </p:cNvPicPr>
          <p:nvPr/>
        </p:nvPicPr>
        <p:blipFill rotWithShape="1">
          <a:blip r:embed="rId4">
            <a:extLst>
              <a:ext uri="{28A0092B-C50C-407E-A947-70E740481C1C}">
                <a14:useLocalDpi xmlns:a14="http://schemas.microsoft.com/office/drawing/2010/main" val="0"/>
              </a:ext>
            </a:extLst>
          </a:blip>
          <a:srcRect l="2057" t="15970" r="353"/>
          <a:stretch/>
        </p:blipFill>
        <p:spPr>
          <a:xfrm>
            <a:off x="304800" y="2971800"/>
            <a:ext cx="5043424" cy="2948266"/>
          </a:xfrm>
          <a:prstGeom prst="rect">
            <a:avLst/>
          </a:prstGeom>
        </p:spPr>
      </p:pic>
    </p:spTree>
    <p:extLst>
      <p:ext uri="{BB962C8B-B14F-4D97-AF65-F5344CB8AC3E}">
        <p14:creationId xmlns:p14="http://schemas.microsoft.com/office/powerpoint/2010/main" val="2488579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 – Beck Street</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pic>
        <p:nvPicPr>
          <p:cNvPr id="4" name="Picture 3">
            <a:extLst>
              <a:ext uri="{FF2B5EF4-FFF2-40B4-BE49-F238E27FC236}">
                <a16:creationId xmlns:a16="http://schemas.microsoft.com/office/drawing/2014/main" id="{046A0E1F-5802-220B-AA10-890AE23EB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95400"/>
            <a:ext cx="10185392" cy="762000"/>
          </a:xfrm>
          <a:prstGeom prst="rect">
            <a:avLst/>
          </a:prstGeom>
        </p:spPr>
      </p:pic>
      <p:pic>
        <p:nvPicPr>
          <p:cNvPr id="6" name="Picture 5" descr="A car parked in a dirt area&#10;&#10;Description automatically generated">
            <a:extLst>
              <a:ext uri="{FF2B5EF4-FFF2-40B4-BE49-F238E27FC236}">
                <a16:creationId xmlns:a16="http://schemas.microsoft.com/office/drawing/2014/main" id="{4217C33C-9A45-50AA-EF26-B35130ABF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495025"/>
            <a:ext cx="5075660" cy="3071639"/>
          </a:xfrm>
          <a:prstGeom prst="rect">
            <a:avLst/>
          </a:prstGeom>
        </p:spPr>
      </p:pic>
      <p:pic>
        <p:nvPicPr>
          <p:cNvPr id="9" name="Picture 8" descr="A close-up of a text&#10;&#10;Description automatically generated">
            <a:extLst>
              <a:ext uri="{FF2B5EF4-FFF2-40B4-BE49-F238E27FC236}">
                <a16:creationId xmlns:a16="http://schemas.microsoft.com/office/drawing/2014/main" id="{F118420F-BCEF-B670-2567-5648EFF6D8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2895600"/>
            <a:ext cx="6336579" cy="2065199"/>
          </a:xfrm>
          <a:prstGeom prst="rect">
            <a:avLst/>
          </a:prstGeom>
        </p:spPr>
      </p:pic>
    </p:spTree>
    <p:extLst>
      <p:ext uri="{BB962C8B-B14F-4D97-AF65-F5344CB8AC3E}">
        <p14:creationId xmlns:p14="http://schemas.microsoft.com/office/powerpoint/2010/main" val="300870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title"/>
          </p:nvPr>
        </p:nvSpPr>
        <p:spPr>
          <a:xfrm>
            <a:off x="6126100" y="2227549"/>
            <a:ext cx="437197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FCX</a:t>
            </a:r>
            <a:r>
              <a:rPr sz="3600" b="1" spc="-10" dirty="0">
                <a:latin typeface="Arial"/>
                <a:cs typeface="Arial"/>
              </a:rPr>
              <a:t> </a:t>
            </a:r>
            <a:r>
              <a:rPr sz="3600" b="1" dirty="0">
                <a:latin typeface="Arial"/>
                <a:cs typeface="Arial"/>
              </a:rPr>
              <a:t>Safety</a:t>
            </a:r>
            <a:r>
              <a:rPr sz="3600" b="1" spc="-5" dirty="0">
                <a:latin typeface="Arial"/>
                <a:cs typeface="Arial"/>
              </a:rPr>
              <a:t> </a:t>
            </a:r>
            <a:r>
              <a:rPr sz="3600" b="1" spc="-10" dirty="0">
                <a:latin typeface="Arial"/>
                <a:cs typeface="Arial"/>
              </a:rPr>
              <a:t>Updates</a:t>
            </a:r>
            <a:endParaRPr sz="3600">
              <a:latin typeface="Arial"/>
              <a:cs typeface="Arial"/>
            </a:endParaRPr>
          </a:p>
        </p:txBody>
      </p:sp>
      <p:sp>
        <p:nvSpPr>
          <p:cNvPr id="19" name="object 19"/>
          <p:cNvSpPr txBox="1"/>
          <p:nvPr/>
        </p:nvSpPr>
        <p:spPr>
          <a:xfrm>
            <a:off x="6133309" y="3392446"/>
            <a:ext cx="5220489" cy="890628"/>
          </a:xfrm>
          <a:prstGeom prst="rect">
            <a:avLst/>
          </a:prstGeom>
        </p:spPr>
        <p:txBody>
          <a:bodyPr vert="horz" wrap="square" lIns="0" tIns="170815" rIns="0" bIns="0" rtlCol="0">
            <a:spAutoFit/>
          </a:bodyPr>
          <a:lstStyle/>
          <a:p>
            <a:pPr marL="12700">
              <a:lnSpc>
                <a:spcPct val="100000"/>
              </a:lnSpc>
              <a:spcBef>
                <a:spcPts val="1345"/>
              </a:spcBef>
            </a:pPr>
            <a:r>
              <a:rPr lang="en-US" sz="2400" dirty="0">
                <a:solidFill>
                  <a:srgbClr val="006FC0"/>
                </a:solidFill>
                <a:latin typeface="Arial"/>
                <a:cs typeface="Arial"/>
              </a:rPr>
              <a:t>February </a:t>
            </a:r>
            <a:r>
              <a:rPr sz="2400" spc="-20" dirty="0">
                <a:solidFill>
                  <a:srgbClr val="006FC0"/>
                </a:solidFill>
                <a:latin typeface="Arial"/>
                <a:cs typeface="Arial"/>
              </a:rPr>
              <a:t>202</a:t>
            </a:r>
            <a:r>
              <a:rPr lang="en-US" sz="2400" spc="-20" dirty="0">
                <a:solidFill>
                  <a:srgbClr val="006FC0"/>
                </a:solidFill>
                <a:latin typeface="Arial"/>
                <a:cs typeface="Arial"/>
              </a:rPr>
              <a:t>4</a:t>
            </a:r>
            <a:endParaRPr sz="2400" dirty="0">
              <a:latin typeface="Arial"/>
              <a:cs typeface="Arial"/>
            </a:endParaRPr>
          </a:p>
          <a:p>
            <a:pPr marL="12700">
              <a:lnSpc>
                <a:spcPct val="100000"/>
              </a:lnSpc>
              <a:spcBef>
                <a:spcPts val="825"/>
              </a:spcBef>
            </a:pPr>
            <a:r>
              <a:rPr sz="1600" dirty="0">
                <a:solidFill>
                  <a:srgbClr val="006FC0"/>
                </a:solidFill>
                <a:latin typeface="Arial"/>
                <a:cs typeface="Arial"/>
              </a:rPr>
              <a:t>(Incidents</a:t>
            </a:r>
            <a:r>
              <a:rPr sz="1600" spc="-25" dirty="0">
                <a:solidFill>
                  <a:srgbClr val="006FC0"/>
                </a:solidFill>
                <a:latin typeface="Arial"/>
                <a:cs typeface="Arial"/>
              </a:rPr>
              <a:t> </a:t>
            </a:r>
            <a:r>
              <a:rPr sz="1600" dirty="0">
                <a:solidFill>
                  <a:srgbClr val="006FC0"/>
                </a:solidFill>
                <a:latin typeface="Arial"/>
                <a:cs typeface="Arial"/>
              </a:rPr>
              <a:t>and</a:t>
            </a:r>
            <a:r>
              <a:rPr sz="1600" spc="-40" dirty="0">
                <a:solidFill>
                  <a:srgbClr val="006FC0"/>
                </a:solidFill>
                <a:latin typeface="Arial"/>
                <a:cs typeface="Arial"/>
              </a:rPr>
              <a:t> </a:t>
            </a:r>
            <a:r>
              <a:rPr sz="1600" spc="-10" dirty="0">
                <a:solidFill>
                  <a:srgbClr val="006FC0"/>
                </a:solidFill>
                <a:latin typeface="Arial"/>
                <a:cs typeface="Arial"/>
              </a:rPr>
              <a:t>Communications</a:t>
            </a:r>
            <a:r>
              <a:rPr sz="1600" spc="-45" dirty="0">
                <a:solidFill>
                  <a:srgbClr val="006FC0"/>
                </a:solidFill>
                <a:latin typeface="Arial"/>
                <a:cs typeface="Arial"/>
              </a:rPr>
              <a:t> </a:t>
            </a:r>
            <a:r>
              <a:rPr sz="1600" dirty="0">
                <a:solidFill>
                  <a:srgbClr val="006FC0"/>
                </a:solidFill>
                <a:latin typeface="Arial"/>
                <a:cs typeface="Arial"/>
              </a:rPr>
              <a:t>from</a:t>
            </a:r>
            <a:r>
              <a:rPr sz="1600" spc="-15" dirty="0">
                <a:solidFill>
                  <a:srgbClr val="006FC0"/>
                </a:solidFill>
                <a:latin typeface="Arial"/>
                <a:cs typeface="Arial"/>
              </a:rPr>
              <a:t> </a:t>
            </a:r>
            <a:r>
              <a:rPr lang="en-US" sz="1600" dirty="0">
                <a:solidFill>
                  <a:srgbClr val="006FC0"/>
                </a:solidFill>
                <a:latin typeface="Arial"/>
                <a:cs typeface="Arial"/>
              </a:rPr>
              <a:t>January</a:t>
            </a:r>
            <a:r>
              <a:rPr sz="1600" spc="-5" dirty="0">
                <a:solidFill>
                  <a:srgbClr val="006FC0"/>
                </a:solidFill>
                <a:latin typeface="Arial"/>
                <a:cs typeface="Arial"/>
              </a:rPr>
              <a:t> </a:t>
            </a:r>
            <a:r>
              <a:rPr sz="1600" spc="-10" dirty="0">
                <a:solidFill>
                  <a:srgbClr val="006FC0"/>
                </a:solidFill>
                <a:latin typeface="Arial"/>
                <a:cs typeface="Arial"/>
              </a:rPr>
              <a:t>202</a:t>
            </a:r>
            <a:r>
              <a:rPr lang="en-US" sz="1600" spc="-10" dirty="0">
                <a:solidFill>
                  <a:srgbClr val="006FC0"/>
                </a:solidFill>
                <a:latin typeface="Arial"/>
                <a:cs typeface="Arial"/>
              </a:rPr>
              <a:t>4</a:t>
            </a:r>
            <a:r>
              <a:rPr sz="1600" spc="-10" dirty="0">
                <a:solidFill>
                  <a:srgbClr val="006FC0"/>
                </a:solidFill>
                <a:latin typeface="Arial"/>
                <a:cs typeface="Arial"/>
              </a:rPr>
              <a:t>)</a:t>
            </a:r>
            <a:endParaRPr sz="16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ctrTitle"/>
          </p:nvPr>
        </p:nvSpPr>
        <p:spPr>
          <a:prstGeom prst="rect">
            <a:avLst/>
          </a:prstGeom>
        </p:spPr>
        <p:txBody>
          <a:bodyPr vert="horz" wrap="square" lIns="0" tIns="12700" rIns="0" bIns="0" rtlCol="0">
            <a:spAutoFit/>
          </a:bodyPr>
          <a:lstStyle/>
          <a:p>
            <a:pPr marL="12700" marR="5080">
              <a:lnSpc>
                <a:spcPct val="100000"/>
              </a:lnSpc>
              <a:spcBef>
                <a:spcPts val="100"/>
              </a:spcBef>
            </a:pPr>
            <a:r>
              <a:rPr sz="3600" b="1" dirty="0">
                <a:latin typeface="Arial"/>
                <a:cs typeface="Arial"/>
              </a:rPr>
              <a:t>FCX</a:t>
            </a:r>
            <a:r>
              <a:rPr sz="3600" b="1" spc="-20" dirty="0">
                <a:latin typeface="Arial"/>
                <a:cs typeface="Arial"/>
              </a:rPr>
              <a:t> </a:t>
            </a:r>
            <a:r>
              <a:rPr sz="3600" b="1" dirty="0">
                <a:latin typeface="Arial"/>
                <a:cs typeface="Arial"/>
              </a:rPr>
              <a:t>Safety</a:t>
            </a:r>
            <a:r>
              <a:rPr sz="3600" b="1" spc="-10" dirty="0">
                <a:latin typeface="Arial"/>
                <a:cs typeface="Arial"/>
              </a:rPr>
              <a:t> Incidents, </a:t>
            </a:r>
            <a:r>
              <a:rPr sz="3600" b="1" dirty="0">
                <a:latin typeface="Arial"/>
                <a:cs typeface="Arial"/>
              </a:rPr>
              <a:t>Successes,</a:t>
            </a:r>
            <a:r>
              <a:rPr sz="3600" b="1" spc="-45" dirty="0">
                <a:latin typeface="Arial"/>
                <a:cs typeface="Arial"/>
              </a:rPr>
              <a:t> </a:t>
            </a:r>
            <a:r>
              <a:rPr sz="3600" b="1" dirty="0">
                <a:latin typeface="Arial"/>
                <a:cs typeface="Arial"/>
              </a:rPr>
              <a:t>&amp;</a:t>
            </a:r>
            <a:r>
              <a:rPr sz="3600" b="1" spc="-135" dirty="0">
                <a:latin typeface="Arial"/>
                <a:cs typeface="Arial"/>
              </a:rPr>
              <a:t> </a:t>
            </a:r>
            <a:r>
              <a:rPr sz="3600" b="1" spc="-10" dirty="0">
                <a:latin typeface="Arial"/>
                <a:cs typeface="Arial"/>
              </a:rPr>
              <a:t>Alerts</a:t>
            </a:r>
            <a:endParaRPr sz="3600">
              <a:latin typeface="Arial"/>
              <a:cs typeface="Arial"/>
            </a:endParaRPr>
          </a:p>
        </p:txBody>
      </p:sp>
      <p:sp>
        <p:nvSpPr>
          <p:cNvPr id="19" name="object 19"/>
          <p:cNvSpPr txBox="1"/>
          <p:nvPr/>
        </p:nvSpPr>
        <p:spPr>
          <a:xfrm>
            <a:off x="6133310" y="3550575"/>
            <a:ext cx="2553489"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January</a:t>
            </a:r>
            <a:r>
              <a:rPr lang="en-US" sz="2400" spc="-5" dirty="0">
                <a:solidFill>
                  <a:srgbClr val="006FC0"/>
                </a:solidFill>
                <a:latin typeface="Arial"/>
                <a:cs typeface="Arial"/>
              </a:rPr>
              <a:t> </a:t>
            </a:r>
            <a:r>
              <a:rPr lang="en-US" sz="2400" spc="-10" dirty="0">
                <a:solidFill>
                  <a:srgbClr val="006FC0"/>
                </a:solidFill>
                <a:latin typeface="Arial"/>
                <a:cs typeface="Arial"/>
              </a:rPr>
              <a:t>2024</a:t>
            </a:r>
            <a:endParaRPr sz="2400" dirty="0">
              <a:latin typeface="Arial"/>
              <a:cs typeface="Arial"/>
            </a:endParaRPr>
          </a:p>
        </p:txBody>
      </p:sp>
      <p:sp>
        <p:nvSpPr>
          <p:cNvPr id="20" name="object 20"/>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11F11"/>
                </a:solidFill>
                <a:latin typeface="Arial"/>
                <a:cs typeface="Arial"/>
              </a:rPr>
              <a:t>3</a:t>
            </a:r>
            <a:endParaRPr sz="9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2B33-E942-465F-A8DB-81D1867BB1E4}"/>
              </a:ext>
            </a:extLst>
          </p:cNvPr>
          <p:cNvSpPr>
            <a:spLocks noGrp="1"/>
          </p:cNvSpPr>
          <p:nvPr>
            <p:ph type="title"/>
          </p:nvPr>
        </p:nvSpPr>
        <p:spPr>
          <a:xfrm>
            <a:off x="3493724" y="273979"/>
            <a:ext cx="4583476" cy="533203"/>
          </a:xfrm>
        </p:spPr>
        <p:txBody>
          <a:bodyPr/>
          <a:lstStyle/>
          <a:p>
            <a:r>
              <a:rPr lang="en-US" b="0" i="0" dirty="0">
                <a:solidFill>
                  <a:srgbClr val="333333"/>
                </a:solidFill>
                <a:effectLst/>
                <a:latin typeface="-apple-system"/>
              </a:rPr>
              <a:t>Atlantic Copper – Overhead Filter Presses</a:t>
            </a:r>
            <a:endParaRPr lang="en-US" dirty="0"/>
          </a:p>
        </p:txBody>
      </p:sp>
      <p:sp>
        <p:nvSpPr>
          <p:cNvPr id="16" name="Text Placeholder 15">
            <a:extLst>
              <a:ext uri="{FF2B5EF4-FFF2-40B4-BE49-F238E27FC236}">
                <a16:creationId xmlns:a16="http://schemas.microsoft.com/office/drawing/2014/main" id="{2798A79E-3E0F-4ED4-A9BB-1111565BAA0D}"/>
              </a:ext>
            </a:extLst>
          </p:cNvPr>
          <p:cNvSpPr>
            <a:spLocks noGrp="1"/>
          </p:cNvSpPr>
          <p:nvPr>
            <p:ph type="body" sz="quarter" idx="4294967295"/>
          </p:nvPr>
        </p:nvSpPr>
        <p:spPr>
          <a:xfrm>
            <a:off x="6461365" y="3905249"/>
            <a:ext cx="2409824" cy="236484"/>
          </a:xfrm>
          <a:prstGeom prst="rect">
            <a:avLst/>
          </a:prstGeom>
        </p:spPr>
        <p:txBody>
          <a:bodyPr/>
          <a:lstStyle/>
          <a:p>
            <a:endParaRPr lang="en-US" sz="1050" i="1" dirty="0">
              <a:latin typeface="Arial" panose="020B0604020202020204" pitchFamily="34" charset="0"/>
              <a:cs typeface="Arial" panose="020B0604020202020204" pitchFamily="34" charset="0"/>
            </a:endParaRPr>
          </a:p>
        </p:txBody>
      </p:sp>
      <p:sp>
        <p:nvSpPr>
          <p:cNvPr id="17" name="Text Placeholder 16">
            <a:extLst>
              <a:ext uri="{FF2B5EF4-FFF2-40B4-BE49-F238E27FC236}">
                <a16:creationId xmlns:a16="http://schemas.microsoft.com/office/drawing/2014/main" id="{BF2E8583-0AB7-4B29-AD19-1DC958510F4B}"/>
              </a:ext>
            </a:extLst>
          </p:cNvPr>
          <p:cNvSpPr>
            <a:spLocks noGrp="1"/>
          </p:cNvSpPr>
          <p:nvPr>
            <p:ph type="body" sz="quarter" idx="4294967295"/>
          </p:nvPr>
        </p:nvSpPr>
        <p:spPr>
          <a:xfrm>
            <a:off x="9450543" y="1977558"/>
            <a:ext cx="2414791" cy="226425"/>
          </a:xfrm>
          <a:prstGeom prst="rect">
            <a:avLst/>
          </a:prstGeom>
        </p:spPr>
        <p:txBody>
          <a:bodyPr lIns="91440" tIns="45720" rIns="91440" bIns="45720" anchor="t"/>
          <a:lstStyle/>
          <a:p>
            <a:pPr marL="91440" indent="-91440"/>
            <a:endParaRPr lang="en-US" sz="1050" i="1">
              <a:latin typeface="Arial" panose="020B06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7E2D011C-97D7-4E72-A7A7-7D886309BF84}"/>
              </a:ext>
            </a:extLst>
          </p:cNvPr>
          <p:cNvSpPr>
            <a:spLocks noGrp="1"/>
          </p:cNvSpPr>
          <p:nvPr>
            <p:ph type="body" sz="quarter" idx="4294967295"/>
          </p:nvPr>
        </p:nvSpPr>
        <p:spPr>
          <a:xfrm>
            <a:off x="9352286" y="4654018"/>
            <a:ext cx="4073285" cy="226425"/>
          </a:xfrm>
          <a:prstGeom prst="rect">
            <a:avLst/>
          </a:prstGeom>
        </p:spPr>
        <p:txBody>
          <a:bodyPr lIns="91440" tIns="45720" rIns="91440" bIns="45720" anchor="t"/>
          <a:lstStyle/>
          <a:p>
            <a:pPr marL="91440" indent="-91440"/>
            <a:endParaRPr lang="en-US" sz="1050" i="1">
              <a:latin typeface="Arial"/>
              <a:cs typeface="Arial"/>
            </a:endParaRPr>
          </a:p>
        </p:txBody>
      </p:sp>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72810" y="1060507"/>
          <a:ext cx="5609205" cy="5422537"/>
        </p:xfrm>
        <a:graphic>
          <a:graphicData uri="http://schemas.openxmlformats.org/drawingml/2006/table">
            <a:tbl>
              <a:tblPr firstRow="1" bandRow="1">
                <a:tableStyleId>{1FECB4D8-DB02-4DC6-A0A2-4F2EBAE1DC90}</a:tableStyleId>
              </a:tblPr>
              <a:tblGrid>
                <a:gridCol w="1520125">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7821">
                <a:tc gridSpan="2">
                  <a:txBody>
                    <a:bodyPr/>
                    <a:lstStyle/>
                    <a:p>
                      <a:pPr algn="ctr"/>
                      <a:r>
                        <a:rPr lang="en-US" sz="1400">
                          <a:solidFill>
                            <a:schemeClr val="tx1"/>
                          </a:solidFill>
                          <a:latin typeface="Arial"/>
                          <a:cs typeface="Arial"/>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78941">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dirty="0">
                          <a:latin typeface="Arial"/>
                          <a:cs typeface="Arial"/>
                        </a:rPr>
                        <a:t>Atlantic Copper</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8366">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050" dirty="0">
                          <a:latin typeface="Arial"/>
                          <a:cs typeface="Arial"/>
                        </a:rPr>
                        <a:t>January 4, 2024 / 12:43 p.m.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68366">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050" dirty="0">
                          <a:latin typeface="Arial"/>
                          <a:cs typeface="Arial"/>
                        </a:rPr>
                        <a:t>Injury</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785260">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When an operator was carrying out the cake discharger operation from the overhead filter presses, he detected a failure in the plate system.</a:t>
                      </a:r>
                    </a:p>
                    <a:p>
                      <a:pPr marL="0" marR="0" lvl="0" indent="0" algn="l" defTabSz="914408" rtl="0" eaLnBrk="1" fontAlgn="auto" latinLnBrk="0" hangingPunct="1">
                        <a:lnSpc>
                          <a:spcPct val="100000"/>
                        </a:lnSpc>
                        <a:spcBef>
                          <a:spcPts val="0"/>
                        </a:spcBef>
                        <a:spcAft>
                          <a:spcPts val="0"/>
                        </a:spcAft>
                        <a:buClrTx/>
                        <a:buSzTx/>
                        <a:buFontTx/>
                        <a:buNone/>
                        <a:tabLst/>
                        <a:defRPr/>
                      </a:pPr>
                      <a:endParaRPr lang="en-US" sz="1050" dirty="0">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While looking for possible causes, the employee tried to check the pulley of the plate transport system.  During the inspection, he tripped and rested his right hand between the pulley and cable of the transport system, which trapped his fingers, resulting in amputation of the 2</a:t>
                      </a:r>
                      <a:r>
                        <a:rPr lang="en-US" sz="1050" baseline="30000" dirty="0">
                          <a:latin typeface="Arial" panose="020B0604020202020204" pitchFamily="34" charset="0"/>
                          <a:cs typeface="Arial" panose="020B0604020202020204" pitchFamily="34" charset="0"/>
                        </a:rPr>
                        <a:t>nd</a:t>
                      </a:r>
                      <a:r>
                        <a:rPr lang="en-US" sz="1050" dirty="0">
                          <a:latin typeface="Arial" panose="020B0604020202020204" pitchFamily="34" charset="0"/>
                          <a:cs typeface="Arial" panose="020B0604020202020204" pitchFamily="34" charset="0"/>
                        </a:rPr>
                        <a:t> and 3</a:t>
                      </a:r>
                      <a:r>
                        <a:rPr lang="en-US" sz="1050" baseline="30000" dirty="0">
                          <a:latin typeface="Arial" panose="020B0604020202020204" pitchFamily="34" charset="0"/>
                          <a:cs typeface="Arial" panose="020B0604020202020204" pitchFamily="34" charset="0"/>
                        </a:rPr>
                        <a:t>rd</a:t>
                      </a:r>
                      <a:r>
                        <a:rPr lang="en-US" sz="1050" dirty="0">
                          <a:latin typeface="Arial" panose="020B0604020202020204" pitchFamily="34" charset="0"/>
                          <a:cs typeface="Arial" panose="020B0604020202020204" pitchFamily="34" charset="0"/>
                        </a:rPr>
                        <a:t> fingers on his right hand.</a:t>
                      </a:r>
                    </a:p>
                    <a:p>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2037906651"/>
                  </a:ext>
                </a:extLst>
              </a:tr>
              <a:tr h="290045">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Entanglement and Crushing</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268366">
                <a:tc>
                  <a:txBody>
                    <a:bodyPr/>
                    <a:lstStyle/>
                    <a:p>
                      <a:r>
                        <a:rPr lang="en-US" sz="1000" b="1">
                          <a:latin typeface="Arial"/>
                          <a:cs typeface="Arial"/>
                        </a:rPr>
                        <a:t>Risk Category</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Actionable</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268366">
                <a:tc>
                  <a:txBody>
                    <a:bodyPr/>
                    <a:lstStyle/>
                    <a:p>
                      <a:r>
                        <a:rPr lang="en-US" sz="1000" b="1">
                          <a:latin typeface="Arial"/>
                          <a:cs typeface="Arial"/>
                        </a:rPr>
                        <a:t>Pre / Post Rating</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Significant (3), Likely (3)</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422880">
                <a:tc>
                  <a:txBody>
                    <a:bodyPr/>
                    <a:lstStyle/>
                    <a:p>
                      <a:r>
                        <a:rPr lang="en-US" sz="1000" b="1">
                          <a:latin typeface="Arial"/>
                          <a:cs typeface="Arial"/>
                        </a:rPr>
                        <a:t>Absent / Insufficient Controls</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Engineering Controls:  Moving Machinery not guarded</a:t>
                      </a:r>
                    </a:p>
                  </a:txBody>
                  <a:tcPr anchor="ctr">
                    <a:lnR w="9525">
                      <a:solidFill>
                        <a:schemeClr val="bg1">
                          <a:lumMod val="65000"/>
                        </a:schemeClr>
                      </a:solidFill>
                    </a:lnR>
                    <a:noFill/>
                  </a:tcPr>
                </a:tc>
                <a:extLst>
                  <a:ext uri="{0D108BD9-81ED-4DB2-BD59-A6C34878D82A}">
                    <a16:rowId xmlns:a16="http://schemas.microsoft.com/office/drawing/2014/main" val="3530895994"/>
                  </a:ext>
                </a:extLst>
              </a:tr>
              <a:tr h="422880">
                <a:tc>
                  <a:txBody>
                    <a:bodyPr/>
                    <a:lstStyle/>
                    <a:p>
                      <a:r>
                        <a:rPr lang="en-US" sz="1000" b="1">
                          <a:latin typeface="Arial"/>
                          <a:cs typeface="Arial"/>
                        </a:rPr>
                        <a:t>Applicable Policies / Procedures</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Control of Hazardous Energy Sources (LOTOTO)</a:t>
                      </a:r>
                    </a:p>
                  </a:txBody>
                  <a:tcPr anchor="ctr">
                    <a:lnR w="9525">
                      <a:solidFill>
                        <a:schemeClr val="bg1">
                          <a:lumMod val="65000"/>
                        </a:schemeClr>
                      </a:solidFill>
                    </a:lnR>
                    <a:noFill/>
                  </a:tcPr>
                </a:tc>
                <a:extLst>
                  <a:ext uri="{0D108BD9-81ED-4DB2-BD59-A6C34878D82A}">
                    <a16:rowId xmlns:a16="http://schemas.microsoft.com/office/drawing/2014/main" val="1745805115"/>
                  </a:ext>
                </a:extLst>
              </a:tr>
              <a:tr h="422880">
                <a:tc>
                  <a:txBody>
                    <a:bodyPr/>
                    <a:lstStyle/>
                    <a:p>
                      <a:r>
                        <a:rPr lang="en-US" sz="1000" b="1">
                          <a:latin typeface="Arial"/>
                          <a:cs typeface="Arial"/>
                        </a:rPr>
                        <a:t>Employee Condition</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Amputation of 2</a:t>
                      </a:r>
                      <a:r>
                        <a:rPr lang="en-US" sz="1050" baseline="30000" dirty="0">
                          <a:latin typeface="Arial" panose="020B0604020202020204" pitchFamily="34" charset="0"/>
                          <a:cs typeface="Arial" panose="020B0604020202020204" pitchFamily="34" charset="0"/>
                        </a:rPr>
                        <a:t>nd</a:t>
                      </a:r>
                      <a:r>
                        <a:rPr lang="en-US" sz="1050" dirty="0">
                          <a:latin typeface="Arial" panose="020B0604020202020204" pitchFamily="34" charset="0"/>
                          <a:cs typeface="Arial" panose="020B0604020202020204" pitchFamily="34" charset="0"/>
                        </a:rPr>
                        <a:t> and 3</a:t>
                      </a:r>
                      <a:r>
                        <a:rPr lang="en-US" sz="1050" baseline="30000" dirty="0">
                          <a:latin typeface="Arial" panose="020B0604020202020204" pitchFamily="34" charset="0"/>
                          <a:cs typeface="Arial" panose="020B0604020202020204" pitchFamily="34" charset="0"/>
                        </a:rPr>
                        <a:t>rd</a:t>
                      </a:r>
                      <a:r>
                        <a:rPr lang="en-US" sz="1050" dirty="0">
                          <a:latin typeface="Arial" panose="020B0604020202020204" pitchFamily="34" charset="0"/>
                          <a:cs typeface="Arial" panose="020B0604020202020204" pitchFamily="34" charset="0"/>
                        </a:rPr>
                        <a:t> fingers on employee’s right hand</a:t>
                      </a:r>
                      <a:endParaRPr lang="en-US" sz="1100" dirty="0"/>
                    </a:p>
                    <a:p>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1935167756"/>
                  </a:ext>
                </a:extLst>
              </a:tr>
              <a:tr h="268366">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r>
                        <a:rPr lang="en-US" sz="1050" dirty="0">
                          <a:latin typeface="Arial"/>
                          <a:cs typeface="Arial"/>
                        </a:rPr>
                        <a:t>Ignacio Romero Martin, H&amp;S Manager</a:t>
                      </a:r>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352286" y="468032"/>
          <a:ext cx="2409824" cy="397069"/>
        </p:xfrm>
        <a:graphic>
          <a:graphicData uri="http://schemas.openxmlformats.org/drawingml/2006/table">
            <a:tbl>
              <a:tblPr firstRow="1" bandRow="1">
                <a:tableStyleId>{5C22544A-7EE6-4342-B048-85BDC9FD1C3A}</a:tableStyleId>
              </a:tblPr>
              <a:tblGrid>
                <a:gridCol w="24098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Event ID # 20012570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3" name="Picture 2" descr="Icon&#10;&#10;Description automatically generated">
            <a:extLst>
              <a:ext uri="{FF2B5EF4-FFF2-40B4-BE49-F238E27FC236}">
                <a16:creationId xmlns:a16="http://schemas.microsoft.com/office/drawing/2014/main" id="{25FF921E-D119-C316-C8D6-72F9E2D2F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80" y="84361"/>
            <a:ext cx="885783" cy="767342"/>
          </a:xfrm>
          <a:prstGeom prst="rect">
            <a:avLst/>
          </a:prstGeom>
        </p:spPr>
      </p:pic>
      <p:pic>
        <p:nvPicPr>
          <p:cNvPr id="6" name="Picture 5" descr="A blue machine with white pipes&#10;&#10;Description automatically generated">
            <a:extLst>
              <a:ext uri="{FF2B5EF4-FFF2-40B4-BE49-F238E27FC236}">
                <a16:creationId xmlns:a16="http://schemas.microsoft.com/office/drawing/2014/main" id="{B45D1078-23D1-91DC-1FF2-AB1E9A71C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987" y="1431235"/>
            <a:ext cx="5555347" cy="1997765"/>
          </a:xfrm>
          <a:prstGeom prst="rect">
            <a:avLst/>
          </a:prstGeom>
        </p:spPr>
      </p:pic>
      <p:pic>
        <p:nvPicPr>
          <p:cNvPr id="8" name="Picture 7" descr="A white pipe with blue cover&#10;&#10;Description automatically generated with medium confidence">
            <a:extLst>
              <a:ext uri="{FF2B5EF4-FFF2-40B4-BE49-F238E27FC236}">
                <a16:creationId xmlns:a16="http://schemas.microsoft.com/office/drawing/2014/main" id="{C905DE15-4B3E-8169-BB9C-B2165391D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929412" y="3625885"/>
            <a:ext cx="3186660" cy="2792896"/>
          </a:xfrm>
          <a:prstGeom prst="rect">
            <a:avLst/>
          </a:prstGeom>
        </p:spPr>
      </p:pic>
      <p:pic>
        <p:nvPicPr>
          <p:cNvPr id="10" name="Picture 9" descr="Close-up of a machine&#10;&#10;Description automatically generated">
            <a:extLst>
              <a:ext uri="{FF2B5EF4-FFF2-40B4-BE49-F238E27FC236}">
                <a16:creationId xmlns:a16="http://schemas.microsoft.com/office/drawing/2014/main" id="{FE0DB955-A031-A143-313A-708D17C4C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69579" y="3669408"/>
            <a:ext cx="3186660" cy="2705845"/>
          </a:xfrm>
          <a:prstGeom prst="rect">
            <a:avLst/>
          </a:prstGeom>
        </p:spPr>
      </p:pic>
    </p:spTree>
    <p:extLst>
      <p:ext uri="{BB962C8B-B14F-4D97-AF65-F5344CB8AC3E}">
        <p14:creationId xmlns:p14="http://schemas.microsoft.com/office/powerpoint/2010/main" val="849614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2B33-E942-465F-A8DB-81D1867BB1E4}"/>
              </a:ext>
            </a:extLst>
          </p:cNvPr>
          <p:cNvSpPr>
            <a:spLocks noGrp="1"/>
          </p:cNvSpPr>
          <p:nvPr>
            <p:ph type="title"/>
          </p:nvPr>
        </p:nvSpPr>
        <p:spPr>
          <a:xfrm>
            <a:off x="3493724" y="189896"/>
            <a:ext cx="4583476" cy="533203"/>
          </a:xfrm>
        </p:spPr>
        <p:txBody>
          <a:bodyPr/>
          <a:lstStyle/>
          <a:p>
            <a:r>
              <a:rPr lang="en-US" b="0" i="0" dirty="0">
                <a:solidFill>
                  <a:srgbClr val="333333"/>
                </a:solidFill>
                <a:effectLst/>
                <a:latin typeface="-apple-system"/>
              </a:rPr>
              <a:t>Miami Smelter – Slag Launder</a:t>
            </a:r>
            <a:endParaRPr lang="en-US" dirty="0"/>
          </a:p>
        </p:txBody>
      </p:sp>
      <p:sp>
        <p:nvSpPr>
          <p:cNvPr id="16" name="Text Placeholder 15">
            <a:extLst>
              <a:ext uri="{FF2B5EF4-FFF2-40B4-BE49-F238E27FC236}">
                <a16:creationId xmlns:a16="http://schemas.microsoft.com/office/drawing/2014/main" id="{2798A79E-3E0F-4ED4-A9BB-1111565BAA0D}"/>
              </a:ext>
            </a:extLst>
          </p:cNvPr>
          <p:cNvSpPr>
            <a:spLocks noGrp="1"/>
          </p:cNvSpPr>
          <p:nvPr>
            <p:ph type="body" sz="quarter" idx="4294967295"/>
          </p:nvPr>
        </p:nvSpPr>
        <p:spPr>
          <a:xfrm>
            <a:off x="6461365" y="3905249"/>
            <a:ext cx="2409824" cy="236484"/>
          </a:xfrm>
          <a:prstGeom prst="rect">
            <a:avLst/>
          </a:prstGeom>
        </p:spPr>
        <p:txBody>
          <a:bodyPr/>
          <a:lstStyle/>
          <a:p>
            <a:endParaRPr lang="en-US" sz="1050" i="1" dirty="0">
              <a:latin typeface="Arial" panose="020B0604020202020204" pitchFamily="34" charset="0"/>
              <a:cs typeface="Arial" panose="020B0604020202020204" pitchFamily="34" charset="0"/>
            </a:endParaRPr>
          </a:p>
        </p:txBody>
      </p:sp>
      <p:sp>
        <p:nvSpPr>
          <p:cNvPr id="17" name="Text Placeholder 16">
            <a:extLst>
              <a:ext uri="{FF2B5EF4-FFF2-40B4-BE49-F238E27FC236}">
                <a16:creationId xmlns:a16="http://schemas.microsoft.com/office/drawing/2014/main" id="{BF2E8583-0AB7-4B29-AD19-1DC958510F4B}"/>
              </a:ext>
            </a:extLst>
          </p:cNvPr>
          <p:cNvSpPr>
            <a:spLocks noGrp="1"/>
          </p:cNvSpPr>
          <p:nvPr>
            <p:ph type="body" sz="quarter" idx="4294967295"/>
          </p:nvPr>
        </p:nvSpPr>
        <p:spPr>
          <a:xfrm>
            <a:off x="9450543" y="1977558"/>
            <a:ext cx="2414791" cy="226425"/>
          </a:xfrm>
          <a:prstGeom prst="rect">
            <a:avLst/>
          </a:prstGeom>
        </p:spPr>
        <p:txBody>
          <a:bodyPr lIns="91440" tIns="45720" rIns="91440" bIns="45720" anchor="t"/>
          <a:lstStyle/>
          <a:p>
            <a:pPr marL="91440" indent="-91440"/>
            <a:endParaRPr lang="en-US" sz="1050" i="1">
              <a:latin typeface="Arial" panose="020B06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7E2D011C-97D7-4E72-A7A7-7D886309BF84}"/>
              </a:ext>
            </a:extLst>
          </p:cNvPr>
          <p:cNvSpPr>
            <a:spLocks noGrp="1"/>
          </p:cNvSpPr>
          <p:nvPr>
            <p:ph type="body" sz="quarter" idx="4294967295"/>
          </p:nvPr>
        </p:nvSpPr>
        <p:spPr>
          <a:xfrm>
            <a:off x="9352287" y="4740166"/>
            <a:ext cx="2409824" cy="140277"/>
          </a:xfrm>
          <a:prstGeom prst="rect">
            <a:avLst/>
          </a:prstGeom>
        </p:spPr>
        <p:txBody>
          <a:bodyPr lIns="91440" tIns="45720" rIns="91440" bIns="45720" anchor="t"/>
          <a:lstStyle/>
          <a:p>
            <a:pPr marL="91440" indent="-91440"/>
            <a:endParaRPr lang="en-US" sz="1050" i="1" dirty="0">
              <a:latin typeface="Arial"/>
              <a:cs typeface="Arial"/>
            </a:endParaRPr>
          </a:p>
        </p:txBody>
      </p:sp>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72810" y="1060507"/>
          <a:ext cx="5609205" cy="5314369"/>
        </p:xfrm>
        <a:graphic>
          <a:graphicData uri="http://schemas.openxmlformats.org/drawingml/2006/table">
            <a:tbl>
              <a:tblPr firstRow="1" bandRow="1">
                <a:tableStyleId>{1FECB4D8-DB02-4DC6-A0A2-4F2EBAE1DC90}</a:tableStyleId>
              </a:tblPr>
              <a:tblGrid>
                <a:gridCol w="1520125">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7821">
                <a:tc gridSpan="2">
                  <a:txBody>
                    <a:bodyPr/>
                    <a:lstStyle/>
                    <a:p>
                      <a:pPr algn="ctr"/>
                      <a:r>
                        <a:rPr lang="en-US" sz="1400">
                          <a:solidFill>
                            <a:schemeClr val="tx1"/>
                          </a:solidFill>
                          <a:latin typeface="Arial"/>
                          <a:cs typeface="Arial"/>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78941">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dirty="0">
                          <a:latin typeface="Arial"/>
                          <a:cs typeface="Arial"/>
                        </a:rPr>
                        <a:t>Miami Smelter</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8366">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050" dirty="0">
                          <a:latin typeface="Arial"/>
                          <a:cs typeface="Arial"/>
                        </a:rPr>
                        <a:t>January 14, 2024 / 12:43 p.m.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68366">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050" dirty="0">
                          <a:latin typeface="Arial"/>
                          <a:cs typeface="Arial"/>
                        </a:rPr>
                        <a:t>Near Miss</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785260">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050">
                        <a:latin typeface="Arial" panose="020B0604020202020204" pitchFamily="34" charset="0"/>
                        <a:cs typeface="Arial" panose="020B0604020202020204" pitchFamily="34" charset="0"/>
                      </a:endParaRPr>
                    </a:p>
                    <a:p>
                      <a:pPr marL="0" marR="0" lvl="0" indent="0" algn="l" rtl="0" eaLnBrk="1" fontAlgn="auto" latinLnBrk="0" hangingPunct="1">
                        <a:lnSpc>
                          <a:spcPct val="100000"/>
                        </a:lnSpc>
                        <a:spcBef>
                          <a:spcPts val="0"/>
                        </a:spcBef>
                        <a:spcAft>
                          <a:spcPts val="0"/>
                        </a:spcAft>
                        <a:buClrTx/>
                        <a:buSzTx/>
                        <a:buFontTx/>
                        <a:buNone/>
                      </a:pPr>
                      <a:r>
                        <a:rPr lang="en-US" sz="1050">
                          <a:latin typeface="Arial"/>
                          <a:cs typeface="Arial"/>
                        </a:rPr>
                        <a:t>Smelter Operator Trainee gave clearance to the slag hauler operator to set the pot in place to receive slag from the east slag launder. Without confirming that the pot was in place, the operator opened the launder and it spilled on the ground and slag hauler. The slag hauler operator quickly moved the hauler and pot away from the pouring slag. No damage to the hauler was reported.</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290045">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Contact with Molten Material</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268366">
                <a:tc>
                  <a:txBody>
                    <a:bodyPr/>
                    <a:lstStyle/>
                    <a:p>
                      <a:r>
                        <a:rPr lang="en-US" sz="1000" b="1">
                          <a:latin typeface="Arial"/>
                          <a:cs typeface="Arial"/>
                        </a:rPr>
                        <a:t>Risk Category</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Actionable</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268366">
                <a:tc>
                  <a:txBody>
                    <a:bodyPr/>
                    <a:lstStyle/>
                    <a:p>
                      <a:r>
                        <a:rPr lang="en-US" sz="1000" b="1">
                          <a:latin typeface="Arial"/>
                          <a:cs typeface="Arial"/>
                        </a:rPr>
                        <a:t>Pre / Post Rating</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Significant (3), Likely (3)</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422880">
                <a:tc>
                  <a:txBody>
                    <a:bodyPr/>
                    <a:lstStyle/>
                    <a:p>
                      <a:r>
                        <a:rPr lang="en-US" sz="1000" b="1">
                          <a:latin typeface="Arial"/>
                          <a:cs typeface="Arial"/>
                        </a:rPr>
                        <a:t>Absent / Insufficient Controls</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Communication between slag skimmer and hauler operator</a:t>
                      </a:r>
                    </a:p>
                    <a:p>
                      <a:r>
                        <a:rPr lang="en-US" sz="1050" dirty="0">
                          <a:latin typeface="Arial" panose="020B0604020202020204" pitchFamily="34" charset="0"/>
                          <a:cs typeface="Arial" panose="020B0604020202020204" pitchFamily="34" charset="0"/>
                        </a:rPr>
                        <a:t>Visual verification</a:t>
                      </a:r>
                    </a:p>
                  </a:txBody>
                  <a:tcPr anchor="ctr">
                    <a:lnR w="9525">
                      <a:solidFill>
                        <a:schemeClr val="bg1">
                          <a:lumMod val="65000"/>
                        </a:schemeClr>
                      </a:solidFill>
                    </a:lnR>
                    <a:noFill/>
                  </a:tcPr>
                </a:tc>
                <a:extLst>
                  <a:ext uri="{0D108BD9-81ED-4DB2-BD59-A6C34878D82A}">
                    <a16:rowId xmlns:a16="http://schemas.microsoft.com/office/drawing/2014/main" val="3530895994"/>
                  </a:ext>
                </a:extLst>
              </a:tr>
              <a:tr h="422880">
                <a:tc>
                  <a:txBody>
                    <a:bodyPr/>
                    <a:lstStyle/>
                    <a:p>
                      <a:r>
                        <a:rPr lang="en-US" sz="1000" b="1">
                          <a:latin typeface="Arial"/>
                          <a:cs typeface="Arial"/>
                        </a:rPr>
                        <a:t>Applicable Policies / Procedures</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Slag Skimming SOP</a:t>
                      </a:r>
                    </a:p>
                    <a:p>
                      <a:r>
                        <a:rPr lang="en-US" sz="1050" dirty="0">
                          <a:latin typeface="Arial" panose="020B0604020202020204" pitchFamily="34" charset="0"/>
                          <a:cs typeface="Arial" panose="020B0604020202020204" pitchFamily="34" charset="0"/>
                        </a:rPr>
                        <a:t>Communication expectations</a:t>
                      </a:r>
                    </a:p>
                  </a:txBody>
                  <a:tcPr anchor="ctr">
                    <a:lnR w="9525">
                      <a:solidFill>
                        <a:schemeClr val="bg1">
                          <a:lumMod val="65000"/>
                        </a:schemeClr>
                      </a:solidFill>
                    </a:lnR>
                    <a:noFill/>
                  </a:tcPr>
                </a:tc>
                <a:extLst>
                  <a:ext uri="{0D108BD9-81ED-4DB2-BD59-A6C34878D82A}">
                    <a16:rowId xmlns:a16="http://schemas.microsoft.com/office/drawing/2014/main" val="1745805115"/>
                  </a:ext>
                </a:extLst>
              </a:tr>
              <a:tr h="314712">
                <a:tc>
                  <a:txBody>
                    <a:bodyPr/>
                    <a:lstStyle/>
                    <a:p>
                      <a:r>
                        <a:rPr lang="en-US" sz="1000" b="1">
                          <a:latin typeface="Arial"/>
                          <a:cs typeface="Arial"/>
                        </a:rPr>
                        <a:t>Employee Condition</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No injuries</a:t>
                      </a:r>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1935167756"/>
                  </a:ext>
                </a:extLst>
              </a:tr>
              <a:tr h="268366">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r>
                        <a:rPr lang="en-US" sz="1050" dirty="0">
                          <a:latin typeface="Arial"/>
                          <a:cs typeface="Arial"/>
                        </a:rPr>
                        <a:t>Justin Taylor, H&amp;S Manager</a:t>
                      </a:r>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352286" y="468032"/>
          <a:ext cx="2409824" cy="397069"/>
        </p:xfrm>
        <a:graphic>
          <a:graphicData uri="http://schemas.openxmlformats.org/drawingml/2006/table">
            <a:tbl>
              <a:tblPr firstRow="1" bandRow="1">
                <a:tableStyleId>{5C22544A-7EE6-4342-B048-85BDC9FD1C3A}</a:tableStyleId>
              </a:tblPr>
              <a:tblGrid>
                <a:gridCol w="24098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Event ID # 20012772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5" name="Picture 4" descr="A truck in a dark room&#10;&#10;Description automatically generated">
            <a:extLst>
              <a:ext uri="{FF2B5EF4-FFF2-40B4-BE49-F238E27FC236}">
                <a16:creationId xmlns:a16="http://schemas.microsoft.com/office/drawing/2014/main" id="{78320B30-BC60-D5D6-8F4E-3A1344297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984" y="1429408"/>
            <a:ext cx="5609205" cy="5198756"/>
          </a:xfrm>
          <a:prstGeom prst="rect">
            <a:avLst/>
          </a:prstGeom>
        </p:spPr>
      </p:pic>
      <p:pic>
        <p:nvPicPr>
          <p:cNvPr id="4" name="Picture 3" descr="Logo&#10;&#10;Description automatically generated">
            <a:extLst>
              <a:ext uri="{FF2B5EF4-FFF2-40B4-BE49-F238E27FC236}">
                <a16:creationId xmlns:a16="http://schemas.microsoft.com/office/drawing/2014/main" id="{C8020725-E874-44A9-E270-C110216A3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10" y="99453"/>
            <a:ext cx="885783" cy="767342"/>
          </a:xfrm>
          <a:prstGeom prst="rect">
            <a:avLst/>
          </a:prstGeom>
        </p:spPr>
      </p:pic>
    </p:spTree>
    <p:extLst>
      <p:ext uri="{BB962C8B-B14F-4D97-AF65-F5344CB8AC3E}">
        <p14:creationId xmlns:p14="http://schemas.microsoft.com/office/powerpoint/2010/main" val="4033268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dirty="0">
                <a:latin typeface="Arial"/>
                <a:cs typeface="Arial"/>
              </a:rPr>
              <a:t>PFE </a:t>
            </a:r>
            <a:r>
              <a:rPr sz="3600" b="1" spc="-10" dirty="0">
                <a:latin typeface="Arial"/>
                <a:cs typeface="Arial"/>
              </a:rPr>
              <a:t>Events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January</a:t>
            </a:r>
            <a:r>
              <a:rPr lang="en-US" sz="2400" spc="-5" dirty="0">
                <a:solidFill>
                  <a:srgbClr val="006FC0"/>
                </a:solidFill>
                <a:latin typeface="Arial"/>
                <a:cs typeface="Arial"/>
              </a:rPr>
              <a:t> </a:t>
            </a:r>
            <a:r>
              <a:rPr lang="en-US" sz="2400" spc="-10" dirty="0">
                <a:solidFill>
                  <a:srgbClr val="006FC0"/>
                </a:solidFill>
                <a:latin typeface="Arial"/>
                <a:cs typeface="Arial"/>
              </a:rPr>
              <a:t>2024</a:t>
            </a:r>
            <a:endParaRPr sz="2400" dirty="0">
              <a:latin typeface="Arial"/>
              <a:cs typeface="Arial"/>
            </a:endParaRPr>
          </a:p>
        </p:txBody>
      </p:sp>
      <p:sp>
        <p:nvSpPr>
          <p:cNvPr id="7" name="object 7"/>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11F11"/>
                </a:solidFill>
                <a:latin typeface="Arial"/>
                <a:cs typeface="Arial"/>
              </a:rPr>
              <a:t>8</a:t>
            </a:r>
            <a:endParaRPr sz="9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33C60-E48E-1A6D-0DA9-6223C6E3E856}"/>
              </a:ext>
            </a:extLst>
          </p:cNvPr>
          <p:cNvPicPr>
            <a:picLocks noChangeAspect="1"/>
          </p:cNvPicPr>
          <p:nvPr/>
        </p:nvPicPr>
        <p:blipFill rotWithShape="1">
          <a:blip r:embed="rId2"/>
          <a:srcRect l="3003" t="2847" r="3086" b="2105"/>
          <a:stretch/>
        </p:blipFill>
        <p:spPr>
          <a:xfrm>
            <a:off x="6377888" y="1467655"/>
            <a:ext cx="3460195" cy="2656420"/>
          </a:xfrm>
          <a:prstGeom prst="rect">
            <a:avLst/>
          </a:prstGeom>
          <a:ln>
            <a:noFill/>
          </a:ln>
        </p:spPr>
      </p:pic>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773347" y="3253073"/>
            <a:ext cx="2162405" cy="351853"/>
          </a:xfrm>
        </p:spPr>
        <p:txBody>
          <a:bodyPr lIns="91440" tIns="45720" rIns="91440" bIns="45720" anchor="t"/>
          <a:lstStyle/>
          <a:p>
            <a:pPr marL="91440" indent="-91440"/>
            <a:r>
              <a:rPr lang="en-US" sz="1050" i="1">
                <a:latin typeface="Arial"/>
                <a:cs typeface="Arial"/>
              </a:rPr>
              <a:t>The drill rig cables used during the pipe installation process.</a:t>
            </a:r>
            <a:endParaRPr lang="en-US"/>
          </a:p>
        </p:txBody>
      </p:sp>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8150040" y="5626993"/>
            <a:ext cx="3555928" cy="564999"/>
          </a:xfrm>
        </p:spPr>
        <p:txBody>
          <a:bodyPr lIns="91440" tIns="45720" rIns="91440" bIns="45720" anchor="t"/>
          <a:lstStyle/>
          <a:p>
            <a:pPr marL="0" indent="0">
              <a:buNone/>
            </a:pPr>
            <a:r>
              <a:rPr lang="en-US" sz="1050" i="1">
                <a:latin typeface="Arial"/>
                <a:cs typeface="Arial"/>
              </a:rPr>
              <a:t>Circled in red is the 100-pound steel ball that fell 13 feet to the drilling platform where two contractor employees had been working.</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96326" y="253351"/>
            <a:ext cx="4153714" cy="533203"/>
          </a:xfrm>
          <a:prstGeom prst="rect">
            <a:avLst/>
          </a:prstGeom>
        </p:spPr>
        <p:txBody>
          <a:bodyPr lIns="91440" tIns="45720" rIns="91440" bIns="45720" anchor="ctr"/>
          <a:lstStyle/>
          <a:p>
            <a:r>
              <a:rPr lang="en-US" dirty="0"/>
              <a:t>Drill Rig Cable Failed</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367460" y="1057991"/>
          <a:ext cx="5728540" cy="5633709"/>
        </p:xfrm>
        <a:graphic>
          <a:graphicData uri="http://schemas.openxmlformats.org/drawingml/2006/table">
            <a:tbl>
              <a:tblPr firstRow="1" bandRow="1">
                <a:tableStyleId>{1FECB4D8-DB02-4DC6-A0A2-4F2EBAE1DC90}</a:tableStyleId>
              </a:tblPr>
              <a:tblGrid>
                <a:gridCol w="1552462">
                  <a:extLst>
                    <a:ext uri="{9D8B030D-6E8A-4147-A177-3AD203B41FA5}">
                      <a16:colId xmlns:a16="http://schemas.microsoft.com/office/drawing/2014/main" val="2478897174"/>
                    </a:ext>
                  </a:extLst>
                </a:gridCol>
                <a:gridCol w="4176078">
                  <a:extLst>
                    <a:ext uri="{9D8B030D-6E8A-4147-A177-3AD203B41FA5}">
                      <a16:colId xmlns:a16="http://schemas.microsoft.com/office/drawing/2014/main" val="1434738273"/>
                    </a:ext>
                  </a:extLst>
                </a:gridCol>
              </a:tblGrid>
              <a:tr h="362258">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6975">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Whitlock Valley Test Well-Land and Water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6975">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December 28, 2023 / 6:10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16975">
                <a:tc>
                  <a:txBody>
                    <a:bodyPr/>
                    <a:lstStyle/>
                    <a:p>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Near Miss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15618">
                <a:tc>
                  <a:txBody>
                    <a:bodyPr/>
                    <a:lstStyle/>
                    <a:p>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50" kern="1200" noProof="0" dirty="0">
                          <a:solidFill>
                            <a:schemeClr val="dk1"/>
                          </a:solidFill>
                          <a:latin typeface="Arial"/>
                          <a:ea typeface="+mn-ea"/>
                          <a:cs typeface="Arial"/>
                        </a:rPr>
                        <a:t>A contractor had successfully completed the drilling and construction of one of three test production wells southeast of Safford and was installing a gravel filter pack using a 3-inch tremie pipe. Throughout the process, there was clogging in the pipe. The contractor lifted the pipe with a crane to clear debris when the main cable snapped, causing a 100-pound steel ball to fall approximately 12 feet to the drilling platform below, where a driller and helper had been working moments earlier.</a:t>
                      </a:r>
                      <a:endParaRPr lang="en-US" sz="1050" kern="1200" dirty="0">
                        <a:solidFill>
                          <a:schemeClr val="dk1"/>
                        </a:solidFill>
                        <a:latin typeface="Arial"/>
                        <a:ea typeface="+mn-ea"/>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6975">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Falling Objects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316975">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Medium</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316975">
                <a:tc>
                  <a:txBody>
                    <a:bodyPr/>
                    <a:lstStyle/>
                    <a:p>
                      <a:r>
                        <a:rPr lang="en-US" sz="1000" b="1" dirty="0">
                          <a:latin typeface="Arial"/>
                          <a:cs typeface="Arial"/>
                        </a:rPr>
                        <a:t>Risk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dirty="0">
                          <a:latin typeface="Arial"/>
                          <a:cs typeface="Arial"/>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614545">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dirty="0">
                          <a:latin typeface="Arial"/>
                          <a:cs typeface="Arial"/>
                        </a:rPr>
                        <a:t>Flagging and Barricading</a:t>
                      </a:r>
                    </a:p>
                    <a:p>
                      <a:pPr marL="171450" lvl="0" indent="-171450">
                        <a:buFont typeface="Arial" panose="020B0604020202020204" pitchFamily="34" charset="0"/>
                        <a:buChar char="•"/>
                      </a:pPr>
                      <a:r>
                        <a:rPr lang="en-US" sz="1050" dirty="0">
                          <a:latin typeface="Arial"/>
                          <a:cs typeface="Arial"/>
                        </a:rPr>
                        <a:t>Equipment Inspections</a:t>
                      </a:r>
                    </a:p>
                    <a:p>
                      <a:pPr marL="171450" lvl="0" indent="-171450">
                        <a:buFont typeface="Arial" panose="020B0604020202020204" pitchFamily="34" charset="0"/>
                        <a:buChar char="•"/>
                      </a:pPr>
                      <a:r>
                        <a:rPr lang="en-US" sz="1050" dirty="0">
                          <a:latin typeface="Arial"/>
                          <a:cs typeface="Arial"/>
                        </a:rPr>
                        <a:t>Manufacturer Specifications for Replacement</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0346">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lvl="0" indent="-171450">
                        <a:buFont typeface="Arial" panose="020B0604020202020204" pitchFamily="34" charset="0"/>
                        <a:buChar char="•"/>
                      </a:pPr>
                      <a:r>
                        <a:rPr lang="en-US" sz="1050" b="0" i="0" u="none" strike="noStrike" noProof="0" dirty="0">
                          <a:solidFill>
                            <a:srgbClr val="000000"/>
                          </a:solidFill>
                          <a:latin typeface="Arial"/>
                        </a:rPr>
                        <a:t>Flagging and Barricading</a:t>
                      </a:r>
                    </a:p>
                    <a:p>
                      <a:pPr marL="171450" lvl="0" indent="-171450">
                        <a:buFont typeface="Arial" panose="020B0604020202020204" pitchFamily="34" charset="0"/>
                        <a:buChar char="•"/>
                      </a:pPr>
                      <a:r>
                        <a:rPr lang="en-US" sz="1050" b="0" i="0" u="none" strike="noStrike" noProof="0" dirty="0">
                          <a:solidFill>
                            <a:srgbClr val="000000"/>
                          </a:solidFill>
                          <a:latin typeface="Arial"/>
                        </a:rPr>
                        <a:t>Drill Rig Pre-use Inspections</a:t>
                      </a:r>
                      <a:endParaRPr lang="en-US" sz="1050" dirty="0"/>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37612">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N/A</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6975">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Michael Lacey, Manager-Hydrogeology.  Bill Schneider, Health &amp; Safety Manager</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2023 - 45</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a:t>
                      </a:r>
                      <a:r>
                        <a:rPr lang="en-US" sz="1050" b="0" i="0" u="none" strike="noStrike" noProof="0">
                          <a:solidFill>
                            <a:schemeClr val="tx1"/>
                          </a:solidFill>
                          <a:latin typeface="Arial" panose="020B0604020202020204" pitchFamily="34" charset="0"/>
                          <a:cs typeface="Arial" panose="020B0604020202020204" pitchFamily="34" charset="0"/>
                        </a:rPr>
                        <a:t>20012538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6" name="TextBox 5">
            <a:extLst>
              <a:ext uri="{FF2B5EF4-FFF2-40B4-BE49-F238E27FC236}">
                <a16:creationId xmlns:a16="http://schemas.microsoft.com/office/drawing/2014/main" id="{08344741-DC43-7E7D-C1AF-2198CFAC10A8}"/>
              </a:ext>
            </a:extLst>
          </p:cNvPr>
          <p:cNvSpPr txBox="1"/>
          <p:nvPr/>
        </p:nvSpPr>
        <p:spPr>
          <a:xfrm>
            <a:off x="1437" y="104955"/>
            <a:ext cx="1249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 name="Picture 1" descr="Icon&#10;&#10;Description automatically generated">
            <a:extLst>
              <a:ext uri="{FF2B5EF4-FFF2-40B4-BE49-F238E27FC236}">
                <a16:creationId xmlns:a16="http://schemas.microsoft.com/office/drawing/2014/main" id="{E209146D-935D-C3B2-C8D3-899A18FF0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40" y="78361"/>
            <a:ext cx="885783" cy="767342"/>
          </a:xfrm>
          <a:prstGeom prst="rect">
            <a:avLst/>
          </a:prstGeom>
        </p:spPr>
      </p:pic>
      <p:pic>
        <p:nvPicPr>
          <p:cNvPr id="4" name="Picture 3">
            <a:extLst>
              <a:ext uri="{FF2B5EF4-FFF2-40B4-BE49-F238E27FC236}">
                <a16:creationId xmlns:a16="http://schemas.microsoft.com/office/drawing/2014/main" id="{A65DC40D-B377-42EB-4AF2-A180CF4F9D4B}"/>
              </a:ext>
            </a:extLst>
          </p:cNvPr>
          <p:cNvPicPr>
            <a:picLocks noChangeAspect="1"/>
          </p:cNvPicPr>
          <p:nvPr/>
        </p:nvPicPr>
        <p:blipFill>
          <a:blip r:embed="rId4"/>
          <a:stretch>
            <a:fillRect/>
          </a:stretch>
        </p:blipFill>
        <p:spPr>
          <a:xfrm>
            <a:off x="6377830" y="4208134"/>
            <a:ext cx="1730155" cy="2364422"/>
          </a:xfrm>
          <a:prstGeom prst="rect">
            <a:avLst/>
          </a:prstGeom>
        </p:spPr>
      </p:pic>
      <p:sp>
        <p:nvSpPr>
          <p:cNvPr id="5" name="Oval 4">
            <a:extLst>
              <a:ext uri="{FF2B5EF4-FFF2-40B4-BE49-F238E27FC236}">
                <a16:creationId xmlns:a16="http://schemas.microsoft.com/office/drawing/2014/main" id="{37FAB113-909D-BAC9-A486-654CDD9FA550}"/>
              </a:ext>
            </a:extLst>
          </p:cNvPr>
          <p:cNvSpPr/>
          <p:nvPr/>
        </p:nvSpPr>
        <p:spPr>
          <a:xfrm>
            <a:off x="6854547" y="5180926"/>
            <a:ext cx="776836" cy="7687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69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44966" y="295108"/>
            <a:ext cx="5654582" cy="533203"/>
          </a:xfrm>
          <a:prstGeom prst="rect">
            <a:avLst/>
          </a:prstGeom>
        </p:spPr>
        <p:txBody>
          <a:bodyPr/>
          <a:lstStyle/>
          <a:p>
            <a:r>
              <a:rPr lang="en-US" b="1"/>
              <a:t>Employee Struck By Forklift</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361079" y="1048523"/>
          <a:ext cx="5734921" cy="5586382"/>
        </p:xfrm>
        <a:graphic>
          <a:graphicData uri="http://schemas.openxmlformats.org/drawingml/2006/table">
            <a:tbl>
              <a:tblPr firstRow="1" bandRow="1">
                <a:tableStyleId>{1FECB4D8-DB02-4DC6-A0A2-4F2EBAE1DC90}</a:tableStyleId>
              </a:tblPr>
              <a:tblGrid>
                <a:gridCol w="1328483">
                  <a:extLst>
                    <a:ext uri="{9D8B030D-6E8A-4147-A177-3AD203B41FA5}">
                      <a16:colId xmlns:a16="http://schemas.microsoft.com/office/drawing/2014/main" val="2478897174"/>
                    </a:ext>
                  </a:extLst>
                </a:gridCol>
                <a:gridCol w="4406438">
                  <a:extLst>
                    <a:ext uri="{9D8B030D-6E8A-4147-A177-3AD203B41FA5}">
                      <a16:colId xmlns:a16="http://schemas.microsoft.com/office/drawing/2014/main" val="1434738273"/>
                    </a:ext>
                  </a:extLst>
                </a:gridCol>
              </a:tblGrid>
              <a:tr h="381285">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4561">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Miami Smelter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4561">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kern="1200" dirty="0">
                          <a:solidFill>
                            <a:schemeClr val="dk1"/>
                          </a:solidFill>
                          <a:latin typeface="Arial"/>
                          <a:ea typeface="+mn-ea"/>
                          <a:cs typeface="Arial"/>
                        </a:rPr>
                        <a:t>December 30, 2023 / 3:30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14561">
                <a:tc>
                  <a:txBody>
                    <a:bodyPr/>
                    <a:lstStyle/>
                    <a:p>
                      <a:pPr algn="l"/>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dirty="0">
                          <a:solidFill>
                            <a:schemeClr val="dk1"/>
                          </a:solidFill>
                          <a:latin typeface="Arial"/>
                          <a:ea typeface="+mn-ea"/>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695133">
                <a:tc>
                  <a:txBody>
                    <a:bodyPr/>
                    <a:lstStyle/>
                    <a:p>
                      <a:pPr algn="l"/>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rial"/>
                          <a:ea typeface="+mn-ea"/>
                          <a:cs typeface="Arial"/>
                        </a:rPr>
                        <a:t>An employee stepped from behind a converter into an aisle and was struck by a forklift. The employee was knocked to the ground.</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4561">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dirty="0">
                          <a:solidFill>
                            <a:schemeClr val="dk1"/>
                          </a:solidFill>
                          <a:latin typeface="Arial"/>
                          <a:ea typeface="+mn-ea"/>
                          <a:cs typeface="Arial"/>
                        </a:rPr>
                        <a:t>Vehicle Impact on Person</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74415">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kern="1200" dirty="0">
                          <a:solidFill>
                            <a:schemeClr val="dk1"/>
                          </a:solidFill>
                          <a:latin typeface="Arial"/>
                          <a:ea typeface="+mn-ea"/>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529625">
                <a:tc>
                  <a:txBody>
                    <a:bodyPr/>
                    <a:lstStyle/>
                    <a:p>
                      <a:r>
                        <a:rPr lang="en-US" sz="1000" b="1" dirty="0">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rial"/>
                          <a:ea typeface="+mn-ea"/>
                          <a:cs typeface="Arial"/>
                        </a:rPr>
                        <a:t>Significant (3) Possible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811092">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dirty="0">
                          <a:solidFill>
                            <a:schemeClr val="dk1"/>
                          </a:solidFill>
                          <a:latin typeface="Arial"/>
                          <a:cs typeface="Arial"/>
                        </a:rPr>
                        <a:t>Forklift operator did not sound horn when traveling past openings in structure</a:t>
                      </a:r>
                    </a:p>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dirty="0">
                          <a:solidFill>
                            <a:schemeClr val="dk1"/>
                          </a:solidFill>
                          <a:latin typeface="Arial"/>
                          <a:cs typeface="Arial"/>
                        </a:rPr>
                        <a:t>Pedestrian did not yield when entering roadway</a:t>
                      </a:r>
                    </a:p>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dirty="0">
                          <a:solidFill>
                            <a:schemeClr val="dk1"/>
                          </a:solidFill>
                          <a:latin typeface="Arial"/>
                          <a:cs typeface="Arial"/>
                        </a:rPr>
                        <a:t>Operating speed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95133">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100" dirty="0">
                          <a:latin typeface="Arial"/>
                          <a:cs typeface="Arial"/>
                        </a:rPr>
                        <a:t>Equipment Interaction SOPs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14735">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100" kern="1200" dirty="0">
                          <a:solidFill>
                            <a:schemeClr val="dk1"/>
                          </a:solidFill>
                          <a:latin typeface="Arial"/>
                          <a:ea typeface="+mn-ea"/>
                          <a:cs typeface="Arial"/>
                        </a:rPr>
                        <a:t>First aid – Released back to work on full duty</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4561">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rtl="0" eaLnBrk="1" latinLnBrk="0" hangingPunct="1"/>
                      <a:r>
                        <a:rPr lang="en-US" sz="1100" kern="1200" dirty="0">
                          <a:solidFill>
                            <a:schemeClr val="dk1"/>
                          </a:solidFill>
                          <a:latin typeface="Arial"/>
                          <a:ea typeface="+mn-ea"/>
                          <a:cs typeface="Arial"/>
                        </a:rPr>
                        <a:t>Louie Barreras, Senior Supervisor-Health and Safety / Michael Cross, Manager – Downstream Ops</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408405" y="462032"/>
          <a:ext cx="2666083" cy="411480"/>
        </p:xfrm>
        <a:graphic>
          <a:graphicData uri="http://schemas.openxmlformats.org/drawingml/2006/table">
            <a:tbl>
              <a:tblPr firstRow="1" bandRow="1">
                <a:tableStyleId>{5C22544A-7EE6-4342-B048-85BDC9FD1C3A}</a:tableStyleId>
              </a:tblPr>
              <a:tblGrid>
                <a:gridCol w="2666083">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2023-43</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20012496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3" name="Picture 2">
            <a:extLst>
              <a:ext uri="{FF2B5EF4-FFF2-40B4-BE49-F238E27FC236}">
                <a16:creationId xmlns:a16="http://schemas.microsoft.com/office/drawing/2014/main" id="{CF8EEA6B-D150-EE0D-3BAC-CD874A6890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3407" y="50007"/>
            <a:ext cx="897606" cy="778304"/>
          </a:xfrm>
          <a:prstGeom prst="rect">
            <a:avLst/>
          </a:prstGeom>
        </p:spPr>
      </p:pic>
      <p:sp>
        <p:nvSpPr>
          <p:cNvPr id="7" name="Text Placeholder 19">
            <a:extLst>
              <a:ext uri="{FF2B5EF4-FFF2-40B4-BE49-F238E27FC236}">
                <a16:creationId xmlns:a16="http://schemas.microsoft.com/office/drawing/2014/main" id="{A6C424C2-3C11-A0C0-F07D-9C29EFFE73F4}"/>
              </a:ext>
            </a:extLst>
          </p:cNvPr>
          <p:cNvSpPr txBox="1">
            <a:spLocks/>
          </p:cNvSpPr>
          <p:nvPr/>
        </p:nvSpPr>
        <p:spPr>
          <a:xfrm>
            <a:off x="6502211" y="4880517"/>
            <a:ext cx="1536889" cy="50976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1050" i="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8F15C84-F394-401A-32CA-BDF97EED2CD2}"/>
              </a:ext>
            </a:extLst>
          </p:cNvPr>
          <p:cNvSpPr txBox="1"/>
          <p:nvPr/>
        </p:nvSpPr>
        <p:spPr>
          <a:xfrm>
            <a:off x="6654474" y="4618907"/>
            <a:ext cx="4650098" cy="261610"/>
          </a:xfrm>
          <a:prstGeom prst="rect">
            <a:avLst/>
          </a:prstGeom>
          <a:noFill/>
        </p:spPr>
        <p:txBody>
          <a:bodyPr wrap="square" rtlCol="0">
            <a:spAutoFit/>
          </a:bodyPr>
          <a:lstStyle/>
          <a:p>
            <a:r>
              <a:rPr lang="en-US" sz="1100" i="1">
                <a:solidFill>
                  <a:schemeClr val="tx1">
                    <a:lumMod val="65000"/>
                    <a:lumOff val="35000"/>
                  </a:schemeClr>
                </a:solidFill>
                <a:latin typeface="Arial" panose="020B0604020202020204" pitchFamily="34" charset="0"/>
                <a:cs typeface="Arial" panose="020B0604020202020204" pitchFamily="34" charset="0"/>
              </a:rPr>
              <a:t>The red X marks where the forklift struck the employee.</a:t>
            </a:r>
          </a:p>
        </p:txBody>
      </p:sp>
      <p:pic>
        <p:nvPicPr>
          <p:cNvPr id="4" name="Picture 3" descr="A group of people in a tunnel&#10;&#10;Description automatically generated">
            <a:extLst>
              <a:ext uri="{FF2B5EF4-FFF2-40B4-BE49-F238E27FC236}">
                <a16:creationId xmlns:a16="http://schemas.microsoft.com/office/drawing/2014/main" id="{A8C8595C-914D-E7F2-73AF-7C5344A62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092" y="2169404"/>
            <a:ext cx="5607447" cy="2342813"/>
          </a:xfrm>
          <a:prstGeom prst="rect">
            <a:avLst/>
          </a:prstGeom>
        </p:spPr>
      </p:pic>
      <p:sp>
        <p:nvSpPr>
          <p:cNvPr id="8" name="Multiplication Sign 7">
            <a:extLst>
              <a:ext uri="{FF2B5EF4-FFF2-40B4-BE49-F238E27FC236}">
                <a16:creationId xmlns:a16="http://schemas.microsoft.com/office/drawing/2014/main" id="{D5E28EC4-7952-BF62-F5EE-F2413661E5A2}"/>
              </a:ext>
            </a:extLst>
          </p:cNvPr>
          <p:cNvSpPr/>
          <p:nvPr/>
        </p:nvSpPr>
        <p:spPr>
          <a:xfrm>
            <a:off x="7918268" y="3593969"/>
            <a:ext cx="241663" cy="26161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85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863686" y="254468"/>
            <a:ext cx="5654582" cy="533203"/>
          </a:xfrm>
          <a:prstGeom prst="rect">
            <a:avLst/>
          </a:prstGeom>
        </p:spPr>
        <p:txBody>
          <a:bodyPr/>
          <a:lstStyle/>
          <a:p>
            <a:r>
              <a:rPr lang="en-US" b="1"/>
              <a:t>Slag Poured on Hauler</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02300" y="1076936"/>
          <a:ext cx="5996197" cy="5628062"/>
        </p:xfrm>
        <a:graphic>
          <a:graphicData uri="http://schemas.openxmlformats.org/drawingml/2006/table">
            <a:tbl>
              <a:tblPr firstRow="1" bandRow="1">
                <a:tableStyleId>{1FECB4D8-DB02-4DC6-A0A2-4F2EBAE1DC90}</a:tableStyleId>
              </a:tblPr>
              <a:tblGrid>
                <a:gridCol w="1641091">
                  <a:extLst>
                    <a:ext uri="{9D8B030D-6E8A-4147-A177-3AD203B41FA5}">
                      <a16:colId xmlns:a16="http://schemas.microsoft.com/office/drawing/2014/main" val="2478897174"/>
                    </a:ext>
                  </a:extLst>
                </a:gridCol>
                <a:gridCol w="4355106">
                  <a:extLst>
                    <a:ext uri="{9D8B030D-6E8A-4147-A177-3AD203B41FA5}">
                      <a16:colId xmlns:a16="http://schemas.microsoft.com/office/drawing/2014/main" val="1434738273"/>
                    </a:ext>
                  </a:extLst>
                </a:gridCol>
              </a:tblGrid>
              <a:tr h="361682">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0012">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Miami Smelter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0012">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dirty="0">
                          <a:solidFill>
                            <a:schemeClr val="dk1"/>
                          </a:solidFill>
                          <a:latin typeface="Arial"/>
                          <a:ea typeface="+mn-ea"/>
                          <a:cs typeface="Arial"/>
                        </a:rPr>
                        <a:t>December 31, 2023 / 12:15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10012">
                <a:tc>
                  <a:txBody>
                    <a:bodyPr/>
                    <a:lstStyle/>
                    <a:p>
                      <a:pPr algn="l"/>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kern="1200" dirty="0">
                          <a:solidFill>
                            <a:schemeClr val="dk1"/>
                          </a:solidFill>
                          <a:latin typeface="Arial"/>
                          <a:ea typeface="+mn-ea"/>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71031">
                <a:tc>
                  <a:txBody>
                    <a:bodyPr/>
                    <a:lstStyle/>
                    <a:p>
                      <a:pPr algn="l"/>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kern="1200" dirty="0">
                          <a:solidFill>
                            <a:schemeClr val="dk1"/>
                          </a:solidFill>
                          <a:latin typeface="Arial"/>
                          <a:ea typeface="+mn-ea"/>
                          <a:cs typeface="Arial"/>
                        </a:rPr>
                        <a:t>An employee who was opening the slag tap hole requested the slag hauler operator move the pot from the east hole to the west hole. While the hauler operator was picking up the pot from the east hole, the tapper, thinking the pot was already in place, opened the west hole. Molten material flowed out onto the slag hauler. The operator moved the slag hauler forward away from the slag  and immediately pulled the pin to activate the fire suppression system, and safely escaped without injury. The slag hauler caught fire and was damaged.</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0012">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kern="1200" dirty="0">
                          <a:solidFill>
                            <a:schemeClr val="dk1"/>
                          </a:solidFill>
                          <a:latin typeface="Arial"/>
                          <a:ea typeface="+mn-ea"/>
                          <a:cs typeface="Arial"/>
                        </a:rPr>
                        <a:t>Contact With Molten Material</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310012">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dirty="0">
                          <a:solidFill>
                            <a:schemeClr val="dk1"/>
                          </a:solidFill>
                          <a:latin typeface="Arial"/>
                          <a:ea typeface="+mn-ea"/>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451289">
                <a:tc>
                  <a:txBody>
                    <a:bodyPr/>
                    <a:lstStyle/>
                    <a:p>
                      <a:r>
                        <a:rPr lang="en-US" sz="1000" b="1" dirty="0">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Arial"/>
                          <a:ea typeface="+mn-ea"/>
                          <a:cs typeface="Arial"/>
                        </a:rPr>
                        <a:t>Significant (3) Possible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68358">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a:lnSpc>
                          <a:spcPct val="100000"/>
                        </a:lnSpc>
                        <a:spcBef>
                          <a:spcPts val="0"/>
                        </a:spcBef>
                        <a:spcAft>
                          <a:spcPts val="0"/>
                        </a:spcAft>
                        <a:buFont typeface="Arial" panose="020B0604020202020204" pitchFamily="34" charset="0"/>
                        <a:buChar char="•"/>
                      </a:pPr>
                      <a:r>
                        <a:rPr lang="en-US" sz="1050" b="0" i="0" u="none" strike="noStrike" kern="1200" noProof="0" dirty="0">
                          <a:solidFill>
                            <a:schemeClr val="dk1"/>
                          </a:solidFill>
                          <a:latin typeface="Arial"/>
                          <a:cs typeface="Arial"/>
                        </a:rPr>
                        <a:t>Failure to follow SOP </a:t>
                      </a:r>
                      <a:endParaRPr lang="en-US" sz="1050" b="0" i="0" u="none" strike="noStrike" kern="1200" noProof="0" dirty="0">
                        <a:solidFill>
                          <a:schemeClr val="dk1"/>
                        </a:solidFill>
                        <a:latin typeface="Arial" panose="020B0604020202020204" pitchFamily="34" charset="0"/>
                        <a:cs typeface="Arial" panose="020B0604020202020204" pitchFamily="34" charset="0"/>
                      </a:endParaRPr>
                    </a:p>
                    <a:p>
                      <a:pPr marL="171450" indent="-171450" algn="l">
                        <a:lnSpc>
                          <a:spcPct val="100000"/>
                        </a:lnSpc>
                        <a:spcBef>
                          <a:spcPts val="0"/>
                        </a:spcBef>
                        <a:spcAft>
                          <a:spcPts val="0"/>
                        </a:spcAft>
                        <a:buFont typeface="Arial" panose="020B0604020202020204" pitchFamily="34" charset="0"/>
                        <a:buChar char="•"/>
                      </a:pPr>
                      <a:r>
                        <a:rPr lang="en-US" sz="1050" b="0" i="0" u="none" strike="noStrike" kern="1200" noProof="0" dirty="0">
                          <a:solidFill>
                            <a:schemeClr val="dk1"/>
                          </a:solidFill>
                          <a:latin typeface="Arial"/>
                          <a:cs typeface="Arial"/>
                        </a:rPr>
                        <a:t>Lack of communication between operators</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61135">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dirty="0">
                          <a:latin typeface="Arial"/>
                          <a:cs typeface="Arial"/>
                        </a:rPr>
                        <a:t>Slag Tapping SOPs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53027">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dirty="0">
                          <a:solidFill>
                            <a:schemeClr val="dk1"/>
                          </a:solidFill>
                          <a:latin typeface="Arial"/>
                          <a:ea typeface="+mn-ea"/>
                          <a:cs typeface="Arial"/>
                        </a:rPr>
                        <a:t>No Injury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0012">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rtl="0" eaLnBrk="1" latinLnBrk="0" hangingPunct="1"/>
                      <a:r>
                        <a:rPr lang="en-US" sz="1050" kern="1200" dirty="0">
                          <a:solidFill>
                            <a:schemeClr val="dk1"/>
                          </a:solidFill>
                          <a:latin typeface="Arial"/>
                          <a:ea typeface="+mn-ea"/>
                          <a:cs typeface="Arial"/>
                        </a:rPr>
                        <a:t>Louie Barreras, Senior Supervisor-Health and Safety/ Michael Cross, Manager-Downstream Ops</a:t>
                      </a:r>
                      <a:endParaRPr lang="en-US" dirty="0"/>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408405" y="462032"/>
          <a:ext cx="2666083" cy="411480"/>
        </p:xfrm>
        <a:graphic>
          <a:graphicData uri="http://schemas.openxmlformats.org/drawingml/2006/table">
            <a:tbl>
              <a:tblPr firstRow="1" bandRow="1">
                <a:tableStyleId>{5C22544A-7EE6-4342-B048-85BDC9FD1C3A}</a:tableStyleId>
              </a:tblPr>
              <a:tblGrid>
                <a:gridCol w="2666083">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2023-44</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20012503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7" name="Text Placeholder 19">
            <a:extLst>
              <a:ext uri="{FF2B5EF4-FFF2-40B4-BE49-F238E27FC236}">
                <a16:creationId xmlns:a16="http://schemas.microsoft.com/office/drawing/2014/main" id="{A6C424C2-3C11-A0C0-F07D-9C29EFFE73F4}"/>
              </a:ext>
            </a:extLst>
          </p:cNvPr>
          <p:cNvSpPr txBox="1">
            <a:spLocks/>
          </p:cNvSpPr>
          <p:nvPr/>
        </p:nvSpPr>
        <p:spPr>
          <a:xfrm>
            <a:off x="6502211" y="4880517"/>
            <a:ext cx="1536889" cy="50976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1050" i="1">
              <a:latin typeface="Arial" panose="020B0604020202020204" pitchFamily="34" charset="0"/>
              <a:cs typeface="Arial" panose="020B0604020202020204" pitchFamily="34" charset="0"/>
            </a:endParaRPr>
          </a:p>
        </p:txBody>
      </p:sp>
      <p:pic>
        <p:nvPicPr>
          <p:cNvPr id="5" name="Picture 4" descr="A yellow triangle sign with a person falling off the ground&#10;&#10;Description automatically generated">
            <a:extLst>
              <a:ext uri="{FF2B5EF4-FFF2-40B4-BE49-F238E27FC236}">
                <a16:creationId xmlns:a16="http://schemas.microsoft.com/office/drawing/2014/main" id="{0A03CAFF-D22D-FC31-F7B0-2A0A7F82D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64" y="87448"/>
            <a:ext cx="818862" cy="704784"/>
          </a:xfrm>
          <a:prstGeom prst="rect">
            <a:avLst/>
          </a:prstGeom>
        </p:spPr>
      </p:pic>
      <p:pic>
        <p:nvPicPr>
          <p:cNvPr id="3" name="Picture 2" descr="A tractor on a road&#10;&#10;Description automatically generated">
            <a:extLst>
              <a:ext uri="{FF2B5EF4-FFF2-40B4-BE49-F238E27FC236}">
                <a16:creationId xmlns:a16="http://schemas.microsoft.com/office/drawing/2014/main" id="{93A35393-E61C-B2BC-08CB-4D4D9134A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148" y="3876809"/>
            <a:ext cx="3646423" cy="2734817"/>
          </a:xfrm>
          <a:prstGeom prst="rect">
            <a:avLst/>
          </a:prstGeom>
        </p:spPr>
      </p:pic>
      <p:pic>
        <p:nvPicPr>
          <p:cNvPr id="6" name="Picture 5" descr="A truck on fire in a building&#10;&#10;Description automatically generated">
            <a:extLst>
              <a:ext uri="{FF2B5EF4-FFF2-40B4-BE49-F238E27FC236}">
                <a16:creationId xmlns:a16="http://schemas.microsoft.com/office/drawing/2014/main" id="{7513CEFA-7115-2CE3-4B75-DFDACB988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147" y="1417820"/>
            <a:ext cx="3646423" cy="2458989"/>
          </a:xfrm>
          <a:prstGeom prst="rect">
            <a:avLst/>
          </a:prstGeom>
        </p:spPr>
      </p:pic>
      <p:sp>
        <p:nvSpPr>
          <p:cNvPr id="4" name="TextBox 3">
            <a:extLst>
              <a:ext uri="{FF2B5EF4-FFF2-40B4-BE49-F238E27FC236}">
                <a16:creationId xmlns:a16="http://schemas.microsoft.com/office/drawing/2014/main" id="{0216E896-B403-5E16-69FF-A76BA9421C5D}"/>
              </a:ext>
            </a:extLst>
          </p:cNvPr>
          <p:cNvSpPr txBox="1"/>
          <p:nvPr/>
        </p:nvSpPr>
        <p:spPr>
          <a:xfrm>
            <a:off x="10053164" y="2128939"/>
            <a:ext cx="1561763" cy="553998"/>
          </a:xfrm>
          <a:prstGeom prst="rect">
            <a:avLst/>
          </a:prstGeom>
          <a:noFill/>
        </p:spPr>
        <p:txBody>
          <a:bodyPr wrap="square" rtlCol="0">
            <a:spAutoFit/>
          </a:bodyPr>
          <a:lstStyle/>
          <a:p>
            <a:r>
              <a:rPr lang="en-US" sz="1000" i="1">
                <a:solidFill>
                  <a:schemeClr val="tx1">
                    <a:lumMod val="65000"/>
                    <a:lumOff val="35000"/>
                  </a:schemeClr>
                </a:solidFill>
                <a:latin typeface="Arial" panose="020B0604020202020204" pitchFamily="34" charset="0"/>
                <a:cs typeface="Arial" panose="020B0604020202020204" pitchFamily="34" charset="0"/>
              </a:rPr>
              <a:t>The slag hauler caught fire after molten material flowed onto it.</a:t>
            </a:r>
          </a:p>
        </p:txBody>
      </p:sp>
      <p:sp>
        <p:nvSpPr>
          <p:cNvPr id="8" name="TextBox 7">
            <a:extLst>
              <a:ext uri="{FF2B5EF4-FFF2-40B4-BE49-F238E27FC236}">
                <a16:creationId xmlns:a16="http://schemas.microsoft.com/office/drawing/2014/main" id="{037F013B-CC02-C835-C5FA-08D860CB6274}"/>
              </a:ext>
            </a:extLst>
          </p:cNvPr>
          <p:cNvSpPr txBox="1"/>
          <p:nvPr/>
        </p:nvSpPr>
        <p:spPr>
          <a:xfrm>
            <a:off x="10126220" y="4634296"/>
            <a:ext cx="1561763" cy="400110"/>
          </a:xfrm>
          <a:prstGeom prst="rect">
            <a:avLst/>
          </a:prstGeom>
          <a:noFill/>
        </p:spPr>
        <p:txBody>
          <a:bodyPr wrap="square" rtlCol="0">
            <a:spAutoFit/>
          </a:bodyPr>
          <a:lstStyle/>
          <a:p>
            <a:r>
              <a:rPr lang="en-US" sz="1000" i="1">
                <a:solidFill>
                  <a:schemeClr val="tx1">
                    <a:lumMod val="65000"/>
                    <a:lumOff val="35000"/>
                  </a:schemeClr>
                </a:solidFill>
                <a:latin typeface="Arial" panose="020B0604020202020204" pitchFamily="34" charset="0"/>
                <a:cs typeface="Arial" panose="020B0604020202020204" pitchFamily="34" charset="0"/>
              </a:rPr>
              <a:t>Damage to the slag hauler.</a:t>
            </a:r>
          </a:p>
        </p:txBody>
      </p:sp>
    </p:spTree>
    <p:extLst>
      <p:ext uri="{BB962C8B-B14F-4D97-AF65-F5344CB8AC3E}">
        <p14:creationId xmlns:p14="http://schemas.microsoft.com/office/powerpoint/2010/main" val="2662177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1473</TotalTime>
  <Words>1302</Words>
  <Application>Microsoft Office PowerPoint</Application>
  <PresentationFormat>Widescreen</PresentationFormat>
  <Paragraphs>211</Paragraphs>
  <Slides>14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-apple-system</vt:lpstr>
      <vt:lpstr>Arial</vt:lpstr>
      <vt:lpstr>Calibri</vt:lpstr>
      <vt:lpstr>Office Theme</vt:lpstr>
      <vt:lpstr>FCX Monthly Safety Content</vt:lpstr>
      <vt:lpstr>FCX Safety Updates</vt:lpstr>
      <vt:lpstr>FCX Safety Incidents, Successes, &amp; Alerts</vt:lpstr>
      <vt:lpstr>Atlantic Copper – Overhead Filter Presses</vt:lpstr>
      <vt:lpstr>Miami Smelter – Slag Launder</vt:lpstr>
      <vt:lpstr>PFE Events</vt:lpstr>
      <vt:lpstr>Drill Rig Cable Failed</vt:lpstr>
      <vt:lpstr>Employee Struck By Forklift</vt:lpstr>
      <vt:lpstr>Slag Poured on Hauler</vt:lpstr>
      <vt:lpstr>Contact with Energized Cable</vt:lpstr>
      <vt:lpstr>Agency Shares</vt:lpstr>
      <vt:lpstr>OSHA Share – Workplace Stress</vt:lpstr>
      <vt:lpstr>MSHA Fatality Alert – Bison No.1</vt:lpstr>
      <vt:lpstr>MSHA Fatality Alert – Beck Street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Brush/House Fire</dc:title>
  <dc:creator>Romero, Brianna</dc:creator>
  <cp:lastModifiedBy>Wise, Dana</cp:lastModifiedBy>
  <cp:revision>1</cp:revision>
  <dcterms:created xsi:type="dcterms:W3CDTF">2023-11-30T16:47:00Z</dcterms:created>
  <dcterms:modified xsi:type="dcterms:W3CDTF">2024-02-06T13:58:03Z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2023-11-02T00:00:00Z</vt:filetime>
  </property>
  <property fmtid="{D5CDD505-2E9C-101B-9397-08002B2CF9AE}" pid="3" name="Creator">
    <vt:lpwstr>Acrobat PDFMaker 23 for PowerPoint</vt:lpwstr>
  </property>
  <property fmtid="{D5CDD505-2E9C-101B-9397-08002B2CF9AE}" pid="4" name="LastSaved">
    <vt:filetime>2023-11-30T00:00:00Z</vt:filetime>
  </property>
  <property fmtid="{D5CDD505-2E9C-101B-9397-08002B2CF9AE}" pid="5" name="Producer">
    <vt:lpwstr>Adobe PDF Library 23.6.136</vt:lpwstr>
  </property>
</Properties>
</file>