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media/image21.jpg" ContentType="image/jpg"/>
  <Override PartName="/ppt/media/image25.jpg" ContentType="image/jpg"/>
  <Override PartName="/ppt/tags/tag18.xml" ContentType="application/vnd.openxmlformats-officedocument.presentationml.tags+xml"/>
  <Override PartName="/ppt/tags/tag19.xml" ContentType="application/vnd.openxmlformats-officedocument.presentationml.tags+xml"/>
  <Override PartName="/ppt/slideLayouts/slideLayout21.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 id="2147483746" r:id="rId6"/>
    <p:sldMasterId id="2147483661" r:id="rId7"/>
  </p:sldMasterIdLst>
  <p:notesMasterIdLst>
    <p:notesMasterId r:id="rId40"/>
  </p:notesMasterIdLst>
  <p:sldIdLst>
    <p:sldId id="263" r:id="rId8"/>
    <p:sldId id="268" r:id="rId9"/>
    <p:sldId id="299" r:id="rId10"/>
    <p:sldId id="300" r:id="rId11"/>
    <p:sldId id="301" r:id="rId12"/>
    <p:sldId id="302" r:id="rId13"/>
    <p:sldId id="304" r:id="rId14"/>
    <p:sldId id="269"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5" r:id="rId28"/>
    <p:sldId id="286" r:id="rId29"/>
    <p:sldId id="287" r:id="rId30"/>
    <p:sldId id="288" r:id="rId31"/>
    <p:sldId id="289" r:id="rId32"/>
    <p:sldId id="291" r:id="rId33"/>
    <p:sldId id="292" r:id="rId34"/>
    <p:sldId id="293" r:id="rId35"/>
    <p:sldId id="294" r:id="rId36"/>
    <p:sldId id="303" r:id="rId37"/>
    <p:sldId id="296" r:id="rId38"/>
    <p:sldId id="297" r:id="rId39"/>
  </p:sldIdLst>
  <p:sldSz cx="9144000" cy="6858000" type="screen4x3"/>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1E5"/>
    <a:srgbClr val="27B3D3"/>
    <a:srgbClr val="0088BA"/>
    <a:srgbClr val="7A604D"/>
    <a:srgbClr val="934E15"/>
    <a:srgbClr val="FFFFFF"/>
    <a:srgbClr val="D34727"/>
    <a:srgbClr val="E18332"/>
    <a:srgbClr val="88BA00"/>
    <a:srgbClr val="8D6E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694"/>
  </p:normalViewPr>
  <p:slideViewPr>
    <p:cSldViewPr snapToGrid="0" snapToObjects="1">
      <p:cViewPr varScale="1">
        <p:scale>
          <a:sx n="78" d="100"/>
          <a:sy n="78" d="100"/>
        </p:scale>
        <p:origin x="672" y="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avidez, Tamra" userId="5985d02d-c6dc-4209-abe6-645c5f4ceb25" providerId="ADAL" clId="{1C32AD31-75BB-4618-ACFC-C62315DD7124}"/>
    <pc:docChg chg="delSld">
      <pc:chgData name="Benavidez, Tamra" userId="5985d02d-c6dc-4209-abe6-645c5f4ceb25" providerId="ADAL" clId="{1C32AD31-75BB-4618-ACFC-C62315DD7124}" dt="2024-05-14T20:02:17.889" v="5" actId="2696"/>
      <pc:docMkLst>
        <pc:docMk/>
      </pc:docMkLst>
      <pc:sldChg chg="del">
        <pc:chgData name="Benavidez, Tamra" userId="5985d02d-c6dc-4209-abe6-645c5f4ceb25" providerId="ADAL" clId="{1C32AD31-75BB-4618-ACFC-C62315DD7124}" dt="2024-05-14T20:02:00.129" v="1" actId="2696"/>
        <pc:sldMkLst>
          <pc:docMk/>
          <pc:sldMk cId="3953984008" sldId="266"/>
        </pc:sldMkLst>
      </pc:sldChg>
      <pc:sldChg chg="del">
        <pc:chgData name="Benavidez, Tamra" userId="5985d02d-c6dc-4209-abe6-645c5f4ceb25" providerId="ADAL" clId="{1C32AD31-75BB-4618-ACFC-C62315DD7124}" dt="2024-05-14T20:01:51.201" v="0" actId="2696"/>
        <pc:sldMkLst>
          <pc:docMk/>
          <pc:sldMk cId="2730280251" sldId="267"/>
        </pc:sldMkLst>
      </pc:sldChg>
      <pc:sldChg chg="del">
        <pc:chgData name="Benavidez, Tamra" userId="5985d02d-c6dc-4209-abe6-645c5f4ceb25" providerId="ADAL" clId="{1C32AD31-75BB-4618-ACFC-C62315DD7124}" dt="2024-05-14T20:02:03.009" v="2" actId="2696"/>
        <pc:sldMkLst>
          <pc:docMk/>
          <pc:sldMk cId="1573601035" sldId="272"/>
        </pc:sldMkLst>
      </pc:sldChg>
      <pc:sldChg chg="del">
        <pc:chgData name="Benavidez, Tamra" userId="5985d02d-c6dc-4209-abe6-645c5f4ceb25" providerId="ADAL" clId="{1C32AD31-75BB-4618-ACFC-C62315DD7124}" dt="2024-05-14T20:02:05.615" v="3" actId="2696"/>
        <pc:sldMkLst>
          <pc:docMk/>
          <pc:sldMk cId="874145331" sldId="284"/>
        </pc:sldMkLst>
      </pc:sldChg>
      <pc:sldChg chg="del">
        <pc:chgData name="Benavidez, Tamra" userId="5985d02d-c6dc-4209-abe6-645c5f4ceb25" providerId="ADAL" clId="{1C32AD31-75BB-4618-ACFC-C62315DD7124}" dt="2024-05-14T20:02:17.889" v="5" actId="2696"/>
        <pc:sldMkLst>
          <pc:docMk/>
          <pc:sldMk cId="1556379140" sldId="295"/>
        </pc:sldMkLst>
      </pc:sldChg>
      <pc:sldChg chg="del">
        <pc:chgData name="Benavidez, Tamra" userId="5985d02d-c6dc-4209-abe6-645c5f4ceb25" providerId="ADAL" clId="{1C32AD31-75BB-4618-ACFC-C62315DD7124}" dt="2024-05-14T20:02:12.992" v="4" actId="2696"/>
        <pc:sldMkLst>
          <pc:docMk/>
          <pc:sldMk cId="1273089980" sldId="29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0440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EB9C-4512-B48E-D90E02DA769D}"/>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EB9C-4512-B48E-D90E02DA769D}"/>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EB9C-4512-B48E-D90E02DA769D}"/>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EB9C-4512-B48E-D90E02DA769D}"/>
            </c:ext>
          </c:extLst>
        </c:ser>
        <c:ser>
          <c:idx val="4"/>
          <c:order val="4"/>
          <c:tx>
            <c:strRef>
              <c:f>Sheet1!$F$1</c:f>
              <c:strCache>
                <c:ptCount val="1"/>
                <c:pt idx="0">
                  <c:v>5 color</c:v>
                </c:pt>
              </c:strCache>
            </c:strRef>
          </c:tx>
          <c:spPr>
            <a:solidFill>
              <a:srgbClr val="3676BC"/>
            </a:solidFill>
            <a:ln>
              <a:noFill/>
            </a:ln>
            <a:effectLst/>
          </c:spPr>
          <c:invertIfNegative val="0"/>
          <c:dPt>
            <c:idx val="0"/>
            <c:invertIfNegative val="0"/>
            <c:bubble3D val="0"/>
            <c:spPr>
              <a:solidFill>
                <a:srgbClr val="0088BA"/>
              </a:solidFill>
              <a:ln>
                <a:noFill/>
              </a:ln>
              <a:effectLst/>
            </c:spPr>
            <c:extLst>
              <c:ext xmlns:c16="http://schemas.microsoft.com/office/drawing/2014/chart" uri="{C3380CC4-5D6E-409C-BE32-E72D297353CC}">
                <c16:uniqueId val="{00000006-B02D-4E74-85FF-9547EDFB14D5}"/>
              </c:ext>
            </c:extLst>
          </c:dPt>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EB9C-4512-B48E-D90E02DA769D}"/>
            </c:ext>
          </c:extLst>
        </c:ser>
        <c:ser>
          <c:idx val="5"/>
          <c:order val="5"/>
          <c:tx>
            <c:strRef>
              <c:f>Sheet1!$G$1</c:f>
              <c:strCache>
                <c:ptCount val="1"/>
                <c:pt idx="0">
                  <c:v>6 color</c:v>
                </c:pt>
              </c:strCache>
            </c:strRef>
          </c:tx>
          <c:spPr>
            <a:solidFill>
              <a:srgbClr val="88BA00"/>
            </a:solidFill>
            <a:ln>
              <a:noFill/>
            </a:ln>
            <a:effectLst/>
          </c:spPr>
          <c:invertIfNegative val="0"/>
          <c:dPt>
            <c:idx val="0"/>
            <c:invertIfNegative val="0"/>
            <c:bubble3D val="0"/>
            <c:spPr>
              <a:solidFill>
                <a:srgbClr val="88BA00"/>
              </a:solidFill>
              <a:ln>
                <a:noFill/>
              </a:ln>
              <a:effectLst/>
            </c:spPr>
            <c:extLst>
              <c:ext xmlns:c16="http://schemas.microsoft.com/office/drawing/2014/chart" uri="{C3380CC4-5D6E-409C-BE32-E72D297353CC}">
                <c16:uniqueId val="{00000006-EB9C-4512-B48E-D90E02DA769D}"/>
              </c:ext>
            </c:extLst>
          </c:dPt>
          <c:dPt>
            <c:idx val="1"/>
            <c:invertIfNegative val="0"/>
            <c:bubble3D val="0"/>
            <c:spPr>
              <a:solidFill>
                <a:srgbClr val="88BA00"/>
              </a:solidFill>
              <a:ln>
                <a:noFill/>
              </a:ln>
              <a:effectLst/>
            </c:spPr>
            <c:extLst>
              <c:ext xmlns:c16="http://schemas.microsoft.com/office/drawing/2014/chart" uri="{C3380CC4-5D6E-409C-BE32-E72D297353CC}">
                <c16:uniqueId val="{00000008-EB9C-4512-B48E-D90E02DA769D}"/>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EB9C-4512-B48E-D90E02DA769D}"/>
            </c:ext>
          </c:extLst>
        </c:ser>
        <c:ser>
          <c:idx val="6"/>
          <c:order val="6"/>
          <c:tx>
            <c:strRef>
              <c:f>Sheet1!$H$1</c:f>
              <c:strCache>
                <c:ptCount val="1"/>
                <c:pt idx="0">
                  <c:v>7 color</c:v>
                </c:pt>
              </c:strCache>
            </c:strRef>
          </c:tx>
          <c:spPr>
            <a:solidFill>
              <a:srgbClr val="934E15"/>
            </a:solidFill>
            <a:ln>
              <a:noFill/>
            </a:ln>
            <a:effectLst/>
          </c:spPr>
          <c:invertIfNegative val="0"/>
          <c:dPt>
            <c:idx val="0"/>
            <c:invertIfNegative val="0"/>
            <c:bubble3D val="0"/>
            <c:spPr>
              <a:solidFill>
                <a:srgbClr val="934E15"/>
              </a:solidFill>
              <a:ln>
                <a:noFill/>
              </a:ln>
              <a:effectLst/>
            </c:spPr>
            <c:extLst>
              <c:ext xmlns:c16="http://schemas.microsoft.com/office/drawing/2014/chart" uri="{C3380CC4-5D6E-409C-BE32-E72D297353CC}">
                <c16:uniqueId val="{0000000B-EB9C-4512-B48E-D90E02DA769D}"/>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EB9C-4512-B48E-D90E02DA769D}"/>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D34727"/>
              </a:solidFill>
              <a:ln w="19050">
                <a:noFill/>
              </a:ln>
              <a:effectLst/>
            </c:spPr>
            <c:extLst>
              <c:ext xmlns:c16="http://schemas.microsoft.com/office/drawing/2014/chart" uri="{C3380CC4-5D6E-409C-BE32-E72D297353CC}">
                <c16:uniqueId val="{00000001-280A-47C1-AA0D-12F9B2270A18}"/>
              </c:ext>
            </c:extLst>
          </c:dPt>
          <c:dPt>
            <c:idx val="1"/>
            <c:bubble3D val="0"/>
            <c:spPr>
              <a:solidFill>
                <a:srgbClr val="E18332"/>
              </a:solidFill>
              <a:ln w="19050">
                <a:noFill/>
              </a:ln>
              <a:effectLst/>
            </c:spPr>
            <c:extLst>
              <c:ext xmlns:c16="http://schemas.microsoft.com/office/drawing/2014/chart" uri="{C3380CC4-5D6E-409C-BE32-E72D297353CC}">
                <c16:uniqueId val="{00000003-280A-47C1-AA0D-12F9B2270A18}"/>
              </c:ext>
            </c:extLst>
          </c:dPt>
          <c:dPt>
            <c:idx val="2"/>
            <c:bubble3D val="0"/>
            <c:spPr>
              <a:solidFill>
                <a:srgbClr val="FEC240"/>
              </a:solidFill>
              <a:ln w="19050">
                <a:noFill/>
              </a:ln>
              <a:effectLst/>
            </c:spPr>
            <c:extLst>
              <c:ext xmlns:c16="http://schemas.microsoft.com/office/drawing/2014/chart" uri="{C3380CC4-5D6E-409C-BE32-E72D297353CC}">
                <c16:uniqueId val="{00000005-280A-47C1-AA0D-12F9B2270A18}"/>
              </c:ext>
            </c:extLst>
          </c:dPt>
          <c:dPt>
            <c:idx val="3"/>
            <c:bubble3D val="0"/>
            <c:spPr>
              <a:solidFill>
                <a:srgbClr val="27B3D3"/>
              </a:solidFill>
              <a:ln w="19050">
                <a:noFill/>
              </a:ln>
              <a:effectLst/>
            </c:spPr>
            <c:extLst>
              <c:ext xmlns:c16="http://schemas.microsoft.com/office/drawing/2014/chart" uri="{C3380CC4-5D6E-409C-BE32-E72D297353CC}">
                <c16:uniqueId val="{00000007-280A-47C1-AA0D-12F9B2270A18}"/>
              </c:ext>
            </c:extLst>
          </c:dPt>
          <c:dPt>
            <c:idx val="4"/>
            <c:bubble3D val="0"/>
            <c:spPr>
              <a:solidFill>
                <a:srgbClr val="0088BA"/>
              </a:solidFill>
              <a:ln w="19050">
                <a:noFill/>
              </a:ln>
              <a:effectLst/>
            </c:spPr>
            <c:extLst>
              <c:ext xmlns:c16="http://schemas.microsoft.com/office/drawing/2014/chart" uri="{C3380CC4-5D6E-409C-BE32-E72D297353CC}">
                <c16:uniqueId val="{00000009-280A-47C1-AA0D-12F9B2270A18}"/>
              </c:ext>
            </c:extLst>
          </c:dPt>
          <c:dPt>
            <c:idx val="5"/>
            <c:bubble3D val="0"/>
            <c:spPr>
              <a:solidFill>
                <a:schemeClr val="tx1"/>
              </a:solidFill>
              <a:ln w="19050">
                <a:noFill/>
              </a:ln>
              <a:effectLst/>
            </c:spPr>
            <c:extLst>
              <c:ext xmlns:c16="http://schemas.microsoft.com/office/drawing/2014/chart" uri="{C3380CC4-5D6E-409C-BE32-E72D297353CC}">
                <c16:uniqueId val="{0000000B-280A-47C1-AA0D-12F9B2270A18}"/>
              </c:ext>
            </c:extLst>
          </c:dPt>
          <c:dPt>
            <c:idx val="6"/>
            <c:bubble3D val="0"/>
            <c:spPr>
              <a:solidFill>
                <a:srgbClr val="934E15"/>
              </a:solidFill>
              <a:ln w="19050">
                <a:noFill/>
              </a:ln>
              <a:effectLst/>
            </c:spPr>
            <c:extLst>
              <c:ext xmlns:c16="http://schemas.microsoft.com/office/drawing/2014/chart" uri="{C3380CC4-5D6E-409C-BE32-E72D297353CC}">
                <c16:uniqueId val="{0000000D-280A-47C1-AA0D-12F9B2270A18}"/>
              </c:ext>
            </c:extLst>
          </c:dPt>
          <c:dPt>
            <c:idx val="7"/>
            <c:bubble3D val="0"/>
            <c:spPr>
              <a:solidFill>
                <a:srgbClr val="88BA00"/>
              </a:solidFill>
              <a:ln w="19050">
                <a:noFill/>
              </a:ln>
              <a:effectLst/>
            </c:spPr>
            <c:extLst>
              <c:ext xmlns:c16="http://schemas.microsoft.com/office/drawing/2014/chart" uri="{C3380CC4-5D6E-409C-BE32-E72D297353CC}">
                <c16:uniqueId val="{0000000F-280A-47C1-AA0D-12F9B2270A18}"/>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80A-47C1-AA0D-12F9B2270A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5/14/2024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2.emf"/><Relationship Id="rId4" Type="http://schemas.openxmlformats.org/officeDocument/2006/relationships/image" Target="../media/image6.png"/><Relationship Id="rId9"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jpeg"/><Relationship Id="rId7"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16.bin"/><Relationship Id="rId7" Type="http://schemas.openxmlformats.org/officeDocument/2006/relationships/image" Target="../media/image29.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jpg"/><Relationship Id="rId10" Type="http://schemas.openxmlformats.org/officeDocument/2006/relationships/image" Target="../media/image31.svg"/><Relationship Id="rId4" Type="http://schemas.openxmlformats.org/officeDocument/2006/relationships/image" Target="../media/image2.emf"/><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emf"/><Relationship Id="rId11" Type="http://schemas.openxmlformats.org/officeDocument/2006/relationships/image" Target="../media/image32.png"/><Relationship Id="rId5" Type="http://schemas.openxmlformats.org/officeDocument/2006/relationships/image" Target="../media/image2.emf"/><Relationship Id="rId10" Type="http://schemas.openxmlformats.org/officeDocument/2006/relationships/image" Target="../media/image10.png"/><Relationship Id="rId4" Type="http://schemas.openxmlformats.org/officeDocument/2006/relationships/oleObject" Target="../embeddings/oleObject17.bin"/><Relationship Id="rId9"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jpeg"/><Relationship Id="rId7"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oleObject" Target="../embeddings/oleObject8.bin"/><Relationship Id="rId7" Type="http://schemas.openxmlformats.org/officeDocument/2006/relationships/image" Target="../media/image15.emf"/><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6.png"/><Relationship Id="rId7"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Presentation Cover">
    <p:spTree>
      <p:nvGrpSpPr>
        <p:cNvPr id="1" name=""/>
        <p:cNvGrpSpPr/>
        <p:nvPr/>
      </p:nvGrpSpPr>
      <p:grpSpPr>
        <a:xfrm>
          <a:off x="0" y="0"/>
          <a:ext cx="0" cy="0"/>
          <a:chOff x="0" y="0"/>
          <a:chExt cx="0" cy="0"/>
        </a:xfrm>
      </p:grpSpPr>
      <p:pic>
        <p:nvPicPr>
          <p:cNvPr id="4" name="Picture 35" descr="A close-up of a metal surface&#10;&#10;Description automatically generated">
            <a:extLst>
              <a:ext uri="{FF2B5EF4-FFF2-40B4-BE49-F238E27FC236}">
                <a16:creationId xmlns:a16="http://schemas.microsoft.com/office/drawing/2014/main" id="{DD2E83BB-F3D2-8CE3-3E8A-302B8AFF8D03}"/>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1288" r="40476" b="22900"/>
          <a:stretch/>
        </p:blipFill>
        <p:spPr bwMode="auto">
          <a:xfrm>
            <a:off x="0" y="3"/>
            <a:ext cx="9147176"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white text on a black background&#10;&#10;Description automatically generated">
            <a:extLst>
              <a:ext uri="{FF2B5EF4-FFF2-40B4-BE49-F238E27FC236}">
                <a16:creationId xmlns:a16="http://schemas.microsoft.com/office/drawing/2014/main" id="{09109906-EE4D-E035-142C-C93E35323F5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6864" y="215904"/>
            <a:ext cx="50133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B8C15D9-3A2D-53E1-80FC-A0061DE286AB}"/>
              </a:ext>
            </a:extLst>
          </p:cNvPr>
          <p:cNvSpPr/>
          <p:nvPr userDrawn="1"/>
        </p:nvSpPr>
        <p:spPr>
          <a:xfrm>
            <a:off x="6535503" y="5851998"/>
            <a:ext cx="2261036" cy="796021"/>
          </a:xfrm>
          <a:prstGeom prst="rect">
            <a:avLst/>
          </a:prstGeom>
          <a:solidFill>
            <a:schemeClr val="bg1">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10" name="Picture 4" descr="A black and orange logo&#10;&#10;Description automatically generated">
            <a:extLst>
              <a:ext uri="{FF2B5EF4-FFF2-40B4-BE49-F238E27FC236}">
                <a16:creationId xmlns:a16="http://schemas.microsoft.com/office/drawing/2014/main" id="{C70EFF6C-7D12-BA43-1111-7E641DA7A13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647568" y="5907951"/>
            <a:ext cx="2163651" cy="71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a:extLst>
              <a:ext uri="{FF2B5EF4-FFF2-40B4-BE49-F238E27FC236}">
                <a16:creationId xmlns:a16="http://schemas.microsoft.com/office/drawing/2014/main" id="{184C7C21-2B27-0E73-8AC8-10B8CBA42E4E}"/>
              </a:ext>
            </a:extLst>
          </p:cNvPr>
          <p:cNvPicPr>
            <a:picLocks noChangeAspect="1" noChangeArrowheads="1"/>
          </p:cNvPicPr>
          <p:nvPr userDrawn="1"/>
        </p:nvPicPr>
        <p:blipFill>
          <a:blip r:embed="rId6"/>
          <a:srcRect/>
          <a:stretch>
            <a:fillRect/>
          </a:stretch>
        </p:blipFill>
        <p:spPr bwMode="auto">
          <a:xfrm>
            <a:off x="542252" y="6035236"/>
            <a:ext cx="479425" cy="481012"/>
          </a:xfrm>
          <a:prstGeom prst="rect">
            <a:avLst/>
          </a:prstGeom>
          <a:noFill/>
          <a:ln>
            <a:noFill/>
          </a:ln>
          <a:effectLst>
            <a:outerShdw blurRad="50800" dist="12700" dir="2700000" algn="tl" rotWithShape="0">
              <a:prstClr val="black">
                <a:alpha val="40000"/>
              </a:prstClr>
            </a:outerShdw>
          </a:effectLst>
        </p:spPr>
      </p:pic>
      <p:pic>
        <p:nvPicPr>
          <p:cNvPr id="12" name="Graphic 29">
            <a:extLst>
              <a:ext uri="{FF2B5EF4-FFF2-40B4-BE49-F238E27FC236}">
                <a16:creationId xmlns:a16="http://schemas.microsoft.com/office/drawing/2014/main" id="{31EB4D05-2C37-019C-731A-B0D2728771F7}"/>
              </a:ext>
            </a:extLst>
          </p:cNvPr>
          <p:cNvPicPr>
            <a:picLocks noChangeAspect="1" noChangeArrowheads="1"/>
          </p:cNvPicPr>
          <p:nvPr userDrawn="1"/>
        </p:nvPicPr>
        <p:blipFill>
          <a:blip r:embed="rId7"/>
          <a:srcRect/>
          <a:stretch>
            <a:fillRect/>
          </a:stretch>
        </p:blipFill>
        <p:spPr bwMode="auto">
          <a:xfrm>
            <a:off x="1549095" y="6074265"/>
            <a:ext cx="1312863" cy="430213"/>
          </a:xfrm>
          <a:prstGeom prst="rect">
            <a:avLst/>
          </a:prstGeom>
          <a:noFill/>
          <a:ln>
            <a:noFill/>
          </a:ln>
          <a:effectLst>
            <a:outerShdw blurRad="50800" dist="12700" dir="2700000" algn="tl" rotWithShape="0">
              <a:prstClr val="black">
                <a:alpha val="40000"/>
              </a:prstClr>
            </a:outerShdw>
          </a:effectLst>
        </p:spPr>
      </p:pic>
      <p:sp>
        <p:nvSpPr>
          <p:cNvPr id="13" name="TextBox 19">
            <a:extLst>
              <a:ext uri="{FF2B5EF4-FFF2-40B4-BE49-F238E27FC236}">
                <a16:creationId xmlns:a16="http://schemas.microsoft.com/office/drawing/2014/main" id="{EA17FDF3-A107-4972-4789-0E1D92B69367}"/>
              </a:ext>
            </a:extLst>
          </p:cNvPr>
          <p:cNvSpPr txBox="1">
            <a:spLocks noChangeArrowheads="1"/>
          </p:cNvSpPr>
          <p:nvPr userDrawn="1"/>
        </p:nvSpPr>
        <p:spPr bwMode="auto">
          <a:xfrm>
            <a:off x="4340192" y="6322930"/>
            <a:ext cx="774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r">
              <a:lnSpc>
                <a:spcPct val="100000"/>
              </a:lnSpc>
              <a:spcBef>
                <a:spcPct val="0"/>
              </a:spcBef>
              <a:buFontTx/>
              <a:buNone/>
            </a:pPr>
            <a:r>
              <a:rPr lang="en-US" altLang="en-US" sz="1200" dirty="0">
                <a:solidFill>
                  <a:schemeClr val="bg1"/>
                </a:solidFill>
              </a:rPr>
              <a:t>fcx.com</a:t>
            </a:r>
          </a:p>
        </p:txBody>
      </p:sp>
      <p:grpSp>
        <p:nvGrpSpPr>
          <p:cNvPr id="14" name="Group 13">
            <a:extLst>
              <a:ext uri="{FF2B5EF4-FFF2-40B4-BE49-F238E27FC236}">
                <a16:creationId xmlns:a16="http://schemas.microsoft.com/office/drawing/2014/main" id="{23E667D9-51FF-114A-0A8E-241E8604F0B4}"/>
              </a:ext>
            </a:extLst>
          </p:cNvPr>
          <p:cNvGrpSpPr/>
          <p:nvPr userDrawn="1"/>
        </p:nvGrpSpPr>
        <p:grpSpPr>
          <a:xfrm>
            <a:off x="3380222" y="5938618"/>
            <a:ext cx="646265" cy="611360"/>
            <a:chOff x="3545592" y="5872612"/>
            <a:chExt cx="646265" cy="611360"/>
          </a:xfrm>
        </p:grpSpPr>
        <p:sp>
          <p:nvSpPr>
            <p:cNvPr id="15" name="Rectangle 14">
              <a:extLst>
                <a:ext uri="{FF2B5EF4-FFF2-40B4-BE49-F238E27FC236}">
                  <a16:creationId xmlns:a16="http://schemas.microsoft.com/office/drawing/2014/main" id="{AB39F76C-9C45-E9CB-6126-560A8E380BE9}"/>
                </a:ext>
              </a:extLst>
            </p:cNvPr>
            <p:cNvSpPr/>
            <p:nvPr userDrawn="1"/>
          </p:nvSpPr>
          <p:spPr>
            <a:xfrm>
              <a:off x="3590693" y="5923528"/>
              <a:ext cx="517416" cy="520135"/>
            </a:xfrm>
            <a:prstGeom prst="rect">
              <a:avLst/>
            </a:prstGeom>
            <a:solidFill>
              <a:srgbClr val="6F5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white logo&#10;&#10;Description automatically generated">
              <a:extLst>
                <a:ext uri="{FF2B5EF4-FFF2-40B4-BE49-F238E27FC236}">
                  <a16:creationId xmlns:a16="http://schemas.microsoft.com/office/drawing/2014/main" id="{68099A0A-42E0-E1DA-CAC5-9A75EBF93F60}"/>
                </a:ext>
              </a:extLst>
            </p:cNvPr>
            <p:cNvPicPr>
              <a:picLocks noChangeAspect="1"/>
            </p:cNvPicPr>
            <p:nvPr userDrawn="1"/>
          </p:nvPicPr>
          <p:blipFill>
            <a:blip r:embed="rId8"/>
            <a:stretch>
              <a:fillRect/>
            </a:stretch>
          </p:blipFill>
          <p:spPr>
            <a:xfrm>
              <a:off x="3545592" y="5872612"/>
              <a:ext cx="646265" cy="611360"/>
            </a:xfrm>
            <a:prstGeom prst="rect">
              <a:avLst/>
            </a:prstGeom>
          </p:spPr>
        </p:pic>
      </p:grpSp>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extLst>
              <p:ext uri="{D42A27DB-BD31-4B8C-83A1-F6EECF244321}">
                <p14:modId xmlns:p14="http://schemas.microsoft.com/office/powerpoint/2010/main" val="19191812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9" imgW="592" imgH="595" progId="TCLayout.ActiveDocument.1">
                  <p:embed/>
                </p:oleObj>
              </mc:Choice>
              <mc:Fallback>
                <p:oleObj name="think-cell Slide" r:id="rId9"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10"/>
                      <a:stretch>
                        <a:fillRect/>
                      </a:stretch>
                    </p:blipFill>
                    <p:spPr>
                      <a:xfrm>
                        <a:off x="1191" y="1588"/>
                        <a:ext cx="1191"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7A674D97-538F-CAFB-99C6-F0E3746E042C}"/>
              </a:ext>
            </a:extLst>
          </p:cNvPr>
          <p:cNvSpPr txBox="1"/>
          <p:nvPr userDrawn="1"/>
        </p:nvSpPr>
        <p:spPr>
          <a:xfrm>
            <a:off x="2958863" y="6577435"/>
            <a:ext cx="1381329" cy="246221"/>
          </a:xfrm>
          <a:prstGeom prst="rect">
            <a:avLst/>
          </a:prstGeom>
          <a:noFill/>
        </p:spPr>
        <p:txBody>
          <a:bodyPr wrap="square" rtlCol="0">
            <a:spAutoFit/>
          </a:bodyPr>
          <a:lstStyle/>
          <a:p>
            <a:pPr algn="ctr"/>
            <a:r>
              <a:rPr lang="en-US" sz="1000" i="1" dirty="0">
                <a:solidFill>
                  <a:schemeClr val="bg1"/>
                </a:solidFill>
                <a:effectLst/>
                <a:latin typeface="+mj-lt"/>
                <a:ea typeface="Calibri" panose="020F0502020204030204" pitchFamily="34" charset="0"/>
              </a:rPr>
              <a:t>All Operating Sites</a:t>
            </a:r>
            <a:endParaRPr lang="en-US" sz="1000" i="1" dirty="0">
              <a:solidFill>
                <a:schemeClr val="bg1"/>
              </a:solidFill>
              <a:latin typeface="+mj-lt"/>
            </a:endParaRPr>
          </a:p>
        </p:txBody>
      </p:sp>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title header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F4DF6C-76B2-51E7-7BBD-99880DD3FF4D}"/>
              </a:ext>
            </a:extLst>
          </p:cNvPr>
          <p:cNvSpPr/>
          <p:nvPr userDrawn="1"/>
        </p:nvSpPr>
        <p:spPr>
          <a:xfrm>
            <a:off x="0" y="0"/>
            <a:ext cx="9147177" cy="113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5" descr="A close up of a brown surface&#10;&#10;Description automatically generated">
            <a:extLst>
              <a:ext uri="{FF2B5EF4-FFF2-40B4-BE49-F238E27FC236}">
                <a16:creationId xmlns:a16="http://schemas.microsoft.com/office/drawing/2014/main" id="{6D86A28E-F9C8-E7A0-259A-BD7B83CFF2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0274" t="4546" r="37305" b="26671"/>
          <a:stretch>
            <a:fillRect/>
          </a:stretch>
        </p:blipFill>
        <p:spPr bwMode="auto">
          <a:xfrm>
            <a:off x="6265767" y="4"/>
            <a:ext cx="2890837"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8BC391-906E-9E99-2486-D4B58EFC19D9}"/>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A86228F-24B2-E1CB-6AFD-87AAFEF2992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6A6DA7F-BBC7-1D93-5ED2-3C7C5F1A48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60504F-FC7C-3ADB-1DFA-EDAD891F237C}"/>
              </a:ext>
            </a:extLst>
          </p:cNvPr>
          <p:cNvSpPr>
            <a:spLocks noGrp="1"/>
          </p:cNvSpPr>
          <p:nvPr>
            <p:ph type="sldNum" sz="quarter" idx="12"/>
          </p:nvPr>
        </p:nvSpPr>
        <p:spPr/>
        <p:txBody>
          <a:bodyPr/>
          <a:lstStyle/>
          <a:p>
            <a:fld id="{B5EB69C0-7537-C24C-BC67-8B5F238D9475}"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842924AC-70DC-A9CE-52FF-A8714E469B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37452" y="381000"/>
            <a:ext cx="14970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descr="A brown triangle with a black background&#10;&#10;Description automatically generated">
            <a:extLst>
              <a:ext uri="{FF2B5EF4-FFF2-40B4-BE49-F238E27FC236}">
                <a16:creationId xmlns:a16="http://schemas.microsoft.com/office/drawing/2014/main" id="{4F58F217-0722-1AE7-1CFE-7E75F0D0C48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6089" t="18593" r="-19820"/>
          <a:stretch>
            <a:fillRect/>
          </a:stretch>
        </p:blipFill>
        <p:spPr bwMode="auto">
          <a:xfrm>
            <a:off x="4445" y="3179"/>
            <a:ext cx="984251"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6F62084-33A2-A921-E423-C5D62992E8F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56266" y="65088"/>
            <a:ext cx="187642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white surface with a brown surface&#10;&#10;Description automatically generated with medium confidence">
            <a:extLst>
              <a:ext uri="{FF2B5EF4-FFF2-40B4-BE49-F238E27FC236}">
                <a16:creationId xmlns:a16="http://schemas.microsoft.com/office/drawing/2014/main" id="{FCA1A862-7B2E-CD2A-5909-370F57D4AFEE}"/>
              </a:ext>
            </a:extLst>
          </p:cNvPr>
          <p:cNvPicPr preferRelativeResize="0">
            <a:picLocks/>
          </p:cNvPicPr>
          <p:nvPr userDrawn="1"/>
        </p:nvPicPr>
        <p:blipFill rotWithShape="1">
          <a:blip r:embed="rId6"/>
          <a:srcRect t="76875"/>
          <a:stretch/>
        </p:blipFill>
        <p:spPr>
          <a:xfrm>
            <a:off x="9427" y="1135067"/>
            <a:ext cx="9147176" cy="52391"/>
          </a:xfrm>
          <a:prstGeom prst="rect">
            <a:avLst/>
          </a:prstGeom>
          <a:effectLst>
            <a:outerShdw blurRad="50800" dist="38100" dir="2700000" algn="tl" rotWithShape="0">
              <a:srgbClr val="F69163">
                <a:alpha val="44000"/>
              </a:srgbClr>
            </a:outerShdw>
          </a:effectLst>
        </p:spPr>
      </p:pic>
    </p:spTree>
    <p:extLst>
      <p:ext uri="{BB962C8B-B14F-4D97-AF65-F5344CB8AC3E}">
        <p14:creationId xmlns:p14="http://schemas.microsoft.com/office/powerpoint/2010/main" val="218231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2382" y="1123504"/>
            <a:ext cx="9141618"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72846" y="6577563"/>
            <a:ext cx="1071154"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339364" y="365126"/>
            <a:ext cx="7268645" cy="675389"/>
          </a:xfrm>
          <a:prstGeom prst="rect">
            <a:avLst/>
          </a:prstGeom>
        </p:spPr>
        <p:txBody>
          <a:bodyPr vert="horz" lIns="91440" tIns="45720" rIns="91440" bIns="45720" rtlCol="0" anchor="ctr">
            <a:noAutofit/>
          </a:bodyPr>
          <a:lstStyle/>
          <a:p>
            <a:r>
              <a:rPr lang="en-US" dirty="0"/>
              <a:t>Click to edit Master title style</a:t>
            </a:r>
          </a:p>
        </p:txBody>
      </p:sp>
      <p:sp>
        <p:nvSpPr>
          <p:cNvPr id="48" name="TextBox 47">
            <a:extLst>
              <a:ext uri="{FF2B5EF4-FFF2-40B4-BE49-F238E27FC236}">
                <a16:creationId xmlns:a16="http://schemas.microsoft.com/office/drawing/2014/main" id="{D1AF7AF9-BA56-4BBF-A26B-4957DFD98F6B}"/>
              </a:ext>
            </a:extLst>
          </p:cNvPr>
          <p:cNvSpPr txBox="1"/>
          <p:nvPr userDrawn="1"/>
        </p:nvSpPr>
        <p:spPr>
          <a:xfrm>
            <a:off x="135420" y="1218188"/>
            <a:ext cx="3854997" cy="1329474"/>
          </a:xfrm>
          <a:prstGeom prst="rect">
            <a:avLst/>
          </a:prstGeom>
          <a:noFill/>
        </p:spPr>
        <p:txBody>
          <a:bodyPr wrap="square" rtlCol="0">
            <a:noAutofit/>
          </a:bodyPr>
          <a:lstStyle/>
          <a:p>
            <a:pPr marL="342900" indent="-342900">
              <a:buFont typeface="+mj-lt"/>
              <a:buAutoNum type="arabicPeriod"/>
            </a:pPr>
            <a:r>
              <a:rPr lang="en-US" sz="1400" b="1" u="sng" dirty="0">
                <a:latin typeface="Arial" panose="020B0604020202020204" pitchFamily="34" charset="0"/>
                <a:cs typeface="Arial" panose="020B0604020202020204" pitchFamily="34" charset="0"/>
              </a:rPr>
              <a:t>The Value of Copper 2024 </a:t>
            </a:r>
            <a:r>
              <a:rPr lang="en-US" sz="1400" dirty="0">
                <a:latin typeface="Arial" panose="020B0604020202020204" pitchFamily="34" charset="0"/>
                <a:cs typeface="Arial" panose="020B0604020202020204" pitchFamily="34" charset="0"/>
              </a:rPr>
              <a:t>color theme</a:t>
            </a:r>
          </a:p>
          <a:p>
            <a:pPr marL="342900" indent="-342900">
              <a:buFont typeface="+mj-lt"/>
              <a:buAutoNum type="arabicPeriod"/>
            </a:pPr>
            <a:r>
              <a:rPr lang="en-US" sz="1400" dirty="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sz="1400" dirty="0">
                <a:latin typeface="Arial" panose="020B0604020202020204" pitchFamily="34" charset="0"/>
                <a:cs typeface="Arial" panose="020B0604020202020204" pitchFamily="34" charset="0"/>
              </a:rPr>
              <a:t>Select Colors</a:t>
            </a:r>
          </a:p>
          <a:p>
            <a:pPr marL="342900" indent="-342900">
              <a:buFont typeface="+mj-lt"/>
              <a:buAutoNum type="arabicPeriod"/>
            </a:pPr>
            <a:r>
              <a:rPr lang="en-US" sz="1400" dirty="0">
                <a:latin typeface="Arial" panose="020B0604020202020204" pitchFamily="34" charset="0"/>
                <a:cs typeface="Arial" panose="020B0604020202020204" pitchFamily="34" charset="0"/>
              </a:rPr>
              <a:t>Under </a:t>
            </a:r>
            <a:r>
              <a:rPr lang="en-US" sz="1400" b="1" u="sng" dirty="0">
                <a:latin typeface="Arial" panose="020B0604020202020204" pitchFamily="34" charset="0"/>
                <a:cs typeface="Arial" panose="020B0604020202020204" pitchFamily="34" charset="0"/>
              </a:rPr>
              <a:t>Custom</a:t>
            </a:r>
            <a:r>
              <a:rPr lang="en-US" sz="1400" dirty="0">
                <a:latin typeface="Arial" panose="020B0604020202020204" pitchFamily="34" charset="0"/>
                <a:cs typeface="Arial" panose="020B0604020202020204" pitchFamily="34" charset="0"/>
              </a:rPr>
              <a:t> select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THE VALUE OF COPPER 2024 theme</a:t>
            </a:r>
          </a:p>
        </p:txBody>
      </p:sp>
      <p:sp>
        <p:nvSpPr>
          <p:cNvPr id="50" name="Rectangle 49">
            <a:extLst>
              <a:ext uri="{FF2B5EF4-FFF2-40B4-BE49-F238E27FC236}">
                <a16:creationId xmlns:a16="http://schemas.microsoft.com/office/drawing/2014/main" id="{BC70D232-EAF3-480F-9C49-7BE7E7D20C61}"/>
              </a:ext>
            </a:extLst>
          </p:cNvPr>
          <p:cNvSpPr/>
          <p:nvPr userDrawn="1"/>
        </p:nvSpPr>
        <p:spPr>
          <a:xfrm>
            <a:off x="7608010" y="2882263"/>
            <a:ext cx="1377387" cy="309366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66" name="Chart 65">
            <a:extLst>
              <a:ext uri="{FF2B5EF4-FFF2-40B4-BE49-F238E27FC236}">
                <a16:creationId xmlns:a16="http://schemas.microsoft.com/office/drawing/2014/main" id="{D4A4D831-46D4-473B-B0C9-2DDDFAC2855D}"/>
              </a:ext>
            </a:extLst>
          </p:cNvPr>
          <p:cNvGraphicFramePr/>
          <p:nvPr userDrawn="1">
            <p:extLst>
              <p:ext uri="{D42A27DB-BD31-4B8C-83A1-F6EECF244321}">
                <p14:modId xmlns:p14="http://schemas.microsoft.com/office/powerpoint/2010/main" val="2856442005"/>
              </p:ext>
            </p:extLst>
          </p:nvPr>
        </p:nvGraphicFramePr>
        <p:xfrm>
          <a:off x="5973595" y="3044858"/>
          <a:ext cx="3132533" cy="34879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 name="Chart 67">
            <a:extLst>
              <a:ext uri="{FF2B5EF4-FFF2-40B4-BE49-F238E27FC236}">
                <a16:creationId xmlns:a16="http://schemas.microsoft.com/office/drawing/2014/main" id="{394FC8F9-6CD0-4838-A316-276493B26309}"/>
              </a:ext>
            </a:extLst>
          </p:cNvPr>
          <p:cNvGraphicFramePr/>
          <p:nvPr userDrawn="1">
            <p:extLst>
              <p:ext uri="{D42A27DB-BD31-4B8C-83A1-F6EECF244321}">
                <p14:modId xmlns:p14="http://schemas.microsoft.com/office/powerpoint/2010/main" val="2642176413"/>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1">
            <a:extLst>
              <a:ext uri="{FF2B5EF4-FFF2-40B4-BE49-F238E27FC236}">
                <a16:creationId xmlns:a16="http://schemas.microsoft.com/office/drawing/2014/main" id="{949060E0-14EA-FCB1-2097-6CD18F073E73}"/>
              </a:ext>
            </a:extLst>
          </p:cNvPr>
          <p:cNvSpPr/>
          <p:nvPr userDrawn="1"/>
        </p:nvSpPr>
        <p:spPr>
          <a:xfrm>
            <a:off x="121728"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4D731ED-CB9F-CEE4-C6F6-84AB0AFE9640}"/>
              </a:ext>
            </a:extLst>
          </p:cNvPr>
          <p:cNvSpPr/>
          <p:nvPr userDrawn="1"/>
        </p:nvSpPr>
        <p:spPr>
          <a:xfrm>
            <a:off x="1076559" y="4964036"/>
            <a:ext cx="387623" cy="1206610"/>
          </a:xfrm>
          <a:prstGeom prst="rect">
            <a:avLst/>
          </a:prstGeom>
          <a:gradFill>
            <a:gsLst>
              <a:gs pos="71000">
                <a:srgbClr val="A06146"/>
              </a:gs>
              <a:gs pos="46000">
                <a:srgbClr val="DA9E7F"/>
              </a:gs>
              <a:gs pos="25000">
                <a:srgbClr val="F9C397"/>
              </a:gs>
              <a:gs pos="0">
                <a:srgbClr val="F2D3AE"/>
              </a:gs>
              <a:gs pos="100000">
                <a:srgbClr val="843C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5061E4-8005-CF3F-5D4B-485048B00B96}"/>
              </a:ext>
            </a:extLst>
          </p:cNvPr>
          <p:cNvSpPr/>
          <p:nvPr userDrawn="1"/>
        </p:nvSpPr>
        <p:spPr>
          <a:xfrm>
            <a:off x="589813" y="4924026"/>
            <a:ext cx="357080" cy="1231802"/>
          </a:xfrm>
          <a:prstGeom prst="rect">
            <a:avLst/>
          </a:prstGeom>
          <a:gradFill>
            <a:gsLst>
              <a:gs pos="52000">
                <a:srgbClr val="FED46A"/>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8564103-7DDF-56F1-30DB-3022CA5DC778}"/>
              </a:ext>
            </a:extLst>
          </p:cNvPr>
          <p:cNvSpPr/>
          <p:nvPr userDrawn="1"/>
        </p:nvSpPr>
        <p:spPr>
          <a:xfrm>
            <a:off x="2072120" y="4964036"/>
            <a:ext cx="409910" cy="1206609"/>
          </a:xfrm>
          <a:prstGeom prst="rect">
            <a:avLst/>
          </a:prstGeom>
          <a:gradFill>
            <a:gsLst>
              <a:gs pos="40000">
                <a:srgbClr val="0088BA"/>
              </a:gs>
              <a:gs pos="0">
                <a:srgbClr val="B5E4F7"/>
              </a:gs>
              <a:gs pos="100000">
                <a:srgbClr val="084A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0E63133-6FF7-24F3-E8AC-508BCB608019}"/>
              </a:ext>
            </a:extLst>
          </p:cNvPr>
          <p:cNvSpPr/>
          <p:nvPr userDrawn="1"/>
        </p:nvSpPr>
        <p:spPr>
          <a:xfrm>
            <a:off x="433506" y="3198414"/>
            <a:ext cx="275897" cy="245798"/>
          </a:xfrm>
          <a:prstGeom prst="rect">
            <a:avLst/>
          </a:prstGeom>
          <a:solidFill>
            <a:srgbClr val="008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9D1BBDC-3FEB-DF45-E539-D8EF3B1F5949}"/>
              </a:ext>
            </a:extLst>
          </p:cNvPr>
          <p:cNvSpPr txBox="1"/>
          <p:nvPr userDrawn="1"/>
        </p:nvSpPr>
        <p:spPr>
          <a:xfrm>
            <a:off x="197494" y="4078794"/>
            <a:ext cx="726924" cy="227544"/>
          </a:xfrm>
          <a:prstGeom prst="rect">
            <a:avLst/>
          </a:prstGeom>
          <a:noFill/>
        </p:spPr>
        <p:txBody>
          <a:bodyPr wrap="square" rtlCol="0">
            <a:noAutofit/>
          </a:bodyPr>
          <a:lstStyle/>
          <a:p>
            <a:r>
              <a:rPr lang="en-US" sz="1000" dirty="0"/>
              <a:t>#934E15</a:t>
            </a:r>
          </a:p>
        </p:txBody>
      </p:sp>
      <p:sp>
        <p:nvSpPr>
          <p:cNvPr id="12" name="TextBox 11">
            <a:extLst>
              <a:ext uri="{FF2B5EF4-FFF2-40B4-BE49-F238E27FC236}">
                <a16:creationId xmlns:a16="http://schemas.microsoft.com/office/drawing/2014/main" id="{076B0605-9190-3DBC-DCEF-9BF60AD5C875}"/>
              </a:ext>
            </a:extLst>
          </p:cNvPr>
          <p:cNvSpPr txBox="1"/>
          <p:nvPr userDrawn="1"/>
        </p:nvSpPr>
        <p:spPr>
          <a:xfrm>
            <a:off x="135420" y="3470719"/>
            <a:ext cx="748559" cy="245798"/>
          </a:xfrm>
          <a:prstGeom prst="rect">
            <a:avLst/>
          </a:prstGeom>
          <a:noFill/>
        </p:spPr>
        <p:txBody>
          <a:bodyPr wrap="square" rtlCol="0">
            <a:noAutofit/>
          </a:bodyPr>
          <a:lstStyle/>
          <a:p>
            <a:r>
              <a:rPr lang="en-US" sz="1000" dirty="0"/>
              <a:t>#0088BA</a:t>
            </a:r>
          </a:p>
        </p:txBody>
      </p:sp>
      <p:sp>
        <p:nvSpPr>
          <p:cNvPr id="13" name="Rectangle 12">
            <a:extLst>
              <a:ext uri="{FF2B5EF4-FFF2-40B4-BE49-F238E27FC236}">
                <a16:creationId xmlns:a16="http://schemas.microsoft.com/office/drawing/2014/main" id="{B12D8E20-E26E-E537-C8F9-783EE7ED6412}"/>
              </a:ext>
            </a:extLst>
          </p:cNvPr>
          <p:cNvSpPr/>
          <p:nvPr userDrawn="1"/>
        </p:nvSpPr>
        <p:spPr>
          <a:xfrm>
            <a:off x="1084823" y="3198414"/>
            <a:ext cx="275897" cy="245798"/>
          </a:xfrm>
          <a:prstGeom prst="rect">
            <a:avLst/>
          </a:prstGeom>
          <a:solidFill>
            <a:srgbClr val="27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105202E-A756-CCCF-BABF-4FF85FD38290}"/>
              </a:ext>
            </a:extLst>
          </p:cNvPr>
          <p:cNvSpPr txBox="1"/>
          <p:nvPr userDrawn="1"/>
        </p:nvSpPr>
        <p:spPr>
          <a:xfrm>
            <a:off x="822501" y="3470719"/>
            <a:ext cx="1001204" cy="246221"/>
          </a:xfrm>
          <a:prstGeom prst="rect">
            <a:avLst/>
          </a:prstGeom>
          <a:noFill/>
        </p:spPr>
        <p:txBody>
          <a:bodyPr wrap="square" rtlCol="0">
            <a:noAutofit/>
          </a:bodyPr>
          <a:lstStyle/>
          <a:p>
            <a:r>
              <a:rPr lang="en-US" sz="1000" dirty="0"/>
              <a:t>#27B3D3</a:t>
            </a:r>
          </a:p>
        </p:txBody>
      </p:sp>
      <p:sp>
        <p:nvSpPr>
          <p:cNvPr id="15" name="Rectangle 14">
            <a:extLst>
              <a:ext uri="{FF2B5EF4-FFF2-40B4-BE49-F238E27FC236}">
                <a16:creationId xmlns:a16="http://schemas.microsoft.com/office/drawing/2014/main" id="{5BFF5EDF-DEC7-E655-BD8A-339FB22F380B}"/>
              </a:ext>
            </a:extLst>
          </p:cNvPr>
          <p:cNvSpPr/>
          <p:nvPr userDrawn="1"/>
        </p:nvSpPr>
        <p:spPr>
          <a:xfrm rot="16200000">
            <a:off x="1721749" y="3792360"/>
            <a:ext cx="245797" cy="275899"/>
          </a:xfrm>
          <a:prstGeom prst="rect">
            <a:avLst/>
          </a:prstGeom>
          <a:solidFill>
            <a:srgbClr val="FEC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433C008-D4F6-9F5A-4326-0F6504A101D0}"/>
              </a:ext>
            </a:extLst>
          </p:cNvPr>
          <p:cNvSpPr txBox="1"/>
          <p:nvPr userDrawn="1"/>
        </p:nvSpPr>
        <p:spPr>
          <a:xfrm>
            <a:off x="1481995" y="4078794"/>
            <a:ext cx="1001204" cy="246221"/>
          </a:xfrm>
          <a:prstGeom prst="rect">
            <a:avLst/>
          </a:prstGeom>
          <a:noFill/>
        </p:spPr>
        <p:txBody>
          <a:bodyPr wrap="square" rtlCol="0">
            <a:noAutofit/>
          </a:bodyPr>
          <a:lstStyle/>
          <a:p>
            <a:r>
              <a:rPr lang="en-US" sz="1000" dirty="0"/>
              <a:t>#FEC240</a:t>
            </a:r>
          </a:p>
          <a:p>
            <a:endParaRPr lang="en-US" sz="1000" dirty="0"/>
          </a:p>
        </p:txBody>
      </p:sp>
      <p:sp>
        <p:nvSpPr>
          <p:cNvPr id="18" name="Rectangle 17">
            <a:extLst>
              <a:ext uri="{FF2B5EF4-FFF2-40B4-BE49-F238E27FC236}">
                <a16:creationId xmlns:a16="http://schemas.microsoft.com/office/drawing/2014/main" id="{0BD495F5-7AF2-9953-A3E9-A6CA9AFCCD09}"/>
              </a:ext>
            </a:extLst>
          </p:cNvPr>
          <p:cNvSpPr/>
          <p:nvPr userDrawn="1"/>
        </p:nvSpPr>
        <p:spPr>
          <a:xfrm>
            <a:off x="2553805" y="4975761"/>
            <a:ext cx="426051" cy="1206609"/>
          </a:xfrm>
          <a:prstGeom prst="rect">
            <a:avLst/>
          </a:prstGeom>
          <a:gradFill>
            <a:gsLst>
              <a:gs pos="98473">
                <a:srgbClr val="638600"/>
              </a:gs>
              <a:gs pos="4580">
                <a:srgbClr val="C0FF0D"/>
              </a:gs>
              <a:gs pos="40000">
                <a:srgbClr val="B0EE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B91DBCD0-2389-7FC0-D8C8-15A3439BC0C9}"/>
              </a:ext>
            </a:extLst>
          </p:cNvPr>
          <p:cNvSpPr/>
          <p:nvPr userDrawn="1"/>
        </p:nvSpPr>
        <p:spPr>
          <a:xfrm>
            <a:off x="1574097" y="4975762"/>
            <a:ext cx="426051" cy="1206609"/>
          </a:xfrm>
          <a:prstGeom prst="rect">
            <a:avLst/>
          </a:prstGeom>
          <a:gradFill>
            <a:gsLst>
              <a:gs pos="1527">
                <a:srgbClr val="F9C397"/>
              </a:gs>
              <a:gs pos="49000">
                <a:srgbClr val="FB7645"/>
              </a:gs>
              <a:gs pos="98473">
                <a:srgbClr val="B745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FD2F16E-0334-9607-1BB0-E58F0C2DCFFF}"/>
              </a:ext>
            </a:extLst>
          </p:cNvPr>
          <p:cNvSpPr txBox="1"/>
          <p:nvPr userDrawn="1"/>
        </p:nvSpPr>
        <p:spPr>
          <a:xfrm>
            <a:off x="868779" y="4078794"/>
            <a:ext cx="726924" cy="246221"/>
          </a:xfrm>
          <a:prstGeom prst="rect">
            <a:avLst/>
          </a:prstGeom>
          <a:noFill/>
        </p:spPr>
        <p:txBody>
          <a:bodyPr wrap="square" rtlCol="0">
            <a:noAutofit/>
          </a:bodyPr>
          <a:lstStyle/>
          <a:p>
            <a:r>
              <a:rPr lang="en-US" sz="1000" dirty="0"/>
              <a:t>#D34727</a:t>
            </a:r>
          </a:p>
        </p:txBody>
      </p:sp>
      <p:sp>
        <p:nvSpPr>
          <p:cNvPr id="21" name="Rectangle 20">
            <a:extLst>
              <a:ext uri="{FF2B5EF4-FFF2-40B4-BE49-F238E27FC236}">
                <a16:creationId xmlns:a16="http://schemas.microsoft.com/office/drawing/2014/main" id="{D4ECCEAD-7D70-87A9-870A-B84C92977AB2}"/>
              </a:ext>
            </a:extLst>
          </p:cNvPr>
          <p:cNvSpPr/>
          <p:nvPr userDrawn="1"/>
        </p:nvSpPr>
        <p:spPr>
          <a:xfrm rot="16200000">
            <a:off x="1076757" y="3792360"/>
            <a:ext cx="245797" cy="275899"/>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839DAAE-B2B5-11E2-43B6-61D258736CB1}"/>
              </a:ext>
            </a:extLst>
          </p:cNvPr>
          <p:cNvSpPr/>
          <p:nvPr userDrawn="1"/>
        </p:nvSpPr>
        <p:spPr>
          <a:xfrm>
            <a:off x="1692082" y="3198414"/>
            <a:ext cx="275897" cy="245798"/>
          </a:xfrm>
          <a:prstGeom prst="rect">
            <a:avLst/>
          </a:prstGeom>
          <a:solidFill>
            <a:srgbClr val="8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8C9CCF1-BDB8-FB3C-F6D8-AA409E0ED224}"/>
              </a:ext>
            </a:extLst>
          </p:cNvPr>
          <p:cNvSpPr txBox="1"/>
          <p:nvPr userDrawn="1"/>
        </p:nvSpPr>
        <p:spPr>
          <a:xfrm>
            <a:off x="1558344" y="3470719"/>
            <a:ext cx="1001204" cy="246221"/>
          </a:xfrm>
          <a:prstGeom prst="rect">
            <a:avLst/>
          </a:prstGeom>
          <a:noFill/>
        </p:spPr>
        <p:txBody>
          <a:bodyPr wrap="square" rtlCol="0">
            <a:noAutofit/>
          </a:bodyPr>
          <a:lstStyle/>
          <a:p>
            <a:r>
              <a:rPr lang="en-US" sz="1000" dirty="0"/>
              <a:t>#88BA00</a:t>
            </a:r>
          </a:p>
        </p:txBody>
      </p:sp>
      <p:sp>
        <p:nvSpPr>
          <p:cNvPr id="24" name="Rectangle 23">
            <a:extLst>
              <a:ext uri="{FF2B5EF4-FFF2-40B4-BE49-F238E27FC236}">
                <a16:creationId xmlns:a16="http://schemas.microsoft.com/office/drawing/2014/main" id="{34079237-A0E1-E901-D87E-7D23D0DD26CB}"/>
              </a:ext>
            </a:extLst>
          </p:cNvPr>
          <p:cNvSpPr/>
          <p:nvPr userDrawn="1"/>
        </p:nvSpPr>
        <p:spPr>
          <a:xfrm rot="16200000">
            <a:off x="426122" y="3792360"/>
            <a:ext cx="245797" cy="275899"/>
          </a:xfrm>
          <a:prstGeom prst="rect">
            <a:avLst/>
          </a:prstGeom>
          <a:solidFill>
            <a:srgbClr val="934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FBDD7F-B492-8DD2-BA63-DA96CDEBDDCC}"/>
              </a:ext>
            </a:extLst>
          </p:cNvPr>
          <p:cNvSpPr/>
          <p:nvPr userDrawn="1"/>
        </p:nvSpPr>
        <p:spPr>
          <a:xfrm>
            <a:off x="2443973" y="3198414"/>
            <a:ext cx="275897" cy="245798"/>
          </a:xfrm>
          <a:prstGeom prst="rect">
            <a:avLst/>
          </a:prstGeom>
          <a:solidFill>
            <a:srgbClr val="8D6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FCD73CD5-9E0E-BD49-B41B-A9E3C353D756}"/>
              </a:ext>
            </a:extLst>
          </p:cNvPr>
          <p:cNvSpPr/>
          <p:nvPr userDrawn="1"/>
        </p:nvSpPr>
        <p:spPr>
          <a:xfrm>
            <a:off x="2443973" y="3807411"/>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F7D7492-5C00-88F4-3339-1B080983339C}"/>
              </a:ext>
            </a:extLst>
          </p:cNvPr>
          <p:cNvSpPr txBox="1"/>
          <p:nvPr userDrawn="1"/>
        </p:nvSpPr>
        <p:spPr>
          <a:xfrm>
            <a:off x="2316666" y="4078794"/>
            <a:ext cx="1001204" cy="246221"/>
          </a:xfrm>
          <a:prstGeom prst="rect">
            <a:avLst/>
          </a:prstGeom>
          <a:noFill/>
        </p:spPr>
        <p:txBody>
          <a:bodyPr wrap="square" rtlCol="0">
            <a:noAutofit/>
          </a:bodyPr>
          <a:lstStyle/>
          <a:p>
            <a:r>
              <a:rPr lang="en-US" sz="1000" dirty="0"/>
              <a:t>#E18332</a:t>
            </a:r>
          </a:p>
        </p:txBody>
      </p:sp>
      <p:sp>
        <p:nvSpPr>
          <p:cNvPr id="29" name="TextBox 28">
            <a:extLst>
              <a:ext uri="{FF2B5EF4-FFF2-40B4-BE49-F238E27FC236}">
                <a16:creationId xmlns:a16="http://schemas.microsoft.com/office/drawing/2014/main" id="{7DB7E750-C1E7-F202-9E7B-9C37C36DA0B7}"/>
              </a:ext>
            </a:extLst>
          </p:cNvPr>
          <p:cNvSpPr txBox="1"/>
          <p:nvPr userDrawn="1"/>
        </p:nvSpPr>
        <p:spPr>
          <a:xfrm>
            <a:off x="2294187" y="3470719"/>
            <a:ext cx="1001204" cy="246221"/>
          </a:xfrm>
          <a:prstGeom prst="rect">
            <a:avLst/>
          </a:prstGeom>
          <a:noFill/>
        </p:spPr>
        <p:txBody>
          <a:bodyPr wrap="square" rtlCol="0">
            <a:noAutofit/>
          </a:bodyPr>
          <a:lstStyle/>
          <a:p>
            <a:r>
              <a:rPr lang="en-US" sz="1000" dirty="0"/>
              <a:t>#8D6E59</a:t>
            </a:r>
          </a:p>
        </p:txBody>
      </p:sp>
      <p:pic>
        <p:nvPicPr>
          <p:cNvPr id="30" name="Picture 29">
            <a:extLst>
              <a:ext uri="{FF2B5EF4-FFF2-40B4-BE49-F238E27FC236}">
                <a16:creationId xmlns:a16="http://schemas.microsoft.com/office/drawing/2014/main" id="{8E844887-66C4-6373-BF1C-6C10CC465CB0}"/>
              </a:ext>
            </a:extLst>
          </p:cNvPr>
          <p:cNvPicPr>
            <a:picLocks noChangeAspect="1"/>
          </p:cNvPicPr>
          <p:nvPr userDrawn="1"/>
        </p:nvPicPr>
        <p:blipFill rotWithShape="1">
          <a:blip r:embed="rId7"/>
          <a:srcRect l="2703" r="23866" b="6673"/>
          <a:stretch/>
        </p:blipFill>
        <p:spPr>
          <a:xfrm>
            <a:off x="3990417" y="1168257"/>
            <a:ext cx="5077839" cy="1333417"/>
          </a:xfrm>
          <a:prstGeom prst="rect">
            <a:avLst/>
          </a:prstGeom>
        </p:spPr>
      </p:pic>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532051"/>
            <a:ext cx="3887391"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339366" y="347460"/>
            <a:ext cx="6654822" cy="705531"/>
          </a:xfrm>
          <a:prstGeom prst="rect">
            <a:avLst/>
          </a:prstGeom>
        </p:spPr>
        <p:txBody>
          <a:bodyPr vert="horz">
            <a:noAutofit/>
          </a:bodyPr>
          <a:lstStyle>
            <a:lvl1pPr>
              <a:lnSpc>
                <a:spcPct val="90000"/>
              </a:lnSpc>
              <a:defRPr sz="2800">
                <a:solidFill>
                  <a:schemeClr val="bg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8090263" y="6577563"/>
            <a:ext cx="1053737"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339365" y="1504955"/>
            <a:ext cx="3887391"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Content Placeholder 2">
            <a:extLst>
              <a:ext uri="{FF2B5EF4-FFF2-40B4-BE49-F238E27FC236}">
                <a16:creationId xmlns:a16="http://schemas.microsoft.com/office/drawing/2014/main" id="{01AC1ABB-17A2-0E5B-D386-BFBFE3CD708B}"/>
              </a:ext>
            </a:extLst>
          </p:cNvPr>
          <p:cNvSpPr>
            <a:spLocks noGrp="1"/>
          </p:cNvSpPr>
          <p:nvPr>
            <p:ph idx="1"/>
          </p:nvPr>
        </p:nvSpPr>
        <p:spPr>
          <a:xfrm>
            <a:off x="4629150" y="2355963"/>
            <a:ext cx="3939816" cy="3627979"/>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2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16B0C0AE-85A4-105D-659A-4581D3985FF3}"/>
              </a:ext>
            </a:extLst>
          </p:cNvPr>
          <p:cNvSpPr>
            <a:spLocks noGrp="1"/>
          </p:cNvSpPr>
          <p:nvPr>
            <p:ph idx="14"/>
          </p:nvPr>
        </p:nvSpPr>
        <p:spPr>
          <a:xfrm>
            <a:off x="339366" y="2328867"/>
            <a:ext cx="3887390" cy="3627979"/>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2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662F7FA6-E3A0-4A18-8C72-33F5C3A5EE96}"/>
              </a:ext>
            </a:extLst>
          </p:cNvPr>
          <p:cNvSpPr/>
          <p:nvPr userDrawn="1"/>
        </p:nvSpPr>
        <p:spPr>
          <a:xfrm>
            <a:off x="0" y="1139968"/>
            <a:ext cx="9144000" cy="1738327"/>
          </a:xfrm>
          <a:prstGeom prst="rect">
            <a:avLst/>
          </a:prstGeom>
          <a:solidFill>
            <a:srgbClr val="7DD1E5">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a:p>
        </p:txBody>
      </p:sp>
      <p:cxnSp>
        <p:nvCxnSpPr>
          <p:cNvPr id="74" name="Straight Connector 73">
            <a:extLst>
              <a:ext uri="{FF2B5EF4-FFF2-40B4-BE49-F238E27FC236}">
                <a16:creationId xmlns:a16="http://schemas.microsoft.com/office/drawing/2014/main" id="{3CC0AC60-29AC-4745-97F9-E87B70614672}"/>
              </a:ext>
            </a:extLst>
          </p:cNvPr>
          <p:cNvCxnSpPr>
            <a:cxnSpLocks/>
          </p:cNvCxnSpPr>
          <p:nvPr userDrawn="1"/>
        </p:nvCxnSpPr>
        <p:spPr>
          <a:xfrm>
            <a:off x="4572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1"/>
            </p:custDataLst>
            <p:extLst>
              <p:ext uri="{D42A27DB-BD31-4B8C-83A1-F6EECF244321}">
                <p14:modId xmlns:p14="http://schemas.microsoft.com/office/powerpoint/2010/main" val="27715936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017571" y="6568934"/>
            <a:ext cx="1126429" cy="289067"/>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338440" y="365126"/>
            <a:ext cx="6500103" cy="675389"/>
          </a:xfrm>
          <a:prstGeom prst="rect">
            <a:avLst/>
          </a:prstGeom>
        </p:spPr>
        <p:txBody>
          <a:bodyPr vert="horz" lIns="91440" tIns="45720" rIns="91440" bIns="45720" rtlCol="0" anchor="ctr">
            <a:noAutofit/>
          </a:bodyPr>
          <a:lstStyle/>
          <a:p>
            <a:r>
              <a:rPr lang="en-US" dirty="0"/>
              <a:t>Click to edit Master title style</a:t>
            </a:r>
          </a:p>
        </p:txBody>
      </p:sp>
      <p:grpSp>
        <p:nvGrpSpPr>
          <p:cNvPr id="31" name="Group 30">
            <a:extLst>
              <a:ext uri="{FF2B5EF4-FFF2-40B4-BE49-F238E27FC236}">
                <a16:creationId xmlns:a16="http://schemas.microsoft.com/office/drawing/2014/main" id="{D71C61C9-7D34-40DE-B1F4-252BE8C82086}"/>
              </a:ext>
            </a:extLst>
          </p:cNvPr>
          <p:cNvGrpSpPr/>
          <p:nvPr userDrawn="1"/>
        </p:nvGrpSpPr>
        <p:grpSpPr>
          <a:xfrm>
            <a:off x="5652165" y="4941063"/>
            <a:ext cx="2708348" cy="422796"/>
            <a:chOff x="740047" y="4948280"/>
            <a:chExt cx="2708348" cy="422796"/>
          </a:xfrm>
        </p:grpSpPr>
        <p:cxnSp>
          <p:nvCxnSpPr>
            <p:cNvPr id="33" name="Straight Connector 32">
              <a:extLst>
                <a:ext uri="{FF2B5EF4-FFF2-40B4-BE49-F238E27FC236}">
                  <a16:creationId xmlns:a16="http://schemas.microsoft.com/office/drawing/2014/main" id="{5679CC48-946D-4BB8-A205-1B913209A8ED}"/>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8E38C4-4475-4EE1-BB3A-C1011FC342D8}"/>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9938D6-7A71-471B-B951-C72D86114038}"/>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59CEA0F-665C-48F6-B5B8-5C65E2E912FE}"/>
              </a:ext>
            </a:extLst>
          </p:cNvPr>
          <p:cNvGrpSpPr/>
          <p:nvPr userDrawn="1"/>
        </p:nvGrpSpPr>
        <p:grpSpPr>
          <a:xfrm>
            <a:off x="740047" y="4948280"/>
            <a:ext cx="2708348" cy="422796"/>
            <a:chOff x="740047" y="4948280"/>
            <a:chExt cx="2708348" cy="422796"/>
          </a:xfrm>
        </p:grpSpPr>
        <p:cxnSp>
          <p:nvCxnSpPr>
            <p:cNvPr id="39" name="Straight Connector 38">
              <a:extLst>
                <a:ext uri="{FF2B5EF4-FFF2-40B4-BE49-F238E27FC236}">
                  <a16:creationId xmlns:a16="http://schemas.microsoft.com/office/drawing/2014/main" id="{A2BB6918-407E-4524-ACA4-DB7E2D011C7A}"/>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5CB715-C334-45A3-92F1-2E4C425F68FE}"/>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E22B8A-587A-41DB-972C-A6B3EA6025EF}"/>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79A1534C-0EC5-402B-844E-FF813FB9B881}"/>
              </a:ext>
            </a:extLst>
          </p:cNvPr>
          <p:cNvCxnSpPr>
            <a:cxnSpLocks/>
          </p:cNvCxnSpPr>
          <p:nvPr userDrawn="1"/>
        </p:nvCxnSpPr>
        <p:spPr>
          <a:xfrm flipH="1">
            <a:off x="2096966" y="3319673"/>
            <a:ext cx="4910346"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7BF4CE7-F291-40E2-9E5D-92A1A6C11D5D}"/>
              </a:ext>
            </a:extLst>
          </p:cNvPr>
          <p:cNvSpPr/>
          <p:nvPr userDrawn="1"/>
        </p:nvSpPr>
        <p:spPr>
          <a:xfrm>
            <a:off x="98129"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46" name="Rectangle 45">
            <a:extLst>
              <a:ext uri="{FF2B5EF4-FFF2-40B4-BE49-F238E27FC236}">
                <a16:creationId xmlns:a16="http://schemas.microsoft.com/office/drawing/2014/main" id="{8DBD0236-5A6E-4C2A-BE89-3F4E1FBA5067}"/>
              </a:ext>
            </a:extLst>
          </p:cNvPr>
          <p:cNvSpPr/>
          <p:nvPr userDrawn="1"/>
        </p:nvSpPr>
        <p:spPr>
          <a:xfrm>
            <a:off x="3504604" y="2695370"/>
            <a:ext cx="2134792" cy="1431131"/>
          </a:xfrm>
          <a:prstGeom prst="rect">
            <a:avLst/>
          </a:prstGeom>
          <a:solidFill>
            <a:srgbClr val="008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47" name="Text Placeholder 4">
            <a:extLst>
              <a:ext uri="{FF2B5EF4-FFF2-40B4-BE49-F238E27FC236}">
                <a16:creationId xmlns:a16="http://schemas.microsoft.com/office/drawing/2014/main" id="{3FEAD572-559F-449C-B26E-6B5F47570BE9}"/>
              </a:ext>
            </a:extLst>
          </p:cNvPr>
          <p:cNvSpPr>
            <a:spLocks noGrp="1"/>
          </p:cNvSpPr>
          <p:nvPr>
            <p:ph type="body" sz="quarter" idx="18" hasCustomPrompt="1"/>
          </p:nvPr>
        </p:nvSpPr>
        <p:spPr>
          <a:xfrm>
            <a:off x="3632632" y="2858368"/>
            <a:ext cx="1933769" cy="1112509"/>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48" name="Straight Connector 47">
            <a:extLst>
              <a:ext uri="{FF2B5EF4-FFF2-40B4-BE49-F238E27FC236}">
                <a16:creationId xmlns:a16="http://schemas.microsoft.com/office/drawing/2014/main" id="{07020995-6401-48DA-8AA2-1E69500BC5F9}"/>
              </a:ext>
            </a:extLst>
          </p:cNvPr>
          <p:cNvCxnSpPr>
            <a:cxnSpLocks/>
          </p:cNvCxnSpPr>
          <p:nvPr userDrawn="1"/>
        </p:nvCxnSpPr>
        <p:spPr>
          <a:xfrm>
            <a:off x="2096966" y="3319674"/>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5F7D516-CA4F-43D9-B770-1FCC2B21929C}"/>
              </a:ext>
            </a:extLst>
          </p:cNvPr>
          <p:cNvSpPr/>
          <p:nvPr userDrawn="1"/>
        </p:nvSpPr>
        <p:spPr>
          <a:xfrm>
            <a:off x="962757" y="3840258"/>
            <a:ext cx="2268416" cy="961292"/>
          </a:xfrm>
          <a:prstGeom prst="rect">
            <a:avLst/>
          </a:prstGeom>
          <a:solidFill>
            <a:srgbClr val="7DD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50" name="Rectangle 49">
            <a:extLst>
              <a:ext uri="{FF2B5EF4-FFF2-40B4-BE49-F238E27FC236}">
                <a16:creationId xmlns:a16="http://schemas.microsoft.com/office/drawing/2014/main" id="{E3F3691A-BB37-49B0-BE2F-8567CEA63329}"/>
              </a:ext>
            </a:extLst>
          </p:cNvPr>
          <p:cNvSpPr/>
          <p:nvPr userDrawn="1"/>
        </p:nvSpPr>
        <p:spPr>
          <a:xfrm>
            <a:off x="1455047"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1" name="Text Placeholder 4">
            <a:extLst>
              <a:ext uri="{FF2B5EF4-FFF2-40B4-BE49-F238E27FC236}">
                <a16:creationId xmlns:a16="http://schemas.microsoft.com/office/drawing/2014/main" id="{E462F385-DB8A-4C34-B09E-577414C86CBC}"/>
              </a:ext>
            </a:extLst>
          </p:cNvPr>
          <p:cNvSpPr>
            <a:spLocks noGrp="1"/>
          </p:cNvSpPr>
          <p:nvPr>
            <p:ph type="body" sz="quarter" idx="20" hasCustomPrompt="1"/>
          </p:nvPr>
        </p:nvSpPr>
        <p:spPr>
          <a:xfrm>
            <a:off x="1081885" y="3893626"/>
            <a:ext cx="203016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2" name="Text Placeholder 4">
            <a:extLst>
              <a:ext uri="{FF2B5EF4-FFF2-40B4-BE49-F238E27FC236}">
                <a16:creationId xmlns:a16="http://schemas.microsoft.com/office/drawing/2014/main" id="{CEC9545C-5DB1-4124-99E0-E35C41BB2976}"/>
              </a:ext>
            </a:extLst>
          </p:cNvPr>
          <p:cNvSpPr>
            <a:spLocks noGrp="1"/>
          </p:cNvSpPr>
          <p:nvPr>
            <p:ph type="body" sz="quarter" idx="22" hasCustomPrompt="1"/>
          </p:nvPr>
        </p:nvSpPr>
        <p:spPr>
          <a:xfrm>
            <a:off x="161745"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3" name="Text Placeholder 4">
            <a:extLst>
              <a:ext uri="{FF2B5EF4-FFF2-40B4-BE49-F238E27FC236}">
                <a16:creationId xmlns:a16="http://schemas.microsoft.com/office/drawing/2014/main" id="{E823172A-7D1A-4284-A15F-0B03EC24F09C}"/>
              </a:ext>
            </a:extLst>
          </p:cNvPr>
          <p:cNvSpPr>
            <a:spLocks noGrp="1"/>
          </p:cNvSpPr>
          <p:nvPr>
            <p:ph type="body" sz="quarter" idx="23" hasCustomPrompt="1"/>
          </p:nvPr>
        </p:nvSpPr>
        <p:spPr>
          <a:xfrm>
            <a:off x="1500872"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4" name="Rectangle 53">
            <a:extLst>
              <a:ext uri="{FF2B5EF4-FFF2-40B4-BE49-F238E27FC236}">
                <a16:creationId xmlns:a16="http://schemas.microsoft.com/office/drawing/2014/main" id="{0566DC11-27A7-4A6A-AF8E-86019842D578}"/>
              </a:ext>
            </a:extLst>
          </p:cNvPr>
          <p:cNvSpPr/>
          <p:nvPr userDrawn="1"/>
        </p:nvSpPr>
        <p:spPr>
          <a:xfrm>
            <a:off x="2806477"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5" name="Text Placeholder 4">
            <a:extLst>
              <a:ext uri="{FF2B5EF4-FFF2-40B4-BE49-F238E27FC236}">
                <a16:creationId xmlns:a16="http://schemas.microsoft.com/office/drawing/2014/main" id="{21938C2C-26ED-4D1B-9D5F-A2BB3B2B5841}"/>
              </a:ext>
            </a:extLst>
          </p:cNvPr>
          <p:cNvSpPr>
            <a:spLocks noGrp="1"/>
          </p:cNvSpPr>
          <p:nvPr>
            <p:ph type="body" sz="quarter" idx="24" hasCustomPrompt="1"/>
          </p:nvPr>
        </p:nvSpPr>
        <p:spPr>
          <a:xfrm>
            <a:off x="2870092"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6" name="Rectangle 55">
            <a:extLst>
              <a:ext uri="{FF2B5EF4-FFF2-40B4-BE49-F238E27FC236}">
                <a16:creationId xmlns:a16="http://schemas.microsoft.com/office/drawing/2014/main" id="{81B3B75B-0095-41F0-A194-436F30F62742}"/>
              </a:ext>
            </a:extLst>
          </p:cNvPr>
          <p:cNvSpPr/>
          <p:nvPr userDrawn="1"/>
        </p:nvSpPr>
        <p:spPr>
          <a:xfrm>
            <a:off x="5003654"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cxnSp>
        <p:nvCxnSpPr>
          <p:cNvPr id="57" name="Straight Connector 56">
            <a:extLst>
              <a:ext uri="{FF2B5EF4-FFF2-40B4-BE49-F238E27FC236}">
                <a16:creationId xmlns:a16="http://schemas.microsoft.com/office/drawing/2014/main" id="{877A7AA4-4EBC-45E9-8629-9440DD32E04A}"/>
              </a:ext>
            </a:extLst>
          </p:cNvPr>
          <p:cNvCxnSpPr>
            <a:cxnSpLocks/>
          </p:cNvCxnSpPr>
          <p:nvPr userDrawn="1"/>
        </p:nvCxnSpPr>
        <p:spPr>
          <a:xfrm>
            <a:off x="7002491" y="3320510"/>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136663F6-3B38-4240-907B-81E5C2FFDA95}"/>
              </a:ext>
            </a:extLst>
          </p:cNvPr>
          <p:cNvSpPr/>
          <p:nvPr userDrawn="1"/>
        </p:nvSpPr>
        <p:spPr>
          <a:xfrm>
            <a:off x="5868282" y="3841094"/>
            <a:ext cx="2268416" cy="961292"/>
          </a:xfrm>
          <a:prstGeom prst="rect">
            <a:avLst/>
          </a:prstGeom>
          <a:solidFill>
            <a:srgbClr val="7DD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59" name="Rectangle 58">
            <a:extLst>
              <a:ext uri="{FF2B5EF4-FFF2-40B4-BE49-F238E27FC236}">
                <a16:creationId xmlns:a16="http://schemas.microsoft.com/office/drawing/2014/main" id="{0669C50F-73E5-46F5-A5B6-C30C399F87D9}"/>
              </a:ext>
            </a:extLst>
          </p:cNvPr>
          <p:cNvSpPr/>
          <p:nvPr userDrawn="1"/>
        </p:nvSpPr>
        <p:spPr>
          <a:xfrm>
            <a:off x="6360572"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61" name="Text Placeholder 4">
            <a:extLst>
              <a:ext uri="{FF2B5EF4-FFF2-40B4-BE49-F238E27FC236}">
                <a16:creationId xmlns:a16="http://schemas.microsoft.com/office/drawing/2014/main" id="{B44A9168-49DF-4180-8F0F-6DC57D1CA022}"/>
              </a:ext>
            </a:extLst>
          </p:cNvPr>
          <p:cNvSpPr>
            <a:spLocks noGrp="1"/>
          </p:cNvSpPr>
          <p:nvPr>
            <p:ph type="body" sz="quarter" idx="25" hasCustomPrompt="1"/>
          </p:nvPr>
        </p:nvSpPr>
        <p:spPr>
          <a:xfrm>
            <a:off x="5987410" y="3894462"/>
            <a:ext cx="203016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4">
            <a:extLst>
              <a:ext uri="{FF2B5EF4-FFF2-40B4-BE49-F238E27FC236}">
                <a16:creationId xmlns:a16="http://schemas.microsoft.com/office/drawing/2014/main" id="{1313E18E-38B8-4EBB-9D96-110801AC184C}"/>
              </a:ext>
            </a:extLst>
          </p:cNvPr>
          <p:cNvSpPr>
            <a:spLocks noGrp="1"/>
          </p:cNvSpPr>
          <p:nvPr>
            <p:ph type="body" sz="quarter" idx="26" hasCustomPrompt="1"/>
          </p:nvPr>
        </p:nvSpPr>
        <p:spPr>
          <a:xfrm>
            <a:off x="5067270" y="5197319"/>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3" name="Text Placeholder 4">
            <a:extLst>
              <a:ext uri="{FF2B5EF4-FFF2-40B4-BE49-F238E27FC236}">
                <a16:creationId xmlns:a16="http://schemas.microsoft.com/office/drawing/2014/main" id="{4141F28E-CB65-4118-AA8C-F84E3195C422}"/>
              </a:ext>
            </a:extLst>
          </p:cNvPr>
          <p:cNvSpPr>
            <a:spLocks noGrp="1"/>
          </p:cNvSpPr>
          <p:nvPr>
            <p:ph type="body" sz="quarter" idx="27" hasCustomPrompt="1"/>
          </p:nvPr>
        </p:nvSpPr>
        <p:spPr>
          <a:xfrm>
            <a:off x="6406397" y="5197319"/>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4" name="Rectangle 63">
            <a:extLst>
              <a:ext uri="{FF2B5EF4-FFF2-40B4-BE49-F238E27FC236}">
                <a16:creationId xmlns:a16="http://schemas.microsoft.com/office/drawing/2014/main" id="{82AF7C40-D349-4C97-A347-76CF953E3C19}"/>
              </a:ext>
            </a:extLst>
          </p:cNvPr>
          <p:cNvSpPr/>
          <p:nvPr userDrawn="1"/>
        </p:nvSpPr>
        <p:spPr>
          <a:xfrm>
            <a:off x="7712002"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lvl="0" indent="-231775" algn="ctr">
              <a:lnSpc>
                <a:spcPct val="90000"/>
              </a:lnSpc>
              <a:spcBef>
                <a:spcPts val="1000"/>
              </a:spcBef>
              <a:buClr>
                <a:srgbClr val="BB5D00"/>
              </a:buClr>
              <a:buSzPct val="105000"/>
              <a:buFont typeface="Arial" panose="020B0604020202020204" pitchFamily="34" charset="0"/>
              <a:buChar char="•"/>
            </a:pPr>
            <a:endParaRPr lang="en-US" sz="1600" b="0" i="0" dirty="0"/>
          </a:p>
        </p:txBody>
      </p:sp>
      <p:sp>
        <p:nvSpPr>
          <p:cNvPr id="65" name="Text Placeholder 4">
            <a:extLst>
              <a:ext uri="{FF2B5EF4-FFF2-40B4-BE49-F238E27FC236}">
                <a16:creationId xmlns:a16="http://schemas.microsoft.com/office/drawing/2014/main" id="{0D7BF459-0952-4A8A-B4A1-94F3EAB278B5}"/>
              </a:ext>
            </a:extLst>
          </p:cNvPr>
          <p:cNvSpPr>
            <a:spLocks noGrp="1"/>
          </p:cNvSpPr>
          <p:nvPr>
            <p:ph type="body" sz="quarter" idx="28" hasCustomPrompt="1"/>
          </p:nvPr>
        </p:nvSpPr>
        <p:spPr>
          <a:xfrm>
            <a:off x="7775617" y="5197319"/>
            <a:ext cx="1156606" cy="8125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FontTx/>
              <a:buNone/>
              <a:defRPr lang="en-US" sz="1600" b="0" i="0" kern="1200" dirty="0">
                <a:solidFill>
                  <a:schemeClr val="tx1"/>
                </a:solidFill>
                <a:effectLst/>
                <a:latin typeface="Arial" panose="020B0604020202020204" pitchFamily="34" charset="0"/>
                <a:ea typeface="+mn-ea"/>
                <a:cs typeface="Arial" panose="020B0604020202020204" pitchFamily="34" charset="0"/>
              </a:defRPr>
            </a:lvl1pPr>
          </a:lstStyle>
          <a:p>
            <a:pPr marL="0" lvl="0" algn="ctr"/>
            <a:r>
              <a:rPr lang="en-US" dirty="0"/>
              <a:t>text</a:t>
            </a:r>
          </a:p>
        </p:txBody>
      </p:sp>
      <p:sp>
        <p:nvSpPr>
          <p:cNvPr id="2" name="Content Placeholder 2">
            <a:extLst>
              <a:ext uri="{FF2B5EF4-FFF2-40B4-BE49-F238E27FC236}">
                <a16:creationId xmlns:a16="http://schemas.microsoft.com/office/drawing/2014/main" id="{E824CFE6-78CF-05EC-13FC-2AF6C3446E52}"/>
              </a:ext>
            </a:extLst>
          </p:cNvPr>
          <p:cNvSpPr>
            <a:spLocks noGrp="1"/>
          </p:cNvSpPr>
          <p:nvPr>
            <p:ph idx="1"/>
          </p:nvPr>
        </p:nvSpPr>
        <p:spPr>
          <a:xfrm>
            <a:off x="4629150" y="1406636"/>
            <a:ext cx="3939816" cy="1315829"/>
          </a:xfrm>
          <a:prstGeom prst="rect">
            <a:avLst/>
          </a:prstGeom>
        </p:spPr>
        <p:txBody>
          <a:bodyPr>
            <a:noAutofit/>
          </a:bodyPr>
          <a:lstStyle>
            <a:lvl1pPr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2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1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05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6F3146A9-9368-5479-B128-5C5AF84477EE}"/>
              </a:ext>
            </a:extLst>
          </p:cNvPr>
          <p:cNvSpPr>
            <a:spLocks noGrp="1"/>
          </p:cNvSpPr>
          <p:nvPr>
            <p:ph idx="14"/>
          </p:nvPr>
        </p:nvSpPr>
        <p:spPr>
          <a:xfrm>
            <a:off x="339366" y="1379540"/>
            <a:ext cx="3887390" cy="1315829"/>
          </a:xfrm>
          <a:prstGeom prst="rect">
            <a:avLst/>
          </a:prstGeom>
        </p:spPr>
        <p:txBody>
          <a:bodyPr>
            <a:noAutofit/>
          </a:bodyPr>
          <a:lstStyle>
            <a:lvl1pPr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2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1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05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2363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noAutofit/>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noAutofit/>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7509164" y="6577563"/>
            <a:ext cx="1634835" cy="281561"/>
          </a:xfrm>
          <a:prstGeom prst="rect">
            <a:avLst/>
          </a:prstGeom>
        </p:spPr>
        <p:txBody>
          <a:bodyPr>
            <a:noAutofit/>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339365" y="365126"/>
            <a:ext cx="6324082" cy="675389"/>
          </a:xfrm>
          <a:prstGeom prst="rect">
            <a:avLst/>
          </a:prstGeom>
        </p:spPr>
        <p:txBody>
          <a:bodyPr vert="horz" lIns="91440" tIns="45720" rIns="91440" bIns="45720" rtlCol="0" anchor="ctr">
            <a:noAutofit/>
          </a:bodyPr>
          <a:lstStyle/>
          <a:p>
            <a:r>
              <a:rPr lang="en-US" dirty="0"/>
              <a:t>Click to edit Master title style</a:t>
            </a:r>
          </a:p>
        </p:txBody>
      </p:sp>
      <p:sp>
        <p:nvSpPr>
          <p:cNvPr id="2" name="Content Placeholder 2">
            <a:extLst>
              <a:ext uri="{FF2B5EF4-FFF2-40B4-BE49-F238E27FC236}">
                <a16:creationId xmlns:a16="http://schemas.microsoft.com/office/drawing/2014/main" id="{2C868358-CDD2-7AB8-2093-C2DD37038FA7}"/>
              </a:ext>
            </a:extLst>
          </p:cNvPr>
          <p:cNvSpPr>
            <a:spLocks noGrp="1"/>
          </p:cNvSpPr>
          <p:nvPr>
            <p:ph idx="13"/>
          </p:nvPr>
        </p:nvSpPr>
        <p:spPr>
          <a:xfrm>
            <a:off x="3745735" y="1386349"/>
            <a:ext cx="4935557" cy="4482639"/>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2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589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237B37-DA56-60FD-4E64-D2B218978825}"/>
              </a:ext>
            </a:extLst>
          </p:cNvPr>
          <p:cNvSpPr/>
          <p:nvPr userDrawn="1"/>
        </p:nvSpPr>
        <p:spPr>
          <a:xfrm>
            <a:off x="0" y="-41565"/>
            <a:ext cx="7604765" cy="6903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sp>
        <p:nvSpPr>
          <p:cNvPr id="5" name="Rectangle 4">
            <a:extLst>
              <a:ext uri="{FF2B5EF4-FFF2-40B4-BE49-F238E27FC236}">
                <a16:creationId xmlns:a16="http://schemas.microsoft.com/office/drawing/2014/main" id="{E7991BF3-BFAB-B534-CB8D-0269588ED6C8}"/>
              </a:ext>
            </a:extLst>
          </p:cNvPr>
          <p:cNvSpPr/>
          <p:nvPr userDrawn="1"/>
        </p:nvSpPr>
        <p:spPr>
          <a:xfrm rot="5400000">
            <a:off x="4913053" y="2653389"/>
            <a:ext cx="6899563" cy="1509659"/>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pic>
        <p:nvPicPr>
          <p:cNvPr id="8" name="Picture 35" descr="A close-up of a metal surface&#10;&#10;Description automatically generated">
            <a:extLst>
              <a:ext uri="{FF2B5EF4-FFF2-40B4-BE49-F238E27FC236}">
                <a16:creationId xmlns:a16="http://schemas.microsoft.com/office/drawing/2014/main" id="{2DF374FD-72AB-1BED-77E0-12B4AC94FB37}"/>
              </a:ext>
            </a:extLst>
          </p:cNvPr>
          <p:cNvPicPr preferRelativeResize="0">
            <a:picLocks noChangeArrowheads="1"/>
          </p:cNvPicPr>
          <p:nvPr userDrawn="1"/>
        </p:nvPicPr>
        <p:blipFill rotWithShape="1">
          <a:blip r:embed="rId3"/>
          <a:srcRect l="22753" t="31085" r="43531" b="58009"/>
          <a:stretch/>
        </p:blipFill>
        <p:spPr bwMode="auto">
          <a:xfrm rot="5400000">
            <a:off x="4931543" y="2643689"/>
            <a:ext cx="6903720" cy="1512896"/>
          </a:xfrm>
          <a:prstGeom prst="rect">
            <a:avLst/>
          </a:prstGeom>
          <a:solidFill>
            <a:srgbClr val="705949"/>
          </a:solidFill>
          <a:ln>
            <a:noFill/>
          </a:ln>
          <a:effectLst>
            <a:outerShdw blurRad="50800" dist="38100" dir="2700000" algn="tl" rotWithShape="0">
              <a:prstClr val="black">
                <a:alpha val="40000"/>
              </a:prstClr>
            </a:outerShdw>
          </a:effectLst>
        </p:spPr>
      </p:pic>
      <p:pic>
        <p:nvPicPr>
          <p:cNvPr id="11" name="Picture 10" descr="A white surface with a brown surface&#10;&#10;Description automatically generated with medium confidence">
            <a:extLst>
              <a:ext uri="{FF2B5EF4-FFF2-40B4-BE49-F238E27FC236}">
                <a16:creationId xmlns:a16="http://schemas.microsoft.com/office/drawing/2014/main" id="{2EDBE039-7A05-8C78-741C-A2A0478FF4FD}"/>
              </a:ext>
            </a:extLst>
          </p:cNvPr>
          <p:cNvPicPr preferRelativeResize="0">
            <a:picLocks/>
          </p:cNvPicPr>
          <p:nvPr userDrawn="1"/>
        </p:nvPicPr>
        <p:blipFill rotWithShape="1">
          <a:blip r:embed="rId4"/>
          <a:srcRect t="76875"/>
          <a:stretch/>
        </p:blipFill>
        <p:spPr>
          <a:xfrm rot="5400000">
            <a:off x="4160614" y="3380960"/>
            <a:ext cx="6899563" cy="50820"/>
          </a:xfrm>
          <a:prstGeom prst="rect">
            <a:avLst/>
          </a:prstGeom>
          <a:effectLst>
            <a:outerShdw blurRad="50800" dist="38100" dir="2700000" algn="tl" rotWithShape="0">
              <a:srgbClr val="F69163">
                <a:alpha val="44000"/>
              </a:srgbClr>
            </a:outerShdw>
          </a:effectLst>
        </p:spPr>
      </p:pic>
      <p:pic>
        <p:nvPicPr>
          <p:cNvPr id="15" name="Picture 7" descr="A picture containing text&#10;&#10;Description automatically generated">
            <a:extLst>
              <a:ext uri="{FF2B5EF4-FFF2-40B4-BE49-F238E27FC236}">
                <a16:creationId xmlns:a16="http://schemas.microsoft.com/office/drawing/2014/main" id="{D5867D5B-3F93-2F90-2033-12EB9004B2A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5400000">
            <a:off x="7458792" y="5847941"/>
            <a:ext cx="1413162" cy="51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DF44C2A-C446-788E-8DF9-C240B02A51A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rot="5400000">
            <a:off x="7370618" y="4404018"/>
            <a:ext cx="32702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7" imgW="592" imgH="595" progId="TCLayout.ActiveDocument.1">
                  <p:embed/>
                </p:oleObj>
              </mc:Choice>
              <mc:Fallback>
                <p:oleObj name="think-cell Slide" r:id="rId7"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8"/>
                      <a:stretch>
                        <a:fillRect/>
                      </a:stretch>
                    </p:blipFill>
                    <p:spPr>
                      <a:xfrm>
                        <a:off x="1191" y="1588"/>
                        <a:ext cx="1191"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1" y="613187"/>
            <a:ext cx="5887433" cy="5397247"/>
          </a:xfrm>
          <a:prstGeom prst="rect">
            <a:avLst/>
          </a:prstGeom>
        </p:spPr>
        <p:txBody>
          <a:bodyPr vert="eaVert">
            <a:noAutofit/>
          </a:bodyPr>
          <a:lstStyle>
            <a:lvl1pPr>
              <a:defRPr sz="2000">
                <a:solidFill>
                  <a:schemeClr val="tx1"/>
                </a:solidFill>
              </a:defRPr>
            </a:lvl1pPr>
            <a:lvl2pPr>
              <a:defRPr sz="1800">
                <a:solidFill>
                  <a:schemeClr val="tx1"/>
                </a:solidFill>
              </a:defRPr>
            </a:lvl2pPr>
            <a:lvl3pPr>
              <a:buClr>
                <a:srgbClr val="BB5D00"/>
              </a:buClr>
              <a:defRPr sz="1600">
                <a:solidFill>
                  <a:schemeClr val="tx1"/>
                </a:solidFill>
              </a:defRPr>
            </a:lvl3pPr>
            <a:lvl4pPr>
              <a:buClr>
                <a:srgbClr val="BB5D00"/>
              </a:buClr>
              <a:defRPr sz="1400">
                <a:solidFill>
                  <a:schemeClr val="tx1"/>
                </a:solidFill>
              </a:defRPr>
            </a:lvl4pPr>
            <a:lvl5pPr>
              <a:buClr>
                <a:srgbClr val="BB5D00"/>
              </a:buCl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288572" y="6303123"/>
            <a:ext cx="854900" cy="269524"/>
          </a:xfrm>
          <a:prstGeom prst="rect">
            <a:avLst/>
          </a:prstGeom>
        </p:spPr>
        <p:txBody>
          <a:bodyPr>
            <a:noAutofit/>
          </a:bodyPr>
          <a:lstStyle>
            <a:lvl1pPr>
              <a:defRPr sz="900">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5945845" y="2011380"/>
            <a:ext cx="4572000" cy="918893"/>
          </a:xfrm>
          <a:prstGeom prst="rect">
            <a:avLst/>
          </a:prstGeom>
        </p:spPr>
        <p:txBody>
          <a:bodyPr vert="horz" lIns="91440" tIns="45720" rIns="91440" bIns="45720" rtlCol="0" anchor="ctr">
            <a:noAutofit/>
          </a:bodyPr>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4707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192" y="1588"/>
                        <a:ext cx="1191"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3887391" y="1386348"/>
            <a:ext cx="4629150" cy="4474702"/>
          </a:xfrm>
          <a:prstGeom prst="rect">
            <a:avLst/>
          </a:prstGeom>
        </p:spPr>
        <p:txBody>
          <a:bodyPr>
            <a:noAutofit/>
          </a:bodyPr>
          <a:lstStyle>
            <a:lvl1pPr algn="l" defTabSz="685800" rtl="0" eaLnBrk="1" latinLnBrk="0" hangingPunct="1">
              <a:lnSpc>
                <a:spcPct val="90000"/>
              </a:lnSpc>
              <a:buClr>
                <a:srgbClr val="BB5D00"/>
              </a:buClr>
              <a:defRPr lang="en-US" sz="1500" b="0" i="0" kern="1200" dirty="0">
                <a:solidFill>
                  <a:schemeClr val="tx1"/>
                </a:solidFill>
                <a:latin typeface="Arial" panose="020B0604020202020204" pitchFamily="34" charset="0"/>
                <a:ea typeface="+mn-ea"/>
                <a:cs typeface="Arial" panose="020B0604020202020204" pitchFamily="34" charset="0"/>
              </a:defRPr>
            </a:lvl1pPr>
            <a:lvl2pPr marL="429816" indent="-215504" algn="l" defTabSz="685800" rtl="0" eaLnBrk="1" latinLnBrk="0" hangingPunct="1">
              <a:lnSpc>
                <a:spcPct val="90000"/>
              </a:lnSpc>
              <a:buClr>
                <a:srgbClr val="BB5D00"/>
              </a:buClr>
              <a:defRPr lang="en-US" sz="1350" b="0" i="0" kern="1200" dirty="0">
                <a:solidFill>
                  <a:schemeClr val="tx1"/>
                </a:solidFill>
                <a:latin typeface="Arial" panose="020B0604020202020204" pitchFamily="34" charset="0"/>
                <a:ea typeface="+mn-ea"/>
                <a:cs typeface="Arial" panose="020B0604020202020204" pitchFamily="34" charset="0"/>
              </a:defRPr>
            </a:lvl2pPr>
            <a:lvl3pPr marL="553641" indent="-208360" algn="l" defTabSz="685800" rtl="0" eaLnBrk="1" latinLnBrk="0" hangingPunct="1">
              <a:lnSpc>
                <a:spcPct val="90000"/>
              </a:lnSpc>
              <a:buClr>
                <a:srgbClr val="BB5D00"/>
              </a:buClr>
              <a:defRPr lang="en-US" sz="1200" b="0" i="0" kern="1200" dirty="0">
                <a:solidFill>
                  <a:schemeClr val="tx1"/>
                </a:solidFill>
                <a:latin typeface="Arial" panose="020B0604020202020204" pitchFamily="34" charset="0"/>
                <a:ea typeface="+mn-ea"/>
                <a:cs typeface="Arial" panose="020B0604020202020204" pitchFamily="34" charset="0"/>
              </a:defRPr>
            </a:lvl3pPr>
            <a:lvl4pPr marL="685800" indent="-169069" algn="l" defTabSz="685800" rtl="0" eaLnBrk="1" latinLnBrk="0" hangingPunct="1">
              <a:lnSpc>
                <a:spcPct val="90000"/>
              </a:lnSpc>
              <a:buClr>
                <a:srgbClr val="BB5D00"/>
              </a:buClr>
              <a:defRPr lang="en-US" sz="1050" b="0" i="0" kern="1200" dirty="0">
                <a:solidFill>
                  <a:schemeClr val="tx1"/>
                </a:solidFill>
                <a:latin typeface="Arial" panose="020B0604020202020204" pitchFamily="34" charset="0"/>
                <a:ea typeface="+mn-ea"/>
                <a:cs typeface="Arial" panose="020B0604020202020204" pitchFamily="34" charset="0"/>
              </a:defRPr>
            </a:lvl4pPr>
            <a:lvl5pPr algn="l" defTabSz="685800" rtl="0" eaLnBrk="1" latinLnBrk="0" hangingPunct="1">
              <a:lnSpc>
                <a:spcPct val="90000"/>
              </a:lnSpc>
              <a:buClr>
                <a:srgbClr val="BB5D00"/>
              </a:buClr>
              <a:defRPr lang="en-US" sz="1500" b="0" i="0" kern="1200" dirty="0">
                <a:solidFill>
                  <a:schemeClr val="tx1"/>
                </a:solidFill>
                <a:latin typeface="Arial" panose="020B0604020202020204" pitchFamily="34" charset="0"/>
                <a:ea typeface="+mn-ea"/>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noAutofit/>
          </a:bodyPr>
          <a:lstStyle/>
          <a:p>
            <a:endParaRPr lang="en-US" dirty="0"/>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noAutofit/>
          </a:bodyPr>
          <a:lstStyle/>
          <a:p>
            <a:endParaRPr lang="en-US" dirty="0"/>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7509164" y="6577565"/>
            <a:ext cx="1634835" cy="281561"/>
          </a:xfrm>
          <a:prstGeom prst="rect">
            <a:avLst/>
          </a:prstGeom>
        </p:spPr>
        <p:txBody>
          <a:bodyPr>
            <a:noAutofit/>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339366" y="365128"/>
            <a:ext cx="7169800"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39146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3"/>
            <a:ext cx="9143999" cy="1278623"/>
          </a:xfrm>
          <a:prstGeom prst="rect">
            <a:avLst/>
          </a:prstGeom>
        </p:spPr>
      </p:pic>
      <p:pic>
        <p:nvPicPr>
          <p:cNvPr id="17" name="bg object 17"/>
          <p:cNvPicPr/>
          <p:nvPr/>
        </p:nvPicPr>
        <p:blipFill>
          <a:blip r:embed="rId3" cstate="print"/>
          <a:stretch>
            <a:fillRect/>
          </a:stretch>
        </p:blipFill>
        <p:spPr>
          <a:xfrm>
            <a:off x="1" y="3"/>
            <a:ext cx="9143999" cy="294131"/>
          </a:xfrm>
          <a:prstGeom prst="rect">
            <a:avLst/>
          </a:prstGeom>
        </p:spPr>
      </p:pic>
      <p:pic>
        <p:nvPicPr>
          <p:cNvPr id="18" name="bg object 18"/>
          <p:cNvPicPr/>
          <p:nvPr/>
        </p:nvPicPr>
        <p:blipFill>
          <a:blip r:embed="rId4" cstate="print"/>
          <a:stretch>
            <a:fillRect/>
          </a:stretch>
        </p:blipFill>
        <p:spPr>
          <a:xfrm>
            <a:off x="3677033" y="15243"/>
            <a:ext cx="1789937" cy="256031"/>
          </a:xfrm>
          <a:prstGeom prst="rect">
            <a:avLst/>
          </a:prstGeom>
        </p:spPr>
      </p:pic>
      <p:pic>
        <p:nvPicPr>
          <p:cNvPr id="19" name="bg object 19"/>
          <p:cNvPicPr/>
          <p:nvPr/>
        </p:nvPicPr>
        <p:blipFill>
          <a:blip r:embed="rId5" cstate="print"/>
          <a:stretch>
            <a:fillRect/>
          </a:stretch>
        </p:blipFill>
        <p:spPr>
          <a:xfrm>
            <a:off x="7989571" y="379479"/>
            <a:ext cx="1081277" cy="605027"/>
          </a:xfrm>
          <a:prstGeom prst="rect">
            <a:avLst/>
          </a:prstGeom>
        </p:spPr>
      </p:pic>
      <p:sp>
        <p:nvSpPr>
          <p:cNvPr id="20" name="bg object 20"/>
          <p:cNvSpPr/>
          <p:nvPr/>
        </p:nvSpPr>
        <p:spPr>
          <a:xfrm>
            <a:off x="0" y="3"/>
            <a:ext cx="9144000" cy="2038985"/>
          </a:xfrm>
          <a:custGeom>
            <a:avLst/>
            <a:gdLst/>
            <a:ahLst/>
            <a:cxnLst/>
            <a:rect l="l" t="t" r="r" b="b"/>
            <a:pathLst>
              <a:path w="12192000" h="2038985">
                <a:moveTo>
                  <a:pt x="12192000" y="0"/>
                </a:moveTo>
                <a:lnTo>
                  <a:pt x="0" y="0"/>
                </a:lnTo>
                <a:lnTo>
                  <a:pt x="0" y="2038603"/>
                </a:lnTo>
                <a:lnTo>
                  <a:pt x="12192000" y="2038603"/>
                </a:lnTo>
                <a:lnTo>
                  <a:pt x="12192000" y="0"/>
                </a:lnTo>
                <a:close/>
              </a:path>
            </a:pathLst>
          </a:custGeom>
          <a:solidFill>
            <a:srgbClr val="FFFFFF"/>
          </a:solidFill>
        </p:spPr>
        <p:txBody>
          <a:bodyPr wrap="square" lIns="0" tIns="0" rIns="0" bIns="0" rtlCol="0"/>
          <a:lstStyle/>
          <a:p>
            <a:endParaRPr sz="1013" dirty="0"/>
          </a:p>
        </p:txBody>
      </p:sp>
      <p:pic>
        <p:nvPicPr>
          <p:cNvPr id="21" name="bg object 21"/>
          <p:cNvPicPr/>
          <p:nvPr/>
        </p:nvPicPr>
        <p:blipFill>
          <a:blip r:embed="rId6" cstate="print"/>
          <a:stretch>
            <a:fillRect/>
          </a:stretch>
        </p:blipFill>
        <p:spPr>
          <a:xfrm>
            <a:off x="7005448" y="5833874"/>
            <a:ext cx="1642490" cy="611123"/>
          </a:xfrm>
          <a:prstGeom prst="rect">
            <a:avLst/>
          </a:prstGeom>
        </p:spPr>
      </p:pic>
      <p:sp>
        <p:nvSpPr>
          <p:cNvPr id="22" name="bg object 22"/>
          <p:cNvSpPr/>
          <p:nvPr/>
        </p:nvSpPr>
        <p:spPr>
          <a:xfrm>
            <a:off x="829820" y="5588508"/>
            <a:ext cx="7831931" cy="0"/>
          </a:xfrm>
          <a:custGeom>
            <a:avLst/>
            <a:gdLst/>
            <a:ahLst/>
            <a:cxnLst/>
            <a:rect l="l" t="t" r="r" b="b"/>
            <a:pathLst>
              <a:path w="10442575">
                <a:moveTo>
                  <a:pt x="0" y="0"/>
                </a:moveTo>
                <a:lnTo>
                  <a:pt x="10442028" y="0"/>
                </a:lnTo>
              </a:path>
            </a:pathLst>
          </a:custGeom>
          <a:ln w="12700">
            <a:solidFill>
              <a:srgbClr val="B95D00"/>
            </a:solidFill>
          </a:ln>
        </p:spPr>
        <p:txBody>
          <a:bodyPr wrap="square" lIns="0" tIns="0" rIns="0" bIns="0" rtlCol="0"/>
          <a:lstStyle/>
          <a:p>
            <a:endParaRPr sz="1013" dirty="0"/>
          </a:p>
        </p:txBody>
      </p:sp>
      <p:pic>
        <p:nvPicPr>
          <p:cNvPr id="23" name="bg object 23"/>
          <p:cNvPicPr/>
          <p:nvPr/>
        </p:nvPicPr>
        <p:blipFill>
          <a:blip r:embed="rId7" cstate="print"/>
          <a:stretch>
            <a:fillRect/>
          </a:stretch>
        </p:blipFill>
        <p:spPr>
          <a:xfrm>
            <a:off x="1" y="0"/>
            <a:ext cx="579500" cy="6857998"/>
          </a:xfrm>
          <a:prstGeom prst="rect">
            <a:avLst/>
          </a:prstGeom>
        </p:spPr>
      </p:pic>
      <p:pic>
        <p:nvPicPr>
          <p:cNvPr id="24" name="bg object 24"/>
          <p:cNvPicPr/>
          <p:nvPr/>
        </p:nvPicPr>
        <p:blipFill>
          <a:blip r:embed="rId8" cstate="print"/>
          <a:stretch>
            <a:fillRect/>
          </a:stretch>
        </p:blipFill>
        <p:spPr>
          <a:xfrm>
            <a:off x="758954" y="1969010"/>
            <a:ext cx="3323843" cy="1650491"/>
          </a:xfrm>
          <a:prstGeom prst="rect">
            <a:avLst/>
          </a:prstGeom>
        </p:spPr>
      </p:pic>
      <p:sp>
        <p:nvSpPr>
          <p:cNvPr id="25" name="bg object 25"/>
          <p:cNvSpPr/>
          <p:nvPr/>
        </p:nvSpPr>
        <p:spPr>
          <a:xfrm>
            <a:off x="4311396" y="1699263"/>
            <a:ext cx="0" cy="2168525"/>
          </a:xfrm>
          <a:custGeom>
            <a:avLst/>
            <a:gdLst/>
            <a:ahLst/>
            <a:cxnLst/>
            <a:rect l="l" t="t" r="r" b="b"/>
            <a:pathLst>
              <a:path h="2168525">
                <a:moveTo>
                  <a:pt x="0" y="0"/>
                </a:moveTo>
                <a:lnTo>
                  <a:pt x="0" y="2168118"/>
                </a:lnTo>
              </a:path>
            </a:pathLst>
          </a:custGeom>
          <a:ln w="6350">
            <a:solidFill>
              <a:srgbClr val="3676BA"/>
            </a:solidFill>
          </a:ln>
        </p:spPr>
        <p:txBody>
          <a:bodyPr wrap="square" lIns="0" tIns="0" rIns="0" bIns="0" rtlCol="0"/>
          <a:lstStyle/>
          <a:p>
            <a:endParaRPr sz="1013" dirty="0"/>
          </a:p>
        </p:txBody>
      </p:sp>
      <p:sp>
        <p:nvSpPr>
          <p:cNvPr id="2" name="Holder 2"/>
          <p:cNvSpPr>
            <a:spLocks noGrp="1"/>
          </p:cNvSpPr>
          <p:nvPr>
            <p:ph type="ctrTitle"/>
          </p:nvPr>
        </p:nvSpPr>
        <p:spPr>
          <a:xfrm>
            <a:off x="4593851" y="2345411"/>
            <a:ext cx="3510438" cy="313932"/>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2"/>
            <a:ext cx="6400800" cy="166199"/>
          </a:xfrm>
          <a:prstGeom prst="rect">
            <a:avLst/>
          </a:prstGeom>
        </p:spPr>
        <p:txBody>
          <a:bodyPr wrap="square" lIns="0" tIns="0" rIns="0" bIns="0">
            <a:spAutoFit/>
          </a:bodyPr>
          <a:lstStyle>
            <a:lvl1pPr>
              <a:defRPr sz="9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963611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4"/>
                      <a:stretch>
                        <a:fillRect/>
                      </a:stretch>
                    </p:blipFill>
                    <p:spPr>
                      <a:xfrm>
                        <a:off x="1192"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4448218" y="1440591"/>
            <a:ext cx="4540382" cy="1400617"/>
          </a:xfrm>
          <a:prstGeom prst="rect">
            <a:avLst/>
          </a:prstGeom>
        </p:spPr>
        <p:txBody>
          <a:bodyPr vert="horz" anchor="ctr">
            <a:noAutofit/>
          </a:bodyPr>
          <a:lstStyle>
            <a:lvl1pPr marL="0" algn="l" defTabSz="685800" rtl="0" eaLnBrk="1" latinLnBrk="0" hangingPunct="1">
              <a:lnSpc>
                <a:spcPct val="100000"/>
              </a:lnSpc>
              <a:spcBef>
                <a:spcPct val="0"/>
              </a:spcBef>
              <a:buNone/>
              <a:defRPr lang="en-US" sz="225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hasCustomPrompt="1"/>
          </p:nvPr>
        </p:nvSpPr>
        <p:spPr>
          <a:xfrm>
            <a:off x="4448218" y="3303815"/>
            <a:ext cx="4540382" cy="304132"/>
          </a:xfrm>
          <a:prstGeom prst="rect">
            <a:avLst/>
          </a:prstGeom>
        </p:spPr>
        <p:txBody>
          <a:bodyPr anchor="b">
            <a:noAutofit/>
          </a:bodyPr>
          <a:lstStyle>
            <a:lvl1pPr marL="0" indent="0" algn="l" defTabSz="685800" rtl="0" eaLnBrk="1" latinLnBrk="0" hangingPunct="1">
              <a:lnSpc>
                <a:spcPct val="90000"/>
              </a:lnSpc>
              <a:spcBef>
                <a:spcPts val="750"/>
              </a:spcBef>
              <a:buClr>
                <a:srgbClr val="DF572A"/>
              </a:buClr>
              <a:buSzPct val="105000"/>
              <a:buFont typeface="Arial" panose="020B0604020202020204" pitchFamily="34" charset="0"/>
              <a:buNone/>
              <a:defRPr lang="en-US" sz="1500" b="0" i="0" kern="1200" dirty="0">
                <a:solidFill>
                  <a:srgbClr val="0070C0"/>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 or date</a:t>
            </a:r>
          </a:p>
        </p:txBody>
      </p:sp>
      <p:cxnSp>
        <p:nvCxnSpPr>
          <p:cNvPr id="19" name="Straight Connector 18">
            <a:extLst>
              <a:ext uri="{FF2B5EF4-FFF2-40B4-BE49-F238E27FC236}">
                <a16:creationId xmlns:a16="http://schemas.microsoft.com/office/drawing/2014/main" id="{C73F0E59-B935-4841-ADE3-BA30C0058520}"/>
              </a:ext>
            </a:extLst>
          </p:cNvPr>
          <p:cNvCxnSpPr>
            <a:cxnSpLocks/>
          </p:cNvCxnSpPr>
          <p:nvPr userDrawn="1"/>
        </p:nvCxnSpPr>
        <p:spPr>
          <a:xfrm>
            <a:off x="864679" y="5588878"/>
            <a:ext cx="8024886"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7A88ABC-130D-4A87-9B0B-E271EAF0AB2B}"/>
              </a:ext>
            </a:extLst>
          </p:cNvPr>
          <p:cNvGrpSpPr/>
          <p:nvPr userDrawn="1"/>
        </p:nvGrpSpPr>
        <p:grpSpPr>
          <a:xfrm>
            <a:off x="-8383" y="0"/>
            <a:ext cx="9152383" cy="6858000"/>
            <a:chOff x="-8383" y="0"/>
            <a:chExt cx="9152383" cy="6858000"/>
          </a:xfrm>
        </p:grpSpPr>
        <p:sp>
          <p:nvSpPr>
            <p:cNvPr id="5" name="Rectangle 4">
              <a:extLst>
                <a:ext uri="{FF2B5EF4-FFF2-40B4-BE49-F238E27FC236}">
                  <a16:creationId xmlns:a16="http://schemas.microsoft.com/office/drawing/2014/main" id="{77466B2C-7354-4027-A937-E9B929AE712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wood surface&#10;&#10;Description automatically generated with low confidence">
              <a:extLst>
                <a:ext uri="{FF2B5EF4-FFF2-40B4-BE49-F238E27FC236}">
                  <a16:creationId xmlns:a16="http://schemas.microsoft.com/office/drawing/2014/main" id="{AAF3AA56-CFC4-48FE-BB02-BDB814E76A1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016178EC-FFC0-4835-B922-A8A45A2213B8}"/>
                </a:ext>
              </a:extLst>
            </p:cNvPr>
            <p:cNvPicPr>
              <a:picLocks noChangeAspect="1"/>
            </p:cNvPicPr>
            <p:nvPr userDrawn="1"/>
          </p:nvPicPr>
          <p:blipFill rotWithShape="1">
            <a:blip r:embed="rId6"/>
            <a:srcRect t="6973" b="4485"/>
            <a:stretch/>
          </p:blipFill>
          <p:spPr>
            <a:xfrm>
              <a:off x="810346" y="1914950"/>
              <a:ext cx="3274142" cy="1218634"/>
            </a:xfrm>
            <a:prstGeom prst="rect">
              <a:avLst/>
            </a:prstGeom>
          </p:spPr>
        </p:pic>
      </p:grpSp>
      <p:cxnSp>
        <p:nvCxnSpPr>
          <p:cNvPr id="22" name="Straight Connector 21">
            <a:extLst>
              <a:ext uri="{FF2B5EF4-FFF2-40B4-BE49-F238E27FC236}">
                <a16:creationId xmlns:a16="http://schemas.microsoft.com/office/drawing/2014/main" id="{624710D9-C30D-4109-AFAD-37FF0CF60267}"/>
              </a:ext>
            </a:extLst>
          </p:cNvPr>
          <p:cNvCxnSpPr>
            <a:cxnSpLocks/>
          </p:cNvCxnSpPr>
          <p:nvPr userDrawn="1"/>
        </p:nvCxnSpPr>
        <p:spPr>
          <a:xfrm>
            <a:off x="4276894" y="1440591"/>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pic>
        <p:nvPicPr>
          <p:cNvPr id="27" name="Picture 26" descr="Text&#10;&#10;Description automatically generated with medium confidence">
            <a:extLst>
              <a:ext uri="{FF2B5EF4-FFF2-40B4-BE49-F238E27FC236}">
                <a16:creationId xmlns:a16="http://schemas.microsoft.com/office/drawing/2014/main" id="{EEF1E687-F3E2-4478-A515-0267FAB1A56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95880" y="5756923"/>
            <a:ext cx="2091754" cy="784408"/>
          </a:xfrm>
          <a:prstGeom prst="rect">
            <a:avLst/>
          </a:prstGeom>
        </p:spPr>
      </p:pic>
      <p:sp>
        <p:nvSpPr>
          <p:cNvPr id="29" name="TextBox 28">
            <a:extLst>
              <a:ext uri="{FF2B5EF4-FFF2-40B4-BE49-F238E27FC236}">
                <a16:creationId xmlns:a16="http://schemas.microsoft.com/office/drawing/2014/main" id="{2ED705A5-79A6-47A2-B1D8-40BAF7D8BC7B}"/>
              </a:ext>
            </a:extLst>
          </p:cNvPr>
          <p:cNvSpPr txBox="1"/>
          <p:nvPr userDrawn="1"/>
        </p:nvSpPr>
        <p:spPr>
          <a:xfrm>
            <a:off x="8215246" y="6439697"/>
            <a:ext cx="773354" cy="2308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fcx.com</a:t>
            </a:r>
          </a:p>
        </p:txBody>
      </p:sp>
      <p:pic>
        <p:nvPicPr>
          <p:cNvPr id="32" name="Picture 31" descr="Shape&#10;&#10;Description automatically generated with low confidence">
            <a:extLst>
              <a:ext uri="{FF2B5EF4-FFF2-40B4-BE49-F238E27FC236}">
                <a16:creationId xmlns:a16="http://schemas.microsoft.com/office/drawing/2014/main" id="{7B0CD638-09A3-4F6E-8A3B-F4A245D8E03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64680" y="5921509"/>
            <a:ext cx="438503" cy="441920"/>
          </a:xfrm>
          <a:prstGeom prst="rect">
            <a:avLst/>
          </a:prstGeom>
        </p:spPr>
      </p:pic>
      <p:pic>
        <p:nvPicPr>
          <p:cNvPr id="33" name="Graphic 32">
            <a:extLst>
              <a:ext uri="{FF2B5EF4-FFF2-40B4-BE49-F238E27FC236}">
                <a16:creationId xmlns:a16="http://schemas.microsoft.com/office/drawing/2014/main" id="{5CE10EAE-EE12-40BB-96D7-1C8E4C9C05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487321" y="6039354"/>
            <a:ext cx="1097947" cy="359561"/>
          </a:xfrm>
          <a:prstGeom prst="rect">
            <a:avLst/>
          </a:prstGeom>
        </p:spPr>
      </p:pic>
    </p:spTree>
    <p:extLst>
      <p:ext uri="{BB962C8B-B14F-4D97-AF65-F5344CB8AC3E}">
        <p14:creationId xmlns:p14="http://schemas.microsoft.com/office/powerpoint/2010/main" val="2856524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21139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resentation Cover option">
    <p:spTree>
      <p:nvGrpSpPr>
        <p:cNvPr id="1" name=""/>
        <p:cNvGrpSpPr/>
        <p:nvPr/>
      </p:nvGrpSpPr>
      <p:grpSpPr>
        <a:xfrm>
          <a:off x="0" y="0"/>
          <a:ext cx="0" cy="0"/>
          <a:chOff x="0" y="0"/>
          <a:chExt cx="0" cy="0"/>
        </a:xfrm>
      </p:grpSpPr>
      <p:pic>
        <p:nvPicPr>
          <p:cNvPr id="5" name="Picture 35" descr="A close-up of a metal surface&#10;&#10;Description automatically generated">
            <a:extLst>
              <a:ext uri="{FF2B5EF4-FFF2-40B4-BE49-F238E27FC236}">
                <a16:creationId xmlns:a16="http://schemas.microsoft.com/office/drawing/2014/main" id="{EBD92B1C-BB7E-6D5F-BBD5-85D0B999E07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034" t="12659" r="32945" b="41203"/>
          <a:stretch/>
        </p:blipFill>
        <p:spPr bwMode="auto">
          <a:xfrm>
            <a:off x="0" y="-44625"/>
            <a:ext cx="9143342" cy="4138613"/>
          </a:xfrm>
          <a:prstGeom prst="rect">
            <a:avLst/>
          </a:prstGeom>
          <a:solidFill>
            <a:srgbClr val="6F5848"/>
          </a:solidFill>
          <a:ln>
            <a:noFill/>
          </a:ln>
          <a:effectLst>
            <a:outerShdw algn="ctr" rotWithShape="0">
              <a:srgbClr val="705949"/>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A white text on a black background&#10;&#10;Description automatically generated">
            <a:extLst>
              <a:ext uri="{FF2B5EF4-FFF2-40B4-BE49-F238E27FC236}">
                <a16:creationId xmlns:a16="http://schemas.microsoft.com/office/drawing/2014/main" id="{1A0062F8-46DB-001D-921A-4929D1AAF19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2900" y="760413"/>
            <a:ext cx="501332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D9822BFC-89AF-CE68-B061-E4B66C93B1A7}"/>
              </a:ext>
            </a:extLst>
          </p:cNvPr>
          <p:cNvGrpSpPr/>
          <p:nvPr userDrawn="1"/>
        </p:nvGrpSpPr>
        <p:grpSpPr>
          <a:xfrm>
            <a:off x="6096001" y="3594105"/>
            <a:ext cx="2817635" cy="1338255"/>
            <a:chOff x="9102902" y="3594101"/>
            <a:chExt cx="2817635" cy="1338255"/>
          </a:xfrm>
        </p:grpSpPr>
        <p:sp>
          <p:nvSpPr>
            <p:cNvPr id="22" name="Rectangle 21">
              <a:extLst>
                <a:ext uri="{FF2B5EF4-FFF2-40B4-BE49-F238E27FC236}">
                  <a16:creationId xmlns:a16="http://schemas.microsoft.com/office/drawing/2014/main" id="{80E15D62-43A8-5B04-603D-C2EFDA12E23E}"/>
                </a:ext>
              </a:extLst>
            </p:cNvPr>
            <p:cNvSpPr/>
            <p:nvPr userDrawn="1"/>
          </p:nvSpPr>
          <p:spPr>
            <a:xfrm>
              <a:off x="9102902" y="3594101"/>
              <a:ext cx="2817635" cy="83026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23" name="Group 22">
              <a:extLst>
                <a:ext uri="{FF2B5EF4-FFF2-40B4-BE49-F238E27FC236}">
                  <a16:creationId xmlns:a16="http://schemas.microsoft.com/office/drawing/2014/main" id="{BD9829D9-8F7D-BC05-824C-AAB331EB5BF6}"/>
                </a:ext>
              </a:extLst>
            </p:cNvPr>
            <p:cNvGrpSpPr/>
            <p:nvPr userDrawn="1"/>
          </p:nvGrpSpPr>
          <p:grpSpPr>
            <a:xfrm>
              <a:off x="9102902" y="3733800"/>
              <a:ext cx="2817635" cy="1198556"/>
              <a:chOff x="9102902" y="3733800"/>
              <a:chExt cx="2817635" cy="1198556"/>
            </a:xfrm>
          </p:grpSpPr>
          <p:sp>
            <p:nvSpPr>
              <p:cNvPr id="24" name="TextBox 19">
                <a:extLst>
                  <a:ext uri="{FF2B5EF4-FFF2-40B4-BE49-F238E27FC236}">
                    <a16:creationId xmlns:a16="http://schemas.microsoft.com/office/drawing/2014/main" id="{1C0AB3A5-50E9-7565-F065-FBC77FD75D5D}"/>
                  </a:ext>
                </a:extLst>
              </p:cNvPr>
              <p:cNvSpPr txBox="1">
                <a:spLocks noChangeArrowheads="1"/>
              </p:cNvSpPr>
              <p:nvPr userDrawn="1"/>
            </p:nvSpPr>
            <p:spPr bwMode="auto">
              <a:xfrm>
                <a:off x="9102902" y="4560887"/>
                <a:ext cx="2817635" cy="37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200" dirty="0">
                    <a:solidFill>
                      <a:srgbClr val="8D6E59"/>
                    </a:solidFill>
                  </a:rPr>
                  <a:t>fcx.com</a:t>
                </a:r>
              </a:p>
            </p:txBody>
          </p:sp>
          <p:pic>
            <p:nvPicPr>
              <p:cNvPr id="25" name="Picture 4" descr="A black and orange logo&#10;&#10;Description automatically generated">
                <a:extLst>
                  <a:ext uri="{FF2B5EF4-FFF2-40B4-BE49-F238E27FC236}">
                    <a16:creationId xmlns:a16="http://schemas.microsoft.com/office/drawing/2014/main" id="{C97840FC-A4F2-ECC5-45A3-C24C5FF7F2D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02705" y="3733800"/>
                <a:ext cx="243363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extLst>
              <p:ext uri="{D42A27DB-BD31-4B8C-83A1-F6EECF244321}">
                <p14:modId xmlns:p14="http://schemas.microsoft.com/office/powerpoint/2010/main" val="19191812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6" imgW="592" imgH="595" progId="TCLayout.ActiveDocument.1">
                  <p:embed/>
                </p:oleObj>
              </mc:Choice>
              <mc:Fallback>
                <p:oleObj name="think-cell Slide" r:id="rId6"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7"/>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414558" y="4287258"/>
            <a:ext cx="5213963" cy="1400617"/>
          </a:xfrm>
          <a:prstGeom prst="rect">
            <a:avLst/>
          </a:prstGeom>
        </p:spPr>
        <p:txBody>
          <a:bodyPr vert="horz" anchor="ctr">
            <a:noAutofit/>
          </a:bodyPr>
          <a:lstStyle>
            <a:lvl1pPr marL="0" algn="l" defTabSz="914400" rtl="0" eaLnBrk="1" latinLnBrk="0" hangingPunct="1">
              <a:lnSpc>
                <a:spcPct val="100000"/>
              </a:lnSpc>
              <a:spcBef>
                <a:spcPct val="0"/>
              </a:spcBef>
              <a:buNone/>
              <a:defRPr lang="en-US" sz="28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hasCustomPrompt="1"/>
          </p:nvPr>
        </p:nvSpPr>
        <p:spPr>
          <a:xfrm>
            <a:off x="414559" y="5945521"/>
            <a:ext cx="5213962" cy="304132"/>
          </a:xfrm>
          <a:prstGeom prst="rect">
            <a:avLst/>
          </a:prstGeom>
        </p:spPr>
        <p:txBody>
          <a:bodyPr anchor="b">
            <a:noAutofit/>
          </a:bodyPr>
          <a:lstStyle>
            <a:lvl1pPr marL="0" indent="0" algn="l" defTabSz="914400" rtl="0" eaLnBrk="1" latinLnBrk="0" hangingPunct="1">
              <a:lnSpc>
                <a:spcPct val="90000"/>
              </a:lnSpc>
              <a:spcBef>
                <a:spcPts val="1000"/>
              </a:spcBef>
              <a:buClr>
                <a:srgbClr val="DF572A"/>
              </a:buClr>
              <a:buSzPct val="105000"/>
              <a:buFont typeface="Arial" panose="020B0604020202020204" pitchFamily="34" charset="0"/>
              <a:buNone/>
              <a:defRPr lang="en-US" sz="2000" b="0" i="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 or date</a:t>
            </a:r>
          </a:p>
        </p:txBody>
      </p:sp>
      <p:cxnSp>
        <p:nvCxnSpPr>
          <p:cNvPr id="12" name="Straight Connector 11">
            <a:extLst>
              <a:ext uri="{FF2B5EF4-FFF2-40B4-BE49-F238E27FC236}">
                <a16:creationId xmlns:a16="http://schemas.microsoft.com/office/drawing/2014/main" id="{06A9F52C-0261-AD6A-1F36-22DC5DE9717F}"/>
              </a:ext>
            </a:extLst>
          </p:cNvPr>
          <p:cNvCxnSpPr>
            <a:cxnSpLocks/>
          </p:cNvCxnSpPr>
          <p:nvPr userDrawn="1"/>
        </p:nvCxnSpPr>
        <p:spPr>
          <a:xfrm>
            <a:off x="6096001" y="5814264"/>
            <a:ext cx="2755899" cy="0"/>
          </a:xfrm>
          <a:prstGeom prst="line">
            <a:avLst/>
          </a:prstGeom>
          <a:ln w="19050">
            <a:solidFill>
              <a:srgbClr val="7A604D"/>
            </a:solidFill>
          </a:ln>
        </p:spPr>
        <p:style>
          <a:lnRef idx="1">
            <a:schemeClr val="accent1"/>
          </a:lnRef>
          <a:fillRef idx="0">
            <a:schemeClr val="accent1"/>
          </a:fillRef>
          <a:effectRef idx="0">
            <a:schemeClr val="accent1"/>
          </a:effectRef>
          <a:fontRef idx="minor">
            <a:schemeClr val="tx1"/>
          </a:fontRef>
        </p:style>
      </p:cxnSp>
      <p:pic>
        <p:nvPicPr>
          <p:cNvPr id="13" name="Picture 8" descr="Shape&#10;&#10;Description automatically generated with low confidence">
            <a:extLst>
              <a:ext uri="{FF2B5EF4-FFF2-40B4-BE49-F238E27FC236}">
                <a16:creationId xmlns:a16="http://schemas.microsoft.com/office/drawing/2014/main" id="{B8625ACF-AA16-61D1-A11F-2753B996DD4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96001" y="5950789"/>
            <a:ext cx="4667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9">
            <a:extLst>
              <a:ext uri="{FF2B5EF4-FFF2-40B4-BE49-F238E27FC236}">
                <a16:creationId xmlns:a16="http://schemas.microsoft.com/office/drawing/2014/main" id="{43B5778F-F41D-CF03-2977-70CE7A5AF6C4}"/>
              </a:ext>
            </a:extLst>
          </p:cNvPr>
          <p:cNvPicPr>
            <a:picLocks noChangeAspect="1"/>
          </p:cNvPicPr>
          <p:nvPr userDrawn="1"/>
        </p:nvPicPr>
        <p:blipFill>
          <a:blip r:embed="rId9"/>
          <a:stretch>
            <a:fillRect/>
          </a:stretch>
        </p:blipFill>
        <p:spPr>
          <a:xfrm>
            <a:off x="6805590" y="6014289"/>
            <a:ext cx="1244600" cy="407987"/>
          </a:xfrm>
          <a:prstGeom prst="rect">
            <a:avLst/>
          </a:prstGeom>
        </p:spPr>
      </p:pic>
      <p:pic>
        <p:nvPicPr>
          <p:cNvPr id="15" name="Picture 10" descr="Logo&#10;&#10;Description automatically generated with low confidence">
            <a:extLst>
              <a:ext uri="{FF2B5EF4-FFF2-40B4-BE49-F238E27FC236}">
                <a16:creationId xmlns:a16="http://schemas.microsoft.com/office/drawing/2014/main" id="{03F988EB-CBBD-77E9-B843-B85989D4CCA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l="4074" t="4321" r="-20360" b="-3291"/>
          <a:stretch>
            <a:fillRect/>
          </a:stretch>
        </p:blipFill>
        <p:spPr bwMode="auto">
          <a:xfrm>
            <a:off x="8259494" y="5904751"/>
            <a:ext cx="7064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91789068-22D0-B44F-819D-01F05F0986B1}"/>
              </a:ext>
            </a:extLst>
          </p:cNvPr>
          <p:cNvSpPr txBox="1"/>
          <p:nvPr userDrawn="1"/>
        </p:nvSpPr>
        <p:spPr>
          <a:xfrm>
            <a:off x="7957958" y="6441464"/>
            <a:ext cx="1144856" cy="230832"/>
          </a:xfrm>
          <a:prstGeom prst="rect">
            <a:avLst/>
          </a:prstGeom>
          <a:noFill/>
        </p:spPr>
        <p:txBody>
          <a:bodyPr wrap="square" rtlCol="0">
            <a:spAutoFit/>
          </a:bodyPr>
          <a:lstStyle/>
          <a:p>
            <a:pPr algn="ctr"/>
            <a:r>
              <a:rPr lang="en-US" sz="900" i="1" dirty="0">
                <a:solidFill>
                  <a:schemeClr val="tx1">
                    <a:lumMod val="75000"/>
                    <a:lumOff val="25000"/>
                  </a:schemeClr>
                </a:solidFill>
                <a:effectLst/>
                <a:latin typeface="+mj-lt"/>
                <a:ea typeface="Calibri" panose="020F0502020204030204" pitchFamily="34" charset="0"/>
              </a:rPr>
              <a:t>All Operating Sites</a:t>
            </a:r>
            <a:endParaRPr lang="en-US" sz="900" i="1" dirty="0">
              <a:solidFill>
                <a:schemeClr val="tx1">
                  <a:lumMod val="75000"/>
                  <a:lumOff val="25000"/>
                </a:schemeClr>
              </a:solidFill>
              <a:latin typeface="+mj-lt"/>
            </a:endParaRPr>
          </a:p>
        </p:txBody>
      </p:sp>
    </p:spTree>
    <p:extLst>
      <p:ext uri="{BB962C8B-B14F-4D97-AF65-F5344CB8AC3E}">
        <p14:creationId xmlns:p14="http://schemas.microsoft.com/office/powerpoint/2010/main" val="174247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CopperMark">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0D227D0-2279-EB37-DA1E-2ABBC9ECF9C4}"/>
              </a:ext>
            </a:extLst>
          </p:cNvPr>
          <p:cNvSpPr/>
          <p:nvPr userDrawn="1"/>
        </p:nvSpPr>
        <p:spPr>
          <a:xfrm>
            <a:off x="0" y="3177"/>
            <a:ext cx="9141618" cy="663892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35" descr="A close-up of a metal surface&#10;&#10;Description automatically generated">
            <a:extLst>
              <a:ext uri="{FF2B5EF4-FFF2-40B4-BE49-F238E27FC236}">
                <a16:creationId xmlns:a16="http://schemas.microsoft.com/office/drawing/2014/main" id="{602AEA04-60B4-B98B-B6AF-0281A2BA37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1288" r="20634" b="22900"/>
          <a:stretch>
            <a:fillRect/>
          </a:stretch>
        </p:blipFill>
        <p:spPr bwMode="auto">
          <a:xfrm>
            <a:off x="2382" y="1"/>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3" name="Rectangle 32">
            <a:extLst>
              <a:ext uri="{FF2B5EF4-FFF2-40B4-BE49-F238E27FC236}">
                <a16:creationId xmlns:a16="http://schemas.microsoft.com/office/drawing/2014/main" id="{EED05DFF-6FEF-97F9-D107-3FBAB37590C2}"/>
              </a:ext>
            </a:extLst>
          </p:cNvPr>
          <p:cNvSpPr/>
          <p:nvPr userDrawn="1"/>
        </p:nvSpPr>
        <p:spPr>
          <a:xfrm>
            <a:off x="6918723" y="5697538"/>
            <a:ext cx="1907381" cy="895350"/>
          </a:xfrm>
          <a:prstGeom prst="rect">
            <a:avLst/>
          </a:prstGeom>
          <a:solidFill>
            <a:schemeClr val="bg1">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35" name="Picture 20">
            <a:extLst>
              <a:ext uri="{FF2B5EF4-FFF2-40B4-BE49-F238E27FC236}">
                <a16:creationId xmlns:a16="http://schemas.microsoft.com/office/drawing/2014/main" id="{80913116-3A34-8DE3-FD98-C9DEEE6568AE}"/>
              </a:ext>
            </a:extLst>
          </p:cNvPr>
          <p:cNvPicPr>
            <a:picLocks noChangeAspect="1" noChangeArrowheads="1"/>
          </p:cNvPicPr>
          <p:nvPr userDrawn="1"/>
        </p:nvPicPr>
        <p:blipFill>
          <a:blip r:embed="rId6"/>
          <a:srcRect/>
          <a:stretch>
            <a:fillRect/>
          </a:stretch>
        </p:blipFill>
        <p:spPr bwMode="auto">
          <a:xfrm>
            <a:off x="429628" y="5964035"/>
            <a:ext cx="359569" cy="481012"/>
          </a:xfrm>
          <a:prstGeom prst="rect">
            <a:avLst/>
          </a:prstGeom>
          <a:noFill/>
          <a:ln>
            <a:noFill/>
          </a:ln>
          <a:effectLst>
            <a:outerShdw blurRad="50800" dist="12700" dir="2700000" algn="tl" rotWithShape="0">
              <a:prstClr val="black">
                <a:alpha val="40000"/>
              </a:prstClr>
            </a:outerShdw>
          </a:effectLst>
        </p:spPr>
      </p:pic>
      <p:pic>
        <p:nvPicPr>
          <p:cNvPr id="36" name="Graphic 29">
            <a:extLst>
              <a:ext uri="{FF2B5EF4-FFF2-40B4-BE49-F238E27FC236}">
                <a16:creationId xmlns:a16="http://schemas.microsoft.com/office/drawing/2014/main" id="{7D54F05B-708B-30D1-13BE-B7397B12AE77}"/>
              </a:ext>
            </a:extLst>
          </p:cNvPr>
          <p:cNvPicPr>
            <a:picLocks noChangeAspect="1" noChangeArrowheads="1"/>
          </p:cNvPicPr>
          <p:nvPr userDrawn="1"/>
        </p:nvPicPr>
        <p:blipFill>
          <a:blip r:embed="rId7"/>
          <a:srcRect/>
          <a:stretch>
            <a:fillRect/>
          </a:stretch>
        </p:blipFill>
        <p:spPr bwMode="auto">
          <a:xfrm>
            <a:off x="1080737" y="6013451"/>
            <a:ext cx="984647" cy="430213"/>
          </a:xfrm>
          <a:prstGeom prst="rect">
            <a:avLst/>
          </a:prstGeom>
          <a:noFill/>
          <a:ln>
            <a:noFill/>
          </a:ln>
          <a:effectLst>
            <a:outerShdw blurRad="50800" dist="12700" dir="2700000" algn="tl" rotWithShape="0">
              <a:prstClr val="black">
                <a:alpha val="40000"/>
              </a:prstClr>
            </a:outerShdw>
          </a:effectLst>
        </p:spPr>
      </p:pic>
      <p:pic>
        <p:nvPicPr>
          <p:cNvPr id="37" name="Picture 4" descr="A black and orange logo&#10;&#10;Description automatically generated">
            <a:extLst>
              <a:ext uri="{FF2B5EF4-FFF2-40B4-BE49-F238E27FC236}">
                <a16:creationId xmlns:a16="http://schemas.microsoft.com/office/drawing/2014/main" id="{B93B7BED-ECDB-FF0F-E352-BFD9F84F7D4A}"/>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000875" y="5751514"/>
            <a:ext cx="1825229"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19">
            <a:extLst>
              <a:ext uri="{FF2B5EF4-FFF2-40B4-BE49-F238E27FC236}">
                <a16:creationId xmlns:a16="http://schemas.microsoft.com/office/drawing/2014/main" id="{E60E753F-63A9-B973-433C-B66690E02F8D}"/>
              </a:ext>
            </a:extLst>
          </p:cNvPr>
          <p:cNvSpPr txBox="1">
            <a:spLocks noChangeArrowheads="1"/>
          </p:cNvSpPr>
          <p:nvPr userDrawn="1"/>
        </p:nvSpPr>
        <p:spPr bwMode="auto">
          <a:xfrm>
            <a:off x="4041458" y="6262116"/>
            <a:ext cx="581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r">
              <a:lnSpc>
                <a:spcPct val="100000"/>
              </a:lnSpc>
              <a:spcBef>
                <a:spcPct val="0"/>
              </a:spcBef>
              <a:buFontTx/>
              <a:buNone/>
            </a:pPr>
            <a:r>
              <a:rPr lang="en-US" altLang="en-US" sz="900" dirty="0">
                <a:solidFill>
                  <a:schemeClr val="bg1"/>
                </a:solidFill>
              </a:rPr>
              <a:t>fcx.com</a:t>
            </a:r>
          </a:p>
        </p:txBody>
      </p:sp>
      <p:pic>
        <p:nvPicPr>
          <p:cNvPr id="41" name="Picture 7" descr="A white text on a black background&#10;&#10;Description automatically generated">
            <a:extLst>
              <a:ext uri="{FF2B5EF4-FFF2-40B4-BE49-F238E27FC236}">
                <a16:creationId xmlns:a16="http://schemas.microsoft.com/office/drawing/2014/main" id="{93C07996-6E4E-B87F-9D2C-B0090291EB2D}"/>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22648" y="215901"/>
            <a:ext cx="3759994"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DB719BB0-DF3D-8F42-BDAB-67797C268B78}"/>
              </a:ext>
            </a:extLst>
          </p:cNvPr>
          <p:cNvGrpSpPr/>
          <p:nvPr userDrawn="1"/>
        </p:nvGrpSpPr>
        <p:grpSpPr>
          <a:xfrm>
            <a:off x="2126193" y="5872613"/>
            <a:ext cx="1035997" cy="833211"/>
            <a:chOff x="3011196" y="5872612"/>
            <a:chExt cx="1381329" cy="833211"/>
          </a:xfrm>
        </p:grpSpPr>
        <p:grpSp>
          <p:nvGrpSpPr>
            <p:cNvPr id="4" name="Group 3">
              <a:extLst>
                <a:ext uri="{FF2B5EF4-FFF2-40B4-BE49-F238E27FC236}">
                  <a16:creationId xmlns:a16="http://schemas.microsoft.com/office/drawing/2014/main" id="{5EB0880C-433E-2A58-E972-DF985FB4F563}"/>
                </a:ext>
              </a:extLst>
            </p:cNvPr>
            <p:cNvGrpSpPr/>
            <p:nvPr userDrawn="1"/>
          </p:nvGrpSpPr>
          <p:grpSpPr>
            <a:xfrm>
              <a:off x="3378728" y="5872612"/>
              <a:ext cx="673900" cy="611360"/>
              <a:chOff x="3434209" y="5872612"/>
              <a:chExt cx="673900" cy="611360"/>
            </a:xfrm>
          </p:grpSpPr>
          <p:sp>
            <p:nvSpPr>
              <p:cNvPr id="2" name="Rectangle 1">
                <a:extLst>
                  <a:ext uri="{FF2B5EF4-FFF2-40B4-BE49-F238E27FC236}">
                    <a16:creationId xmlns:a16="http://schemas.microsoft.com/office/drawing/2014/main" id="{F6B3A905-0673-1461-9C1C-2D6220AE14A0}"/>
                  </a:ext>
                </a:extLst>
              </p:cNvPr>
              <p:cNvSpPr/>
              <p:nvPr userDrawn="1"/>
            </p:nvSpPr>
            <p:spPr>
              <a:xfrm>
                <a:off x="3590693" y="5923528"/>
                <a:ext cx="517416" cy="520135"/>
              </a:xfrm>
              <a:prstGeom prst="rect">
                <a:avLst/>
              </a:prstGeom>
              <a:solidFill>
                <a:srgbClr val="6F5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black and white logo&#10;&#10;Description automatically generated">
                <a:extLst>
                  <a:ext uri="{FF2B5EF4-FFF2-40B4-BE49-F238E27FC236}">
                    <a16:creationId xmlns:a16="http://schemas.microsoft.com/office/drawing/2014/main" id="{2BFD5C4F-7B18-F4D5-E692-ED6C4CCC1F36}"/>
                  </a:ext>
                </a:extLst>
              </p:cNvPr>
              <p:cNvPicPr>
                <a:picLocks noChangeAspect="1"/>
              </p:cNvPicPr>
              <p:nvPr userDrawn="1"/>
            </p:nvPicPr>
            <p:blipFill>
              <a:blip r:embed="rId10"/>
              <a:stretch>
                <a:fillRect/>
              </a:stretch>
            </p:blipFill>
            <p:spPr>
              <a:xfrm>
                <a:off x="3434209" y="5872612"/>
                <a:ext cx="646265" cy="611360"/>
              </a:xfrm>
              <a:prstGeom prst="rect">
                <a:avLst/>
              </a:prstGeom>
            </p:spPr>
          </p:pic>
        </p:grpSp>
        <p:sp>
          <p:nvSpPr>
            <p:cNvPr id="7" name="TextBox 6">
              <a:extLst>
                <a:ext uri="{FF2B5EF4-FFF2-40B4-BE49-F238E27FC236}">
                  <a16:creationId xmlns:a16="http://schemas.microsoft.com/office/drawing/2014/main" id="{F2F742E1-E593-82A8-771C-EAE89CDA82B3}"/>
                </a:ext>
              </a:extLst>
            </p:cNvPr>
            <p:cNvSpPr txBox="1"/>
            <p:nvPr userDrawn="1"/>
          </p:nvSpPr>
          <p:spPr>
            <a:xfrm>
              <a:off x="3011196" y="6498074"/>
              <a:ext cx="1381329" cy="207749"/>
            </a:xfrm>
            <a:prstGeom prst="rect">
              <a:avLst/>
            </a:prstGeom>
            <a:noFill/>
          </p:spPr>
          <p:txBody>
            <a:bodyPr wrap="square" rtlCol="0">
              <a:spAutoFit/>
            </a:bodyPr>
            <a:lstStyle/>
            <a:p>
              <a:pPr algn="ctr"/>
              <a:r>
                <a:rPr lang="en-US" sz="750" i="1" dirty="0">
                  <a:solidFill>
                    <a:schemeClr val="bg1"/>
                  </a:solidFill>
                  <a:effectLst/>
                  <a:latin typeface="+mj-lt"/>
                  <a:ea typeface="Calibri" panose="020F0502020204030204" pitchFamily="34" charset="0"/>
                </a:rPr>
                <a:t>All Operating Sites</a:t>
              </a:r>
              <a:endParaRPr lang="en-US" sz="750" i="1" dirty="0">
                <a:solidFill>
                  <a:schemeClr val="bg1"/>
                </a:solidFill>
                <a:latin typeface="+mj-lt"/>
              </a:endParaRPr>
            </a:p>
          </p:txBody>
        </p:sp>
      </p:grpSp>
      <p:pic>
        <p:nvPicPr>
          <p:cNvPr id="11" name="Picture 10" descr="A white text on a black background&#10;&#10;Description automatically generated">
            <a:extLst>
              <a:ext uri="{FF2B5EF4-FFF2-40B4-BE49-F238E27FC236}">
                <a16:creationId xmlns:a16="http://schemas.microsoft.com/office/drawing/2014/main" id="{D7C911A6-8820-E0BE-6217-9D92AC434D3E}"/>
              </a:ext>
            </a:extLst>
          </p:cNvPr>
          <p:cNvPicPr>
            <a:picLocks noChangeAspect="1"/>
          </p:cNvPicPr>
          <p:nvPr userDrawn="1"/>
        </p:nvPicPr>
        <p:blipFill>
          <a:blip r:embed="rId11"/>
          <a:stretch>
            <a:fillRect/>
          </a:stretch>
        </p:blipFill>
        <p:spPr>
          <a:xfrm>
            <a:off x="3206391" y="5909426"/>
            <a:ext cx="721834" cy="531483"/>
          </a:xfrm>
          <a:prstGeom prst="rect">
            <a:avLst/>
          </a:prstGeom>
        </p:spPr>
      </p:pic>
    </p:spTree>
    <p:extLst>
      <p:ext uri="{BB962C8B-B14F-4D97-AF65-F5344CB8AC3E}">
        <p14:creationId xmlns:p14="http://schemas.microsoft.com/office/powerpoint/2010/main" val="33476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192" y="1588"/>
                        <a:ext cx="1191"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3887391" y="1386348"/>
            <a:ext cx="4629150" cy="4474702"/>
          </a:xfrm>
          <a:prstGeom prst="rect">
            <a:avLst/>
          </a:prstGeom>
        </p:spPr>
        <p:txBody>
          <a:bodyPr>
            <a:noAutofit/>
          </a:bodyPr>
          <a:lstStyle>
            <a:lvl1pPr algn="l" defTabSz="685800" rtl="0" eaLnBrk="1" latinLnBrk="0" hangingPunct="1">
              <a:lnSpc>
                <a:spcPct val="90000"/>
              </a:lnSpc>
              <a:buClr>
                <a:srgbClr val="BB5D00"/>
              </a:buClr>
              <a:defRPr lang="en-US" sz="1500" b="0" i="0" kern="1200" dirty="0">
                <a:solidFill>
                  <a:schemeClr val="tx1"/>
                </a:solidFill>
                <a:latin typeface="Arial" panose="020B0604020202020204" pitchFamily="34" charset="0"/>
                <a:ea typeface="+mn-ea"/>
                <a:cs typeface="Arial" panose="020B0604020202020204" pitchFamily="34" charset="0"/>
              </a:defRPr>
            </a:lvl1pPr>
            <a:lvl2pPr marL="429816" indent="-215504" algn="l" defTabSz="685800" rtl="0" eaLnBrk="1" latinLnBrk="0" hangingPunct="1">
              <a:lnSpc>
                <a:spcPct val="90000"/>
              </a:lnSpc>
              <a:buClr>
                <a:srgbClr val="BB5D00"/>
              </a:buClr>
              <a:defRPr lang="en-US" sz="1350" b="0" i="0" kern="1200" dirty="0">
                <a:solidFill>
                  <a:schemeClr val="tx1"/>
                </a:solidFill>
                <a:latin typeface="Arial" panose="020B0604020202020204" pitchFamily="34" charset="0"/>
                <a:ea typeface="+mn-ea"/>
                <a:cs typeface="Arial" panose="020B0604020202020204" pitchFamily="34" charset="0"/>
              </a:defRPr>
            </a:lvl2pPr>
            <a:lvl3pPr marL="553641" indent="-208360" algn="l" defTabSz="685800" rtl="0" eaLnBrk="1" latinLnBrk="0" hangingPunct="1">
              <a:lnSpc>
                <a:spcPct val="90000"/>
              </a:lnSpc>
              <a:buClr>
                <a:srgbClr val="BB5D00"/>
              </a:buClr>
              <a:defRPr lang="en-US" sz="1200" b="0" i="0" kern="1200" dirty="0">
                <a:solidFill>
                  <a:schemeClr val="tx1"/>
                </a:solidFill>
                <a:latin typeface="Arial" panose="020B0604020202020204" pitchFamily="34" charset="0"/>
                <a:ea typeface="+mn-ea"/>
                <a:cs typeface="Arial" panose="020B0604020202020204" pitchFamily="34" charset="0"/>
              </a:defRPr>
            </a:lvl3pPr>
            <a:lvl4pPr marL="685800" indent="-169069" algn="l" defTabSz="685800" rtl="0" eaLnBrk="1" latinLnBrk="0" hangingPunct="1">
              <a:lnSpc>
                <a:spcPct val="90000"/>
              </a:lnSpc>
              <a:buClr>
                <a:srgbClr val="BB5D00"/>
              </a:buClr>
              <a:defRPr lang="en-US" sz="1050" b="0" i="0" kern="1200" dirty="0">
                <a:solidFill>
                  <a:schemeClr val="tx1"/>
                </a:solidFill>
                <a:latin typeface="Arial" panose="020B0604020202020204" pitchFamily="34" charset="0"/>
                <a:ea typeface="+mn-ea"/>
                <a:cs typeface="Arial" panose="020B0604020202020204" pitchFamily="34" charset="0"/>
              </a:defRPr>
            </a:lvl4pPr>
            <a:lvl5pPr algn="l" defTabSz="685800" rtl="0" eaLnBrk="1" latinLnBrk="0" hangingPunct="1">
              <a:lnSpc>
                <a:spcPct val="90000"/>
              </a:lnSpc>
              <a:buClr>
                <a:srgbClr val="BB5D00"/>
              </a:buClr>
              <a:defRPr lang="en-US" sz="1500" b="0" i="0" kern="1200" dirty="0">
                <a:solidFill>
                  <a:schemeClr val="tx1"/>
                </a:solidFill>
                <a:latin typeface="Arial" panose="020B0604020202020204" pitchFamily="34" charset="0"/>
                <a:ea typeface="+mn-ea"/>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noAutofit/>
          </a:bodyPr>
          <a:lstStyle/>
          <a:p>
            <a:endParaRPr lang="en-US" dirty="0"/>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noAutofit/>
          </a:bodyPr>
          <a:lstStyle/>
          <a:p>
            <a:endParaRPr lang="en-US" dirty="0"/>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7509164" y="6577565"/>
            <a:ext cx="1634835" cy="281561"/>
          </a:xfrm>
          <a:prstGeom prst="rect">
            <a:avLst/>
          </a:prstGeom>
        </p:spPr>
        <p:txBody>
          <a:bodyPr>
            <a:noAutofit/>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339366" y="365128"/>
            <a:ext cx="7169800"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108078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923491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2"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98972" y="6577563"/>
            <a:ext cx="1045029" cy="280438"/>
          </a:xfrm>
          <a:prstGeom prst="rect">
            <a:avLst/>
          </a:prstGeom>
        </p:spPr>
        <p:txBody>
          <a:bodyPr/>
          <a:lstStyle>
            <a:lvl1pPr>
              <a:defRPr sz="675">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9366" y="1519521"/>
            <a:ext cx="8434984" cy="4464423"/>
          </a:xfrm>
          <a:prstGeom prst="rect">
            <a:avLst/>
          </a:prstGeom>
        </p:spPr>
        <p:txBody>
          <a:bodyPr>
            <a:noAutofit/>
          </a:bodyPr>
          <a:lstStyle>
            <a:lvl1pPr algn="l" defTabSz="685800" rtl="0" eaLnBrk="1" latinLnBrk="0" hangingPunct="1">
              <a:lnSpc>
                <a:spcPct val="90000"/>
              </a:lnSpc>
              <a:buClr>
                <a:srgbClr val="BB5D00"/>
              </a:buClr>
              <a:defRPr lang="en-US" sz="1500" b="0" i="0" kern="1200" dirty="0">
                <a:solidFill>
                  <a:schemeClr val="tx1"/>
                </a:solidFill>
                <a:latin typeface="Arial" panose="020B0604020202020204" pitchFamily="34" charset="0"/>
                <a:ea typeface="+mn-ea"/>
                <a:cs typeface="Arial" panose="020B0604020202020204" pitchFamily="34" charset="0"/>
              </a:defRPr>
            </a:lvl1pPr>
            <a:lvl2pPr marL="346472" indent="-177404" algn="l" defTabSz="685800" rtl="0" eaLnBrk="1" latinLnBrk="0" hangingPunct="1">
              <a:lnSpc>
                <a:spcPct val="90000"/>
              </a:lnSpc>
              <a:buClr>
                <a:srgbClr val="BB5D00"/>
              </a:buClr>
              <a:buFont typeface="Arial" panose="020B0604020202020204" pitchFamily="34" charset="0"/>
              <a:buChar char="‒"/>
              <a:defRPr lang="en-US" sz="1350" b="0" i="0" kern="1200" dirty="0">
                <a:solidFill>
                  <a:schemeClr val="tx1"/>
                </a:solidFill>
                <a:latin typeface="Arial" panose="020B0604020202020204" pitchFamily="34" charset="0"/>
                <a:ea typeface="+mn-ea"/>
                <a:cs typeface="Arial" panose="020B0604020202020204" pitchFamily="34" charset="0"/>
              </a:defRPr>
            </a:lvl2pPr>
            <a:lvl3pPr marL="516731" indent="-170260" algn="l" defTabSz="685800" rtl="0" eaLnBrk="1" latinLnBrk="0" hangingPunct="1">
              <a:lnSpc>
                <a:spcPct val="90000"/>
              </a:lnSpc>
              <a:buClr>
                <a:srgbClr val="BB5D00"/>
              </a:buClr>
              <a:defRPr lang="en-US" sz="1200" b="0" i="0" kern="1200" dirty="0">
                <a:solidFill>
                  <a:schemeClr val="tx1"/>
                </a:solidFill>
                <a:latin typeface="Arial" panose="020B0604020202020204" pitchFamily="34" charset="0"/>
                <a:ea typeface="+mn-ea"/>
                <a:cs typeface="Arial" panose="020B0604020202020204" pitchFamily="34" charset="0"/>
              </a:defRPr>
            </a:lvl3pPr>
            <a:lvl4pPr marL="685800" indent="-169069" algn="l" defTabSz="685800" rtl="0" eaLnBrk="1" latinLnBrk="0" hangingPunct="1">
              <a:lnSpc>
                <a:spcPct val="90000"/>
              </a:lnSpc>
              <a:buClr>
                <a:srgbClr val="BB5D00"/>
              </a:buClr>
              <a:defRPr lang="en-US" sz="1050" b="0" i="0" kern="1200" dirty="0">
                <a:solidFill>
                  <a:schemeClr val="tx1"/>
                </a:solidFill>
                <a:latin typeface="Arial" panose="020B0604020202020204" pitchFamily="34" charset="0"/>
                <a:ea typeface="+mn-ea"/>
                <a:cs typeface="Arial" panose="020B0604020202020204" pitchFamily="34" charset="0"/>
              </a:defRPr>
            </a:lvl4pPr>
            <a:lvl5pPr marL="854869" indent="-169069" algn="l" defTabSz="685800" rtl="0" eaLnBrk="1" latinLnBrk="0" hangingPunct="1">
              <a:lnSpc>
                <a:spcPct val="90000"/>
              </a:lnSpc>
              <a:buClr>
                <a:srgbClr val="BB5D00"/>
              </a:buClr>
              <a:defRPr lang="en-US" sz="15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339365" y="365128"/>
            <a:ext cx="7225218"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4030159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98971" y="6577563"/>
            <a:ext cx="1045029"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9365" y="1519519"/>
            <a:ext cx="8434984"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2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339365" y="365126"/>
            <a:ext cx="6499180"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_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227634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72846" y="6577563"/>
            <a:ext cx="1071154"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4353" y="1519519"/>
            <a:ext cx="8234613"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2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339366" y="345272"/>
            <a:ext cx="6314822" cy="396015"/>
          </a:xfrm>
          <a:prstGeom prst="rect">
            <a:avLst/>
          </a:prstGeom>
        </p:spPr>
        <p:txBody>
          <a:bodyPr vert="horz" lIns="91440" tIns="45720" rIns="91440" bIns="45720" rtlCol="0" anchor="t">
            <a:noAutofit/>
          </a:bodyPr>
          <a:lstStyle>
            <a:lvl1pPr>
              <a:defRPr sz="2400"/>
            </a:lvl1pPr>
          </a:lstStyle>
          <a:p>
            <a:r>
              <a:rPr lang="en-US" dirty="0"/>
              <a:t>Click to edit Master title style</a:t>
            </a:r>
          </a:p>
        </p:txBody>
      </p:sp>
      <p:sp>
        <p:nvSpPr>
          <p:cNvPr id="4" name="Subtitle 2">
            <a:extLst>
              <a:ext uri="{FF2B5EF4-FFF2-40B4-BE49-F238E27FC236}">
                <a16:creationId xmlns:a16="http://schemas.microsoft.com/office/drawing/2014/main" id="{62EA5CD8-A817-B82E-4950-02ED46088567}"/>
              </a:ext>
            </a:extLst>
          </p:cNvPr>
          <p:cNvSpPr>
            <a:spLocks noGrp="1"/>
          </p:cNvSpPr>
          <p:nvPr>
            <p:ph type="subTitle" idx="13"/>
          </p:nvPr>
        </p:nvSpPr>
        <p:spPr>
          <a:xfrm>
            <a:off x="334350" y="741287"/>
            <a:ext cx="6562560" cy="311849"/>
          </a:xfrm>
          <a:prstGeom prst="rect">
            <a:avLst/>
          </a:prstGeom>
        </p:spPr>
        <p:txBody>
          <a:bodyPr>
            <a:noAutofit/>
          </a:bodyPr>
          <a:lstStyle>
            <a:lvl1pPr marL="0" indent="0" algn="l">
              <a:buNone/>
              <a:defRPr sz="18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bullet char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98971" y="6577563"/>
            <a:ext cx="1045029"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9365" y="1519519"/>
            <a:ext cx="8434984"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2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339365" y="365126"/>
            <a:ext cx="6499180"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24306376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breaker">
    <p:spTree>
      <p:nvGrpSpPr>
        <p:cNvPr id="1" name=""/>
        <p:cNvGrpSpPr/>
        <p:nvPr/>
      </p:nvGrpSpPr>
      <p:grpSpPr>
        <a:xfrm>
          <a:off x="0" y="0"/>
          <a:ext cx="0" cy="0"/>
          <a:chOff x="0" y="0"/>
          <a:chExt cx="0" cy="0"/>
        </a:xfrm>
      </p:grpSpPr>
      <p:pic>
        <p:nvPicPr>
          <p:cNvPr id="9" name="Picture 35" descr="A close-up of a metal surface&#10;&#10;Description automatically generated">
            <a:extLst>
              <a:ext uri="{FF2B5EF4-FFF2-40B4-BE49-F238E27FC236}">
                <a16:creationId xmlns:a16="http://schemas.microsoft.com/office/drawing/2014/main" id="{F0789D05-1F3A-0FA9-26DA-9B8441A400B3}"/>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7200" r="40162" b="16988"/>
          <a:stretch/>
        </p:blipFill>
        <p:spPr bwMode="auto">
          <a:xfrm>
            <a:off x="0" y="-6350"/>
            <a:ext cx="9192090"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26D8DAF-39A9-A001-BCBC-90634CB74A81}"/>
              </a:ext>
            </a:extLst>
          </p:cNvPr>
          <p:cNvSpPr/>
          <p:nvPr userDrawn="1"/>
        </p:nvSpPr>
        <p:spPr>
          <a:xfrm>
            <a:off x="706438" y="-14288"/>
            <a:ext cx="4042750" cy="6877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8" descr="A white text on a black background&#10;&#10;Description automatically generated">
            <a:extLst>
              <a:ext uri="{FF2B5EF4-FFF2-40B4-BE49-F238E27FC236}">
                <a16:creationId xmlns:a16="http://schemas.microsoft.com/office/drawing/2014/main" id="{6E03886F-D138-7BDF-8801-35702BBA506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58534" y="1013311"/>
            <a:ext cx="3789110" cy="150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A black and orange logo&#10;&#10;Description automatically generated">
            <a:extLst>
              <a:ext uri="{FF2B5EF4-FFF2-40B4-BE49-F238E27FC236}">
                <a16:creationId xmlns:a16="http://schemas.microsoft.com/office/drawing/2014/main" id="{526D9D2F-CCD3-EE84-E7A0-DB556D6D40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11788" y="5943600"/>
            <a:ext cx="24320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white surface with a brown surface&#10;&#10;Description automatically generated with medium confidence">
            <a:extLst>
              <a:ext uri="{FF2B5EF4-FFF2-40B4-BE49-F238E27FC236}">
                <a16:creationId xmlns:a16="http://schemas.microsoft.com/office/drawing/2014/main" id="{823C86D1-D06B-2959-C0E8-EF0E64DA2550}"/>
              </a:ext>
            </a:extLst>
          </p:cNvPr>
          <p:cNvPicPr preferRelativeResize="0">
            <a:picLocks noChangeArrowheads="1"/>
          </p:cNvPicPr>
          <p:nvPr userDrawn="1"/>
        </p:nvPicPr>
        <p:blipFill>
          <a:blip r:embed="rId6">
            <a:extLst>
              <a:ext uri="{28A0092B-C50C-407E-A947-70E740481C1C}">
                <a14:useLocalDpi xmlns:a14="http://schemas.microsoft.com/office/drawing/2010/main" val="0"/>
              </a:ext>
            </a:extLst>
          </a:blip>
          <a:srcRect l="76875"/>
          <a:stretch>
            <a:fillRect/>
          </a:stretch>
        </p:blipFill>
        <p:spPr bwMode="auto">
          <a:xfrm>
            <a:off x="4710612" y="-14288"/>
            <a:ext cx="46038" cy="6883401"/>
          </a:xfrm>
          <a:prstGeom prst="rect">
            <a:avLst/>
          </a:prstGeom>
          <a:noFill/>
          <a:ln>
            <a:noFill/>
          </a:ln>
          <a:effectLst>
            <a:outerShdw blurRad="50800" dist="38100" dir="2700000" algn="tl" rotWithShape="0">
              <a:srgbClr val="F69163">
                <a:alpha val="43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white surface with a brown surface&#10;&#10;Description automatically generated with medium confidence">
            <a:extLst>
              <a:ext uri="{FF2B5EF4-FFF2-40B4-BE49-F238E27FC236}">
                <a16:creationId xmlns:a16="http://schemas.microsoft.com/office/drawing/2014/main" id="{CCD3959C-8BD7-1C2A-A9A8-51FBAB7EC044}"/>
              </a:ext>
            </a:extLst>
          </p:cNvPr>
          <p:cNvPicPr preferRelativeResize="0">
            <a:picLocks noChangeArrowheads="1"/>
          </p:cNvPicPr>
          <p:nvPr userDrawn="1"/>
        </p:nvPicPr>
        <p:blipFill>
          <a:blip r:embed="rId6">
            <a:extLst>
              <a:ext uri="{28A0092B-C50C-407E-A947-70E740481C1C}">
                <a14:useLocalDpi xmlns:a14="http://schemas.microsoft.com/office/drawing/2010/main" val="0"/>
              </a:ext>
            </a:extLst>
          </a:blip>
          <a:srcRect l="76875"/>
          <a:stretch>
            <a:fillRect/>
          </a:stretch>
        </p:blipFill>
        <p:spPr bwMode="auto">
          <a:xfrm>
            <a:off x="669925" y="0"/>
            <a:ext cx="46038" cy="6865938"/>
          </a:xfrm>
          <a:prstGeom prst="rect">
            <a:avLst/>
          </a:prstGeom>
          <a:noFill/>
          <a:ln>
            <a:noFill/>
          </a:ln>
          <a:effectLst>
            <a:outerShdw blurRad="50800" dist="38100" dir="2700000" algn="tl" rotWithShape="0">
              <a:srgbClr val="F69163">
                <a:alpha val="43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7" imgW="592" imgH="595" progId="TCLayout.ActiveDocument.1">
                  <p:embed/>
                </p:oleObj>
              </mc:Choice>
              <mc:Fallback>
                <p:oleObj name="think-cell Slide" r:id="rId7"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8"/>
                      <a:stretch>
                        <a:fillRect/>
                      </a:stretch>
                    </p:blipFill>
                    <p:spPr>
                      <a:xfrm>
                        <a:off x="1191" y="1588"/>
                        <a:ext cx="1191" cy="1588"/>
                      </a:xfrm>
                      <a:prstGeom prst="rect">
                        <a:avLst/>
                      </a:prstGeom>
                    </p:spPr>
                  </p:pic>
                </p:oleObj>
              </mc:Fallback>
            </mc:AlternateContent>
          </a:graphicData>
        </a:graphic>
      </p:graphicFrame>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964100" y="1242277"/>
            <a:ext cx="3527427" cy="809625"/>
          </a:xfrm>
          <a:prstGeom prst="rect">
            <a:avLst/>
          </a:prstGeom>
        </p:spPr>
        <p:txBody>
          <a:bodyPr vert="horz" anchor="t">
            <a:noAutofit/>
          </a:bodyPr>
          <a:lstStyle>
            <a:lvl1pPr marL="0" algn="ctr" defTabSz="914400" rtl="0" eaLnBrk="1" latinLnBrk="0" hangingPunct="1">
              <a:lnSpc>
                <a:spcPct val="100000"/>
              </a:lnSpc>
              <a:spcBef>
                <a:spcPct val="0"/>
              </a:spcBef>
              <a:buNone/>
              <a:defRPr lang="en-US" sz="3000" b="1" i="0" kern="1200" dirty="0">
                <a:solidFill>
                  <a:srgbClr val="7A604D"/>
                </a:solidFill>
                <a:latin typeface="Arial" panose="020B0604020202020204" pitchFamily="34" charset="0"/>
                <a:ea typeface="+mj-ea"/>
                <a:cs typeface="Arial" panose="020B0604020202020204" pitchFamily="34" charset="0"/>
              </a:defRPr>
            </a:lvl1pPr>
          </a:lstStyle>
          <a:p>
            <a:r>
              <a:rPr lang="en-US" dirty="0"/>
              <a:t>Section Title</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userDrawn="1">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Text Placeholder 3">
            <a:extLst>
              <a:ext uri="{FF2B5EF4-FFF2-40B4-BE49-F238E27FC236}">
                <a16:creationId xmlns:a16="http://schemas.microsoft.com/office/drawing/2014/main" id="{0E0571A0-DE0A-F9E1-0E02-2DDE941EB324}"/>
              </a:ext>
            </a:extLst>
          </p:cNvPr>
          <p:cNvSpPr>
            <a:spLocks noGrp="1"/>
          </p:cNvSpPr>
          <p:nvPr>
            <p:ph type="body" sz="half" idx="2" hasCustomPrompt="1"/>
          </p:nvPr>
        </p:nvSpPr>
        <p:spPr>
          <a:xfrm>
            <a:off x="987119" y="3095313"/>
            <a:ext cx="3481389" cy="657847"/>
          </a:xfrm>
          <a:prstGeom prst="rect">
            <a:avLst/>
          </a:prstGeom>
        </p:spPr>
        <p:txBody>
          <a:bodyPr>
            <a:noAutofit/>
          </a:bodyPr>
          <a:lstStyle>
            <a:lvl1pPr marL="0" indent="0" algn="ctr">
              <a:buNone/>
              <a:defRPr sz="2000" b="1">
                <a:solidFill>
                  <a:srgbClr val="934E1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a:t>
            </a:r>
          </a:p>
        </p:txBody>
      </p:sp>
    </p:spTree>
    <p:extLst>
      <p:ext uri="{BB962C8B-B14F-4D97-AF65-F5344CB8AC3E}">
        <p14:creationId xmlns:p14="http://schemas.microsoft.com/office/powerpoint/2010/main" val="42123994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0" name="Rectangle 29">
            <a:extLst>
              <a:ext uri="{FF2B5EF4-FFF2-40B4-BE49-F238E27FC236}">
                <a16:creationId xmlns:a16="http://schemas.microsoft.com/office/drawing/2014/main" id="{E3DA4D8A-1C1C-4C01-B4D7-4BAD698EFC34}"/>
              </a:ext>
            </a:extLst>
          </p:cNvPr>
          <p:cNvSpPr/>
          <p:nvPr userDrawn="1"/>
        </p:nvSpPr>
        <p:spPr>
          <a:xfrm>
            <a:off x="2383" y="0"/>
            <a:ext cx="9141617"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4FDD1E2D-BB2B-4239-A4C5-B675E66B4293}"/>
              </a:ext>
            </a:extLst>
          </p:cNvPr>
          <p:cNvSpPr>
            <a:spLocks noGrp="1"/>
          </p:cNvSpPr>
          <p:nvPr>
            <p:ph type="ctrTitle"/>
          </p:nvPr>
        </p:nvSpPr>
        <p:spPr>
          <a:xfrm>
            <a:off x="519116" y="1950099"/>
            <a:ext cx="7903083" cy="807393"/>
          </a:xfrm>
          <a:prstGeom prst="rect">
            <a:avLst/>
          </a:prstGeom>
        </p:spPr>
        <p:txBody>
          <a:bodyPr vert="horz" anchor="t">
            <a:noAutofit/>
          </a:bodyPr>
          <a:lstStyle>
            <a:lvl1pPr marL="0" algn="l" defTabSz="914400" rtl="0" eaLnBrk="1" latinLnBrk="0" hangingPunct="1">
              <a:lnSpc>
                <a:spcPct val="100000"/>
              </a:lnSpc>
              <a:spcBef>
                <a:spcPct val="0"/>
              </a:spcBef>
              <a:buNone/>
              <a:defRPr lang="en-US" sz="3000" b="1" i="0" kern="1200" dirty="0">
                <a:solidFill>
                  <a:srgbClr val="7A604D"/>
                </a:solidFill>
                <a:latin typeface="Arial" panose="020B0604020202020204" pitchFamily="34" charset="0"/>
                <a:ea typeface="+mj-ea"/>
                <a:cs typeface="Arial" panose="020B0604020202020204" pitchFamily="34" charset="0"/>
              </a:defRPr>
            </a:lvl1pPr>
          </a:lstStyle>
          <a:p>
            <a:r>
              <a:rPr lang="en-US" dirty="0"/>
              <a:t>Click to edit</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userDrawn="1">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pic>
        <p:nvPicPr>
          <p:cNvPr id="2" name="Picture 35" descr="A close-up of a metal surface&#10;&#10;Description automatically generated">
            <a:extLst>
              <a:ext uri="{FF2B5EF4-FFF2-40B4-BE49-F238E27FC236}">
                <a16:creationId xmlns:a16="http://schemas.microsoft.com/office/drawing/2014/main" id="{20C11B64-0E48-0792-C6A3-D975EC04A898}"/>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3449" r="29078" b="67675"/>
          <a:stretch/>
        </p:blipFill>
        <p:spPr bwMode="auto">
          <a:xfrm>
            <a:off x="0" y="0"/>
            <a:ext cx="9144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white text on a black background&#10;&#10;Description automatically generated">
            <a:extLst>
              <a:ext uri="{FF2B5EF4-FFF2-40B4-BE49-F238E27FC236}">
                <a16:creationId xmlns:a16="http://schemas.microsoft.com/office/drawing/2014/main" id="{75C67242-0CEA-EBAD-42C5-59778C0EB41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19115" y="234950"/>
            <a:ext cx="3214687"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0CEBC34-A16A-8704-C780-53EB3E481E74}"/>
              </a:ext>
            </a:extLst>
          </p:cNvPr>
          <p:cNvPicPr>
            <a:picLocks noChangeAspect="1" noChangeArrowheads="1"/>
          </p:cNvPicPr>
          <p:nvPr userDrawn="1"/>
        </p:nvPicPr>
        <p:blipFill>
          <a:blip r:embed="rId7"/>
          <a:srcRect/>
          <a:stretch>
            <a:fillRect/>
          </a:stretch>
        </p:blipFill>
        <p:spPr bwMode="auto">
          <a:xfrm>
            <a:off x="6248189" y="782770"/>
            <a:ext cx="2174011" cy="609911"/>
          </a:xfrm>
          <a:prstGeom prst="rect">
            <a:avLst/>
          </a:prstGeom>
          <a:noFill/>
          <a:ln>
            <a:noFill/>
          </a:ln>
          <a:effectLst>
            <a:outerShdw dir="5400000" algn="ctr" rotWithShape="0">
              <a:srgbClr val="332E29"/>
            </a:outerShdw>
            <a:softEdge rad="0"/>
          </a:effectLst>
        </p:spPr>
      </p:pic>
      <p:pic>
        <p:nvPicPr>
          <p:cNvPr id="7" name="Picture 6" descr="A white surface with a brown surface&#10;&#10;Description automatically generated with medium confidence">
            <a:extLst>
              <a:ext uri="{FF2B5EF4-FFF2-40B4-BE49-F238E27FC236}">
                <a16:creationId xmlns:a16="http://schemas.microsoft.com/office/drawing/2014/main" id="{16AC72AF-3AB0-08C1-7CC8-EB33B8F9B2D4}"/>
              </a:ext>
            </a:extLst>
          </p:cNvPr>
          <p:cNvPicPr preferRelativeResize="0">
            <a:picLocks/>
          </p:cNvPicPr>
          <p:nvPr userDrawn="1"/>
        </p:nvPicPr>
        <p:blipFill rotWithShape="1">
          <a:blip r:embed="rId8"/>
          <a:srcRect t="76875"/>
          <a:stretch/>
        </p:blipFill>
        <p:spPr>
          <a:xfrm>
            <a:off x="519117" y="2757492"/>
            <a:ext cx="7903082" cy="45719"/>
          </a:xfrm>
          <a:prstGeom prst="rect">
            <a:avLst/>
          </a:prstGeom>
          <a:effectLst>
            <a:outerShdw blurRad="50800" dist="38100" dir="2700000" algn="tl" rotWithShape="0">
              <a:srgbClr val="F69163">
                <a:alpha val="44000"/>
              </a:srgbClr>
            </a:outerShdw>
          </a:effectLst>
        </p:spPr>
      </p:pic>
      <p:sp>
        <p:nvSpPr>
          <p:cNvPr id="14" name="Content Placeholder 2">
            <a:extLst>
              <a:ext uri="{FF2B5EF4-FFF2-40B4-BE49-F238E27FC236}">
                <a16:creationId xmlns:a16="http://schemas.microsoft.com/office/drawing/2014/main" id="{5B13D619-FBFD-0B33-AE1F-A82BFE50BAF6}"/>
              </a:ext>
            </a:extLst>
          </p:cNvPr>
          <p:cNvSpPr>
            <a:spLocks noGrp="1"/>
          </p:cNvSpPr>
          <p:nvPr>
            <p:ph idx="1"/>
          </p:nvPr>
        </p:nvSpPr>
        <p:spPr>
          <a:xfrm>
            <a:off x="3700093" y="3006187"/>
            <a:ext cx="4722106" cy="3227322"/>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2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
            <a:extLst>
              <a:ext uri="{FF2B5EF4-FFF2-40B4-BE49-F238E27FC236}">
                <a16:creationId xmlns:a16="http://schemas.microsoft.com/office/drawing/2014/main" id="{0E0571A0-DE0A-F9E1-0E02-2DDE941EB324}"/>
              </a:ext>
            </a:extLst>
          </p:cNvPr>
          <p:cNvSpPr>
            <a:spLocks noGrp="1"/>
          </p:cNvSpPr>
          <p:nvPr>
            <p:ph type="body" sz="half" idx="2"/>
          </p:nvPr>
        </p:nvSpPr>
        <p:spPr>
          <a:xfrm>
            <a:off x="519117" y="3006187"/>
            <a:ext cx="3081930" cy="3227322"/>
          </a:xfrm>
          <a:prstGeom prst="rect">
            <a:avLst/>
          </a:prstGeom>
        </p:spPr>
        <p:txBody>
          <a:bodyPr>
            <a:noAutofit/>
          </a:bodyPr>
          <a:lstStyle>
            <a:lvl1pPr marL="0" indent="0">
              <a:buNone/>
              <a:defRPr sz="2000" b="1">
                <a:solidFill>
                  <a:srgbClr val="934E1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79438583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title head and bulle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7AB01-72F4-DA78-DE6A-143653CC61C3}"/>
              </a:ext>
            </a:extLst>
          </p:cNvPr>
          <p:cNvSpPr/>
          <p:nvPr userDrawn="1"/>
        </p:nvSpPr>
        <p:spPr>
          <a:xfrm>
            <a:off x="0" y="0"/>
            <a:ext cx="9147177" cy="113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5" descr="A close up of a brown surface&#10;&#10;Description automatically generated">
            <a:extLst>
              <a:ext uri="{FF2B5EF4-FFF2-40B4-BE49-F238E27FC236}">
                <a16:creationId xmlns:a16="http://schemas.microsoft.com/office/drawing/2014/main" id="{967D56E5-70FB-9F82-4B19-6EDBF61E0A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274" t="4546" r="37305" b="26671"/>
          <a:stretch>
            <a:fillRect/>
          </a:stretch>
        </p:blipFill>
        <p:spPr bwMode="auto">
          <a:xfrm>
            <a:off x="6265767" y="4"/>
            <a:ext cx="2890837"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ext&#10;&#10;Description automatically generated">
            <a:extLst>
              <a:ext uri="{FF2B5EF4-FFF2-40B4-BE49-F238E27FC236}">
                <a16:creationId xmlns:a16="http://schemas.microsoft.com/office/drawing/2014/main" id="{160FA8D5-163C-1AA3-C5F0-22EB68D8672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37452" y="381000"/>
            <a:ext cx="14970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A brown triangle with a black background&#10;&#10;Description automatically generated">
            <a:extLst>
              <a:ext uri="{FF2B5EF4-FFF2-40B4-BE49-F238E27FC236}">
                <a16:creationId xmlns:a16="http://schemas.microsoft.com/office/drawing/2014/main" id="{9CF3C1A4-7B6A-3380-E024-123249A9BC9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16089" t="18593" r="-19820"/>
          <a:stretch>
            <a:fillRect/>
          </a:stretch>
        </p:blipFill>
        <p:spPr bwMode="auto">
          <a:xfrm>
            <a:off x="4445" y="3179"/>
            <a:ext cx="984251"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C82986C-65BB-EF16-912F-CAACDF01649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156266" y="65088"/>
            <a:ext cx="187642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white surface with a brown surface&#10;&#10;Description automatically generated with medium confidence">
            <a:extLst>
              <a:ext uri="{FF2B5EF4-FFF2-40B4-BE49-F238E27FC236}">
                <a16:creationId xmlns:a16="http://schemas.microsoft.com/office/drawing/2014/main" id="{2E39642D-1815-7011-8B3F-117B2F3B7EF8}"/>
              </a:ext>
            </a:extLst>
          </p:cNvPr>
          <p:cNvPicPr preferRelativeResize="0">
            <a:picLocks/>
          </p:cNvPicPr>
          <p:nvPr userDrawn="1"/>
        </p:nvPicPr>
        <p:blipFill rotWithShape="1">
          <a:blip r:embed="rId7"/>
          <a:srcRect t="76875"/>
          <a:stretch/>
        </p:blipFill>
        <p:spPr>
          <a:xfrm>
            <a:off x="9427" y="1135067"/>
            <a:ext cx="9147176" cy="52391"/>
          </a:xfrm>
          <a:prstGeom prst="rect">
            <a:avLst/>
          </a:prstGeom>
          <a:effectLst>
            <a:outerShdw blurRad="50800" dist="38100" dir="2700000" algn="tl" rotWithShape="0">
              <a:srgbClr val="F69163">
                <a:alpha val="44000"/>
              </a:srgbClr>
            </a:outerShdw>
          </a:effectLst>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8" imgW="592" imgH="595" progId="TCLayout.ActiveDocument.1">
                  <p:embed/>
                </p:oleObj>
              </mc:Choice>
              <mc:Fallback>
                <p:oleObj name="think-cell Slide" r:id="rId8"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9"/>
                      <a:stretch>
                        <a:fillRect/>
                      </a:stretch>
                    </p:blipFill>
                    <p:spPr>
                      <a:xfrm>
                        <a:off x="1191" y="1588"/>
                        <a:ext cx="1191"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98971" y="6577563"/>
            <a:ext cx="1045029"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9365" y="1519519"/>
            <a:ext cx="8434984"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buFont typeface="Arial" panose="020B0604020202020204" pitchFamily="34" charset="0"/>
              <a:buChar char="–"/>
              <a:defRPr lang="en-US" sz="12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339365" y="365126"/>
            <a:ext cx="6499180" cy="675389"/>
          </a:xfrm>
          <a:prstGeom prst="rect">
            <a:avLst/>
          </a:prstGeom>
        </p:spPr>
        <p:txBody>
          <a:bodyPr vert="horz" lIns="91440" tIns="45720" rIns="91440" bIns="45720" rtlCol="0" anchor="ctr">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1509306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 Id="rId27" Type="http://schemas.openxmlformats.org/officeDocument/2006/relationships/image" Target="../media/image4.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0.xml"/><Relationship Id="rId7" Type="http://schemas.openxmlformats.org/officeDocument/2006/relationships/oleObject" Target="../embeddings/oleObject18.bin"/><Relationship Id="rId2"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27.jpg"/></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theme" Target="../theme/theme3.xml"/><Relationship Id="rId7"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image" Target="../media/image27.jpg"/><Relationship Id="rId4" Type="http://schemas.openxmlformats.org/officeDocument/2006/relationships/tags" Target="../tags/tag22.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35" descr="A close-up of a metal surface&#10;&#10;Description automatically generated">
            <a:extLst>
              <a:ext uri="{FF2B5EF4-FFF2-40B4-BE49-F238E27FC236}">
                <a16:creationId xmlns:a16="http://schemas.microsoft.com/office/drawing/2014/main" id="{7CB497B2-CC29-19A5-BACB-5774FC90E43F}"/>
              </a:ext>
            </a:extLst>
          </p:cNvPr>
          <p:cNvPicPr>
            <a:picLocks noChangeAspect="1" noChangeArrowheads="1"/>
          </p:cNvPicPr>
          <p:nvPr userDrawn="1"/>
        </p:nvPicPr>
        <p:blipFill rotWithShape="1">
          <a:blip r:embed="rId23"/>
          <a:srcRect l="12154" t="33636" r="43427" b="58009"/>
          <a:stretch/>
        </p:blipFill>
        <p:spPr bwMode="auto">
          <a:xfrm>
            <a:off x="2382" y="0"/>
            <a:ext cx="9144794" cy="1165225"/>
          </a:xfrm>
          <a:prstGeom prst="rect">
            <a:avLst/>
          </a:prstGeom>
          <a:solidFill>
            <a:srgbClr val="705949"/>
          </a:solidFill>
          <a:ln>
            <a:noFill/>
          </a:ln>
          <a:effectLst>
            <a:outerShdw blurRad="50800" dist="38100" dir="2700000" algn="tl" rotWithShape="0">
              <a:prstClr val="black">
                <a:alpha val="40000"/>
              </a:prstClr>
            </a:outerShdw>
          </a:effectLst>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22"/>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24" imgW="592" imgH="595" progId="TCLayout.ActiveDocument.1">
                  <p:embed/>
                </p:oleObj>
              </mc:Choice>
              <mc:Fallback>
                <p:oleObj name="think-cell Slide" r:id="rId24"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5"/>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3999"/>
            <a:ext cx="20574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3999"/>
            <a:ext cx="30861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339365" y="1514479"/>
            <a:ext cx="8436645" cy="4662484"/>
          </a:xfrm>
          <a:prstGeom prst="rect">
            <a:avLst/>
          </a:prstGeom>
        </p:spPr>
        <p:txBody>
          <a:bodyPr vert="horz" lIns="91440" tIns="45720" rIns="91440" bIns="45720" rtlCol="0">
            <a:noAutofit/>
          </a:bodyPr>
          <a:lstStyle/>
          <a:p>
            <a:pPr lvl="0"/>
            <a:r>
              <a:rPr lang="en-US" dirty="0"/>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dirty="0"/>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dirty="0"/>
              <a:t>Fourth level</a:t>
            </a:r>
          </a:p>
        </p:txBody>
      </p:sp>
      <p:pic>
        <p:nvPicPr>
          <p:cNvPr id="13" name="Picture 12" descr="A picture containing text&#10;&#10;Description automatically generated">
            <a:extLst>
              <a:ext uri="{FF2B5EF4-FFF2-40B4-BE49-F238E27FC236}">
                <a16:creationId xmlns:a16="http://schemas.microsoft.com/office/drawing/2014/main" id="{3D2FCCF6-CEBC-2223-ED70-93061B1A75E5}"/>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571245" y="430219"/>
            <a:ext cx="14970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white surface with a brown surface&#10;&#10;Description automatically generated with medium confidence">
            <a:extLst>
              <a:ext uri="{FF2B5EF4-FFF2-40B4-BE49-F238E27FC236}">
                <a16:creationId xmlns:a16="http://schemas.microsoft.com/office/drawing/2014/main" id="{95C120FD-C9E8-90AB-E350-560BAD6FA9E2}"/>
              </a:ext>
            </a:extLst>
          </p:cNvPr>
          <p:cNvPicPr preferRelativeResize="0">
            <a:picLocks/>
          </p:cNvPicPr>
          <p:nvPr userDrawn="1"/>
        </p:nvPicPr>
        <p:blipFill rotWithShape="1">
          <a:blip r:embed="rId27"/>
          <a:srcRect t="76875"/>
          <a:stretch/>
        </p:blipFill>
        <p:spPr>
          <a:xfrm>
            <a:off x="0" y="1135067"/>
            <a:ext cx="9147176" cy="52391"/>
          </a:xfrm>
          <a:prstGeom prst="rect">
            <a:avLst/>
          </a:prstGeom>
          <a:effectLst>
            <a:outerShdw blurRad="50800" dist="38100" dir="2700000" algn="tl" rotWithShape="0">
              <a:srgbClr val="F69163">
                <a:alpha val="44000"/>
              </a:srgbClr>
            </a:outerShdw>
          </a:effectLst>
        </p:spPr>
      </p:pic>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339365" y="365126"/>
            <a:ext cx="6333809" cy="675389"/>
          </a:xfrm>
          <a:prstGeom prst="rect">
            <a:avLst/>
          </a:prstGeom>
        </p:spPr>
        <p:txBody>
          <a:bodyPr vert="horz" lIns="91440" tIns="45720" rIns="91440" bIns="45720" rtlCol="0" anchor="ctr">
            <a:noAutofit/>
          </a:bodyPr>
          <a:lstStyle/>
          <a:p>
            <a:r>
              <a:rPr lang="en-US" dirty="0"/>
              <a:t>Click to edit Master title style</a:t>
            </a:r>
          </a:p>
        </p:txBody>
      </p:sp>
      <p:pic>
        <p:nvPicPr>
          <p:cNvPr id="10" name="Picture 9">
            <a:extLst>
              <a:ext uri="{FF2B5EF4-FFF2-40B4-BE49-F238E27FC236}">
                <a16:creationId xmlns:a16="http://schemas.microsoft.com/office/drawing/2014/main" id="{DB0F4D90-F3E1-A599-9629-AEAD25C7C4E0}"/>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4854461" y="58738"/>
            <a:ext cx="32702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43" r:id="rId2"/>
    <p:sldLayoutId id="2147483707" r:id="rId3"/>
    <p:sldLayoutId id="2147483733" r:id="rId4"/>
    <p:sldLayoutId id="2147483745" r:id="rId5"/>
    <p:sldLayoutId id="2147483706" r:id="rId6"/>
    <p:sldLayoutId id="2147483742" r:id="rId7"/>
    <p:sldLayoutId id="2147483744" r:id="rId8"/>
    <p:sldLayoutId id="2147483747" r:id="rId9"/>
    <p:sldLayoutId id="2147483757" r:id="rId10"/>
    <p:sldLayoutId id="2147483741" r:id="rId11"/>
    <p:sldLayoutId id="2147483719" r:id="rId12"/>
    <p:sldLayoutId id="2147483726" r:id="rId13"/>
    <p:sldLayoutId id="2147483731" r:id="rId14"/>
    <p:sldLayoutId id="2147483732" r:id="rId15"/>
    <p:sldLayoutId id="2147483758" r:id="rId16"/>
    <p:sldLayoutId id="2147483759" r:id="rId17"/>
    <p:sldLayoutId id="2147483760" r:id="rId18"/>
    <p:sldLayoutId id="2147483761" r:id="rId19"/>
    <p:sldLayoutId id="2147483762" r:id="rId20"/>
  </p:sldLayoutIdLst>
  <p:hf hdr="0" ftr="0" dt="0"/>
  <p:txStyles>
    <p:titleStyle>
      <a:lvl1pPr algn="l" defTabSz="914400" rtl="0" eaLnBrk="1" latinLnBrk="0" hangingPunct="1">
        <a:lnSpc>
          <a:spcPct val="85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10000"/>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Font typeface="Courier New" panose="02070309020205020404" pitchFamily="49" charset="0"/>
        <a:buChar char="o"/>
        <a:defRPr lang="en-US" sz="1600" b="0" i="0" kern="1200" dirty="0">
          <a:solidFill>
            <a:schemeClr val="tx1"/>
          </a:solidFill>
          <a:latin typeface="Arial" panose="020B0604020202020204" pitchFamily="34" charset="0"/>
          <a:ea typeface="+mn-ea"/>
          <a:cs typeface="Arial" panose="020B0604020202020204" pitchFamily="34" charset="0"/>
        </a:defRPr>
      </a:lvl3pPr>
      <a:lvl4pPr marL="801688" indent="-112713" algn="l" defTabSz="914400" rtl="0" eaLnBrk="1" latinLnBrk="0" hangingPunct="1">
        <a:lnSpc>
          <a:spcPct val="90000"/>
        </a:lnSpc>
        <a:spcBef>
          <a:spcPts val="500"/>
        </a:spcBef>
        <a:buClr>
          <a:srgbClr val="DF572A"/>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Clr>
          <a:srgbClr val="DF572A"/>
        </a:buClr>
        <a:buFont typeface="Arial" panose="020B0604020202020204" pitchFamily="34" charset="0"/>
        <a:buChar char="–"/>
        <a:tabLst>
          <a:tab pos="1027113" algn="l"/>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EB0AD0-4C98-426D-BAA3-25E2CF835137}"/>
              </a:ext>
            </a:extLst>
          </p:cNvPr>
          <p:cNvSpPr/>
          <p:nvPr userDrawn="1"/>
        </p:nvSpPr>
        <p:spPr>
          <a:xfrm>
            <a:off x="0" y="88779"/>
            <a:ext cx="9144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23" name="Straight Connector 22">
            <a:extLst>
              <a:ext uri="{FF2B5EF4-FFF2-40B4-BE49-F238E27FC236}">
                <a16:creationId xmlns:a16="http://schemas.microsoft.com/office/drawing/2014/main" id="{702E90ED-B9CF-4A22-B612-EDC100DEC451}"/>
              </a:ext>
            </a:extLst>
          </p:cNvPr>
          <p:cNvCxnSpPr>
            <a:cxnSpLocks/>
          </p:cNvCxnSpPr>
          <p:nvPr userDrawn="1"/>
        </p:nvCxnSpPr>
        <p:spPr>
          <a:xfrm>
            <a:off x="0" y="1113878"/>
            <a:ext cx="9144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A89F966C-1327-4A5E-8781-C4846BE4A8B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256" t="1225" r="64259" b="44"/>
          <a:stretch/>
        </p:blipFill>
        <p:spPr>
          <a:xfrm rot="16200000">
            <a:off x="4423878" y="-4425704"/>
            <a:ext cx="296247" cy="9144000"/>
          </a:xfrm>
          <a:prstGeom prst="rect">
            <a:avLst/>
          </a:prstGeom>
        </p:spPr>
      </p:pic>
      <p:pic>
        <p:nvPicPr>
          <p:cNvPr id="25" name="Picture 24" descr="Logo&#10;&#10;Description automatically generated">
            <a:extLst>
              <a:ext uri="{FF2B5EF4-FFF2-40B4-BE49-F238E27FC236}">
                <a16:creationId xmlns:a16="http://schemas.microsoft.com/office/drawing/2014/main" id="{A72CBD68-267E-475A-9F1F-EBD0B09B83C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73126" y="15968"/>
            <a:ext cx="2387595" cy="255067"/>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396A6835-891D-46DA-B6CB-7661AF77412B}"/>
              </a:ext>
            </a:extLst>
          </p:cNvPr>
          <p:cNvPicPr>
            <a:picLocks noChangeAspect="1"/>
          </p:cNvPicPr>
          <p:nvPr userDrawn="1"/>
        </p:nvPicPr>
        <p:blipFill>
          <a:blip r:embed="rId6"/>
          <a:stretch>
            <a:fillRect/>
          </a:stretch>
        </p:blipFill>
        <p:spPr>
          <a:xfrm>
            <a:off x="7630460" y="398192"/>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3"/>
            </p:custData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name="think-cell Slide" r:id="rId7" imgW="592" imgH="595" progId="TCLayout.ActiveDocument.1">
                  <p:embed/>
                </p:oleObj>
              </mc:Choice>
              <mc:Fallback>
                <p:oleObj name="think-cell Slide" r:id="rId7"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8"/>
                      <a:stretch>
                        <a:fillRect/>
                      </a:stretch>
                    </p:blipFill>
                    <p:spPr>
                      <a:xfrm>
                        <a:off x="1192"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4001"/>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latin typeface="D-DIN" panose="020B0504030202030204" pitchFamily="34" charset="77"/>
              </a:defRPr>
            </a:lvl1pPr>
          </a:lstStyle>
          <a:p>
            <a:endParaRPr lang="en-US" dirty="0"/>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4001"/>
            <a:ext cx="3086100" cy="365125"/>
          </a:xfrm>
          <a:prstGeom prst="rect">
            <a:avLst/>
          </a:prstGeom>
        </p:spPr>
        <p:txBody>
          <a:bodyPr vert="horz" lIns="91440" tIns="45720" rIns="91440" bIns="45720" rtlCol="0" anchor="ctr">
            <a:noAutofit/>
          </a:bodyPr>
          <a:lstStyle>
            <a:lvl1pPr algn="ctr">
              <a:defRPr sz="900">
                <a:solidFill>
                  <a:schemeClr val="tx1">
                    <a:tint val="75000"/>
                  </a:schemeClr>
                </a:solidFill>
                <a:latin typeface="D-DIN" panose="020B0504030202030204" pitchFamily="34" charset="77"/>
              </a:defRPr>
            </a:lvl1pPr>
          </a:lstStyle>
          <a:p>
            <a:endParaRPr lang="en-US" dirty="0"/>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319753" y="6577563"/>
            <a:ext cx="824248" cy="280436"/>
          </a:xfrm>
          <a:prstGeom prst="rect">
            <a:avLst/>
          </a:prstGeom>
        </p:spPr>
        <p:txBody>
          <a:bodyPr>
            <a:noAutofit/>
          </a:bodyPr>
          <a:lstStyle>
            <a:lvl1pPr algn="r">
              <a:defRPr sz="675">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339366" y="365128"/>
            <a:ext cx="7200040" cy="675389"/>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339365" y="1514479"/>
            <a:ext cx="8436645" cy="4662484"/>
          </a:xfrm>
          <a:prstGeom prst="rect">
            <a:avLst/>
          </a:prstGeom>
        </p:spPr>
        <p:txBody>
          <a:bodyPr vert="horz" lIns="91440" tIns="45720" rIns="91440" bIns="45720" rtlCol="0">
            <a:noAutofit/>
          </a:bodyPr>
          <a:lstStyle/>
          <a:p>
            <a:pPr lvl="0"/>
            <a:r>
              <a:rPr lang="en-US" dirty="0"/>
              <a:t>Click to edit Master text styles</a:t>
            </a:r>
          </a:p>
          <a:p>
            <a:pPr marL="428625" lvl="1" indent="-214313" algn="l" defTabSz="685800" rtl="0" eaLnBrk="1" latinLnBrk="0" hangingPunct="1">
              <a:lnSpc>
                <a:spcPct val="90000"/>
              </a:lnSpc>
              <a:spcBef>
                <a:spcPts val="375"/>
              </a:spcBef>
              <a:buClr>
                <a:srgbClr val="BB5D00"/>
              </a:buClr>
              <a:buFont typeface="Arial" panose="020B0604020202020204" pitchFamily="34" charset="0"/>
              <a:buChar char="‒"/>
            </a:pPr>
            <a:r>
              <a:rPr lang="en-US" dirty="0"/>
              <a:t>Second level</a:t>
            </a:r>
          </a:p>
          <a:p>
            <a:pPr marL="516731" lvl="2" indent="-170260" algn="l" defTabSz="685800" rtl="0" eaLnBrk="1" latinLnBrk="0" hangingPunct="1">
              <a:lnSpc>
                <a:spcPct val="90000"/>
              </a:lnSpc>
              <a:spcBef>
                <a:spcPts val="375"/>
              </a:spcBef>
              <a:buClr>
                <a:srgbClr val="BB5D00"/>
              </a:buClr>
              <a:buSzPct val="85000"/>
              <a:buFont typeface="Courier New" panose="02070309020205020404" pitchFamily="49" charset="0"/>
              <a:buChar char="o"/>
            </a:pPr>
            <a:r>
              <a:rPr lang="en-US" dirty="0"/>
              <a:t>Third level</a:t>
            </a:r>
          </a:p>
          <a:p>
            <a:pPr marL="685800" lvl="3" indent="-169069" algn="l" defTabSz="685800" rtl="0" eaLnBrk="1" latinLnBrk="0" hangingPunct="1">
              <a:lnSpc>
                <a:spcPct val="90000"/>
              </a:lnSpc>
              <a:spcBef>
                <a:spcPts val="375"/>
              </a:spcBef>
              <a:buClr>
                <a:srgbClr val="BB5D00"/>
              </a:buClr>
              <a:buFont typeface="Arial" panose="020B0604020202020204" pitchFamily="34" charset="0"/>
              <a:buChar char="•"/>
            </a:pPr>
            <a:r>
              <a:rPr lang="en-US" dirty="0"/>
              <a:t>Fourth level</a:t>
            </a:r>
          </a:p>
        </p:txBody>
      </p:sp>
    </p:spTree>
    <p:extLst>
      <p:ext uri="{BB962C8B-B14F-4D97-AF65-F5344CB8AC3E}">
        <p14:creationId xmlns:p14="http://schemas.microsoft.com/office/powerpoint/2010/main" val="560149853"/>
      </p:ext>
    </p:extLst>
  </p:cSld>
  <p:clrMap bg1="lt1" tx1="dk1" bg2="lt2" tx2="dk2" accent1="accent1" accent2="accent2" accent3="accent3" accent4="accent4" accent5="accent5" accent6="accent6" hlink="hlink" folHlink="folHlink"/>
  <p:sldLayoutIdLst>
    <p:sldLayoutId id="2147483756" r:id="rId1"/>
  </p:sldLayoutIdLst>
  <p:hf hdr="0" ftr="0" dt="0"/>
  <p:txStyles>
    <p:titleStyle>
      <a:lvl1pPr algn="l" defTabSz="914400" rtl="0" eaLnBrk="1" latinLnBrk="0" hangingPunct="1">
        <a:lnSpc>
          <a:spcPct val="85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05000"/>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Font typeface="Courier New" panose="02070309020205020404" pitchFamily="49" charset="0"/>
        <a:buChar char="o"/>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EB0AD0-4C98-426D-BAA3-25E2CF835137}"/>
              </a:ext>
            </a:extLst>
          </p:cNvPr>
          <p:cNvSpPr/>
          <p:nvPr userDrawn="1"/>
        </p:nvSpPr>
        <p:spPr>
          <a:xfrm>
            <a:off x="0" y="88779"/>
            <a:ext cx="9144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23" name="Straight Connector 22">
            <a:extLst>
              <a:ext uri="{FF2B5EF4-FFF2-40B4-BE49-F238E27FC236}">
                <a16:creationId xmlns:a16="http://schemas.microsoft.com/office/drawing/2014/main" id="{702E90ED-B9CF-4A22-B612-EDC100DEC451}"/>
              </a:ext>
            </a:extLst>
          </p:cNvPr>
          <p:cNvCxnSpPr>
            <a:cxnSpLocks/>
          </p:cNvCxnSpPr>
          <p:nvPr userDrawn="1"/>
        </p:nvCxnSpPr>
        <p:spPr>
          <a:xfrm>
            <a:off x="0" y="1113878"/>
            <a:ext cx="9144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A89F966C-1327-4A5E-8781-C4846BE4A8B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2256" t="1225" r="64259" b="44"/>
          <a:stretch/>
        </p:blipFill>
        <p:spPr>
          <a:xfrm rot="16200000">
            <a:off x="4423878" y="-4425704"/>
            <a:ext cx="296247" cy="9144000"/>
          </a:xfrm>
          <a:prstGeom prst="rect">
            <a:avLst/>
          </a:prstGeom>
        </p:spPr>
      </p:pic>
      <p:pic>
        <p:nvPicPr>
          <p:cNvPr id="25" name="Picture 24" descr="Logo&#10;&#10;Description automatically generated">
            <a:extLst>
              <a:ext uri="{FF2B5EF4-FFF2-40B4-BE49-F238E27FC236}">
                <a16:creationId xmlns:a16="http://schemas.microsoft.com/office/drawing/2014/main" id="{A72CBD68-267E-475A-9F1F-EBD0B09B83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73126" y="15968"/>
            <a:ext cx="2387595" cy="255067"/>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396A6835-891D-46DA-B6CB-7661AF77412B}"/>
              </a:ext>
            </a:extLst>
          </p:cNvPr>
          <p:cNvPicPr>
            <a:picLocks noChangeAspect="1"/>
          </p:cNvPicPr>
          <p:nvPr userDrawn="1"/>
        </p:nvPicPr>
        <p:blipFill>
          <a:blip r:embed="rId7"/>
          <a:stretch>
            <a:fillRect/>
          </a:stretch>
        </p:blipFill>
        <p:spPr>
          <a:xfrm>
            <a:off x="7630460" y="398192"/>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4"/>
            </p:custDataLst>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name="think-cell Slide" r:id="rId8" imgW="592" imgH="595" progId="TCLayout.ActiveDocument.1">
                  <p:embed/>
                </p:oleObj>
              </mc:Choice>
              <mc:Fallback>
                <p:oleObj name="think-cell Slide" r:id="rId8"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9"/>
                      <a:stretch>
                        <a:fillRect/>
                      </a:stretch>
                    </p:blipFill>
                    <p:spPr>
                      <a:xfrm>
                        <a:off x="1192"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4001"/>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latin typeface="D-DIN" panose="020B0504030202030204" pitchFamily="34" charset="77"/>
              </a:defRPr>
            </a:lvl1pPr>
          </a:lstStyle>
          <a:p>
            <a:endParaRPr lang="en-US" dirty="0"/>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4001"/>
            <a:ext cx="3086100" cy="365125"/>
          </a:xfrm>
          <a:prstGeom prst="rect">
            <a:avLst/>
          </a:prstGeom>
        </p:spPr>
        <p:txBody>
          <a:bodyPr vert="horz" lIns="91440" tIns="45720" rIns="91440" bIns="45720" rtlCol="0" anchor="ctr">
            <a:noAutofit/>
          </a:bodyPr>
          <a:lstStyle>
            <a:lvl1pPr algn="ctr">
              <a:defRPr sz="900">
                <a:solidFill>
                  <a:schemeClr val="tx1">
                    <a:tint val="75000"/>
                  </a:schemeClr>
                </a:solidFill>
                <a:latin typeface="D-DIN" panose="020B0504030202030204" pitchFamily="34" charset="77"/>
              </a:defRPr>
            </a:lvl1pPr>
          </a:lstStyle>
          <a:p>
            <a:endParaRPr lang="en-US" dirty="0"/>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319753" y="6577563"/>
            <a:ext cx="824248" cy="280436"/>
          </a:xfrm>
          <a:prstGeom prst="rect">
            <a:avLst/>
          </a:prstGeom>
        </p:spPr>
        <p:txBody>
          <a:bodyPr>
            <a:noAutofit/>
          </a:bodyPr>
          <a:lstStyle>
            <a:lvl1pPr algn="r">
              <a:defRPr sz="675">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339366" y="365128"/>
            <a:ext cx="7200040" cy="675389"/>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339365" y="1514479"/>
            <a:ext cx="8436645" cy="4662484"/>
          </a:xfrm>
          <a:prstGeom prst="rect">
            <a:avLst/>
          </a:prstGeom>
        </p:spPr>
        <p:txBody>
          <a:bodyPr vert="horz" lIns="91440" tIns="45720" rIns="91440" bIns="45720" rtlCol="0">
            <a:noAutofit/>
          </a:bodyPr>
          <a:lstStyle/>
          <a:p>
            <a:pPr lvl="0"/>
            <a:r>
              <a:rPr lang="en-US" dirty="0"/>
              <a:t>Click to edit Master text styles</a:t>
            </a:r>
          </a:p>
          <a:p>
            <a:pPr marL="428625" lvl="1" indent="-214313" algn="l" defTabSz="685800" rtl="0" eaLnBrk="1" latinLnBrk="0" hangingPunct="1">
              <a:lnSpc>
                <a:spcPct val="90000"/>
              </a:lnSpc>
              <a:spcBef>
                <a:spcPts val="375"/>
              </a:spcBef>
              <a:buClr>
                <a:srgbClr val="BB5D00"/>
              </a:buClr>
              <a:buFont typeface="Arial" panose="020B0604020202020204" pitchFamily="34" charset="0"/>
              <a:buChar char="‒"/>
            </a:pPr>
            <a:r>
              <a:rPr lang="en-US" dirty="0"/>
              <a:t>Second level</a:t>
            </a:r>
          </a:p>
          <a:p>
            <a:pPr marL="516731" lvl="2" indent="-170260" algn="l" defTabSz="685800" rtl="0" eaLnBrk="1" latinLnBrk="0" hangingPunct="1">
              <a:lnSpc>
                <a:spcPct val="90000"/>
              </a:lnSpc>
              <a:spcBef>
                <a:spcPts val="375"/>
              </a:spcBef>
              <a:buClr>
                <a:srgbClr val="BB5D00"/>
              </a:buClr>
              <a:buSzPct val="85000"/>
              <a:buFont typeface="Courier New" panose="02070309020205020404" pitchFamily="49" charset="0"/>
              <a:buChar char="o"/>
            </a:pPr>
            <a:r>
              <a:rPr lang="en-US" dirty="0"/>
              <a:t>Third level</a:t>
            </a:r>
          </a:p>
          <a:p>
            <a:pPr marL="685800" lvl="3" indent="-169069" algn="l" defTabSz="685800" rtl="0" eaLnBrk="1" latinLnBrk="0" hangingPunct="1">
              <a:lnSpc>
                <a:spcPct val="90000"/>
              </a:lnSpc>
              <a:spcBef>
                <a:spcPts val="375"/>
              </a:spcBef>
              <a:buClr>
                <a:srgbClr val="BB5D00"/>
              </a:buClr>
              <a:buFont typeface="Arial" panose="020B0604020202020204" pitchFamily="34" charset="0"/>
              <a:buChar char="•"/>
            </a:pPr>
            <a:r>
              <a:rPr lang="en-US" dirty="0"/>
              <a:t>Fourth level</a:t>
            </a:r>
          </a:p>
        </p:txBody>
      </p:sp>
    </p:spTree>
    <p:extLst>
      <p:ext uri="{BB962C8B-B14F-4D97-AF65-F5344CB8AC3E}">
        <p14:creationId xmlns:p14="http://schemas.microsoft.com/office/powerpoint/2010/main" val="731166316"/>
      </p:ext>
    </p:extLst>
  </p:cSld>
  <p:clrMap bg1="lt1" tx1="dk1" bg2="lt2" tx2="dk2" accent1="accent1" accent2="accent2" accent3="accent3" accent4="accent4" accent5="accent5" accent6="accent6" hlink="hlink" folHlink="folHlink"/>
  <p:sldLayoutIdLst>
    <p:sldLayoutId id="2147483675" r:id="rId1"/>
    <p:sldLayoutId id="2147483665" r:id="rId2"/>
  </p:sldLayoutIdLst>
  <p:hf hdr="0" ftr="0" dt="0"/>
  <p:txStyles>
    <p:titleStyle>
      <a:lvl1pPr algn="l" defTabSz="914400" rtl="0" eaLnBrk="1" latinLnBrk="0" hangingPunct="1">
        <a:lnSpc>
          <a:spcPct val="85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05000"/>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Font typeface="Courier New" panose="02070309020205020404" pitchFamily="49" charset="0"/>
        <a:buChar char="o"/>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osha.gov/sites/default/files/publications/osha3154.pdf" TargetMode="Externa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cdc.gov/niosh/topics/heatstress/heatapp.html" TargetMode="Externa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fcx.com/sites/fcx/files/documents/suppliers/csm.pdf" TargetMode="External"/><Relationship Id="rId2" Type="http://schemas.openxmlformats.org/officeDocument/2006/relationships/hyperlink" Target="https://publicportal.fmi.com/" TargetMode="External"/><Relationship Id="rId1" Type="http://schemas.openxmlformats.org/officeDocument/2006/relationships/slideLayout" Target="../slideLayouts/slideLayout3.xml"/><Relationship Id="rId4" Type="http://schemas.openxmlformats.org/officeDocument/2006/relationships/hyperlink" Target="https://view.officeapps.live.com/op/view.aspx?src=https%3A%2F%2Fpublicportal.fmi.com%2Fsites%2Fpublicportal%2Ffiles%2FFiles%2FLiability_Management_Files%2FCommunication%2520-%2520Contractor%2520HSE%2520Manual%2520Changes%2520Mar%25202024%2520final%2520v2.docx&amp;wdOrigin=BROWSELINK"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ublicportal.fmi.com/" TargetMode="External"/><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public-inspection.federalregister.gov/2024-06920.pdf" TargetMode="Externa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hyperlink" Target="mailto:talvarad@fmi.com" TargetMode="External"/><Relationship Id="rId3" Type="http://schemas.openxmlformats.org/officeDocument/2006/relationships/hyperlink" Target="mailto:agreen2@fmi.com" TargetMode="External"/><Relationship Id="rId7" Type="http://schemas.openxmlformats.org/officeDocument/2006/relationships/hyperlink" Target="mailto:asalas2@fmi.com" TargetMode="External"/><Relationship Id="rId2" Type="http://schemas.openxmlformats.org/officeDocument/2006/relationships/hyperlink" Target="mailto:tbenavid@fmi.com" TargetMode="External"/><Relationship Id="rId1" Type="http://schemas.openxmlformats.org/officeDocument/2006/relationships/slideLayout" Target="../slideLayouts/slideLayout3.xml"/><Relationship Id="rId6" Type="http://schemas.openxmlformats.org/officeDocument/2006/relationships/hyperlink" Target="mailto:rmunoz4@fmi.com" TargetMode="External"/><Relationship Id="rId5" Type="http://schemas.openxmlformats.org/officeDocument/2006/relationships/hyperlink" Target="mailto:fmaldona@fmi.com" TargetMode="External"/><Relationship Id="rId4" Type="http://schemas.openxmlformats.org/officeDocument/2006/relationships/hyperlink" Target="mailto:jpingel@fmi.com" TargetMode="External"/><Relationship Id="rId9" Type="http://schemas.openxmlformats.org/officeDocument/2006/relationships/hyperlink" Target="mailto:jacosta@fmi.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sbyro@fmi.com" TargetMode="External"/><Relationship Id="rId7" Type="http://schemas.openxmlformats.org/officeDocument/2006/relationships/hyperlink" Target="mailto:tgustafs@fmi.com" TargetMode="External"/><Relationship Id="rId2" Type="http://schemas.openxmlformats.org/officeDocument/2006/relationships/hyperlink" Target="mailto:swhite2@fmi.com" TargetMode="External"/><Relationship Id="rId1" Type="http://schemas.openxmlformats.org/officeDocument/2006/relationships/slideLayout" Target="../slideLayouts/slideLayout8.xml"/><Relationship Id="rId6" Type="http://schemas.openxmlformats.org/officeDocument/2006/relationships/hyperlink" Target="mailto:wgrief@fmi.com" TargetMode="External"/><Relationship Id="rId5" Type="http://schemas.openxmlformats.org/officeDocument/2006/relationships/hyperlink" Target="mailto:tbenavid@fmi.com" TargetMode="External"/><Relationship Id="rId4" Type="http://schemas.openxmlformats.org/officeDocument/2006/relationships/hyperlink" Target="mailto:Ekurneta@fmi.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C02B84-43C9-D365-91B7-07C7DE51FBE7}"/>
              </a:ext>
            </a:extLst>
          </p:cNvPr>
          <p:cNvSpPr txBox="1">
            <a:spLocks noChangeArrowheads="1"/>
          </p:cNvSpPr>
          <p:nvPr/>
        </p:nvSpPr>
        <p:spPr>
          <a:xfrm>
            <a:off x="360142" y="2471351"/>
            <a:ext cx="4442222" cy="1506528"/>
          </a:xfrm>
          <a:prstGeom prst="rect">
            <a:avLst/>
          </a:prstGeom>
        </p:spPr>
        <p:txBody>
          <a:bodyPr vert="horz" lIns="68580" tIns="34290" rIns="68580" bIns="34290" rtlCol="0" anchor="ctr">
            <a:noAutofit/>
          </a:bodyPr>
          <a:lstStyle>
            <a:lvl1pPr algn="l" defTabSz="914400"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a:lstStyle>
          <a:p>
            <a:r>
              <a:rPr lang="en-US" sz="2000" dirty="0">
                <a:solidFill>
                  <a:schemeClr val="bg1"/>
                </a:solidFill>
              </a:rPr>
              <a:t>Monthly Contractor HSE/GSC Meeting</a:t>
            </a:r>
            <a:br>
              <a:rPr lang="en-US" sz="2000" dirty="0">
                <a:solidFill>
                  <a:schemeClr val="bg1"/>
                </a:solidFill>
              </a:rPr>
            </a:br>
            <a:r>
              <a:rPr lang="en-US" sz="2000" dirty="0">
                <a:solidFill>
                  <a:schemeClr val="bg1"/>
                </a:solidFill>
              </a:rPr>
              <a:t>May 2024</a:t>
            </a:r>
            <a:endParaRPr lang="en-US" altLang="en-US" sz="2100" dirty="0">
              <a:solidFill>
                <a:schemeClr val="bg1"/>
              </a:solidFill>
            </a:endParaRPr>
          </a:p>
        </p:txBody>
      </p:sp>
      <p:sp>
        <p:nvSpPr>
          <p:cNvPr id="5" name="Subtitle 2">
            <a:extLst>
              <a:ext uri="{FF2B5EF4-FFF2-40B4-BE49-F238E27FC236}">
                <a16:creationId xmlns:a16="http://schemas.microsoft.com/office/drawing/2014/main" id="{07D7B3A9-6D38-8861-D94E-A9190094C203}"/>
              </a:ext>
            </a:extLst>
          </p:cNvPr>
          <p:cNvSpPr txBox="1">
            <a:spLocks noChangeArrowheads="1"/>
          </p:cNvSpPr>
          <p:nvPr/>
        </p:nvSpPr>
        <p:spPr bwMode="auto">
          <a:xfrm>
            <a:off x="360142" y="4093369"/>
            <a:ext cx="4125516"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BB5D00"/>
              </a:buClr>
              <a:buSzPct val="110000"/>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a:lnSpc>
                <a:spcPct val="90000"/>
              </a:lnSpc>
              <a:spcBef>
                <a:spcPts val="500"/>
              </a:spcBef>
              <a:buClr>
                <a:srgbClr val="DF572A"/>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a:lnSpc>
                <a:spcPct val="90000"/>
              </a:lnSpc>
              <a:spcBef>
                <a:spcPts val="500"/>
              </a:spcBef>
              <a:buClr>
                <a:srgbClr val="DF572A"/>
              </a:buClr>
              <a:buSzPct val="8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a:lnSpc>
                <a:spcPct val="90000"/>
              </a:lnSpc>
              <a:spcBef>
                <a:spcPts val="500"/>
              </a:spcBef>
              <a:buClr>
                <a:srgbClr val="DF572A"/>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a:lnSpc>
                <a:spcPct val="90000"/>
              </a:lnSpc>
              <a:spcBef>
                <a:spcPts val="500"/>
              </a:spcBef>
              <a:buClr>
                <a:srgbClr val="DF572A"/>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fontAlgn="base">
              <a:lnSpc>
                <a:spcPct val="90000"/>
              </a:lnSpc>
              <a:spcBef>
                <a:spcPts val="500"/>
              </a:spcBef>
              <a:spcAft>
                <a:spcPct val="0"/>
              </a:spcAft>
              <a:buClr>
                <a:srgbClr val="DF572A"/>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fontAlgn="base">
              <a:lnSpc>
                <a:spcPct val="90000"/>
              </a:lnSpc>
              <a:spcBef>
                <a:spcPts val="500"/>
              </a:spcBef>
              <a:spcAft>
                <a:spcPct val="0"/>
              </a:spcAft>
              <a:buClr>
                <a:srgbClr val="DF572A"/>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fontAlgn="base">
              <a:lnSpc>
                <a:spcPct val="90000"/>
              </a:lnSpc>
              <a:spcBef>
                <a:spcPts val="500"/>
              </a:spcBef>
              <a:spcAft>
                <a:spcPct val="0"/>
              </a:spcAft>
              <a:buClr>
                <a:srgbClr val="DF572A"/>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fontAlgn="base">
              <a:lnSpc>
                <a:spcPct val="90000"/>
              </a:lnSpc>
              <a:spcBef>
                <a:spcPts val="500"/>
              </a:spcBef>
              <a:spcAft>
                <a:spcPct val="0"/>
              </a:spcAft>
              <a:buClr>
                <a:srgbClr val="DF572A"/>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a:buNone/>
            </a:pPr>
            <a:r>
              <a:rPr lang="en-US" sz="1400" dirty="0">
                <a:solidFill>
                  <a:schemeClr val="bg1"/>
                </a:solidFill>
                <a:latin typeface="Arial"/>
                <a:cs typeface="Arial"/>
              </a:rPr>
              <a:t>(Incidents</a:t>
            </a:r>
            <a:r>
              <a:rPr lang="en-US" sz="1400" spc="-28" dirty="0">
                <a:solidFill>
                  <a:schemeClr val="bg1"/>
                </a:solidFill>
                <a:latin typeface="Arial"/>
                <a:cs typeface="Arial"/>
              </a:rPr>
              <a:t> </a:t>
            </a:r>
            <a:r>
              <a:rPr lang="en-US" sz="1400" dirty="0">
                <a:solidFill>
                  <a:schemeClr val="bg1"/>
                </a:solidFill>
                <a:latin typeface="Arial"/>
                <a:cs typeface="Arial"/>
              </a:rPr>
              <a:t>and</a:t>
            </a:r>
            <a:r>
              <a:rPr lang="en-US" sz="1400" spc="-34" dirty="0">
                <a:solidFill>
                  <a:schemeClr val="bg1"/>
                </a:solidFill>
                <a:latin typeface="Arial"/>
                <a:cs typeface="Arial"/>
              </a:rPr>
              <a:t> </a:t>
            </a:r>
            <a:r>
              <a:rPr lang="en-US" sz="1400" spc="-11" dirty="0">
                <a:solidFill>
                  <a:schemeClr val="bg1"/>
                </a:solidFill>
                <a:latin typeface="Arial"/>
                <a:cs typeface="Arial"/>
              </a:rPr>
              <a:t>Communications</a:t>
            </a:r>
            <a:r>
              <a:rPr lang="en-US" sz="1400" spc="-42" dirty="0">
                <a:solidFill>
                  <a:schemeClr val="bg1"/>
                </a:solidFill>
                <a:latin typeface="Arial"/>
                <a:cs typeface="Arial"/>
              </a:rPr>
              <a:t> </a:t>
            </a:r>
            <a:r>
              <a:rPr lang="en-US" sz="1400" dirty="0">
                <a:solidFill>
                  <a:schemeClr val="bg1"/>
                </a:solidFill>
                <a:latin typeface="Arial"/>
                <a:cs typeface="Arial"/>
              </a:rPr>
              <a:t>from</a:t>
            </a:r>
            <a:r>
              <a:rPr lang="en-US" sz="1400" spc="-8" dirty="0">
                <a:solidFill>
                  <a:schemeClr val="bg1"/>
                </a:solidFill>
                <a:latin typeface="Arial"/>
                <a:cs typeface="Arial"/>
              </a:rPr>
              <a:t> </a:t>
            </a:r>
            <a:r>
              <a:rPr lang="en-US" sz="1400" spc="-6" dirty="0">
                <a:solidFill>
                  <a:schemeClr val="bg1"/>
                </a:solidFill>
                <a:latin typeface="Arial"/>
                <a:cs typeface="Arial"/>
              </a:rPr>
              <a:t>April</a:t>
            </a:r>
            <a:r>
              <a:rPr lang="en-US" sz="1400" spc="-8" dirty="0">
                <a:solidFill>
                  <a:schemeClr val="bg1"/>
                </a:solidFill>
                <a:latin typeface="Arial"/>
                <a:cs typeface="Arial"/>
              </a:rPr>
              <a:t> </a:t>
            </a:r>
            <a:r>
              <a:rPr lang="en-US" sz="1400" spc="-6" dirty="0">
                <a:solidFill>
                  <a:schemeClr val="bg1"/>
                </a:solidFill>
                <a:latin typeface="Arial"/>
                <a:cs typeface="Arial"/>
              </a:rPr>
              <a:t>2024)</a:t>
            </a:r>
            <a:endParaRPr lang="en-US" altLang="en-US" sz="1350" dirty="0">
              <a:solidFill>
                <a:schemeClr val="bg1"/>
              </a:solidFill>
              <a:latin typeface="+mj-lt"/>
            </a:endParaRPr>
          </a:p>
        </p:txBody>
      </p:sp>
    </p:spTree>
    <p:extLst>
      <p:ext uri="{BB962C8B-B14F-4D97-AF65-F5344CB8AC3E}">
        <p14:creationId xmlns:p14="http://schemas.microsoft.com/office/powerpoint/2010/main" val="1616434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E7D27-BDAF-81C6-C2C3-FF4978FE88B6}"/>
              </a:ext>
            </a:extLst>
          </p:cNvPr>
          <p:cNvPicPr>
            <a:picLocks noChangeAspect="1"/>
          </p:cNvPicPr>
          <p:nvPr/>
        </p:nvPicPr>
        <p:blipFill rotWithShape="1">
          <a:blip r:embed="rId2"/>
          <a:srcRect r="1315"/>
          <a:stretch/>
        </p:blipFill>
        <p:spPr>
          <a:xfrm>
            <a:off x="0" y="1248736"/>
            <a:ext cx="9143985" cy="5142539"/>
          </a:xfrm>
          <a:prstGeom prst="rect">
            <a:avLst/>
          </a:prstGeom>
        </p:spPr>
      </p:pic>
    </p:spTree>
    <p:extLst>
      <p:ext uri="{BB962C8B-B14F-4D97-AF65-F5344CB8AC3E}">
        <p14:creationId xmlns:p14="http://schemas.microsoft.com/office/powerpoint/2010/main" val="3929805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4B464-0DCB-DEA8-9FCF-522FF3DCAB05}"/>
              </a:ext>
            </a:extLst>
          </p:cNvPr>
          <p:cNvPicPr>
            <a:picLocks noChangeAspect="1"/>
          </p:cNvPicPr>
          <p:nvPr/>
        </p:nvPicPr>
        <p:blipFill rotWithShape="1">
          <a:blip r:embed="rId2"/>
          <a:srcRect t="461"/>
          <a:stretch/>
        </p:blipFill>
        <p:spPr>
          <a:xfrm>
            <a:off x="15" y="1296361"/>
            <a:ext cx="9143985" cy="5142539"/>
          </a:xfrm>
          <a:prstGeom prst="rect">
            <a:avLst/>
          </a:prstGeom>
        </p:spPr>
      </p:pic>
    </p:spTree>
    <p:extLst>
      <p:ext uri="{BB962C8B-B14F-4D97-AF65-F5344CB8AC3E}">
        <p14:creationId xmlns:p14="http://schemas.microsoft.com/office/powerpoint/2010/main" val="2833762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23486-3666-898E-9750-47854C78C529}"/>
              </a:ext>
            </a:extLst>
          </p:cNvPr>
          <p:cNvPicPr>
            <a:picLocks noChangeAspect="1"/>
          </p:cNvPicPr>
          <p:nvPr/>
        </p:nvPicPr>
        <p:blipFill rotWithShape="1">
          <a:blip r:embed="rId2"/>
          <a:srcRect t="461"/>
          <a:stretch/>
        </p:blipFill>
        <p:spPr>
          <a:xfrm>
            <a:off x="15" y="1277311"/>
            <a:ext cx="9143985" cy="5142539"/>
          </a:xfrm>
          <a:prstGeom prst="rect">
            <a:avLst/>
          </a:prstGeom>
        </p:spPr>
      </p:pic>
    </p:spTree>
    <p:extLst>
      <p:ext uri="{BB962C8B-B14F-4D97-AF65-F5344CB8AC3E}">
        <p14:creationId xmlns:p14="http://schemas.microsoft.com/office/powerpoint/2010/main" val="3104382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992F7-3E83-A2A8-2984-69C4F3870102}"/>
              </a:ext>
            </a:extLst>
          </p:cNvPr>
          <p:cNvPicPr>
            <a:picLocks noChangeAspect="1"/>
          </p:cNvPicPr>
          <p:nvPr/>
        </p:nvPicPr>
        <p:blipFill rotWithShape="1">
          <a:blip r:embed="rId2"/>
          <a:srcRect r="872" b="1"/>
          <a:stretch/>
        </p:blipFill>
        <p:spPr>
          <a:xfrm>
            <a:off x="-9525" y="1220161"/>
            <a:ext cx="9143985" cy="5142539"/>
          </a:xfrm>
          <a:prstGeom prst="rect">
            <a:avLst/>
          </a:prstGeom>
        </p:spPr>
      </p:pic>
    </p:spTree>
    <p:extLst>
      <p:ext uri="{BB962C8B-B14F-4D97-AF65-F5344CB8AC3E}">
        <p14:creationId xmlns:p14="http://schemas.microsoft.com/office/powerpoint/2010/main" val="3247454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CE76D-FA37-49F5-F832-5F94B134161A}"/>
              </a:ext>
            </a:extLst>
          </p:cNvPr>
          <p:cNvPicPr>
            <a:picLocks noChangeAspect="1"/>
          </p:cNvPicPr>
          <p:nvPr/>
        </p:nvPicPr>
        <p:blipFill rotWithShape="1">
          <a:blip r:embed="rId2"/>
          <a:srcRect r="425" b="-1"/>
          <a:stretch/>
        </p:blipFill>
        <p:spPr>
          <a:xfrm>
            <a:off x="15" y="1305886"/>
            <a:ext cx="9143985" cy="5142539"/>
          </a:xfrm>
          <a:prstGeom prst="rect">
            <a:avLst/>
          </a:prstGeom>
        </p:spPr>
      </p:pic>
    </p:spTree>
    <p:extLst>
      <p:ext uri="{BB962C8B-B14F-4D97-AF65-F5344CB8AC3E}">
        <p14:creationId xmlns:p14="http://schemas.microsoft.com/office/powerpoint/2010/main" val="1367788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4E087-9E37-06A3-BB1A-2030BEE5FC13}"/>
              </a:ext>
            </a:extLst>
          </p:cNvPr>
          <p:cNvPicPr>
            <a:picLocks noChangeAspect="1"/>
          </p:cNvPicPr>
          <p:nvPr/>
        </p:nvPicPr>
        <p:blipFill rotWithShape="1">
          <a:blip r:embed="rId2"/>
          <a:srcRect r="3538" b="1"/>
          <a:stretch/>
        </p:blipFill>
        <p:spPr>
          <a:xfrm>
            <a:off x="15" y="1266426"/>
            <a:ext cx="9143985" cy="5142539"/>
          </a:xfrm>
          <a:prstGeom prst="rect">
            <a:avLst/>
          </a:prstGeom>
        </p:spPr>
      </p:pic>
    </p:spTree>
    <p:extLst>
      <p:ext uri="{BB962C8B-B14F-4D97-AF65-F5344CB8AC3E}">
        <p14:creationId xmlns:p14="http://schemas.microsoft.com/office/powerpoint/2010/main" val="336163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0854756-6652-B463-4EEB-4FCECC0BB138}"/>
              </a:ext>
            </a:extLst>
          </p:cNvPr>
          <p:cNvPicPr>
            <a:picLocks noChangeAspect="1"/>
          </p:cNvPicPr>
          <p:nvPr/>
        </p:nvPicPr>
        <p:blipFill rotWithShape="1">
          <a:blip r:embed="rId2"/>
          <a:srcRect r="872" b="1"/>
          <a:stretch/>
        </p:blipFill>
        <p:spPr>
          <a:xfrm>
            <a:off x="0" y="1315411"/>
            <a:ext cx="9143985" cy="5142539"/>
          </a:xfrm>
          <a:prstGeom prst="rect">
            <a:avLst/>
          </a:prstGeom>
        </p:spPr>
      </p:pic>
    </p:spTree>
    <p:extLst>
      <p:ext uri="{BB962C8B-B14F-4D97-AF65-F5344CB8AC3E}">
        <p14:creationId xmlns:p14="http://schemas.microsoft.com/office/powerpoint/2010/main" val="3424346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A4CD7-45E6-40E1-DA15-20D7664F6BE5}"/>
              </a:ext>
            </a:extLst>
          </p:cNvPr>
          <p:cNvPicPr>
            <a:picLocks noChangeAspect="1"/>
          </p:cNvPicPr>
          <p:nvPr/>
        </p:nvPicPr>
        <p:blipFill rotWithShape="1">
          <a:blip r:embed="rId2"/>
          <a:srcRect l="1315"/>
          <a:stretch/>
        </p:blipFill>
        <p:spPr>
          <a:xfrm>
            <a:off x="15" y="1286836"/>
            <a:ext cx="9143985" cy="5142539"/>
          </a:xfrm>
          <a:prstGeom prst="rect">
            <a:avLst/>
          </a:prstGeom>
        </p:spPr>
      </p:pic>
    </p:spTree>
    <p:extLst>
      <p:ext uri="{BB962C8B-B14F-4D97-AF65-F5344CB8AC3E}">
        <p14:creationId xmlns:p14="http://schemas.microsoft.com/office/powerpoint/2010/main" val="2831230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BC6C4-6678-E7B1-2D68-5E4B78EFB066}"/>
              </a:ext>
            </a:extLst>
          </p:cNvPr>
          <p:cNvPicPr>
            <a:picLocks noChangeAspect="1"/>
          </p:cNvPicPr>
          <p:nvPr/>
        </p:nvPicPr>
        <p:blipFill rotWithShape="1">
          <a:blip r:embed="rId2"/>
          <a:srcRect l="426" r="-1" b="-1"/>
          <a:stretch/>
        </p:blipFill>
        <p:spPr>
          <a:xfrm>
            <a:off x="15" y="1258261"/>
            <a:ext cx="9143985" cy="5142539"/>
          </a:xfrm>
          <a:prstGeom prst="rect">
            <a:avLst/>
          </a:prstGeom>
        </p:spPr>
      </p:pic>
    </p:spTree>
    <p:extLst>
      <p:ext uri="{BB962C8B-B14F-4D97-AF65-F5344CB8AC3E}">
        <p14:creationId xmlns:p14="http://schemas.microsoft.com/office/powerpoint/2010/main" val="281132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73CD1-096E-A2B5-EBDD-FE4E9DFB5769}"/>
              </a:ext>
            </a:extLst>
          </p:cNvPr>
          <p:cNvPicPr>
            <a:picLocks noChangeAspect="1"/>
          </p:cNvPicPr>
          <p:nvPr/>
        </p:nvPicPr>
        <p:blipFill rotWithShape="1">
          <a:blip r:embed="rId2"/>
          <a:srcRect b="1334"/>
          <a:stretch/>
        </p:blipFill>
        <p:spPr>
          <a:xfrm>
            <a:off x="15" y="1296361"/>
            <a:ext cx="9143985" cy="5142539"/>
          </a:xfrm>
          <a:prstGeom prst="rect">
            <a:avLst/>
          </a:prstGeom>
        </p:spPr>
      </p:pic>
    </p:spTree>
    <p:extLst>
      <p:ext uri="{BB962C8B-B14F-4D97-AF65-F5344CB8AC3E}">
        <p14:creationId xmlns:p14="http://schemas.microsoft.com/office/powerpoint/2010/main" val="1249538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32AB9-316D-2720-11FD-A213CD49212D}"/>
              </a:ext>
            </a:extLst>
          </p:cNvPr>
          <p:cNvSpPr>
            <a:spLocks noGrp="1"/>
          </p:cNvSpPr>
          <p:nvPr>
            <p:ph type="body" sz="half" idx="2"/>
          </p:nvPr>
        </p:nvSpPr>
        <p:spPr>
          <a:xfrm>
            <a:off x="629841" y="1897011"/>
            <a:ext cx="6772070" cy="3361980"/>
          </a:xfrm>
        </p:spPr>
        <p:txBody>
          <a:bodyPr>
            <a:normAutofit/>
          </a:bodyPr>
          <a:lstStyle/>
          <a:p>
            <a:pPr marL="257175" indent="-257175">
              <a:buFont typeface="Arial" panose="020B0604020202020204" pitchFamily="34" charset="0"/>
              <a:buChar char="•"/>
            </a:pPr>
            <a:r>
              <a:rPr lang="en-US" dirty="0"/>
              <a:t>Welcome</a:t>
            </a:r>
          </a:p>
          <a:p>
            <a:pPr marL="257175" indent="-257175">
              <a:buFont typeface="Arial" panose="020B0604020202020204" pitchFamily="34" charset="0"/>
              <a:buChar char="•"/>
            </a:pPr>
            <a:r>
              <a:rPr lang="en-US" dirty="0"/>
              <a:t>Introductions</a:t>
            </a:r>
          </a:p>
          <a:p>
            <a:pPr marL="257175" indent="-257175">
              <a:buFont typeface="Arial" panose="020B0604020202020204" pitchFamily="34" charset="0"/>
              <a:buChar char="•"/>
            </a:pPr>
            <a:r>
              <a:rPr lang="en-US" dirty="0"/>
              <a:t>Purpose</a:t>
            </a:r>
          </a:p>
          <a:p>
            <a:pPr marL="257175" indent="-257175">
              <a:buFont typeface="Arial" panose="020B0604020202020204" pitchFamily="34" charset="0"/>
              <a:buChar char="•"/>
            </a:pPr>
            <a:r>
              <a:rPr lang="en-US" dirty="0"/>
              <a:t>Frequency</a:t>
            </a:r>
          </a:p>
          <a:p>
            <a:pPr marL="600075" lvl="1" indent="-257175">
              <a:buClr>
                <a:schemeClr val="accent1">
                  <a:lumMod val="75000"/>
                </a:schemeClr>
              </a:buClr>
              <a:buFont typeface="Arial" panose="020B0604020202020204" pitchFamily="34" charset="0"/>
              <a:buChar char="‒"/>
            </a:pPr>
            <a:r>
              <a:rPr lang="en-US" sz="1800" dirty="0"/>
              <a:t>Remote</a:t>
            </a:r>
          </a:p>
          <a:p>
            <a:pPr marL="600075" lvl="1" indent="-257175">
              <a:buClr>
                <a:schemeClr val="accent1">
                  <a:lumMod val="75000"/>
                </a:schemeClr>
              </a:buClr>
              <a:buFont typeface="Arial" panose="020B0604020202020204" pitchFamily="34" charset="0"/>
              <a:buChar char="‒"/>
            </a:pPr>
            <a:r>
              <a:rPr lang="en-US" sz="1800" dirty="0"/>
              <a:t>2</a:t>
            </a:r>
            <a:r>
              <a:rPr lang="en-US" sz="1800" baseline="30000" dirty="0"/>
              <a:t>nd</a:t>
            </a:r>
            <a:r>
              <a:rPr lang="en-US" sz="1800" dirty="0"/>
              <a:t> Wed / month</a:t>
            </a:r>
          </a:p>
          <a:p>
            <a:pPr marL="257175" indent="-257175">
              <a:buFont typeface="Arial" panose="020B0604020202020204" pitchFamily="34" charset="0"/>
              <a:buChar char="•"/>
            </a:pPr>
            <a:r>
              <a:rPr lang="en-US" dirty="0"/>
              <a:t>Attendance Requirements</a:t>
            </a:r>
          </a:p>
          <a:p>
            <a:endParaRPr lang="en-US" dirty="0"/>
          </a:p>
        </p:txBody>
      </p:sp>
      <p:sp>
        <p:nvSpPr>
          <p:cNvPr id="2" name="Slide Number Placeholder 1">
            <a:extLst>
              <a:ext uri="{FF2B5EF4-FFF2-40B4-BE49-F238E27FC236}">
                <a16:creationId xmlns:a16="http://schemas.microsoft.com/office/drawing/2014/main" id="{AC0997D2-DD57-FD49-0C87-86073FE0FA61}"/>
              </a:ext>
            </a:extLst>
          </p:cNvPr>
          <p:cNvSpPr>
            <a:spLocks noGrp="1"/>
          </p:cNvSpPr>
          <p:nvPr>
            <p:ph type="sldNum" sz="quarter" idx="12"/>
          </p:nvPr>
        </p:nvSpPr>
        <p:spPr>
          <a:xfrm>
            <a:off x="7509164" y="5790423"/>
            <a:ext cx="1634835" cy="211171"/>
          </a:xfrm>
        </p:spPr>
        <p:txBody>
          <a:bodyPr>
            <a:normAutofit fontScale="92500" lnSpcReduction="10000"/>
          </a:bodyPr>
          <a:lstStyle/>
          <a:p>
            <a:pPr>
              <a:spcAft>
                <a:spcPts val="450"/>
              </a:spcAft>
            </a:pPr>
            <a:fld id="{B5EB69C0-7537-C24C-BC67-8B5F238D9475}" type="slidenum">
              <a:rPr lang="en-US" smtClean="0"/>
              <a:pPr>
                <a:spcAft>
                  <a:spcPts val="450"/>
                </a:spcAft>
              </a:pPr>
              <a:t>2</a:t>
            </a:fld>
            <a:endParaRPr lang="en-US" dirty="0"/>
          </a:p>
        </p:txBody>
      </p:sp>
      <p:sp>
        <p:nvSpPr>
          <p:cNvPr id="4" name="Title 3">
            <a:extLst>
              <a:ext uri="{FF2B5EF4-FFF2-40B4-BE49-F238E27FC236}">
                <a16:creationId xmlns:a16="http://schemas.microsoft.com/office/drawing/2014/main" id="{2C2C644B-4CB8-F3E0-ED90-E782F71E1D81}"/>
              </a:ext>
            </a:extLst>
          </p:cNvPr>
          <p:cNvSpPr>
            <a:spLocks noGrp="1"/>
          </p:cNvSpPr>
          <p:nvPr>
            <p:ph type="title"/>
          </p:nvPr>
        </p:nvSpPr>
        <p:spPr>
          <a:xfrm>
            <a:off x="232111" y="369096"/>
            <a:ext cx="7169800" cy="506542"/>
          </a:xfrm>
        </p:spPr>
        <p:txBody>
          <a:bodyPr anchor="ctr">
            <a:normAutofit/>
          </a:bodyPr>
          <a:lstStyle/>
          <a:p>
            <a:r>
              <a:rPr lang="en-US" dirty="0"/>
              <a:t>Introduction / Purpose of Meeting</a:t>
            </a:r>
          </a:p>
        </p:txBody>
      </p:sp>
    </p:spTree>
    <p:extLst>
      <p:ext uri="{BB962C8B-B14F-4D97-AF65-F5344CB8AC3E}">
        <p14:creationId xmlns:p14="http://schemas.microsoft.com/office/powerpoint/2010/main" val="138788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7E3B-C736-22C5-4223-FE4299C64599}"/>
              </a:ext>
            </a:extLst>
          </p:cNvPr>
          <p:cNvSpPr>
            <a:spLocks noGrp="1"/>
          </p:cNvSpPr>
          <p:nvPr>
            <p:ph type="ctrTitle"/>
          </p:nvPr>
        </p:nvSpPr>
        <p:spPr/>
        <p:txBody>
          <a:bodyPr/>
          <a:lstStyle/>
          <a:p>
            <a:r>
              <a:rPr lang="en-US" dirty="0"/>
              <a:t>Agency Shares</a:t>
            </a:r>
          </a:p>
        </p:txBody>
      </p:sp>
      <p:sp>
        <p:nvSpPr>
          <p:cNvPr id="3" name="Slide Number Placeholder 2">
            <a:extLst>
              <a:ext uri="{FF2B5EF4-FFF2-40B4-BE49-F238E27FC236}">
                <a16:creationId xmlns:a16="http://schemas.microsoft.com/office/drawing/2014/main" id="{21948BAB-D25E-70FD-F795-D457E4D99C03}"/>
              </a:ext>
            </a:extLst>
          </p:cNvPr>
          <p:cNvSpPr>
            <a:spLocks noGrp="1"/>
          </p:cNvSpPr>
          <p:nvPr>
            <p:ph type="sldNum" sz="quarter" idx="4"/>
          </p:nvPr>
        </p:nvSpPr>
        <p:spPr/>
        <p:txBody>
          <a:bodyPr/>
          <a:lstStyle/>
          <a:p>
            <a:fld id="{B5EB69C0-7537-C24C-BC67-8B5F238D9475}" type="slidenum">
              <a:rPr lang="en-US" smtClean="0"/>
              <a:pPr/>
              <a:t>20</a:t>
            </a:fld>
            <a:endParaRPr lang="en-US" dirty="0"/>
          </a:p>
        </p:txBody>
      </p:sp>
      <p:sp>
        <p:nvSpPr>
          <p:cNvPr id="4" name="Text Placeholder 3">
            <a:extLst>
              <a:ext uri="{FF2B5EF4-FFF2-40B4-BE49-F238E27FC236}">
                <a16:creationId xmlns:a16="http://schemas.microsoft.com/office/drawing/2014/main" id="{83390836-5D2E-9857-F3CC-1DDD36A8D90B}"/>
              </a:ext>
            </a:extLst>
          </p:cNvPr>
          <p:cNvSpPr>
            <a:spLocks noGrp="1"/>
          </p:cNvSpPr>
          <p:nvPr>
            <p:ph type="body" sz="half" idx="2"/>
          </p:nvPr>
        </p:nvSpPr>
        <p:spPr/>
        <p:txBody>
          <a:bodyPr/>
          <a:lstStyle/>
          <a:p>
            <a:r>
              <a:rPr lang="en-US" dirty="0"/>
              <a:t>April 2024</a:t>
            </a:r>
          </a:p>
        </p:txBody>
      </p:sp>
    </p:spTree>
    <p:extLst>
      <p:ext uri="{BB962C8B-B14F-4D97-AF65-F5344CB8AC3E}">
        <p14:creationId xmlns:p14="http://schemas.microsoft.com/office/powerpoint/2010/main" val="3109427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5168" y="1161771"/>
            <a:ext cx="6646310" cy="379431"/>
          </a:xfrm>
          <a:prstGeom prst="rect">
            <a:avLst/>
          </a:prstGeom>
        </p:spPr>
        <p:txBody>
          <a:bodyPr vert="horz" wrap="square" lIns="0" tIns="10001" rIns="0" bIns="0" rtlCol="0">
            <a:spAutoFit/>
          </a:bodyPr>
          <a:lstStyle/>
          <a:p>
            <a:pPr marL="9525">
              <a:lnSpc>
                <a:spcPct val="100000"/>
              </a:lnSpc>
              <a:spcBef>
                <a:spcPts val="79"/>
              </a:spcBef>
            </a:pPr>
            <a:r>
              <a:rPr lang="en-US" sz="2400" b="1" dirty="0"/>
              <a:t>MSHA Safety Alert – Customer Truck Drivers</a:t>
            </a:r>
            <a:endParaRPr sz="2400" dirty="0">
              <a:latin typeface="Arial"/>
              <a:cs typeface="Arial"/>
            </a:endParaRPr>
          </a:p>
        </p:txBody>
      </p:sp>
      <p:sp>
        <p:nvSpPr>
          <p:cNvPr id="3" name="TextBox 2">
            <a:extLst>
              <a:ext uri="{FF2B5EF4-FFF2-40B4-BE49-F238E27FC236}">
                <a16:creationId xmlns:a16="http://schemas.microsoft.com/office/drawing/2014/main" id="{1A5ACC53-4775-76A9-0FE9-025A50D56645}"/>
              </a:ext>
            </a:extLst>
          </p:cNvPr>
          <p:cNvSpPr txBox="1"/>
          <p:nvPr/>
        </p:nvSpPr>
        <p:spPr>
          <a:xfrm>
            <a:off x="2390056" y="1721795"/>
            <a:ext cx="6211019" cy="646331"/>
          </a:xfrm>
          <a:prstGeom prst="rect">
            <a:avLst/>
          </a:prstGeom>
          <a:noFill/>
        </p:spPr>
        <p:txBody>
          <a:bodyPr wrap="square" rtlCol="0">
            <a:spAutoFit/>
          </a:bodyPr>
          <a:lstStyle/>
          <a:p>
            <a:r>
              <a:rPr lang="en-US" dirty="0"/>
              <a:t>Since 2021, customer truck drivers have been involved in six fatal accidents.</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3C086AF-900A-B49C-CCB5-2BF46B9EB7A6}"/>
              </a:ext>
            </a:extLst>
          </p:cNvPr>
          <p:cNvPicPr>
            <a:picLocks noChangeAspect="1"/>
          </p:cNvPicPr>
          <p:nvPr/>
        </p:nvPicPr>
        <p:blipFill>
          <a:blip r:embed="rId2"/>
          <a:stretch>
            <a:fillRect/>
          </a:stretch>
        </p:blipFill>
        <p:spPr>
          <a:xfrm>
            <a:off x="542926" y="1838319"/>
            <a:ext cx="1071617" cy="533428"/>
          </a:xfrm>
          <a:prstGeom prst="rect">
            <a:avLst/>
          </a:prstGeom>
        </p:spPr>
      </p:pic>
      <p:pic>
        <p:nvPicPr>
          <p:cNvPr id="11" name="Picture 10">
            <a:extLst>
              <a:ext uri="{FF2B5EF4-FFF2-40B4-BE49-F238E27FC236}">
                <a16:creationId xmlns:a16="http://schemas.microsoft.com/office/drawing/2014/main" id="{484E623D-971F-B4BB-1E21-A4A008248B8F}"/>
              </a:ext>
            </a:extLst>
          </p:cNvPr>
          <p:cNvPicPr>
            <a:picLocks noChangeAspect="1"/>
          </p:cNvPicPr>
          <p:nvPr/>
        </p:nvPicPr>
        <p:blipFill>
          <a:blip r:embed="rId3"/>
          <a:stretch>
            <a:fillRect/>
          </a:stretch>
        </p:blipFill>
        <p:spPr>
          <a:xfrm>
            <a:off x="264173" y="2552340"/>
            <a:ext cx="8615654" cy="2950234"/>
          </a:xfrm>
          <a:prstGeom prst="rect">
            <a:avLst/>
          </a:prstGeom>
        </p:spPr>
      </p:pic>
    </p:spTree>
    <p:extLst>
      <p:ext uri="{BB962C8B-B14F-4D97-AF65-F5344CB8AC3E}">
        <p14:creationId xmlns:p14="http://schemas.microsoft.com/office/powerpoint/2010/main" val="3399303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810-0C32-1B30-E3B4-B236D7FE469F}"/>
              </a:ext>
            </a:extLst>
          </p:cNvPr>
          <p:cNvSpPr>
            <a:spLocks noGrp="1"/>
          </p:cNvSpPr>
          <p:nvPr>
            <p:ph type="title"/>
          </p:nvPr>
        </p:nvSpPr>
        <p:spPr/>
        <p:txBody>
          <a:bodyPr/>
          <a:lstStyle/>
          <a:p>
            <a:r>
              <a:rPr lang="en-US" dirty="0"/>
              <a:t>Customer Truck Drivers – Best Practices</a:t>
            </a:r>
          </a:p>
        </p:txBody>
      </p:sp>
      <p:sp>
        <p:nvSpPr>
          <p:cNvPr id="3" name="Slide Number Placeholder 2">
            <a:extLst>
              <a:ext uri="{FF2B5EF4-FFF2-40B4-BE49-F238E27FC236}">
                <a16:creationId xmlns:a16="http://schemas.microsoft.com/office/drawing/2014/main" id="{DA2893F1-20C9-264C-7F96-2E4726DB6B36}"/>
              </a:ext>
            </a:extLst>
          </p:cNvPr>
          <p:cNvSpPr>
            <a:spLocks noGrp="1"/>
          </p:cNvSpPr>
          <p:nvPr>
            <p:ph type="sldNum" sz="quarter" idx="7"/>
          </p:nvPr>
        </p:nvSpPr>
        <p:spPr/>
        <p:txBody>
          <a:bodyPr/>
          <a:lstStyle/>
          <a:p>
            <a:fld id="{B6F15528-21DE-4FAA-801E-634DDDAF4B2B}" type="slidenum">
              <a:rPr lang="en-US" smtClean="0"/>
              <a:t>22</a:t>
            </a:fld>
            <a:endParaRPr lang="en-US" dirty="0"/>
          </a:p>
        </p:txBody>
      </p:sp>
      <p:sp>
        <p:nvSpPr>
          <p:cNvPr id="4" name="TextBox 3">
            <a:extLst>
              <a:ext uri="{FF2B5EF4-FFF2-40B4-BE49-F238E27FC236}">
                <a16:creationId xmlns:a16="http://schemas.microsoft.com/office/drawing/2014/main" id="{7E41EBE4-A715-9355-F7A1-78EE5A3BB987}"/>
              </a:ext>
            </a:extLst>
          </p:cNvPr>
          <p:cNvSpPr txBox="1"/>
          <p:nvPr/>
        </p:nvSpPr>
        <p:spPr>
          <a:xfrm>
            <a:off x="3448410" y="1394398"/>
            <a:ext cx="5234078" cy="4973156"/>
          </a:xfrm>
          <a:prstGeom prst="rect">
            <a:avLst/>
          </a:prstGeom>
          <a:noFill/>
        </p:spPr>
        <p:txBody>
          <a:bodyPr wrap="square">
            <a:spAutoFit/>
          </a:bodyPr>
          <a:lstStyle/>
          <a:p>
            <a:pPr algn="l">
              <a:lnSpc>
                <a:spcPct val="100000"/>
              </a:lnSpc>
              <a:spcAft>
                <a:spcPts val="450"/>
              </a:spcAft>
            </a:pPr>
            <a:r>
              <a:rPr lang="en-US" b="1" dirty="0">
                <a:solidFill>
                  <a:srgbClr val="C55A11"/>
                </a:solidFill>
                <a:latin typeface="Arial" panose="020B0604020202020204" pitchFamily="34" charset="0"/>
                <a:cs typeface="Arial" panose="020B0604020202020204" pitchFamily="34" charset="0"/>
              </a:rPr>
              <a:t>Best Practices</a:t>
            </a:r>
          </a:p>
          <a:p>
            <a:pPr algn="l">
              <a:lnSpc>
                <a:spcPct val="100000"/>
              </a:lnSpc>
              <a:spcAft>
                <a:spcPts val="450"/>
              </a:spcAft>
            </a:pPr>
            <a:endParaRPr lang="en-US" b="1" dirty="0">
              <a:solidFill>
                <a:srgbClr val="C55A11"/>
              </a:solidFill>
              <a:latin typeface="Arial" panose="020B0604020202020204" pitchFamily="34" charset="0"/>
              <a:cs typeface="Arial" panose="020B0604020202020204" pitchFamily="34" charset="0"/>
            </a:endParaRPr>
          </a:p>
          <a:p>
            <a:pPr marL="214313" indent="-214313" algn="l">
              <a:lnSpc>
                <a:spcPct val="100000"/>
              </a:lnSpc>
              <a:spcAft>
                <a:spcPts val="45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Provide site-specific hazard awareness training to customers, including commercial over-the-road truck drivers. </a:t>
            </a:r>
          </a:p>
          <a:p>
            <a:pPr marL="214313" indent="-214313" algn="l">
              <a:lnSpc>
                <a:spcPct val="100000"/>
              </a:lnSpc>
              <a:spcAft>
                <a:spcPts val="45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Alert customer truck drivers to changes in traffic procedures, patterns, or road conditions. </a:t>
            </a:r>
          </a:p>
          <a:p>
            <a:pPr marL="214313" indent="-214313" algn="l">
              <a:lnSpc>
                <a:spcPct val="100000"/>
              </a:lnSpc>
              <a:spcAft>
                <a:spcPts val="45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Provide fall protection or safe means of access to customers who need to gain access to containers or tankers on their vehicles if there is danger of falling. </a:t>
            </a:r>
          </a:p>
          <a:p>
            <a:pPr marL="214313" indent="-214313" algn="l">
              <a:lnSpc>
                <a:spcPct val="100000"/>
              </a:lnSpc>
              <a:spcAft>
                <a:spcPts val="45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Provide and maintain a safe location for drivers to tarp their loads. </a:t>
            </a:r>
          </a:p>
          <a:p>
            <a:pPr marL="214313" indent="-214313" algn="l">
              <a:lnSpc>
                <a:spcPct val="100000"/>
              </a:lnSpc>
              <a:spcAft>
                <a:spcPts val="45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Ensure customers follow proper loading and dumping procedures</a:t>
            </a:r>
          </a:p>
          <a:p>
            <a:pPr algn="l">
              <a:lnSpc>
                <a:spcPct val="100000"/>
              </a:lnSpc>
              <a:spcAft>
                <a:spcPts val="450"/>
              </a:spcAft>
            </a:pPr>
            <a:endParaRPr lang="en-US" b="1" dirty="0">
              <a:solidFill>
                <a:srgbClr val="C55A1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01FDEE8-A3C1-B83B-5995-FC68AE59610C}"/>
              </a:ext>
            </a:extLst>
          </p:cNvPr>
          <p:cNvPicPr>
            <a:picLocks noChangeAspect="1"/>
          </p:cNvPicPr>
          <p:nvPr/>
        </p:nvPicPr>
        <p:blipFill>
          <a:blip r:embed="rId2"/>
          <a:stretch>
            <a:fillRect/>
          </a:stretch>
        </p:blipFill>
        <p:spPr>
          <a:xfrm>
            <a:off x="339365" y="1809667"/>
            <a:ext cx="2796779" cy="1909447"/>
          </a:xfrm>
          <a:prstGeom prst="rect">
            <a:avLst/>
          </a:prstGeom>
        </p:spPr>
      </p:pic>
      <p:pic>
        <p:nvPicPr>
          <p:cNvPr id="8" name="Picture 7">
            <a:extLst>
              <a:ext uri="{FF2B5EF4-FFF2-40B4-BE49-F238E27FC236}">
                <a16:creationId xmlns:a16="http://schemas.microsoft.com/office/drawing/2014/main" id="{B130866D-0288-7407-79EB-6913D7CFB905}"/>
              </a:ext>
            </a:extLst>
          </p:cNvPr>
          <p:cNvPicPr>
            <a:picLocks noChangeAspect="1"/>
          </p:cNvPicPr>
          <p:nvPr/>
        </p:nvPicPr>
        <p:blipFill>
          <a:blip r:embed="rId3"/>
          <a:stretch>
            <a:fillRect/>
          </a:stretch>
        </p:blipFill>
        <p:spPr>
          <a:xfrm>
            <a:off x="526989" y="3880976"/>
            <a:ext cx="2306788" cy="1909447"/>
          </a:xfrm>
          <a:prstGeom prst="rect">
            <a:avLst/>
          </a:prstGeom>
        </p:spPr>
      </p:pic>
    </p:spTree>
    <p:extLst>
      <p:ext uri="{BB962C8B-B14F-4D97-AF65-F5344CB8AC3E}">
        <p14:creationId xmlns:p14="http://schemas.microsoft.com/office/powerpoint/2010/main" val="1923431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C2DF-6333-698C-ECCA-E24FAF6468CD}"/>
              </a:ext>
            </a:extLst>
          </p:cNvPr>
          <p:cNvSpPr>
            <a:spLocks noGrp="1"/>
          </p:cNvSpPr>
          <p:nvPr>
            <p:ph type="title"/>
          </p:nvPr>
        </p:nvSpPr>
        <p:spPr/>
        <p:txBody>
          <a:bodyPr/>
          <a:lstStyle/>
          <a:p>
            <a:r>
              <a:rPr lang="en-US" dirty="0"/>
              <a:t>OSHA Safety Topic</a:t>
            </a:r>
          </a:p>
        </p:txBody>
      </p:sp>
      <p:sp>
        <p:nvSpPr>
          <p:cNvPr id="3" name="Slide Number Placeholder 2">
            <a:extLst>
              <a:ext uri="{FF2B5EF4-FFF2-40B4-BE49-F238E27FC236}">
                <a16:creationId xmlns:a16="http://schemas.microsoft.com/office/drawing/2014/main" id="{D783301E-B26B-3320-8043-03F98241C2F1}"/>
              </a:ext>
            </a:extLst>
          </p:cNvPr>
          <p:cNvSpPr>
            <a:spLocks noGrp="1"/>
          </p:cNvSpPr>
          <p:nvPr>
            <p:ph type="sldNum" sz="quarter" idx="7"/>
          </p:nvPr>
        </p:nvSpPr>
        <p:spPr/>
        <p:txBody>
          <a:bodyPr/>
          <a:lstStyle/>
          <a:p>
            <a:fld id="{B6F15528-21DE-4FAA-801E-634DDDAF4B2B}" type="slidenum">
              <a:rPr lang="en-US" smtClean="0"/>
              <a:t>23</a:t>
            </a:fld>
            <a:endParaRPr lang="en-US" dirty="0"/>
          </a:p>
        </p:txBody>
      </p:sp>
      <p:sp>
        <p:nvSpPr>
          <p:cNvPr id="5" name="TextBox 4">
            <a:extLst>
              <a:ext uri="{FF2B5EF4-FFF2-40B4-BE49-F238E27FC236}">
                <a16:creationId xmlns:a16="http://schemas.microsoft.com/office/drawing/2014/main" id="{0C3F1DFE-89CA-BB89-AC05-354D34AB6C7B}"/>
              </a:ext>
            </a:extLst>
          </p:cNvPr>
          <p:cNvSpPr txBox="1"/>
          <p:nvPr/>
        </p:nvSpPr>
        <p:spPr>
          <a:xfrm>
            <a:off x="339365" y="5513423"/>
            <a:ext cx="4642089" cy="646331"/>
          </a:xfrm>
          <a:prstGeom prst="rect">
            <a:avLst/>
          </a:prstGeom>
          <a:noFill/>
        </p:spPr>
        <p:txBody>
          <a:bodyPr wrap="square">
            <a:spAutoFit/>
          </a:bodyPr>
          <a:lstStyle/>
          <a:p>
            <a:r>
              <a:rPr lang="en-US" dirty="0">
                <a:hlinkClick r:id="rId2"/>
              </a:rPr>
              <a:t>Protecting Workers from Heat Stress (osha.gov)</a:t>
            </a:r>
            <a:endParaRPr lang="en-US" dirty="0"/>
          </a:p>
        </p:txBody>
      </p:sp>
      <p:pic>
        <p:nvPicPr>
          <p:cNvPr id="9" name="Picture 8">
            <a:extLst>
              <a:ext uri="{FF2B5EF4-FFF2-40B4-BE49-F238E27FC236}">
                <a16:creationId xmlns:a16="http://schemas.microsoft.com/office/drawing/2014/main" id="{F638BF86-2275-1E1C-4E92-118A699CB3B0}"/>
              </a:ext>
            </a:extLst>
          </p:cNvPr>
          <p:cNvPicPr>
            <a:picLocks noChangeAspect="1"/>
          </p:cNvPicPr>
          <p:nvPr/>
        </p:nvPicPr>
        <p:blipFill>
          <a:blip r:embed="rId3"/>
          <a:stretch>
            <a:fillRect/>
          </a:stretch>
        </p:blipFill>
        <p:spPr>
          <a:xfrm>
            <a:off x="3201682" y="1297479"/>
            <a:ext cx="2740634" cy="576686"/>
          </a:xfrm>
          <a:prstGeom prst="rect">
            <a:avLst/>
          </a:prstGeom>
        </p:spPr>
      </p:pic>
      <p:sp>
        <p:nvSpPr>
          <p:cNvPr id="10" name="TextBox 9">
            <a:extLst>
              <a:ext uri="{FF2B5EF4-FFF2-40B4-BE49-F238E27FC236}">
                <a16:creationId xmlns:a16="http://schemas.microsoft.com/office/drawing/2014/main" id="{4D40CCE9-238A-EC81-BDB0-D0811FCF9C7F}"/>
              </a:ext>
            </a:extLst>
          </p:cNvPr>
          <p:cNvSpPr txBox="1"/>
          <p:nvPr/>
        </p:nvSpPr>
        <p:spPr>
          <a:xfrm>
            <a:off x="163285" y="1977734"/>
            <a:ext cx="8817428" cy="1754326"/>
          </a:xfrm>
          <a:prstGeom prst="rect">
            <a:avLst/>
          </a:prstGeom>
          <a:noFill/>
        </p:spPr>
        <p:txBody>
          <a:bodyPr wrap="square" rtlCol="0">
            <a:spAutoFit/>
          </a:bodyPr>
          <a:lstStyle/>
          <a:p>
            <a:r>
              <a:rPr lang="en-US" dirty="0"/>
              <a:t>Exposure to heat can cause illness and death. The most serious heat illness is heat stroke. Other heat illnesses, such as heat exhaustion, heat cramps and heat rash, should also be avoided.</a:t>
            </a:r>
          </a:p>
          <a:p>
            <a:r>
              <a:rPr lang="en-US" dirty="0"/>
              <a:t> </a:t>
            </a:r>
          </a:p>
          <a:p>
            <a:r>
              <a:rPr lang="en-US" dirty="0"/>
              <a:t>There are precautions that can be taken any time temperatures are high and the job involves physical work.</a:t>
            </a:r>
          </a:p>
        </p:txBody>
      </p:sp>
      <p:pic>
        <p:nvPicPr>
          <p:cNvPr id="12" name="Picture 11">
            <a:extLst>
              <a:ext uri="{FF2B5EF4-FFF2-40B4-BE49-F238E27FC236}">
                <a16:creationId xmlns:a16="http://schemas.microsoft.com/office/drawing/2014/main" id="{4AB23DC5-3EC2-0E05-FD48-3A5398666ADB}"/>
              </a:ext>
            </a:extLst>
          </p:cNvPr>
          <p:cNvPicPr>
            <a:picLocks noChangeAspect="1"/>
          </p:cNvPicPr>
          <p:nvPr/>
        </p:nvPicPr>
        <p:blipFill>
          <a:blip r:embed="rId4"/>
          <a:stretch>
            <a:fillRect/>
          </a:stretch>
        </p:blipFill>
        <p:spPr>
          <a:xfrm>
            <a:off x="2960207" y="3647459"/>
            <a:ext cx="3223586" cy="319269"/>
          </a:xfrm>
          <a:prstGeom prst="rect">
            <a:avLst/>
          </a:prstGeom>
        </p:spPr>
      </p:pic>
      <p:pic>
        <p:nvPicPr>
          <p:cNvPr id="14" name="Picture 13">
            <a:extLst>
              <a:ext uri="{FF2B5EF4-FFF2-40B4-BE49-F238E27FC236}">
                <a16:creationId xmlns:a16="http://schemas.microsoft.com/office/drawing/2014/main" id="{9159A65E-86C9-A1AB-F6F8-F6D3FCED9ECE}"/>
              </a:ext>
            </a:extLst>
          </p:cNvPr>
          <p:cNvPicPr>
            <a:picLocks noChangeAspect="1"/>
          </p:cNvPicPr>
          <p:nvPr/>
        </p:nvPicPr>
        <p:blipFill>
          <a:blip r:embed="rId5"/>
          <a:stretch>
            <a:fillRect/>
          </a:stretch>
        </p:blipFill>
        <p:spPr>
          <a:xfrm>
            <a:off x="2591078" y="3926347"/>
            <a:ext cx="3961842" cy="1456696"/>
          </a:xfrm>
          <a:prstGeom prst="rect">
            <a:avLst/>
          </a:prstGeom>
        </p:spPr>
      </p:pic>
    </p:spTree>
    <p:extLst>
      <p:ext uri="{BB962C8B-B14F-4D97-AF65-F5344CB8AC3E}">
        <p14:creationId xmlns:p14="http://schemas.microsoft.com/office/powerpoint/2010/main" val="407535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7B30-14B3-3894-63CC-D52D2CDD7B35}"/>
              </a:ext>
            </a:extLst>
          </p:cNvPr>
          <p:cNvSpPr>
            <a:spLocks noGrp="1"/>
          </p:cNvSpPr>
          <p:nvPr>
            <p:ph type="title"/>
          </p:nvPr>
        </p:nvSpPr>
        <p:spPr/>
        <p:txBody>
          <a:bodyPr/>
          <a:lstStyle/>
          <a:p>
            <a:r>
              <a:rPr lang="en-US" dirty="0"/>
              <a:t>OSHA Safety Topic</a:t>
            </a:r>
          </a:p>
        </p:txBody>
      </p:sp>
      <p:sp>
        <p:nvSpPr>
          <p:cNvPr id="3" name="Slide Number Placeholder 2">
            <a:extLst>
              <a:ext uri="{FF2B5EF4-FFF2-40B4-BE49-F238E27FC236}">
                <a16:creationId xmlns:a16="http://schemas.microsoft.com/office/drawing/2014/main" id="{2EBC5E4B-9C0E-8378-B346-F1C197842546}"/>
              </a:ext>
            </a:extLst>
          </p:cNvPr>
          <p:cNvSpPr>
            <a:spLocks noGrp="1"/>
          </p:cNvSpPr>
          <p:nvPr>
            <p:ph type="sldNum" sz="quarter" idx="7"/>
          </p:nvPr>
        </p:nvSpPr>
        <p:spPr/>
        <p:txBody>
          <a:bodyPr/>
          <a:lstStyle/>
          <a:p>
            <a:fld id="{B6F15528-21DE-4FAA-801E-634DDDAF4B2B}" type="slidenum">
              <a:rPr lang="en-US" smtClean="0"/>
              <a:t>24</a:t>
            </a:fld>
            <a:endParaRPr lang="en-US" dirty="0"/>
          </a:p>
        </p:txBody>
      </p:sp>
      <p:pic>
        <p:nvPicPr>
          <p:cNvPr id="5" name="Picture 4">
            <a:extLst>
              <a:ext uri="{FF2B5EF4-FFF2-40B4-BE49-F238E27FC236}">
                <a16:creationId xmlns:a16="http://schemas.microsoft.com/office/drawing/2014/main" id="{7826830D-EF36-B610-3BDD-BE442C20D952}"/>
              </a:ext>
            </a:extLst>
          </p:cNvPr>
          <p:cNvPicPr>
            <a:picLocks noChangeAspect="1"/>
          </p:cNvPicPr>
          <p:nvPr/>
        </p:nvPicPr>
        <p:blipFill>
          <a:blip r:embed="rId2"/>
          <a:stretch>
            <a:fillRect/>
          </a:stretch>
        </p:blipFill>
        <p:spPr>
          <a:xfrm>
            <a:off x="354771" y="2155371"/>
            <a:ext cx="4217229" cy="314328"/>
          </a:xfrm>
          <a:prstGeom prst="rect">
            <a:avLst/>
          </a:prstGeom>
        </p:spPr>
      </p:pic>
      <p:pic>
        <p:nvPicPr>
          <p:cNvPr id="7" name="Picture 6">
            <a:extLst>
              <a:ext uri="{FF2B5EF4-FFF2-40B4-BE49-F238E27FC236}">
                <a16:creationId xmlns:a16="http://schemas.microsoft.com/office/drawing/2014/main" id="{3E7D3BBD-AE1F-26F7-2ED8-3FB4705CBF16}"/>
              </a:ext>
            </a:extLst>
          </p:cNvPr>
          <p:cNvPicPr>
            <a:picLocks noChangeAspect="1"/>
          </p:cNvPicPr>
          <p:nvPr/>
        </p:nvPicPr>
        <p:blipFill>
          <a:blip r:embed="rId3"/>
          <a:stretch>
            <a:fillRect/>
          </a:stretch>
        </p:blipFill>
        <p:spPr>
          <a:xfrm>
            <a:off x="4916567" y="2155371"/>
            <a:ext cx="3627864" cy="314328"/>
          </a:xfrm>
          <a:prstGeom prst="rect">
            <a:avLst/>
          </a:prstGeom>
        </p:spPr>
      </p:pic>
      <p:pic>
        <p:nvPicPr>
          <p:cNvPr id="9" name="Picture 8">
            <a:extLst>
              <a:ext uri="{FF2B5EF4-FFF2-40B4-BE49-F238E27FC236}">
                <a16:creationId xmlns:a16="http://schemas.microsoft.com/office/drawing/2014/main" id="{FBF479A1-CEB9-E875-6CD6-DA4532A07FE4}"/>
              </a:ext>
            </a:extLst>
          </p:cNvPr>
          <p:cNvPicPr>
            <a:picLocks noChangeAspect="1"/>
          </p:cNvPicPr>
          <p:nvPr/>
        </p:nvPicPr>
        <p:blipFill>
          <a:blip r:embed="rId4"/>
          <a:stretch>
            <a:fillRect/>
          </a:stretch>
        </p:blipFill>
        <p:spPr>
          <a:xfrm>
            <a:off x="638475" y="2737389"/>
            <a:ext cx="2747192" cy="887554"/>
          </a:xfrm>
          <a:prstGeom prst="rect">
            <a:avLst/>
          </a:prstGeom>
        </p:spPr>
      </p:pic>
      <p:pic>
        <p:nvPicPr>
          <p:cNvPr id="11" name="Picture 10">
            <a:extLst>
              <a:ext uri="{FF2B5EF4-FFF2-40B4-BE49-F238E27FC236}">
                <a16:creationId xmlns:a16="http://schemas.microsoft.com/office/drawing/2014/main" id="{749E0DD3-DBC5-9D31-F495-3D87F7FF642F}"/>
              </a:ext>
            </a:extLst>
          </p:cNvPr>
          <p:cNvPicPr>
            <a:picLocks noChangeAspect="1"/>
          </p:cNvPicPr>
          <p:nvPr/>
        </p:nvPicPr>
        <p:blipFill>
          <a:blip r:embed="rId5"/>
          <a:stretch>
            <a:fillRect/>
          </a:stretch>
        </p:blipFill>
        <p:spPr>
          <a:xfrm>
            <a:off x="4916567" y="2657427"/>
            <a:ext cx="4055603" cy="593305"/>
          </a:xfrm>
          <a:prstGeom prst="rect">
            <a:avLst/>
          </a:prstGeom>
        </p:spPr>
      </p:pic>
      <p:pic>
        <p:nvPicPr>
          <p:cNvPr id="13" name="Picture 12">
            <a:extLst>
              <a:ext uri="{FF2B5EF4-FFF2-40B4-BE49-F238E27FC236}">
                <a16:creationId xmlns:a16="http://schemas.microsoft.com/office/drawing/2014/main" id="{702044E0-D5CF-3388-691E-E5B1193C42EE}"/>
              </a:ext>
            </a:extLst>
          </p:cNvPr>
          <p:cNvPicPr>
            <a:picLocks noChangeAspect="1"/>
          </p:cNvPicPr>
          <p:nvPr/>
        </p:nvPicPr>
        <p:blipFill>
          <a:blip r:embed="rId6"/>
          <a:stretch>
            <a:fillRect/>
          </a:stretch>
        </p:blipFill>
        <p:spPr>
          <a:xfrm>
            <a:off x="2544199" y="3607269"/>
            <a:ext cx="4055603" cy="2256559"/>
          </a:xfrm>
          <a:prstGeom prst="rect">
            <a:avLst/>
          </a:prstGeom>
        </p:spPr>
      </p:pic>
    </p:spTree>
    <p:extLst>
      <p:ext uri="{BB962C8B-B14F-4D97-AF65-F5344CB8AC3E}">
        <p14:creationId xmlns:p14="http://schemas.microsoft.com/office/powerpoint/2010/main" val="604346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AEB0-9309-53DA-E1CA-AB9682758605}"/>
              </a:ext>
            </a:extLst>
          </p:cNvPr>
          <p:cNvSpPr>
            <a:spLocks noGrp="1"/>
          </p:cNvSpPr>
          <p:nvPr>
            <p:ph type="title"/>
          </p:nvPr>
        </p:nvSpPr>
        <p:spPr/>
        <p:txBody>
          <a:bodyPr/>
          <a:lstStyle/>
          <a:p>
            <a:r>
              <a:rPr lang="en-US" dirty="0"/>
              <a:t>Resources for Heat Safety</a:t>
            </a:r>
          </a:p>
        </p:txBody>
      </p:sp>
      <p:sp>
        <p:nvSpPr>
          <p:cNvPr id="3" name="Slide Number Placeholder 2">
            <a:extLst>
              <a:ext uri="{FF2B5EF4-FFF2-40B4-BE49-F238E27FC236}">
                <a16:creationId xmlns:a16="http://schemas.microsoft.com/office/drawing/2014/main" id="{AD301BBD-06F7-54F3-8647-2D355089434E}"/>
              </a:ext>
            </a:extLst>
          </p:cNvPr>
          <p:cNvSpPr>
            <a:spLocks noGrp="1"/>
          </p:cNvSpPr>
          <p:nvPr>
            <p:ph type="sldNum" sz="quarter" idx="7"/>
          </p:nvPr>
        </p:nvSpPr>
        <p:spPr/>
        <p:txBody>
          <a:bodyPr/>
          <a:lstStyle/>
          <a:p>
            <a:fld id="{B6F15528-21DE-4FAA-801E-634DDDAF4B2B}" type="slidenum">
              <a:rPr lang="en-US" smtClean="0"/>
              <a:t>25</a:t>
            </a:fld>
            <a:endParaRPr lang="en-US" dirty="0"/>
          </a:p>
        </p:txBody>
      </p:sp>
      <p:sp>
        <p:nvSpPr>
          <p:cNvPr id="7" name="TextBox 6">
            <a:extLst>
              <a:ext uri="{FF2B5EF4-FFF2-40B4-BE49-F238E27FC236}">
                <a16:creationId xmlns:a16="http://schemas.microsoft.com/office/drawing/2014/main" id="{2DF50867-4A02-835B-3BCA-37E803D023B2}"/>
              </a:ext>
            </a:extLst>
          </p:cNvPr>
          <p:cNvSpPr txBox="1"/>
          <p:nvPr/>
        </p:nvSpPr>
        <p:spPr>
          <a:xfrm>
            <a:off x="1071851" y="2580453"/>
            <a:ext cx="4647519" cy="646331"/>
          </a:xfrm>
          <a:prstGeom prst="rect">
            <a:avLst/>
          </a:prstGeom>
          <a:noFill/>
        </p:spPr>
        <p:txBody>
          <a:bodyPr wrap="square">
            <a:spAutoFit/>
          </a:bodyPr>
          <a:lstStyle/>
          <a:p>
            <a:r>
              <a:rPr lang="en-US" dirty="0">
                <a:hlinkClick r:id="rId2"/>
              </a:rPr>
              <a:t>OSHA-NIOSH Heat Safety Tool App | NIOSH | CDC</a:t>
            </a:r>
            <a:endParaRPr lang="en-US" dirty="0"/>
          </a:p>
        </p:txBody>
      </p:sp>
      <p:sp>
        <p:nvSpPr>
          <p:cNvPr id="8" name="TextBox 7">
            <a:extLst>
              <a:ext uri="{FF2B5EF4-FFF2-40B4-BE49-F238E27FC236}">
                <a16:creationId xmlns:a16="http://schemas.microsoft.com/office/drawing/2014/main" id="{83CDDF32-BD46-60C1-4E75-AC45FB5645E5}"/>
              </a:ext>
            </a:extLst>
          </p:cNvPr>
          <p:cNvSpPr txBox="1"/>
          <p:nvPr/>
        </p:nvSpPr>
        <p:spPr>
          <a:xfrm>
            <a:off x="1387276" y="4077267"/>
            <a:ext cx="3551465" cy="1477328"/>
          </a:xfrm>
          <a:prstGeom prst="rect">
            <a:avLst/>
          </a:prstGeom>
          <a:noFill/>
        </p:spPr>
        <p:txBody>
          <a:bodyPr wrap="square" rtlCol="0">
            <a:spAutoFit/>
          </a:bodyPr>
          <a:lstStyle/>
          <a:p>
            <a:r>
              <a:rPr lang="en-US" dirty="0"/>
              <a:t>Heat index (HI) values were created for shady, light wind conditions, so exposure to full sunshine can increase heat index values by up to 15 degrees</a:t>
            </a:r>
          </a:p>
        </p:txBody>
      </p:sp>
      <p:pic>
        <p:nvPicPr>
          <p:cNvPr id="10" name="Picture 9">
            <a:extLst>
              <a:ext uri="{FF2B5EF4-FFF2-40B4-BE49-F238E27FC236}">
                <a16:creationId xmlns:a16="http://schemas.microsoft.com/office/drawing/2014/main" id="{D8136310-421F-77BF-A8FC-9D6EE480CE27}"/>
              </a:ext>
            </a:extLst>
          </p:cNvPr>
          <p:cNvPicPr>
            <a:picLocks noChangeAspect="1"/>
          </p:cNvPicPr>
          <p:nvPr/>
        </p:nvPicPr>
        <p:blipFill>
          <a:blip r:embed="rId3"/>
          <a:stretch>
            <a:fillRect/>
          </a:stretch>
        </p:blipFill>
        <p:spPr>
          <a:xfrm>
            <a:off x="6029864" y="2259827"/>
            <a:ext cx="1598553" cy="3124445"/>
          </a:xfrm>
          <a:prstGeom prst="rect">
            <a:avLst/>
          </a:prstGeom>
        </p:spPr>
      </p:pic>
    </p:spTree>
    <p:extLst>
      <p:ext uri="{BB962C8B-B14F-4D97-AF65-F5344CB8AC3E}">
        <p14:creationId xmlns:p14="http://schemas.microsoft.com/office/powerpoint/2010/main" val="45432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7E3B-C736-22C5-4223-FE4299C64599}"/>
              </a:ext>
            </a:extLst>
          </p:cNvPr>
          <p:cNvSpPr>
            <a:spLocks noGrp="1"/>
          </p:cNvSpPr>
          <p:nvPr>
            <p:ph type="ctrTitle"/>
          </p:nvPr>
        </p:nvSpPr>
        <p:spPr/>
        <p:txBody>
          <a:bodyPr/>
          <a:lstStyle/>
          <a:p>
            <a:r>
              <a:rPr lang="en-US" dirty="0"/>
              <a:t>Updates</a:t>
            </a:r>
          </a:p>
        </p:txBody>
      </p:sp>
      <p:sp>
        <p:nvSpPr>
          <p:cNvPr id="3" name="Slide Number Placeholder 2">
            <a:extLst>
              <a:ext uri="{FF2B5EF4-FFF2-40B4-BE49-F238E27FC236}">
                <a16:creationId xmlns:a16="http://schemas.microsoft.com/office/drawing/2014/main" id="{21948BAB-D25E-70FD-F795-D457E4D99C03}"/>
              </a:ext>
            </a:extLst>
          </p:cNvPr>
          <p:cNvSpPr>
            <a:spLocks noGrp="1"/>
          </p:cNvSpPr>
          <p:nvPr>
            <p:ph type="sldNum" sz="quarter" idx="4"/>
          </p:nvPr>
        </p:nvSpPr>
        <p:spPr/>
        <p:txBody>
          <a:bodyPr/>
          <a:lstStyle/>
          <a:p>
            <a:fld id="{B5EB69C0-7537-C24C-BC67-8B5F238D9475}" type="slidenum">
              <a:rPr lang="en-US" smtClean="0"/>
              <a:pPr/>
              <a:t>26</a:t>
            </a:fld>
            <a:endParaRPr lang="en-US" dirty="0"/>
          </a:p>
        </p:txBody>
      </p:sp>
      <p:sp>
        <p:nvSpPr>
          <p:cNvPr id="4" name="Text Placeholder 3">
            <a:extLst>
              <a:ext uri="{FF2B5EF4-FFF2-40B4-BE49-F238E27FC236}">
                <a16:creationId xmlns:a16="http://schemas.microsoft.com/office/drawing/2014/main" id="{83390836-5D2E-9857-F3CC-1DDD36A8D90B}"/>
              </a:ext>
            </a:extLst>
          </p:cNvPr>
          <p:cNvSpPr>
            <a:spLocks noGrp="1"/>
          </p:cNvSpPr>
          <p:nvPr>
            <p:ph type="body" sz="half" idx="2"/>
          </p:nvPr>
        </p:nvSpPr>
        <p:spPr/>
        <p:txBody>
          <a:bodyPr/>
          <a:lstStyle/>
          <a:p>
            <a:r>
              <a:rPr lang="en-US" dirty="0"/>
              <a:t>April 2024</a:t>
            </a:r>
          </a:p>
        </p:txBody>
      </p:sp>
    </p:spTree>
    <p:extLst>
      <p:ext uri="{BB962C8B-B14F-4D97-AF65-F5344CB8AC3E}">
        <p14:creationId xmlns:p14="http://schemas.microsoft.com/office/powerpoint/2010/main" val="1457396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CA171-B460-4176-6079-2FEE98066C65}"/>
              </a:ext>
            </a:extLst>
          </p:cNvPr>
          <p:cNvSpPr>
            <a:spLocks noGrp="1"/>
          </p:cNvSpPr>
          <p:nvPr>
            <p:ph type="sldNum" sz="quarter" idx="12"/>
          </p:nvPr>
        </p:nvSpPr>
        <p:spPr>
          <a:xfrm>
            <a:off x="8098972" y="5790422"/>
            <a:ext cx="1045029" cy="210329"/>
          </a:xfrm>
        </p:spPr>
        <p:txBody>
          <a:bodyPr>
            <a:normAutofit fontScale="92500" lnSpcReduction="10000"/>
          </a:bodyPr>
          <a:lstStyle/>
          <a:p>
            <a:pPr>
              <a:spcAft>
                <a:spcPts val="450"/>
              </a:spcAft>
            </a:pPr>
            <a:fld id="{B5EB69C0-7537-C24C-BC67-8B5F238D9475}" type="slidenum">
              <a:rPr lang="en-US" smtClean="0"/>
              <a:pPr>
                <a:spcAft>
                  <a:spcPts val="450"/>
                </a:spcAft>
              </a:pPr>
              <a:t>27</a:t>
            </a:fld>
            <a:endParaRPr lang="en-US"/>
          </a:p>
        </p:txBody>
      </p:sp>
      <p:sp>
        <p:nvSpPr>
          <p:cNvPr id="3" name="Content Placeholder 2">
            <a:extLst>
              <a:ext uri="{FF2B5EF4-FFF2-40B4-BE49-F238E27FC236}">
                <a16:creationId xmlns:a16="http://schemas.microsoft.com/office/drawing/2014/main" id="{E8565E7A-3E86-656B-3993-AF859696C6F8}"/>
              </a:ext>
            </a:extLst>
          </p:cNvPr>
          <p:cNvSpPr>
            <a:spLocks noGrp="1"/>
          </p:cNvSpPr>
          <p:nvPr>
            <p:ph idx="1"/>
          </p:nvPr>
        </p:nvSpPr>
        <p:spPr>
          <a:xfrm>
            <a:off x="339365" y="1996890"/>
            <a:ext cx="4146054" cy="3897443"/>
          </a:xfrm>
        </p:spPr>
        <p:txBody>
          <a:bodyPr>
            <a:normAutofit fontScale="92500" lnSpcReduction="10000"/>
          </a:bodyPr>
          <a:lstStyle/>
          <a:p>
            <a:r>
              <a:rPr lang="en-US" dirty="0"/>
              <a:t>Published on the Public Portal </a:t>
            </a:r>
            <a:r>
              <a:rPr lang="en-US" dirty="0">
                <a:hlinkClick r:id="rId2"/>
              </a:rPr>
              <a:t>Home | Freeport-McMoRan Public Portal (fmi.com)</a:t>
            </a:r>
            <a:endParaRPr lang="en-US" dirty="0"/>
          </a:p>
          <a:p>
            <a:endParaRPr lang="en-US" dirty="0">
              <a:hlinkClick r:id="rId3"/>
            </a:endParaRPr>
          </a:p>
          <a:p>
            <a:pPr lvl="1"/>
            <a:r>
              <a:rPr lang="en-US" sz="1500" dirty="0">
                <a:hlinkClick r:id="rId3"/>
              </a:rPr>
              <a:t>FCX Contractor Health Safety and Environmental Manual</a:t>
            </a:r>
            <a:endParaRPr lang="en-US" sz="1500" dirty="0"/>
          </a:p>
          <a:p>
            <a:endParaRPr lang="en-US" dirty="0"/>
          </a:p>
          <a:p>
            <a:endParaRPr lang="en-US" dirty="0"/>
          </a:p>
          <a:p>
            <a:endParaRPr lang="en-US" dirty="0"/>
          </a:p>
          <a:p>
            <a:r>
              <a:rPr lang="en-US" dirty="0"/>
              <a:t>Changes / updates summary posted on Liability Management Site</a:t>
            </a:r>
          </a:p>
          <a:p>
            <a:pPr lvl="1"/>
            <a:r>
              <a:rPr lang="en-US" sz="1500" dirty="0">
                <a:hlinkClick r:id="rId4"/>
              </a:rPr>
              <a:t>Communication - Contractor HSE Manual Changes Mar 2024 final v2.docx (live.com)</a:t>
            </a:r>
            <a:endParaRPr lang="en-US" sz="1500" dirty="0"/>
          </a:p>
        </p:txBody>
      </p:sp>
      <p:sp>
        <p:nvSpPr>
          <p:cNvPr id="4" name="Title 3">
            <a:extLst>
              <a:ext uri="{FF2B5EF4-FFF2-40B4-BE49-F238E27FC236}">
                <a16:creationId xmlns:a16="http://schemas.microsoft.com/office/drawing/2014/main" id="{AB646CA0-7C69-630A-4EBB-9F320C5EF982}"/>
              </a:ext>
            </a:extLst>
          </p:cNvPr>
          <p:cNvSpPr>
            <a:spLocks noGrp="1"/>
          </p:cNvSpPr>
          <p:nvPr>
            <p:ph type="title"/>
          </p:nvPr>
        </p:nvSpPr>
        <p:spPr>
          <a:xfrm>
            <a:off x="339366" y="477878"/>
            <a:ext cx="7200040" cy="506542"/>
          </a:xfrm>
        </p:spPr>
        <p:txBody>
          <a:bodyPr anchor="ctr">
            <a:normAutofit/>
          </a:bodyPr>
          <a:lstStyle/>
          <a:p>
            <a:r>
              <a:rPr lang="en-US" dirty="0"/>
              <a:t>Contractor HS&amp;E Manual - Update</a:t>
            </a:r>
          </a:p>
        </p:txBody>
      </p:sp>
    </p:spTree>
    <p:extLst>
      <p:ext uri="{BB962C8B-B14F-4D97-AF65-F5344CB8AC3E}">
        <p14:creationId xmlns:p14="http://schemas.microsoft.com/office/powerpoint/2010/main" val="1084713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C7390C-66ED-A1EC-5B12-DB0AD4325840}"/>
              </a:ext>
            </a:extLst>
          </p:cNvPr>
          <p:cNvSpPr>
            <a:spLocks noGrp="1"/>
          </p:cNvSpPr>
          <p:nvPr>
            <p:ph type="sldNum" sz="quarter" idx="12"/>
          </p:nvPr>
        </p:nvSpPr>
        <p:spPr/>
        <p:txBody>
          <a:bodyPr/>
          <a:lstStyle/>
          <a:p>
            <a:fld id="{B5EB69C0-7537-C24C-BC67-8B5F238D9475}" type="slidenum">
              <a:rPr lang="en-US" smtClean="0"/>
              <a:pPr/>
              <a:t>28</a:t>
            </a:fld>
            <a:endParaRPr lang="en-US" dirty="0"/>
          </a:p>
        </p:txBody>
      </p:sp>
      <p:pic>
        <p:nvPicPr>
          <p:cNvPr id="6" name="Content Placeholder 5">
            <a:extLst>
              <a:ext uri="{FF2B5EF4-FFF2-40B4-BE49-F238E27FC236}">
                <a16:creationId xmlns:a16="http://schemas.microsoft.com/office/drawing/2014/main" id="{8D2AB050-87B4-FF71-436F-125657BBA606}"/>
              </a:ext>
            </a:extLst>
          </p:cNvPr>
          <p:cNvPicPr>
            <a:picLocks noGrp="1" noChangeAspect="1"/>
          </p:cNvPicPr>
          <p:nvPr>
            <p:ph idx="1"/>
          </p:nvPr>
        </p:nvPicPr>
        <p:blipFill>
          <a:blip r:embed="rId2"/>
          <a:stretch>
            <a:fillRect/>
          </a:stretch>
        </p:blipFill>
        <p:spPr>
          <a:xfrm>
            <a:off x="843455" y="1720203"/>
            <a:ext cx="3406085" cy="4280548"/>
          </a:xfrm>
        </p:spPr>
      </p:pic>
      <p:sp>
        <p:nvSpPr>
          <p:cNvPr id="4" name="Title 3">
            <a:extLst>
              <a:ext uri="{FF2B5EF4-FFF2-40B4-BE49-F238E27FC236}">
                <a16:creationId xmlns:a16="http://schemas.microsoft.com/office/drawing/2014/main" id="{33115683-F848-DED1-C924-695699CF9AE0}"/>
              </a:ext>
            </a:extLst>
          </p:cNvPr>
          <p:cNvSpPr>
            <a:spLocks noGrp="1"/>
          </p:cNvSpPr>
          <p:nvPr>
            <p:ph type="title"/>
          </p:nvPr>
        </p:nvSpPr>
        <p:spPr>
          <a:xfrm>
            <a:off x="373892" y="461435"/>
            <a:ext cx="7170446" cy="506542"/>
          </a:xfrm>
        </p:spPr>
        <p:txBody>
          <a:bodyPr/>
          <a:lstStyle/>
          <a:p>
            <a:r>
              <a:rPr lang="en-US" dirty="0">
                <a:hlinkClick r:id="rId3"/>
              </a:rPr>
              <a:t>Freeport Public Portal</a:t>
            </a:r>
            <a:endParaRPr lang="en-US" dirty="0"/>
          </a:p>
        </p:txBody>
      </p:sp>
      <p:cxnSp>
        <p:nvCxnSpPr>
          <p:cNvPr id="10" name="Straight Arrow Connector 9">
            <a:extLst>
              <a:ext uri="{FF2B5EF4-FFF2-40B4-BE49-F238E27FC236}">
                <a16:creationId xmlns:a16="http://schemas.microsoft.com/office/drawing/2014/main" id="{EC250C2D-9DBC-9B43-5C99-A8F874956D03}"/>
              </a:ext>
            </a:extLst>
          </p:cNvPr>
          <p:cNvCxnSpPr>
            <a:cxnSpLocks/>
          </p:cNvCxnSpPr>
          <p:nvPr/>
        </p:nvCxnSpPr>
        <p:spPr>
          <a:xfrm flipH="1">
            <a:off x="3649717" y="3128073"/>
            <a:ext cx="618797" cy="480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7160138-BDF8-9B6E-73DF-1245015A969B}"/>
              </a:ext>
            </a:extLst>
          </p:cNvPr>
          <p:cNvSpPr txBox="1"/>
          <p:nvPr/>
        </p:nvSpPr>
        <p:spPr>
          <a:xfrm>
            <a:off x="4323693" y="2944432"/>
            <a:ext cx="2924504" cy="646331"/>
          </a:xfrm>
          <a:prstGeom prst="rect">
            <a:avLst/>
          </a:prstGeom>
          <a:noFill/>
        </p:spPr>
        <p:txBody>
          <a:bodyPr wrap="square" rtlCol="0">
            <a:spAutoFit/>
          </a:bodyPr>
          <a:lstStyle/>
          <a:p>
            <a:r>
              <a:rPr lang="en-US" dirty="0"/>
              <a:t>New HSEP Addendum Template</a:t>
            </a:r>
          </a:p>
        </p:txBody>
      </p:sp>
      <p:cxnSp>
        <p:nvCxnSpPr>
          <p:cNvPr id="15" name="Straight Arrow Connector 14">
            <a:extLst>
              <a:ext uri="{FF2B5EF4-FFF2-40B4-BE49-F238E27FC236}">
                <a16:creationId xmlns:a16="http://schemas.microsoft.com/office/drawing/2014/main" id="{A06CF1CC-D175-D982-91C0-709827791B3B}"/>
              </a:ext>
            </a:extLst>
          </p:cNvPr>
          <p:cNvCxnSpPr>
            <a:cxnSpLocks/>
          </p:cNvCxnSpPr>
          <p:nvPr/>
        </p:nvCxnSpPr>
        <p:spPr>
          <a:xfrm flipH="1">
            <a:off x="4059621" y="2535885"/>
            <a:ext cx="417786" cy="150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9CB858-688B-1554-F667-24FA23661115}"/>
              </a:ext>
            </a:extLst>
          </p:cNvPr>
          <p:cNvSpPr txBox="1"/>
          <p:nvPr/>
        </p:nvSpPr>
        <p:spPr>
          <a:xfrm>
            <a:off x="4414345" y="2242676"/>
            <a:ext cx="2743201" cy="646331"/>
          </a:xfrm>
          <a:prstGeom prst="rect">
            <a:avLst/>
          </a:prstGeom>
          <a:noFill/>
        </p:spPr>
        <p:txBody>
          <a:bodyPr wrap="square" rtlCol="0">
            <a:spAutoFit/>
          </a:bodyPr>
          <a:lstStyle/>
          <a:p>
            <a:r>
              <a:rPr lang="en-US" dirty="0"/>
              <a:t>Liability Management  Information</a:t>
            </a:r>
          </a:p>
        </p:txBody>
      </p:sp>
      <p:cxnSp>
        <p:nvCxnSpPr>
          <p:cNvPr id="18" name="Straight Arrow Connector 17">
            <a:extLst>
              <a:ext uri="{FF2B5EF4-FFF2-40B4-BE49-F238E27FC236}">
                <a16:creationId xmlns:a16="http://schemas.microsoft.com/office/drawing/2014/main" id="{8316F217-BA22-6617-3FEA-40C4666C32D2}"/>
              </a:ext>
            </a:extLst>
          </p:cNvPr>
          <p:cNvCxnSpPr>
            <a:cxnSpLocks/>
          </p:cNvCxnSpPr>
          <p:nvPr/>
        </p:nvCxnSpPr>
        <p:spPr>
          <a:xfrm flipH="1">
            <a:off x="3208283" y="4528226"/>
            <a:ext cx="654269" cy="294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18315E-FAC7-9B94-1B51-D9752D2F2AF0}"/>
              </a:ext>
            </a:extLst>
          </p:cNvPr>
          <p:cNvSpPr txBox="1"/>
          <p:nvPr/>
        </p:nvSpPr>
        <p:spPr>
          <a:xfrm>
            <a:off x="3862552" y="4190503"/>
            <a:ext cx="2624959" cy="646331"/>
          </a:xfrm>
          <a:prstGeom prst="rect">
            <a:avLst/>
          </a:prstGeom>
          <a:noFill/>
        </p:spPr>
        <p:txBody>
          <a:bodyPr wrap="square" rtlCol="0">
            <a:spAutoFit/>
          </a:bodyPr>
          <a:lstStyle/>
          <a:p>
            <a:r>
              <a:rPr lang="en-US" dirty="0"/>
              <a:t>HS&amp;E Policies and </a:t>
            </a:r>
          </a:p>
          <a:p>
            <a:r>
              <a:rPr lang="en-US" dirty="0"/>
              <a:t>Contractor HSE Manual</a:t>
            </a:r>
          </a:p>
        </p:txBody>
      </p:sp>
      <p:pic>
        <p:nvPicPr>
          <p:cNvPr id="22" name="Picture 21">
            <a:extLst>
              <a:ext uri="{FF2B5EF4-FFF2-40B4-BE49-F238E27FC236}">
                <a16:creationId xmlns:a16="http://schemas.microsoft.com/office/drawing/2014/main" id="{AE0E13DE-0F7B-3945-4BF0-0330C85D5E66}"/>
              </a:ext>
            </a:extLst>
          </p:cNvPr>
          <p:cNvPicPr>
            <a:picLocks noChangeAspect="1"/>
          </p:cNvPicPr>
          <p:nvPr/>
        </p:nvPicPr>
        <p:blipFill>
          <a:blip r:embed="rId4"/>
          <a:stretch>
            <a:fillRect/>
          </a:stretch>
        </p:blipFill>
        <p:spPr>
          <a:xfrm>
            <a:off x="5785945" y="3352665"/>
            <a:ext cx="3176751" cy="2648086"/>
          </a:xfrm>
          <a:prstGeom prst="rect">
            <a:avLst/>
          </a:prstGeom>
        </p:spPr>
      </p:pic>
      <p:cxnSp>
        <p:nvCxnSpPr>
          <p:cNvPr id="28" name="Straight Arrow Connector 27">
            <a:extLst>
              <a:ext uri="{FF2B5EF4-FFF2-40B4-BE49-F238E27FC236}">
                <a16:creationId xmlns:a16="http://schemas.microsoft.com/office/drawing/2014/main" id="{0FDFC581-3201-09AA-9CB4-8094CEC6FA41}"/>
              </a:ext>
            </a:extLst>
          </p:cNvPr>
          <p:cNvCxnSpPr/>
          <p:nvPr/>
        </p:nvCxnSpPr>
        <p:spPr>
          <a:xfrm>
            <a:off x="5320863" y="5515961"/>
            <a:ext cx="1308538" cy="274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FCCC4FB-7D1C-46F5-0EE2-ED9D61B17ACA}"/>
              </a:ext>
            </a:extLst>
          </p:cNvPr>
          <p:cNvSpPr txBox="1"/>
          <p:nvPr/>
        </p:nvSpPr>
        <p:spPr>
          <a:xfrm>
            <a:off x="4249540" y="5090291"/>
            <a:ext cx="1517431" cy="1200329"/>
          </a:xfrm>
          <a:prstGeom prst="rect">
            <a:avLst/>
          </a:prstGeom>
          <a:noFill/>
        </p:spPr>
        <p:txBody>
          <a:bodyPr wrap="square" rtlCol="0">
            <a:spAutoFit/>
          </a:bodyPr>
          <a:lstStyle/>
          <a:p>
            <a:r>
              <a:rPr lang="en-US" dirty="0"/>
              <a:t>CHSE Manual Changes Summary</a:t>
            </a:r>
          </a:p>
        </p:txBody>
      </p:sp>
    </p:spTree>
    <p:extLst>
      <p:ext uri="{BB962C8B-B14F-4D97-AF65-F5344CB8AC3E}">
        <p14:creationId xmlns:p14="http://schemas.microsoft.com/office/powerpoint/2010/main" val="1008963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5846-1392-B455-0A31-9C2E0DDDF2D4}"/>
              </a:ext>
            </a:extLst>
          </p:cNvPr>
          <p:cNvSpPr>
            <a:spLocks noGrp="1"/>
          </p:cNvSpPr>
          <p:nvPr>
            <p:ph type="sldNum" sz="quarter" idx="12"/>
          </p:nvPr>
        </p:nvSpPr>
        <p:spPr/>
        <p:txBody>
          <a:bodyPr/>
          <a:lstStyle/>
          <a:p>
            <a:fld id="{B5EB69C0-7537-C24C-BC67-8B5F238D9475}" type="slidenum">
              <a:rPr lang="en-US" smtClean="0"/>
              <a:pPr/>
              <a:t>29</a:t>
            </a:fld>
            <a:endParaRPr lang="en-US" dirty="0"/>
          </a:p>
        </p:txBody>
      </p:sp>
      <p:sp>
        <p:nvSpPr>
          <p:cNvPr id="3" name="Content Placeholder 2">
            <a:extLst>
              <a:ext uri="{FF2B5EF4-FFF2-40B4-BE49-F238E27FC236}">
                <a16:creationId xmlns:a16="http://schemas.microsoft.com/office/drawing/2014/main" id="{B13532A6-E331-570E-F757-127495FFDB5D}"/>
              </a:ext>
            </a:extLst>
          </p:cNvPr>
          <p:cNvSpPr>
            <a:spLocks noGrp="1"/>
          </p:cNvSpPr>
          <p:nvPr>
            <p:ph idx="1"/>
          </p:nvPr>
        </p:nvSpPr>
        <p:spPr>
          <a:xfrm>
            <a:off x="369651" y="2388175"/>
            <a:ext cx="8434984" cy="3339194"/>
          </a:xfrm>
        </p:spPr>
        <p:txBody>
          <a:bodyPr/>
          <a:lstStyle/>
          <a:p>
            <a:r>
              <a:rPr lang="en-US" dirty="0"/>
              <a:t>Action Item:    </a:t>
            </a:r>
          </a:p>
          <a:p>
            <a:pPr lvl="1"/>
            <a:r>
              <a:rPr lang="en-US" dirty="0"/>
              <a:t>1.	Installation of dead man switch on the control panel will be required to engage rotation</a:t>
            </a:r>
          </a:p>
          <a:p>
            <a:pPr lvl="1"/>
            <a:r>
              <a:rPr lang="en-US" dirty="0"/>
              <a:t>2.	Install additional E-Stops on the trailer (if no trailer a designated place outside of the line of fire)</a:t>
            </a:r>
          </a:p>
          <a:p>
            <a:pPr lvl="1"/>
            <a:r>
              <a:rPr lang="en-US" dirty="0"/>
              <a:t>3.	Ensure that when rotation barrier is opened, it triggers low power mode, which equals a maximum of 20 RPM</a:t>
            </a:r>
          </a:p>
          <a:p>
            <a:pPr lvl="1"/>
            <a:r>
              <a:rPr lang="en-US" dirty="0"/>
              <a:t>4.	Presence of adequate pipe clamps (not engineering)</a:t>
            </a:r>
          </a:p>
          <a:p>
            <a:r>
              <a:rPr lang="en-US" dirty="0"/>
              <a:t>Inventory question to also be completed:</a:t>
            </a:r>
          </a:p>
          <a:p>
            <a:pPr lvl="1"/>
            <a:r>
              <a:rPr lang="en-US" dirty="0"/>
              <a:t>1.	How many (if any) of your rigs have hands-free/auto rod-changing? </a:t>
            </a:r>
          </a:p>
        </p:txBody>
      </p:sp>
      <p:sp>
        <p:nvSpPr>
          <p:cNvPr id="4" name="Title 3">
            <a:extLst>
              <a:ext uri="{FF2B5EF4-FFF2-40B4-BE49-F238E27FC236}">
                <a16:creationId xmlns:a16="http://schemas.microsoft.com/office/drawing/2014/main" id="{FD21000B-913B-3CB9-43B8-1D4F22AFA35F}"/>
              </a:ext>
            </a:extLst>
          </p:cNvPr>
          <p:cNvSpPr>
            <a:spLocks noGrp="1"/>
          </p:cNvSpPr>
          <p:nvPr>
            <p:ph type="title"/>
          </p:nvPr>
        </p:nvSpPr>
        <p:spPr/>
        <p:txBody>
          <a:bodyPr/>
          <a:lstStyle/>
          <a:p>
            <a:r>
              <a:rPr lang="en-US" dirty="0"/>
              <a:t>Global Action Item – Sonic Drills</a:t>
            </a:r>
          </a:p>
        </p:txBody>
      </p:sp>
      <p:sp>
        <p:nvSpPr>
          <p:cNvPr id="5" name="TextBox 4">
            <a:extLst>
              <a:ext uri="{FF2B5EF4-FFF2-40B4-BE49-F238E27FC236}">
                <a16:creationId xmlns:a16="http://schemas.microsoft.com/office/drawing/2014/main" id="{9F71394C-DC99-179F-7224-10BB78F23D6D}"/>
              </a:ext>
            </a:extLst>
          </p:cNvPr>
          <p:cNvSpPr txBox="1"/>
          <p:nvPr/>
        </p:nvSpPr>
        <p:spPr>
          <a:xfrm>
            <a:off x="514349" y="1355271"/>
            <a:ext cx="7698921" cy="923330"/>
          </a:xfrm>
          <a:prstGeom prst="rect">
            <a:avLst/>
          </a:prstGeom>
          <a:noFill/>
        </p:spPr>
        <p:txBody>
          <a:bodyPr wrap="square" rtlCol="0">
            <a:spAutoFit/>
          </a:bodyPr>
          <a:lstStyle/>
          <a:p>
            <a:r>
              <a:rPr lang="en-US" dirty="0"/>
              <a:t>Due to the number of recent incidents involving sonic drills at our mining sites and project sites the following action items are required for ALL mine and project sites:</a:t>
            </a:r>
          </a:p>
        </p:txBody>
      </p:sp>
      <p:sp>
        <p:nvSpPr>
          <p:cNvPr id="6" name="TextBox 5">
            <a:extLst>
              <a:ext uri="{FF2B5EF4-FFF2-40B4-BE49-F238E27FC236}">
                <a16:creationId xmlns:a16="http://schemas.microsoft.com/office/drawing/2014/main" id="{CA4A3934-EC6D-36DD-C55D-186E67EE5CA1}"/>
              </a:ext>
            </a:extLst>
          </p:cNvPr>
          <p:cNvSpPr txBox="1"/>
          <p:nvPr/>
        </p:nvSpPr>
        <p:spPr>
          <a:xfrm>
            <a:off x="470575" y="5719204"/>
            <a:ext cx="8233135" cy="646331"/>
          </a:xfrm>
          <a:prstGeom prst="rect">
            <a:avLst/>
          </a:prstGeom>
          <a:noFill/>
        </p:spPr>
        <p:txBody>
          <a:bodyPr wrap="square" rtlCol="0">
            <a:spAutoFit/>
          </a:bodyPr>
          <a:lstStyle/>
          <a:p>
            <a:r>
              <a:rPr lang="en-US" i="1" dirty="0">
                <a:solidFill>
                  <a:srgbClr val="FF0000"/>
                </a:solidFill>
              </a:rPr>
              <a:t>Please contact your Freeport H&amp;S rep if you have any questions regarding this Global Action Item list</a:t>
            </a:r>
          </a:p>
        </p:txBody>
      </p:sp>
    </p:spTree>
    <p:extLst>
      <p:ext uri="{BB962C8B-B14F-4D97-AF65-F5344CB8AC3E}">
        <p14:creationId xmlns:p14="http://schemas.microsoft.com/office/powerpoint/2010/main" val="2352262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7E3B-C736-22C5-4223-FE4299C64599}"/>
              </a:ext>
            </a:extLst>
          </p:cNvPr>
          <p:cNvSpPr>
            <a:spLocks noGrp="1"/>
          </p:cNvSpPr>
          <p:nvPr>
            <p:ph type="ctrTitle"/>
          </p:nvPr>
        </p:nvSpPr>
        <p:spPr/>
        <p:txBody>
          <a:bodyPr/>
          <a:lstStyle/>
          <a:p>
            <a:r>
              <a:rPr lang="en-US" dirty="0"/>
              <a:t>Project Highlights</a:t>
            </a:r>
          </a:p>
        </p:txBody>
      </p:sp>
      <p:sp>
        <p:nvSpPr>
          <p:cNvPr id="3" name="Slide Number Placeholder 2">
            <a:extLst>
              <a:ext uri="{FF2B5EF4-FFF2-40B4-BE49-F238E27FC236}">
                <a16:creationId xmlns:a16="http://schemas.microsoft.com/office/drawing/2014/main" id="{21948BAB-D25E-70FD-F795-D457E4D99C03}"/>
              </a:ext>
            </a:extLst>
          </p:cNvPr>
          <p:cNvSpPr>
            <a:spLocks noGrp="1"/>
          </p:cNvSpPr>
          <p:nvPr>
            <p:ph type="sldNum" sz="quarter" idx="4"/>
          </p:nvPr>
        </p:nvSpPr>
        <p:spPr/>
        <p:txBody>
          <a:bodyPr/>
          <a:lstStyle/>
          <a:p>
            <a:fld id="{B5EB69C0-7537-C24C-BC67-8B5F238D9475}" type="slidenum">
              <a:rPr lang="en-US" smtClean="0"/>
              <a:pPr/>
              <a:t>3</a:t>
            </a:fld>
            <a:endParaRPr lang="en-US" dirty="0"/>
          </a:p>
        </p:txBody>
      </p:sp>
      <p:sp>
        <p:nvSpPr>
          <p:cNvPr id="4" name="Text Placeholder 3">
            <a:extLst>
              <a:ext uri="{FF2B5EF4-FFF2-40B4-BE49-F238E27FC236}">
                <a16:creationId xmlns:a16="http://schemas.microsoft.com/office/drawing/2014/main" id="{83390836-5D2E-9857-F3CC-1DDD36A8D90B}"/>
              </a:ext>
            </a:extLst>
          </p:cNvPr>
          <p:cNvSpPr>
            <a:spLocks noGrp="1"/>
          </p:cNvSpPr>
          <p:nvPr>
            <p:ph type="body" sz="half" idx="2"/>
          </p:nvPr>
        </p:nvSpPr>
        <p:spPr/>
        <p:txBody>
          <a:bodyPr/>
          <a:lstStyle/>
          <a:p>
            <a:r>
              <a:rPr lang="en-US" dirty="0"/>
              <a:t>April 2024</a:t>
            </a:r>
          </a:p>
        </p:txBody>
      </p:sp>
    </p:spTree>
    <p:extLst>
      <p:ext uri="{BB962C8B-B14F-4D97-AF65-F5344CB8AC3E}">
        <p14:creationId xmlns:p14="http://schemas.microsoft.com/office/powerpoint/2010/main" val="2592466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5846-1392-B455-0A31-9C2E0DDDF2D4}"/>
              </a:ext>
            </a:extLst>
          </p:cNvPr>
          <p:cNvSpPr>
            <a:spLocks noGrp="1"/>
          </p:cNvSpPr>
          <p:nvPr>
            <p:ph type="sldNum" sz="quarter" idx="12"/>
          </p:nvPr>
        </p:nvSpPr>
        <p:spPr/>
        <p:txBody>
          <a:bodyPr/>
          <a:lstStyle/>
          <a:p>
            <a:pPr marL="0" marR="0" lvl="0" indent="0" algn="r" defTabSz="685800" eaLnBrk="1" fontAlgn="auto" latinLnBrk="0" hangingPunct="1">
              <a:lnSpc>
                <a:spcPct val="100000"/>
              </a:lnSpc>
              <a:spcBef>
                <a:spcPts val="0"/>
              </a:spcBef>
              <a:spcAft>
                <a:spcPts val="0"/>
              </a:spcAft>
              <a:buClrTx/>
              <a:buSzTx/>
              <a:buFontTx/>
              <a:buNone/>
              <a:tabLst/>
              <a:defRPr/>
            </a:pPr>
            <a:fld id="{B5EB69C0-7537-C24C-BC67-8B5F238D9475}" type="slidenum">
              <a:rPr kumimoji="0" lang="en-US" sz="675" b="0" i="0" u="none" strike="noStrike" kern="0" cap="none" spc="0" normalizeH="0" baseline="0" noProof="0" smtClean="0">
                <a:ln>
                  <a:noFill/>
                </a:ln>
                <a:solidFill>
                  <a:srgbClr val="511F11"/>
                </a:solidFill>
                <a:effectLst/>
                <a:uLnTx/>
                <a:uFillTx/>
                <a:latin typeface="Arial" panose="020B0604020202020204" pitchFamily="34" charset="0"/>
                <a:cs typeface="Arial" panose="020B0604020202020204" pitchFamily="34" charset="0"/>
              </a:rPr>
              <a:pPr marL="0" marR="0" lvl="0" indent="0" algn="r" defTabSz="685800" eaLnBrk="1" fontAlgn="auto" latinLnBrk="0" hangingPunct="1">
                <a:lnSpc>
                  <a:spcPct val="100000"/>
                </a:lnSpc>
                <a:spcBef>
                  <a:spcPts val="0"/>
                </a:spcBef>
                <a:spcAft>
                  <a:spcPts val="0"/>
                </a:spcAft>
                <a:buClrTx/>
                <a:buSzTx/>
                <a:buFontTx/>
                <a:buNone/>
                <a:tabLst/>
                <a:defRPr/>
              </a:pPr>
              <a:t>30</a:t>
            </a:fld>
            <a:endParaRPr kumimoji="0" lang="en-US" sz="675" b="0" i="0" u="none" strike="noStrike" kern="0" cap="none" spc="0" normalizeH="0" baseline="0" noProof="0" dirty="0">
              <a:ln>
                <a:noFill/>
              </a:ln>
              <a:solidFill>
                <a:srgbClr val="511F11"/>
              </a:solidFill>
              <a:effectLst/>
              <a:uLnTx/>
              <a:uFillTx/>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13532A6-E331-570E-F757-127495FFDB5D}"/>
              </a:ext>
            </a:extLst>
          </p:cNvPr>
          <p:cNvSpPr>
            <a:spLocks noGrp="1"/>
          </p:cNvSpPr>
          <p:nvPr>
            <p:ph idx="1"/>
          </p:nvPr>
        </p:nvSpPr>
        <p:spPr/>
        <p:txBody>
          <a:bodyPr/>
          <a:lstStyle/>
          <a:p>
            <a:r>
              <a:rPr lang="en-US" dirty="0"/>
              <a:t>MSHA published final rule </a:t>
            </a:r>
            <a:r>
              <a:rPr lang="en-US" i="1" dirty="0"/>
              <a:t>Lowering Miners’ Exposure to Respirable Crystalline Silica and Improving Respiratory Protection </a:t>
            </a:r>
            <a:r>
              <a:rPr lang="en-US" dirty="0"/>
              <a:t>– </a:t>
            </a:r>
            <a:r>
              <a:rPr lang="en-US" dirty="0">
                <a:hlinkClick r:id="rId2"/>
              </a:rPr>
              <a:t>LINK</a:t>
            </a:r>
            <a:endParaRPr lang="en-US" dirty="0"/>
          </a:p>
          <a:p>
            <a:r>
              <a:rPr lang="en-US" dirty="0"/>
              <a:t>Changes to:</a:t>
            </a:r>
          </a:p>
          <a:p>
            <a:pPr lvl="1"/>
            <a:r>
              <a:rPr lang="en-US" dirty="0"/>
              <a:t>Respirable Crystalline Silica Exposure Limit – 50 </a:t>
            </a:r>
            <a:r>
              <a:rPr lang="el-GR" dirty="0"/>
              <a:t>μ</a:t>
            </a:r>
            <a:r>
              <a:rPr lang="en-US" dirty="0"/>
              <a:t>g/m</a:t>
            </a:r>
            <a:r>
              <a:rPr lang="en-US" baseline="30000" dirty="0"/>
              <a:t>3</a:t>
            </a:r>
          </a:p>
          <a:p>
            <a:pPr lvl="1"/>
            <a:r>
              <a:rPr lang="en-US" dirty="0"/>
              <a:t>Sampling Requirements and Reporting</a:t>
            </a:r>
          </a:p>
          <a:p>
            <a:pPr lvl="1"/>
            <a:r>
              <a:rPr lang="en-US" dirty="0"/>
              <a:t>Medical Surveillance</a:t>
            </a:r>
          </a:p>
          <a:p>
            <a:pPr lvl="1"/>
            <a:r>
              <a:rPr lang="en-US" dirty="0"/>
              <a:t>Respiratory Protection based on </a:t>
            </a:r>
            <a:r>
              <a:rPr lang="en-US" i="1" dirty="0"/>
              <a:t>ASTM F3387-19</a:t>
            </a:r>
          </a:p>
          <a:p>
            <a:pPr lvl="1"/>
            <a:r>
              <a:rPr lang="en-US" dirty="0"/>
              <a:t>Training Requirements</a:t>
            </a:r>
          </a:p>
          <a:p>
            <a:r>
              <a:rPr lang="en-US" dirty="0"/>
              <a:t>Metal/Nonmetal Mine Compliance Date: </a:t>
            </a:r>
            <a:r>
              <a:rPr lang="en-US" b="1" dirty="0"/>
              <a:t>April 8, 2026</a:t>
            </a:r>
          </a:p>
          <a:p>
            <a:r>
              <a:rPr lang="en-US" dirty="0"/>
              <a:t>If you are engaged at an MSHA site, review published rule (</a:t>
            </a:r>
            <a:r>
              <a:rPr lang="en-US" i="1" dirty="0"/>
              <a:t>691 pages</a:t>
            </a:r>
            <a:r>
              <a:rPr lang="en-US" dirty="0"/>
              <a:t>) early to ensure that your program elements are in compliance and that costs are accounted for come 2026.</a:t>
            </a:r>
          </a:p>
          <a:p>
            <a:pPr lvl="1"/>
            <a:r>
              <a:rPr lang="en-US" dirty="0"/>
              <a:t>Additional enforcement guidance will be needed/is expected from MSHA.</a:t>
            </a:r>
          </a:p>
        </p:txBody>
      </p:sp>
      <p:sp>
        <p:nvSpPr>
          <p:cNvPr id="4" name="Title 3">
            <a:extLst>
              <a:ext uri="{FF2B5EF4-FFF2-40B4-BE49-F238E27FC236}">
                <a16:creationId xmlns:a16="http://schemas.microsoft.com/office/drawing/2014/main" id="{FD21000B-913B-3CB9-43B8-1D4F22AFA35F}"/>
              </a:ext>
            </a:extLst>
          </p:cNvPr>
          <p:cNvSpPr>
            <a:spLocks noGrp="1"/>
          </p:cNvSpPr>
          <p:nvPr>
            <p:ph type="title"/>
          </p:nvPr>
        </p:nvSpPr>
        <p:spPr/>
        <p:txBody>
          <a:bodyPr/>
          <a:lstStyle/>
          <a:p>
            <a:r>
              <a:rPr lang="en-US" dirty="0"/>
              <a:t>MSHA Silica and Respiratory Protection Final Rule</a:t>
            </a:r>
          </a:p>
        </p:txBody>
      </p:sp>
    </p:spTree>
    <p:extLst>
      <p:ext uri="{BB962C8B-B14F-4D97-AF65-F5344CB8AC3E}">
        <p14:creationId xmlns:p14="http://schemas.microsoft.com/office/powerpoint/2010/main" val="2396401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D4A776-D390-72C4-463C-7B48B18DAAB6}"/>
              </a:ext>
            </a:extLst>
          </p:cNvPr>
          <p:cNvSpPr>
            <a:spLocks noGrp="1"/>
          </p:cNvSpPr>
          <p:nvPr>
            <p:ph type="sldNum" sz="quarter" idx="12"/>
          </p:nvPr>
        </p:nvSpPr>
        <p:spPr/>
        <p:txBody>
          <a:bodyPr/>
          <a:lstStyle/>
          <a:p>
            <a:fld id="{B5EB69C0-7537-C24C-BC67-8B5F238D9475}" type="slidenum">
              <a:rPr lang="en-US" smtClean="0"/>
              <a:pPr/>
              <a:t>31</a:t>
            </a:fld>
            <a:endParaRPr lang="en-US" dirty="0"/>
          </a:p>
        </p:txBody>
      </p:sp>
      <p:graphicFrame>
        <p:nvGraphicFramePr>
          <p:cNvPr id="6" name="Table 6">
            <a:extLst>
              <a:ext uri="{FF2B5EF4-FFF2-40B4-BE49-F238E27FC236}">
                <a16:creationId xmlns:a16="http://schemas.microsoft.com/office/drawing/2014/main" id="{BD5BCE57-A008-7502-5890-BDC999E41515}"/>
              </a:ext>
            </a:extLst>
          </p:cNvPr>
          <p:cNvGraphicFramePr>
            <a:graphicFrameLocks noGrp="1"/>
          </p:cNvGraphicFramePr>
          <p:nvPr>
            <p:ph idx="1"/>
          </p:nvPr>
        </p:nvGraphicFramePr>
        <p:xfrm>
          <a:off x="339329" y="1996679"/>
          <a:ext cx="8435576" cy="2587934"/>
        </p:xfrm>
        <a:graphic>
          <a:graphicData uri="http://schemas.openxmlformats.org/drawingml/2006/table">
            <a:tbl>
              <a:tblPr firstRow="1" bandRow="1">
                <a:tableStyleId>{5C22544A-7EE6-4342-B048-85BDC9FD1C3A}</a:tableStyleId>
              </a:tblPr>
              <a:tblGrid>
                <a:gridCol w="2108894">
                  <a:extLst>
                    <a:ext uri="{9D8B030D-6E8A-4147-A177-3AD203B41FA5}">
                      <a16:colId xmlns:a16="http://schemas.microsoft.com/office/drawing/2014/main" val="1652350229"/>
                    </a:ext>
                  </a:extLst>
                </a:gridCol>
                <a:gridCol w="2108894">
                  <a:extLst>
                    <a:ext uri="{9D8B030D-6E8A-4147-A177-3AD203B41FA5}">
                      <a16:colId xmlns:a16="http://schemas.microsoft.com/office/drawing/2014/main" val="190843840"/>
                    </a:ext>
                  </a:extLst>
                </a:gridCol>
                <a:gridCol w="2108894">
                  <a:extLst>
                    <a:ext uri="{9D8B030D-6E8A-4147-A177-3AD203B41FA5}">
                      <a16:colId xmlns:a16="http://schemas.microsoft.com/office/drawing/2014/main" val="970412108"/>
                    </a:ext>
                  </a:extLst>
                </a:gridCol>
                <a:gridCol w="2108894">
                  <a:extLst>
                    <a:ext uri="{9D8B030D-6E8A-4147-A177-3AD203B41FA5}">
                      <a16:colId xmlns:a16="http://schemas.microsoft.com/office/drawing/2014/main" val="3707691869"/>
                    </a:ext>
                  </a:extLst>
                </a:gridCol>
              </a:tblGrid>
              <a:tr h="278130">
                <a:tc>
                  <a:txBody>
                    <a:bodyPr/>
                    <a:lstStyle/>
                    <a:p>
                      <a:r>
                        <a:rPr lang="en-US" sz="1400" dirty="0"/>
                        <a:t>DATE</a:t>
                      </a:r>
                    </a:p>
                  </a:txBody>
                  <a:tcPr marL="68580" marR="68580" marT="34290" marB="34290"/>
                </a:tc>
                <a:tc>
                  <a:txBody>
                    <a:bodyPr/>
                    <a:lstStyle/>
                    <a:p>
                      <a:r>
                        <a:rPr lang="en-US" sz="1400" dirty="0"/>
                        <a:t>NAME</a:t>
                      </a:r>
                    </a:p>
                  </a:txBody>
                  <a:tcPr marL="68580" marR="68580" marT="34290" marB="34290"/>
                </a:tc>
                <a:tc>
                  <a:txBody>
                    <a:bodyPr/>
                    <a:lstStyle/>
                    <a:p>
                      <a:r>
                        <a:rPr lang="en-US" sz="1400" dirty="0"/>
                        <a:t>EMAIL</a:t>
                      </a:r>
                    </a:p>
                  </a:txBody>
                  <a:tcPr marL="68580" marR="68580" marT="34290" marB="34290"/>
                </a:tc>
                <a:tc>
                  <a:txBody>
                    <a:bodyPr/>
                    <a:lstStyle/>
                    <a:p>
                      <a:r>
                        <a:rPr lang="en-US" sz="1400" dirty="0"/>
                        <a:t>CELL PHONE</a:t>
                      </a:r>
                    </a:p>
                  </a:txBody>
                  <a:tcPr marL="68580" marR="68580" marT="34290" marB="34290"/>
                </a:tc>
                <a:extLst>
                  <a:ext uri="{0D108BD9-81ED-4DB2-BD59-A6C34878D82A}">
                    <a16:rowId xmlns:a16="http://schemas.microsoft.com/office/drawing/2014/main" val="2596430652"/>
                  </a:ext>
                </a:extLst>
              </a:tr>
              <a:tr h="332414">
                <a:tc>
                  <a:txBody>
                    <a:bodyPr/>
                    <a:lstStyle/>
                    <a:p>
                      <a:r>
                        <a:rPr lang="en-US" sz="1400" dirty="0"/>
                        <a:t>May 8</a:t>
                      </a:r>
                      <a:r>
                        <a:rPr lang="en-US" sz="1400" baseline="30000" dirty="0"/>
                        <a:t>th</a:t>
                      </a:r>
                      <a:endParaRPr lang="en-US" sz="1400" dirty="0"/>
                    </a:p>
                  </a:txBody>
                  <a:tcPr marL="68580" marR="68580" marT="34290" marB="34290"/>
                </a:tc>
                <a:tc>
                  <a:txBody>
                    <a:bodyPr/>
                    <a:lstStyle/>
                    <a:p>
                      <a:r>
                        <a:rPr lang="en-US" sz="1400" dirty="0"/>
                        <a:t>Tami Benavidez</a:t>
                      </a:r>
                    </a:p>
                  </a:txBody>
                  <a:tcPr marL="68580" marR="68580" marT="34290" marB="34290"/>
                </a:tc>
                <a:tc>
                  <a:txBody>
                    <a:bodyPr/>
                    <a:lstStyle/>
                    <a:p>
                      <a:r>
                        <a:rPr lang="en-US" sz="1400" dirty="0">
                          <a:hlinkClick r:id="rId2"/>
                        </a:rPr>
                        <a:t>tbenavid@fmi.com</a:t>
                      </a:r>
                      <a:endParaRPr lang="en-US" sz="1400" dirty="0"/>
                    </a:p>
                  </a:txBody>
                  <a:tcPr marL="68580" marR="68580" marT="34290" marB="34290"/>
                </a:tc>
                <a:tc>
                  <a:txBody>
                    <a:bodyPr/>
                    <a:lstStyle/>
                    <a:p>
                      <a:r>
                        <a:rPr lang="en-US" sz="1400" dirty="0"/>
                        <a:t>520-240-7460</a:t>
                      </a:r>
                    </a:p>
                  </a:txBody>
                  <a:tcPr marL="68580" marR="68580" marT="34290" marB="34290"/>
                </a:tc>
                <a:extLst>
                  <a:ext uri="{0D108BD9-81ED-4DB2-BD59-A6C34878D82A}">
                    <a16:rowId xmlns:a16="http://schemas.microsoft.com/office/drawing/2014/main" val="3403111085"/>
                  </a:ext>
                </a:extLst>
              </a:tr>
              <a:tr h="278130">
                <a:tc>
                  <a:txBody>
                    <a:bodyPr/>
                    <a:lstStyle/>
                    <a:p>
                      <a:r>
                        <a:rPr lang="en-US" sz="1400" dirty="0"/>
                        <a:t>June 12</a:t>
                      </a:r>
                      <a:r>
                        <a:rPr lang="en-US" sz="1400" baseline="30000" dirty="0"/>
                        <a:t>th</a:t>
                      </a:r>
                      <a:endParaRPr lang="en-US" sz="1400" dirty="0"/>
                    </a:p>
                  </a:txBody>
                  <a:tcPr marL="68580" marR="68580" marT="34290" marB="34290"/>
                </a:tc>
                <a:tc>
                  <a:txBody>
                    <a:bodyPr/>
                    <a:lstStyle/>
                    <a:p>
                      <a:r>
                        <a:rPr lang="en-US" sz="1400" dirty="0"/>
                        <a:t>Adam Green</a:t>
                      </a:r>
                    </a:p>
                  </a:txBody>
                  <a:tcPr marL="68580" marR="68580" marT="34290" marB="34290"/>
                </a:tc>
                <a:tc>
                  <a:txBody>
                    <a:bodyPr/>
                    <a:lstStyle/>
                    <a:p>
                      <a:r>
                        <a:rPr lang="en-US" sz="1400" dirty="0">
                          <a:hlinkClick r:id="rId3"/>
                        </a:rPr>
                        <a:t>agreen2@fmi.com</a:t>
                      </a:r>
                      <a:endParaRPr lang="en-US" sz="1400" dirty="0"/>
                    </a:p>
                  </a:txBody>
                  <a:tcPr marL="68580" marR="68580" marT="34290" marB="34290"/>
                </a:tc>
                <a:tc>
                  <a:txBody>
                    <a:bodyPr/>
                    <a:lstStyle/>
                    <a:p>
                      <a:r>
                        <a:rPr lang="en-US" sz="1400" dirty="0"/>
                        <a:t>520-268-7909</a:t>
                      </a:r>
                    </a:p>
                  </a:txBody>
                  <a:tcPr marL="68580" marR="68580" marT="34290" marB="34290"/>
                </a:tc>
                <a:extLst>
                  <a:ext uri="{0D108BD9-81ED-4DB2-BD59-A6C34878D82A}">
                    <a16:rowId xmlns:a16="http://schemas.microsoft.com/office/drawing/2014/main" val="3299396175"/>
                  </a:ext>
                </a:extLst>
              </a:tr>
              <a:tr h="278130">
                <a:tc>
                  <a:txBody>
                    <a:bodyPr/>
                    <a:lstStyle/>
                    <a:p>
                      <a:r>
                        <a:rPr lang="en-US" sz="1400" dirty="0"/>
                        <a:t>July 10</a:t>
                      </a:r>
                      <a:r>
                        <a:rPr lang="en-US" sz="1400" baseline="30000" dirty="0"/>
                        <a:t>th</a:t>
                      </a:r>
                      <a:endParaRPr lang="en-US" sz="1400" dirty="0"/>
                    </a:p>
                  </a:txBody>
                  <a:tcPr marL="68580" marR="68580" marT="34290" marB="34290"/>
                </a:tc>
                <a:tc>
                  <a:txBody>
                    <a:bodyPr/>
                    <a:lstStyle/>
                    <a:p>
                      <a:r>
                        <a:rPr lang="en-US" sz="1400" dirty="0"/>
                        <a:t>Jason Pingel</a:t>
                      </a:r>
                    </a:p>
                  </a:txBody>
                  <a:tcPr marL="68580" marR="68580" marT="34290" marB="34290"/>
                </a:tc>
                <a:tc>
                  <a:txBody>
                    <a:bodyPr/>
                    <a:lstStyle/>
                    <a:p>
                      <a:r>
                        <a:rPr lang="en-US" sz="1400" dirty="0">
                          <a:hlinkClick r:id="rId4"/>
                        </a:rPr>
                        <a:t>jpingel@fmi.com</a:t>
                      </a:r>
                      <a:endParaRPr lang="en-US" sz="1400" dirty="0"/>
                    </a:p>
                  </a:txBody>
                  <a:tcPr marL="68580" marR="68580" marT="34290" marB="34290"/>
                </a:tc>
                <a:tc>
                  <a:txBody>
                    <a:bodyPr/>
                    <a:lstStyle/>
                    <a:p>
                      <a:r>
                        <a:rPr lang="en-US" sz="1400" dirty="0"/>
                        <a:t>480-637-1846</a:t>
                      </a:r>
                    </a:p>
                  </a:txBody>
                  <a:tcPr marL="68580" marR="68580" marT="34290" marB="34290"/>
                </a:tc>
                <a:extLst>
                  <a:ext uri="{0D108BD9-81ED-4DB2-BD59-A6C34878D82A}">
                    <a16:rowId xmlns:a16="http://schemas.microsoft.com/office/drawing/2014/main" val="2336862769"/>
                  </a:ext>
                </a:extLst>
              </a:tr>
              <a:tr h="278130">
                <a:tc>
                  <a:txBody>
                    <a:bodyPr/>
                    <a:lstStyle/>
                    <a:p>
                      <a:r>
                        <a:rPr lang="en-US" sz="1400" dirty="0"/>
                        <a:t>August 14</a:t>
                      </a:r>
                      <a:r>
                        <a:rPr lang="en-US" sz="1400" baseline="30000" dirty="0"/>
                        <a:t>th</a:t>
                      </a:r>
                      <a:endParaRPr lang="en-US" sz="1400" dirty="0"/>
                    </a:p>
                  </a:txBody>
                  <a:tcPr marL="68580" marR="68580" marT="34290" marB="34290"/>
                </a:tc>
                <a:tc>
                  <a:txBody>
                    <a:bodyPr/>
                    <a:lstStyle/>
                    <a:p>
                      <a:r>
                        <a:rPr lang="en-US" sz="1400" dirty="0"/>
                        <a:t>Frank Maldonado</a:t>
                      </a:r>
                    </a:p>
                  </a:txBody>
                  <a:tcPr marL="68580" marR="68580" marT="34290" marB="34290"/>
                </a:tc>
                <a:tc>
                  <a:txBody>
                    <a:bodyPr/>
                    <a:lstStyle/>
                    <a:p>
                      <a:r>
                        <a:rPr lang="en-US" sz="1400" dirty="0">
                          <a:hlinkClick r:id="rId5"/>
                        </a:rPr>
                        <a:t>fmaldona@fmi.com</a:t>
                      </a:r>
                      <a:endParaRPr lang="en-US" sz="1400" dirty="0"/>
                    </a:p>
                  </a:txBody>
                  <a:tcPr marL="68580" marR="68580" marT="34290" marB="34290"/>
                </a:tc>
                <a:tc>
                  <a:txBody>
                    <a:bodyPr/>
                    <a:lstStyle/>
                    <a:p>
                      <a:r>
                        <a:rPr lang="en-US" sz="1400" dirty="0"/>
                        <a:t>928-965-0219</a:t>
                      </a:r>
                    </a:p>
                  </a:txBody>
                  <a:tcPr marL="68580" marR="68580" marT="34290" marB="34290"/>
                </a:tc>
                <a:extLst>
                  <a:ext uri="{0D108BD9-81ED-4DB2-BD59-A6C34878D82A}">
                    <a16:rowId xmlns:a16="http://schemas.microsoft.com/office/drawing/2014/main" val="3633205920"/>
                  </a:ext>
                </a:extLst>
              </a:tr>
              <a:tr h="278130">
                <a:tc>
                  <a:txBody>
                    <a:bodyPr/>
                    <a:lstStyle/>
                    <a:p>
                      <a:r>
                        <a:rPr lang="en-US" sz="1400" dirty="0"/>
                        <a:t>September 11</a:t>
                      </a:r>
                      <a:r>
                        <a:rPr lang="en-US" sz="1400" baseline="30000" dirty="0"/>
                        <a:t>th</a:t>
                      </a:r>
                      <a:endParaRPr lang="en-US" sz="1400" dirty="0"/>
                    </a:p>
                  </a:txBody>
                  <a:tcPr marL="68580" marR="68580" marT="34290" marB="34290"/>
                </a:tc>
                <a:tc>
                  <a:txBody>
                    <a:bodyPr/>
                    <a:lstStyle/>
                    <a:p>
                      <a:r>
                        <a:rPr lang="en-US" sz="1400" dirty="0"/>
                        <a:t>Ryan Munoz</a:t>
                      </a:r>
                    </a:p>
                  </a:txBody>
                  <a:tcPr marL="68580" marR="68580" marT="34290" marB="34290"/>
                </a:tc>
                <a:tc>
                  <a:txBody>
                    <a:bodyPr/>
                    <a:lstStyle/>
                    <a:p>
                      <a:r>
                        <a:rPr lang="en-US" sz="1400" dirty="0">
                          <a:hlinkClick r:id="rId6"/>
                        </a:rPr>
                        <a:t>rmunoz4@fmi.com</a:t>
                      </a:r>
                      <a:endParaRPr lang="en-US" sz="1400" dirty="0"/>
                    </a:p>
                  </a:txBody>
                  <a:tcPr marL="68580" marR="68580" marT="34290" marB="34290"/>
                </a:tc>
                <a:tc>
                  <a:txBody>
                    <a:bodyPr/>
                    <a:lstStyle/>
                    <a:p>
                      <a:r>
                        <a:rPr lang="en-US" sz="1400" dirty="0"/>
                        <a:t>480-670-3058</a:t>
                      </a:r>
                    </a:p>
                  </a:txBody>
                  <a:tcPr marL="68580" marR="68580" marT="34290" marB="34290"/>
                </a:tc>
                <a:extLst>
                  <a:ext uri="{0D108BD9-81ED-4DB2-BD59-A6C34878D82A}">
                    <a16:rowId xmlns:a16="http://schemas.microsoft.com/office/drawing/2014/main" val="3300552909"/>
                  </a:ext>
                </a:extLst>
              </a:tr>
              <a:tr h="278130">
                <a:tc>
                  <a:txBody>
                    <a:bodyPr/>
                    <a:lstStyle/>
                    <a:p>
                      <a:r>
                        <a:rPr lang="en-US" sz="1400" dirty="0"/>
                        <a:t>October 9</a:t>
                      </a:r>
                      <a:r>
                        <a:rPr lang="en-US" sz="1400" baseline="30000" dirty="0"/>
                        <a:t>th</a:t>
                      </a:r>
                      <a:endParaRPr lang="en-US" sz="1400" dirty="0"/>
                    </a:p>
                  </a:txBody>
                  <a:tcPr marL="68580" marR="68580" marT="34290" marB="34290"/>
                </a:tc>
                <a:tc>
                  <a:txBody>
                    <a:bodyPr/>
                    <a:lstStyle/>
                    <a:p>
                      <a:r>
                        <a:rPr lang="en-US" sz="1400" dirty="0"/>
                        <a:t>Amy Salas</a:t>
                      </a:r>
                    </a:p>
                  </a:txBody>
                  <a:tcPr marL="68580" marR="68580" marT="34290" marB="34290"/>
                </a:tc>
                <a:tc>
                  <a:txBody>
                    <a:bodyPr/>
                    <a:lstStyle/>
                    <a:p>
                      <a:r>
                        <a:rPr lang="en-US" sz="1400" dirty="0">
                          <a:hlinkClick r:id="rId7"/>
                        </a:rPr>
                        <a:t>asalas2@fmi.com</a:t>
                      </a:r>
                      <a:endParaRPr lang="en-US" sz="1400" dirty="0"/>
                    </a:p>
                  </a:txBody>
                  <a:tcPr marL="68580" marR="68580" marT="34290" marB="34290"/>
                </a:tc>
                <a:tc>
                  <a:txBody>
                    <a:bodyPr/>
                    <a:lstStyle/>
                    <a:p>
                      <a:r>
                        <a:rPr lang="en-US" sz="1400" dirty="0"/>
                        <a:t>520-345-0166</a:t>
                      </a:r>
                    </a:p>
                  </a:txBody>
                  <a:tcPr marL="68580" marR="68580" marT="34290" marB="34290"/>
                </a:tc>
                <a:extLst>
                  <a:ext uri="{0D108BD9-81ED-4DB2-BD59-A6C34878D82A}">
                    <a16:rowId xmlns:a16="http://schemas.microsoft.com/office/drawing/2014/main" val="1786241948"/>
                  </a:ext>
                </a:extLst>
              </a:tr>
              <a:tr h="274320">
                <a:tc>
                  <a:txBody>
                    <a:bodyPr/>
                    <a:lstStyle/>
                    <a:p>
                      <a:r>
                        <a:rPr lang="en-US" sz="1400" dirty="0"/>
                        <a:t>November 13</a:t>
                      </a:r>
                      <a:r>
                        <a:rPr lang="en-US" sz="1400" baseline="30000" dirty="0"/>
                        <a:t>th</a:t>
                      </a:r>
                      <a:endParaRPr lang="en-US" sz="1400" dirty="0"/>
                    </a:p>
                  </a:txBody>
                  <a:tcPr marL="68580" marR="68580" marT="34290" marB="34290"/>
                </a:tc>
                <a:tc>
                  <a:txBody>
                    <a:bodyPr/>
                    <a:lstStyle/>
                    <a:p>
                      <a:r>
                        <a:rPr lang="en-US" sz="1400" dirty="0"/>
                        <a:t>Tim Alvarado</a:t>
                      </a:r>
                    </a:p>
                  </a:txBody>
                  <a:tcPr marL="68580" marR="68580" marT="34290" marB="34290"/>
                </a:tc>
                <a:tc>
                  <a:txBody>
                    <a:bodyPr/>
                    <a:lstStyle/>
                    <a:p>
                      <a:r>
                        <a:rPr lang="en-US" sz="1400" dirty="0">
                          <a:hlinkClick r:id="rId8"/>
                        </a:rPr>
                        <a:t>talvarad@fmi.com</a:t>
                      </a:r>
                      <a:endParaRPr lang="en-US" sz="1400" dirty="0"/>
                    </a:p>
                  </a:txBody>
                  <a:tcPr marL="68580" marR="68580" marT="34290" marB="34290"/>
                </a:tc>
                <a:tc>
                  <a:txBody>
                    <a:bodyPr/>
                    <a:lstStyle/>
                    <a:p>
                      <a:r>
                        <a:rPr lang="en-US" sz="1400" dirty="0"/>
                        <a:t>520-649-6864</a:t>
                      </a:r>
                    </a:p>
                  </a:txBody>
                  <a:tcPr marL="68580" marR="68580" marT="34290" marB="34290"/>
                </a:tc>
                <a:extLst>
                  <a:ext uri="{0D108BD9-81ED-4DB2-BD59-A6C34878D82A}">
                    <a16:rowId xmlns:a16="http://schemas.microsoft.com/office/drawing/2014/main" val="2088697115"/>
                  </a:ext>
                </a:extLst>
              </a:tr>
              <a:tr h="274320">
                <a:tc>
                  <a:txBody>
                    <a:bodyPr/>
                    <a:lstStyle/>
                    <a:p>
                      <a:r>
                        <a:rPr lang="en-US" sz="1400" dirty="0"/>
                        <a:t>December 11</a:t>
                      </a:r>
                      <a:r>
                        <a:rPr lang="en-US" sz="1400" baseline="30000" dirty="0"/>
                        <a:t>th</a:t>
                      </a:r>
                      <a:endParaRPr lang="en-US" sz="1400" dirty="0"/>
                    </a:p>
                  </a:txBody>
                  <a:tcPr marL="68580" marR="68580" marT="34290" marB="34290"/>
                </a:tc>
                <a:tc>
                  <a:txBody>
                    <a:bodyPr/>
                    <a:lstStyle/>
                    <a:p>
                      <a:r>
                        <a:rPr lang="en-US" sz="1400" dirty="0"/>
                        <a:t>John Acosta</a:t>
                      </a:r>
                    </a:p>
                  </a:txBody>
                  <a:tcPr marL="68580" marR="68580" marT="34290" marB="34290"/>
                </a:tc>
                <a:tc>
                  <a:txBody>
                    <a:bodyPr/>
                    <a:lstStyle/>
                    <a:p>
                      <a:r>
                        <a:rPr lang="en-US" sz="1400" dirty="0">
                          <a:hlinkClick r:id="rId9"/>
                        </a:rPr>
                        <a:t>jacosta@fmi.com</a:t>
                      </a:r>
                      <a:endParaRPr lang="en-US" sz="1400" dirty="0"/>
                    </a:p>
                  </a:txBody>
                  <a:tcPr marL="68580" marR="68580" marT="34290" marB="34290"/>
                </a:tc>
                <a:tc>
                  <a:txBody>
                    <a:bodyPr/>
                    <a:lstStyle/>
                    <a:p>
                      <a:r>
                        <a:rPr lang="en-US" sz="1400" dirty="0"/>
                        <a:t>520-508-7427</a:t>
                      </a:r>
                    </a:p>
                  </a:txBody>
                  <a:tcPr marL="68580" marR="68580" marT="34290" marB="34290"/>
                </a:tc>
                <a:extLst>
                  <a:ext uri="{0D108BD9-81ED-4DB2-BD59-A6C34878D82A}">
                    <a16:rowId xmlns:a16="http://schemas.microsoft.com/office/drawing/2014/main" val="120946647"/>
                  </a:ext>
                </a:extLst>
              </a:tr>
            </a:tbl>
          </a:graphicData>
        </a:graphic>
      </p:graphicFrame>
      <p:sp>
        <p:nvSpPr>
          <p:cNvPr id="4" name="Title 3">
            <a:extLst>
              <a:ext uri="{FF2B5EF4-FFF2-40B4-BE49-F238E27FC236}">
                <a16:creationId xmlns:a16="http://schemas.microsoft.com/office/drawing/2014/main" id="{3345A1F5-AA0B-D81A-CCCE-3E9A3C27F6C0}"/>
              </a:ext>
            </a:extLst>
          </p:cNvPr>
          <p:cNvSpPr>
            <a:spLocks noGrp="1"/>
          </p:cNvSpPr>
          <p:nvPr>
            <p:ph type="title"/>
          </p:nvPr>
        </p:nvSpPr>
        <p:spPr/>
        <p:txBody>
          <a:bodyPr/>
          <a:lstStyle/>
          <a:p>
            <a:r>
              <a:rPr lang="en-US" dirty="0"/>
              <a:t>2024 Monthly Meeting Facilitators</a:t>
            </a:r>
          </a:p>
        </p:txBody>
      </p:sp>
    </p:spTree>
    <p:extLst>
      <p:ext uri="{BB962C8B-B14F-4D97-AF65-F5344CB8AC3E}">
        <p14:creationId xmlns:p14="http://schemas.microsoft.com/office/powerpoint/2010/main" val="3014960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E256-86C1-5B3E-DBD4-3E051A0BF38C}"/>
              </a:ext>
            </a:extLst>
          </p:cNvPr>
          <p:cNvSpPr>
            <a:spLocks noGrp="1"/>
          </p:cNvSpPr>
          <p:nvPr>
            <p:ph type="ctrTitle"/>
          </p:nvPr>
        </p:nvSpPr>
        <p:spPr>
          <a:xfrm>
            <a:off x="3226595" y="1976148"/>
            <a:ext cx="2690809" cy="807393"/>
          </a:xfrm>
        </p:spPr>
        <p:txBody>
          <a:bodyPr/>
          <a:lstStyle/>
          <a:p>
            <a:r>
              <a:rPr lang="en-US" dirty="0"/>
              <a:t>QUESTIONS?</a:t>
            </a:r>
          </a:p>
        </p:txBody>
      </p:sp>
      <p:sp>
        <p:nvSpPr>
          <p:cNvPr id="3" name="Slide Number Placeholder 2">
            <a:extLst>
              <a:ext uri="{FF2B5EF4-FFF2-40B4-BE49-F238E27FC236}">
                <a16:creationId xmlns:a16="http://schemas.microsoft.com/office/drawing/2014/main" id="{5E83CFD1-0B41-357F-3F78-C8D99397ADAB}"/>
              </a:ext>
            </a:extLst>
          </p:cNvPr>
          <p:cNvSpPr>
            <a:spLocks noGrp="1"/>
          </p:cNvSpPr>
          <p:nvPr>
            <p:ph type="sldNum" sz="quarter" idx="4"/>
          </p:nvPr>
        </p:nvSpPr>
        <p:spPr/>
        <p:txBody>
          <a:bodyPr/>
          <a:lstStyle/>
          <a:p>
            <a:fld id="{B5EB69C0-7537-C24C-BC67-8B5F238D9475}" type="slidenum">
              <a:rPr lang="en-US" smtClean="0"/>
              <a:pPr/>
              <a:t>32</a:t>
            </a:fld>
            <a:endParaRPr lang="en-US" dirty="0"/>
          </a:p>
        </p:txBody>
      </p:sp>
      <p:sp>
        <p:nvSpPr>
          <p:cNvPr id="8" name="Text Placeholder 7">
            <a:extLst>
              <a:ext uri="{FF2B5EF4-FFF2-40B4-BE49-F238E27FC236}">
                <a16:creationId xmlns:a16="http://schemas.microsoft.com/office/drawing/2014/main" id="{9964DCEE-A847-51C5-1423-B7ABA5B8D461}"/>
              </a:ext>
            </a:extLst>
          </p:cNvPr>
          <p:cNvSpPr>
            <a:spLocks noGrp="1"/>
          </p:cNvSpPr>
          <p:nvPr>
            <p:ph type="body" sz="half" idx="2"/>
          </p:nvPr>
        </p:nvSpPr>
        <p:spPr>
          <a:xfrm>
            <a:off x="2440782" y="3040574"/>
            <a:ext cx="4262433" cy="3227322"/>
          </a:xfrm>
        </p:spPr>
        <p:txBody>
          <a:bodyPr/>
          <a:lstStyle/>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sng" strike="noStrike" kern="1200" cap="none" spc="0" normalizeH="0" baseline="0" noProof="0" dirty="0">
                <a:ln>
                  <a:noFill/>
                </a:ln>
                <a:solidFill>
                  <a:srgbClr val="000000"/>
                </a:solidFill>
                <a:effectLst/>
                <a:uLnTx/>
                <a:uFillTx/>
                <a:latin typeface="Arial" panose="020B0604020202020204"/>
                <a:ea typeface="+mn-ea"/>
                <a:cs typeface="+mn-cs"/>
              </a:rPr>
              <a:t>GSC</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Sam White		</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hlinkClick r:id="rId2"/>
              </a:rPr>
              <a:t>swhite2@fmi.com</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Sean Byro		</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hlinkClick r:id="rId3"/>
              </a:rPr>
              <a:t>sbyro@fmi.com</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Emma Kurneta	</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hlinkClick r:id="rId4"/>
              </a:rPr>
              <a:t>Ekurneta@fmi.com</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144" marR="0" lvl="0" indent="0" algn="l" defTabSz="914400" rtl="0" eaLnBrk="1" fontAlgn="auto" latinLnBrk="0" hangingPunct="1">
              <a:lnSpc>
                <a:spcPct val="100000"/>
              </a:lnSpc>
              <a:spcBef>
                <a:spcPts val="56"/>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sng" strike="noStrike" kern="1200" cap="none" spc="0" normalizeH="0" baseline="0" noProof="0" dirty="0">
                <a:ln>
                  <a:noFill/>
                </a:ln>
                <a:solidFill>
                  <a:srgbClr val="000000"/>
                </a:solidFill>
                <a:effectLst/>
                <a:uLnTx/>
                <a:uFillTx/>
                <a:latin typeface="Arial" panose="020B0604020202020204"/>
                <a:ea typeface="+mn-ea"/>
                <a:cs typeface="+mn-cs"/>
              </a:rPr>
              <a:t>H&amp;S</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Tami Benavidez	</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hlinkClick r:id="rId5"/>
              </a:rPr>
              <a:t>tbenavid@fmi.com</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sng" strike="noStrike" kern="1200" cap="none" spc="0" normalizeH="0" baseline="0" noProof="0" dirty="0">
                <a:ln>
                  <a:noFill/>
                </a:ln>
                <a:solidFill>
                  <a:srgbClr val="000000"/>
                </a:solidFill>
                <a:effectLst/>
                <a:uLnTx/>
                <a:uFillTx/>
                <a:latin typeface="Arial" panose="020B0604020202020204"/>
                <a:ea typeface="+mn-ea"/>
                <a:cs typeface="+mn-cs"/>
              </a:rPr>
              <a:t>Environmental</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Bill Grief		</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hlinkClick r:id="rId6"/>
              </a:rPr>
              <a:t>wgrief@fmi.com</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144" marR="0" lvl="0" indent="0" algn="l" defTabSz="914400" rtl="0" eaLnBrk="1" fontAlgn="auto" latinLnBrk="0" hangingPunct="1">
              <a:lnSpc>
                <a:spcPct val="100000"/>
              </a:lnSpc>
              <a:spcBef>
                <a:spcPts val="56"/>
              </a:spcBef>
              <a:spcAft>
                <a:spcPts val="0"/>
              </a:spcAft>
              <a:buClrTx/>
              <a:buSzTx/>
              <a:buFontTx/>
              <a:buNone/>
              <a:tabLst/>
              <a:defRPr/>
            </a:pPr>
            <a:endParaRPr lang="en-US" sz="1350" b="0" dirty="0">
              <a:solidFill>
                <a:srgbClr val="000000"/>
              </a:solidFill>
              <a:latin typeface="Arial" panose="020B0604020202020204"/>
              <a:cs typeface="+mn-cs"/>
            </a:endParaRP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u="sng" strike="noStrike" kern="1200" cap="none" spc="0" normalizeH="0" baseline="0" noProof="0" dirty="0">
                <a:ln>
                  <a:noFill/>
                </a:ln>
                <a:solidFill>
                  <a:srgbClr val="000000"/>
                </a:solidFill>
                <a:effectLst/>
                <a:uLnTx/>
                <a:uFillTx/>
                <a:latin typeface="Arial" panose="020B0604020202020204"/>
                <a:ea typeface="+mn-ea"/>
                <a:cs typeface="+mn-cs"/>
              </a:rPr>
              <a:t>Industrial Hygiene</a:t>
            </a:r>
          </a:p>
          <a:p>
            <a:pPr marL="7144" marR="0" lvl="0" indent="0" algn="l" defTabSz="914400" rtl="0" eaLnBrk="1" fontAlgn="auto" latinLnBrk="0" hangingPunct="1">
              <a:lnSpc>
                <a:spcPct val="100000"/>
              </a:lnSpc>
              <a:spcBef>
                <a:spcPts val="56"/>
              </a:spcBef>
              <a:spcAft>
                <a:spcPts val="0"/>
              </a:spcAft>
              <a:buClrTx/>
              <a:buSzTx/>
              <a:buFontTx/>
              <a:buNone/>
              <a:tabLst/>
              <a:defRPr/>
            </a:pPr>
            <a:r>
              <a:rPr kumimoji="0" lang="en-US" sz="1350" b="0" i="0" strike="noStrike" kern="1200" cap="none" spc="0" normalizeH="0" baseline="0" noProof="0" dirty="0">
                <a:ln>
                  <a:noFill/>
                </a:ln>
                <a:solidFill>
                  <a:srgbClr val="000000"/>
                </a:solidFill>
                <a:effectLst/>
                <a:uLnTx/>
                <a:uFillTx/>
                <a:latin typeface="Arial" panose="020B0604020202020204"/>
                <a:ea typeface="+mn-ea"/>
                <a:cs typeface="+mn-cs"/>
              </a:rPr>
              <a:t>Tim Gustafson	</a:t>
            </a:r>
            <a:r>
              <a:rPr kumimoji="0" lang="en-US" sz="1350" b="0" i="0" strike="noStrike" kern="1200" cap="none" spc="0" normalizeH="0" baseline="0" noProof="0" dirty="0">
                <a:ln>
                  <a:noFill/>
                </a:ln>
                <a:solidFill>
                  <a:srgbClr val="000000"/>
                </a:solidFill>
                <a:effectLst/>
                <a:uLnTx/>
                <a:uFillTx/>
                <a:latin typeface="Arial" panose="020B0604020202020204"/>
                <a:ea typeface="+mn-ea"/>
                <a:cs typeface="+mn-cs"/>
                <a:hlinkClick r:id="rId7"/>
              </a:rPr>
              <a:t>tgustafs@fmi.com</a:t>
            </a:r>
            <a:r>
              <a:rPr kumimoji="0" lang="en-US" sz="1350" b="0" i="0" strike="noStrike" kern="1200" cap="none" spc="0" normalizeH="0" baseline="0" noProof="0" dirty="0">
                <a:ln>
                  <a:noFill/>
                </a:ln>
                <a:solidFill>
                  <a:srgbClr val="000000"/>
                </a:solidFill>
                <a:effectLst/>
                <a:uLnTx/>
                <a:uFillTx/>
                <a:latin typeface="Arial" panose="020B0604020202020204"/>
                <a:ea typeface="+mn-ea"/>
                <a:cs typeface="+mn-cs"/>
              </a:rPr>
              <a:t>	</a:t>
            </a:r>
          </a:p>
          <a:p>
            <a:endParaRPr lang="en-US" dirty="0"/>
          </a:p>
        </p:txBody>
      </p:sp>
    </p:spTree>
    <p:extLst>
      <p:ext uri="{BB962C8B-B14F-4D97-AF65-F5344CB8AC3E}">
        <p14:creationId xmlns:p14="http://schemas.microsoft.com/office/powerpoint/2010/main" val="3858971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40C0F9-8B2A-D173-9F10-5B7557231423}"/>
              </a:ext>
            </a:extLst>
          </p:cNvPr>
          <p:cNvSpPr>
            <a:spLocks noGrp="1"/>
          </p:cNvSpPr>
          <p:nvPr>
            <p:ph type="sldNum" sz="quarter" idx="12"/>
          </p:nvPr>
        </p:nvSpPr>
        <p:spPr/>
        <p:txBody>
          <a:bodyPr/>
          <a:lstStyle/>
          <a:p>
            <a:fld id="{B5EB69C0-7537-C24C-BC67-8B5F238D9475}" type="slidenum">
              <a:rPr lang="en-US" smtClean="0"/>
              <a:pPr/>
              <a:t>4</a:t>
            </a:fld>
            <a:endParaRPr lang="en-US" dirty="0"/>
          </a:p>
        </p:txBody>
      </p:sp>
      <p:sp>
        <p:nvSpPr>
          <p:cNvPr id="4" name="Title 3">
            <a:extLst>
              <a:ext uri="{FF2B5EF4-FFF2-40B4-BE49-F238E27FC236}">
                <a16:creationId xmlns:a16="http://schemas.microsoft.com/office/drawing/2014/main" id="{B69CDEA4-75F8-1964-5C6B-DE9DFE95CC92}"/>
              </a:ext>
            </a:extLst>
          </p:cNvPr>
          <p:cNvSpPr>
            <a:spLocks noGrp="1"/>
          </p:cNvSpPr>
          <p:nvPr>
            <p:ph type="title"/>
          </p:nvPr>
        </p:nvSpPr>
        <p:spPr/>
        <p:txBody>
          <a:bodyPr/>
          <a:lstStyle/>
          <a:p>
            <a:r>
              <a:rPr lang="en-US" sz="2400" dirty="0"/>
              <a:t>RECON DEMO- Bisbee Copper Queen Branch</a:t>
            </a:r>
          </a:p>
        </p:txBody>
      </p:sp>
      <p:pic>
        <p:nvPicPr>
          <p:cNvPr id="5" name="Content Placeholder 5" descr="A construction vehicle in a dirt area&#10;&#10;Description automatically generated">
            <a:extLst>
              <a:ext uri="{FF2B5EF4-FFF2-40B4-BE49-F238E27FC236}">
                <a16:creationId xmlns:a16="http://schemas.microsoft.com/office/drawing/2014/main" id="{54C18454-D32F-EB86-B474-BCECE4693B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152" y="2844671"/>
            <a:ext cx="4463149" cy="2591019"/>
          </a:xfrm>
        </p:spPr>
      </p:pic>
      <p:pic>
        <p:nvPicPr>
          <p:cNvPr id="7" name="Picture 6" descr="A construction site with a bulldozer&#10;&#10;Description automatically generated">
            <a:extLst>
              <a:ext uri="{FF2B5EF4-FFF2-40B4-BE49-F238E27FC236}">
                <a16:creationId xmlns:a16="http://schemas.microsoft.com/office/drawing/2014/main" id="{4EAEB2F6-31FC-1344-C4B8-205E06ECB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283" y="2844669"/>
            <a:ext cx="3872204" cy="2591020"/>
          </a:xfrm>
          <a:prstGeom prst="rect">
            <a:avLst/>
          </a:prstGeom>
        </p:spPr>
      </p:pic>
      <p:sp>
        <p:nvSpPr>
          <p:cNvPr id="9" name="TextBox 8">
            <a:extLst>
              <a:ext uri="{FF2B5EF4-FFF2-40B4-BE49-F238E27FC236}">
                <a16:creationId xmlns:a16="http://schemas.microsoft.com/office/drawing/2014/main" id="{1DF71107-508E-F833-F5D6-15098148C98C}"/>
              </a:ext>
            </a:extLst>
          </p:cNvPr>
          <p:cNvSpPr txBox="1"/>
          <p:nvPr/>
        </p:nvSpPr>
        <p:spPr>
          <a:xfrm>
            <a:off x="926432" y="2072440"/>
            <a:ext cx="3729790" cy="300082"/>
          </a:xfrm>
          <a:prstGeom prst="rect">
            <a:avLst/>
          </a:prstGeom>
          <a:noFill/>
        </p:spPr>
        <p:txBody>
          <a:bodyPr wrap="square" rtlCol="0">
            <a:spAutoFit/>
          </a:bodyPr>
          <a:lstStyle/>
          <a:p>
            <a:r>
              <a:rPr lang="en-US" sz="1350" dirty="0"/>
              <a:t>Old Precipitation Plant Demolition</a:t>
            </a:r>
          </a:p>
        </p:txBody>
      </p:sp>
    </p:spTree>
    <p:extLst>
      <p:ext uri="{BB962C8B-B14F-4D97-AF65-F5344CB8AC3E}">
        <p14:creationId xmlns:p14="http://schemas.microsoft.com/office/powerpoint/2010/main" val="41075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B289-1A9E-702C-5B81-4218AC3CC57A}"/>
              </a:ext>
            </a:extLst>
          </p:cNvPr>
          <p:cNvSpPr>
            <a:spLocks noGrp="1"/>
          </p:cNvSpPr>
          <p:nvPr>
            <p:ph type="title"/>
          </p:nvPr>
        </p:nvSpPr>
        <p:spPr/>
        <p:txBody>
          <a:bodyPr/>
          <a:lstStyle/>
          <a:p>
            <a:r>
              <a:rPr lang="en-US" dirty="0"/>
              <a:t>RECON DEMO- Bisbee Copper Queen Branch</a:t>
            </a:r>
          </a:p>
        </p:txBody>
      </p:sp>
      <p:sp>
        <p:nvSpPr>
          <p:cNvPr id="3" name="Slide Number Placeholder 2">
            <a:extLst>
              <a:ext uri="{FF2B5EF4-FFF2-40B4-BE49-F238E27FC236}">
                <a16:creationId xmlns:a16="http://schemas.microsoft.com/office/drawing/2014/main" id="{11AE0572-88E4-8130-4859-111D1FFBE76A}"/>
              </a:ext>
            </a:extLst>
          </p:cNvPr>
          <p:cNvSpPr>
            <a:spLocks noGrp="1"/>
          </p:cNvSpPr>
          <p:nvPr>
            <p:ph type="sldNum" sz="quarter" idx="7"/>
          </p:nvPr>
        </p:nvSpPr>
        <p:spPr/>
        <p:txBody>
          <a:bodyPr/>
          <a:lstStyle/>
          <a:p>
            <a:fld id="{B6F15528-21DE-4FAA-801E-634DDDAF4B2B}" type="slidenum">
              <a:rPr lang="en-US" smtClean="0"/>
              <a:t>5</a:t>
            </a:fld>
            <a:endParaRPr lang="en-US" dirty="0"/>
          </a:p>
        </p:txBody>
      </p:sp>
      <p:pic>
        <p:nvPicPr>
          <p:cNvPr id="5" name="Picture 4" descr="A pile of rocks and a sign&#10;&#10;Description automatically generated">
            <a:extLst>
              <a:ext uri="{FF2B5EF4-FFF2-40B4-BE49-F238E27FC236}">
                <a16:creationId xmlns:a16="http://schemas.microsoft.com/office/drawing/2014/main" id="{952BF1EF-A952-81EB-7A95-747D38294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82" y="2479027"/>
            <a:ext cx="3697255" cy="2772941"/>
          </a:xfrm>
          <a:prstGeom prst="rect">
            <a:avLst/>
          </a:prstGeom>
        </p:spPr>
      </p:pic>
      <p:pic>
        <p:nvPicPr>
          <p:cNvPr id="7" name="Picture 6" descr="A large pile of wood in a desert&#10;&#10;Description automatically generated with medium confidence">
            <a:extLst>
              <a:ext uri="{FF2B5EF4-FFF2-40B4-BE49-F238E27FC236}">
                <a16:creationId xmlns:a16="http://schemas.microsoft.com/office/drawing/2014/main" id="{B1CD8728-DEED-BEC4-49A5-033942ED0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121" y="2506728"/>
            <a:ext cx="3610947" cy="2772941"/>
          </a:xfrm>
          <a:prstGeom prst="rect">
            <a:avLst/>
          </a:prstGeom>
        </p:spPr>
      </p:pic>
      <p:sp>
        <p:nvSpPr>
          <p:cNvPr id="8" name="TextBox 7">
            <a:extLst>
              <a:ext uri="{FF2B5EF4-FFF2-40B4-BE49-F238E27FC236}">
                <a16:creationId xmlns:a16="http://schemas.microsoft.com/office/drawing/2014/main" id="{A4361F79-26BF-EE8A-F61C-D77C21290A2B}"/>
              </a:ext>
            </a:extLst>
          </p:cNvPr>
          <p:cNvSpPr txBox="1"/>
          <p:nvPr/>
        </p:nvSpPr>
        <p:spPr>
          <a:xfrm>
            <a:off x="920416" y="1916029"/>
            <a:ext cx="1678406" cy="507831"/>
          </a:xfrm>
          <a:prstGeom prst="rect">
            <a:avLst/>
          </a:prstGeom>
          <a:noFill/>
        </p:spPr>
        <p:txBody>
          <a:bodyPr wrap="square" rtlCol="0">
            <a:spAutoFit/>
          </a:bodyPr>
          <a:lstStyle/>
          <a:p>
            <a:r>
              <a:rPr lang="en-US" sz="1350" dirty="0"/>
              <a:t>Fatal Risks Signage</a:t>
            </a:r>
          </a:p>
        </p:txBody>
      </p:sp>
      <p:sp>
        <p:nvSpPr>
          <p:cNvPr id="9" name="TextBox 8">
            <a:extLst>
              <a:ext uri="{FF2B5EF4-FFF2-40B4-BE49-F238E27FC236}">
                <a16:creationId xmlns:a16="http://schemas.microsoft.com/office/drawing/2014/main" id="{68D79A54-AF55-17B4-E3AA-49BAEBCDBD74}"/>
              </a:ext>
            </a:extLst>
          </p:cNvPr>
          <p:cNvSpPr txBox="1"/>
          <p:nvPr/>
        </p:nvSpPr>
        <p:spPr>
          <a:xfrm>
            <a:off x="4993106" y="1946859"/>
            <a:ext cx="1413710" cy="300082"/>
          </a:xfrm>
          <a:prstGeom prst="rect">
            <a:avLst/>
          </a:prstGeom>
          <a:noFill/>
        </p:spPr>
        <p:txBody>
          <a:bodyPr wrap="square" rtlCol="0">
            <a:spAutoFit/>
          </a:bodyPr>
          <a:lstStyle/>
          <a:p>
            <a:r>
              <a:rPr lang="en-US" sz="1350" dirty="0"/>
              <a:t>Dust Boss </a:t>
            </a:r>
          </a:p>
        </p:txBody>
      </p:sp>
      <p:sp>
        <p:nvSpPr>
          <p:cNvPr id="10" name="Arrow: Right 9">
            <a:extLst>
              <a:ext uri="{FF2B5EF4-FFF2-40B4-BE49-F238E27FC236}">
                <a16:creationId xmlns:a16="http://schemas.microsoft.com/office/drawing/2014/main" id="{40DE313E-CF94-28C1-E35B-853AE5C76D88}"/>
              </a:ext>
            </a:extLst>
          </p:cNvPr>
          <p:cNvSpPr/>
          <p:nvPr/>
        </p:nvSpPr>
        <p:spPr>
          <a:xfrm rot="1713010">
            <a:off x="5398093" y="3403738"/>
            <a:ext cx="435294" cy="206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084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5846-1392-B455-0A31-9C2E0DDDF2D4}"/>
              </a:ext>
            </a:extLst>
          </p:cNvPr>
          <p:cNvSpPr>
            <a:spLocks noGrp="1"/>
          </p:cNvSpPr>
          <p:nvPr>
            <p:ph type="sldNum" sz="quarter" idx="12"/>
          </p:nvPr>
        </p:nvSpPr>
        <p:spPr/>
        <p:txBody>
          <a:bodyPr/>
          <a:lstStyle/>
          <a:p>
            <a:pPr marL="0" marR="0" lvl="0" indent="0" algn="r" defTabSz="685800" eaLnBrk="1" fontAlgn="auto" latinLnBrk="0" hangingPunct="1">
              <a:lnSpc>
                <a:spcPct val="100000"/>
              </a:lnSpc>
              <a:spcBef>
                <a:spcPts val="0"/>
              </a:spcBef>
              <a:spcAft>
                <a:spcPts val="0"/>
              </a:spcAft>
              <a:buClrTx/>
              <a:buSzTx/>
              <a:buFontTx/>
              <a:buNone/>
              <a:tabLst/>
              <a:defRPr/>
            </a:pPr>
            <a:fld id="{B5EB69C0-7537-C24C-BC67-8B5F238D9475}" type="slidenum">
              <a:rPr kumimoji="0" lang="en-US" sz="675" b="0" i="0" u="none" strike="noStrike" kern="0" cap="none" spc="0" normalizeH="0" baseline="0" noProof="0" smtClean="0">
                <a:ln>
                  <a:noFill/>
                </a:ln>
                <a:solidFill>
                  <a:srgbClr val="511F11"/>
                </a:solidFill>
                <a:effectLst/>
                <a:uLnTx/>
                <a:uFillTx/>
                <a:latin typeface="Arial" panose="020B0604020202020204" pitchFamily="34" charset="0"/>
                <a:cs typeface="Arial" panose="020B0604020202020204" pitchFamily="34" charset="0"/>
              </a:rPr>
              <a:pPr marL="0" marR="0" lvl="0" indent="0" algn="r" defTabSz="685800" eaLnBrk="1" fontAlgn="auto" latinLnBrk="0" hangingPunct="1">
                <a:lnSpc>
                  <a:spcPct val="100000"/>
                </a:lnSpc>
                <a:spcBef>
                  <a:spcPts val="0"/>
                </a:spcBef>
                <a:spcAft>
                  <a:spcPts val="0"/>
                </a:spcAft>
                <a:buClrTx/>
                <a:buSzTx/>
                <a:buFontTx/>
                <a:buNone/>
                <a:tabLst/>
                <a:defRPr/>
              </a:pPr>
              <a:t>6</a:t>
            </a:fld>
            <a:endParaRPr kumimoji="0" lang="en-US" sz="675" b="0" i="0" u="none" strike="noStrike" kern="0" cap="none" spc="0" normalizeH="0" baseline="0" noProof="0" dirty="0">
              <a:ln>
                <a:noFill/>
              </a:ln>
              <a:solidFill>
                <a:srgbClr val="511F11"/>
              </a:solidFill>
              <a:effectLst/>
              <a:uLnTx/>
              <a:uFillTx/>
              <a:latin typeface="Arial" panose="020B0604020202020204" pitchFamily="34" charset="0"/>
              <a:cs typeface="Arial" panose="020B0604020202020204" pitchFamily="34" charset="0"/>
            </a:endParaRPr>
          </a:p>
        </p:txBody>
      </p:sp>
      <p:pic>
        <p:nvPicPr>
          <p:cNvPr id="6" name="Content Placeholder 5" descr="An aerial view of a green area&#10;&#10;Description automatically generated">
            <a:extLst>
              <a:ext uri="{FF2B5EF4-FFF2-40B4-BE49-F238E27FC236}">
                <a16:creationId xmlns:a16="http://schemas.microsoft.com/office/drawing/2014/main" id="{3F45B5E8-70D4-7819-4FC4-7B7538F708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994" b="43997"/>
          <a:stretch/>
        </p:blipFill>
        <p:spPr>
          <a:xfrm>
            <a:off x="0" y="1659069"/>
            <a:ext cx="9151145" cy="4363113"/>
          </a:xfrm>
        </p:spPr>
      </p:pic>
      <p:sp>
        <p:nvSpPr>
          <p:cNvPr id="4" name="Title 3">
            <a:extLst>
              <a:ext uri="{FF2B5EF4-FFF2-40B4-BE49-F238E27FC236}">
                <a16:creationId xmlns:a16="http://schemas.microsoft.com/office/drawing/2014/main" id="{FD21000B-913B-3CB9-43B8-1D4F22AFA35F}"/>
              </a:ext>
            </a:extLst>
          </p:cNvPr>
          <p:cNvSpPr>
            <a:spLocks noGrp="1"/>
          </p:cNvSpPr>
          <p:nvPr>
            <p:ph type="title"/>
          </p:nvPr>
        </p:nvSpPr>
        <p:spPr>
          <a:xfrm>
            <a:off x="0" y="359563"/>
            <a:ext cx="7225218" cy="506542"/>
          </a:xfrm>
        </p:spPr>
        <p:txBody>
          <a:bodyPr/>
          <a:lstStyle/>
          <a:p>
            <a:r>
              <a:rPr lang="en-US" dirty="0"/>
              <a:t>Project Highlights</a:t>
            </a:r>
          </a:p>
        </p:txBody>
      </p:sp>
      <p:sp>
        <p:nvSpPr>
          <p:cNvPr id="3" name="TextBox 2">
            <a:extLst>
              <a:ext uri="{FF2B5EF4-FFF2-40B4-BE49-F238E27FC236}">
                <a16:creationId xmlns:a16="http://schemas.microsoft.com/office/drawing/2014/main" id="{6B54AA0B-D5B8-6151-43B7-439672ED09CA}"/>
              </a:ext>
            </a:extLst>
          </p:cNvPr>
          <p:cNvSpPr txBox="1"/>
          <p:nvPr/>
        </p:nvSpPr>
        <p:spPr>
          <a:xfrm>
            <a:off x="3051744" y="803606"/>
            <a:ext cx="5283991" cy="300082"/>
          </a:xfrm>
          <a:prstGeom prst="rect">
            <a:avLst/>
          </a:prstGeom>
          <a:noFill/>
        </p:spPr>
        <p:txBody>
          <a:bodyPr wrap="square" rtlCol="0">
            <a:spAutoFit/>
          </a:bodyPr>
          <a:lstStyle/>
          <a:p>
            <a:r>
              <a:rPr lang="en-US" sz="1350" dirty="0"/>
              <a:t>Langeloth April: 78,000 hours, no recordables or lost time</a:t>
            </a:r>
          </a:p>
        </p:txBody>
      </p:sp>
    </p:spTree>
    <p:extLst>
      <p:ext uri="{BB962C8B-B14F-4D97-AF65-F5344CB8AC3E}">
        <p14:creationId xmlns:p14="http://schemas.microsoft.com/office/powerpoint/2010/main" val="762064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5846-1392-B455-0A31-9C2E0DDDF2D4}"/>
              </a:ext>
            </a:extLst>
          </p:cNvPr>
          <p:cNvSpPr>
            <a:spLocks noGrp="1"/>
          </p:cNvSpPr>
          <p:nvPr>
            <p:ph type="sldNum" sz="quarter" idx="12"/>
          </p:nvPr>
        </p:nvSpPr>
        <p:spPr/>
        <p:txBody>
          <a:bodyPr/>
          <a:lstStyle/>
          <a:p>
            <a:pPr marL="0" marR="0" lvl="0" indent="0" algn="r" defTabSz="685800" eaLnBrk="1" fontAlgn="auto" latinLnBrk="0" hangingPunct="1">
              <a:lnSpc>
                <a:spcPct val="100000"/>
              </a:lnSpc>
              <a:spcBef>
                <a:spcPts val="0"/>
              </a:spcBef>
              <a:spcAft>
                <a:spcPts val="0"/>
              </a:spcAft>
              <a:buClrTx/>
              <a:buSzTx/>
              <a:buFontTx/>
              <a:buNone/>
              <a:tabLst/>
              <a:defRPr/>
            </a:pPr>
            <a:fld id="{B5EB69C0-7537-C24C-BC67-8B5F238D9475}" type="slidenum">
              <a:rPr kumimoji="0" lang="en-US" sz="675" b="0" i="0" u="none" strike="noStrike" kern="0" cap="none" spc="0" normalizeH="0" baseline="0" noProof="0" smtClean="0">
                <a:ln>
                  <a:noFill/>
                </a:ln>
                <a:solidFill>
                  <a:srgbClr val="511F11"/>
                </a:solidFill>
                <a:effectLst/>
                <a:uLnTx/>
                <a:uFillTx/>
                <a:latin typeface="Arial" panose="020B0604020202020204" pitchFamily="34" charset="0"/>
                <a:cs typeface="Arial" panose="020B0604020202020204" pitchFamily="34" charset="0"/>
              </a:rPr>
              <a:pPr marL="0" marR="0" lvl="0" indent="0" algn="r" defTabSz="685800" eaLnBrk="1" fontAlgn="auto" latinLnBrk="0" hangingPunct="1">
                <a:lnSpc>
                  <a:spcPct val="100000"/>
                </a:lnSpc>
                <a:spcBef>
                  <a:spcPts val="0"/>
                </a:spcBef>
                <a:spcAft>
                  <a:spcPts val="0"/>
                </a:spcAft>
                <a:buClrTx/>
                <a:buSzTx/>
                <a:buFontTx/>
                <a:buNone/>
                <a:tabLst/>
                <a:defRPr/>
              </a:pPr>
              <a:t>7</a:t>
            </a:fld>
            <a:endParaRPr kumimoji="0" lang="en-US" sz="675" b="0" i="0" u="none" strike="noStrike" kern="0" cap="none" spc="0" normalizeH="0" baseline="0" noProof="0" dirty="0">
              <a:ln>
                <a:noFill/>
              </a:ln>
              <a:solidFill>
                <a:srgbClr val="511F11"/>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FD21000B-913B-3CB9-43B8-1D4F22AFA35F}"/>
              </a:ext>
            </a:extLst>
          </p:cNvPr>
          <p:cNvSpPr>
            <a:spLocks noGrp="1"/>
          </p:cNvSpPr>
          <p:nvPr>
            <p:ph type="title"/>
          </p:nvPr>
        </p:nvSpPr>
        <p:spPr>
          <a:xfrm>
            <a:off x="110765" y="526945"/>
            <a:ext cx="7225218" cy="506542"/>
          </a:xfrm>
        </p:spPr>
        <p:txBody>
          <a:bodyPr/>
          <a:lstStyle/>
          <a:p>
            <a:r>
              <a:rPr lang="en-US" dirty="0"/>
              <a:t>Project Safety Share – thinking outside the box</a:t>
            </a:r>
          </a:p>
        </p:txBody>
      </p:sp>
      <p:pic>
        <p:nvPicPr>
          <p:cNvPr id="8" name="Content Placeholder 7">
            <a:extLst>
              <a:ext uri="{FF2B5EF4-FFF2-40B4-BE49-F238E27FC236}">
                <a16:creationId xmlns:a16="http://schemas.microsoft.com/office/drawing/2014/main" id="{0E460028-D42E-B37C-66AE-9BF58D2D4F0A}"/>
              </a:ext>
            </a:extLst>
          </p:cNvPr>
          <p:cNvPicPr>
            <a:picLocks noGrp="1" noChangeAspect="1"/>
          </p:cNvPicPr>
          <p:nvPr>
            <p:ph idx="1"/>
          </p:nvPr>
        </p:nvPicPr>
        <p:blipFill>
          <a:blip r:embed="rId2"/>
          <a:stretch>
            <a:fillRect/>
          </a:stretch>
        </p:blipFill>
        <p:spPr>
          <a:xfrm>
            <a:off x="4009520" y="1723345"/>
            <a:ext cx="4736069" cy="4464050"/>
          </a:xfrm>
          <a:prstGeom prst="rect">
            <a:avLst/>
          </a:prstGeom>
        </p:spPr>
      </p:pic>
      <p:pic>
        <p:nvPicPr>
          <p:cNvPr id="9" name="Picture 8">
            <a:extLst>
              <a:ext uri="{FF2B5EF4-FFF2-40B4-BE49-F238E27FC236}">
                <a16:creationId xmlns:a16="http://schemas.microsoft.com/office/drawing/2014/main" id="{9B64FC06-F446-D487-21AD-E25EE8D9A576}"/>
              </a:ext>
            </a:extLst>
          </p:cNvPr>
          <p:cNvPicPr>
            <a:picLocks noChangeAspect="1"/>
          </p:cNvPicPr>
          <p:nvPr/>
        </p:nvPicPr>
        <p:blipFill>
          <a:blip r:embed="rId3"/>
          <a:stretch>
            <a:fillRect/>
          </a:stretch>
        </p:blipFill>
        <p:spPr>
          <a:xfrm>
            <a:off x="953407" y="2840593"/>
            <a:ext cx="2606222" cy="2134406"/>
          </a:xfrm>
          <a:prstGeom prst="rect">
            <a:avLst/>
          </a:prstGeom>
        </p:spPr>
      </p:pic>
      <p:cxnSp>
        <p:nvCxnSpPr>
          <p:cNvPr id="12" name="Straight Arrow Connector 11">
            <a:extLst>
              <a:ext uri="{FF2B5EF4-FFF2-40B4-BE49-F238E27FC236}">
                <a16:creationId xmlns:a16="http://schemas.microsoft.com/office/drawing/2014/main" id="{21796408-41AA-3FA2-377B-7FE6A53BE5D7}"/>
              </a:ext>
            </a:extLst>
          </p:cNvPr>
          <p:cNvCxnSpPr/>
          <p:nvPr/>
        </p:nvCxnSpPr>
        <p:spPr>
          <a:xfrm flipV="1">
            <a:off x="3069771" y="2963636"/>
            <a:ext cx="1845129" cy="9441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13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7E3B-C736-22C5-4223-FE4299C64599}"/>
              </a:ext>
            </a:extLst>
          </p:cNvPr>
          <p:cNvSpPr>
            <a:spLocks noGrp="1"/>
          </p:cNvSpPr>
          <p:nvPr>
            <p:ph type="ctrTitle"/>
          </p:nvPr>
        </p:nvSpPr>
        <p:spPr/>
        <p:txBody>
          <a:bodyPr/>
          <a:lstStyle/>
          <a:p>
            <a:r>
              <a:rPr lang="en-US" dirty="0"/>
              <a:t>Potential Fatal Events and High Risk Events</a:t>
            </a:r>
          </a:p>
        </p:txBody>
      </p:sp>
      <p:sp>
        <p:nvSpPr>
          <p:cNvPr id="3" name="Slide Number Placeholder 2">
            <a:extLst>
              <a:ext uri="{FF2B5EF4-FFF2-40B4-BE49-F238E27FC236}">
                <a16:creationId xmlns:a16="http://schemas.microsoft.com/office/drawing/2014/main" id="{21948BAB-D25E-70FD-F795-D457E4D99C03}"/>
              </a:ext>
            </a:extLst>
          </p:cNvPr>
          <p:cNvSpPr>
            <a:spLocks noGrp="1"/>
          </p:cNvSpPr>
          <p:nvPr>
            <p:ph type="sldNum" sz="quarter" idx="4"/>
          </p:nvPr>
        </p:nvSpPr>
        <p:spPr/>
        <p:txBody>
          <a:bodyPr/>
          <a:lstStyle/>
          <a:p>
            <a:fld id="{B5EB69C0-7537-C24C-BC67-8B5F238D9475}" type="slidenum">
              <a:rPr lang="en-US" smtClean="0"/>
              <a:pPr/>
              <a:t>8</a:t>
            </a:fld>
            <a:endParaRPr lang="en-US" dirty="0"/>
          </a:p>
        </p:txBody>
      </p:sp>
      <p:sp>
        <p:nvSpPr>
          <p:cNvPr id="4" name="Text Placeholder 3">
            <a:extLst>
              <a:ext uri="{FF2B5EF4-FFF2-40B4-BE49-F238E27FC236}">
                <a16:creationId xmlns:a16="http://schemas.microsoft.com/office/drawing/2014/main" id="{83390836-5D2E-9857-F3CC-1DDD36A8D90B}"/>
              </a:ext>
            </a:extLst>
          </p:cNvPr>
          <p:cNvSpPr>
            <a:spLocks noGrp="1"/>
          </p:cNvSpPr>
          <p:nvPr>
            <p:ph type="body" sz="half" idx="2"/>
          </p:nvPr>
        </p:nvSpPr>
        <p:spPr/>
        <p:txBody>
          <a:bodyPr/>
          <a:lstStyle/>
          <a:p>
            <a:r>
              <a:rPr lang="en-US" dirty="0"/>
              <a:t>April 2024</a:t>
            </a:r>
          </a:p>
        </p:txBody>
      </p:sp>
    </p:spTree>
    <p:extLst>
      <p:ext uri="{BB962C8B-B14F-4D97-AF65-F5344CB8AC3E}">
        <p14:creationId xmlns:p14="http://schemas.microsoft.com/office/powerpoint/2010/main" val="1949145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E87937-5820-DC79-9215-B61F33E3D612}"/>
              </a:ext>
            </a:extLst>
          </p:cNvPr>
          <p:cNvPicPr>
            <a:picLocks noChangeAspect="1"/>
          </p:cNvPicPr>
          <p:nvPr/>
        </p:nvPicPr>
        <p:blipFill rotWithShape="1">
          <a:blip r:embed="rId2"/>
          <a:srcRect t="19"/>
          <a:stretch/>
        </p:blipFill>
        <p:spPr>
          <a:xfrm>
            <a:off x="15" y="1267786"/>
            <a:ext cx="9143985" cy="5142539"/>
          </a:xfrm>
          <a:prstGeom prst="rect">
            <a:avLst/>
          </a:prstGeom>
        </p:spPr>
      </p:pic>
    </p:spTree>
    <p:extLst>
      <p:ext uri="{BB962C8B-B14F-4D97-AF65-F5344CB8AC3E}">
        <p14:creationId xmlns:p14="http://schemas.microsoft.com/office/powerpoint/2010/main" val="29076141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VALUE OF COPPER 2024">
      <a:dk1>
        <a:srgbClr val="000000"/>
      </a:dk1>
      <a:lt1>
        <a:srgbClr val="FFFFFF"/>
      </a:lt1>
      <a:dk2>
        <a:srgbClr val="8D6E59"/>
      </a:dk2>
      <a:lt2>
        <a:srgbClr val="FDF1DF"/>
      </a:lt2>
      <a:accent1>
        <a:srgbClr val="D34727"/>
      </a:accent1>
      <a:accent2>
        <a:srgbClr val="E18332"/>
      </a:accent2>
      <a:accent3>
        <a:srgbClr val="FFC743"/>
      </a:accent3>
      <a:accent4>
        <a:srgbClr val="8F133C"/>
      </a:accent4>
      <a:accent5>
        <a:srgbClr val="88BA00"/>
      </a:accent5>
      <a:accent6>
        <a:srgbClr val="0088BA"/>
      </a:accent6>
      <a:hlink>
        <a:srgbClr val="27B3D3"/>
      </a:hlink>
      <a:folHlink>
        <a:srgbClr val="8D6E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5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3.xml><?xml version="1.0" encoding="utf-8"?>
<a:theme xmlns:a="http://schemas.openxmlformats.org/drawingml/2006/main" name="5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M Document" ma:contentTypeID="0x01010046829DE55437B147B48D1766376E3D6B00B88FBAAEE5C20C4C9D69FB6CE39CD566" ma:contentTypeVersion="6" ma:contentTypeDescription="Document Content Type" ma:contentTypeScope="" ma:versionID="01c71c80e6a001ff50fc994bda8c680d">
  <xsd:schema xmlns:xsd="http://www.w3.org/2001/XMLSchema" xmlns:xs="http://www.w3.org/2001/XMLSchema" xmlns:p="http://schemas.microsoft.com/office/2006/metadata/properties" xmlns:ns2="b5ba0a33-b247-4d4b-b9ae-c709af684fd3" xmlns:ns3="1c8c09b6-704d-411a-b466-b4564be81472" targetNamespace="http://schemas.microsoft.com/office/2006/metadata/properties" ma:root="true" ma:fieldsID="43e7873ea5f4d3fdff3544c45e4f44e1" ns2:_="" ns3:_="">
    <xsd:import namespace="b5ba0a33-b247-4d4b-b9ae-c709af684fd3"/>
    <xsd:import namespace="1c8c09b6-704d-411a-b466-b4564be81472"/>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ec2217-e374-4c6f-b3e4-ba39a28ba7e3}" ma:internalName="TaxCatchAll" ma:showField="CatchAllData"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ec2217-e374-4c6f-b3e4-ba39a28ba7e3}" ma:internalName="TaxCatchAllLabel" ma:readOnly="true" ma:showField="CatchAllDataLabel"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1c8c09b6-704d-411a-b466-b4564be81472" elementFormDefault="qualified">
    <xsd:import namespace="http://schemas.microsoft.com/office/2006/documentManagement/types"/>
    <xsd:import namespace="http://schemas.microsoft.com/office/infopath/2007/PartnerControls"/>
    <xsd:element name="Site" ma:index="18" nillable="true" ma:displayName="Site" ma:internalName="Si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M_x0020_DPT xmlns="b5ba0a33-b247-4d4b-b9ae-c709af684fd3">Administration</FM_x0020_DPT>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78012a07-bc17-42a8-9dfa-203d907fea28</TermId>
        </TermInfo>
      </Terms>
    </FM_x0020_Ent_x0020_TaxonomyTaxHTField0>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ab0814dc-ad79-4add-a59b-e4976d8b9098</TermId>
        </TermInfo>
      </Terms>
    </FM_x0020_Doc_x0020_TypeTaxHTField0>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5648ecb6-843d-42d8-8ec5-901cd2d614fb</TermId>
        </TermInfo>
      </Terms>
    </o79fb0eb13274969baa8945b2a62dcda>
    <TaxCatchAll xmlns="b5ba0a33-b247-4d4b-b9ae-c709af684fd3">
      <Value>4</Value>
      <Value>1</Value>
      <Value>7</Value>
    </TaxCatchAll>
    <FM_x0020_LOC xmlns="b5ba0a33-b247-4d4b-b9ae-c709af684fd3" xsi:nil="true"/>
    <Site xmlns="1c8c09b6-704d-411a-b466-b4564be81472">Freeport-McMoRan </Site>
  </documentManagement>
</p:properties>
</file>

<file path=customXml/item4.xml><?xml version="1.0" encoding="utf-8"?>
<?mso-contentType ?>
<SharedContentType xmlns="Microsoft.SharePoint.Taxonomy.ContentTypeSync" SourceId="b7e16863-b940-4291-96f8-ad8461baff96" ContentTypeId="0x01010046829DE55437B147B48D1766376E3D6B" PreviousValue="false"/>
</file>

<file path=customXml/itemProps1.xml><?xml version="1.0" encoding="utf-8"?>
<ds:datastoreItem xmlns:ds="http://schemas.openxmlformats.org/officeDocument/2006/customXml" ds:itemID="{FD0E67BA-63B4-457A-AD1B-388111B72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a0a33-b247-4d4b-b9ae-c709af684fd3"/>
    <ds:schemaRef ds:uri="1c8c09b6-704d-411a-b466-b4564be81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F045D-DB1B-40E8-BDC5-F26EF5F02C8C}">
  <ds:schemaRefs>
    <ds:schemaRef ds:uri="http://schemas.microsoft.com/sharepoint/v3/contenttype/forms"/>
  </ds:schemaRefs>
</ds:datastoreItem>
</file>

<file path=customXml/itemProps3.xml><?xml version="1.0" encoding="utf-8"?>
<ds:datastoreItem xmlns:ds="http://schemas.openxmlformats.org/officeDocument/2006/customXml" ds:itemID="{86383A62-813E-4544-BEB0-23D4B1B92014}">
  <ds:schemaRefs>
    <ds:schemaRef ds:uri="b5ba0a33-b247-4d4b-b9ae-c709af684fd3"/>
    <ds:schemaRef ds:uri="http://purl.org/dc/elements/1.1/"/>
    <ds:schemaRef ds:uri="http://schemas.microsoft.com/office/2006/documentManagement/types"/>
    <ds:schemaRef ds:uri="http://purl.org/dc/dcmitype/"/>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1c8c09b6-704d-411a-b466-b4564be81472"/>
  </ds:schemaRefs>
</ds:datastoreItem>
</file>

<file path=customXml/itemProps4.xml><?xml version="1.0" encoding="utf-8"?>
<ds:datastoreItem xmlns:ds="http://schemas.openxmlformats.org/officeDocument/2006/customXml" ds:itemID="{A93D9617-D0F0-4194-A061-1445EFF69AB1}">
  <ds:schemaRefs>
    <ds:schemaRef ds:uri="Microsoft.SharePoint.Taxonomy.ContentTypeSync"/>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9078</TotalTime>
  <Words>842</Words>
  <Application>Microsoft Office PowerPoint</Application>
  <PresentationFormat>On-screen Show (4:3)</PresentationFormat>
  <Paragraphs>151</Paragraphs>
  <Slides>32</Slides>
  <Notes>0</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0" baseType="lpstr">
      <vt:lpstr>Arial</vt:lpstr>
      <vt:lpstr>Calibri</vt:lpstr>
      <vt:lpstr>Courier New</vt:lpstr>
      <vt:lpstr>D-DIN</vt:lpstr>
      <vt:lpstr>1_Office Theme</vt:lpstr>
      <vt:lpstr>5_Office Theme</vt:lpstr>
      <vt:lpstr>5_Office Theme</vt:lpstr>
      <vt:lpstr>think-cell Slide</vt:lpstr>
      <vt:lpstr>PowerPoint Presentation</vt:lpstr>
      <vt:lpstr>Introduction / Purpose of Meeting</vt:lpstr>
      <vt:lpstr>Project Highlights</vt:lpstr>
      <vt:lpstr>RECON DEMO- Bisbee Copper Queen Branch</vt:lpstr>
      <vt:lpstr>RECON DEMO- Bisbee Copper Queen Branch</vt:lpstr>
      <vt:lpstr>Project Highlights</vt:lpstr>
      <vt:lpstr>Project Safety Share – thinking outside the box</vt:lpstr>
      <vt:lpstr>Potential Fatal Events and High Risk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Agency Shares</vt:lpstr>
      <vt:lpstr>MSHA Safety Alert – Customer Truck Drivers</vt:lpstr>
      <vt:lpstr>Customer Truck Drivers – Best Practices</vt:lpstr>
      <vt:lpstr>OSHA Safety Topic</vt:lpstr>
      <vt:lpstr>OSHA Safety Topic</vt:lpstr>
      <vt:lpstr>Resources for Heat Safety</vt:lpstr>
      <vt:lpstr>Updates</vt:lpstr>
      <vt:lpstr>Contractor HS&amp;E Manual - Update</vt:lpstr>
      <vt:lpstr>Freeport Public Portal</vt:lpstr>
      <vt:lpstr>Global Action Item – Sonic Drills</vt:lpstr>
      <vt:lpstr>MSHA Silica and Respiratory Protection Final Rule</vt:lpstr>
      <vt:lpstr>2024 Monthly Meeting Facilitators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Benavidez, Tamra</cp:lastModifiedBy>
  <cp:revision>33</cp:revision>
  <dcterms:created xsi:type="dcterms:W3CDTF">2022-01-20T21:24:06Z</dcterms:created>
  <dcterms:modified xsi:type="dcterms:W3CDTF">2024-05-14T20:02:18Z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0x01010046829DE55437B147B48D1766376E3D6B00B88FBAAEE5C20C4C9D69FB6CE39CD566</vt:lpwstr>
  </property>
  <property fmtid="{D5CDD505-2E9C-101B-9397-08002B2CF9AE}" pid="3" name="FM Doc Type">
    <vt:lpwstr>1;#Communication|ab0814dc-ad79-4add-a59b-e4976d8b9098</vt:lpwstr>
  </property>
  <property fmtid="{D5CDD505-2E9C-101B-9397-08002B2CF9AE}" pid="4" name="FM Retention Category">
    <vt:lpwstr>4;#Administration|5648ecb6-843d-42d8-8ec5-901cd2d614fb</vt:lpwstr>
  </property>
  <property fmtid="{D5CDD505-2E9C-101B-9397-08002B2CF9AE}" pid="5" name="FM Ent Taxonomy">
    <vt:lpwstr>7;#Internal|78012a07-bc17-42a8-9dfa-203d907fea28</vt:lpwstr>
  </property>
  <property fmtid="{D5CDD505-2E9C-101B-9397-08002B2CF9AE}" pid="6" name="MediaServiceImageTags">
    <vt:lpwstr/>
  </property>
  <property fmtid="{D5CDD505-2E9C-101B-9397-08002B2CF9AE}" pid="7" name="lcf76f155ced4ddcb4097134ff3c332f">
    <vt:lpwstr/>
  </property>
</Properties>
</file>