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15.xml" ContentType="application/vnd.openxmlformats-officedocument.presentationml.slideLayout+xml"/>
  <Override PartName="/ppt/theme/theme2.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4"/>
    <p:sldMasterId id="2147483746" r:id="rId5"/>
  </p:sldMasterIdLst>
  <p:notesMasterIdLst>
    <p:notesMasterId r:id="rId17"/>
  </p:notesMasterIdLst>
  <p:handoutMasterIdLst>
    <p:handoutMasterId r:id="rId18"/>
  </p:handoutMasterIdLst>
  <p:sldIdLst>
    <p:sldId id="256" r:id="rId6"/>
    <p:sldId id="257" r:id="rId7"/>
    <p:sldId id="382" r:id="rId8"/>
    <p:sldId id="1233" r:id="rId9"/>
    <p:sldId id="1234" r:id="rId10"/>
    <p:sldId id="1236" r:id="rId11"/>
    <p:sldId id="1237" r:id="rId12"/>
    <p:sldId id="1235" r:id="rId13"/>
    <p:sldId id="1238" r:id="rId14"/>
    <p:sldId id="1240" r:id="rId15"/>
    <p:sldId id="350" r:id="rId16"/>
  </p:sldIdLst>
  <p:sldSz cx="12192000"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3E08"/>
    <a:srgbClr val="E14307"/>
    <a:srgbClr val="D3772B"/>
    <a:srgbClr val="2C77BC"/>
    <a:srgbClr val="FFB163"/>
    <a:srgbClr val="FEC745"/>
    <a:srgbClr val="800000"/>
    <a:srgbClr val="01BCFF"/>
    <a:srgbClr val="E1833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26E87B-C4B4-478F-BBFB-84687C964CE5}" v="38" dt="2023-11-30T20:12:30.2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14"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 color</c:v>
                </c:pt>
              </c:strCache>
            </c:strRef>
          </c:tx>
          <c:spPr>
            <a:solidFill>
              <a:srgbClr val="E14307"/>
            </a:solidFill>
            <a:ln>
              <a:noFill/>
            </a:ln>
            <a:effectLst/>
          </c:spPr>
          <c:invertIfNegative val="0"/>
          <c:cat>
            <c:strRef>
              <c:f>Sheet1!$A$2:$A$3</c:f>
              <c:strCache>
                <c:ptCount val="2"/>
                <c:pt idx="0">
                  <c:v>Category 1</c:v>
                </c:pt>
                <c:pt idx="1">
                  <c:v>Category 2</c:v>
                </c:pt>
              </c:strCache>
            </c:strRef>
          </c:cat>
          <c:val>
            <c:numRef>
              <c:f>Sheet1!$B$2:$B$3</c:f>
              <c:numCache>
                <c:formatCode>General</c:formatCode>
                <c:ptCount val="2"/>
                <c:pt idx="0">
                  <c:v>5</c:v>
                </c:pt>
                <c:pt idx="1">
                  <c:v>3</c:v>
                </c:pt>
              </c:numCache>
            </c:numRef>
          </c:val>
          <c:extLst>
            <c:ext xmlns:c16="http://schemas.microsoft.com/office/drawing/2014/chart" uri="{C3380CC4-5D6E-409C-BE32-E72D297353CC}">
              <c16:uniqueId val="{00000000-36D0-4747-AEB2-46BA13268819}"/>
            </c:ext>
          </c:extLst>
        </c:ser>
        <c:ser>
          <c:idx val="1"/>
          <c:order val="1"/>
          <c:tx>
            <c:strRef>
              <c:f>Sheet1!$C$1</c:f>
              <c:strCache>
                <c:ptCount val="1"/>
                <c:pt idx="0">
                  <c:v>2 color</c:v>
                </c:pt>
              </c:strCache>
            </c:strRef>
          </c:tx>
          <c:spPr>
            <a:solidFill>
              <a:srgbClr val="E18332"/>
            </a:solidFill>
            <a:ln>
              <a:noFill/>
            </a:ln>
            <a:effectLst/>
          </c:spPr>
          <c:invertIfNegative val="0"/>
          <c:cat>
            <c:strRef>
              <c:f>Sheet1!$A$2:$A$3</c:f>
              <c:strCache>
                <c:ptCount val="2"/>
                <c:pt idx="0">
                  <c:v>Category 1</c:v>
                </c:pt>
                <c:pt idx="1">
                  <c:v>Category 2</c:v>
                </c:pt>
              </c:strCache>
            </c:strRef>
          </c:cat>
          <c:val>
            <c:numRef>
              <c:f>Sheet1!$C$2:$C$3</c:f>
              <c:numCache>
                <c:formatCode>General</c:formatCode>
                <c:ptCount val="2"/>
                <c:pt idx="0">
                  <c:v>3</c:v>
                </c:pt>
                <c:pt idx="1">
                  <c:v>5</c:v>
                </c:pt>
              </c:numCache>
            </c:numRef>
          </c:val>
          <c:extLst>
            <c:ext xmlns:c16="http://schemas.microsoft.com/office/drawing/2014/chart" uri="{C3380CC4-5D6E-409C-BE32-E72D297353CC}">
              <c16:uniqueId val="{00000001-36D0-4747-AEB2-46BA13268819}"/>
            </c:ext>
          </c:extLst>
        </c:ser>
        <c:ser>
          <c:idx val="2"/>
          <c:order val="2"/>
          <c:tx>
            <c:strRef>
              <c:f>Sheet1!$D$1</c:f>
              <c:strCache>
                <c:ptCount val="1"/>
                <c:pt idx="0">
                  <c:v>3 color</c:v>
                </c:pt>
              </c:strCache>
            </c:strRef>
          </c:tx>
          <c:spPr>
            <a:solidFill>
              <a:srgbClr val="FEC745"/>
            </a:solidFill>
            <a:ln>
              <a:noFill/>
            </a:ln>
            <a:effectLst/>
          </c:spPr>
          <c:invertIfNegative val="0"/>
          <c:cat>
            <c:strRef>
              <c:f>Sheet1!$A$2:$A$3</c:f>
              <c:strCache>
                <c:ptCount val="2"/>
                <c:pt idx="0">
                  <c:v>Category 1</c:v>
                </c:pt>
                <c:pt idx="1">
                  <c:v>Category 2</c:v>
                </c:pt>
              </c:strCache>
            </c:strRef>
          </c:cat>
          <c:val>
            <c:numRef>
              <c:f>Sheet1!$D$2:$D$3</c:f>
              <c:numCache>
                <c:formatCode>General</c:formatCode>
                <c:ptCount val="2"/>
                <c:pt idx="0">
                  <c:v>2.5</c:v>
                </c:pt>
                <c:pt idx="1">
                  <c:v>4</c:v>
                </c:pt>
              </c:numCache>
            </c:numRef>
          </c:val>
          <c:extLst>
            <c:ext xmlns:c16="http://schemas.microsoft.com/office/drawing/2014/chart" uri="{C3380CC4-5D6E-409C-BE32-E72D297353CC}">
              <c16:uniqueId val="{00000002-36D0-4747-AEB2-46BA13268819}"/>
            </c:ext>
          </c:extLst>
        </c:ser>
        <c:ser>
          <c:idx val="3"/>
          <c:order val="3"/>
          <c:tx>
            <c:strRef>
              <c:f>Sheet1!$E$1</c:f>
              <c:strCache>
                <c:ptCount val="1"/>
                <c:pt idx="0">
                  <c:v>4 color</c:v>
                </c:pt>
              </c:strCache>
            </c:strRef>
          </c:tx>
          <c:spPr>
            <a:solidFill>
              <a:srgbClr val="01BCFF"/>
            </a:solidFill>
            <a:ln>
              <a:noFill/>
            </a:ln>
            <a:effectLst/>
          </c:spPr>
          <c:invertIfNegative val="0"/>
          <c:cat>
            <c:strRef>
              <c:f>Sheet1!$A$2:$A$3</c:f>
              <c:strCache>
                <c:ptCount val="2"/>
                <c:pt idx="0">
                  <c:v>Category 1</c:v>
                </c:pt>
                <c:pt idx="1">
                  <c:v>Category 2</c:v>
                </c:pt>
              </c:strCache>
            </c:strRef>
          </c:cat>
          <c:val>
            <c:numRef>
              <c:f>Sheet1!$E$2:$E$3</c:f>
              <c:numCache>
                <c:formatCode>General</c:formatCode>
                <c:ptCount val="2"/>
                <c:pt idx="0">
                  <c:v>3</c:v>
                </c:pt>
                <c:pt idx="1">
                  <c:v>6</c:v>
                </c:pt>
              </c:numCache>
            </c:numRef>
          </c:val>
          <c:extLst>
            <c:ext xmlns:c16="http://schemas.microsoft.com/office/drawing/2014/chart" uri="{C3380CC4-5D6E-409C-BE32-E72D297353CC}">
              <c16:uniqueId val="{00000003-36D0-4747-AEB2-46BA13268819}"/>
            </c:ext>
          </c:extLst>
        </c:ser>
        <c:ser>
          <c:idx val="4"/>
          <c:order val="4"/>
          <c:tx>
            <c:strRef>
              <c:f>Sheet1!$F$1</c:f>
              <c:strCache>
                <c:ptCount val="1"/>
                <c:pt idx="0">
                  <c:v>5 color</c:v>
                </c:pt>
              </c:strCache>
            </c:strRef>
          </c:tx>
          <c:spPr>
            <a:solidFill>
              <a:srgbClr val="2C77BC"/>
            </a:solidFill>
            <a:ln>
              <a:noFill/>
            </a:ln>
            <a:effectLst/>
          </c:spPr>
          <c:invertIfNegative val="0"/>
          <c:cat>
            <c:strRef>
              <c:f>Sheet1!$A$2:$A$3</c:f>
              <c:strCache>
                <c:ptCount val="2"/>
                <c:pt idx="0">
                  <c:v>Category 1</c:v>
                </c:pt>
                <c:pt idx="1">
                  <c:v>Category 2</c:v>
                </c:pt>
              </c:strCache>
            </c:strRef>
          </c:cat>
          <c:val>
            <c:numRef>
              <c:f>Sheet1!$F$2:$F$3</c:f>
              <c:numCache>
                <c:formatCode>General</c:formatCode>
                <c:ptCount val="2"/>
                <c:pt idx="0">
                  <c:v>4</c:v>
                </c:pt>
                <c:pt idx="1">
                  <c:v>5</c:v>
                </c:pt>
              </c:numCache>
            </c:numRef>
          </c:val>
          <c:extLst>
            <c:ext xmlns:c16="http://schemas.microsoft.com/office/drawing/2014/chart" uri="{C3380CC4-5D6E-409C-BE32-E72D297353CC}">
              <c16:uniqueId val="{00000004-36D0-4747-AEB2-46BA13268819}"/>
            </c:ext>
          </c:extLst>
        </c:ser>
        <c:ser>
          <c:idx val="5"/>
          <c:order val="5"/>
          <c:tx>
            <c:strRef>
              <c:f>Sheet1!$G$1</c:f>
              <c:strCache>
                <c:ptCount val="1"/>
                <c:pt idx="0">
                  <c:v>6 color</c:v>
                </c:pt>
              </c:strCache>
            </c:strRef>
          </c:tx>
          <c:spPr>
            <a:solidFill>
              <a:srgbClr val="000000"/>
            </a:solidFill>
            <a:ln>
              <a:noFill/>
            </a:ln>
            <a:effectLst/>
          </c:spPr>
          <c:invertIfNegative val="0"/>
          <c:dPt>
            <c:idx val="0"/>
            <c:invertIfNegative val="0"/>
            <c:bubble3D val="0"/>
            <c:spPr>
              <a:solidFill>
                <a:srgbClr val="000000"/>
              </a:solidFill>
              <a:ln>
                <a:noFill/>
              </a:ln>
              <a:effectLst/>
            </c:spPr>
            <c:extLst>
              <c:ext xmlns:c16="http://schemas.microsoft.com/office/drawing/2014/chart" uri="{C3380CC4-5D6E-409C-BE32-E72D297353CC}">
                <c16:uniqueId val="{00000006-36D0-4747-AEB2-46BA13268819}"/>
              </c:ext>
            </c:extLst>
          </c:dPt>
          <c:dPt>
            <c:idx val="1"/>
            <c:invertIfNegative val="0"/>
            <c:bubble3D val="0"/>
            <c:spPr>
              <a:solidFill>
                <a:schemeClr val="bg1"/>
              </a:solidFill>
              <a:ln>
                <a:noFill/>
              </a:ln>
              <a:effectLst/>
            </c:spPr>
            <c:extLst>
              <c:ext xmlns:c16="http://schemas.microsoft.com/office/drawing/2014/chart" uri="{C3380CC4-5D6E-409C-BE32-E72D297353CC}">
                <c16:uniqueId val="{00000008-36D0-4747-AEB2-46BA13268819}"/>
              </c:ext>
            </c:extLst>
          </c:dPt>
          <c:cat>
            <c:strRef>
              <c:f>Sheet1!$A$2:$A$3</c:f>
              <c:strCache>
                <c:ptCount val="2"/>
                <c:pt idx="0">
                  <c:v>Category 1</c:v>
                </c:pt>
                <c:pt idx="1">
                  <c:v>Category 2</c:v>
                </c:pt>
              </c:strCache>
            </c:strRef>
          </c:cat>
          <c:val>
            <c:numRef>
              <c:f>Sheet1!$G$2:$G$3</c:f>
              <c:numCache>
                <c:formatCode>General</c:formatCode>
                <c:ptCount val="2"/>
                <c:pt idx="0">
                  <c:v>6</c:v>
                </c:pt>
                <c:pt idx="1">
                  <c:v>3</c:v>
                </c:pt>
              </c:numCache>
            </c:numRef>
          </c:val>
          <c:extLst>
            <c:ext xmlns:c16="http://schemas.microsoft.com/office/drawing/2014/chart" uri="{C3380CC4-5D6E-409C-BE32-E72D297353CC}">
              <c16:uniqueId val="{00000009-36D0-4747-AEB2-46BA13268819}"/>
            </c:ext>
          </c:extLst>
        </c:ser>
        <c:ser>
          <c:idx val="6"/>
          <c:order val="6"/>
          <c:tx>
            <c:strRef>
              <c:f>Sheet1!$H$1</c:f>
              <c:strCache>
                <c:ptCount val="1"/>
                <c:pt idx="0">
                  <c:v>7 color</c:v>
                </c:pt>
              </c:strCache>
            </c:strRef>
          </c:tx>
          <c:spPr>
            <a:solidFill>
              <a:srgbClr val="800000"/>
            </a:solidFill>
            <a:ln>
              <a:noFill/>
            </a:ln>
            <a:effectLst/>
          </c:spPr>
          <c:invertIfNegative val="0"/>
          <c:dPt>
            <c:idx val="0"/>
            <c:invertIfNegative val="0"/>
            <c:bubble3D val="0"/>
            <c:spPr>
              <a:solidFill>
                <a:srgbClr val="800000"/>
              </a:solidFill>
              <a:ln>
                <a:noFill/>
              </a:ln>
              <a:effectLst/>
            </c:spPr>
            <c:extLst>
              <c:ext xmlns:c16="http://schemas.microsoft.com/office/drawing/2014/chart" uri="{C3380CC4-5D6E-409C-BE32-E72D297353CC}">
                <c16:uniqueId val="{0000000B-36D0-4747-AEB2-46BA13268819}"/>
              </c:ext>
            </c:extLst>
          </c:dPt>
          <c:cat>
            <c:strRef>
              <c:f>Sheet1!$A$2:$A$3</c:f>
              <c:strCache>
                <c:ptCount val="2"/>
                <c:pt idx="0">
                  <c:v>Category 1</c:v>
                </c:pt>
                <c:pt idx="1">
                  <c:v>Category 2</c:v>
                </c:pt>
              </c:strCache>
            </c:strRef>
          </c:cat>
          <c:val>
            <c:numRef>
              <c:f>Sheet1!$H$2:$H$3</c:f>
              <c:numCache>
                <c:formatCode>General</c:formatCode>
                <c:ptCount val="2"/>
                <c:pt idx="0">
                  <c:v>4</c:v>
                </c:pt>
                <c:pt idx="1">
                  <c:v>2</c:v>
                </c:pt>
              </c:numCache>
            </c:numRef>
          </c:val>
          <c:extLst>
            <c:ext xmlns:c16="http://schemas.microsoft.com/office/drawing/2014/chart" uri="{C3380CC4-5D6E-409C-BE32-E72D297353CC}">
              <c16:uniqueId val="{0000000C-36D0-4747-AEB2-46BA13268819}"/>
            </c:ext>
          </c:extLst>
        </c:ser>
        <c:dLbls>
          <c:showLegendKey val="0"/>
          <c:showVal val="0"/>
          <c:showCatName val="0"/>
          <c:showSerName val="0"/>
          <c:showPercent val="0"/>
          <c:showBubbleSize val="0"/>
        </c:dLbls>
        <c:gapWidth val="219"/>
        <c:overlap val="-27"/>
        <c:axId val="1078063408"/>
        <c:axId val="1298492384"/>
      </c:barChart>
      <c:catAx>
        <c:axId val="107806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98492384"/>
        <c:crosses val="autoZero"/>
        <c:auto val="1"/>
        <c:lblAlgn val="ctr"/>
        <c:lblOffset val="100"/>
        <c:noMultiLvlLbl val="0"/>
      </c:catAx>
      <c:valAx>
        <c:axId val="1298492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7806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E14307"/>
              </a:solidFill>
              <a:ln w="19050">
                <a:noFill/>
              </a:ln>
              <a:effectLst/>
            </c:spPr>
            <c:extLst>
              <c:ext xmlns:c16="http://schemas.microsoft.com/office/drawing/2014/chart" uri="{C3380CC4-5D6E-409C-BE32-E72D297353CC}">
                <c16:uniqueId val="{00000001-2752-4194-A01D-CBE87F6C44B1}"/>
              </c:ext>
            </c:extLst>
          </c:dPt>
          <c:dPt>
            <c:idx val="1"/>
            <c:bubble3D val="0"/>
            <c:spPr>
              <a:solidFill>
                <a:srgbClr val="E18332"/>
              </a:solidFill>
              <a:ln w="19050">
                <a:noFill/>
              </a:ln>
              <a:effectLst/>
            </c:spPr>
            <c:extLst>
              <c:ext xmlns:c16="http://schemas.microsoft.com/office/drawing/2014/chart" uri="{C3380CC4-5D6E-409C-BE32-E72D297353CC}">
                <c16:uniqueId val="{00000003-2752-4194-A01D-CBE87F6C44B1}"/>
              </c:ext>
            </c:extLst>
          </c:dPt>
          <c:dPt>
            <c:idx val="2"/>
            <c:bubble3D val="0"/>
            <c:spPr>
              <a:solidFill>
                <a:srgbClr val="FEC745"/>
              </a:solidFill>
              <a:ln w="19050">
                <a:noFill/>
              </a:ln>
              <a:effectLst/>
            </c:spPr>
            <c:extLst>
              <c:ext xmlns:c16="http://schemas.microsoft.com/office/drawing/2014/chart" uri="{C3380CC4-5D6E-409C-BE32-E72D297353CC}">
                <c16:uniqueId val="{00000005-2752-4194-A01D-CBE87F6C44B1}"/>
              </c:ext>
            </c:extLst>
          </c:dPt>
          <c:dPt>
            <c:idx val="3"/>
            <c:bubble3D val="0"/>
            <c:spPr>
              <a:solidFill>
                <a:srgbClr val="01BCFF"/>
              </a:solidFill>
              <a:ln w="19050">
                <a:noFill/>
              </a:ln>
              <a:effectLst/>
            </c:spPr>
            <c:extLst>
              <c:ext xmlns:c16="http://schemas.microsoft.com/office/drawing/2014/chart" uri="{C3380CC4-5D6E-409C-BE32-E72D297353CC}">
                <c16:uniqueId val="{00000007-2752-4194-A01D-CBE87F6C44B1}"/>
              </c:ext>
            </c:extLst>
          </c:dPt>
          <c:dPt>
            <c:idx val="4"/>
            <c:bubble3D val="0"/>
            <c:spPr>
              <a:solidFill>
                <a:srgbClr val="2C77BC"/>
              </a:solidFill>
              <a:ln w="19050">
                <a:noFill/>
              </a:ln>
              <a:effectLst/>
            </c:spPr>
            <c:extLst>
              <c:ext xmlns:c16="http://schemas.microsoft.com/office/drawing/2014/chart" uri="{C3380CC4-5D6E-409C-BE32-E72D297353CC}">
                <c16:uniqueId val="{00000009-2752-4194-A01D-CBE87F6C44B1}"/>
              </c:ext>
            </c:extLst>
          </c:dPt>
          <c:dPt>
            <c:idx val="5"/>
            <c:bubble3D val="0"/>
            <c:spPr>
              <a:solidFill>
                <a:schemeClr val="tx1"/>
              </a:solidFill>
              <a:ln w="19050">
                <a:noFill/>
              </a:ln>
              <a:effectLst/>
            </c:spPr>
            <c:extLst>
              <c:ext xmlns:c16="http://schemas.microsoft.com/office/drawing/2014/chart" uri="{C3380CC4-5D6E-409C-BE32-E72D297353CC}">
                <c16:uniqueId val="{0000000B-2752-4194-A01D-CBE87F6C44B1}"/>
              </c:ext>
            </c:extLst>
          </c:dPt>
          <c:dPt>
            <c:idx val="6"/>
            <c:bubble3D val="0"/>
            <c:spPr>
              <a:solidFill>
                <a:srgbClr val="800000"/>
              </a:solidFill>
              <a:ln w="19050">
                <a:noFill/>
              </a:ln>
              <a:effectLst/>
            </c:spPr>
            <c:extLst>
              <c:ext xmlns:c16="http://schemas.microsoft.com/office/drawing/2014/chart" uri="{C3380CC4-5D6E-409C-BE32-E72D297353CC}">
                <c16:uniqueId val="{0000000D-2752-4194-A01D-CBE87F6C44B1}"/>
              </c:ext>
            </c:extLst>
          </c:dPt>
          <c:dPt>
            <c:idx val="7"/>
            <c:bubble3D val="0"/>
            <c:spPr>
              <a:solidFill>
                <a:srgbClr val="339F45"/>
              </a:solidFill>
              <a:ln w="19050">
                <a:noFill/>
              </a:ln>
              <a:effectLst/>
            </c:spPr>
            <c:extLst>
              <c:ext xmlns:c16="http://schemas.microsoft.com/office/drawing/2014/chart" uri="{C3380CC4-5D6E-409C-BE32-E72D297353CC}">
                <c16:uniqueId val="{0000000F-2752-4194-A01D-CBE87F6C44B1}"/>
              </c:ext>
            </c:extLst>
          </c:dPt>
          <c:cat>
            <c:strRef>
              <c:f>Sheet1!$A$2:$A$9</c:f>
              <c:strCache>
                <c:ptCount val="8"/>
                <c:pt idx="0">
                  <c:v>1 color</c:v>
                </c:pt>
                <c:pt idx="1">
                  <c:v>2 color</c:v>
                </c:pt>
                <c:pt idx="2">
                  <c:v>3 color</c:v>
                </c:pt>
                <c:pt idx="3">
                  <c:v>4 color</c:v>
                </c:pt>
                <c:pt idx="4">
                  <c:v>5 color</c:v>
                </c:pt>
                <c:pt idx="5">
                  <c:v>6 color</c:v>
                </c:pt>
                <c:pt idx="6">
                  <c:v>7 color</c:v>
                </c:pt>
                <c:pt idx="7">
                  <c:v>8 color</c:v>
                </c:pt>
              </c:strCache>
            </c:strRef>
          </c:cat>
          <c:val>
            <c:numRef>
              <c:f>Sheet1!$B$2:$B$9</c:f>
              <c:numCache>
                <c:formatCode>General</c:formatCode>
                <c:ptCount val="8"/>
                <c:pt idx="0">
                  <c:v>3</c:v>
                </c:pt>
                <c:pt idx="1">
                  <c:v>3</c:v>
                </c:pt>
                <c:pt idx="2">
                  <c:v>3</c:v>
                </c:pt>
                <c:pt idx="3">
                  <c:v>3</c:v>
                </c:pt>
                <c:pt idx="4">
                  <c:v>3</c:v>
                </c:pt>
                <c:pt idx="5">
                  <c:v>3</c:v>
                </c:pt>
                <c:pt idx="6">
                  <c:v>3</c:v>
                </c:pt>
                <c:pt idx="7">
                  <c:v>3</c:v>
                </c:pt>
              </c:numCache>
            </c:numRef>
          </c:val>
          <c:extLst>
            <c:ext xmlns:c16="http://schemas.microsoft.com/office/drawing/2014/chart" uri="{C3380CC4-5D6E-409C-BE32-E72D297353CC}">
              <c16:uniqueId val="{00000010-2752-4194-A01D-CBE87F6C44B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4A1CD4-DD2C-4D37-8E89-4BDF46CE88A3}" type="doc">
      <dgm:prSet loTypeId="urn:diagrams.loki3.com/VaryingWidthList" loCatId="list" qsTypeId="urn:microsoft.com/office/officeart/2005/8/quickstyle/3d1" qsCatId="3D" csTypeId="urn:microsoft.com/office/officeart/2005/8/colors/accent1_2" csCatId="accent1" phldr="1"/>
      <dgm:spPr/>
    </dgm:pt>
    <dgm:pt modelId="{161F6772-7186-400A-9B5C-59A847FC3959}">
      <dgm:prSet phldrT="[Text]"/>
      <dgm:spPr/>
      <dgm:t>
        <a:bodyPr/>
        <a:lstStyle/>
        <a:p>
          <a:r>
            <a:rPr lang="en-US"/>
            <a:t>Site Emergency Response Plan (ERP) (Slide)</a:t>
          </a:r>
        </a:p>
      </dgm:t>
    </dgm:pt>
    <dgm:pt modelId="{BEC9520F-4498-4F13-85BF-4C2F2AB927DE}" type="parTrans" cxnId="{C013CE91-D530-48AF-8AD8-4D5562CE0BB2}">
      <dgm:prSet/>
      <dgm:spPr/>
      <dgm:t>
        <a:bodyPr/>
        <a:lstStyle/>
        <a:p>
          <a:endParaRPr lang="en-US"/>
        </a:p>
      </dgm:t>
    </dgm:pt>
    <dgm:pt modelId="{4680308E-DE75-42B7-9FB2-FB1804D0EBD4}" type="sibTrans" cxnId="{C013CE91-D530-48AF-8AD8-4D5562CE0BB2}">
      <dgm:prSet/>
      <dgm:spPr/>
      <dgm:t>
        <a:bodyPr/>
        <a:lstStyle/>
        <a:p>
          <a:endParaRPr lang="en-US"/>
        </a:p>
      </dgm:t>
    </dgm:pt>
    <dgm:pt modelId="{85527DA5-67A9-4EED-86FB-F6A9E7D684BE}">
      <dgm:prSet/>
      <dgm:spPr/>
      <dgm:t>
        <a:bodyPr/>
        <a:lstStyle/>
        <a:p>
          <a:r>
            <a:rPr lang="en-US"/>
            <a:t>Miami Operations Property Entry Requirements (Handout)</a:t>
          </a:r>
        </a:p>
      </dgm:t>
    </dgm:pt>
    <dgm:pt modelId="{36581B8B-731C-46E6-88D3-F333888ACC10}" type="parTrans" cxnId="{5FEB0B94-FC57-46BC-9687-5121EAEA85B9}">
      <dgm:prSet/>
      <dgm:spPr/>
      <dgm:t>
        <a:bodyPr/>
        <a:lstStyle/>
        <a:p>
          <a:endParaRPr lang="en-US"/>
        </a:p>
      </dgm:t>
    </dgm:pt>
    <dgm:pt modelId="{10E102A0-BA09-458F-9446-5CEA22DD1999}" type="sibTrans" cxnId="{5FEB0B94-FC57-46BC-9687-5121EAEA85B9}">
      <dgm:prSet/>
      <dgm:spPr/>
      <dgm:t>
        <a:bodyPr/>
        <a:lstStyle/>
        <a:p>
          <a:endParaRPr lang="en-US"/>
        </a:p>
      </dgm:t>
    </dgm:pt>
    <dgm:pt modelId="{0E74D978-209D-4767-8365-9F8B4A680235}">
      <dgm:prSet/>
      <dgm:spPr/>
      <dgm:t>
        <a:bodyPr/>
        <a:lstStyle/>
        <a:p>
          <a:r>
            <a:rPr lang="en-US"/>
            <a:t>Hazard Recognition (Pamphlet)</a:t>
          </a:r>
        </a:p>
      </dgm:t>
    </dgm:pt>
    <dgm:pt modelId="{98138987-9225-43AE-B020-0C2DB6293602}" type="parTrans" cxnId="{FE8173CB-517C-4441-9EE7-74BE1DE6C8DB}">
      <dgm:prSet/>
      <dgm:spPr/>
      <dgm:t>
        <a:bodyPr/>
        <a:lstStyle/>
        <a:p>
          <a:endParaRPr lang="en-US"/>
        </a:p>
      </dgm:t>
    </dgm:pt>
    <dgm:pt modelId="{A597EADD-8CE2-43DE-BC3A-7BF125348C78}" type="sibTrans" cxnId="{FE8173CB-517C-4441-9EE7-74BE1DE6C8DB}">
      <dgm:prSet/>
      <dgm:spPr/>
      <dgm:t>
        <a:bodyPr/>
        <a:lstStyle/>
        <a:p>
          <a:endParaRPr lang="en-US"/>
        </a:p>
      </dgm:t>
    </dgm:pt>
    <dgm:pt modelId="{B86C717D-A0BF-40AA-9757-2C78274EE9DE}">
      <dgm:prSet/>
      <dgm:spPr/>
      <dgm:t>
        <a:bodyPr/>
        <a:lstStyle/>
        <a:p>
          <a:r>
            <a:rPr lang="en-US"/>
            <a:t>Process Safety Management (PSM L1) (Video/Quiz)</a:t>
          </a:r>
        </a:p>
      </dgm:t>
    </dgm:pt>
    <dgm:pt modelId="{FB5FADC6-F26C-44A0-80D5-B5C0E25332A3}" type="parTrans" cxnId="{8F897617-0A42-44E3-835C-F5747DAAC053}">
      <dgm:prSet/>
      <dgm:spPr/>
      <dgm:t>
        <a:bodyPr/>
        <a:lstStyle/>
        <a:p>
          <a:endParaRPr lang="en-US"/>
        </a:p>
      </dgm:t>
    </dgm:pt>
    <dgm:pt modelId="{AA26703C-6013-4210-9360-DC858E167FB7}" type="sibTrans" cxnId="{8F897617-0A42-44E3-835C-F5747DAAC053}">
      <dgm:prSet/>
      <dgm:spPr/>
      <dgm:t>
        <a:bodyPr/>
        <a:lstStyle/>
        <a:p>
          <a:endParaRPr lang="en-US"/>
        </a:p>
      </dgm:t>
    </dgm:pt>
    <dgm:pt modelId="{C337190D-3EB8-4394-9906-75A44E31412E}">
      <dgm:prSet/>
      <dgm:spPr/>
      <dgm:t>
        <a:bodyPr/>
        <a:lstStyle/>
        <a:p>
          <a:r>
            <a:rPr lang="en-US"/>
            <a:t>Molten Metal and Water (Video)</a:t>
          </a:r>
        </a:p>
      </dgm:t>
    </dgm:pt>
    <dgm:pt modelId="{BD84CC53-159E-4ACA-BA96-7C4DCE73801C}" type="parTrans" cxnId="{644A5A63-2E86-434D-AF21-88044A4416CA}">
      <dgm:prSet/>
      <dgm:spPr/>
      <dgm:t>
        <a:bodyPr/>
        <a:lstStyle/>
        <a:p>
          <a:endParaRPr lang="en-US"/>
        </a:p>
      </dgm:t>
    </dgm:pt>
    <dgm:pt modelId="{A070ADC4-DA39-4A9B-8F77-60B3F3B6A94B}" type="sibTrans" cxnId="{644A5A63-2E86-434D-AF21-88044A4416CA}">
      <dgm:prSet/>
      <dgm:spPr/>
      <dgm:t>
        <a:bodyPr/>
        <a:lstStyle/>
        <a:p>
          <a:endParaRPr lang="en-US"/>
        </a:p>
      </dgm:t>
    </dgm:pt>
    <dgm:pt modelId="{DB484099-9865-4C99-B4AD-B0C11BB7E8B2}">
      <dgm:prSet/>
      <dgm:spPr/>
      <dgm:t>
        <a:bodyPr/>
        <a:lstStyle/>
        <a:p>
          <a:r>
            <a:rPr lang="en-US"/>
            <a:t>Regulated Area (Video/Quiz)</a:t>
          </a:r>
        </a:p>
      </dgm:t>
    </dgm:pt>
    <dgm:pt modelId="{A75BF678-6025-4E85-B3D4-2D141F72EEAA}" type="parTrans" cxnId="{E01B9DBE-AE69-40B9-AEEC-8C65D716AAB3}">
      <dgm:prSet/>
      <dgm:spPr/>
      <dgm:t>
        <a:bodyPr/>
        <a:lstStyle/>
        <a:p>
          <a:endParaRPr lang="en-US"/>
        </a:p>
      </dgm:t>
    </dgm:pt>
    <dgm:pt modelId="{F6F05AB8-56D5-48A7-8307-E380234D6DDD}" type="sibTrans" cxnId="{E01B9DBE-AE69-40B9-AEEC-8C65D716AAB3}">
      <dgm:prSet/>
      <dgm:spPr/>
      <dgm:t>
        <a:bodyPr/>
        <a:lstStyle/>
        <a:p>
          <a:endParaRPr lang="en-US"/>
        </a:p>
      </dgm:t>
    </dgm:pt>
    <dgm:pt modelId="{A1EF2337-B8B1-4EC5-B498-2BC583CEFCC8}">
      <dgm:prSet/>
      <dgm:spPr/>
      <dgm:t>
        <a:bodyPr/>
        <a:lstStyle/>
        <a:p>
          <a:r>
            <a:rPr lang="en-US"/>
            <a:t>Miami Respiratory Protection Program (Handout)</a:t>
          </a:r>
        </a:p>
      </dgm:t>
    </dgm:pt>
    <dgm:pt modelId="{F65BB0D4-BE2B-4D67-8ED8-AB05AE2304D6}" type="parTrans" cxnId="{4097948B-785F-4DE2-A29A-AF26D9E2EB92}">
      <dgm:prSet/>
      <dgm:spPr/>
      <dgm:t>
        <a:bodyPr/>
        <a:lstStyle/>
        <a:p>
          <a:endParaRPr lang="en-US"/>
        </a:p>
      </dgm:t>
    </dgm:pt>
    <dgm:pt modelId="{63DDEAF5-B47C-49E8-89A7-37626F7CACDD}" type="sibTrans" cxnId="{4097948B-785F-4DE2-A29A-AF26D9E2EB92}">
      <dgm:prSet/>
      <dgm:spPr/>
      <dgm:t>
        <a:bodyPr/>
        <a:lstStyle/>
        <a:p>
          <a:endParaRPr lang="en-US"/>
        </a:p>
      </dgm:t>
    </dgm:pt>
    <dgm:pt modelId="{C2A2D734-3BF7-4836-B98F-1B1625DB767B}">
      <dgm:prSet/>
      <dgm:spPr/>
      <dgm:t>
        <a:bodyPr/>
        <a:lstStyle/>
        <a:p>
          <a:r>
            <a:rPr lang="en-US"/>
            <a:t>Site Specific PPE Requirements (Slide)</a:t>
          </a:r>
        </a:p>
      </dgm:t>
    </dgm:pt>
    <dgm:pt modelId="{15403447-0E48-44E8-9C03-821E43A50AF4}" type="parTrans" cxnId="{7506B520-F00B-4F36-98B8-9762BFF6B4A7}">
      <dgm:prSet/>
      <dgm:spPr/>
      <dgm:t>
        <a:bodyPr/>
        <a:lstStyle/>
        <a:p>
          <a:endParaRPr lang="en-US"/>
        </a:p>
      </dgm:t>
    </dgm:pt>
    <dgm:pt modelId="{B34C974D-E26D-4AB5-ADF2-06AB0DC30A3A}" type="sibTrans" cxnId="{7506B520-F00B-4F36-98B8-9762BFF6B4A7}">
      <dgm:prSet/>
      <dgm:spPr/>
      <dgm:t>
        <a:bodyPr/>
        <a:lstStyle/>
        <a:p>
          <a:endParaRPr lang="en-US"/>
        </a:p>
      </dgm:t>
    </dgm:pt>
    <dgm:pt modelId="{B4A226C6-AC89-419F-B075-41FB61E9D408}">
      <dgm:prSet/>
      <dgm:spPr/>
      <dgm:t>
        <a:bodyPr/>
        <a:lstStyle/>
        <a:p>
          <a:r>
            <a:rPr lang="en-US"/>
            <a:t>Dark Lenses Safety Glasses/Family Members Access to Property (Handout)</a:t>
          </a:r>
        </a:p>
      </dgm:t>
    </dgm:pt>
    <dgm:pt modelId="{84A0A02B-FCFB-4957-B7B6-12C23B2E8DDD}" type="parTrans" cxnId="{5EA8583B-1B92-40E6-9816-2CE23BBC176E}">
      <dgm:prSet/>
      <dgm:spPr/>
      <dgm:t>
        <a:bodyPr/>
        <a:lstStyle/>
        <a:p>
          <a:endParaRPr lang="en-US"/>
        </a:p>
      </dgm:t>
    </dgm:pt>
    <dgm:pt modelId="{94FDE0D0-8C4F-42C3-AB78-F282C3F92FB2}" type="sibTrans" cxnId="{5EA8583B-1B92-40E6-9816-2CE23BBC176E}">
      <dgm:prSet/>
      <dgm:spPr/>
      <dgm:t>
        <a:bodyPr/>
        <a:lstStyle/>
        <a:p>
          <a:endParaRPr lang="en-US"/>
        </a:p>
      </dgm:t>
    </dgm:pt>
    <dgm:pt modelId="{DE6A25F2-A628-45F1-AB0A-BECFD0C10D56}">
      <dgm:prSet/>
      <dgm:spPr/>
      <dgm:t>
        <a:bodyPr/>
        <a:lstStyle/>
        <a:p>
          <a:r>
            <a:rPr lang="en-US"/>
            <a:t>Communication-Portable Electronic Device Policy (Handout)</a:t>
          </a:r>
        </a:p>
      </dgm:t>
    </dgm:pt>
    <dgm:pt modelId="{F5183084-2BB7-4736-B7B7-4F29E1438B85}" type="parTrans" cxnId="{70760FAB-BFC6-4DED-A583-45514E720891}">
      <dgm:prSet/>
      <dgm:spPr/>
      <dgm:t>
        <a:bodyPr/>
        <a:lstStyle/>
        <a:p>
          <a:endParaRPr lang="en-US"/>
        </a:p>
      </dgm:t>
    </dgm:pt>
    <dgm:pt modelId="{3017DF60-72EA-484A-8C20-FA468F8E0C55}" type="sibTrans" cxnId="{70760FAB-BFC6-4DED-A583-45514E720891}">
      <dgm:prSet/>
      <dgm:spPr/>
      <dgm:t>
        <a:bodyPr/>
        <a:lstStyle/>
        <a:p>
          <a:endParaRPr lang="en-US"/>
        </a:p>
      </dgm:t>
    </dgm:pt>
    <dgm:pt modelId="{A5BF9A1A-05C6-4FE4-81CA-C562499ECA92}">
      <dgm:prSet/>
      <dgm:spPr/>
      <dgm:t>
        <a:bodyPr/>
        <a:lstStyle/>
        <a:p>
          <a:r>
            <a:rPr lang="en-US"/>
            <a:t>Environmental (Slide)</a:t>
          </a:r>
        </a:p>
      </dgm:t>
    </dgm:pt>
    <dgm:pt modelId="{9B5EB1EC-3B97-498D-AC2A-D4F0534B240E}" type="parTrans" cxnId="{8D9055EF-6DF0-4392-BBB7-B8AED367F52D}">
      <dgm:prSet/>
      <dgm:spPr/>
      <dgm:t>
        <a:bodyPr/>
        <a:lstStyle/>
        <a:p>
          <a:endParaRPr lang="en-US"/>
        </a:p>
      </dgm:t>
    </dgm:pt>
    <dgm:pt modelId="{053584DF-5372-4489-B547-8C62E11F5A2F}" type="sibTrans" cxnId="{8D9055EF-6DF0-4392-BBB7-B8AED367F52D}">
      <dgm:prSet/>
      <dgm:spPr/>
      <dgm:t>
        <a:bodyPr/>
        <a:lstStyle/>
        <a:p>
          <a:endParaRPr lang="en-US"/>
        </a:p>
      </dgm:t>
    </dgm:pt>
    <dgm:pt modelId="{5B074046-1681-49C4-AD0B-543628A5D50B}">
      <dgm:prSet/>
      <dgm:spPr/>
      <dgm:t>
        <a:bodyPr/>
        <a:lstStyle/>
        <a:p>
          <a:r>
            <a:rPr lang="en-US"/>
            <a:t>Demolition Policy (Handout)</a:t>
          </a:r>
        </a:p>
      </dgm:t>
    </dgm:pt>
    <dgm:pt modelId="{4844818C-D9BE-4F2C-B3D7-864CAC96E03C}" type="parTrans" cxnId="{21D380D4-5268-4CF4-A4E3-BE4902AE087B}">
      <dgm:prSet/>
      <dgm:spPr/>
    </dgm:pt>
    <dgm:pt modelId="{D5D58D41-781C-4144-A289-4EB5EEDB7CCC}" type="sibTrans" cxnId="{21D380D4-5268-4CF4-A4E3-BE4902AE087B}">
      <dgm:prSet/>
      <dgm:spPr/>
    </dgm:pt>
    <dgm:pt modelId="{89917DC7-DE81-439F-AA5B-BB8144C4E31D}" type="pres">
      <dgm:prSet presAssocID="{3C4A1CD4-DD2C-4D37-8E89-4BDF46CE88A3}" presName="Name0" presStyleCnt="0">
        <dgm:presLayoutVars>
          <dgm:resizeHandles/>
        </dgm:presLayoutVars>
      </dgm:prSet>
      <dgm:spPr/>
    </dgm:pt>
    <dgm:pt modelId="{9267A8B3-2484-406E-B343-D25FC49835E1}" type="pres">
      <dgm:prSet presAssocID="{161F6772-7186-400A-9B5C-59A847FC3959}" presName="text" presStyleLbl="node1" presStyleIdx="0" presStyleCnt="12">
        <dgm:presLayoutVars>
          <dgm:bulletEnabled val="1"/>
        </dgm:presLayoutVars>
      </dgm:prSet>
      <dgm:spPr/>
    </dgm:pt>
    <dgm:pt modelId="{AE466C39-A4C5-4ED8-AD14-7479ACC097AE}" type="pres">
      <dgm:prSet presAssocID="{4680308E-DE75-42B7-9FB2-FB1804D0EBD4}" presName="space" presStyleCnt="0"/>
      <dgm:spPr/>
    </dgm:pt>
    <dgm:pt modelId="{8C1EC215-041E-4629-AFB1-A4B3B3AB2046}" type="pres">
      <dgm:prSet presAssocID="{85527DA5-67A9-4EED-86FB-F6A9E7D684BE}" presName="text" presStyleLbl="node1" presStyleIdx="1" presStyleCnt="12">
        <dgm:presLayoutVars>
          <dgm:bulletEnabled val="1"/>
        </dgm:presLayoutVars>
      </dgm:prSet>
      <dgm:spPr/>
    </dgm:pt>
    <dgm:pt modelId="{8EC56008-91BB-4A06-B1F5-0A6195CF89C7}" type="pres">
      <dgm:prSet presAssocID="{10E102A0-BA09-458F-9446-5CEA22DD1999}" presName="space" presStyleCnt="0"/>
      <dgm:spPr/>
    </dgm:pt>
    <dgm:pt modelId="{B54AB990-5CE1-49B6-979E-907956E5A9E9}" type="pres">
      <dgm:prSet presAssocID="{0E74D978-209D-4767-8365-9F8B4A680235}" presName="text" presStyleLbl="node1" presStyleIdx="2" presStyleCnt="12">
        <dgm:presLayoutVars>
          <dgm:bulletEnabled val="1"/>
        </dgm:presLayoutVars>
      </dgm:prSet>
      <dgm:spPr/>
    </dgm:pt>
    <dgm:pt modelId="{BC811942-3E89-4F00-A0DB-C053ACDB1564}" type="pres">
      <dgm:prSet presAssocID="{A597EADD-8CE2-43DE-BC3A-7BF125348C78}" presName="space" presStyleCnt="0"/>
      <dgm:spPr/>
    </dgm:pt>
    <dgm:pt modelId="{4784ABBE-C06A-4BA9-982A-D9AF14E3B03C}" type="pres">
      <dgm:prSet presAssocID="{B86C717D-A0BF-40AA-9757-2C78274EE9DE}" presName="text" presStyleLbl="node1" presStyleIdx="3" presStyleCnt="12">
        <dgm:presLayoutVars>
          <dgm:bulletEnabled val="1"/>
        </dgm:presLayoutVars>
      </dgm:prSet>
      <dgm:spPr/>
    </dgm:pt>
    <dgm:pt modelId="{4D0CF234-E2DD-4B3C-B9F5-1151263A459B}" type="pres">
      <dgm:prSet presAssocID="{AA26703C-6013-4210-9360-DC858E167FB7}" presName="space" presStyleCnt="0"/>
      <dgm:spPr/>
    </dgm:pt>
    <dgm:pt modelId="{D4006B27-3D7D-40E9-B910-21088DEA9CAB}" type="pres">
      <dgm:prSet presAssocID="{C337190D-3EB8-4394-9906-75A44E31412E}" presName="text" presStyleLbl="node1" presStyleIdx="4" presStyleCnt="12">
        <dgm:presLayoutVars>
          <dgm:bulletEnabled val="1"/>
        </dgm:presLayoutVars>
      </dgm:prSet>
      <dgm:spPr/>
    </dgm:pt>
    <dgm:pt modelId="{21338FB5-AA22-4222-B4E3-19F6E8A0F14E}" type="pres">
      <dgm:prSet presAssocID="{A070ADC4-DA39-4A9B-8F77-60B3F3B6A94B}" presName="space" presStyleCnt="0"/>
      <dgm:spPr/>
    </dgm:pt>
    <dgm:pt modelId="{5C37DF81-E19E-4A02-8EB2-C382F574CF1A}" type="pres">
      <dgm:prSet presAssocID="{DB484099-9865-4C99-B4AD-B0C11BB7E8B2}" presName="text" presStyleLbl="node1" presStyleIdx="5" presStyleCnt="12">
        <dgm:presLayoutVars>
          <dgm:bulletEnabled val="1"/>
        </dgm:presLayoutVars>
      </dgm:prSet>
      <dgm:spPr/>
    </dgm:pt>
    <dgm:pt modelId="{6C4D6416-8318-40F2-9812-963696C2AF64}" type="pres">
      <dgm:prSet presAssocID="{F6F05AB8-56D5-48A7-8307-E380234D6DDD}" presName="space" presStyleCnt="0"/>
      <dgm:spPr/>
    </dgm:pt>
    <dgm:pt modelId="{653BBE22-EB18-497D-9BEF-ADD17AE74CE5}" type="pres">
      <dgm:prSet presAssocID="{A1EF2337-B8B1-4EC5-B498-2BC583CEFCC8}" presName="text" presStyleLbl="node1" presStyleIdx="6" presStyleCnt="12">
        <dgm:presLayoutVars>
          <dgm:bulletEnabled val="1"/>
        </dgm:presLayoutVars>
      </dgm:prSet>
      <dgm:spPr/>
    </dgm:pt>
    <dgm:pt modelId="{032AD527-5901-45F5-B6BF-AF22B5ED9B97}" type="pres">
      <dgm:prSet presAssocID="{63DDEAF5-B47C-49E8-89A7-37626F7CACDD}" presName="space" presStyleCnt="0"/>
      <dgm:spPr/>
    </dgm:pt>
    <dgm:pt modelId="{321B8F80-D003-4B8D-99C3-A50C9753594D}" type="pres">
      <dgm:prSet presAssocID="{C2A2D734-3BF7-4836-B98F-1B1625DB767B}" presName="text" presStyleLbl="node1" presStyleIdx="7" presStyleCnt="12">
        <dgm:presLayoutVars>
          <dgm:bulletEnabled val="1"/>
        </dgm:presLayoutVars>
      </dgm:prSet>
      <dgm:spPr/>
    </dgm:pt>
    <dgm:pt modelId="{1C75713D-AB7E-4C55-AA7D-D96240492F62}" type="pres">
      <dgm:prSet presAssocID="{B34C974D-E26D-4AB5-ADF2-06AB0DC30A3A}" presName="space" presStyleCnt="0"/>
      <dgm:spPr/>
    </dgm:pt>
    <dgm:pt modelId="{4318E8F4-D7ED-4524-8167-8FBA52CC35F6}" type="pres">
      <dgm:prSet presAssocID="{B4A226C6-AC89-419F-B075-41FB61E9D408}" presName="text" presStyleLbl="node1" presStyleIdx="8" presStyleCnt="12">
        <dgm:presLayoutVars>
          <dgm:bulletEnabled val="1"/>
        </dgm:presLayoutVars>
      </dgm:prSet>
      <dgm:spPr/>
    </dgm:pt>
    <dgm:pt modelId="{92DB3C18-3F49-4233-BDB7-A8B94F6165BD}" type="pres">
      <dgm:prSet presAssocID="{94FDE0D0-8C4F-42C3-AB78-F282C3F92FB2}" presName="space" presStyleCnt="0"/>
      <dgm:spPr/>
    </dgm:pt>
    <dgm:pt modelId="{5A6CB225-2EE0-4087-93C3-0BB13FEF9F79}" type="pres">
      <dgm:prSet presAssocID="{DE6A25F2-A628-45F1-AB0A-BECFD0C10D56}" presName="text" presStyleLbl="node1" presStyleIdx="9" presStyleCnt="12">
        <dgm:presLayoutVars>
          <dgm:bulletEnabled val="1"/>
        </dgm:presLayoutVars>
      </dgm:prSet>
      <dgm:spPr/>
    </dgm:pt>
    <dgm:pt modelId="{B05A3D87-F2D7-4DFE-B000-D7A3A3E3373A}" type="pres">
      <dgm:prSet presAssocID="{3017DF60-72EA-484A-8C20-FA468F8E0C55}" presName="space" presStyleCnt="0"/>
      <dgm:spPr/>
    </dgm:pt>
    <dgm:pt modelId="{29C87E10-AD6F-4717-B081-8029BE499343}" type="pres">
      <dgm:prSet presAssocID="{5B074046-1681-49C4-AD0B-543628A5D50B}" presName="text" presStyleLbl="node1" presStyleIdx="10" presStyleCnt="12">
        <dgm:presLayoutVars>
          <dgm:bulletEnabled val="1"/>
        </dgm:presLayoutVars>
      </dgm:prSet>
      <dgm:spPr/>
    </dgm:pt>
    <dgm:pt modelId="{4745163E-1850-4400-8E2D-53A24AAA8863}" type="pres">
      <dgm:prSet presAssocID="{D5D58D41-781C-4144-A289-4EB5EEDB7CCC}" presName="space" presStyleCnt="0"/>
      <dgm:spPr/>
    </dgm:pt>
    <dgm:pt modelId="{84998572-488F-476C-A0B0-73637FEFAB47}" type="pres">
      <dgm:prSet presAssocID="{A5BF9A1A-05C6-4FE4-81CA-C562499ECA92}" presName="text" presStyleLbl="node1" presStyleIdx="11" presStyleCnt="12">
        <dgm:presLayoutVars>
          <dgm:bulletEnabled val="1"/>
        </dgm:presLayoutVars>
      </dgm:prSet>
      <dgm:spPr/>
    </dgm:pt>
  </dgm:ptLst>
  <dgm:cxnLst>
    <dgm:cxn modelId="{6D245B06-5703-471E-A050-F87B723BD855}" type="presOf" srcId="{B4A226C6-AC89-419F-B075-41FB61E9D408}" destId="{4318E8F4-D7ED-4524-8167-8FBA52CC35F6}" srcOrd="0" destOrd="0" presId="urn:diagrams.loki3.com/VaryingWidthList"/>
    <dgm:cxn modelId="{7BEAD70D-E3BE-4740-8114-9784E6D13EBA}" type="presOf" srcId="{3C4A1CD4-DD2C-4D37-8E89-4BDF46CE88A3}" destId="{89917DC7-DE81-439F-AA5B-BB8144C4E31D}" srcOrd="0" destOrd="0" presId="urn:diagrams.loki3.com/VaryingWidthList"/>
    <dgm:cxn modelId="{8F897617-0A42-44E3-835C-F5747DAAC053}" srcId="{3C4A1CD4-DD2C-4D37-8E89-4BDF46CE88A3}" destId="{B86C717D-A0BF-40AA-9757-2C78274EE9DE}" srcOrd="3" destOrd="0" parTransId="{FB5FADC6-F26C-44A0-80D5-B5C0E25332A3}" sibTransId="{AA26703C-6013-4210-9360-DC858E167FB7}"/>
    <dgm:cxn modelId="{7506B520-F00B-4F36-98B8-9762BFF6B4A7}" srcId="{3C4A1CD4-DD2C-4D37-8E89-4BDF46CE88A3}" destId="{C2A2D734-3BF7-4836-B98F-1B1625DB767B}" srcOrd="7" destOrd="0" parTransId="{15403447-0E48-44E8-9C03-821E43A50AF4}" sibTransId="{B34C974D-E26D-4AB5-ADF2-06AB0DC30A3A}"/>
    <dgm:cxn modelId="{5EA8583B-1B92-40E6-9816-2CE23BBC176E}" srcId="{3C4A1CD4-DD2C-4D37-8E89-4BDF46CE88A3}" destId="{B4A226C6-AC89-419F-B075-41FB61E9D408}" srcOrd="8" destOrd="0" parTransId="{84A0A02B-FCFB-4957-B7B6-12C23B2E8DDD}" sibTransId="{94FDE0D0-8C4F-42C3-AB78-F282C3F92FB2}"/>
    <dgm:cxn modelId="{062EFE3B-5839-49C4-8343-F1EC565FBFA9}" type="presOf" srcId="{85527DA5-67A9-4EED-86FB-F6A9E7D684BE}" destId="{8C1EC215-041E-4629-AFB1-A4B3B3AB2046}" srcOrd="0" destOrd="0" presId="urn:diagrams.loki3.com/VaryingWidthList"/>
    <dgm:cxn modelId="{545D2A63-643B-4363-9123-7F45B449A2B2}" type="presOf" srcId="{B86C717D-A0BF-40AA-9757-2C78274EE9DE}" destId="{4784ABBE-C06A-4BA9-982A-D9AF14E3B03C}" srcOrd="0" destOrd="0" presId="urn:diagrams.loki3.com/VaryingWidthList"/>
    <dgm:cxn modelId="{7DA15C63-9EF5-4463-B19F-2ED1EADF2016}" type="presOf" srcId="{DB484099-9865-4C99-B4AD-B0C11BB7E8B2}" destId="{5C37DF81-E19E-4A02-8EB2-C382F574CF1A}" srcOrd="0" destOrd="0" presId="urn:diagrams.loki3.com/VaryingWidthList"/>
    <dgm:cxn modelId="{644A5A63-2E86-434D-AF21-88044A4416CA}" srcId="{3C4A1CD4-DD2C-4D37-8E89-4BDF46CE88A3}" destId="{C337190D-3EB8-4394-9906-75A44E31412E}" srcOrd="4" destOrd="0" parTransId="{BD84CC53-159E-4ACA-BA96-7C4DCE73801C}" sibTransId="{A070ADC4-DA39-4A9B-8F77-60B3F3B6A94B}"/>
    <dgm:cxn modelId="{F81B0B68-4D9A-42A4-835E-A6B7CACA7CD8}" type="presOf" srcId="{C337190D-3EB8-4394-9906-75A44E31412E}" destId="{D4006B27-3D7D-40E9-B910-21088DEA9CAB}" srcOrd="0" destOrd="0" presId="urn:diagrams.loki3.com/VaryingWidthList"/>
    <dgm:cxn modelId="{826BFB48-0E29-49CF-A6EB-8C2AC6789525}" type="presOf" srcId="{DE6A25F2-A628-45F1-AB0A-BECFD0C10D56}" destId="{5A6CB225-2EE0-4087-93C3-0BB13FEF9F79}" srcOrd="0" destOrd="0" presId="urn:diagrams.loki3.com/VaryingWidthList"/>
    <dgm:cxn modelId="{358B554E-48B2-4C59-BE1C-72EA68A946D1}" type="presOf" srcId="{A5BF9A1A-05C6-4FE4-81CA-C562499ECA92}" destId="{84998572-488F-476C-A0B0-73637FEFAB47}" srcOrd="0" destOrd="0" presId="urn:diagrams.loki3.com/VaryingWidthList"/>
    <dgm:cxn modelId="{9E71E576-85D8-4DD6-AB01-610890E12454}" type="presOf" srcId="{A1EF2337-B8B1-4EC5-B498-2BC583CEFCC8}" destId="{653BBE22-EB18-497D-9BEF-ADD17AE74CE5}" srcOrd="0" destOrd="0" presId="urn:diagrams.loki3.com/VaryingWidthList"/>
    <dgm:cxn modelId="{EF4AD578-CDE5-4D2A-8068-38D353DFE343}" type="presOf" srcId="{C2A2D734-3BF7-4836-B98F-1B1625DB767B}" destId="{321B8F80-D003-4B8D-99C3-A50C9753594D}" srcOrd="0" destOrd="0" presId="urn:diagrams.loki3.com/VaryingWidthList"/>
    <dgm:cxn modelId="{4097948B-785F-4DE2-A29A-AF26D9E2EB92}" srcId="{3C4A1CD4-DD2C-4D37-8E89-4BDF46CE88A3}" destId="{A1EF2337-B8B1-4EC5-B498-2BC583CEFCC8}" srcOrd="6" destOrd="0" parTransId="{F65BB0D4-BE2B-4D67-8ED8-AB05AE2304D6}" sibTransId="{63DDEAF5-B47C-49E8-89A7-37626F7CACDD}"/>
    <dgm:cxn modelId="{C013CE91-D530-48AF-8AD8-4D5562CE0BB2}" srcId="{3C4A1CD4-DD2C-4D37-8E89-4BDF46CE88A3}" destId="{161F6772-7186-400A-9B5C-59A847FC3959}" srcOrd="0" destOrd="0" parTransId="{BEC9520F-4498-4F13-85BF-4C2F2AB927DE}" sibTransId="{4680308E-DE75-42B7-9FB2-FB1804D0EBD4}"/>
    <dgm:cxn modelId="{5FEB0B94-FC57-46BC-9687-5121EAEA85B9}" srcId="{3C4A1CD4-DD2C-4D37-8E89-4BDF46CE88A3}" destId="{85527DA5-67A9-4EED-86FB-F6A9E7D684BE}" srcOrd="1" destOrd="0" parTransId="{36581B8B-731C-46E6-88D3-F333888ACC10}" sibTransId="{10E102A0-BA09-458F-9446-5CEA22DD1999}"/>
    <dgm:cxn modelId="{41D601A9-F2D0-4DB9-A7CC-EB87814CBCB8}" type="presOf" srcId="{161F6772-7186-400A-9B5C-59A847FC3959}" destId="{9267A8B3-2484-406E-B343-D25FC49835E1}" srcOrd="0" destOrd="0" presId="urn:diagrams.loki3.com/VaryingWidthList"/>
    <dgm:cxn modelId="{70760FAB-BFC6-4DED-A583-45514E720891}" srcId="{3C4A1CD4-DD2C-4D37-8E89-4BDF46CE88A3}" destId="{DE6A25F2-A628-45F1-AB0A-BECFD0C10D56}" srcOrd="9" destOrd="0" parTransId="{F5183084-2BB7-4736-B7B7-4F29E1438B85}" sibTransId="{3017DF60-72EA-484A-8C20-FA468F8E0C55}"/>
    <dgm:cxn modelId="{E01B9DBE-AE69-40B9-AEEC-8C65D716AAB3}" srcId="{3C4A1CD4-DD2C-4D37-8E89-4BDF46CE88A3}" destId="{DB484099-9865-4C99-B4AD-B0C11BB7E8B2}" srcOrd="5" destOrd="0" parTransId="{A75BF678-6025-4E85-B3D4-2D141F72EEAA}" sibTransId="{F6F05AB8-56D5-48A7-8307-E380234D6DDD}"/>
    <dgm:cxn modelId="{9E5957C5-9797-46EC-96A6-E34BA55D0FEF}" type="presOf" srcId="{0E74D978-209D-4767-8365-9F8B4A680235}" destId="{B54AB990-5CE1-49B6-979E-907956E5A9E9}" srcOrd="0" destOrd="0" presId="urn:diagrams.loki3.com/VaryingWidthList"/>
    <dgm:cxn modelId="{FE8173CB-517C-4441-9EE7-74BE1DE6C8DB}" srcId="{3C4A1CD4-DD2C-4D37-8E89-4BDF46CE88A3}" destId="{0E74D978-209D-4767-8365-9F8B4A680235}" srcOrd="2" destOrd="0" parTransId="{98138987-9225-43AE-B020-0C2DB6293602}" sibTransId="{A597EADD-8CE2-43DE-BC3A-7BF125348C78}"/>
    <dgm:cxn modelId="{FDDD81D2-3170-47AA-B2C5-C89A19DB7E15}" type="presOf" srcId="{5B074046-1681-49C4-AD0B-543628A5D50B}" destId="{29C87E10-AD6F-4717-B081-8029BE499343}" srcOrd="0" destOrd="0" presId="urn:diagrams.loki3.com/VaryingWidthList"/>
    <dgm:cxn modelId="{21D380D4-5268-4CF4-A4E3-BE4902AE087B}" srcId="{3C4A1CD4-DD2C-4D37-8E89-4BDF46CE88A3}" destId="{5B074046-1681-49C4-AD0B-543628A5D50B}" srcOrd="10" destOrd="0" parTransId="{4844818C-D9BE-4F2C-B3D7-864CAC96E03C}" sibTransId="{D5D58D41-781C-4144-A289-4EB5EEDB7CCC}"/>
    <dgm:cxn modelId="{8D9055EF-6DF0-4392-BBB7-B8AED367F52D}" srcId="{3C4A1CD4-DD2C-4D37-8E89-4BDF46CE88A3}" destId="{A5BF9A1A-05C6-4FE4-81CA-C562499ECA92}" srcOrd="11" destOrd="0" parTransId="{9B5EB1EC-3B97-498D-AC2A-D4F0534B240E}" sibTransId="{053584DF-5372-4489-B547-8C62E11F5A2F}"/>
    <dgm:cxn modelId="{F88E5827-5099-4A60-B594-A7F66B47C2EC}" type="presParOf" srcId="{89917DC7-DE81-439F-AA5B-BB8144C4E31D}" destId="{9267A8B3-2484-406E-B343-D25FC49835E1}" srcOrd="0" destOrd="0" presId="urn:diagrams.loki3.com/VaryingWidthList"/>
    <dgm:cxn modelId="{E15C0C75-0173-43FC-B5F6-B716D877673B}" type="presParOf" srcId="{89917DC7-DE81-439F-AA5B-BB8144C4E31D}" destId="{AE466C39-A4C5-4ED8-AD14-7479ACC097AE}" srcOrd="1" destOrd="0" presId="urn:diagrams.loki3.com/VaryingWidthList"/>
    <dgm:cxn modelId="{E5359384-BAC5-4D04-BA17-514B3EFBD06A}" type="presParOf" srcId="{89917DC7-DE81-439F-AA5B-BB8144C4E31D}" destId="{8C1EC215-041E-4629-AFB1-A4B3B3AB2046}" srcOrd="2" destOrd="0" presId="urn:diagrams.loki3.com/VaryingWidthList"/>
    <dgm:cxn modelId="{983C8189-0DB8-46F8-A08C-62A550792EC1}" type="presParOf" srcId="{89917DC7-DE81-439F-AA5B-BB8144C4E31D}" destId="{8EC56008-91BB-4A06-B1F5-0A6195CF89C7}" srcOrd="3" destOrd="0" presId="urn:diagrams.loki3.com/VaryingWidthList"/>
    <dgm:cxn modelId="{D70C8212-C07A-45BF-908A-D28F333D696A}" type="presParOf" srcId="{89917DC7-DE81-439F-AA5B-BB8144C4E31D}" destId="{B54AB990-5CE1-49B6-979E-907956E5A9E9}" srcOrd="4" destOrd="0" presId="urn:diagrams.loki3.com/VaryingWidthList"/>
    <dgm:cxn modelId="{A4296059-145B-4279-BBB6-94D57F6D7A03}" type="presParOf" srcId="{89917DC7-DE81-439F-AA5B-BB8144C4E31D}" destId="{BC811942-3E89-4F00-A0DB-C053ACDB1564}" srcOrd="5" destOrd="0" presId="urn:diagrams.loki3.com/VaryingWidthList"/>
    <dgm:cxn modelId="{16DB3A50-24D3-4610-AE67-17244DC89B64}" type="presParOf" srcId="{89917DC7-DE81-439F-AA5B-BB8144C4E31D}" destId="{4784ABBE-C06A-4BA9-982A-D9AF14E3B03C}" srcOrd="6" destOrd="0" presId="urn:diagrams.loki3.com/VaryingWidthList"/>
    <dgm:cxn modelId="{7D564406-D404-4B89-958B-DE094E72FF63}" type="presParOf" srcId="{89917DC7-DE81-439F-AA5B-BB8144C4E31D}" destId="{4D0CF234-E2DD-4B3C-B9F5-1151263A459B}" srcOrd="7" destOrd="0" presId="urn:diagrams.loki3.com/VaryingWidthList"/>
    <dgm:cxn modelId="{42021D15-A95D-4A44-8F35-038084127F1D}" type="presParOf" srcId="{89917DC7-DE81-439F-AA5B-BB8144C4E31D}" destId="{D4006B27-3D7D-40E9-B910-21088DEA9CAB}" srcOrd="8" destOrd="0" presId="urn:diagrams.loki3.com/VaryingWidthList"/>
    <dgm:cxn modelId="{B42B4A96-C90D-4D7C-A286-07468A4414DD}" type="presParOf" srcId="{89917DC7-DE81-439F-AA5B-BB8144C4E31D}" destId="{21338FB5-AA22-4222-B4E3-19F6E8A0F14E}" srcOrd="9" destOrd="0" presId="urn:diagrams.loki3.com/VaryingWidthList"/>
    <dgm:cxn modelId="{D95BD3CF-6C45-46D1-848C-A995EB1D56BE}" type="presParOf" srcId="{89917DC7-DE81-439F-AA5B-BB8144C4E31D}" destId="{5C37DF81-E19E-4A02-8EB2-C382F574CF1A}" srcOrd="10" destOrd="0" presId="urn:diagrams.loki3.com/VaryingWidthList"/>
    <dgm:cxn modelId="{B18F698E-119E-451D-BF84-4A98868D13BE}" type="presParOf" srcId="{89917DC7-DE81-439F-AA5B-BB8144C4E31D}" destId="{6C4D6416-8318-40F2-9812-963696C2AF64}" srcOrd="11" destOrd="0" presId="urn:diagrams.loki3.com/VaryingWidthList"/>
    <dgm:cxn modelId="{773810E1-08E9-4ACF-9439-57B2B63261B7}" type="presParOf" srcId="{89917DC7-DE81-439F-AA5B-BB8144C4E31D}" destId="{653BBE22-EB18-497D-9BEF-ADD17AE74CE5}" srcOrd="12" destOrd="0" presId="urn:diagrams.loki3.com/VaryingWidthList"/>
    <dgm:cxn modelId="{14006282-A8AD-4ABF-A3B7-14832FC231C5}" type="presParOf" srcId="{89917DC7-DE81-439F-AA5B-BB8144C4E31D}" destId="{032AD527-5901-45F5-B6BF-AF22B5ED9B97}" srcOrd="13" destOrd="0" presId="urn:diagrams.loki3.com/VaryingWidthList"/>
    <dgm:cxn modelId="{873F38AD-333A-460A-A6CB-7AFDC3160E25}" type="presParOf" srcId="{89917DC7-DE81-439F-AA5B-BB8144C4E31D}" destId="{321B8F80-D003-4B8D-99C3-A50C9753594D}" srcOrd="14" destOrd="0" presId="urn:diagrams.loki3.com/VaryingWidthList"/>
    <dgm:cxn modelId="{22936124-2C24-42D9-8397-15E3BE011916}" type="presParOf" srcId="{89917DC7-DE81-439F-AA5B-BB8144C4E31D}" destId="{1C75713D-AB7E-4C55-AA7D-D96240492F62}" srcOrd="15" destOrd="0" presId="urn:diagrams.loki3.com/VaryingWidthList"/>
    <dgm:cxn modelId="{610DF8BD-4539-4E12-ABB3-5CB480244E73}" type="presParOf" srcId="{89917DC7-DE81-439F-AA5B-BB8144C4E31D}" destId="{4318E8F4-D7ED-4524-8167-8FBA52CC35F6}" srcOrd="16" destOrd="0" presId="urn:diagrams.loki3.com/VaryingWidthList"/>
    <dgm:cxn modelId="{D81223DC-8E6A-4166-A40C-A9535CD9C9CD}" type="presParOf" srcId="{89917DC7-DE81-439F-AA5B-BB8144C4E31D}" destId="{92DB3C18-3F49-4233-BDB7-A8B94F6165BD}" srcOrd="17" destOrd="0" presId="urn:diagrams.loki3.com/VaryingWidthList"/>
    <dgm:cxn modelId="{C84E914F-E5A1-4246-983E-134D27020A9A}" type="presParOf" srcId="{89917DC7-DE81-439F-AA5B-BB8144C4E31D}" destId="{5A6CB225-2EE0-4087-93C3-0BB13FEF9F79}" srcOrd="18" destOrd="0" presId="urn:diagrams.loki3.com/VaryingWidthList"/>
    <dgm:cxn modelId="{1EA10930-6C81-466E-8ACD-83B112E32752}" type="presParOf" srcId="{89917DC7-DE81-439F-AA5B-BB8144C4E31D}" destId="{B05A3D87-F2D7-4DFE-B000-D7A3A3E3373A}" srcOrd="19" destOrd="0" presId="urn:diagrams.loki3.com/VaryingWidthList"/>
    <dgm:cxn modelId="{F94AD630-A4D5-429D-81BA-4E5F6EC137EF}" type="presParOf" srcId="{89917DC7-DE81-439F-AA5B-BB8144C4E31D}" destId="{29C87E10-AD6F-4717-B081-8029BE499343}" srcOrd="20" destOrd="0" presId="urn:diagrams.loki3.com/VaryingWidthList"/>
    <dgm:cxn modelId="{FD7CEA8F-2C5C-46F3-9F66-2B2A878BFF52}" type="presParOf" srcId="{89917DC7-DE81-439F-AA5B-BB8144C4E31D}" destId="{4745163E-1850-4400-8E2D-53A24AAA8863}" srcOrd="21" destOrd="0" presId="urn:diagrams.loki3.com/VaryingWidthList"/>
    <dgm:cxn modelId="{C4A65406-D925-48D0-A25F-BCDC0E4F3A5B}" type="presParOf" srcId="{89917DC7-DE81-439F-AA5B-BB8144C4E31D}" destId="{84998572-488F-476C-A0B0-73637FEFAB47}" srcOrd="22" destOrd="0" presId="urn:diagrams.loki3.com/VaryingWidth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67A8B3-2484-406E-B343-D25FC49835E1}">
      <dsp:nvSpPr>
        <dsp:cNvPr id="0" name=""/>
        <dsp:cNvSpPr/>
      </dsp:nvSpPr>
      <dsp:spPr>
        <a:xfrm>
          <a:off x="2766375" y="2561"/>
          <a:ext cx="5040000" cy="35529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kern="1200"/>
            <a:t>Site Emergency Response Plan (ERP) (Slide)</a:t>
          </a:r>
        </a:p>
      </dsp:txBody>
      <dsp:txXfrm>
        <a:off x="2766375" y="2561"/>
        <a:ext cx="5040000" cy="355293"/>
      </dsp:txXfrm>
    </dsp:sp>
    <dsp:sp modelId="{8C1EC215-041E-4629-AFB1-A4B3B3AB2046}">
      <dsp:nvSpPr>
        <dsp:cNvPr id="0" name=""/>
        <dsp:cNvSpPr/>
      </dsp:nvSpPr>
      <dsp:spPr>
        <a:xfrm>
          <a:off x="2046375" y="375618"/>
          <a:ext cx="6480000" cy="35529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kern="1200"/>
            <a:t>Miami Operations Property Entry Requirements (Handout)</a:t>
          </a:r>
        </a:p>
      </dsp:txBody>
      <dsp:txXfrm>
        <a:off x="2046375" y="375618"/>
        <a:ext cx="6480000" cy="355293"/>
      </dsp:txXfrm>
    </dsp:sp>
    <dsp:sp modelId="{B54AB990-5CE1-49B6-979E-907956E5A9E9}">
      <dsp:nvSpPr>
        <dsp:cNvPr id="0" name=""/>
        <dsp:cNvSpPr/>
      </dsp:nvSpPr>
      <dsp:spPr>
        <a:xfrm>
          <a:off x="3531375" y="748676"/>
          <a:ext cx="3510000" cy="35529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kern="1200"/>
            <a:t>Hazard Recognition (Pamphlet)</a:t>
          </a:r>
        </a:p>
      </dsp:txBody>
      <dsp:txXfrm>
        <a:off x="3531375" y="748676"/>
        <a:ext cx="3510000" cy="355293"/>
      </dsp:txXfrm>
    </dsp:sp>
    <dsp:sp modelId="{4784ABBE-C06A-4BA9-982A-D9AF14E3B03C}">
      <dsp:nvSpPr>
        <dsp:cNvPr id="0" name=""/>
        <dsp:cNvSpPr/>
      </dsp:nvSpPr>
      <dsp:spPr>
        <a:xfrm>
          <a:off x="2406375" y="1121734"/>
          <a:ext cx="5760000" cy="35529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kern="1200"/>
            <a:t>Process Safety Management (PSM L1) (Video/Quiz)</a:t>
          </a:r>
        </a:p>
      </dsp:txBody>
      <dsp:txXfrm>
        <a:off x="2406375" y="1121734"/>
        <a:ext cx="5760000" cy="355293"/>
      </dsp:txXfrm>
    </dsp:sp>
    <dsp:sp modelId="{D4006B27-3D7D-40E9-B910-21088DEA9CAB}">
      <dsp:nvSpPr>
        <dsp:cNvPr id="0" name=""/>
        <dsp:cNvSpPr/>
      </dsp:nvSpPr>
      <dsp:spPr>
        <a:xfrm>
          <a:off x="3531375" y="1494791"/>
          <a:ext cx="3510000" cy="35529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kern="1200"/>
            <a:t>Molten Metal and Water (Video)</a:t>
          </a:r>
        </a:p>
      </dsp:txBody>
      <dsp:txXfrm>
        <a:off x="3531375" y="1494791"/>
        <a:ext cx="3510000" cy="355293"/>
      </dsp:txXfrm>
    </dsp:sp>
    <dsp:sp modelId="{5C37DF81-E19E-4A02-8EB2-C382F574CF1A}">
      <dsp:nvSpPr>
        <dsp:cNvPr id="0" name=""/>
        <dsp:cNvSpPr/>
      </dsp:nvSpPr>
      <dsp:spPr>
        <a:xfrm>
          <a:off x="3666375" y="1867849"/>
          <a:ext cx="3240000" cy="35529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kern="1200"/>
            <a:t>Regulated Area (Video/Quiz)</a:t>
          </a:r>
        </a:p>
      </dsp:txBody>
      <dsp:txXfrm>
        <a:off x="3666375" y="1867849"/>
        <a:ext cx="3240000" cy="355293"/>
      </dsp:txXfrm>
    </dsp:sp>
    <dsp:sp modelId="{653BBE22-EB18-497D-9BEF-ADD17AE74CE5}">
      <dsp:nvSpPr>
        <dsp:cNvPr id="0" name=""/>
        <dsp:cNvSpPr/>
      </dsp:nvSpPr>
      <dsp:spPr>
        <a:xfrm>
          <a:off x="2586375" y="2240907"/>
          <a:ext cx="5400000" cy="35529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kern="1200"/>
            <a:t>Miami Respiratory Protection Program (Handout)</a:t>
          </a:r>
        </a:p>
      </dsp:txBody>
      <dsp:txXfrm>
        <a:off x="2586375" y="2240907"/>
        <a:ext cx="5400000" cy="355293"/>
      </dsp:txXfrm>
    </dsp:sp>
    <dsp:sp modelId="{321B8F80-D003-4B8D-99C3-A50C9753594D}">
      <dsp:nvSpPr>
        <dsp:cNvPr id="0" name=""/>
        <dsp:cNvSpPr/>
      </dsp:nvSpPr>
      <dsp:spPr>
        <a:xfrm>
          <a:off x="3126375" y="2613965"/>
          <a:ext cx="4320000" cy="35529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kern="1200"/>
            <a:t>Site Specific PPE Requirements (Slide)</a:t>
          </a:r>
        </a:p>
      </dsp:txBody>
      <dsp:txXfrm>
        <a:off x="3126375" y="2613965"/>
        <a:ext cx="4320000" cy="355293"/>
      </dsp:txXfrm>
    </dsp:sp>
    <dsp:sp modelId="{4318E8F4-D7ED-4524-8167-8FBA52CC35F6}">
      <dsp:nvSpPr>
        <dsp:cNvPr id="0" name=""/>
        <dsp:cNvSpPr/>
      </dsp:nvSpPr>
      <dsp:spPr>
        <a:xfrm>
          <a:off x="1176855" y="2987022"/>
          <a:ext cx="8219039" cy="35529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kern="1200"/>
            <a:t>Dark Lenses Safety Glasses/Family Members Access to Property (Handout)</a:t>
          </a:r>
        </a:p>
      </dsp:txBody>
      <dsp:txXfrm>
        <a:off x="1176855" y="2987022"/>
        <a:ext cx="8219039" cy="355293"/>
      </dsp:txXfrm>
    </dsp:sp>
    <dsp:sp modelId="{5A6CB225-2EE0-4087-93C3-0BB13FEF9F79}">
      <dsp:nvSpPr>
        <dsp:cNvPr id="0" name=""/>
        <dsp:cNvSpPr/>
      </dsp:nvSpPr>
      <dsp:spPr>
        <a:xfrm>
          <a:off x="1956375" y="3360080"/>
          <a:ext cx="6660000" cy="35529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kern="1200"/>
            <a:t>Communication-Portable Electronic Device Policy (Handout)</a:t>
          </a:r>
        </a:p>
      </dsp:txBody>
      <dsp:txXfrm>
        <a:off x="1956375" y="3360080"/>
        <a:ext cx="6660000" cy="355293"/>
      </dsp:txXfrm>
    </dsp:sp>
    <dsp:sp modelId="{29C87E10-AD6F-4717-B081-8029BE499343}">
      <dsp:nvSpPr>
        <dsp:cNvPr id="0" name=""/>
        <dsp:cNvSpPr/>
      </dsp:nvSpPr>
      <dsp:spPr>
        <a:xfrm>
          <a:off x="3711375" y="3733138"/>
          <a:ext cx="3150000" cy="35529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kern="1200"/>
            <a:t>Demolition Policy (Handout)</a:t>
          </a:r>
        </a:p>
      </dsp:txBody>
      <dsp:txXfrm>
        <a:off x="3711375" y="3733138"/>
        <a:ext cx="3150000" cy="355293"/>
      </dsp:txXfrm>
    </dsp:sp>
    <dsp:sp modelId="{84998572-488F-476C-A0B0-73637FEFAB47}">
      <dsp:nvSpPr>
        <dsp:cNvPr id="0" name=""/>
        <dsp:cNvSpPr/>
      </dsp:nvSpPr>
      <dsp:spPr>
        <a:xfrm>
          <a:off x="4071375" y="4106195"/>
          <a:ext cx="2430000" cy="35529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kern="1200"/>
            <a:t>Environmental (Slide)</a:t>
          </a:r>
        </a:p>
      </dsp:txBody>
      <dsp:txXfrm>
        <a:off x="4071375" y="4106195"/>
        <a:ext cx="2430000" cy="355293"/>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DA9916-5E6C-4D6D-A985-E6C00F0B5D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BD703D9-AF9D-4CCE-8832-29F095A74F1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4EC6DB-F2BE-47F2-B7BA-FCF00AF40D10}" type="datetimeFigureOut">
              <a:rPr lang="en-US" smtClean="0"/>
              <a:t>6/17/2024</a:t>
            </a:fld>
            <a:endParaRPr lang="en-US"/>
          </a:p>
        </p:txBody>
      </p:sp>
      <p:sp>
        <p:nvSpPr>
          <p:cNvPr id="4" name="Footer Placeholder 3">
            <a:extLst>
              <a:ext uri="{FF2B5EF4-FFF2-40B4-BE49-F238E27FC236}">
                <a16:creationId xmlns:a16="http://schemas.microsoft.com/office/drawing/2014/main" id="{8113A1AE-E7BA-40C7-9D4E-864A68F6FF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F437E5-CD84-4083-9937-5D84488B9DE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4AEEB9-CDD2-4C24-96B2-19A44D5C36C5}" type="slidenum">
              <a:rPr lang="en-US" smtClean="0"/>
              <a:t>‹#›</a:t>
            </a:fld>
            <a:endParaRPr lang="en-US"/>
          </a:p>
        </p:txBody>
      </p:sp>
    </p:spTree>
    <p:extLst>
      <p:ext uri="{BB962C8B-B14F-4D97-AF65-F5344CB8AC3E}">
        <p14:creationId xmlns:p14="http://schemas.microsoft.com/office/powerpoint/2010/main" val="809029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ED030-48CC-D340-A246-BA954A3A0B49}" type="datetimeFigureOut">
              <a:rPr lang="en-US" smtClean="0"/>
              <a:t>6/17/2024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880130-CE8D-E640-9639-E0473270C6CB}" type="slidenum">
              <a:rPr lang="en-US" smtClean="0"/>
              <a:t>‹#›</a:t>
            </a:fld>
            <a:endParaRPr lang="en-US"/>
          </a:p>
        </p:txBody>
      </p:sp>
    </p:spTree>
    <p:extLst>
      <p:ext uri="{BB962C8B-B14F-4D97-AF65-F5344CB8AC3E}">
        <p14:creationId xmlns:p14="http://schemas.microsoft.com/office/powerpoint/2010/main" val="2917994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45-50 min for this module</a:t>
            </a:r>
          </a:p>
        </p:txBody>
      </p:sp>
      <p:sp>
        <p:nvSpPr>
          <p:cNvPr id="4" name="Slide Number Placeholder 3"/>
          <p:cNvSpPr>
            <a:spLocks noGrp="1"/>
          </p:cNvSpPr>
          <p:nvPr>
            <p:ph type="sldNum" sz="quarter" idx="5"/>
          </p:nvPr>
        </p:nvSpPr>
        <p:spPr/>
        <p:txBody>
          <a:bodyPr/>
          <a:lstStyle/>
          <a:p>
            <a:fld id="{9C880130-CE8D-E640-9639-E0473270C6CB}" type="slidenum">
              <a:rPr lang="en-US" smtClean="0"/>
              <a:t>1</a:t>
            </a:fld>
            <a:endParaRPr lang="en-US"/>
          </a:p>
        </p:txBody>
      </p:sp>
    </p:spTree>
    <p:extLst>
      <p:ext uri="{BB962C8B-B14F-4D97-AF65-F5344CB8AC3E}">
        <p14:creationId xmlns:p14="http://schemas.microsoft.com/office/powerpoint/2010/main" val="2974579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3:50</a:t>
            </a:r>
          </a:p>
          <a:p>
            <a:r>
              <a:rPr lang="en-US"/>
              <a:t>https://fcx365.sharepoint.com/teams/mttlinksforppt/_layouts/15/stream.aspx?id=%2Fteams%2Fmttlinksforppt%2FShared%20Documents%2FStream%20Migrated%20Videos%2FMiami%5FEnvironmental%5FTraining%2D%5FModule%5F2%5Fdefault%2D20210505%5F092103%2Emp4&amp;referrer=StreamWebApp%2EWeb&amp;referrerScenario=AddressBarCopied%2Eview</a:t>
            </a:r>
          </a:p>
        </p:txBody>
      </p:sp>
      <p:sp>
        <p:nvSpPr>
          <p:cNvPr id="4" name="Slide Number Placeholder 3"/>
          <p:cNvSpPr>
            <a:spLocks noGrp="1"/>
          </p:cNvSpPr>
          <p:nvPr>
            <p:ph type="sldNum" sz="quarter" idx="5"/>
          </p:nvPr>
        </p:nvSpPr>
        <p:spPr/>
        <p:txBody>
          <a:bodyPr/>
          <a:lstStyle/>
          <a:p>
            <a:fld id="{9C880130-CE8D-E640-9639-E0473270C6CB}" type="slidenum">
              <a:rPr lang="en-US" smtClean="0"/>
              <a:t>11</a:t>
            </a:fld>
            <a:endParaRPr lang="en-US"/>
          </a:p>
        </p:txBody>
      </p:sp>
    </p:spTree>
    <p:extLst>
      <p:ext uri="{BB962C8B-B14F-4D97-AF65-F5344CB8AC3E}">
        <p14:creationId xmlns:p14="http://schemas.microsoft.com/office/powerpoint/2010/main" val="2349292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t>The purpose of the ERP is to provide guidance, planning, and control measures to be implemented by FMMI in response to facility emergencies involving a fire, health related incident, or chemical spill or release. The ERP also provides measures to respond in a safe, effective, and timely manner to mitigate the impacts to the overall facility operation. In addition, the ERP also contains the necessary preparedness and contingencies for the management of hazardous materials and a potential spill or release.</a:t>
            </a:r>
          </a:p>
          <a:p>
            <a:pPr>
              <a:buFont typeface="Arial"/>
              <a:buChar char="•"/>
            </a:pPr>
            <a:r>
              <a:rPr lang="en-US" sz="1000"/>
              <a:t> "One Call Does it All" </a:t>
            </a:r>
            <a:endParaRPr lang="en-US" sz="1000">
              <a:cs typeface="Calibri"/>
            </a:endParaRPr>
          </a:p>
          <a:p>
            <a:pPr lvl="1">
              <a:buFont typeface="Arial"/>
              <a:buChar char="•"/>
            </a:pPr>
            <a:r>
              <a:rPr lang="en-US" sz="1000"/>
              <a:t>Security personnel will be the first point of contact for all incidents except chemical spills or releases that do not endanger personnel. They will have the responsibility to call the emergency coordinator and/or appropriate party upon notification of the incident. </a:t>
            </a:r>
            <a:endParaRPr lang="en-US" sz="1000">
              <a:cs typeface="Calibri"/>
            </a:endParaRPr>
          </a:p>
          <a:p>
            <a:pPr>
              <a:buFont typeface="Arial"/>
              <a:buChar char="•"/>
            </a:pPr>
            <a:r>
              <a:rPr lang="en-US" sz="1000"/>
              <a:t>Any person (FMMI or contractor) discovering an employee injury, fire, explosion or any imminent danger involving FMMI's chemicals should immediately notify Security using an in-plant telephone (473-7555) or cell phone 928-701-8701. Security will immediately notify the environmental department of all emergencies involving chemical spills or releases.</a:t>
            </a:r>
            <a:endParaRPr lang="en-US" sz="1000">
              <a:cs typeface="Calibri"/>
            </a:endParaRPr>
          </a:p>
          <a:p>
            <a:pPr>
              <a:buFont typeface="Arial"/>
              <a:buChar char="•"/>
            </a:pPr>
            <a:r>
              <a:rPr lang="en-US" sz="1000"/>
              <a:t>Emergency response flowcharts have been established to cover the three most common emergencies (e.g., fire, chemical spill etc.) presented in the Emergency Response Plan on the Miami share point. </a:t>
            </a:r>
            <a:endParaRPr lang="en-US" sz="1000">
              <a:cs typeface="Calibri"/>
            </a:endParaRPr>
          </a:p>
          <a:p>
            <a:pPr>
              <a:buFont typeface="Arial"/>
              <a:buChar char="•"/>
            </a:pPr>
            <a:r>
              <a:rPr lang="en-US" sz="1000">
                <a:cs typeface="Calibri"/>
              </a:rPr>
              <a:t>Emergency Response Team of FMMI employees with Security EMS First responders, Emergency Coordinators, Crisis management team, and Emergency response contractors (Tri City Fire).</a:t>
            </a:r>
          </a:p>
        </p:txBody>
      </p:sp>
      <p:sp>
        <p:nvSpPr>
          <p:cNvPr id="4" name="Slide Number Placeholder 3"/>
          <p:cNvSpPr>
            <a:spLocks noGrp="1"/>
          </p:cNvSpPr>
          <p:nvPr>
            <p:ph type="sldNum" sz="quarter" idx="5"/>
          </p:nvPr>
        </p:nvSpPr>
        <p:spPr/>
        <p:txBody>
          <a:bodyPr/>
          <a:lstStyle/>
          <a:p>
            <a:fld id="{0D52685D-44B7-4045-AA63-608C9ACE2750}" type="slidenum">
              <a:rPr lang="en-US" smtClean="0"/>
              <a:t>3</a:t>
            </a:fld>
            <a:endParaRPr lang="en-US"/>
          </a:p>
        </p:txBody>
      </p:sp>
    </p:spTree>
    <p:extLst>
      <p:ext uri="{BB962C8B-B14F-4D97-AF65-F5344CB8AC3E}">
        <p14:creationId xmlns:p14="http://schemas.microsoft.com/office/powerpoint/2010/main" val="1281349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provides a brief overview of the more than 45,000 acers of Miami property with different areas.</a:t>
            </a:r>
          </a:p>
          <a:p>
            <a:endParaRPr lang="en-US"/>
          </a:p>
          <a:p>
            <a:r>
              <a:rPr lang="en-US"/>
              <a:t>Miami operations was nearly self sufficient, consisting of several inactive open pits, mine lower yard, </a:t>
            </a:r>
            <a:r>
              <a:rPr lang="en-US" err="1"/>
              <a:t>Hydromet</a:t>
            </a:r>
            <a:r>
              <a:rPr lang="en-US"/>
              <a:t>, smelter, and rod plant. In addition, it is essential that the requirements are met and knowledge of the area is obtained before travelling or planning to conduct activities. For instance, before working in the Tank house or travelling to the pit, additional training and authorization is required. It is important to understand what PPE is required before entering different areas and performing different tasks. Know the location of different plant equipment such as; fire extinguishers, emergency evacuation routes, muster locations, emergency equipment, safety showers, eyewash stations, etc. Understand the different plant emergency and equipment alarms.</a:t>
            </a:r>
          </a:p>
          <a:p>
            <a:endParaRPr lang="en-US"/>
          </a:p>
          <a:p>
            <a:r>
              <a:rPr lang="en-US"/>
              <a:t> If you see something out of the ordinary or questionable, bring it up promptly to the appropriate individual or a supervisor. </a:t>
            </a:r>
          </a:p>
        </p:txBody>
      </p:sp>
      <p:sp>
        <p:nvSpPr>
          <p:cNvPr id="4" name="Slide Number Placeholder 3"/>
          <p:cNvSpPr>
            <a:spLocks noGrp="1"/>
          </p:cNvSpPr>
          <p:nvPr>
            <p:ph type="sldNum" sz="quarter" idx="5"/>
          </p:nvPr>
        </p:nvSpPr>
        <p:spPr/>
        <p:txBody>
          <a:bodyPr/>
          <a:lstStyle/>
          <a:p>
            <a:fld id="{0D52685D-44B7-4045-AA63-608C9ACE2750}" type="slidenum">
              <a:rPr lang="en-US" smtClean="0"/>
              <a:t>4</a:t>
            </a:fld>
            <a:endParaRPr lang="en-US"/>
          </a:p>
        </p:txBody>
      </p:sp>
    </p:spTree>
    <p:extLst>
      <p:ext uri="{BB962C8B-B14F-4D97-AF65-F5344CB8AC3E}">
        <p14:creationId xmlns:p14="http://schemas.microsoft.com/office/powerpoint/2010/main" val="1591742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several mine entry points on property. The mine can be entered from the Live Oak Gate or past the Tank House from the smelter side. There are several mine entry points denoted by cross-overs and entry requirement signage. There is a cross-over point located before entering the mine lower yard, the lower yard bypass road, past the Tank House near the TJ pit, across from the SX plant on the acid haul road, and two near the hay barn north of the smelter. There is also a cross-over point near the 31-land fill. Some smelter personnel regularly travel to the land fill. Remember that pit driving certification is required before entering left hand traffic. There may be times that some of the access roads are closed due to various reasons, such as HDPE pipe moves, repair and other reasons. </a:t>
            </a:r>
          </a:p>
        </p:txBody>
      </p:sp>
      <p:sp>
        <p:nvSpPr>
          <p:cNvPr id="4" name="Slide Number Placeholder 3"/>
          <p:cNvSpPr>
            <a:spLocks noGrp="1"/>
          </p:cNvSpPr>
          <p:nvPr>
            <p:ph type="sldNum" sz="quarter" idx="5"/>
          </p:nvPr>
        </p:nvSpPr>
        <p:spPr/>
        <p:txBody>
          <a:bodyPr/>
          <a:lstStyle/>
          <a:p>
            <a:fld id="{0D52685D-44B7-4045-AA63-608C9ACE2750}" type="slidenum">
              <a:rPr lang="en-US" smtClean="0"/>
              <a:t>5</a:t>
            </a:fld>
            <a:endParaRPr lang="en-US"/>
          </a:p>
        </p:txBody>
      </p:sp>
    </p:spTree>
    <p:extLst>
      <p:ext uri="{BB962C8B-B14F-4D97-AF65-F5344CB8AC3E}">
        <p14:creationId xmlns:p14="http://schemas.microsoft.com/office/powerpoint/2010/main" val="3769344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18 min video 2 min Quiz review</a:t>
            </a:r>
          </a:p>
          <a:p>
            <a:r>
              <a:rPr lang="en-US"/>
              <a:t>https://fcx365.sharepoint.com/teams/MiamiProcessSafetyManagementPSM/_layouts/15/stream.aspx?id=%2Fteams%2FMiamiProcessSafetyManagementPSM%2FShared%20Documents%2FGeneral%2FTraining%20Materials%2FPSM%20L1%2FAcid%20Plant%20PSM%5FL1%20Safety%5FHazRec%20Video%20v1%2E4%2Emp4&amp;referrer=StreamWebApp%2EWeb&amp;referrerScenario=AddressBarCopied%2Eview</a:t>
            </a:r>
          </a:p>
        </p:txBody>
      </p:sp>
      <p:sp>
        <p:nvSpPr>
          <p:cNvPr id="4" name="Slide Number Placeholder 3"/>
          <p:cNvSpPr>
            <a:spLocks noGrp="1"/>
          </p:cNvSpPr>
          <p:nvPr>
            <p:ph type="sldNum" sz="quarter" idx="5"/>
          </p:nvPr>
        </p:nvSpPr>
        <p:spPr/>
        <p:txBody>
          <a:bodyPr/>
          <a:lstStyle/>
          <a:p>
            <a:fld id="{9C880130-CE8D-E640-9639-E0473270C6CB}" type="slidenum">
              <a:rPr lang="en-US" smtClean="0"/>
              <a:t>6</a:t>
            </a:fld>
            <a:endParaRPr lang="en-US"/>
          </a:p>
        </p:txBody>
      </p:sp>
    </p:spTree>
    <p:extLst>
      <p:ext uri="{BB962C8B-B14F-4D97-AF65-F5344CB8AC3E}">
        <p14:creationId xmlns:p14="http://schemas.microsoft.com/office/powerpoint/2010/main" val="169945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8 min</a:t>
            </a:r>
          </a:p>
        </p:txBody>
      </p:sp>
      <p:sp>
        <p:nvSpPr>
          <p:cNvPr id="4" name="Slide Number Placeholder 3"/>
          <p:cNvSpPr>
            <a:spLocks noGrp="1"/>
          </p:cNvSpPr>
          <p:nvPr>
            <p:ph type="sldNum" sz="quarter" idx="5"/>
          </p:nvPr>
        </p:nvSpPr>
        <p:spPr/>
        <p:txBody>
          <a:bodyPr/>
          <a:lstStyle/>
          <a:p>
            <a:fld id="{9C880130-CE8D-E640-9639-E0473270C6CB}" type="slidenum">
              <a:rPr lang="en-US" smtClean="0"/>
              <a:t>7</a:t>
            </a:fld>
            <a:endParaRPr lang="en-US"/>
          </a:p>
        </p:txBody>
      </p:sp>
    </p:spTree>
    <p:extLst>
      <p:ext uri="{BB962C8B-B14F-4D97-AF65-F5344CB8AC3E}">
        <p14:creationId xmlns:p14="http://schemas.microsoft.com/office/powerpoint/2010/main" val="864201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7 min video and 2 min quiz review</a:t>
            </a:r>
          </a:p>
        </p:txBody>
      </p:sp>
      <p:sp>
        <p:nvSpPr>
          <p:cNvPr id="4" name="Slide Number Placeholder 3"/>
          <p:cNvSpPr>
            <a:spLocks noGrp="1"/>
          </p:cNvSpPr>
          <p:nvPr>
            <p:ph type="sldNum" sz="quarter" idx="5"/>
          </p:nvPr>
        </p:nvSpPr>
        <p:spPr/>
        <p:txBody>
          <a:bodyPr/>
          <a:lstStyle/>
          <a:p>
            <a:fld id="{9C880130-CE8D-E640-9639-E0473270C6CB}" type="slidenum">
              <a:rPr lang="en-US" smtClean="0"/>
              <a:t>8</a:t>
            </a:fld>
            <a:endParaRPr lang="en-US"/>
          </a:p>
        </p:txBody>
      </p:sp>
    </p:spTree>
    <p:extLst>
      <p:ext uri="{BB962C8B-B14F-4D97-AF65-F5344CB8AC3E}">
        <p14:creationId xmlns:p14="http://schemas.microsoft.com/office/powerpoint/2010/main" val="1725016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1:00 Min</a:t>
            </a:r>
          </a:p>
        </p:txBody>
      </p:sp>
      <p:sp>
        <p:nvSpPr>
          <p:cNvPr id="4" name="Slide Number Placeholder 3"/>
          <p:cNvSpPr>
            <a:spLocks noGrp="1"/>
          </p:cNvSpPr>
          <p:nvPr>
            <p:ph type="sldNum" sz="quarter" idx="5"/>
          </p:nvPr>
        </p:nvSpPr>
        <p:spPr/>
        <p:txBody>
          <a:bodyPr/>
          <a:lstStyle/>
          <a:p>
            <a:fld id="{9C880130-CE8D-E640-9639-E0473270C6CB}" type="slidenum">
              <a:rPr lang="en-US" smtClean="0"/>
              <a:t>9</a:t>
            </a:fld>
            <a:endParaRPr lang="en-US"/>
          </a:p>
        </p:txBody>
      </p:sp>
    </p:spTree>
    <p:extLst>
      <p:ext uri="{BB962C8B-B14F-4D97-AF65-F5344CB8AC3E}">
        <p14:creationId xmlns:p14="http://schemas.microsoft.com/office/powerpoint/2010/main" val="99805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02" indent="-170902">
              <a:buFont typeface="Arial" panose="020B0604020202020204" pitchFamily="34" charset="0"/>
              <a:buChar char="•"/>
            </a:pPr>
            <a:r>
              <a:rPr lang="en-US"/>
              <a:t>When selecting a Lanyard for fall arrest systems the only acceptable device on Miami property is a Self Retracting Lifeline, commonly referred to a Yo-yo.</a:t>
            </a:r>
            <a:r>
              <a:rPr lang="en-US" baseline="0"/>
              <a:t> </a:t>
            </a:r>
          </a:p>
          <a:p>
            <a:pPr marL="170902" indent="-170902">
              <a:buFont typeface="Arial" panose="020B0604020202020204" pitchFamily="34" charset="0"/>
              <a:buChar char="•"/>
            </a:pPr>
            <a:r>
              <a:rPr lang="en-US"/>
              <a:t>When using a SRL one must calculate deceleration distance and safety factor to determine the total fall clearance distance </a:t>
            </a:r>
          </a:p>
          <a:p>
            <a:pPr marL="626640" lvl="1" indent="-170902">
              <a:buFont typeface="Arial" panose="020B0604020202020204" pitchFamily="34" charset="0"/>
              <a:buChar char="•"/>
            </a:pPr>
            <a:r>
              <a:rPr lang="en-US"/>
              <a:t>Way</a:t>
            </a:r>
            <a:r>
              <a:rPr lang="en-US" baseline="0"/>
              <a:t> easier than shock absorbing lanyard and safer too</a:t>
            </a:r>
            <a:endParaRPr lang="en-US"/>
          </a:p>
          <a:p>
            <a:pPr marL="170902" indent="-170902">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10</a:t>
            </a:fld>
            <a:endParaRPr lang="en-US"/>
          </a:p>
        </p:txBody>
      </p:sp>
    </p:spTree>
    <p:extLst>
      <p:ext uri="{BB962C8B-B14F-4D97-AF65-F5344CB8AC3E}">
        <p14:creationId xmlns:p14="http://schemas.microsoft.com/office/powerpoint/2010/main" val="340053277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2.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1.jpeg"/><Relationship Id="rId5" Type="http://schemas.openxmlformats.org/officeDocument/2006/relationships/image" Target="../media/image5.png"/><Relationship Id="rId10" Type="http://schemas.openxmlformats.org/officeDocument/2006/relationships/image" Target="../media/image8.svg"/><Relationship Id="rId4" Type="http://schemas.openxmlformats.org/officeDocument/2006/relationships/image" Target="../media/image4.emf"/><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oleObject" Target="../embeddings/oleObject1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1.jpeg"/><Relationship Id="rId5" Type="http://schemas.openxmlformats.org/officeDocument/2006/relationships/image" Target="../media/image9.emf"/><Relationship Id="rId4"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jpeg"/><Relationship Id="rId5" Type="http://schemas.openxmlformats.org/officeDocument/2006/relationships/image" Target="../media/image5.png"/><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1.jpeg"/><Relationship Id="rId5" Type="http://schemas.openxmlformats.org/officeDocument/2006/relationships/image" Target="../media/image5.png"/><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White title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66F7D4-492E-43AB-8EBD-78BC7D879238}"/>
              </a:ext>
            </a:extLst>
          </p:cNvPr>
          <p:cNvGraphicFramePr>
            <a:graphicFrameLocks noChangeAspect="1"/>
          </p:cNvGraphicFramePr>
          <p:nvPr userDrawn="1">
            <p:custDataLst>
              <p:tags r:id="rId1"/>
            </p:custDataLst>
            <p:extLst>
              <p:ext uri="{D42A27DB-BD31-4B8C-83A1-F6EECF244321}">
                <p14:modId xmlns:p14="http://schemas.microsoft.com/office/powerpoint/2010/main" val="39049903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Object 5" hidden="1">
                        <a:extLst>
                          <a:ext uri="{FF2B5EF4-FFF2-40B4-BE49-F238E27FC236}">
                            <a16:creationId xmlns:a16="http://schemas.microsoft.com/office/drawing/2014/main" id="{5F66F7D4-492E-43AB-8EBD-78BC7D87923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02F97CAD-A4B6-497D-B24E-7AFBCD7ECD3B}"/>
              </a:ext>
            </a:extLst>
          </p:cNvPr>
          <p:cNvSpPr/>
          <p:nvPr userDrawn="1"/>
        </p:nvSpPr>
        <p:spPr>
          <a:xfrm>
            <a:off x="0" y="-1905"/>
            <a:ext cx="12192000" cy="2040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6047360" y="1624523"/>
            <a:ext cx="5500405" cy="1804478"/>
          </a:xfrm>
          <a:prstGeom prst="rect">
            <a:avLst/>
          </a:prstGeom>
        </p:spPr>
        <p:txBody>
          <a:bodyPr vert="horz" anchor="ctr">
            <a:noAutofit/>
          </a:bodyPr>
          <a:lstStyle>
            <a:lvl1pPr algn="l">
              <a:lnSpc>
                <a:spcPct val="100000"/>
              </a:lnSpc>
              <a:defRPr sz="360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6054570" y="3561752"/>
            <a:ext cx="5500405" cy="581114"/>
          </a:xfrm>
          <a:prstGeom prst="rect">
            <a:avLst/>
          </a:prstGeom>
        </p:spPr>
        <p:txBody>
          <a:bodyPr>
            <a:noAutofit/>
          </a:bodyPr>
          <a:lstStyle>
            <a:lvl1pPr marL="0" indent="0" algn="l">
              <a:buNone/>
              <a:defRPr sz="2400">
                <a:solidFill>
                  <a:srgbClr val="0070C0"/>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4" name="Picture 23" descr="Text&#10;&#10;Description automatically generated with medium confidence">
            <a:extLst>
              <a:ext uri="{FF2B5EF4-FFF2-40B4-BE49-F238E27FC236}">
                <a16:creationId xmlns:a16="http://schemas.microsoft.com/office/drawing/2014/main" id="{F8FC9534-51DB-4260-BC9B-6C10D44804E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51573" y="5657940"/>
            <a:ext cx="2567473" cy="962803"/>
          </a:xfrm>
          <a:prstGeom prst="rect">
            <a:avLst/>
          </a:prstGeom>
        </p:spPr>
      </p:pic>
      <p:cxnSp>
        <p:nvCxnSpPr>
          <p:cNvPr id="27" name="Straight Connector 26">
            <a:extLst>
              <a:ext uri="{FF2B5EF4-FFF2-40B4-BE49-F238E27FC236}">
                <a16:creationId xmlns:a16="http://schemas.microsoft.com/office/drawing/2014/main" id="{9984F43B-1BE2-4CD7-8638-9BED1D589D7B}"/>
              </a:ext>
            </a:extLst>
          </p:cNvPr>
          <p:cNvCxnSpPr>
            <a:cxnSpLocks/>
          </p:cNvCxnSpPr>
          <p:nvPr userDrawn="1"/>
        </p:nvCxnSpPr>
        <p:spPr>
          <a:xfrm>
            <a:off x="1106244" y="5588878"/>
            <a:ext cx="10441521" cy="0"/>
          </a:xfrm>
          <a:prstGeom prst="line">
            <a:avLst/>
          </a:prstGeom>
          <a:ln w="12700">
            <a:solidFill>
              <a:srgbClr val="BB5D00"/>
            </a:solidFill>
          </a:ln>
        </p:spPr>
        <p:style>
          <a:lnRef idx="1">
            <a:schemeClr val="accent1"/>
          </a:lnRef>
          <a:fillRef idx="0">
            <a:schemeClr val="accent1"/>
          </a:fillRef>
          <a:effectRef idx="0">
            <a:schemeClr val="accent1"/>
          </a:effectRef>
          <a:fontRef idx="minor">
            <a:schemeClr val="tx1"/>
          </a:fontRef>
        </p:style>
      </p:cxnSp>
      <p:pic>
        <p:nvPicPr>
          <p:cNvPr id="28" name="Picture 27" descr="A close up of a wood surface&#10;&#10;Description automatically generated with low confidence">
            <a:extLst>
              <a:ext uri="{FF2B5EF4-FFF2-40B4-BE49-F238E27FC236}">
                <a16:creationId xmlns:a16="http://schemas.microsoft.com/office/drawing/2014/main" id="{D4422222-FCAE-49F0-BC62-6F9534B09C5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055" t="1225" r="943" b="52375"/>
          <a:stretch/>
        </p:blipFill>
        <p:spPr>
          <a:xfrm rot="10800000" flipH="1">
            <a:off x="-99700" y="0"/>
            <a:ext cx="872715" cy="6858000"/>
          </a:xfrm>
          <a:prstGeom prst="rect">
            <a:avLst/>
          </a:prstGeom>
        </p:spPr>
      </p:pic>
      <p:pic>
        <p:nvPicPr>
          <p:cNvPr id="29" name="Picture 28" descr="Logo&#10;&#10;Description automatically generated with medium confidence">
            <a:extLst>
              <a:ext uri="{FF2B5EF4-FFF2-40B4-BE49-F238E27FC236}">
                <a16:creationId xmlns:a16="http://schemas.microsoft.com/office/drawing/2014/main" id="{0D443D97-0D1A-4AF6-B72D-2D4FE8BC1107}"/>
              </a:ext>
            </a:extLst>
          </p:cNvPr>
          <p:cNvPicPr>
            <a:picLocks noChangeAspect="1"/>
          </p:cNvPicPr>
          <p:nvPr userDrawn="1"/>
        </p:nvPicPr>
        <p:blipFill rotWithShape="1">
          <a:blip r:embed="rId7"/>
          <a:srcRect t="6973" b="4485"/>
          <a:stretch/>
        </p:blipFill>
        <p:spPr>
          <a:xfrm>
            <a:off x="1011531" y="1969594"/>
            <a:ext cx="4432273" cy="1649690"/>
          </a:xfrm>
          <a:prstGeom prst="rect">
            <a:avLst/>
          </a:prstGeom>
        </p:spPr>
      </p:pic>
      <p:cxnSp>
        <p:nvCxnSpPr>
          <p:cNvPr id="34" name="Straight Connector 33">
            <a:extLst>
              <a:ext uri="{FF2B5EF4-FFF2-40B4-BE49-F238E27FC236}">
                <a16:creationId xmlns:a16="http://schemas.microsoft.com/office/drawing/2014/main" id="{22F97F3F-AF52-4FD1-92A2-6BCC381DF226}"/>
              </a:ext>
            </a:extLst>
          </p:cNvPr>
          <p:cNvCxnSpPr>
            <a:cxnSpLocks/>
          </p:cNvCxnSpPr>
          <p:nvPr userDrawn="1"/>
        </p:nvCxnSpPr>
        <p:spPr>
          <a:xfrm>
            <a:off x="5749186" y="1698527"/>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646AC25-CF32-4BCC-B4B8-1F4AA3CE3D37}"/>
              </a:ext>
            </a:extLst>
          </p:cNvPr>
          <p:cNvSpPr txBox="1"/>
          <p:nvPr userDrawn="1"/>
        </p:nvSpPr>
        <p:spPr>
          <a:xfrm>
            <a:off x="10856672" y="6439695"/>
            <a:ext cx="773354" cy="276999"/>
          </a:xfrm>
          <a:prstGeom prst="rect">
            <a:avLst/>
          </a:prstGeom>
          <a:noFill/>
        </p:spPr>
        <p:txBody>
          <a:bodyPr wrap="square" rtlCol="0">
            <a:noAutofit/>
          </a:bodyPr>
          <a:lstStyle/>
          <a:p>
            <a:pPr algn="r"/>
            <a:r>
              <a:rPr lang="en-US" sz="1200">
                <a:latin typeface="+mj-lt"/>
                <a:cs typeface="Arial" panose="020B0604020202020204" pitchFamily="34" charset="0"/>
              </a:rPr>
              <a:t>fcx.com</a:t>
            </a:r>
          </a:p>
        </p:txBody>
      </p:sp>
      <p:pic>
        <p:nvPicPr>
          <p:cNvPr id="13" name="Picture 12" descr="Shape&#10;&#10;Description automatically generated with low confidence">
            <a:extLst>
              <a:ext uri="{FF2B5EF4-FFF2-40B4-BE49-F238E27FC236}">
                <a16:creationId xmlns:a16="http://schemas.microsoft.com/office/drawing/2014/main" id="{BFA10083-0C1A-4CC3-A910-2928392765C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08763" y="5974111"/>
            <a:ext cx="465864" cy="469494"/>
          </a:xfrm>
          <a:prstGeom prst="rect">
            <a:avLst/>
          </a:prstGeom>
        </p:spPr>
      </p:pic>
      <p:pic>
        <p:nvPicPr>
          <p:cNvPr id="14" name="Graphic 13">
            <a:extLst>
              <a:ext uri="{FF2B5EF4-FFF2-40B4-BE49-F238E27FC236}">
                <a16:creationId xmlns:a16="http://schemas.microsoft.com/office/drawing/2014/main" id="{63392791-DE4D-4F71-B7B3-89FE9E351183}"/>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66857" y="6037132"/>
            <a:ext cx="1244774" cy="407645"/>
          </a:xfrm>
          <a:prstGeom prst="rect">
            <a:avLst/>
          </a:prstGeom>
        </p:spPr>
      </p:pic>
    </p:spTree>
    <p:extLst>
      <p:ext uri="{BB962C8B-B14F-4D97-AF65-F5344CB8AC3E}">
        <p14:creationId xmlns:p14="http://schemas.microsoft.com/office/powerpoint/2010/main" val="37400220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hart blank text photo">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5132DD1-6B33-4309-82A8-752481CA67B1}"/>
              </a:ext>
            </a:extLst>
          </p:cNvPr>
          <p:cNvGraphicFramePr>
            <a:graphicFrameLocks noChangeAspect="1"/>
          </p:cNvGraphicFramePr>
          <p:nvPr userDrawn="1">
            <p:custDataLst>
              <p:tags r:id="rId1"/>
            </p:custDataLst>
            <p:extLst>
              <p:ext uri="{D42A27DB-BD31-4B8C-83A1-F6EECF244321}">
                <p14:modId xmlns:p14="http://schemas.microsoft.com/office/powerpoint/2010/main" val="30406707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25132DD1-6B33-4309-82A8-752481CA67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cxnSp>
        <p:nvCxnSpPr>
          <p:cNvPr id="70" name="Straight Connector 69">
            <a:extLst>
              <a:ext uri="{FF2B5EF4-FFF2-40B4-BE49-F238E27FC236}">
                <a16:creationId xmlns:a16="http://schemas.microsoft.com/office/drawing/2014/main" id="{4DF4BA91-A2A2-4736-95CB-1BD645CC23F2}"/>
              </a:ext>
            </a:extLst>
          </p:cNvPr>
          <p:cNvCxnSpPr>
            <a:cxnSpLocks/>
          </p:cNvCxnSpPr>
          <p:nvPr userDrawn="1"/>
        </p:nvCxnSpPr>
        <p:spPr>
          <a:xfrm>
            <a:off x="986729"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9998861-0A5F-4954-B8BE-DF0F6A1F4250}"/>
              </a:ext>
            </a:extLst>
          </p:cNvPr>
          <p:cNvCxnSpPr>
            <a:cxnSpLocks/>
          </p:cNvCxnSpPr>
          <p:nvPr userDrawn="1"/>
        </p:nvCxnSpPr>
        <p:spPr>
          <a:xfrm>
            <a:off x="6096000" y="2539745"/>
            <a:ext cx="0" cy="144610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B510F7-909D-4B7F-B125-397D738514D0}"/>
              </a:ext>
            </a:extLst>
          </p:cNvPr>
          <p:cNvCxnSpPr>
            <a:cxnSpLocks/>
          </p:cNvCxnSpPr>
          <p:nvPr userDrawn="1"/>
        </p:nvCxnSpPr>
        <p:spPr>
          <a:xfrm flipH="1">
            <a:off x="2795954" y="3319673"/>
            <a:ext cx="6547128" cy="1402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052774F6-69CD-4B05-9AA2-D50CCFE57E31}"/>
              </a:ext>
            </a:extLst>
          </p:cNvPr>
          <p:cNvSpPr/>
          <p:nvPr userDrawn="1"/>
        </p:nvSpPr>
        <p:spPr>
          <a:xfrm>
            <a:off x="0" y="1139967"/>
            <a:ext cx="12192000" cy="1738327"/>
          </a:xfrm>
          <a:prstGeom prst="rect">
            <a:avLst/>
          </a:prstGeom>
          <a:solidFill>
            <a:schemeClr val="accent6">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cxnSp>
        <p:nvCxnSpPr>
          <p:cNvPr id="7" name="Straight Connector 6">
            <a:extLst>
              <a:ext uri="{FF2B5EF4-FFF2-40B4-BE49-F238E27FC236}">
                <a16:creationId xmlns:a16="http://schemas.microsoft.com/office/drawing/2014/main" id="{04240752-EDEA-41D7-89DB-252A470E04F4}"/>
              </a:ext>
            </a:extLst>
          </p:cNvPr>
          <p:cNvCxnSpPr>
            <a:cxnSpLocks/>
          </p:cNvCxnSpPr>
          <p:nvPr userDrawn="1"/>
        </p:nvCxnSpPr>
        <p:spPr>
          <a:xfrm>
            <a:off x="6096000" y="1139967"/>
            <a:ext cx="0" cy="293138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1" name="Content Placeholder 5">
            <a:extLst>
              <a:ext uri="{FF2B5EF4-FFF2-40B4-BE49-F238E27FC236}">
                <a16:creationId xmlns:a16="http://schemas.microsoft.com/office/drawing/2014/main" id="{F1FA932B-1BFD-44EB-99B4-5A9C1DB140C6}"/>
              </a:ext>
            </a:extLst>
          </p:cNvPr>
          <p:cNvSpPr>
            <a:spLocks noGrp="1"/>
          </p:cNvSpPr>
          <p:nvPr>
            <p:ph sz="quarter" idx="4"/>
          </p:nvPr>
        </p:nvSpPr>
        <p:spPr>
          <a:xfrm>
            <a:off x="406345" y="1286313"/>
            <a:ext cx="5420021" cy="1284785"/>
          </a:xfrm>
          <a:prstGeom prst="rect">
            <a:avLst/>
          </a:prstGeom>
        </p:spPr>
        <p:txBody>
          <a:bodyPr>
            <a:noAutofit/>
          </a:bodyPr>
          <a:lstStyle>
            <a:lvl1pPr>
              <a:defRPr sz="2000">
                <a:latin typeface="Times New Roman" panose="02020603050405020304" pitchFamily="18" charset="0"/>
                <a:cs typeface="Times New Roman" panose="02020603050405020304" pitchFamily="18" charset="0"/>
              </a:defRPr>
            </a:lvl1pPr>
            <a:lvl2pPr>
              <a:buClr>
                <a:srgbClr val="BB5D00"/>
              </a:buClr>
              <a:defRPr sz="1800">
                <a:latin typeface="Times New Roman" panose="02020603050405020304" pitchFamily="18" charset="0"/>
                <a:cs typeface="Times New Roman" panose="02020603050405020304" pitchFamily="18" charset="0"/>
              </a:defRPr>
            </a:lvl2pPr>
            <a:lvl3pPr marL="804862" indent="-342900">
              <a:buClr>
                <a:srgbClr val="BB5D00"/>
              </a:buClr>
              <a:buFont typeface="Courier New" panose="02070309020205020404" pitchFamily="49" charset="0"/>
              <a:buChar char="o"/>
              <a:defRPr sz="1800">
                <a:latin typeface="Times New Roman" panose="02020603050405020304" pitchFamily="18" charset="0"/>
                <a:cs typeface="Times New Roman" panose="02020603050405020304" pitchFamily="18" charset="0"/>
              </a:defRPr>
            </a:lvl3pPr>
            <a:lvl4pPr>
              <a:buClr>
                <a:srgbClr val="BB5D00"/>
              </a:buClr>
              <a:defRPr sz="1600"/>
            </a:lvl4pPr>
            <a:lvl5pPr>
              <a:buClr>
                <a:srgbClr val="BB5D00"/>
              </a:buClr>
              <a:defRPr sz="1600"/>
            </a:lvl5pPr>
          </a:lstStyle>
          <a:p>
            <a:pPr lvl="0"/>
            <a:r>
              <a:rPr lang="en-US"/>
              <a:t>Click to edit Master text styles</a:t>
            </a:r>
          </a:p>
          <a:p>
            <a:pPr lvl="1"/>
            <a:r>
              <a:rPr lang="en-US"/>
              <a:t>Second level</a:t>
            </a:r>
          </a:p>
          <a:p>
            <a:pPr lvl="2"/>
            <a:r>
              <a:rPr lang="en-US"/>
              <a:t>Third level</a:t>
            </a:r>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497811" y="6507849"/>
            <a:ext cx="7363977" cy="289067"/>
          </a:xfrm>
          <a:prstGeom prst="rect">
            <a:avLst/>
          </a:prstGeom>
        </p:spPr>
        <p:txBody>
          <a:bodyPr anchor="t">
            <a:noAutofit/>
          </a:bodyPr>
          <a:lstStyle>
            <a:lvl1pPr marL="0" indent="0">
              <a:buNone/>
              <a:defRPr sz="11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*footnotes</a:t>
            </a:r>
          </a:p>
        </p:txBody>
      </p:sp>
      <p:sp>
        <p:nvSpPr>
          <p:cNvPr id="23" name="Title 1">
            <a:extLst>
              <a:ext uri="{FF2B5EF4-FFF2-40B4-BE49-F238E27FC236}">
                <a16:creationId xmlns:a16="http://schemas.microsoft.com/office/drawing/2014/main" id="{48751137-A964-4A57-9A4A-680957F991D0}"/>
              </a:ext>
            </a:extLst>
          </p:cNvPr>
          <p:cNvSpPr>
            <a:spLocks noGrp="1"/>
          </p:cNvSpPr>
          <p:nvPr>
            <p:ph type="title" hasCustomPrompt="1"/>
          </p:nvPr>
        </p:nvSpPr>
        <p:spPr>
          <a:xfrm>
            <a:off x="781484" y="382159"/>
            <a:ext cx="9680953" cy="607555"/>
          </a:xfrm>
          <a:prstGeom prst="rect">
            <a:avLst/>
          </a:prstGeom>
        </p:spPr>
        <p:txBody>
          <a:bodyPr vert="horz">
            <a:noAutofit/>
          </a:bodyPr>
          <a:lstStyle>
            <a:lvl1pPr>
              <a:lnSpc>
                <a:spcPct val="90000"/>
              </a:lnSpc>
              <a:defRPr sz="320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 Times New Roman</a:t>
            </a:r>
          </a:p>
        </p:txBody>
      </p:sp>
      <p:sp>
        <p:nvSpPr>
          <p:cNvPr id="25" name="Rectangle 24">
            <a:extLst>
              <a:ext uri="{FF2B5EF4-FFF2-40B4-BE49-F238E27FC236}">
                <a16:creationId xmlns:a16="http://schemas.microsoft.com/office/drawing/2014/main" id="{64B92207-A3E0-4D30-B754-7BD03F890EA2}"/>
              </a:ext>
            </a:extLst>
          </p:cNvPr>
          <p:cNvSpPr/>
          <p:nvPr userDrawn="1"/>
        </p:nvSpPr>
        <p:spPr>
          <a:xfrm>
            <a:off x="130839" y="5122546"/>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37" name="Rectangle 36">
            <a:extLst>
              <a:ext uri="{FF2B5EF4-FFF2-40B4-BE49-F238E27FC236}">
                <a16:creationId xmlns:a16="http://schemas.microsoft.com/office/drawing/2014/main" id="{291E0F9B-17A1-4742-BBEA-18FD4100958D}"/>
              </a:ext>
            </a:extLst>
          </p:cNvPr>
          <p:cNvSpPr/>
          <p:nvPr userDrawn="1"/>
        </p:nvSpPr>
        <p:spPr>
          <a:xfrm>
            <a:off x="4672805" y="2695369"/>
            <a:ext cx="2846389" cy="1431131"/>
          </a:xfrm>
          <a:prstGeom prst="rect">
            <a:avLst/>
          </a:prstGeom>
          <a:solidFill>
            <a:srgbClr val="2C7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38" name="Content Placeholder 5">
            <a:extLst>
              <a:ext uri="{FF2B5EF4-FFF2-40B4-BE49-F238E27FC236}">
                <a16:creationId xmlns:a16="http://schemas.microsoft.com/office/drawing/2014/main" id="{CDA47430-F8D5-4F07-A45B-86AEC1038F35}"/>
              </a:ext>
            </a:extLst>
          </p:cNvPr>
          <p:cNvSpPr>
            <a:spLocks noGrp="1"/>
          </p:cNvSpPr>
          <p:nvPr>
            <p:ph sz="quarter" idx="19"/>
          </p:nvPr>
        </p:nvSpPr>
        <p:spPr>
          <a:xfrm>
            <a:off x="6631279" y="1258702"/>
            <a:ext cx="5375132" cy="1378483"/>
          </a:xfrm>
          <a:prstGeom prst="rect">
            <a:avLst/>
          </a:prstGeom>
        </p:spPr>
        <p:txBody>
          <a:bodyPr>
            <a:noAutofit/>
          </a:bodyPr>
          <a:lstStyle>
            <a:lvl1pPr>
              <a:defRPr sz="2000">
                <a:latin typeface="Times New Roman" panose="02020603050405020304" pitchFamily="18" charset="0"/>
                <a:cs typeface="Times New Roman" panose="02020603050405020304" pitchFamily="18" charset="0"/>
              </a:defRPr>
            </a:lvl1pPr>
            <a:lvl2pPr>
              <a:buClr>
                <a:srgbClr val="BB5D00"/>
              </a:buClr>
              <a:defRPr sz="1800">
                <a:latin typeface="Times New Roman" panose="02020603050405020304" pitchFamily="18" charset="0"/>
                <a:cs typeface="Times New Roman" panose="02020603050405020304" pitchFamily="18" charset="0"/>
              </a:defRPr>
            </a:lvl2pPr>
            <a:lvl3pPr marL="804862" indent="-342900">
              <a:buClr>
                <a:srgbClr val="BB5D00"/>
              </a:buClr>
              <a:buFont typeface="Courier New" panose="02070309020205020404" pitchFamily="49" charset="0"/>
              <a:buChar char="o"/>
              <a:defRPr sz="1800">
                <a:latin typeface="Times New Roman" panose="02020603050405020304" pitchFamily="18" charset="0"/>
                <a:cs typeface="Times New Roman" panose="02020603050405020304" pitchFamily="18" charset="0"/>
              </a:defRPr>
            </a:lvl3pPr>
            <a:lvl4pPr>
              <a:buClr>
                <a:srgbClr val="BB5D00"/>
              </a:buClr>
              <a:defRPr sz="1600"/>
            </a:lvl4pPr>
            <a:lvl5pPr>
              <a:buClr>
                <a:srgbClr val="BB5D00"/>
              </a:buClr>
              <a:defRPr sz="1600"/>
            </a:lvl5pPr>
          </a:lstStyle>
          <a:p>
            <a:pPr lvl="0"/>
            <a:r>
              <a:rPr lang="en-US"/>
              <a:t>Click to edit Master text styles</a:t>
            </a:r>
          </a:p>
          <a:p>
            <a:pPr lvl="1"/>
            <a:r>
              <a:rPr lang="en-US"/>
              <a:t>Second level</a:t>
            </a:r>
          </a:p>
          <a:p>
            <a:pPr lvl="2"/>
            <a:r>
              <a:rPr lang="en-US"/>
              <a:t>Third level</a:t>
            </a:r>
          </a:p>
        </p:txBody>
      </p:sp>
      <p:sp>
        <p:nvSpPr>
          <p:cNvPr id="46" name="Text Placeholder 4">
            <a:extLst>
              <a:ext uri="{FF2B5EF4-FFF2-40B4-BE49-F238E27FC236}">
                <a16:creationId xmlns:a16="http://schemas.microsoft.com/office/drawing/2014/main" id="{32BF3A96-C10D-481B-B7D7-7378A143A024}"/>
              </a:ext>
            </a:extLst>
          </p:cNvPr>
          <p:cNvSpPr>
            <a:spLocks noGrp="1"/>
          </p:cNvSpPr>
          <p:nvPr>
            <p:ph type="body" sz="quarter" idx="18" hasCustomPrompt="1"/>
          </p:nvPr>
        </p:nvSpPr>
        <p:spPr>
          <a:xfrm>
            <a:off x="4843508" y="2858367"/>
            <a:ext cx="2578359" cy="1112509"/>
          </a:xfrm>
          <a:prstGeom prst="rect">
            <a:avLst/>
          </a:prstGeom>
        </p:spPr>
        <p:txBody>
          <a:bodyPr numCol="1" anchor="ctr">
            <a:noAutofit/>
          </a:bodyPr>
          <a:lstStyle>
            <a:lvl1pPr marL="0" indent="0" algn="ctr">
              <a:buNone/>
              <a:defRPr sz="1600" b="1">
                <a:solidFill>
                  <a:schemeClr val="bg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44" name="Straight Connector 43">
            <a:extLst>
              <a:ext uri="{FF2B5EF4-FFF2-40B4-BE49-F238E27FC236}">
                <a16:creationId xmlns:a16="http://schemas.microsoft.com/office/drawing/2014/main" id="{F0F6F3D3-1D9F-4009-91D2-AD6A281F1E70}"/>
              </a:ext>
            </a:extLst>
          </p:cNvPr>
          <p:cNvCxnSpPr>
            <a:cxnSpLocks/>
          </p:cNvCxnSpPr>
          <p:nvPr userDrawn="1"/>
        </p:nvCxnSpPr>
        <p:spPr>
          <a:xfrm>
            <a:off x="2795954" y="3319673"/>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9DF5748C-833B-4C7D-A7FD-C83C6CBED9B5}"/>
              </a:ext>
            </a:extLst>
          </p:cNvPr>
          <p:cNvSpPr/>
          <p:nvPr userDrawn="1"/>
        </p:nvSpPr>
        <p:spPr>
          <a:xfrm>
            <a:off x="1283676" y="3840258"/>
            <a:ext cx="3024554" cy="9612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49" name="Rectangle 48">
            <a:extLst>
              <a:ext uri="{FF2B5EF4-FFF2-40B4-BE49-F238E27FC236}">
                <a16:creationId xmlns:a16="http://schemas.microsoft.com/office/drawing/2014/main" id="{A6F43AF7-9766-4038-BF82-554F2B07497D}"/>
              </a:ext>
            </a:extLst>
          </p:cNvPr>
          <p:cNvSpPr/>
          <p:nvPr userDrawn="1"/>
        </p:nvSpPr>
        <p:spPr>
          <a:xfrm>
            <a:off x="1940063" y="5122546"/>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59" name="Text Placeholder 4">
            <a:extLst>
              <a:ext uri="{FF2B5EF4-FFF2-40B4-BE49-F238E27FC236}">
                <a16:creationId xmlns:a16="http://schemas.microsoft.com/office/drawing/2014/main" id="{973B15DC-252E-4A5A-BF03-D27EDB410F40}"/>
              </a:ext>
            </a:extLst>
          </p:cNvPr>
          <p:cNvSpPr>
            <a:spLocks noGrp="1"/>
          </p:cNvSpPr>
          <p:nvPr userDrawn="1">
            <p:ph type="body" sz="quarter" idx="20" hasCustomPrompt="1"/>
          </p:nvPr>
        </p:nvSpPr>
        <p:spPr>
          <a:xfrm>
            <a:off x="1442513" y="3893626"/>
            <a:ext cx="2706881" cy="813418"/>
          </a:xfrm>
          <a:prstGeom prst="rect">
            <a:avLst/>
          </a:prstGeom>
        </p:spPr>
        <p:txBody>
          <a:bodyPr numCol="1" anchor="ctr">
            <a:noAutofit/>
          </a:bodyPr>
          <a:lstStyle>
            <a:lvl1pPr marL="0" indent="0" algn="ctr">
              <a:buNone/>
              <a:defRPr sz="1600" b="1">
                <a:solidFill>
                  <a:schemeClr val="bg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61" name="Text Placeholder 4">
            <a:extLst>
              <a:ext uri="{FF2B5EF4-FFF2-40B4-BE49-F238E27FC236}">
                <a16:creationId xmlns:a16="http://schemas.microsoft.com/office/drawing/2014/main" id="{DEC8FF88-B71B-41B5-AC00-168A2E5166CE}"/>
              </a:ext>
            </a:extLst>
          </p:cNvPr>
          <p:cNvSpPr>
            <a:spLocks noGrp="1"/>
          </p:cNvSpPr>
          <p:nvPr userDrawn="1">
            <p:ph type="body" sz="quarter" idx="22" hasCustomPrompt="1"/>
          </p:nvPr>
        </p:nvSpPr>
        <p:spPr>
          <a:xfrm>
            <a:off x="215659" y="5196483"/>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62" name="Text Placeholder 4">
            <a:extLst>
              <a:ext uri="{FF2B5EF4-FFF2-40B4-BE49-F238E27FC236}">
                <a16:creationId xmlns:a16="http://schemas.microsoft.com/office/drawing/2014/main" id="{7D216F02-569A-49FD-9C4D-7D73017830D3}"/>
              </a:ext>
            </a:extLst>
          </p:cNvPr>
          <p:cNvSpPr>
            <a:spLocks noGrp="1"/>
          </p:cNvSpPr>
          <p:nvPr userDrawn="1">
            <p:ph type="body" sz="quarter" idx="23" hasCustomPrompt="1"/>
          </p:nvPr>
        </p:nvSpPr>
        <p:spPr>
          <a:xfrm>
            <a:off x="2001162" y="5196483"/>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72" name="Straight Connector 71">
            <a:extLst>
              <a:ext uri="{FF2B5EF4-FFF2-40B4-BE49-F238E27FC236}">
                <a16:creationId xmlns:a16="http://schemas.microsoft.com/office/drawing/2014/main" id="{48E157A5-F1FB-4A99-9B17-594E2875C801}"/>
              </a:ext>
            </a:extLst>
          </p:cNvPr>
          <p:cNvCxnSpPr>
            <a:cxnSpLocks/>
          </p:cNvCxnSpPr>
          <p:nvPr userDrawn="1"/>
        </p:nvCxnSpPr>
        <p:spPr>
          <a:xfrm flipH="1">
            <a:off x="986729" y="4960414"/>
            <a:ext cx="3611130"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A69A6C8-BBBA-4A5A-BD8E-4F2863C7A10B}"/>
              </a:ext>
            </a:extLst>
          </p:cNvPr>
          <p:cNvCxnSpPr>
            <a:cxnSpLocks/>
          </p:cNvCxnSpPr>
          <p:nvPr userDrawn="1"/>
        </p:nvCxnSpPr>
        <p:spPr>
          <a:xfrm>
            <a:off x="4597859"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21CD03D-DAF3-4B68-9DAA-9279D235C59F}"/>
              </a:ext>
            </a:extLst>
          </p:cNvPr>
          <p:cNvSpPr/>
          <p:nvPr userDrawn="1"/>
        </p:nvSpPr>
        <p:spPr>
          <a:xfrm>
            <a:off x="3741969" y="5122546"/>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63" name="Text Placeholder 4">
            <a:extLst>
              <a:ext uri="{FF2B5EF4-FFF2-40B4-BE49-F238E27FC236}">
                <a16:creationId xmlns:a16="http://schemas.microsoft.com/office/drawing/2014/main" id="{F1E28928-A85C-4454-8E07-56AD06E6BACF}"/>
              </a:ext>
            </a:extLst>
          </p:cNvPr>
          <p:cNvSpPr>
            <a:spLocks noGrp="1"/>
          </p:cNvSpPr>
          <p:nvPr userDrawn="1">
            <p:ph type="body" sz="quarter" idx="24" hasCustomPrompt="1"/>
          </p:nvPr>
        </p:nvSpPr>
        <p:spPr>
          <a:xfrm>
            <a:off x="3826789" y="5196483"/>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78" name="Straight Connector 77">
            <a:extLst>
              <a:ext uri="{FF2B5EF4-FFF2-40B4-BE49-F238E27FC236}">
                <a16:creationId xmlns:a16="http://schemas.microsoft.com/office/drawing/2014/main" id="{E6D2E2D0-8215-46A3-AD69-C5AFAEF00569}"/>
              </a:ext>
            </a:extLst>
          </p:cNvPr>
          <p:cNvCxnSpPr>
            <a:cxnSpLocks/>
          </p:cNvCxnSpPr>
          <p:nvPr userDrawn="1"/>
        </p:nvCxnSpPr>
        <p:spPr>
          <a:xfrm>
            <a:off x="7527429" y="4949116"/>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9F6E2181-ED29-490C-AB34-125262619C19}"/>
              </a:ext>
            </a:extLst>
          </p:cNvPr>
          <p:cNvSpPr/>
          <p:nvPr userDrawn="1"/>
        </p:nvSpPr>
        <p:spPr>
          <a:xfrm>
            <a:off x="6671539" y="5123382"/>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cxnSp>
        <p:nvCxnSpPr>
          <p:cNvPr id="80" name="Straight Connector 79">
            <a:extLst>
              <a:ext uri="{FF2B5EF4-FFF2-40B4-BE49-F238E27FC236}">
                <a16:creationId xmlns:a16="http://schemas.microsoft.com/office/drawing/2014/main" id="{BDB5D549-495F-4858-B322-93010E4861D7}"/>
              </a:ext>
            </a:extLst>
          </p:cNvPr>
          <p:cNvCxnSpPr>
            <a:cxnSpLocks/>
          </p:cNvCxnSpPr>
          <p:nvPr userDrawn="1"/>
        </p:nvCxnSpPr>
        <p:spPr>
          <a:xfrm>
            <a:off x="9336654" y="3320509"/>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30ED4439-13DE-479E-A463-246F49A524CB}"/>
              </a:ext>
            </a:extLst>
          </p:cNvPr>
          <p:cNvSpPr/>
          <p:nvPr userDrawn="1"/>
        </p:nvSpPr>
        <p:spPr>
          <a:xfrm>
            <a:off x="7824376" y="3841094"/>
            <a:ext cx="3024554" cy="9612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82" name="Rectangle 81">
            <a:extLst>
              <a:ext uri="{FF2B5EF4-FFF2-40B4-BE49-F238E27FC236}">
                <a16:creationId xmlns:a16="http://schemas.microsoft.com/office/drawing/2014/main" id="{6375DF85-9F61-4788-9BED-D3DBE454A64F}"/>
              </a:ext>
            </a:extLst>
          </p:cNvPr>
          <p:cNvSpPr/>
          <p:nvPr userDrawn="1"/>
        </p:nvSpPr>
        <p:spPr>
          <a:xfrm>
            <a:off x="8480763" y="5123382"/>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83" name="Text Placeholder 4">
            <a:extLst>
              <a:ext uri="{FF2B5EF4-FFF2-40B4-BE49-F238E27FC236}">
                <a16:creationId xmlns:a16="http://schemas.microsoft.com/office/drawing/2014/main" id="{EEDAD94D-E1FB-4D24-A8B3-449950C2AEDD}"/>
              </a:ext>
            </a:extLst>
          </p:cNvPr>
          <p:cNvSpPr>
            <a:spLocks noGrp="1"/>
          </p:cNvSpPr>
          <p:nvPr>
            <p:ph type="body" sz="quarter" idx="25" hasCustomPrompt="1"/>
          </p:nvPr>
        </p:nvSpPr>
        <p:spPr>
          <a:xfrm>
            <a:off x="7983213" y="3894462"/>
            <a:ext cx="2706881" cy="813418"/>
          </a:xfrm>
          <a:prstGeom prst="rect">
            <a:avLst/>
          </a:prstGeom>
        </p:spPr>
        <p:txBody>
          <a:bodyPr numCol="1" anchor="ctr">
            <a:noAutofit/>
          </a:bodyPr>
          <a:lstStyle>
            <a:lvl1pPr marL="0" indent="0" algn="ctr">
              <a:buNone/>
              <a:defRPr sz="1600" b="1">
                <a:solidFill>
                  <a:schemeClr val="bg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84" name="Text Placeholder 4">
            <a:extLst>
              <a:ext uri="{FF2B5EF4-FFF2-40B4-BE49-F238E27FC236}">
                <a16:creationId xmlns:a16="http://schemas.microsoft.com/office/drawing/2014/main" id="{728B71F6-9F1B-41DB-8D19-B0731D26E2C2}"/>
              </a:ext>
            </a:extLst>
          </p:cNvPr>
          <p:cNvSpPr>
            <a:spLocks noGrp="1"/>
          </p:cNvSpPr>
          <p:nvPr>
            <p:ph type="body" sz="quarter" idx="26" hasCustomPrompt="1"/>
          </p:nvPr>
        </p:nvSpPr>
        <p:spPr>
          <a:xfrm>
            <a:off x="6756359" y="5197319"/>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85" name="Text Placeholder 4">
            <a:extLst>
              <a:ext uri="{FF2B5EF4-FFF2-40B4-BE49-F238E27FC236}">
                <a16:creationId xmlns:a16="http://schemas.microsoft.com/office/drawing/2014/main" id="{667487F2-4941-46C6-9FB0-2C531469B34C}"/>
              </a:ext>
            </a:extLst>
          </p:cNvPr>
          <p:cNvSpPr>
            <a:spLocks noGrp="1"/>
          </p:cNvSpPr>
          <p:nvPr>
            <p:ph type="body" sz="quarter" idx="27" hasCustomPrompt="1"/>
          </p:nvPr>
        </p:nvSpPr>
        <p:spPr>
          <a:xfrm>
            <a:off x="8541862" y="5197319"/>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86" name="Straight Connector 85">
            <a:extLst>
              <a:ext uri="{FF2B5EF4-FFF2-40B4-BE49-F238E27FC236}">
                <a16:creationId xmlns:a16="http://schemas.microsoft.com/office/drawing/2014/main" id="{49A90B50-AEC3-4FC8-980D-AF91F3CBB90E}"/>
              </a:ext>
            </a:extLst>
          </p:cNvPr>
          <p:cNvCxnSpPr>
            <a:cxnSpLocks/>
          </p:cNvCxnSpPr>
          <p:nvPr userDrawn="1"/>
        </p:nvCxnSpPr>
        <p:spPr>
          <a:xfrm flipH="1">
            <a:off x="7527429" y="4961250"/>
            <a:ext cx="3611130"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6006CEA-F0ED-4ED3-BF84-B157B5ADB00A}"/>
              </a:ext>
            </a:extLst>
          </p:cNvPr>
          <p:cNvCxnSpPr>
            <a:cxnSpLocks/>
          </p:cNvCxnSpPr>
          <p:nvPr userDrawn="1"/>
        </p:nvCxnSpPr>
        <p:spPr>
          <a:xfrm>
            <a:off x="11138559" y="4949116"/>
            <a:ext cx="0" cy="422796"/>
          </a:xfrm>
          <a:prstGeom prst="line">
            <a:avLst/>
          </a:prstGeom>
          <a:ln w="19050">
            <a:solidFill>
              <a:srgbClr val="39546E"/>
            </a:solidFill>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4B818BFA-42E5-4866-B523-39CFE9BB711E}"/>
              </a:ext>
            </a:extLst>
          </p:cNvPr>
          <p:cNvSpPr/>
          <p:nvPr userDrawn="1"/>
        </p:nvSpPr>
        <p:spPr>
          <a:xfrm>
            <a:off x="10282669" y="5123382"/>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latin typeface="+mj-lt"/>
            </a:endParaRPr>
          </a:p>
        </p:txBody>
      </p:sp>
      <p:sp>
        <p:nvSpPr>
          <p:cNvPr id="89" name="Text Placeholder 4">
            <a:extLst>
              <a:ext uri="{FF2B5EF4-FFF2-40B4-BE49-F238E27FC236}">
                <a16:creationId xmlns:a16="http://schemas.microsoft.com/office/drawing/2014/main" id="{16783C8E-525C-4200-BC40-71437B30C9DF}"/>
              </a:ext>
            </a:extLst>
          </p:cNvPr>
          <p:cNvSpPr>
            <a:spLocks noGrp="1"/>
          </p:cNvSpPr>
          <p:nvPr>
            <p:ph type="body" sz="quarter" idx="28" hasCustomPrompt="1"/>
          </p:nvPr>
        </p:nvSpPr>
        <p:spPr>
          <a:xfrm>
            <a:off x="10367490" y="5197319"/>
            <a:ext cx="1337332"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40" name="Slide Number Placeholder 5">
            <a:extLst>
              <a:ext uri="{FF2B5EF4-FFF2-40B4-BE49-F238E27FC236}">
                <a16:creationId xmlns:a16="http://schemas.microsoft.com/office/drawing/2014/main" id="{A0A362C1-BDFF-4C59-B0A4-A0DC17BEF7E4}"/>
              </a:ext>
            </a:extLst>
          </p:cNvPr>
          <p:cNvSpPr>
            <a:spLocks noGrp="1"/>
          </p:cNvSpPr>
          <p:nvPr>
            <p:ph type="sldNum" sz="quarter" idx="29"/>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2121320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AC184B6-8E5F-4DCD-82CC-5E3D357DA5EC}"/>
              </a:ext>
            </a:extLst>
          </p:cNvPr>
          <p:cNvGraphicFramePr>
            <a:graphicFrameLocks noChangeAspect="1"/>
          </p:cNvGraphicFramePr>
          <p:nvPr userDrawn="1">
            <p:custDataLst>
              <p:tags r:id="rId1"/>
            </p:custDataLst>
            <p:extLst>
              <p:ext uri="{D42A27DB-BD31-4B8C-83A1-F6EECF244321}">
                <p14:modId xmlns:p14="http://schemas.microsoft.com/office/powerpoint/2010/main" val="2850652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10" name="Object 9" hidden="1">
                        <a:extLst>
                          <a:ext uri="{FF2B5EF4-FFF2-40B4-BE49-F238E27FC236}">
                            <a16:creationId xmlns:a16="http://schemas.microsoft.com/office/drawing/2014/main" id="{FAC184B6-8E5F-4DCD-82CC-5E3D357DA5E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5A0A69D-9160-5E4B-A5D8-01020EE0E919}"/>
              </a:ext>
            </a:extLst>
          </p:cNvPr>
          <p:cNvSpPr>
            <a:spLocks noGrp="1"/>
          </p:cNvSpPr>
          <p:nvPr>
            <p:ph idx="1"/>
          </p:nvPr>
        </p:nvSpPr>
        <p:spPr>
          <a:xfrm>
            <a:off x="5183188" y="1386348"/>
            <a:ext cx="6172200" cy="4474702"/>
          </a:xfrm>
          <a:prstGeom prst="rect">
            <a:avLst/>
          </a:prstGeom>
        </p:spPr>
        <p:txBody>
          <a:bodyPr>
            <a:noAutofit/>
          </a:bodyPr>
          <a:lstStyle>
            <a:lvl1pPr>
              <a:defRPr lang="en-US" sz="2400" b="0" i="0" kern="1200" dirty="0">
                <a:solidFill>
                  <a:schemeClr val="tx1"/>
                </a:solidFill>
                <a:latin typeface="Times New Roman" panose="02020603050405020304" pitchFamily="18" charset="0"/>
                <a:ea typeface="+mn-ea"/>
                <a:cs typeface="Times New Roman" panose="02020603050405020304" pitchFamily="18" charset="0"/>
              </a:defRPr>
            </a:lvl1pPr>
            <a:lvl2pPr marL="628650" indent="-342900">
              <a:buClr>
                <a:srgbClr val="DF572A"/>
              </a:buClr>
              <a:defRPr lang="en-US" sz="2200" b="0" i="0" kern="1200" dirty="0">
                <a:solidFill>
                  <a:schemeClr val="tx1"/>
                </a:solidFill>
                <a:latin typeface="Times New Roman" panose="02020603050405020304" pitchFamily="18" charset="0"/>
                <a:ea typeface="+mn-ea"/>
                <a:cs typeface="Times New Roman" panose="02020603050405020304" pitchFamily="18" charset="0"/>
              </a:defRPr>
            </a:lvl2pPr>
            <a:lvl3pPr marL="804862" indent="-342900">
              <a:buClr>
                <a:srgbClr val="DF572A"/>
              </a:buClr>
              <a:buSzPct val="85000"/>
              <a:buFont typeface="Courier New" panose="02070309020205020404" pitchFamily="49" charset="0"/>
              <a:buChar char="o"/>
              <a:defRPr lang="en-US" sz="2000" b="0" i="0" kern="1200" dirty="0">
                <a:solidFill>
                  <a:schemeClr val="tx1"/>
                </a:solidFill>
                <a:latin typeface="Times New Roman" panose="02020603050405020304" pitchFamily="18" charset="0"/>
                <a:ea typeface="+mn-ea"/>
                <a:cs typeface="Times New Roman" panose="02020603050405020304" pitchFamily="18" charset="0"/>
              </a:defRPr>
            </a:lvl3pPr>
            <a:lvl4pPr marL="1031875" indent="-342900">
              <a:buClr>
                <a:srgbClr val="DF572A"/>
              </a:buClr>
              <a:defRPr lang="en-US" sz="1800" b="0" i="0" kern="1200" dirty="0">
                <a:solidFill>
                  <a:schemeClr val="tx1"/>
                </a:solidFill>
                <a:latin typeface="Times New Roman" panose="02020603050405020304" pitchFamily="18" charset="0"/>
                <a:ea typeface="+mn-ea"/>
                <a:cs typeface="Times New Roman" panose="02020603050405020304" pitchFamily="18" charset="0"/>
              </a:defRPr>
            </a:lvl4pPr>
            <a:lvl5pPr>
              <a:buClr>
                <a:srgbClr val="DF572A"/>
              </a:buClr>
              <a:defRPr sz="2000"/>
            </a:lvl5pPr>
            <a:lvl6pPr>
              <a:defRPr sz="2000"/>
            </a:lvl6pPr>
            <a:lvl7pPr>
              <a:defRPr sz="2000"/>
            </a:lvl7pPr>
            <a:lvl8pPr>
              <a:defRPr sz="2000"/>
            </a:lvl8pPr>
            <a:lvl9pPr>
              <a:defRPr sz="2000"/>
            </a:lvl9pPr>
          </a:lstStyle>
          <a:p>
            <a:pPr lvl="0"/>
            <a:r>
              <a:rPr lang="en-US"/>
              <a:t>Click to edit Master text styles</a:t>
            </a:r>
          </a:p>
          <a:p>
            <a:pPr marL="571500" lvl="1" indent="-285750" algn="l" defTabSz="914400" rtl="0" eaLnBrk="1" latinLnBrk="0" hangingPunct="1">
              <a:lnSpc>
                <a:spcPct val="90000"/>
              </a:lnSpc>
              <a:spcBef>
                <a:spcPts val="500"/>
              </a:spcBef>
              <a:buClr>
                <a:srgbClr val="BB5D00"/>
              </a:buClr>
              <a:buFont typeface="Arial" panose="020B0604020202020204" pitchFamily="34" charset="0"/>
              <a:buChar char="‒"/>
            </a:pPr>
            <a:r>
              <a:rPr lang="en-US"/>
              <a:t>Second level</a:t>
            </a:r>
          </a:p>
          <a:p>
            <a:pPr marL="688975" lvl="2" indent="-227013" algn="l" defTabSz="914400" rtl="0" eaLnBrk="1" latinLnBrk="0" hangingPunct="1">
              <a:lnSpc>
                <a:spcPct val="90000"/>
              </a:lnSpc>
              <a:spcBef>
                <a:spcPts val="500"/>
              </a:spcBef>
              <a:buClr>
                <a:srgbClr val="BB5D00"/>
              </a:buClr>
              <a:buSzPct val="85000"/>
              <a:buFont typeface="Courier New" panose="02070309020205020404" pitchFamily="49" charset="0"/>
              <a:buChar char="o"/>
            </a:pPr>
            <a:r>
              <a:rPr lang="en-US"/>
              <a:t>Third level</a:t>
            </a:r>
          </a:p>
          <a:p>
            <a:pPr marL="914400" lvl="3" indent="-225425" algn="l" defTabSz="914400" rtl="0" eaLnBrk="1" latinLnBrk="0" hangingPunct="1">
              <a:lnSpc>
                <a:spcPct val="90000"/>
              </a:lnSpc>
              <a:spcBef>
                <a:spcPts val="500"/>
              </a:spcBef>
              <a:buClr>
                <a:srgbClr val="BB5D00"/>
              </a:buClr>
              <a:buSzPct val="95000"/>
              <a:buFont typeface="Arial" panose="020B0604020202020204" pitchFamily="34" charset="0"/>
              <a:buChar char="•"/>
            </a:pPr>
            <a:r>
              <a:rPr lang="en-US"/>
              <a:t>Fourth level</a:t>
            </a:r>
          </a:p>
        </p:txBody>
      </p:sp>
      <p:sp>
        <p:nvSpPr>
          <p:cNvPr id="4" name="Text Placeholder 3">
            <a:extLst>
              <a:ext uri="{FF2B5EF4-FFF2-40B4-BE49-F238E27FC236}">
                <a16:creationId xmlns:a16="http://schemas.microsoft.com/office/drawing/2014/main" id="{FAD78420-F087-474C-9203-5D73EC4C8718}"/>
              </a:ext>
            </a:extLst>
          </p:cNvPr>
          <p:cNvSpPr>
            <a:spLocks noGrp="1"/>
          </p:cNvSpPr>
          <p:nvPr>
            <p:ph type="body" sz="half" idx="2"/>
          </p:nvPr>
        </p:nvSpPr>
        <p:spPr>
          <a:xfrm>
            <a:off x="839788" y="1386348"/>
            <a:ext cx="3932237" cy="4482640"/>
          </a:xfrm>
          <a:prstGeom prst="rect">
            <a:avLst/>
          </a:prstGeom>
        </p:spPr>
        <p:txBody>
          <a:bodyPr>
            <a:noAutofit/>
          </a:bodyPr>
          <a:lstStyle>
            <a:lvl1pPr marL="0" indent="0">
              <a:buNone/>
              <a:defRPr sz="24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B0335-55AA-A44C-9C89-813457DB99BE}"/>
              </a:ext>
            </a:extLst>
          </p:cNvPr>
          <p:cNvSpPr>
            <a:spLocks noGrp="1"/>
          </p:cNvSpPr>
          <p:nvPr>
            <p:ph type="dt" sz="half" idx="10"/>
          </p:nvPr>
        </p:nvSpPr>
        <p:spPr>
          <a:xfrm>
            <a:off x="782784" y="6493998"/>
            <a:ext cx="2743200" cy="365125"/>
          </a:xfrm>
        </p:spPr>
        <p:txBody>
          <a:bodyPr>
            <a:noAutofit/>
          </a:bodyPr>
          <a:lstStyle>
            <a:lvl1pPr>
              <a:defRPr sz="900">
                <a:latin typeface="+mj-lt"/>
              </a:defRPr>
            </a:lvl1pPr>
          </a:lstStyle>
          <a:p>
            <a:endParaRPr lang="en-US"/>
          </a:p>
        </p:txBody>
      </p:sp>
      <p:sp>
        <p:nvSpPr>
          <p:cNvPr id="6" name="Footer Placeholder 5">
            <a:extLst>
              <a:ext uri="{FF2B5EF4-FFF2-40B4-BE49-F238E27FC236}">
                <a16:creationId xmlns:a16="http://schemas.microsoft.com/office/drawing/2014/main" id="{6C829D9C-64D8-3841-9C54-079F29D474C0}"/>
              </a:ext>
            </a:extLst>
          </p:cNvPr>
          <p:cNvSpPr>
            <a:spLocks noGrp="1"/>
          </p:cNvSpPr>
          <p:nvPr>
            <p:ph type="ftr" sz="quarter" idx="11"/>
          </p:nvPr>
        </p:nvSpPr>
        <p:spPr>
          <a:xfrm>
            <a:off x="4038600" y="6493998"/>
            <a:ext cx="4114800" cy="365125"/>
          </a:xfrm>
        </p:spPr>
        <p:txBody>
          <a:bodyPr>
            <a:noAutofit/>
          </a:bodyPr>
          <a:lstStyle>
            <a:lvl1pPr>
              <a:defRPr sz="900">
                <a:latin typeface="+mj-lt"/>
              </a:defRPr>
            </a:lvl1pPr>
          </a:lstStyle>
          <a:p>
            <a:endParaRPr lang="en-US"/>
          </a:p>
        </p:txBody>
      </p:sp>
      <p:sp>
        <p:nvSpPr>
          <p:cNvPr id="12" name="Title Placeholder 1">
            <a:extLst>
              <a:ext uri="{FF2B5EF4-FFF2-40B4-BE49-F238E27FC236}">
                <a16:creationId xmlns:a16="http://schemas.microsoft.com/office/drawing/2014/main" id="{16D1738A-1F8B-435C-9DC7-77F58418BD35}"/>
              </a:ext>
            </a:extLst>
          </p:cNvPr>
          <p:cNvSpPr>
            <a:spLocks noGrp="1"/>
          </p:cNvSpPr>
          <p:nvPr>
            <p:ph type="title"/>
          </p:nvPr>
        </p:nvSpPr>
        <p:spPr>
          <a:xfrm>
            <a:off x="782784" y="365125"/>
            <a:ext cx="9718961" cy="675389"/>
          </a:xfrm>
          <a:prstGeom prst="rect">
            <a:avLst/>
          </a:prstGeom>
        </p:spPr>
        <p:txBody>
          <a:bodyPr vert="horz" lIns="91440" tIns="45720" rIns="91440" bIns="45720" rtlCol="0" anchor="ctr">
            <a:noAutofit/>
          </a:bodyPr>
          <a:lstStyle>
            <a:lvl1pPr>
              <a:defRPr>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9" name="Slide Number Placeholder 5">
            <a:extLst>
              <a:ext uri="{FF2B5EF4-FFF2-40B4-BE49-F238E27FC236}">
                <a16:creationId xmlns:a16="http://schemas.microsoft.com/office/drawing/2014/main" id="{C9BDC5CE-E51A-4EBE-8D25-4008ABD0430D}"/>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2215899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523C1FB-B71D-4B41-87C5-4DE6B7000D10}"/>
              </a:ext>
            </a:extLst>
          </p:cNvPr>
          <p:cNvSpPr/>
          <p:nvPr userDrawn="1"/>
        </p:nvSpPr>
        <p:spPr>
          <a:xfrm rot="5400000">
            <a:off x="7915755" y="2672357"/>
            <a:ext cx="6941130" cy="1430153"/>
          </a:xfrm>
          <a:prstGeom prst="rect">
            <a:avLst/>
          </a:prstGeom>
          <a:solidFill>
            <a:schemeClr val="bg1"/>
          </a:solidFill>
          <a:ln>
            <a:noFill/>
          </a:ln>
          <a:effectLst>
            <a:outerShdw blurRad="138831" dist="38100" dir="5400000" sx="99255" sy="99255"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graphicFrame>
        <p:nvGraphicFramePr>
          <p:cNvPr id="6" name="Object 5" hidden="1">
            <a:extLst>
              <a:ext uri="{FF2B5EF4-FFF2-40B4-BE49-F238E27FC236}">
                <a16:creationId xmlns:a16="http://schemas.microsoft.com/office/drawing/2014/main" id="{D3C39D67-BBE6-4ABD-AC6C-64B022DEB08B}"/>
              </a:ext>
            </a:extLst>
          </p:cNvPr>
          <p:cNvGraphicFramePr>
            <a:graphicFrameLocks noChangeAspect="1"/>
          </p:cNvGraphicFramePr>
          <p:nvPr userDrawn="1">
            <p:custDataLst>
              <p:tags r:id="rId1"/>
            </p:custDataLst>
            <p:extLst>
              <p:ext uri="{D42A27DB-BD31-4B8C-83A1-F6EECF244321}">
                <p14:modId xmlns:p14="http://schemas.microsoft.com/office/powerpoint/2010/main" val="31443608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Object 5" hidden="1">
                        <a:extLst>
                          <a:ext uri="{FF2B5EF4-FFF2-40B4-BE49-F238E27FC236}">
                            <a16:creationId xmlns:a16="http://schemas.microsoft.com/office/drawing/2014/main" id="{D3C39D67-BBE6-4ABD-AC6C-64B022DEB08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311DAB44-3933-4383-A7E8-C2260715D422}"/>
              </a:ext>
            </a:extLst>
          </p:cNvPr>
          <p:cNvSpPr/>
          <p:nvPr userDrawn="1"/>
        </p:nvSpPr>
        <p:spPr>
          <a:xfrm>
            <a:off x="0" y="-83127"/>
            <a:ext cx="12192001" cy="694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sp>
        <p:nvSpPr>
          <p:cNvPr id="3" name="Vertical Text Placeholder 2">
            <a:extLst>
              <a:ext uri="{FF2B5EF4-FFF2-40B4-BE49-F238E27FC236}">
                <a16:creationId xmlns:a16="http://schemas.microsoft.com/office/drawing/2014/main" id="{A360048B-215C-2742-B3BD-2C887A2EE11A}"/>
              </a:ext>
            </a:extLst>
          </p:cNvPr>
          <p:cNvSpPr>
            <a:spLocks noGrp="1"/>
          </p:cNvSpPr>
          <p:nvPr>
            <p:ph type="body" orient="vert" idx="1"/>
          </p:nvPr>
        </p:nvSpPr>
        <p:spPr>
          <a:xfrm>
            <a:off x="1966561" y="613186"/>
            <a:ext cx="8221435" cy="5397247"/>
          </a:xfrm>
          <a:prstGeom prst="rect">
            <a:avLst/>
          </a:prstGeom>
        </p:spPr>
        <p:txBody>
          <a:bodyPr vert="eaVert">
            <a:noAutofit/>
          </a:bodyPr>
          <a:lstStyle>
            <a:lvl1pPr>
              <a:defRPr sz="2400">
                <a:solidFill>
                  <a:schemeClr val="tx1"/>
                </a:solidFill>
                <a:latin typeface="Times New Roman" panose="02020603050405020304" pitchFamily="18" charset="0"/>
                <a:cs typeface="Times New Roman" panose="02020603050405020304" pitchFamily="18" charset="0"/>
              </a:defRPr>
            </a:lvl1pPr>
            <a:lvl2pPr marL="628650" indent="-342900">
              <a:defRPr lang="en-US" sz="2200" b="0" i="0" kern="1200" dirty="0">
                <a:solidFill>
                  <a:schemeClr val="tx1"/>
                </a:solidFill>
                <a:latin typeface="Times New Roman" panose="02020603050405020304" pitchFamily="18" charset="0"/>
                <a:ea typeface="+mn-ea"/>
                <a:cs typeface="Times New Roman" panose="02020603050405020304" pitchFamily="18" charset="0"/>
              </a:defRPr>
            </a:lvl2pPr>
            <a:lvl3pPr marL="804862" indent="-342900">
              <a:buClr>
                <a:srgbClr val="BB5D00"/>
              </a:buClr>
              <a:buFont typeface="Courier New" panose="02070309020205020404" pitchFamily="49" charset="0"/>
              <a:buChar char="o"/>
              <a:defRPr lang="en-US" sz="2000" b="0" i="0" kern="1200" dirty="0">
                <a:solidFill>
                  <a:schemeClr val="tx1"/>
                </a:solidFill>
                <a:latin typeface="Times New Roman" panose="02020603050405020304" pitchFamily="18" charset="0"/>
                <a:ea typeface="+mn-ea"/>
                <a:cs typeface="Times New Roman" panose="02020603050405020304" pitchFamily="18" charset="0"/>
              </a:defRPr>
            </a:lvl3pPr>
            <a:lvl4pPr marL="1031875" indent="-342900">
              <a:buClr>
                <a:srgbClr val="BB5D00"/>
              </a:buClr>
              <a:defRPr lang="en-US" sz="1800" b="0" i="0" kern="1200" dirty="0">
                <a:solidFill>
                  <a:schemeClr val="tx1"/>
                </a:solidFill>
                <a:latin typeface="Times New Roman" panose="02020603050405020304" pitchFamily="18" charset="0"/>
                <a:ea typeface="+mn-ea"/>
                <a:cs typeface="Times New Roman" panose="02020603050405020304" pitchFamily="18" charset="0"/>
              </a:defRPr>
            </a:lvl4pPr>
            <a:lvl5pPr>
              <a:buClr>
                <a:srgbClr val="BB5D00"/>
              </a:buClr>
              <a:defRPr sz="2400">
                <a:solidFill>
                  <a:schemeClr val="tx1"/>
                </a:solidFill>
              </a:defRPr>
            </a:lvl5pPr>
          </a:lstStyle>
          <a:p>
            <a:pPr lvl="0"/>
            <a:r>
              <a:rPr lang="en-US"/>
              <a:t>Click to edit Master text styles</a:t>
            </a:r>
          </a:p>
          <a:p>
            <a:pPr marL="571500" lvl="1" indent="-285750" algn="l" defTabSz="914400" rtl="0" eaLnBrk="1" latinLnBrk="0" hangingPunct="1">
              <a:lnSpc>
                <a:spcPct val="90000"/>
              </a:lnSpc>
              <a:spcBef>
                <a:spcPts val="500"/>
              </a:spcBef>
              <a:buClr>
                <a:srgbClr val="BB5D00"/>
              </a:buClr>
              <a:buFont typeface="Arial" panose="020B0604020202020204" pitchFamily="34" charset="0"/>
              <a:buChar char="‒"/>
            </a:pPr>
            <a:r>
              <a:rPr lang="en-US"/>
              <a:t>Second level</a:t>
            </a:r>
          </a:p>
          <a:p>
            <a:pPr marL="688975" lvl="2" indent="-227013" algn="l" defTabSz="914400" rtl="0" eaLnBrk="1" latinLnBrk="0" hangingPunct="1">
              <a:lnSpc>
                <a:spcPct val="90000"/>
              </a:lnSpc>
              <a:spcBef>
                <a:spcPts val="500"/>
              </a:spcBef>
              <a:buClr>
                <a:srgbClr val="BB5D00"/>
              </a:buClr>
              <a:buSzPct val="85000"/>
              <a:buFont typeface="Courier New" panose="02070309020205020404" pitchFamily="49" charset="0"/>
              <a:buChar char="o"/>
            </a:pPr>
            <a:r>
              <a:rPr lang="en-US"/>
              <a:t>Third level</a:t>
            </a:r>
          </a:p>
          <a:p>
            <a:pPr marL="914400" lvl="3" indent="-225425" algn="l" defTabSz="914400" rtl="0" eaLnBrk="1" latinLnBrk="0" hangingPunct="1">
              <a:lnSpc>
                <a:spcPct val="90000"/>
              </a:lnSpc>
              <a:spcBef>
                <a:spcPts val="500"/>
              </a:spcBef>
              <a:buClr>
                <a:srgbClr val="BB5D00"/>
              </a:buClr>
              <a:buSzPct val="95000"/>
              <a:buFont typeface="Arial" panose="020B0604020202020204" pitchFamily="34" charset="0"/>
              <a:buChar char="•"/>
            </a:pPr>
            <a:r>
              <a:rPr lang="en-US"/>
              <a:t>Fourth level</a:t>
            </a:r>
          </a:p>
        </p:txBody>
      </p:sp>
      <p:sp>
        <p:nvSpPr>
          <p:cNvPr id="9" name="Slide Number Placeholder 5">
            <a:extLst>
              <a:ext uri="{FF2B5EF4-FFF2-40B4-BE49-F238E27FC236}">
                <a16:creationId xmlns:a16="http://schemas.microsoft.com/office/drawing/2014/main" id="{FFA6E46B-8646-4537-AA80-3EBD1F24050B}"/>
              </a:ext>
            </a:extLst>
          </p:cNvPr>
          <p:cNvSpPr>
            <a:spLocks noGrp="1"/>
          </p:cNvSpPr>
          <p:nvPr>
            <p:ph type="sldNum" sz="quarter" idx="12"/>
          </p:nvPr>
        </p:nvSpPr>
        <p:spPr>
          <a:xfrm rot="5400000">
            <a:off x="-313625" y="6239745"/>
            <a:ext cx="945677" cy="296238"/>
          </a:xfrm>
          <a:prstGeom prst="rect">
            <a:avLst/>
          </a:prstGeom>
        </p:spPr>
        <p:txBody>
          <a:bodyPr>
            <a:noAutofit/>
          </a:bodyPr>
          <a:lstStyle>
            <a:lvl1pPr>
              <a:defRPr sz="900">
                <a:solidFill>
                  <a:schemeClr val="tx1"/>
                </a:solidFill>
                <a:latin typeface="+mj-lt"/>
              </a:defRPr>
            </a:lvl1pPr>
          </a:lstStyle>
          <a:p>
            <a:fld id="{B5EB69C0-7537-C24C-BC67-8B5F238D9475}" type="slidenum">
              <a:rPr lang="en-US" smtClean="0"/>
              <a:pPr/>
              <a:t>‹#›</a:t>
            </a:fld>
            <a:endParaRPr lang="en-US"/>
          </a:p>
        </p:txBody>
      </p:sp>
      <p:sp>
        <p:nvSpPr>
          <p:cNvPr id="12" name="Title Placeholder 1">
            <a:extLst>
              <a:ext uri="{FF2B5EF4-FFF2-40B4-BE49-F238E27FC236}">
                <a16:creationId xmlns:a16="http://schemas.microsoft.com/office/drawing/2014/main" id="{56771AEE-C76D-499A-99C6-64134E39A7ED}"/>
              </a:ext>
            </a:extLst>
          </p:cNvPr>
          <p:cNvSpPr>
            <a:spLocks noGrp="1"/>
          </p:cNvSpPr>
          <p:nvPr>
            <p:ph type="title"/>
          </p:nvPr>
        </p:nvSpPr>
        <p:spPr>
          <a:xfrm rot="5400000">
            <a:off x="8669399" y="2333944"/>
            <a:ext cx="5035705" cy="802279"/>
          </a:xfrm>
          <a:prstGeom prst="rect">
            <a:avLst/>
          </a:prstGeom>
        </p:spPr>
        <p:txBody>
          <a:bodyPr vert="horz" lIns="91440" tIns="45720" rIns="91440" bIns="45720" rtlCol="0" anchor="ctr">
            <a:noAutofit/>
          </a:bodyPr>
          <a:lstStyle>
            <a:lvl1pPr>
              <a:defRPr sz="2800">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10" name="Picture 9">
            <a:extLst>
              <a:ext uri="{FF2B5EF4-FFF2-40B4-BE49-F238E27FC236}">
                <a16:creationId xmlns:a16="http://schemas.microsoft.com/office/drawing/2014/main" id="{4F30B730-1E97-4E57-8F15-45C9CC9F08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10826477" y="3313432"/>
            <a:ext cx="2377440" cy="148013"/>
          </a:xfrm>
          <a:prstGeom prst="rect">
            <a:avLst/>
          </a:prstGeom>
        </p:spPr>
      </p:pic>
      <p:cxnSp>
        <p:nvCxnSpPr>
          <p:cNvPr id="17" name="Straight Connector 16">
            <a:extLst>
              <a:ext uri="{FF2B5EF4-FFF2-40B4-BE49-F238E27FC236}">
                <a16:creationId xmlns:a16="http://schemas.microsoft.com/office/drawing/2014/main" id="{12363DDA-A825-478D-B256-2590271C0669}"/>
              </a:ext>
            </a:extLst>
          </p:cNvPr>
          <p:cNvCxnSpPr>
            <a:cxnSpLocks/>
          </p:cNvCxnSpPr>
          <p:nvPr userDrawn="1"/>
        </p:nvCxnSpPr>
        <p:spPr>
          <a:xfrm>
            <a:off x="10658008" y="-83131"/>
            <a:ext cx="0" cy="6941130"/>
          </a:xfrm>
          <a:prstGeom prst="line">
            <a:avLst/>
          </a:prstGeom>
          <a:ln w="25400">
            <a:solidFill>
              <a:srgbClr val="DA7C2D"/>
            </a:solidFill>
          </a:ln>
        </p:spPr>
        <p:style>
          <a:lnRef idx="1">
            <a:schemeClr val="accent1"/>
          </a:lnRef>
          <a:fillRef idx="0">
            <a:schemeClr val="accent1"/>
          </a:fillRef>
          <a:effectRef idx="0">
            <a:schemeClr val="accent1"/>
          </a:effectRef>
          <a:fontRef idx="minor">
            <a:schemeClr val="tx1"/>
          </a:fontRef>
        </p:style>
      </p:cxnSp>
      <p:pic>
        <p:nvPicPr>
          <p:cNvPr id="19" name="Picture 18" descr="A close up of a wood surface&#10;&#10;Description automatically generated with low confidence">
            <a:extLst>
              <a:ext uri="{FF2B5EF4-FFF2-40B4-BE49-F238E27FC236}">
                <a16:creationId xmlns:a16="http://schemas.microsoft.com/office/drawing/2014/main" id="{CFC2E101-5906-4940-B834-13D693E6D40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2256" t="1225" r="64259" b="44"/>
          <a:stretch/>
        </p:blipFill>
        <p:spPr>
          <a:xfrm>
            <a:off x="11895755" y="-83131"/>
            <a:ext cx="296247" cy="6941129"/>
          </a:xfrm>
          <a:prstGeom prst="rect">
            <a:avLst/>
          </a:prstGeom>
        </p:spPr>
      </p:pic>
      <p:pic>
        <p:nvPicPr>
          <p:cNvPr id="20" name="Picture 19" descr="Logo&#10;&#10;Description automatically generated">
            <a:extLst>
              <a:ext uri="{FF2B5EF4-FFF2-40B4-BE49-F238E27FC236}">
                <a16:creationId xmlns:a16="http://schemas.microsoft.com/office/drawing/2014/main" id="{75A88843-4D60-44D8-A306-4D82449940A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400000">
            <a:off x="10859809" y="3251014"/>
            <a:ext cx="2387595" cy="255067"/>
          </a:xfrm>
          <a:prstGeom prst="rect">
            <a:avLst/>
          </a:prstGeom>
        </p:spPr>
      </p:pic>
      <p:pic>
        <p:nvPicPr>
          <p:cNvPr id="23" name="Picture 22" descr="Logo&#10;&#10;Description automatically generated with medium confidence">
            <a:extLst>
              <a:ext uri="{FF2B5EF4-FFF2-40B4-BE49-F238E27FC236}">
                <a16:creationId xmlns:a16="http://schemas.microsoft.com/office/drawing/2014/main" id="{2E44E882-3CDB-49D4-ABEB-45ACCF62BEF9}"/>
              </a:ext>
            </a:extLst>
          </p:cNvPr>
          <p:cNvPicPr>
            <a:picLocks noChangeAspect="1"/>
          </p:cNvPicPr>
          <p:nvPr userDrawn="1"/>
        </p:nvPicPr>
        <p:blipFill>
          <a:blip r:embed="rId8"/>
          <a:stretch>
            <a:fillRect/>
          </a:stretch>
        </p:blipFill>
        <p:spPr>
          <a:xfrm rot="5400000">
            <a:off x="10596914" y="5819865"/>
            <a:ext cx="1323729" cy="556450"/>
          </a:xfrm>
          <a:prstGeom prst="rect">
            <a:avLst/>
          </a:prstGeom>
        </p:spPr>
      </p:pic>
    </p:spTree>
    <p:extLst>
      <p:ext uri="{BB962C8B-B14F-4D97-AF65-F5344CB8AC3E}">
        <p14:creationId xmlns:p14="http://schemas.microsoft.com/office/powerpoint/2010/main" val="1347071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Rectangle 18"/>
          <p:cNvSpPr>
            <a:spLocks noGrp="1" noChangeArrowheads="1"/>
          </p:cNvSpPr>
          <p:nvPr>
            <p:ph idx="1" hasCustomPrompt="1"/>
          </p:nvPr>
        </p:nvSpPr>
        <p:spPr bwMode="auto">
          <a:xfrm>
            <a:off x="845185" y="1512278"/>
            <a:ext cx="10585451" cy="39508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Clr>
                <a:srgbClr val="3F5AA8"/>
              </a:buClr>
              <a:defRPr baseline="0"/>
            </a:lvl1pPr>
            <a:lvl2pPr marL="746125" indent="-288925" defTabSz="858838">
              <a:buClr>
                <a:srgbClr val="3F5AA8"/>
              </a:buClr>
              <a:defRPr/>
            </a:lvl2pPr>
            <a:lvl3pPr>
              <a:buClr>
                <a:srgbClr val="3F5AA8"/>
              </a:buClr>
              <a:defRPr sz="1800"/>
            </a:lvl3pPr>
            <a:lvl4pPr>
              <a:buClr>
                <a:srgbClr val="3F5AA8"/>
              </a:buClr>
              <a:defRPr/>
            </a:lvl4pPr>
            <a:lvl5pPr>
              <a:buClr>
                <a:srgbClr val="00BBB3"/>
              </a:buClr>
              <a:defRPr/>
            </a:lvl5pPr>
          </a:lstStyle>
          <a:p>
            <a:pPr lvl="0"/>
            <a:r>
              <a:rPr lang="en-US"/>
              <a:t>Edit Master text styles Arial Bold font</a:t>
            </a:r>
          </a:p>
          <a:p>
            <a:pPr lvl="1"/>
            <a:r>
              <a:rPr lang="en-US"/>
              <a:t>Second level</a:t>
            </a:r>
          </a:p>
          <a:p>
            <a:pPr lvl="2"/>
            <a:r>
              <a:rPr lang="en-US"/>
              <a:t>Third level</a:t>
            </a:r>
          </a:p>
          <a:p>
            <a:pPr lvl="3"/>
            <a:r>
              <a:rPr lang="en-US"/>
              <a:t>Fourth Level</a:t>
            </a:r>
          </a:p>
        </p:txBody>
      </p:sp>
      <p:sp>
        <p:nvSpPr>
          <p:cNvPr id="5" name="Rectangle 19"/>
          <p:cNvSpPr>
            <a:spLocks noGrp="1" noChangeArrowheads="1"/>
          </p:cNvSpPr>
          <p:nvPr>
            <p:ph type="title"/>
          </p:nvPr>
        </p:nvSpPr>
        <p:spPr bwMode="auto">
          <a:xfrm>
            <a:off x="845185" y="274382"/>
            <a:ext cx="9727565" cy="66396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2800"/>
            </a:lvl1pPr>
          </a:lstStyle>
          <a:p>
            <a:pPr lvl="0"/>
            <a:r>
              <a:rPr lang="en-US"/>
              <a:t>Click to edit Master title style</a:t>
            </a:r>
          </a:p>
        </p:txBody>
      </p:sp>
      <p:sp>
        <p:nvSpPr>
          <p:cNvPr id="7" name="Rectangle 17"/>
          <p:cNvSpPr>
            <a:spLocks noGrp="1" noChangeArrowheads="1"/>
          </p:cNvSpPr>
          <p:nvPr>
            <p:ph type="sldNum" sz="quarter" idx="4"/>
          </p:nvPr>
        </p:nvSpPr>
        <p:spPr>
          <a:xfrm>
            <a:off x="11663749" y="6585958"/>
            <a:ext cx="495300" cy="263805"/>
          </a:xfrm>
          <a:prstGeom prst="rect">
            <a:avLst/>
          </a:prstGeom>
          <a:ln/>
        </p:spPr>
        <p:txBody>
          <a:bodyPr/>
          <a:lstStyle>
            <a:lvl1pPr algn="ctr">
              <a:defRPr sz="900">
                <a:solidFill>
                  <a:srgbClr val="3F5AA8"/>
                </a:solidFill>
              </a:defRPr>
            </a:lvl1pPr>
          </a:lstStyle>
          <a:p>
            <a:pPr>
              <a:defRPr/>
            </a:pPr>
            <a:fld id="{0966DC23-5D75-4E55-94E0-8AC9A57DBD08}" type="slidenum">
              <a:rPr lang="en-US" smtClean="0"/>
              <a:pPr>
                <a:defRPr/>
              </a:pPr>
              <a:t>‹#›</a:t>
            </a:fld>
            <a:endParaRPr lang="en-US"/>
          </a:p>
        </p:txBody>
      </p:sp>
    </p:spTree>
    <p:extLst>
      <p:ext uri="{BB962C8B-B14F-4D97-AF65-F5344CB8AC3E}">
        <p14:creationId xmlns:p14="http://schemas.microsoft.com/office/powerpoint/2010/main" val="120650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63600" y="1411086"/>
            <a:ext cx="5190067" cy="4367213"/>
          </a:xfrm>
        </p:spPr>
        <p:txBody>
          <a:bodyPr/>
          <a:lstStyle>
            <a:lvl1pPr>
              <a:defRPr sz="2800"/>
            </a:lvl1pPr>
            <a:lvl2pPr marL="631825" indent="-174625">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256867" y="1411086"/>
            <a:ext cx="5192184" cy="4367213"/>
          </a:xfrm>
        </p:spPr>
        <p:txBody>
          <a:bodyPr/>
          <a:lstStyle>
            <a:lvl1pPr>
              <a:defRPr sz="2800"/>
            </a:lvl1pPr>
            <a:lvl2pPr marL="631825" indent="-233363">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5" name="Rectangle 15"/>
          <p:cNvSpPr>
            <a:spLocks noGrp="1" noChangeArrowheads="1"/>
          </p:cNvSpPr>
          <p:nvPr>
            <p:ph type="dt" sz="half" idx="10"/>
          </p:nvPr>
        </p:nvSpPr>
        <p:spPr>
          <a:xfrm>
            <a:off x="914400" y="6200775"/>
            <a:ext cx="2540000" cy="457200"/>
          </a:xfrm>
          <a:prstGeom prst="rect">
            <a:avLst/>
          </a:prstGeom>
          <a:ln/>
        </p:spPr>
        <p:txBody>
          <a:bodyPr/>
          <a:lstStyle>
            <a:lvl1pPr>
              <a:defRPr/>
            </a:lvl1pPr>
          </a:lstStyle>
          <a:p>
            <a:pPr>
              <a:defRPr/>
            </a:pPr>
            <a:fld id="{06F55095-8296-4A0D-AE88-756AB355F4C9}" type="datetime1">
              <a:rPr lang="en-US" smtClean="0"/>
              <a:t>6/17/2024</a:t>
            </a:fld>
            <a:endParaRPr lang="en-US"/>
          </a:p>
        </p:txBody>
      </p:sp>
      <p:sp>
        <p:nvSpPr>
          <p:cNvPr id="6" name="Rectangle 16"/>
          <p:cNvSpPr>
            <a:spLocks noGrp="1" noChangeArrowheads="1"/>
          </p:cNvSpPr>
          <p:nvPr>
            <p:ph type="ftr" sz="quarter" idx="11"/>
          </p:nvPr>
        </p:nvSpPr>
        <p:spPr>
          <a:xfrm>
            <a:off x="4165600" y="6200775"/>
            <a:ext cx="3860800" cy="457200"/>
          </a:xfrm>
          <a:prstGeom prst="rect">
            <a:avLst/>
          </a:prstGeom>
          <a:ln/>
        </p:spPr>
        <p:txBody>
          <a:bodyPr/>
          <a:lstStyle>
            <a:lvl1pPr>
              <a:defRPr/>
            </a:lvl1pPr>
          </a:lstStyle>
          <a:p>
            <a:pPr>
              <a:defRPr/>
            </a:pPr>
            <a:endParaRPr lang="en-US"/>
          </a:p>
        </p:txBody>
      </p:sp>
      <p:sp>
        <p:nvSpPr>
          <p:cNvPr id="10" name="Rectangle 19"/>
          <p:cNvSpPr>
            <a:spLocks noGrp="1" noChangeArrowheads="1"/>
          </p:cNvSpPr>
          <p:nvPr>
            <p:ph type="title"/>
          </p:nvPr>
        </p:nvSpPr>
        <p:spPr bwMode="auto">
          <a:xfrm>
            <a:off x="812800" y="274382"/>
            <a:ext cx="9513677" cy="66396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 name="Rectangle 17"/>
          <p:cNvSpPr>
            <a:spLocks noGrp="1" noChangeArrowheads="1"/>
          </p:cNvSpPr>
          <p:nvPr>
            <p:ph type="sldNum" sz="quarter" idx="4"/>
          </p:nvPr>
        </p:nvSpPr>
        <p:spPr>
          <a:xfrm>
            <a:off x="11663749" y="6585958"/>
            <a:ext cx="495300" cy="263805"/>
          </a:xfrm>
          <a:prstGeom prst="rect">
            <a:avLst/>
          </a:prstGeom>
          <a:ln/>
        </p:spPr>
        <p:txBody>
          <a:bodyPr/>
          <a:lstStyle>
            <a:lvl1pPr algn="ctr">
              <a:defRPr sz="900">
                <a:solidFill>
                  <a:srgbClr val="3F5AA8"/>
                </a:solidFill>
              </a:defRPr>
            </a:lvl1pPr>
          </a:lstStyle>
          <a:p>
            <a:pPr>
              <a:defRPr/>
            </a:pPr>
            <a:fld id="{0966DC23-5D75-4E55-94E0-8AC9A57DBD08}" type="slidenum">
              <a:rPr lang="en-US" smtClean="0"/>
              <a:pPr>
                <a:defRPr/>
              </a:pPr>
              <a:t>‹#›</a:t>
            </a:fld>
            <a:endParaRPr lang="en-US"/>
          </a:p>
        </p:txBody>
      </p:sp>
    </p:spTree>
    <p:extLst>
      <p:ext uri="{BB962C8B-B14F-4D97-AF65-F5344CB8AC3E}">
        <p14:creationId xmlns:p14="http://schemas.microsoft.com/office/powerpoint/2010/main" val="197403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432959"/>
            <a:ext cx="9680953" cy="607555"/>
          </a:xfrm>
          <a:prstGeom prst="rect">
            <a:avLst/>
          </a:prstGeom>
        </p:spPr>
        <p:txBody>
          <a:bodyPr vert="horz">
            <a:normAutofit/>
          </a:bodyPr>
          <a:lstStyle>
            <a:lvl1pPr>
              <a:lnSpc>
                <a:spcPct val="85000"/>
              </a:lnSpc>
              <a:defRPr sz="3200">
                <a:solidFill>
                  <a:schemeClr val="tx1"/>
                </a:solidFill>
              </a:defRPr>
            </a:lvl1pPr>
          </a:lstStyle>
          <a:p>
            <a:r>
              <a:rPr lang="en-US"/>
              <a:t>Click to edit Master title style Arial Bold</a:t>
            </a:r>
          </a:p>
        </p:txBody>
      </p:sp>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12192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781484" y="1519518"/>
            <a:ext cx="10572316" cy="4464423"/>
          </a:xfrm>
          <a:prstGeom prst="rect">
            <a:avLst/>
          </a:prstGeom>
        </p:spPr>
        <p:txBody>
          <a:bodyPr>
            <a:normAutofit/>
          </a:bodyPr>
          <a:lstStyle>
            <a:lvl1pPr>
              <a:defRPr sz="2400">
                <a:latin typeface="Copperplate Gothic Light" panose="020E0507020206020404" pitchFamily="34" charset="0"/>
                <a:cs typeface="Arial" panose="020B0604020202020204" pitchFamily="34" charset="0"/>
              </a:defRPr>
            </a:lvl1pPr>
            <a:lvl2pPr marL="461963" indent="-236538">
              <a:buClr>
                <a:srgbClr val="DF572A"/>
              </a:buClr>
              <a:buFont typeface="Arial" panose="020B0604020202020204" pitchFamily="34" charset="0"/>
              <a:buChar char="‒"/>
              <a:defRPr sz="2400">
                <a:solidFill>
                  <a:schemeClr val="tx1"/>
                </a:solidFill>
                <a:latin typeface="Copperplate Gothic Light" panose="020E0507020206020404" pitchFamily="34" charset="0"/>
                <a:cs typeface="Arial" panose="020B0604020202020204" pitchFamily="34" charset="0"/>
              </a:defRPr>
            </a:lvl2pPr>
            <a:lvl3pPr marL="688975" indent="-227013">
              <a:buClr>
                <a:srgbClr val="DF572A"/>
              </a:buClr>
              <a:defRPr sz="2400">
                <a:latin typeface="Copperplate Gothic Light" panose="020E0507020206020404" pitchFamily="34" charset="0"/>
                <a:cs typeface="Arial" panose="020B0604020202020204" pitchFamily="34" charset="0"/>
              </a:defRPr>
            </a:lvl3pPr>
            <a:lvl4pPr marL="914400" indent="-225425">
              <a:buClr>
                <a:srgbClr val="DF572A"/>
              </a:buClr>
              <a:defRPr sz="2400">
                <a:latin typeface="Copperplate Gothic Light" panose="020E0507020206020404" pitchFamily="34" charset="0"/>
                <a:cs typeface="Arial" panose="020B0604020202020204" pitchFamily="34" charset="0"/>
              </a:defRPr>
            </a:lvl4pPr>
            <a:lvl5pPr marL="1139825" indent="-225425">
              <a:buClr>
                <a:srgbClr val="DF572A"/>
              </a:buClr>
              <a:defRPr sz="2400">
                <a:latin typeface="Copperplate Gothic Light" panose="020E05070202060204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98763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appendix_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1"/>
            </p:custDataLst>
            <p:extLst>
              <p:ext uri="{D42A27DB-BD31-4B8C-83A1-F6EECF244321}">
                <p14:modId xmlns:p14="http://schemas.microsoft.com/office/powerpoint/2010/main" val="4097821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97CFAE-2D54-B14C-93BA-05695BD7EA7B}"/>
              </a:ext>
            </a:extLst>
          </p:cNvPr>
          <p:cNvSpPr>
            <a:spLocks noGrp="1"/>
          </p:cNvSpPr>
          <p:nvPr>
            <p:ph type="ctrTitle" hasCustomPrompt="1"/>
          </p:nvPr>
        </p:nvSpPr>
        <p:spPr>
          <a:xfrm>
            <a:off x="6037632" y="1698527"/>
            <a:ext cx="5324678" cy="2167357"/>
          </a:xfrm>
          <a:prstGeom prst="rect">
            <a:avLst/>
          </a:prstGeom>
        </p:spPr>
        <p:txBody>
          <a:bodyPr vert="horz" anchor="ctr">
            <a:noAutofit/>
          </a:bodyPr>
          <a:lstStyle>
            <a:lvl1pPr algn="l">
              <a:lnSpc>
                <a:spcPct val="100000"/>
              </a:lnSpc>
              <a:defRPr sz="3600">
                <a:solidFill>
                  <a:schemeClr val="tx1"/>
                </a:solidFill>
                <a:latin typeface="Times New Roman" panose="02020603050405020304" pitchFamily="18" charset="0"/>
                <a:cs typeface="Times New Roman" panose="02020603050405020304" pitchFamily="18" charset="0"/>
              </a:defRPr>
            </a:lvl1pPr>
          </a:lstStyle>
          <a:p>
            <a:r>
              <a:rPr lang="en-US"/>
              <a:t>Click to edit Appendix</a:t>
            </a:r>
          </a:p>
        </p:txBody>
      </p:sp>
      <p:pic>
        <p:nvPicPr>
          <p:cNvPr id="12" name="Picture 11" descr="Text&#10;&#10;Description automatically generated with medium confidence">
            <a:extLst>
              <a:ext uri="{FF2B5EF4-FFF2-40B4-BE49-F238E27FC236}">
                <a16:creationId xmlns:a16="http://schemas.microsoft.com/office/drawing/2014/main" id="{BEFB49D2-B17C-4BA4-9394-EE5B2E0F751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51573" y="5657940"/>
            <a:ext cx="2567473" cy="962803"/>
          </a:xfrm>
          <a:prstGeom prst="rect">
            <a:avLst/>
          </a:prstGeom>
        </p:spPr>
      </p:pic>
      <p:grpSp>
        <p:nvGrpSpPr>
          <p:cNvPr id="13" name="Group 12">
            <a:extLst>
              <a:ext uri="{FF2B5EF4-FFF2-40B4-BE49-F238E27FC236}">
                <a16:creationId xmlns:a16="http://schemas.microsoft.com/office/drawing/2014/main" id="{3E525BD1-398E-42F1-B305-083DA74A575B}"/>
              </a:ext>
            </a:extLst>
          </p:cNvPr>
          <p:cNvGrpSpPr/>
          <p:nvPr userDrawn="1"/>
        </p:nvGrpSpPr>
        <p:grpSpPr>
          <a:xfrm>
            <a:off x="-98636" y="3177"/>
            <a:ext cx="12291700" cy="6854824"/>
            <a:chOff x="-99700" y="0"/>
            <a:chExt cx="12291700" cy="6877665"/>
          </a:xfrm>
        </p:grpSpPr>
        <p:sp>
          <p:nvSpPr>
            <p:cNvPr id="14" name="Rectangle 13">
              <a:extLst>
                <a:ext uri="{FF2B5EF4-FFF2-40B4-BE49-F238E27FC236}">
                  <a16:creationId xmlns:a16="http://schemas.microsoft.com/office/drawing/2014/main" id="{6829CE93-B435-45A5-8F92-72FDBAABB912}"/>
                </a:ext>
              </a:extLst>
            </p:cNvPr>
            <p:cNvSpPr/>
            <p:nvPr userDrawn="1"/>
          </p:nvSpPr>
          <p:spPr>
            <a:xfrm>
              <a:off x="-98636" y="0"/>
              <a:ext cx="4454265" cy="6877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sp>
          <p:nvSpPr>
            <p:cNvPr id="15" name="Rectangle 14">
              <a:extLst>
                <a:ext uri="{FF2B5EF4-FFF2-40B4-BE49-F238E27FC236}">
                  <a16:creationId xmlns:a16="http://schemas.microsoft.com/office/drawing/2014/main" id="{AB7840D2-155F-43AA-86BE-2EA8A0E38576}"/>
                </a:ext>
              </a:extLst>
            </p:cNvPr>
            <p:cNvSpPr/>
            <p:nvPr userDrawn="1"/>
          </p:nvSpPr>
          <p:spPr>
            <a:xfrm>
              <a:off x="-98636" y="0"/>
              <a:ext cx="12290636" cy="1311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pic>
          <p:nvPicPr>
            <p:cNvPr id="17" name="Picture 16" descr="A close up of a wood surface&#10;&#10;Description automatically generated with low confidence">
              <a:extLst>
                <a:ext uri="{FF2B5EF4-FFF2-40B4-BE49-F238E27FC236}">
                  <a16:creationId xmlns:a16="http://schemas.microsoft.com/office/drawing/2014/main" id="{F4E19D00-2EF6-4864-8BE3-938B8320570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055" t="1225" r="943" b="52375"/>
            <a:stretch/>
          </p:blipFill>
          <p:spPr>
            <a:xfrm rot="10800000" flipH="1">
              <a:off x="-99700" y="0"/>
              <a:ext cx="872715" cy="6877664"/>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AFEAD60E-C7F8-44B7-9F7F-2F5C60C1EEDE}"/>
                </a:ext>
              </a:extLst>
            </p:cNvPr>
            <p:cNvPicPr>
              <a:picLocks noChangeAspect="1"/>
            </p:cNvPicPr>
            <p:nvPr userDrawn="1"/>
          </p:nvPicPr>
          <p:blipFill rotWithShape="1">
            <a:blip r:embed="rId7"/>
            <a:srcRect t="6973" b="4485"/>
            <a:stretch/>
          </p:blipFill>
          <p:spPr>
            <a:xfrm>
              <a:off x="1011531" y="1969594"/>
              <a:ext cx="4432273" cy="1649690"/>
            </a:xfrm>
            <a:prstGeom prst="rect">
              <a:avLst/>
            </a:prstGeom>
          </p:spPr>
        </p:pic>
        <p:cxnSp>
          <p:nvCxnSpPr>
            <p:cNvPr id="20" name="Straight Connector 19">
              <a:extLst>
                <a:ext uri="{FF2B5EF4-FFF2-40B4-BE49-F238E27FC236}">
                  <a16:creationId xmlns:a16="http://schemas.microsoft.com/office/drawing/2014/main" id="{A3915361-5642-4322-BC15-F7605F237553}"/>
                </a:ext>
              </a:extLst>
            </p:cNvPr>
            <p:cNvCxnSpPr>
              <a:cxnSpLocks/>
            </p:cNvCxnSpPr>
            <p:nvPr userDrawn="1"/>
          </p:nvCxnSpPr>
          <p:spPr>
            <a:xfrm>
              <a:off x="5749186" y="1698527"/>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5">
            <a:extLst>
              <a:ext uri="{FF2B5EF4-FFF2-40B4-BE49-F238E27FC236}">
                <a16:creationId xmlns:a16="http://schemas.microsoft.com/office/drawing/2014/main" id="{F2BB7CB8-2335-4A07-90B8-76DE4E6C370A}"/>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chemeClr val="tx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39421154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appendix">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B7840D2-155F-43AA-86BE-2EA8A0E38576}"/>
              </a:ext>
            </a:extLst>
          </p:cNvPr>
          <p:cNvSpPr/>
          <p:nvPr userDrawn="1"/>
        </p:nvSpPr>
        <p:spPr>
          <a:xfrm>
            <a:off x="-107686" y="3178"/>
            <a:ext cx="12290630" cy="1487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1"/>
            </p:custDataLst>
            <p:extLst>
              <p:ext uri="{D42A27DB-BD31-4B8C-83A1-F6EECF244321}">
                <p14:modId xmlns:p14="http://schemas.microsoft.com/office/powerpoint/2010/main" val="4097821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97CFAE-2D54-B14C-93BA-05695BD7EA7B}"/>
              </a:ext>
            </a:extLst>
          </p:cNvPr>
          <p:cNvSpPr>
            <a:spLocks noGrp="1"/>
          </p:cNvSpPr>
          <p:nvPr>
            <p:ph type="ctrTitle" hasCustomPrompt="1"/>
          </p:nvPr>
        </p:nvSpPr>
        <p:spPr>
          <a:xfrm>
            <a:off x="6037632" y="1698527"/>
            <a:ext cx="5324678" cy="2167357"/>
          </a:xfrm>
          <a:prstGeom prst="rect">
            <a:avLst/>
          </a:prstGeom>
        </p:spPr>
        <p:txBody>
          <a:bodyPr vert="horz" anchor="ctr">
            <a:noAutofit/>
          </a:bodyPr>
          <a:lstStyle>
            <a:lvl1pPr algn="l">
              <a:lnSpc>
                <a:spcPct val="100000"/>
              </a:lnSpc>
              <a:defRPr sz="3600">
                <a:solidFill>
                  <a:schemeClr val="tx1"/>
                </a:solidFill>
                <a:latin typeface="Times New Roman" panose="02020603050405020304" pitchFamily="18" charset="0"/>
                <a:cs typeface="Times New Roman" panose="02020603050405020304" pitchFamily="18" charset="0"/>
              </a:defRPr>
            </a:lvl1pPr>
          </a:lstStyle>
          <a:p>
            <a:r>
              <a:rPr lang="en-US"/>
              <a:t>Click to add text</a:t>
            </a:r>
          </a:p>
        </p:txBody>
      </p:sp>
      <p:pic>
        <p:nvPicPr>
          <p:cNvPr id="12" name="Picture 11" descr="Text&#10;&#10;Description automatically generated with medium confidence">
            <a:extLst>
              <a:ext uri="{FF2B5EF4-FFF2-40B4-BE49-F238E27FC236}">
                <a16:creationId xmlns:a16="http://schemas.microsoft.com/office/drawing/2014/main" id="{BEFB49D2-B17C-4BA4-9394-EE5B2E0F751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51573" y="5657940"/>
            <a:ext cx="2567473" cy="962803"/>
          </a:xfrm>
          <a:prstGeom prst="rect">
            <a:avLst/>
          </a:prstGeom>
        </p:spPr>
      </p:pic>
      <p:sp>
        <p:nvSpPr>
          <p:cNvPr id="14" name="Rectangle 13">
            <a:extLst>
              <a:ext uri="{FF2B5EF4-FFF2-40B4-BE49-F238E27FC236}">
                <a16:creationId xmlns:a16="http://schemas.microsoft.com/office/drawing/2014/main" id="{6829CE93-B435-45A5-8F92-72FDBAABB912}"/>
              </a:ext>
            </a:extLst>
          </p:cNvPr>
          <p:cNvSpPr/>
          <p:nvPr userDrawn="1"/>
        </p:nvSpPr>
        <p:spPr>
          <a:xfrm>
            <a:off x="-97572" y="3177"/>
            <a:ext cx="4454265" cy="6854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pic>
        <p:nvPicPr>
          <p:cNvPr id="17" name="Picture 16" descr="A close up of a wood surface&#10;&#10;Description automatically generated with low confidence">
            <a:extLst>
              <a:ext uri="{FF2B5EF4-FFF2-40B4-BE49-F238E27FC236}">
                <a16:creationId xmlns:a16="http://schemas.microsoft.com/office/drawing/2014/main" id="{F4E19D00-2EF6-4864-8BE3-938B8320570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055" t="1225" r="943" b="52375"/>
          <a:stretch/>
        </p:blipFill>
        <p:spPr>
          <a:xfrm rot="16200000" flipH="1">
            <a:off x="5873927" y="-5994218"/>
            <a:ext cx="336459" cy="12299687"/>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AFEAD60E-C7F8-44B7-9F7F-2F5C60C1EEDE}"/>
              </a:ext>
            </a:extLst>
          </p:cNvPr>
          <p:cNvPicPr>
            <a:picLocks noChangeAspect="1"/>
          </p:cNvPicPr>
          <p:nvPr userDrawn="1"/>
        </p:nvPicPr>
        <p:blipFill rotWithShape="1">
          <a:blip r:embed="rId7"/>
          <a:srcRect t="6973" b="4485"/>
          <a:stretch/>
        </p:blipFill>
        <p:spPr>
          <a:xfrm>
            <a:off x="1012595" y="1966230"/>
            <a:ext cx="4432273" cy="1644211"/>
          </a:xfrm>
          <a:prstGeom prst="rect">
            <a:avLst/>
          </a:prstGeom>
        </p:spPr>
      </p:pic>
      <p:cxnSp>
        <p:nvCxnSpPr>
          <p:cNvPr id="20" name="Straight Connector 19">
            <a:extLst>
              <a:ext uri="{FF2B5EF4-FFF2-40B4-BE49-F238E27FC236}">
                <a16:creationId xmlns:a16="http://schemas.microsoft.com/office/drawing/2014/main" id="{A3915361-5642-4322-BC15-F7605F237553}"/>
              </a:ext>
            </a:extLst>
          </p:cNvPr>
          <p:cNvCxnSpPr>
            <a:cxnSpLocks/>
          </p:cNvCxnSpPr>
          <p:nvPr userDrawn="1"/>
        </p:nvCxnSpPr>
        <p:spPr>
          <a:xfrm>
            <a:off x="5750250" y="1696063"/>
            <a:ext cx="0" cy="2160159"/>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sp>
        <p:nvSpPr>
          <p:cNvPr id="21" name="Slide Number Placeholder 5">
            <a:extLst>
              <a:ext uri="{FF2B5EF4-FFF2-40B4-BE49-F238E27FC236}">
                <a16:creationId xmlns:a16="http://schemas.microsoft.com/office/drawing/2014/main" id="{F2BB7CB8-2335-4A07-90B8-76DE4E6C370A}"/>
              </a:ext>
            </a:extLst>
          </p:cNvPr>
          <p:cNvSpPr>
            <a:spLocks noGrp="1"/>
          </p:cNvSpPr>
          <p:nvPr userDrawn="1">
            <p:ph type="sldNum" sz="quarter" idx="4"/>
          </p:nvPr>
        </p:nvSpPr>
        <p:spPr>
          <a:xfrm>
            <a:off x="10990217" y="6577563"/>
            <a:ext cx="1201783" cy="280437"/>
          </a:xfrm>
          <a:prstGeom prst="rect">
            <a:avLst/>
          </a:prstGeom>
        </p:spPr>
        <p:txBody>
          <a:bodyPr>
            <a:noAutofit/>
          </a:bodyPr>
          <a:lstStyle>
            <a:lvl1pPr algn="r">
              <a:defRPr sz="900">
                <a:solidFill>
                  <a:schemeClr val="tx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cxnSp>
        <p:nvCxnSpPr>
          <p:cNvPr id="16" name="Straight Connector 15">
            <a:extLst>
              <a:ext uri="{FF2B5EF4-FFF2-40B4-BE49-F238E27FC236}">
                <a16:creationId xmlns:a16="http://schemas.microsoft.com/office/drawing/2014/main" id="{BA0B8490-C9AF-4BB7-980F-1E2D01EBA3B7}"/>
              </a:ext>
            </a:extLst>
          </p:cNvPr>
          <p:cNvCxnSpPr>
            <a:cxnSpLocks/>
          </p:cNvCxnSpPr>
          <p:nvPr userDrawn="1"/>
        </p:nvCxnSpPr>
        <p:spPr>
          <a:xfrm>
            <a:off x="489527" y="5588878"/>
            <a:ext cx="11058238" cy="0"/>
          </a:xfrm>
          <a:prstGeom prst="line">
            <a:avLst/>
          </a:prstGeom>
          <a:ln w="12700">
            <a:solidFill>
              <a:srgbClr val="BB5D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3190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407559"/>
            <a:ext cx="9680953" cy="607555"/>
          </a:xfrm>
          <a:prstGeom prst="rect">
            <a:avLst/>
          </a:prstGeom>
        </p:spPr>
        <p:txBody>
          <a:bodyPr vert="horz">
            <a:noAutofit/>
          </a:bodyPr>
          <a:lstStyle>
            <a:lvl1pPr>
              <a:lnSpc>
                <a:spcPct val="85000"/>
              </a:lnSpc>
              <a:defRPr sz="320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 Times new roman</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781484" y="1519518"/>
            <a:ext cx="10572316" cy="4464423"/>
          </a:xfrm>
          <a:prstGeom prst="rect">
            <a:avLst/>
          </a:prstGeom>
        </p:spPr>
        <p:txBody>
          <a:bodyPr>
            <a:noAutofit/>
          </a:bodyPr>
          <a:lstStyle>
            <a:lvl1pPr>
              <a:buClr>
                <a:srgbClr val="BB5D00"/>
              </a:buClr>
              <a:buSzPct val="110000"/>
              <a:defRPr sz="2400">
                <a:latin typeface="Times New Roman" panose="02020603050405020304" pitchFamily="18" charset="0"/>
                <a:cs typeface="Times New Roman" panose="02020603050405020304" pitchFamily="18" charset="0"/>
              </a:defRPr>
            </a:lvl1pPr>
            <a:lvl2pPr marL="571500" indent="-285750">
              <a:buClr>
                <a:srgbClr val="BB5D00"/>
              </a:buClr>
              <a:buFont typeface="Arial" panose="020B0604020202020204" pitchFamily="34" charset="0"/>
              <a:buChar char="‒"/>
              <a:defRPr sz="2200">
                <a:solidFill>
                  <a:schemeClr val="tx1"/>
                </a:solidFill>
                <a:latin typeface="Times New Roman" panose="02020603050405020304" pitchFamily="18" charset="0"/>
                <a:cs typeface="Times New Roman" panose="02020603050405020304" pitchFamily="18" charset="0"/>
              </a:defRPr>
            </a:lvl2pPr>
            <a:lvl3pPr marL="688975" indent="-227013">
              <a:buClr>
                <a:srgbClr val="BB5D00"/>
              </a:buClr>
              <a:buSzPct val="85000"/>
              <a:buFont typeface="Courier New" panose="02070309020205020404" pitchFamily="49" charset="0"/>
              <a:buChar char="o"/>
              <a:defRPr lang="en-US" sz="2000" b="0" i="0" kern="1200" dirty="0">
                <a:solidFill>
                  <a:schemeClr val="tx1"/>
                </a:solidFill>
                <a:latin typeface="Times New Roman" panose="02020603050405020304" pitchFamily="18" charset="0"/>
                <a:ea typeface="+mn-ea"/>
                <a:cs typeface="Times New Roman" panose="02020603050405020304" pitchFamily="18" charset="0"/>
              </a:defRPr>
            </a:lvl3pPr>
            <a:lvl4pPr marL="914400" indent="-225425">
              <a:buClr>
                <a:srgbClr val="BB5D00"/>
              </a:buClr>
              <a:buSzPct val="95000"/>
              <a:defRPr sz="1800">
                <a:latin typeface="Times New Roman" panose="02020603050405020304" pitchFamily="18" charset="0"/>
                <a:cs typeface="Times New Roman" panose="02020603050405020304" pitchFamily="18" charset="0"/>
              </a:defRPr>
            </a:lvl4pPr>
            <a:lvl5pPr marL="1139825" indent="-225425">
              <a:buClr>
                <a:srgbClr val="BB5D00"/>
              </a:buClr>
              <a:buFont typeface="Arial" panose="020B0604020202020204" pitchFamily="34" charset="0"/>
              <a:buChar char="–"/>
              <a:defRPr sz="1600">
                <a:latin typeface="Times New Roman" panose="02020603050405020304" pitchFamily="18" charset="0"/>
                <a:cs typeface="Times New Roman" panose="020206030504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F97A209C-879B-4793-A1F6-391624282FE2}"/>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chemeClr val="tx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28098763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sub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16408282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311508"/>
            <a:ext cx="9680953" cy="532804"/>
          </a:xfrm>
          <a:prstGeom prst="rect">
            <a:avLst/>
          </a:prstGeom>
        </p:spPr>
        <p:txBody>
          <a:bodyPr vert="horz">
            <a:noAutofit/>
          </a:bodyPr>
          <a:lstStyle>
            <a:lvl1pPr>
              <a:lnSpc>
                <a:spcPct val="85000"/>
              </a:lnSpc>
              <a:defRPr sz="280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 Times new Roman</a:t>
            </a:r>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781484" y="1519518"/>
            <a:ext cx="10572316" cy="4464423"/>
          </a:xfrm>
          <a:prstGeom prst="rect">
            <a:avLst/>
          </a:prstGeom>
        </p:spPr>
        <p:txBody>
          <a:bodyPr>
            <a:noAutofit/>
          </a:bodyPr>
          <a:lstStyle>
            <a:lvl1pPr>
              <a:buClr>
                <a:srgbClr val="BB5D00"/>
              </a:buClr>
              <a:buSzPct val="110000"/>
              <a:defRPr sz="2400">
                <a:latin typeface="Times New Roman" panose="02020603050405020304" pitchFamily="18" charset="0"/>
                <a:cs typeface="Times New Roman" panose="02020603050405020304" pitchFamily="18" charset="0"/>
              </a:defRPr>
            </a:lvl1pPr>
            <a:lvl2pPr marL="571500" indent="-285750">
              <a:buClr>
                <a:srgbClr val="BB5D00"/>
              </a:buClr>
              <a:buFont typeface="Arial" panose="020B0604020202020204" pitchFamily="34" charset="0"/>
              <a:buChar char="‒"/>
              <a:defRPr sz="2200">
                <a:solidFill>
                  <a:schemeClr val="tx1"/>
                </a:solidFill>
                <a:latin typeface="Times New Roman" panose="02020603050405020304" pitchFamily="18" charset="0"/>
                <a:cs typeface="Times New Roman" panose="02020603050405020304" pitchFamily="18" charset="0"/>
              </a:defRPr>
            </a:lvl2pPr>
            <a:lvl3pPr marL="688975" indent="-227013">
              <a:buClr>
                <a:srgbClr val="BB5D00"/>
              </a:buClr>
              <a:buSzPct val="85000"/>
              <a:buFont typeface="Courier New" panose="02070309020205020404" pitchFamily="49" charset="0"/>
              <a:buChar char="o"/>
              <a:defRPr lang="en-US" sz="2000" b="0" i="0" kern="1200" dirty="0">
                <a:solidFill>
                  <a:schemeClr val="tx1"/>
                </a:solidFill>
                <a:latin typeface="Times New Roman" panose="02020603050405020304" pitchFamily="18" charset="0"/>
                <a:ea typeface="+mn-ea"/>
                <a:cs typeface="Times New Roman" panose="02020603050405020304" pitchFamily="18" charset="0"/>
              </a:defRPr>
            </a:lvl3pPr>
            <a:lvl4pPr marL="914400" indent="-225425">
              <a:buClr>
                <a:srgbClr val="BB5D00"/>
              </a:buClr>
              <a:buSzPct val="95000"/>
              <a:defRPr sz="1800">
                <a:latin typeface="Times New Roman" panose="02020603050405020304" pitchFamily="18" charset="0"/>
                <a:cs typeface="Times New Roman" panose="02020603050405020304" pitchFamily="18" charset="0"/>
              </a:defRPr>
            </a:lvl4pPr>
            <a:lvl5pPr marL="1200150" indent="-285750">
              <a:buClr>
                <a:srgbClr val="BB5D00"/>
              </a:buClr>
              <a:defRPr lang="en-US" sz="1600" b="0" i="0" kern="1200" dirty="0">
                <a:solidFill>
                  <a:schemeClr val="tx1"/>
                </a:solidFill>
                <a:latin typeface="Times New Roman" panose="02020603050405020304" pitchFamily="18" charset="0"/>
                <a:ea typeface="+mn-ea"/>
                <a:cs typeface="Times New Roman" panose="020206030504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marL="1139825" lvl="4" indent="-225425" algn="l" defTabSz="914400" rtl="0" eaLnBrk="1" latinLnBrk="0" hangingPunct="1">
              <a:lnSpc>
                <a:spcPct val="90000"/>
              </a:lnSpc>
              <a:spcBef>
                <a:spcPts val="500"/>
              </a:spcBef>
              <a:buClr>
                <a:srgbClr val="BB5D00"/>
              </a:buClr>
              <a:buFont typeface="Arial" panose="020B0604020202020204" pitchFamily="34" charset="0"/>
              <a:buChar char="–"/>
            </a:pPr>
            <a:r>
              <a:rPr lang="en-US"/>
              <a:t>Fifth level</a:t>
            </a:r>
          </a:p>
        </p:txBody>
      </p:sp>
      <p:sp>
        <p:nvSpPr>
          <p:cNvPr id="8" name="Subtitle 2">
            <a:extLst>
              <a:ext uri="{FF2B5EF4-FFF2-40B4-BE49-F238E27FC236}">
                <a16:creationId xmlns:a16="http://schemas.microsoft.com/office/drawing/2014/main" id="{DC7805AE-83AC-40B4-88BE-27938D6B0A14}"/>
              </a:ext>
            </a:extLst>
          </p:cNvPr>
          <p:cNvSpPr>
            <a:spLocks noGrp="1"/>
          </p:cNvSpPr>
          <p:nvPr>
            <p:ph type="subTitle" idx="13"/>
          </p:nvPr>
        </p:nvSpPr>
        <p:spPr>
          <a:xfrm>
            <a:off x="781483" y="778995"/>
            <a:ext cx="9680953" cy="311849"/>
          </a:xfrm>
          <a:prstGeom prst="rect">
            <a:avLst/>
          </a:prstGeom>
        </p:spPr>
        <p:txBody>
          <a:bodyPr>
            <a:noAutofit/>
          </a:bodyPr>
          <a:lstStyle>
            <a:lvl1pPr marL="0" indent="0" algn="l">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E6AB2AEA-A29E-4142-80F2-FE4929AC6C85}"/>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228123724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eme colo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2A385F-36DD-46FB-A566-F5EABF7F0EE1}"/>
              </a:ext>
            </a:extLst>
          </p:cNvPr>
          <p:cNvSpPr/>
          <p:nvPr userDrawn="1"/>
        </p:nvSpPr>
        <p:spPr>
          <a:xfrm>
            <a:off x="3176" y="1123503"/>
            <a:ext cx="12188824" cy="15693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6593632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407559"/>
            <a:ext cx="9680953" cy="607555"/>
          </a:xfrm>
          <a:prstGeom prst="rect">
            <a:avLst/>
          </a:prstGeom>
        </p:spPr>
        <p:txBody>
          <a:bodyPr vert="horz">
            <a:noAutofit/>
          </a:bodyPr>
          <a:lstStyle>
            <a:lvl1pPr>
              <a:lnSpc>
                <a:spcPct val="85000"/>
              </a:lnSpc>
              <a:defRPr sz="320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 Arial Bold</a:t>
            </a:r>
          </a:p>
        </p:txBody>
      </p:sp>
      <p:sp>
        <p:nvSpPr>
          <p:cNvPr id="11" name="Rectangle 10">
            <a:extLst>
              <a:ext uri="{FF2B5EF4-FFF2-40B4-BE49-F238E27FC236}">
                <a16:creationId xmlns:a16="http://schemas.microsoft.com/office/drawing/2014/main" id="{8793DBAB-33E2-42FF-8425-76A9F1C1A2E7}"/>
              </a:ext>
            </a:extLst>
          </p:cNvPr>
          <p:cNvSpPr/>
          <p:nvPr userDrawn="1"/>
        </p:nvSpPr>
        <p:spPr>
          <a:xfrm>
            <a:off x="9192818" y="2882263"/>
            <a:ext cx="2908985" cy="327998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CA6F5BF-D6F4-4749-A47E-53D716145806}"/>
              </a:ext>
            </a:extLst>
          </p:cNvPr>
          <p:cNvSpPr/>
          <p:nvPr userDrawn="1"/>
        </p:nvSpPr>
        <p:spPr>
          <a:xfrm>
            <a:off x="408999" y="4930439"/>
            <a:ext cx="372486" cy="1231804"/>
          </a:xfrm>
          <a:prstGeom prst="rect">
            <a:avLst/>
          </a:prstGeom>
          <a:gradFill>
            <a:gsLst>
              <a:gs pos="25000">
                <a:srgbClr val="FEC745"/>
              </a:gs>
              <a:gs pos="0">
                <a:srgbClr val="E18332"/>
              </a:gs>
              <a:gs pos="100000">
                <a:srgbClr val="9B532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4019F31B-DDC9-4E7A-8A22-64E121314F2B}"/>
              </a:ext>
            </a:extLst>
          </p:cNvPr>
          <p:cNvSpPr/>
          <p:nvPr userDrawn="1"/>
        </p:nvSpPr>
        <p:spPr>
          <a:xfrm>
            <a:off x="820070" y="4926247"/>
            <a:ext cx="405119" cy="1231803"/>
          </a:xfrm>
          <a:prstGeom prst="rect">
            <a:avLst/>
          </a:prstGeom>
          <a:gradFill>
            <a:gsLst>
              <a:gs pos="49000">
                <a:srgbClr val="4AA4C6"/>
              </a:gs>
              <a:gs pos="0">
                <a:srgbClr val="B5E4F7"/>
              </a:gs>
              <a:gs pos="100000">
                <a:srgbClr val="224A9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91F31CCD-F890-447A-9CAD-5CC502170E1A}"/>
              </a:ext>
            </a:extLst>
          </p:cNvPr>
          <p:cNvSpPr/>
          <p:nvPr userDrawn="1"/>
        </p:nvSpPr>
        <p:spPr>
          <a:xfrm>
            <a:off x="1694431" y="4951440"/>
            <a:ext cx="387623" cy="1206610"/>
          </a:xfrm>
          <a:prstGeom prst="rect">
            <a:avLst/>
          </a:prstGeom>
          <a:gradFill>
            <a:gsLst>
              <a:gs pos="49000">
                <a:schemeClr val="accent2">
                  <a:lumMod val="75000"/>
                </a:schemeClr>
              </a:gs>
              <a:gs pos="0">
                <a:schemeClr val="accent4">
                  <a:lumMod val="40000"/>
                  <a:lumOff val="60000"/>
                </a:schemeClr>
              </a:gs>
              <a:gs pos="100000">
                <a:srgbClr val="8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515EF54-6962-4147-A6E8-DD2B1E6DB412}"/>
              </a:ext>
            </a:extLst>
          </p:cNvPr>
          <p:cNvSpPr txBox="1"/>
          <p:nvPr userDrawn="1"/>
        </p:nvSpPr>
        <p:spPr>
          <a:xfrm>
            <a:off x="352740" y="4602400"/>
            <a:ext cx="3132533"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Additional color selection</a:t>
            </a:r>
          </a:p>
        </p:txBody>
      </p:sp>
      <p:sp>
        <p:nvSpPr>
          <p:cNvPr id="21" name="Rectangle 20">
            <a:extLst>
              <a:ext uri="{FF2B5EF4-FFF2-40B4-BE49-F238E27FC236}">
                <a16:creationId xmlns:a16="http://schemas.microsoft.com/office/drawing/2014/main" id="{98B1EFD2-16AB-44D7-A868-706CF677CC4E}"/>
              </a:ext>
            </a:extLst>
          </p:cNvPr>
          <p:cNvSpPr/>
          <p:nvPr userDrawn="1"/>
        </p:nvSpPr>
        <p:spPr>
          <a:xfrm>
            <a:off x="1281270" y="4938844"/>
            <a:ext cx="357080" cy="1231802"/>
          </a:xfrm>
          <a:prstGeom prst="rect">
            <a:avLst/>
          </a:prstGeom>
          <a:gradFill>
            <a:gsLst>
              <a:gs pos="49000">
                <a:srgbClr val="FEC745"/>
              </a:gs>
              <a:gs pos="0">
                <a:srgbClr val="F59948"/>
              </a:gs>
              <a:gs pos="100000">
                <a:srgbClr val="E1833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4EA2D2EB-13B1-4028-AC06-B66CBA66A76B}"/>
              </a:ext>
            </a:extLst>
          </p:cNvPr>
          <p:cNvSpPr/>
          <p:nvPr userDrawn="1"/>
        </p:nvSpPr>
        <p:spPr>
          <a:xfrm>
            <a:off x="2185798" y="4951439"/>
            <a:ext cx="505741" cy="1206609"/>
          </a:xfrm>
          <a:prstGeom prst="rect">
            <a:avLst/>
          </a:prstGeom>
          <a:gradFill>
            <a:gsLst>
              <a:gs pos="40000">
                <a:srgbClr val="1D88C6"/>
              </a:gs>
              <a:gs pos="0">
                <a:srgbClr val="B5E4F7"/>
              </a:gs>
              <a:gs pos="100000">
                <a:srgbClr val="09457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852F6261-B011-4584-B2D0-D5D35E673AD0}"/>
              </a:ext>
            </a:extLst>
          </p:cNvPr>
          <p:cNvSpPr txBox="1"/>
          <p:nvPr userDrawn="1"/>
        </p:nvSpPr>
        <p:spPr>
          <a:xfrm>
            <a:off x="1281270" y="1321775"/>
            <a:ext cx="10110835" cy="1200329"/>
          </a:xfrm>
          <a:prstGeom prst="rect">
            <a:avLst/>
          </a:prstGeom>
          <a:noFill/>
        </p:spPr>
        <p:txBody>
          <a:bodyPr wrap="square" rtlCol="0">
            <a:noAutofit/>
          </a:bodyPr>
          <a:lstStyle/>
          <a:p>
            <a:pPr marL="342900" indent="-342900">
              <a:buFont typeface="+mj-lt"/>
              <a:buAutoNum type="arabicPeriod"/>
            </a:pPr>
            <a:r>
              <a:rPr lang="en-US" b="1" u="sng">
                <a:latin typeface="Times New Roman" panose="02020603050405020304" pitchFamily="18" charset="0"/>
                <a:cs typeface="Times New Roman" panose="02020603050405020304" pitchFamily="18" charset="0"/>
              </a:rPr>
              <a:t>2023 The Power of Copper </a:t>
            </a:r>
            <a:r>
              <a:rPr lang="en-US">
                <a:latin typeface="Times New Roman" panose="02020603050405020304" pitchFamily="18" charset="0"/>
                <a:cs typeface="Times New Roman" panose="02020603050405020304" pitchFamily="18" charset="0"/>
              </a:rPr>
              <a:t>color theme</a:t>
            </a:r>
          </a:p>
          <a:p>
            <a:pPr marL="342900" indent="-342900">
              <a:buFont typeface="+mj-lt"/>
              <a:buAutoNum type="arabicPeriod"/>
            </a:pPr>
            <a:r>
              <a:rPr lang="en-US">
                <a:latin typeface="Times New Roman" panose="02020603050405020304" pitchFamily="18" charset="0"/>
                <a:cs typeface="Times New Roman" panose="02020603050405020304" pitchFamily="18" charset="0"/>
              </a:rPr>
              <a:t>Select View/Slide Master</a:t>
            </a:r>
          </a:p>
          <a:p>
            <a:pPr marL="342900" indent="-342900">
              <a:buFont typeface="+mj-lt"/>
              <a:buAutoNum type="arabicPeriod"/>
            </a:pPr>
            <a:r>
              <a:rPr lang="en-US">
                <a:latin typeface="Times New Roman" panose="02020603050405020304" pitchFamily="18" charset="0"/>
                <a:cs typeface="Times New Roman" panose="02020603050405020304" pitchFamily="18" charset="0"/>
              </a:rPr>
              <a:t>Select Theme Colors</a:t>
            </a:r>
          </a:p>
          <a:p>
            <a:pPr marL="342900" indent="-342900">
              <a:buFont typeface="+mj-lt"/>
              <a:buAutoNum type="arabicPeriod"/>
            </a:pPr>
            <a:r>
              <a:rPr lang="en-US">
                <a:latin typeface="Times New Roman" panose="02020603050405020304" pitchFamily="18" charset="0"/>
                <a:cs typeface="Times New Roman" panose="02020603050405020304" pitchFamily="18" charset="0"/>
              </a:rPr>
              <a:t>Under </a:t>
            </a:r>
            <a:r>
              <a:rPr lang="en-US" u="sng">
                <a:latin typeface="Times New Roman" panose="02020603050405020304" pitchFamily="18" charset="0"/>
                <a:cs typeface="Times New Roman" panose="02020603050405020304" pitchFamily="18" charset="0"/>
              </a:rPr>
              <a:t>Custom</a:t>
            </a:r>
            <a:r>
              <a:rPr lang="en-US">
                <a:latin typeface="Times New Roman" panose="02020603050405020304" pitchFamily="18" charset="0"/>
                <a:cs typeface="Times New Roman" panose="02020603050405020304" pitchFamily="18" charset="0"/>
              </a:rPr>
              <a:t> select 2023 theme</a:t>
            </a:r>
          </a:p>
        </p:txBody>
      </p:sp>
      <p:sp>
        <p:nvSpPr>
          <p:cNvPr id="25" name="TextBox 24">
            <a:extLst>
              <a:ext uri="{FF2B5EF4-FFF2-40B4-BE49-F238E27FC236}">
                <a16:creationId xmlns:a16="http://schemas.microsoft.com/office/drawing/2014/main" id="{015E4230-DA07-43A5-B327-DCC0FA46F099}"/>
              </a:ext>
            </a:extLst>
          </p:cNvPr>
          <p:cNvSpPr txBox="1"/>
          <p:nvPr userDrawn="1"/>
        </p:nvSpPr>
        <p:spPr>
          <a:xfrm>
            <a:off x="437220" y="2913247"/>
            <a:ext cx="2267559" cy="369332"/>
          </a:xfrm>
          <a:prstGeom prst="rect">
            <a:avLst/>
          </a:prstGeom>
          <a:noFill/>
        </p:spPr>
        <p:txBody>
          <a:bodyPr wrap="square" rtlCol="0">
            <a:noAutofit/>
          </a:bodyPr>
          <a:lstStyle/>
          <a:p>
            <a:r>
              <a:rPr lang="en-US">
                <a:latin typeface="Times New Roman" panose="02020603050405020304" pitchFamily="18" charset="0"/>
                <a:cs typeface="Times New Roman" panose="02020603050405020304" pitchFamily="18" charset="0"/>
              </a:rPr>
              <a:t>Main color selection</a:t>
            </a:r>
          </a:p>
        </p:txBody>
      </p:sp>
      <p:sp>
        <p:nvSpPr>
          <p:cNvPr id="26" name="TextBox 25">
            <a:extLst>
              <a:ext uri="{FF2B5EF4-FFF2-40B4-BE49-F238E27FC236}">
                <a16:creationId xmlns:a16="http://schemas.microsoft.com/office/drawing/2014/main" id="{AAE48A92-74AE-4DC9-9674-B700DC5BA983}"/>
              </a:ext>
            </a:extLst>
          </p:cNvPr>
          <p:cNvSpPr txBox="1"/>
          <p:nvPr userDrawn="1"/>
        </p:nvSpPr>
        <p:spPr>
          <a:xfrm>
            <a:off x="4261665" y="2764922"/>
            <a:ext cx="1234146" cy="461665"/>
          </a:xfrm>
          <a:prstGeom prst="rect">
            <a:avLst/>
          </a:prstGeom>
          <a:noFill/>
        </p:spPr>
        <p:txBody>
          <a:bodyPr wrap="square" rtlCol="0">
            <a:noAutofit/>
          </a:bodyPr>
          <a:lstStyle/>
          <a:p>
            <a:r>
              <a:rPr lang="en-US" sz="1200" b="1" i="1">
                <a:solidFill>
                  <a:schemeClr val="tx1"/>
                </a:solidFill>
                <a:latin typeface="Arial" panose="020B0604020202020204" pitchFamily="34" charset="0"/>
                <a:cs typeface="Arial" panose="020B0604020202020204" pitchFamily="34" charset="0"/>
              </a:rPr>
              <a:t>White for dark background</a:t>
            </a:r>
            <a:endParaRPr lang="en-US" sz="1200" b="1" i="1">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E6DF2025-16B1-4CBD-9B88-2EFC9132F245}"/>
              </a:ext>
            </a:extLst>
          </p:cNvPr>
          <p:cNvSpPr/>
          <p:nvPr userDrawn="1"/>
        </p:nvSpPr>
        <p:spPr>
          <a:xfrm>
            <a:off x="379827" y="3489254"/>
            <a:ext cx="275897" cy="245798"/>
          </a:xfrm>
          <a:prstGeom prst="rect">
            <a:avLst/>
          </a:prstGeom>
          <a:solidFill>
            <a:srgbClr val="E14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93D22604-93BB-4B3B-A1D3-1797F1EF46EE}"/>
              </a:ext>
            </a:extLst>
          </p:cNvPr>
          <p:cNvSpPr/>
          <p:nvPr userDrawn="1"/>
        </p:nvSpPr>
        <p:spPr>
          <a:xfrm>
            <a:off x="1088300" y="3489254"/>
            <a:ext cx="275897" cy="245798"/>
          </a:xfrm>
          <a:prstGeom prst="rect">
            <a:avLst/>
          </a:prstGeom>
          <a:solidFill>
            <a:srgbClr val="E18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BB9A3566-3339-47CB-AC83-7210A147E4E2}"/>
              </a:ext>
            </a:extLst>
          </p:cNvPr>
          <p:cNvSpPr/>
          <p:nvPr userDrawn="1"/>
        </p:nvSpPr>
        <p:spPr>
          <a:xfrm>
            <a:off x="1754257" y="3489254"/>
            <a:ext cx="275897" cy="245798"/>
          </a:xfrm>
          <a:prstGeom prst="rect">
            <a:avLst/>
          </a:prstGeom>
          <a:solidFill>
            <a:srgbClr val="FEC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C78F39C0-859E-4629-AA42-567829112258}"/>
              </a:ext>
            </a:extLst>
          </p:cNvPr>
          <p:cNvSpPr/>
          <p:nvPr userDrawn="1"/>
        </p:nvSpPr>
        <p:spPr>
          <a:xfrm>
            <a:off x="3005530" y="3489254"/>
            <a:ext cx="275897" cy="245798"/>
          </a:xfrm>
          <a:prstGeom prst="rect">
            <a:avLst/>
          </a:prstGeom>
          <a:solidFill>
            <a:srgbClr val="2C7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C95D5E78-F72C-4BDD-A3A9-3E7813D191A2}"/>
              </a:ext>
            </a:extLst>
          </p:cNvPr>
          <p:cNvSpPr/>
          <p:nvPr userDrawn="1"/>
        </p:nvSpPr>
        <p:spPr>
          <a:xfrm>
            <a:off x="5385696" y="3489254"/>
            <a:ext cx="275897" cy="24579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87628E13-A876-461E-BFD7-30D3AE5D6F82}"/>
              </a:ext>
            </a:extLst>
          </p:cNvPr>
          <p:cNvSpPr/>
          <p:nvPr userDrawn="1"/>
        </p:nvSpPr>
        <p:spPr>
          <a:xfrm>
            <a:off x="3572360" y="3489254"/>
            <a:ext cx="275897" cy="245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369665F1-D8A9-476E-8F35-A25F1163EAA5}"/>
              </a:ext>
            </a:extLst>
          </p:cNvPr>
          <p:cNvSpPr/>
          <p:nvPr userDrawn="1"/>
        </p:nvSpPr>
        <p:spPr>
          <a:xfrm>
            <a:off x="4855250" y="3484877"/>
            <a:ext cx="275897" cy="245798"/>
          </a:xfrm>
          <a:prstGeom prst="rect">
            <a:avLst/>
          </a:prstGeom>
          <a:solidFill>
            <a:srgbClr val="339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graphicFrame>
        <p:nvGraphicFramePr>
          <p:cNvPr id="35" name="Chart 34">
            <a:extLst>
              <a:ext uri="{FF2B5EF4-FFF2-40B4-BE49-F238E27FC236}">
                <a16:creationId xmlns:a16="http://schemas.microsoft.com/office/drawing/2014/main" id="{72879B0A-F99E-40E5-B700-799F77DD6828}"/>
              </a:ext>
            </a:extLst>
          </p:cNvPr>
          <p:cNvGraphicFramePr/>
          <p:nvPr userDrawn="1">
            <p:extLst>
              <p:ext uri="{D42A27DB-BD31-4B8C-83A1-F6EECF244321}">
                <p14:modId xmlns:p14="http://schemas.microsoft.com/office/powerpoint/2010/main" val="1281395332"/>
              </p:ext>
            </p:extLst>
          </p:nvPr>
        </p:nvGraphicFramePr>
        <p:xfrm>
          <a:off x="6549001" y="3044858"/>
          <a:ext cx="5231928" cy="3487952"/>
        </p:xfrm>
        <a:graphic>
          <a:graphicData uri="http://schemas.openxmlformats.org/drawingml/2006/chart">
            <c:chart xmlns:c="http://schemas.openxmlformats.org/drawingml/2006/chart" xmlns:r="http://schemas.openxmlformats.org/officeDocument/2006/relationships" r:id="rId5"/>
          </a:graphicData>
        </a:graphic>
      </p:graphicFrame>
      <p:sp>
        <p:nvSpPr>
          <p:cNvPr id="36" name="Rectangle 35">
            <a:extLst>
              <a:ext uri="{FF2B5EF4-FFF2-40B4-BE49-F238E27FC236}">
                <a16:creationId xmlns:a16="http://schemas.microsoft.com/office/drawing/2014/main" id="{4C018436-5F86-4927-B055-EACE768BAB44}"/>
              </a:ext>
            </a:extLst>
          </p:cNvPr>
          <p:cNvSpPr/>
          <p:nvPr userDrawn="1"/>
        </p:nvSpPr>
        <p:spPr>
          <a:xfrm>
            <a:off x="4176124" y="3477162"/>
            <a:ext cx="275897" cy="245798"/>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graphicFrame>
        <p:nvGraphicFramePr>
          <p:cNvPr id="37" name="Chart 36">
            <a:extLst>
              <a:ext uri="{FF2B5EF4-FFF2-40B4-BE49-F238E27FC236}">
                <a16:creationId xmlns:a16="http://schemas.microsoft.com/office/drawing/2014/main" id="{DE492359-65CB-4881-A29A-BAA4AE3DD16F}"/>
              </a:ext>
            </a:extLst>
          </p:cNvPr>
          <p:cNvGraphicFramePr/>
          <p:nvPr userDrawn="1">
            <p:extLst>
              <p:ext uri="{D42A27DB-BD31-4B8C-83A1-F6EECF244321}">
                <p14:modId xmlns:p14="http://schemas.microsoft.com/office/powerpoint/2010/main" val="218074281"/>
              </p:ext>
            </p:extLst>
          </p:nvPr>
        </p:nvGraphicFramePr>
        <p:xfrm>
          <a:off x="2750712" y="4507242"/>
          <a:ext cx="3553778" cy="2128811"/>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Box 1">
            <a:extLst>
              <a:ext uri="{FF2B5EF4-FFF2-40B4-BE49-F238E27FC236}">
                <a16:creationId xmlns:a16="http://schemas.microsoft.com/office/drawing/2014/main" id="{6153A013-3B3B-4571-88FE-8D757407CC69}"/>
              </a:ext>
            </a:extLst>
          </p:cNvPr>
          <p:cNvSpPr txBox="1"/>
          <p:nvPr userDrawn="1"/>
        </p:nvSpPr>
        <p:spPr>
          <a:xfrm>
            <a:off x="170824" y="3737840"/>
            <a:ext cx="785292" cy="246221"/>
          </a:xfrm>
          <a:prstGeom prst="rect">
            <a:avLst/>
          </a:prstGeom>
          <a:noFill/>
        </p:spPr>
        <p:txBody>
          <a:bodyPr wrap="square" rtlCol="0">
            <a:noAutofit/>
          </a:bodyPr>
          <a:lstStyle/>
          <a:p>
            <a:r>
              <a:rPr lang="en-US" sz="1000"/>
              <a:t>#e04401</a:t>
            </a:r>
          </a:p>
        </p:txBody>
      </p:sp>
      <p:sp>
        <p:nvSpPr>
          <p:cNvPr id="38" name="TextBox 37">
            <a:extLst>
              <a:ext uri="{FF2B5EF4-FFF2-40B4-BE49-F238E27FC236}">
                <a16:creationId xmlns:a16="http://schemas.microsoft.com/office/drawing/2014/main" id="{0AF54769-E8ED-4900-8C03-EE2395944D08}"/>
              </a:ext>
            </a:extLst>
          </p:cNvPr>
          <p:cNvSpPr txBox="1"/>
          <p:nvPr userDrawn="1"/>
        </p:nvSpPr>
        <p:spPr>
          <a:xfrm>
            <a:off x="853058" y="3737840"/>
            <a:ext cx="785292" cy="246221"/>
          </a:xfrm>
          <a:prstGeom prst="rect">
            <a:avLst/>
          </a:prstGeom>
          <a:noFill/>
        </p:spPr>
        <p:txBody>
          <a:bodyPr wrap="square" rtlCol="0">
            <a:noAutofit/>
          </a:bodyPr>
          <a:lstStyle/>
          <a:p>
            <a:r>
              <a:rPr lang="en-US" sz="1000"/>
              <a:t>#E18332</a:t>
            </a:r>
          </a:p>
        </p:txBody>
      </p:sp>
      <p:sp>
        <p:nvSpPr>
          <p:cNvPr id="39" name="TextBox 38">
            <a:extLst>
              <a:ext uri="{FF2B5EF4-FFF2-40B4-BE49-F238E27FC236}">
                <a16:creationId xmlns:a16="http://schemas.microsoft.com/office/drawing/2014/main" id="{BFB8D7ED-2BFD-4101-96F8-454008C72B47}"/>
              </a:ext>
            </a:extLst>
          </p:cNvPr>
          <p:cNvSpPr txBox="1"/>
          <p:nvPr userDrawn="1"/>
        </p:nvSpPr>
        <p:spPr>
          <a:xfrm>
            <a:off x="1597806" y="3737840"/>
            <a:ext cx="631902" cy="246221"/>
          </a:xfrm>
          <a:prstGeom prst="rect">
            <a:avLst/>
          </a:prstGeom>
          <a:noFill/>
        </p:spPr>
        <p:txBody>
          <a:bodyPr wrap="square" rtlCol="0">
            <a:noAutofit/>
          </a:bodyPr>
          <a:lstStyle/>
          <a:p>
            <a:r>
              <a:rPr lang="en-US" sz="1000"/>
              <a:t>#ffc743</a:t>
            </a:r>
          </a:p>
        </p:txBody>
      </p:sp>
      <p:sp>
        <p:nvSpPr>
          <p:cNvPr id="40" name="TextBox 39">
            <a:extLst>
              <a:ext uri="{FF2B5EF4-FFF2-40B4-BE49-F238E27FC236}">
                <a16:creationId xmlns:a16="http://schemas.microsoft.com/office/drawing/2014/main" id="{F495BDE8-4489-4FD6-B837-02AC7ADB5639}"/>
              </a:ext>
            </a:extLst>
          </p:cNvPr>
          <p:cNvSpPr txBox="1"/>
          <p:nvPr userDrawn="1"/>
        </p:nvSpPr>
        <p:spPr>
          <a:xfrm>
            <a:off x="2095120" y="3737840"/>
            <a:ext cx="748559" cy="246221"/>
          </a:xfrm>
          <a:prstGeom prst="rect">
            <a:avLst/>
          </a:prstGeom>
          <a:noFill/>
        </p:spPr>
        <p:txBody>
          <a:bodyPr wrap="square" rtlCol="0">
            <a:noAutofit/>
          </a:bodyPr>
          <a:lstStyle/>
          <a:p>
            <a:r>
              <a:rPr lang="en-US" sz="1000"/>
              <a:t>#01BCFF</a:t>
            </a:r>
          </a:p>
        </p:txBody>
      </p:sp>
      <p:sp>
        <p:nvSpPr>
          <p:cNvPr id="41" name="TextBox 40">
            <a:extLst>
              <a:ext uri="{FF2B5EF4-FFF2-40B4-BE49-F238E27FC236}">
                <a16:creationId xmlns:a16="http://schemas.microsoft.com/office/drawing/2014/main" id="{D92230F1-F0E1-4B19-ADDC-337E92B1209B}"/>
              </a:ext>
            </a:extLst>
          </p:cNvPr>
          <p:cNvSpPr txBox="1"/>
          <p:nvPr userDrawn="1"/>
        </p:nvSpPr>
        <p:spPr>
          <a:xfrm>
            <a:off x="2744295" y="3737840"/>
            <a:ext cx="726924" cy="246221"/>
          </a:xfrm>
          <a:prstGeom prst="rect">
            <a:avLst/>
          </a:prstGeom>
          <a:noFill/>
        </p:spPr>
        <p:txBody>
          <a:bodyPr wrap="square" rtlCol="0">
            <a:noAutofit/>
          </a:bodyPr>
          <a:lstStyle/>
          <a:p>
            <a:r>
              <a:rPr lang="en-US" sz="1000"/>
              <a:t>#3676bc</a:t>
            </a:r>
          </a:p>
        </p:txBody>
      </p:sp>
      <p:sp>
        <p:nvSpPr>
          <p:cNvPr id="42" name="TextBox 41">
            <a:extLst>
              <a:ext uri="{FF2B5EF4-FFF2-40B4-BE49-F238E27FC236}">
                <a16:creationId xmlns:a16="http://schemas.microsoft.com/office/drawing/2014/main" id="{CB4A7CD7-FD5B-430D-8C6C-306E62A28793}"/>
              </a:ext>
            </a:extLst>
          </p:cNvPr>
          <p:cNvSpPr txBox="1"/>
          <p:nvPr userDrawn="1"/>
        </p:nvSpPr>
        <p:spPr>
          <a:xfrm>
            <a:off x="3336631" y="3737840"/>
            <a:ext cx="785292" cy="246221"/>
          </a:xfrm>
          <a:prstGeom prst="rect">
            <a:avLst/>
          </a:prstGeom>
          <a:noFill/>
        </p:spPr>
        <p:txBody>
          <a:bodyPr wrap="square" rtlCol="0">
            <a:noAutofit/>
          </a:bodyPr>
          <a:lstStyle/>
          <a:p>
            <a:r>
              <a:rPr lang="en-US" sz="1000"/>
              <a:t>#000000</a:t>
            </a:r>
          </a:p>
        </p:txBody>
      </p:sp>
      <p:sp>
        <p:nvSpPr>
          <p:cNvPr id="43" name="TextBox 42">
            <a:extLst>
              <a:ext uri="{FF2B5EF4-FFF2-40B4-BE49-F238E27FC236}">
                <a16:creationId xmlns:a16="http://schemas.microsoft.com/office/drawing/2014/main" id="{3FD0965D-2713-4818-A5C9-FFF806699494}"/>
              </a:ext>
            </a:extLst>
          </p:cNvPr>
          <p:cNvSpPr txBox="1"/>
          <p:nvPr userDrawn="1"/>
        </p:nvSpPr>
        <p:spPr>
          <a:xfrm>
            <a:off x="3944317" y="3737840"/>
            <a:ext cx="785292" cy="246221"/>
          </a:xfrm>
          <a:prstGeom prst="rect">
            <a:avLst/>
          </a:prstGeom>
          <a:noFill/>
        </p:spPr>
        <p:txBody>
          <a:bodyPr wrap="square" rtlCol="0">
            <a:noAutofit/>
          </a:bodyPr>
          <a:lstStyle/>
          <a:p>
            <a:r>
              <a:rPr lang="en-US" sz="1000"/>
              <a:t>#8F133C</a:t>
            </a:r>
          </a:p>
        </p:txBody>
      </p:sp>
      <p:sp>
        <p:nvSpPr>
          <p:cNvPr id="44" name="TextBox 43">
            <a:extLst>
              <a:ext uri="{FF2B5EF4-FFF2-40B4-BE49-F238E27FC236}">
                <a16:creationId xmlns:a16="http://schemas.microsoft.com/office/drawing/2014/main" id="{BC28D25B-484C-4B25-B588-55AABCF83077}"/>
              </a:ext>
            </a:extLst>
          </p:cNvPr>
          <p:cNvSpPr txBox="1"/>
          <p:nvPr userDrawn="1"/>
        </p:nvSpPr>
        <p:spPr>
          <a:xfrm>
            <a:off x="4610223" y="3737840"/>
            <a:ext cx="748559" cy="246221"/>
          </a:xfrm>
          <a:prstGeom prst="rect">
            <a:avLst/>
          </a:prstGeom>
          <a:noFill/>
        </p:spPr>
        <p:txBody>
          <a:bodyPr wrap="square" rtlCol="0">
            <a:noAutofit/>
          </a:bodyPr>
          <a:lstStyle/>
          <a:p>
            <a:r>
              <a:rPr lang="en-US" sz="1000"/>
              <a:t>#91b54a</a:t>
            </a:r>
          </a:p>
        </p:txBody>
      </p:sp>
      <p:sp>
        <p:nvSpPr>
          <p:cNvPr id="45" name="TextBox 44">
            <a:extLst>
              <a:ext uri="{FF2B5EF4-FFF2-40B4-BE49-F238E27FC236}">
                <a16:creationId xmlns:a16="http://schemas.microsoft.com/office/drawing/2014/main" id="{BF8E214B-511E-49F4-ABBE-332FB17ED4A1}"/>
              </a:ext>
            </a:extLst>
          </p:cNvPr>
          <p:cNvSpPr txBox="1"/>
          <p:nvPr userDrawn="1"/>
        </p:nvSpPr>
        <p:spPr>
          <a:xfrm>
            <a:off x="5226923" y="3737840"/>
            <a:ext cx="1001204" cy="246221"/>
          </a:xfrm>
          <a:prstGeom prst="rect">
            <a:avLst/>
          </a:prstGeom>
          <a:noFill/>
        </p:spPr>
        <p:txBody>
          <a:bodyPr wrap="square" rtlCol="0">
            <a:noAutofit/>
          </a:bodyPr>
          <a:lstStyle/>
          <a:p>
            <a:r>
              <a:rPr lang="en-US" sz="1000"/>
              <a:t>#FFFFFF</a:t>
            </a:r>
          </a:p>
        </p:txBody>
      </p:sp>
      <p:sp>
        <p:nvSpPr>
          <p:cNvPr id="48" name="Rectangle 47">
            <a:extLst>
              <a:ext uri="{FF2B5EF4-FFF2-40B4-BE49-F238E27FC236}">
                <a16:creationId xmlns:a16="http://schemas.microsoft.com/office/drawing/2014/main" id="{5C95BC02-9AB6-44DF-8245-7AB48D01CF8C}"/>
              </a:ext>
            </a:extLst>
          </p:cNvPr>
          <p:cNvSpPr/>
          <p:nvPr userDrawn="1"/>
        </p:nvSpPr>
        <p:spPr>
          <a:xfrm>
            <a:off x="2367496" y="3489254"/>
            <a:ext cx="275897" cy="245798"/>
          </a:xfrm>
          <a:prstGeom prst="rect">
            <a:avLst/>
          </a:prstGeom>
          <a:solidFill>
            <a:srgbClr val="01B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46" name="Slide Number Placeholder 5">
            <a:extLst>
              <a:ext uri="{FF2B5EF4-FFF2-40B4-BE49-F238E27FC236}">
                <a16:creationId xmlns:a16="http://schemas.microsoft.com/office/drawing/2014/main" id="{5A10E9C0-414C-469A-A1E2-90DFE2AD980E}"/>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158454998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4EB0B0-4B5A-4A01-B39D-054EF901C691}"/>
              </a:ext>
            </a:extLst>
          </p:cNvPr>
          <p:cNvGraphicFramePr>
            <a:graphicFrameLocks noChangeAspect="1"/>
          </p:cNvGraphicFramePr>
          <p:nvPr userDrawn="1">
            <p:custDataLst>
              <p:tags r:id="rId1"/>
            </p:custDataLst>
            <p:extLst>
              <p:ext uri="{D42A27DB-BD31-4B8C-83A1-F6EECF244321}">
                <p14:modId xmlns:p14="http://schemas.microsoft.com/office/powerpoint/2010/main" val="39175563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BC4EB0B0-4B5A-4A01-B39D-054EF901C69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407559"/>
            <a:ext cx="9680953" cy="607555"/>
          </a:xfrm>
          <a:prstGeom prst="rect">
            <a:avLst/>
          </a:prstGeom>
        </p:spPr>
        <p:txBody>
          <a:bodyPr vert="horz">
            <a:noAutofit/>
          </a:bodyPr>
          <a:lstStyle>
            <a:lvl1pPr>
              <a:lnSpc>
                <a:spcPct val="85000"/>
              </a:lnSpc>
              <a:defRPr sz="320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 Times New Roman</a:t>
            </a:r>
          </a:p>
        </p:txBody>
      </p:sp>
      <p:sp>
        <p:nvSpPr>
          <p:cNvPr id="5" name="Slide Number Placeholder 5">
            <a:extLst>
              <a:ext uri="{FF2B5EF4-FFF2-40B4-BE49-F238E27FC236}">
                <a16:creationId xmlns:a16="http://schemas.microsoft.com/office/drawing/2014/main" id="{0DB130FC-0902-442F-B27E-E0E0C3A9D4E8}"/>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206184796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7380EFA-D767-4D4D-9B5D-AEA78FF9A5EA}"/>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1541357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2F7E14-F9CD-4D03-B41A-33F3FEAD42A4}"/>
              </a:ext>
            </a:extLst>
          </p:cNvPr>
          <p:cNvGraphicFramePr>
            <a:graphicFrameLocks noChangeAspect="1"/>
          </p:cNvGraphicFramePr>
          <p:nvPr userDrawn="1">
            <p:custDataLst>
              <p:tags r:id="rId1"/>
            </p:custDataLst>
            <p:extLst>
              <p:ext uri="{D42A27DB-BD31-4B8C-83A1-F6EECF244321}">
                <p14:modId xmlns:p14="http://schemas.microsoft.com/office/powerpoint/2010/main" val="1302022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F02F7E14-F9CD-4D03-B41A-33F3FEAD42A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9C491C27-2F53-EE42-B78B-37814FC58266}"/>
              </a:ext>
            </a:extLst>
          </p:cNvPr>
          <p:cNvSpPr>
            <a:spLocks noGrp="1"/>
          </p:cNvSpPr>
          <p:nvPr>
            <p:ph type="body" sz="quarter" idx="3"/>
          </p:nvPr>
        </p:nvSpPr>
        <p:spPr>
          <a:xfrm>
            <a:off x="6172200" y="1532051"/>
            <a:ext cx="5183188" cy="823912"/>
          </a:xfrm>
          <a:prstGeom prst="rect">
            <a:avLst/>
          </a:prstGeom>
        </p:spPr>
        <p:txBody>
          <a:bodyPr anchor="b">
            <a:noAutofit/>
          </a:bodyPr>
          <a:lstStyle>
            <a:lvl1pPr marL="0" indent="0">
              <a:buNone/>
              <a:defRPr sz="2400" b="1">
                <a:solidFill>
                  <a:srgbClr val="BB5D00"/>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D34AEA-C535-3C48-B0FB-9E5740413B71}"/>
              </a:ext>
            </a:extLst>
          </p:cNvPr>
          <p:cNvSpPr>
            <a:spLocks noGrp="1"/>
          </p:cNvSpPr>
          <p:nvPr>
            <p:ph sz="quarter" idx="4"/>
          </p:nvPr>
        </p:nvSpPr>
        <p:spPr>
          <a:xfrm>
            <a:off x="6172200" y="2355963"/>
            <a:ext cx="5183188" cy="3684588"/>
          </a:xfrm>
          <a:prstGeom prst="rect">
            <a:avLst/>
          </a:prstGeom>
        </p:spPr>
        <p:txBody>
          <a:bodyPr>
            <a:noAutofit/>
          </a:bodyPr>
          <a:lstStyle>
            <a:lvl1pPr algn="l" defTabSz="914400" rtl="0" eaLnBrk="1" latinLnBrk="0" hangingPunct="1">
              <a:lnSpc>
                <a:spcPct val="90000"/>
              </a:lnSpc>
              <a:buClr>
                <a:srgbClr val="BB5D00"/>
              </a:buClr>
              <a:defRPr lang="en-US" sz="2400" b="0" i="0" kern="1200" dirty="0">
                <a:solidFill>
                  <a:schemeClr val="tx1"/>
                </a:solidFill>
                <a:latin typeface="Times New Roman" panose="02020603050405020304" pitchFamily="18" charset="0"/>
                <a:ea typeface="+mn-ea"/>
                <a:cs typeface="Times New Roman" panose="02020603050405020304" pitchFamily="18" charset="0"/>
              </a:defRPr>
            </a:lvl1pPr>
            <a:lvl2pPr algn="l" defTabSz="914400" rtl="0" eaLnBrk="1" latinLnBrk="0" hangingPunct="1">
              <a:lnSpc>
                <a:spcPct val="90000"/>
              </a:lnSpc>
              <a:buClr>
                <a:srgbClr val="BB5D00"/>
              </a:buClr>
              <a:defRPr lang="en-US" sz="2200" b="0" i="0" kern="1200" dirty="0">
                <a:solidFill>
                  <a:schemeClr val="tx1"/>
                </a:solidFill>
                <a:latin typeface="Times New Roman" panose="02020603050405020304" pitchFamily="18" charset="0"/>
                <a:ea typeface="+mn-ea"/>
                <a:cs typeface="Times New Roman" panose="02020603050405020304" pitchFamily="18" charset="0"/>
              </a:defRPr>
            </a:lvl2pPr>
            <a:lvl3pPr marL="804862" indent="-342900" algn="l" defTabSz="914400" rtl="0" eaLnBrk="1" latinLnBrk="0" hangingPunct="1">
              <a:lnSpc>
                <a:spcPct val="90000"/>
              </a:lnSpc>
              <a:buClr>
                <a:srgbClr val="BB5D00"/>
              </a:buClr>
              <a:buFont typeface="Courier New" panose="02070309020205020404" pitchFamily="49" charset="0"/>
              <a:buChar char="o"/>
              <a:defRPr lang="en-US" sz="2000" b="0" i="0" kern="1200" dirty="0">
                <a:solidFill>
                  <a:schemeClr val="tx1"/>
                </a:solidFill>
                <a:latin typeface="Times New Roman" panose="02020603050405020304" pitchFamily="18" charset="0"/>
                <a:ea typeface="+mn-ea"/>
                <a:cs typeface="Times New Roman" panose="02020603050405020304" pitchFamily="18" charset="0"/>
              </a:defRPr>
            </a:lvl3pPr>
            <a:lvl4pPr algn="l" defTabSz="914400" rtl="0" eaLnBrk="1" latinLnBrk="0" hangingPunct="1">
              <a:lnSpc>
                <a:spcPct val="90000"/>
              </a:lnSpc>
              <a:buClr>
                <a:srgbClr val="BB5D00"/>
              </a:buClr>
              <a:defRPr lang="en-US" sz="1800" b="0" i="0" kern="1200" dirty="0">
                <a:solidFill>
                  <a:schemeClr val="tx1"/>
                </a:solidFill>
                <a:latin typeface="Times New Roman" panose="02020603050405020304" pitchFamily="18" charset="0"/>
                <a:ea typeface="+mn-ea"/>
                <a:cs typeface="Times New Roman" panose="02020603050405020304" pitchFamily="18" charset="0"/>
              </a:defRPr>
            </a:lvl4pPr>
            <a:lvl5pPr marL="1257300" indent="-342900" algn="l" defTabSz="914400" rtl="0" eaLnBrk="1" latinLnBrk="0" hangingPunct="1">
              <a:lnSpc>
                <a:spcPct val="90000"/>
              </a:lnSpc>
              <a:buClr>
                <a:srgbClr val="BB5D00"/>
              </a:buClr>
              <a:defRPr lang="en-US" sz="1800" b="0" i="0" kern="1200" dirty="0">
                <a:solidFill>
                  <a:schemeClr val="tx1"/>
                </a:solidFill>
                <a:latin typeface="Times New Roman" panose="02020603050405020304" pitchFamily="18" charset="0"/>
                <a:ea typeface="+mn-ea"/>
                <a:cs typeface="Times New Roman" panose="020206030504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marL="1139825" lvl="4" indent="-225425" algn="l" defTabSz="914400" rtl="0" eaLnBrk="1" latinLnBrk="0" hangingPunct="1">
              <a:lnSpc>
                <a:spcPct val="90000"/>
              </a:lnSpc>
              <a:spcBef>
                <a:spcPts val="500"/>
              </a:spcBef>
              <a:buClr>
                <a:srgbClr val="BB5D00"/>
              </a:buClr>
              <a:buSzPct val="90000"/>
              <a:buFont typeface="Arial" panose="020B0604020202020204" pitchFamily="34" charset="0"/>
              <a:buChar char="•"/>
            </a:pPr>
            <a:r>
              <a:rPr lang="en-US"/>
              <a:t>Fifth level</a:t>
            </a:r>
          </a:p>
        </p:txBody>
      </p:sp>
      <p:sp>
        <p:nvSpPr>
          <p:cNvPr id="21" name="Title 1">
            <a:extLst>
              <a:ext uri="{FF2B5EF4-FFF2-40B4-BE49-F238E27FC236}">
                <a16:creationId xmlns:a16="http://schemas.microsoft.com/office/drawing/2014/main" id="{B63FB4CB-CF24-374A-A9FB-91654E210479}"/>
              </a:ext>
            </a:extLst>
          </p:cNvPr>
          <p:cNvSpPr>
            <a:spLocks noGrp="1"/>
          </p:cNvSpPr>
          <p:nvPr>
            <p:ph type="title"/>
          </p:nvPr>
        </p:nvSpPr>
        <p:spPr>
          <a:xfrm>
            <a:off x="781484" y="330605"/>
            <a:ext cx="9680953" cy="705531"/>
          </a:xfrm>
          <a:prstGeom prst="rect">
            <a:avLst/>
          </a:prstGeom>
        </p:spPr>
        <p:txBody>
          <a:bodyPr vert="horz">
            <a:noAutofit/>
          </a:bodyPr>
          <a:lstStyle>
            <a:lvl1pPr>
              <a:lnSpc>
                <a:spcPct val="90000"/>
              </a:lnSpc>
              <a:defRPr sz="320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25" name="Text Placeholder 4">
            <a:extLst>
              <a:ext uri="{FF2B5EF4-FFF2-40B4-BE49-F238E27FC236}">
                <a16:creationId xmlns:a16="http://schemas.microsoft.com/office/drawing/2014/main" id="{FC69C6DC-6153-4195-B4E8-81A149B73738}"/>
              </a:ext>
            </a:extLst>
          </p:cNvPr>
          <p:cNvSpPr>
            <a:spLocks noGrp="1"/>
          </p:cNvSpPr>
          <p:nvPr>
            <p:ph type="body" sz="quarter" idx="13"/>
          </p:nvPr>
        </p:nvSpPr>
        <p:spPr>
          <a:xfrm>
            <a:off x="781484" y="1504955"/>
            <a:ext cx="5183188" cy="823912"/>
          </a:xfrm>
          <a:prstGeom prst="rect">
            <a:avLst/>
          </a:prstGeom>
        </p:spPr>
        <p:txBody>
          <a:bodyPr anchor="b">
            <a:noAutofit/>
          </a:bodyPr>
          <a:lstStyle>
            <a:lvl1pPr marL="0" indent="0">
              <a:buNone/>
              <a:defRPr sz="2400" b="1">
                <a:solidFill>
                  <a:srgbClr val="BB5D00"/>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Content Placeholder 5">
            <a:extLst>
              <a:ext uri="{FF2B5EF4-FFF2-40B4-BE49-F238E27FC236}">
                <a16:creationId xmlns:a16="http://schemas.microsoft.com/office/drawing/2014/main" id="{BA675432-1578-4F06-A50A-43FE8D5E6576}"/>
              </a:ext>
            </a:extLst>
          </p:cNvPr>
          <p:cNvSpPr>
            <a:spLocks noGrp="1"/>
          </p:cNvSpPr>
          <p:nvPr>
            <p:ph sz="quarter" idx="14"/>
          </p:nvPr>
        </p:nvSpPr>
        <p:spPr>
          <a:xfrm>
            <a:off x="781484" y="2328867"/>
            <a:ext cx="5183188" cy="3684588"/>
          </a:xfrm>
          <a:prstGeom prst="rect">
            <a:avLst/>
          </a:prstGeom>
        </p:spPr>
        <p:txBody>
          <a:bodyPr>
            <a:noAutofit/>
          </a:bodyPr>
          <a:lstStyle>
            <a:lvl1pPr algn="l" defTabSz="914400" rtl="0" eaLnBrk="1" latinLnBrk="0" hangingPunct="1">
              <a:lnSpc>
                <a:spcPct val="90000"/>
              </a:lnSpc>
              <a:buClr>
                <a:srgbClr val="BB5D00"/>
              </a:buClr>
              <a:defRPr lang="en-US" sz="2400" b="0" i="0" kern="1200" dirty="0">
                <a:solidFill>
                  <a:schemeClr val="tx1"/>
                </a:solidFill>
                <a:latin typeface="Times New Roman" panose="02020603050405020304" pitchFamily="18" charset="0"/>
                <a:ea typeface="+mn-ea"/>
                <a:cs typeface="Times New Roman" panose="02020603050405020304" pitchFamily="18" charset="0"/>
              </a:defRPr>
            </a:lvl1pPr>
            <a:lvl2pPr algn="l" defTabSz="914400" rtl="0" eaLnBrk="1" latinLnBrk="0" hangingPunct="1">
              <a:lnSpc>
                <a:spcPct val="90000"/>
              </a:lnSpc>
              <a:buClr>
                <a:srgbClr val="BB5D00"/>
              </a:buClr>
              <a:defRPr lang="en-US" sz="2200" b="0" i="0" kern="1200" dirty="0">
                <a:solidFill>
                  <a:schemeClr val="tx1"/>
                </a:solidFill>
                <a:latin typeface="Times New Roman" panose="02020603050405020304" pitchFamily="18" charset="0"/>
                <a:ea typeface="+mn-ea"/>
                <a:cs typeface="Times New Roman" panose="02020603050405020304" pitchFamily="18" charset="0"/>
              </a:defRPr>
            </a:lvl2pPr>
            <a:lvl3pPr marL="804862" indent="-342900" algn="l" defTabSz="914400" rtl="0" eaLnBrk="1" latinLnBrk="0" hangingPunct="1">
              <a:lnSpc>
                <a:spcPct val="90000"/>
              </a:lnSpc>
              <a:spcBef>
                <a:spcPts val="500"/>
              </a:spcBef>
              <a:buClr>
                <a:srgbClr val="BB5D00"/>
              </a:buClr>
              <a:buFont typeface="Courier New" panose="02070309020205020404" pitchFamily="49" charset="0"/>
              <a:buChar char="o"/>
              <a:defRPr lang="en-US" sz="2000" b="0" i="0" kern="1200" dirty="0">
                <a:solidFill>
                  <a:schemeClr val="tx1"/>
                </a:solidFill>
                <a:latin typeface="Times New Roman" panose="02020603050405020304" pitchFamily="18" charset="0"/>
                <a:ea typeface="+mn-ea"/>
                <a:cs typeface="Times New Roman" panose="02020603050405020304" pitchFamily="18" charset="0"/>
              </a:defRPr>
            </a:lvl3pPr>
            <a:lvl4pPr algn="l" defTabSz="914400" rtl="0" eaLnBrk="1" latinLnBrk="0" hangingPunct="1">
              <a:lnSpc>
                <a:spcPct val="90000"/>
              </a:lnSpc>
              <a:buClr>
                <a:srgbClr val="BB5D00"/>
              </a:buClr>
              <a:defRPr lang="en-US" sz="1800" b="0" i="0" kern="1200" dirty="0">
                <a:solidFill>
                  <a:schemeClr val="tx1"/>
                </a:solidFill>
                <a:latin typeface="Times New Roman" panose="02020603050405020304" pitchFamily="18" charset="0"/>
                <a:ea typeface="+mn-ea"/>
                <a:cs typeface="Times New Roman" panose="02020603050405020304" pitchFamily="18" charset="0"/>
              </a:defRPr>
            </a:lvl4pPr>
            <a:lvl5pPr marL="1257300" indent="-342900">
              <a:buClr>
                <a:srgbClr val="DF572A"/>
              </a:buClr>
              <a:defRPr lang="en-US" sz="1800" b="0" i="0" kern="1200" dirty="0">
                <a:solidFill>
                  <a:schemeClr val="tx1"/>
                </a:solidFill>
                <a:latin typeface="Times New Roman" panose="02020603050405020304" pitchFamily="18" charset="0"/>
                <a:ea typeface="+mn-ea"/>
                <a:cs typeface="Times New Roman" panose="020206030504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marL="1139825" lvl="4" indent="-225425" algn="l" defTabSz="914400" rtl="0" eaLnBrk="1" latinLnBrk="0" hangingPunct="1">
              <a:lnSpc>
                <a:spcPct val="90000"/>
              </a:lnSpc>
              <a:spcBef>
                <a:spcPts val="500"/>
              </a:spcBef>
              <a:buClr>
                <a:srgbClr val="BB5D00"/>
              </a:buClr>
              <a:buSzPct val="90000"/>
              <a:buFont typeface="Arial" panose="020B0604020202020204" pitchFamily="34" charset="0"/>
              <a:buChar char="•"/>
            </a:pPr>
            <a:r>
              <a:rPr lang="en-US"/>
              <a:t>Fifth level</a:t>
            </a:r>
          </a:p>
        </p:txBody>
      </p:sp>
      <p:sp>
        <p:nvSpPr>
          <p:cNvPr id="9" name="Slide Number Placeholder 5">
            <a:extLst>
              <a:ext uri="{FF2B5EF4-FFF2-40B4-BE49-F238E27FC236}">
                <a16:creationId xmlns:a16="http://schemas.microsoft.com/office/drawing/2014/main" id="{E76B23BA-D9E1-4CB2-8266-2AA5B300D4B7}"/>
              </a:ext>
            </a:extLst>
          </p:cNvPr>
          <p:cNvSpPr>
            <a:spLocks noGrp="1"/>
          </p:cNvSpPr>
          <p:nvPr>
            <p:ph type="sldNum" sz="quarter" idx="15"/>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3483358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image" Target="../media/image4.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tags" Target="../tags/tag14.xml"/><Relationship Id="rId7" Type="http://schemas.openxmlformats.org/officeDocument/2006/relationships/image" Target="../media/image11.png"/><Relationship Id="rId2"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image" Target="../media/image10.jpeg"/><Relationship Id="rId5" Type="http://schemas.openxmlformats.org/officeDocument/2006/relationships/image" Target="../media/image4.emf"/><Relationship Id="rId4" Type="http://schemas.openxmlformats.org/officeDocument/2006/relationships/oleObject" Target="../embeddings/oleObject13.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CF489C0-760C-43B7-8C07-A290C7B0B6B9}"/>
              </a:ext>
            </a:extLst>
          </p:cNvPr>
          <p:cNvSpPr/>
          <p:nvPr userDrawn="1"/>
        </p:nvSpPr>
        <p:spPr>
          <a:xfrm>
            <a:off x="0" y="88779"/>
            <a:ext cx="12192000" cy="1018166"/>
          </a:xfrm>
          <a:prstGeom prst="rect">
            <a:avLst/>
          </a:prstGeom>
          <a:solidFill>
            <a:schemeClr val="bg1"/>
          </a:solidFill>
          <a:ln>
            <a:noFill/>
          </a:ln>
          <a:effectLst>
            <a:outerShdw blurRad="138831" dist="38100" dir="5400000" sx="99255" sy="99255"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cxnSp>
        <p:nvCxnSpPr>
          <p:cNvPr id="22" name="Straight Connector 21">
            <a:extLst>
              <a:ext uri="{FF2B5EF4-FFF2-40B4-BE49-F238E27FC236}">
                <a16:creationId xmlns:a16="http://schemas.microsoft.com/office/drawing/2014/main" id="{2CBD5A50-C139-4334-B053-C0CA7F56D5A0}"/>
              </a:ext>
            </a:extLst>
          </p:cNvPr>
          <p:cNvCxnSpPr>
            <a:cxnSpLocks/>
          </p:cNvCxnSpPr>
          <p:nvPr userDrawn="1"/>
        </p:nvCxnSpPr>
        <p:spPr>
          <a:xfrm>
            <a:off x="0" y="1113878"/>
            <a:ext cx="12192000" cy="0"/>
          </a:xfrm>
          <a:prstGeom prst="line">
            <a:avLst/>
          </a:prstGeom>
          <a:ln w="25400">
            <a:solidFill>
              <a:srgbClr val="DA7C2D"/>
            </a:solidFill>
          </a:ln>
        </p:spPr>
        <p:style>
          <a:lnRef idx="1">
            <a:schemeClr val="accent1"/>
          </a:lnRef>
          <a:fillRef idx="0">
            <a:schemeClr val="accent1"/>
          </a:fillRef>
          <a:effectRef idx="0">
            <a:schemeClr val="accent1"/>
          </a:effectRef>
          <a:fontRef idx="minor">
            <a:schemeClr val="tx1"/>
          </a:fontRef>
        </p:style>
      </p:cxnSp>
      <p:pic>
        <p:nvPicPr>
          <p:cNvPr id="24" name="Picture 23" descr="A close up of a wood surface&#10;&#10;Description automatically generated with low confidence">
            <a:extLst>
              <a:ext uri="{FF2B5EF4-FFF2-40B4-BE49-F238E27FC236}">
                <a16:creationId xmlns:a16="http://schemas.microsoft.com/office/drawing/2014/main" id="{785DFB54-9645-49E7-B2BA-E0239DFC9F0A}"/>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12256" t="1225" r="64259" b="44"/>
          <a:stretch/>
        </p:blipFill>
        <p:spPr>
          <a:xfrm rot="16200000">
            <a:off x="5947877" y="-5949704"/>
            <a:ext cx="296247" cy="12192001"/>
          </a:xfrm>
          <a:prstGeom prst="rect">
            <a:avLst/>
          </a:prstGeom>
        </p:spPr>
      </p:pic>
      <p:pic>
        <p:nvPicPr>
          <p:cNvPr id="25" name="Picture 24" descr="Logo&#10;&#10;Description automatically generated">
            <a:extLst>
              <a:ext uri="{FF2B5EF4-FFF2-40B4-BE49-F238E27FC236}">
                <a16:creationId xmlns:a16="http://schemas.microsoft.com/office/drawing/2014/main" id="{BF175280-66CE-4AD0-B28C-A715AB7D6133}"/>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4902203" y="15966"/>
            <a:ext cx="2387595" cy="255067"/>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29049C6A-296E-4945-A889-44BC7719BAA7}"/>
              </a:ext>
            </a:extLst>
          </p:cNvPr>
          <p:cNvPicPr>
            <a:picLocks noChangeAspect="1"/>
          </p:cNvPicPr>
          <p:nvPr userDrawn="1"/>
        </p:nvPicPr>
        <p:blipFill>
          <a:blip r:embed="rId19"/>
          <a:stretch>
            <a:fillRect/>
          </a:stretch>
        </p:blipFill>
        <p:spPr>
          <a:xfrm>
            <a:off x="10652616" y="379336"/>
            <a:ext cx="1441338" cy="605889"/>
          </a:xfrm>
          <a:prstGeom prst="rect">
            <a:avLst/>
          </a:prstGeom>
        </p:spPr>
      </p:pic>
      <p:graphicFrame>
        <p:nvGraphicFramePr>
          <p:cNvPr id="3" name="Object 2" hidden="1">
            <a:extLst>
              <a:ext uri="{FF2B5EF4-FFF2-40B4-BE49-F238E27FC236}">
                <a16:creationId xmlns:a16="http://schemas.microsoft.com/office/drawing/2014/main" id="{E33C3C15-431A-4959-8649-43AA52F84624}"/>
              </a:ext>
            </a:extLst>
          </p:cNvPr>
          <p:cNvGraphicFramePr>
            <a:graphicFrameLocks noChangeAspect="1"/>
          </p:cNvGraphicFramePr>
          <p:nvPr userDrawn="1">
            <p:custDataLst>
              <p:tags r:id="rId16"/>
            </p:custDataLst>
            <p:extLst>
              <p:ext uri="{D42A27DB-BD31-4B8C-83A1-F6EECF244321}">
                <p14:modId xmlns:p14="http://schemas.microsoft.com/office/powerpoint/2010/main" val="3244066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592" imgH="595" progId="TCLayout.ActiveDocument.1">
                  <p:embed/>
                </p:oleObj>
              </mc:Choice>
              <mc:Fallback>
                <p:oleObj name="think-cell Slide" r:id="rId20" imgW="592" imgH="595" progId="TCLayout.ActiveDocument.1">
                  <p:embed/>
                  <p:pic>
                    <p:nvPicPr>
                      <p:cNvPr id="3" name="Object 2" hidden="1">
                        <a:extLst>
                          <a:ext uri="{FF2B5EF4-FFF2-40B4-BE49-F238E27FC236}">
                            <a16:creationId xmlns:a16="http://schemas.microsoft.com/office/drawing/2014/main" id="{E33C3C15-431A-4959-8649-43AA52F84624}"/>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0782C2B-A5A0-C04D-9DA5-74DC61FF2DA6}"/>
              </a:ext>
            </a:extLst>
          </p:cNvPr>
          <p:cNvSpPr>
            <a:spLocks noGrp="1"/>
          </p:cNvSpPr>
          <p:nvPr userDrawn="1">
            <p:ph type="dt" sz="half" idx="2"/>
          </p:nvPr>
        </p:nvSpPr>
        <p:spPr>
          <a:xfrm>
            <a:off x="782784" y="6493998"/>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latin typeface="+mj-lt"/>
              </a:defRPr>
            </a:lvl1pPr>
          </a:lstStyle>
          <a:p>
            <a:endParaRPr lang="en-US"/>
          </a:p>
        </p:txBody>
      </p:sp>
      <p:sp>
        <p:nvSpPr>
          <p:cNvPr id="5" name="Footer Placeholder 4">
            <a:extLst>
              <a:ext uri="{FF2B5EF4-FFF2-40B4-BE49-F238E27FC236}">
                <a16:creationId xmlns:a16="http://schemas.microsoft.com/office/drawing/2014/main" id="{58023D4F-DAE9-EC46-99AC-2115C96A986A}"/>
              </a:ext>
            </a:extLst>
          </p:cNvPr>
          <p:cNvSpPr>
            <a:spLocks noGrp="1"/>
          </p:cNvSpPr>
          <p:nvPr userDrawn="1">
            <p:ph type="ftr" sz="quarter" idx="3"/>
          </p:nvPr>
        </p:nvSpPr>
        <p:spPr>
          <a:xfrm>
            <a:off x="4038600" y="6493998"/>
            <a:ext cx="4114800" cy="365125"/>
          </a:xfrm>
          <a:prstGeom prst="rect">
            <a:avLst/>
          </a:prstGeom>
        </p:spPr>
        <p:txBody>
          <a:bodyPr vert="horz" lIns="91440" tIns="45720" rIns="91440" bIns="45720" rtlCol="0" anchor="ctr">
            <a:noAutofit/>
          </a:bodyPr>
          <a:lstStyle>
            <a:lvl1pPr algn="ctr">
              <a:defRPr sz="1200">
                <a:solidFill>
                  <a:schemeClr val="tx1">
                    <a:tint val="75000"/>
                  </a:schemeClr>
                </a:solidFill>
                <a:latin typeface="+mj-lt"/>
              </a:defRPr>
            </a:lvl1pPr>
          </a:lstStyle>
          <a:p>
            <a:endParaRPr lang="en-US"/>
          </a:p>
        </p:txBody>
      </p:sp>
      <p:sp>
        <p:nvSpPr>
          <p:cNvPr id="16" name="Slide Number Placeholder 5">
            <a:extLst>
              <a:ext uri="{FF2B5EF4-FFF2-40B4-BE49-F238E27FC236}">
                <a16:creationId xmlns:a16="http://schemas.microsoft.com/office/drawing/2014/main" id="{00C6049B-E1EB-4A95-A30D-EB673A781747}"/>
              </a:ext>
            </a:extLst>
          </p:cNvPr>
          <p:cNvSpPr>
            <a:spLocks noGrp="1"/>
          </p:cNvSpPr>
          <p:nvPr userDrawn="1">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6" name="Title Placeholder 1">
            <a:extLst>
              <a:ext uri="{FF2B5EF4-FFF2-40B4-BE49-F238E27FC236}">
                <a16:creationId xmlns:a16="http://schemas.microsoft.com/office/drawing/2014/main" id="{54AD2E87-F416-4650-863C-8B826391AD73}"/>
              </a:ext>
            </a:extLst>
          </p:cNvPr>
          <p:cNvSpPr>
            <a:spLocks noGrp="1"/>
          </p:cNvSpPr>
          <p:nvPr userDrawn="1">
            <p:ph type="title"/>
          </p:nvPr>
        </p:nvSpPr>
        <p:spPr>
          <a:xfrm>
            <a:off x="782784" y="365125"/>
            <a:ext cx="9718961" cy="675389"/>
          </a:xfrm>
          <a:prstGeom prst="rect">
            <a:avLst/>
          </a:prstGeom>
        </p:spPr>
        <p:txBody>
          <a:bodyPr vert="horz" lIns="91440" tIns="45720" rIns="91440" bIns="45720" rtlCol="0" anchor="ctr">
            <a:noAutofit/>
          </a:bodyPr>
          <a:lstStyle/>
          <a:p>
            <a:r>
              <a:rPr lang="en-US"/>
              <a:t>Click to edit Master title style</a:t>
            </a:r>
          </a:p>
        </p:txBody>
      </p:sp>
      <p:sp>
        <p:nvSpPr>
          <p:cNvPr id="7" name="Text Placeholder 2">
            <a:extLst>
              <a:ext uri="{FF2B5EF4-FFF2-40B4-BE49-F238E27FC236}">
                <a16:creationId xmlns:a16="http://schemas.microsoft.com/office/drawing/2014/main" id="{701A8757-5FEC-47BA-A12B-15160D7A32B2}"/>
              </a:ext>
            </a:extLst>
          </p:cNvPr>
          <p:cNvSpPr>
            <a:spLocks noGrp="1"/>
          </p:cNvSpPr>
          <p:nvPr userDrawn="1">
            <p:ph type="body" idx="1"/>
          </p:nvPr>
        </p:nvSpPr>
        <p:spPr>
          <a:xfrm>
            <a:off x="782784" y="1514479"/>
            <a:ext cx="10515600" cy="4662484"/>
          </a:xfrm>
          <a:prstGeom prst="rect">
            <a:avLst/>
          </a:prstGeom>
        </p:spPr>
        <p:txBody>
          <a:bodyPr vert="horz" lIns="91440" tIns="45720" rIns="91440" bIns="45720" rtlCol="0">
            <a:noAutofit/>
          </a:bodyPr>
          <a:lstStyle/>
          <a:p>
            <a:pPr lvl="0"/>
            <a:r>
              <a:rPr lang="en-US"/>
              <a:t>Click to edit Master text styles</a:t>
            </a:r>
          </a:p>
          <a:p>
            <a:pPr marL="571500" lvl="1" indent="-285750" algn="l" defTabSz="914400" rtl="0" eaLnBrk="1" latinLnBrk="0" hangingPunct="1">
              <a:lnSpc>
                <a:spcPct val="90000"/>
              </a:lnSpc>
              <a:spcBef>
                <a:spcPts val="500"/>
              </a:spcBef>
              <a:buClr>
                <a:srgbClr val="BB5D00"/>
              </a:buClr>
              <a:buFont typeface="Arial" panose="020B0604020202020204" pitchFamily="34" charset="0"/>
              <a:buChar char="‒"/>
            </a:pPr>
            <a:r>
              <a:rPr lang="en-US"/>
              <a:t>Second level</a:t>
            </a:r>
          </a:p>
          <a:p>
            <a:pPr marL="688975" lvl="2" indent="-227013" algn="l" defTabSz="914400" rtl="0" eaLnBrk="1" latinLnBrk="0" hangingPunct="1">
              <a:lnSpc>
                <a:spcPct val="90000"/>
              </a:lnSpc>
              <a:spcBef>
                <a:spcPts val="500"/>
              </a:spcBef>
              <a:buClr>
                <a:srgbClr val="BB5D00"/>
              </a:buClr>
              <a:buSzPct val="85000"/>
              <a:buFont typeface="Courier New" panose="02070309020205020404" pitchFamily="49" charset="0"/>
              <a:buChar char="o"/>
            </a:pPr>
            <a:r>
              <a:rPr lang="en-US"/>
              <a:t>Third level</a:t>
            </a:r>
          </a:p>
          <a:p>
            <a:pPr marL="914400" lvl="3" indent="-225425" algn="l" defTabSz="914400" rtl="0" eaLnBrk="1" latinLnBrk="0" hangingPunct="1">
              <a:lnSpc>
                <a:spcPct val="90000"/>
              </a:lnSpc>
              <a:spcBef>
                <a:spcPts val="500"/>
              </a:spcBef>
              <a:buClr>
                <a:srgbClr val="BB5D00"/>
              </a:buClr>
              <a:buFont typeface="Arial" panose="020B0604020202020204" pitchFamily="34" charset="0"/>
              <a:buChar char="•"/>
            </a:pPr>
            <a:r>
              <a:rPr lang="en-US"/>
              <a:t>Fourth level</a:t>
            </a:r>
          </a:p>
          <a:p>
            <a:pPr marL="1139825" marR="0" lvl="4" indent="-225425" algn="l" defTabSz="914400" rtl="0" eaLnBrk="1" fontAlgn="auto" latinLnBrk="0" hangingPunct="1">
              <a:lnSpc>
                <a:spcPct val="90000"/>
              </a:lnSpc>
              <a:spcBef>
                <a:spcPts val="500"/>
              </a:spcBef>
              <a:spcAft>
                <a:spcPts val="0"/>
              </a:spcAft>
              <a:buClr>
                <a:srgbClr val="BB5D00"/>
              </a:buClr>
              <a:buSzTx/>
              <a:buFont typeface="Arial" panose="020B0604020202020204" pitchFamily="34" charset="0"/>
              <a:buChar char="–"/>
              <a:tabLst/>
              <a:defRPr/>
            </a:pPr>
            <a:r>
              <a:rPr lang="en-US"/>
              <a:t>Fifth level</a:t>
            </a:r>
          </a:p>
          <a:p>
            <a:pPr marL="1939925" lvl="4" indent="-225425" algn="l" defTabSz="914400" rtl="0" eaLnBrk="1" latinLnBrk="0" hangingPunct="1">
              <a:lnSpc>
                <a:spcPct val="90000"/>
              </a:lnSpc>
              <a:spcBef>
                <a:spcPts val="500"/>
              </a:spcBef>
              <a:buClr>
                <a:srgbClr val="BB5D00"/>
              </a:buClr>
              <a:buFont typeface="Arial" panose="020B0604020202020204" pitchFamily="34" charset="0"/>
              <a:buChar char="•"/>
            </a:pPr>
            <a:endParaRPr lang="en-US"/>
          </a:p>
        </p:txBody>
      </p:sp>
    </p:spTree>
    <p:extLst>
      <p:ext uri="{BB962C8B-B14F-4D97-AF65-F5344CB8AC3E}">
        <p14:creationId xmlns:p14="http://schemas.microsoft.com/office/powerpoint/2010/main" val="2530762699"/>
      </p:ext>
    </p:extLst>
  </p:cSld>
  <p:clrMap bg1="lt1" tx1="dk1" bg2="lt2" tx2="dk2" accent1="accent1" accent2="accent2" accent3="accent3" accent4="accent4" accent5="accent5" accent6="accent6" hlink="hlink" folHlink="folHlink"/>
  <p:sldLayoutIdLst>
    <p:sldLayoutId id="2147483704" r:id="rId1"/>
    <p:sldLayoutId id="2147483706" r:id="rId2"/>
    <p:sldLayoutId id="2147483743" r:id="rId3"/>
    <p:sldLayoutId id="2147483707" r:id="rId4"/>
    <p:sldLayoutId id="2147483742" r:id="rId5"/>
    <p:sldLayoutId id="2147483741" r:id="rId6"/>
    <p:sldLayoutId id="2147483709" r:id="rId7"/>
    <p:sldLayoutId id="2147483718" r:id="rId8"/>
    <p:sldLayoutId id="2147483719" r:id="rId9"/>
    <p:sldLayoutId id="2147483725" r:id="rId10"/>
    <p:sldLayoutId id="2147483731" r:id="rId11"/>
    <p:sldLayoutId id="2147483732" r:id="rId12"/>
    <p:sldLayoutId id="2147483744" r:id="rId13"/>
    <p:sldLayoutId id="2147483745" r:id="rId14"/>
  </p:sldLayoutIdLst>
  <p:hf hdr="0" ftr="0" dt="0"/>
  <p:txStyles>
    <p:titleStyle>
      <a:lvl1pPr algn="l" defTabSz="914400" rtl="0" eaLnBrk="1" latinLnBrk="0" hangingPunct="1">
        <a:lnSpc>
          <a:spcPct val="85000"/>
        </a:lnSpc>
        <a:spcBef>
          <a:spcPct val="0"/>
        </a:spcBef>
        <a:buNone/>
        <a:defRPr sz="3200" b="1" i="0" kern="1200">
          <a:solidFill>
            <a:schemeClr val="tx1"/>
          </a:solidFill>
          <a:latin typeface="+mj-lt"/>
          <a:ea typeface="+mj-ea"/>
          <a:cs typeface="Arial" panose="020B0604020202020204" pitchFamily="34" charset="0"/>
        </a:defRPr>
      </a:lvl1pPr>
    </p:titleStyle>
    <p:bodyStyle>
      <a:lvl1pPr marL="231775" indent="-231775" algn="l" defTabSz="914400" rtl="0" eaLnBrk="1" latinLnBrk="0" hangingPunct="1">
        <a:lnSpc>
          <a:spcPct val="90000"/>
        </a:lnSpc>
        <a:spcBef>
          <a:spcPts val="1000"/>
        </a:spcBef>
        <a:buClr>
          <a:srgbClr val="BB5D00"/>
        </a:buClr>
        <a:buSzPct val="110000"/>
        <a:buFont typeface="Arial" panose="020B0604020202020204" pitchFamily="34" charset="0"/>
        <a:buChar char="•"/>
        <a:defRPr lang="en-US" sz="2400" b="0" i="0" kern="1200" dirty="0">
          <a:solidFill>
            <a:schemeClr val="tx1"/>
          </a:solidFill>
          <a:latin typeface="+mj-lt"/>
          <a:ea typeface="+mn-ea"/>
          <a:cs typeface="Arial" panose="020B0604020202020204" pitchFamily="34" charset="0"/>
        </a:defRPr>
      </a:lvl1pPr>
      <a:lvl2pPr marL="628650" indent="-342900" algn="l" defTabSz="914400" rtl="0" eaLnBrk="1" latinLnBrk="0" hangingPunct="1">
        <a:lnSpc>
          <a:spcPct val="90000"/>
        </a:lnSpc>
        <a:spcBef>
          <a:spcPts val="500"/>
        </a:spcBef>
        <a:buClr>
          <a:srgbClr val="DF572A"/>
        </a:buClr>
        <a:buFont typeface="Arial" panose="020B0604020202020204" pitchFamily="34" charset="0"/>
        <a:buChar char="‒"/>
        <a:defRPr lang="en-US" sz="2200" b="0" i="0" kern="1200" dirty="0">
          <a:solidFill>
            <a:schemeClr val="tx1"/>
          </a:solidFill>
          <a:latin typeface="+mj-lt"/>
          <a:ea typeface="+mn-ea"/>
          <a:cs typeface="Arial" panose="020B0604020202020204" pitchFamily="34" charset="0"/>
        </a:defRPr>
      </a:lvl2pPr>
      <a:lvl3pPr marL="804862" indent="-342900" algn="l" defTabSz="914400" rtl="0" eaLnBrk="1" latinLnBrk="0" hangingPunct="1">
        <a:lnSpc>
          <a:spcPct val="90000"/>
        </a:lnSpc>
        <a:spcBef>
          <a:spcPts val="500"/>
        </a:spcBef>
        <a:buClr>
          <a:srgbClr val="DF572A"/>
        </a:buClr>
        <a:buSzPct val="80000"/>
        <a:buFont typeface="Arial" panose="020B0604020202020204" pitchFamily="34" charset="0"/>
        <a:buChar char="•"/>
        <a:defRPr lang="en-US" sz="2000" b="0" i="0" kern="1200" dirty="0">
          <a:solidFill>
            <a:schemeClr val="tx1"/>
          </a:solidFill>
          <a:latin typeface="+mj-lt"/>
          <a:ea typeface="+mn-ea"/>
          <a:cs typeface="Arial" panose="020B0604020202020204" pitchFamily="34" charset="0"/>
        </a:defRPr>
      </a:lvl3pPr>
      <a:lvl4pPr marL="1031875" indent="-342900" algn="l" defTabSz="914400" rtl="0" eaLnBrk="1" latinLnBrk="0" hangingPunct="1">
        <a:lnSpc>
          <a:spcPct val="90000"/>
        </a:lnSpc>
        <a:spcBef>
          <a:spcPts val="500"/>
        </a:spcBef>
        <a:buClr>
          <a:srgbClr val="DF572A"/>
        </a:buClr>
        <a:buFont typeface="Arial" panose="020B0604020202020204" pitchFamily="34" charset="0"/>
        <a:buChar char="•"/>
        <a:defRPr lang="en-US" sz="1800" b="0" i="0" kern="1200" dirty="0">
          <a:solidFill>
            <a:schemeClr val="tx1"/>
          </a:solidFill>
          <a:latin typeface="+mj-lt"/>
          <a:ea typeface="+mn-ea"/>
          <a:cs typeface="Arial" panose="020B0604020202020204" pitchFamily="34" charset="0"/>
        </a:defRPr>
      </a:lvl4pPr>
      <a:lvl5pPr marL="1200150" indent="-285750" algn="l" defTabSz="914400" rtl="0" eaLnBrk="1" latinLnBrk="0" hangingPunct="1">
        <a:lnSpc>
          <a:spcPct val="90000"/>
        </a:lnSpc>
        <a:spcBef>
          <a:spcPts val="500"/>
        </a:spcBef>
        <a:buClr>
          <a:srgbClr val="DF572A"/>
        </a:buClr>
        <a:buFont typeface="Arial" panose="020B0604020202020204" pitchFamily="34" charset="0"/>
        <a:buNone/>
        <a:defRPr lang="en-US" sz="1600" b="0" i="0" kern="1200" dirty="0" smtClean="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33C3C15-431A-4959-8649-43AA52F84624}"/>
              </a:ext>
            </a:extLst>
          </p:cNvPr>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E33C3C15-431A-4959-8649-43AA52F8462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0782C2B-A5A0-C04D-9DA5-74DC61FF2DA6}"/>
              </a:ext>
            </a:extLst>
          </p:cNvPr>
          <p:cNvSpPr>
            <a:spLocks noGrp="1"/>
          </p:cNvSpPr>
          <p:nvPr>
            <p:ph type="dt" sz="half" idx="2"/>
          </p:nvPr>
        </p:nvSpPr>
        <p:spPr>
          <a:xfrm>
            <a:off x="782784" y="6493998"/>
            <a:ext cx="2743200" cy="365125"/>
          </a:xfrm>
          <a:prstGeom prst="rect">
            <a:avLst/>
          </a:prstGeom>
        </p:spPr>
        <p:txBody>
          <a:bodyPr vert="horz" lIns="91440" tIns="45720" rIns="91440" bIns="45720" rtlCol="0" anchor="ctr"/>
          <a:lstStyle>
            <a:lvl1pPr algn="l">
              <a:defRPr sz="1200">
                <a:solidFill>
                  <a:schemeClr val="tx1">
                    <a:tint val="75000"/>
                  </a:schemeClr>
                </a:solidFill>
                <a:latin typeface="D-DIN" panose="020B0504030202030204" pitchFamily="34" charset="77"/>
              </a:defRPr>
            </a:lvl1pPr>
          </a:lstStyle>
          <a:p>
            <a:endParaRPr lang="en-US"/>
          </a:p>
        </p:txBody>
      </p:sp>
      <p:sp>
        <p:nvSpPr>
          <p:cNvPr id="5" name="Footer Placeholder 4">
            <a:extLst>
              <a:ext uri="{FF2B5EF4-FFF2-40B4-BE49-F238E27FC236}">
                <a16:creationId xmlns:a16="http://schemas.microsoft.com/office/drawing/2014/main" id="{58023D4F-DAE9-EC46-99AC-2115C96A986A}"/>
              </a:ext>
            </a:extLst>
          </p:cNvPr>
          <p:cNvSpPr>
            <a:spLocks noGrp="1"/>
          </p:cNvSpPr>
          <p:nvPr>
            <p:ph type="ftr" sz="quarter" idx="3"/>
          </p:nvPr>
        </p:nvSpPr>
        <p:spPr>
          <a:xfrm>
            <a:off x="4038600" y="6493998"/>
            <a:ext cx="4114800" cy="365125"/>
          </a:xfrm>
          <a:prstGeom prst="rect">
            <a:avLst/>
          </a:prstGeom>
        </p:spPr>
        <p:txBody>
          <a:bodyPr vert="horz" lIns="91440" tIns="45720" rIns="91440" bIns="45720" rtlCol="0" anchor="ctr"/>
          <a:lstStyle>
            <a:lvl1pPr algn="ctr">
              <a:defRPr sz="1200">
                <a:solidFill>
                  <a:schemeClr val="tx1">
                    <a:tint val="75000"/>
                  </a:schemeClr>
                </a:solidFill>
                <a:latin typeface="D-DIN" panose="020B0504030202030204" pitchFamily="34" charset="77"/>
              </a:defRPr>
            </a:lvl1pPr>
          </a:lstStyle>
          <a:p>
            <a:endParaRPr lang="en-US"/>
          </a:p>
        </p:txBody>
      </p:sp>
      <p:sp>
        <p:nvSpPr>
          <p:cNvPr id="16" name="Slide Number Placeholder 5">
            <a:extLst>
              <a:ext uri="{FF2B5EF4-FFF2-40B4-BE49-F238E27FC236}">
                <a16:creationId xmlns:a16="http://schemas.microsoft.com/office/drawing/2014/main" id="{00C6049B-E1EB-4A95-A30D-EB673A781747}"/>
              </a:ext>
            </a:extLst>
          </p:cNvPr>
          <p:cNvSpPr>
            <a:spLocks noGrp="1"/>
          </p:cNvSpPr>
          <p:nvPr>
            <p:ph type="sldNum" sz="quarter" idx="4"/>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6" name="Title Placeholder 1">
            <a:extLst>
              <a:ext uri="{FF2B5EF4-FFF2-40B4-BE49-F238E27FC236}">
                <a16:creationId xmlns:a16="http://schemas.microsoft.com/office/drawing/2014/main" id="{54AD2E87-F416-4650-863C-8B826391AD73}"/>
              </a:ext>
            </a:extLst>
          </p:cNvPr>
          <p:cNvSpPr>
            <a:spLocks noGrp="1"/>
          </p:cNvSpPr>
          <p:nvPr>
            <p:ph type="title"/>
          </p:nvPr>
        </p:nvSpPr>
        <p:spPr>
          <a:xfrm>
            <a:off x="782784" y="365125"/>
            <a:ext cx="9718961" cy="675389"/>
          </a:xfrm>
          <a:prstGeom prst="rect">
            <a:avLst/>
          </a:prstGeom>
        </p:spPr>
        <p:txBody>
          <a:bodyPr vert="horz" lIns="91440" tIns="45720" rIns="91440" bIns="45720" rtlCol="0" anchor="ctr">
            <a:normAutofit/>
          </a:bodyPr>
          <a:lstStyle/>
          <a:p>
            <a:r>
              <a:rPr lang="en-US"/>
              <a:t>Click to edit Master title style</a:t>
            </a:r>
          </a:p>
        </p:txBody>
      </p:sp>
      <p:sp>
        <p:nvSpPr>
          <p:cNvPr id="7" name="Text Placeholder 2">
            <a:extLst>
              <a:ext uri="{FF2B5EF4-FFF2-40B4-BE49-F238E27FC236}">
                <a16:creationId xmlns:a16="http://schemas.microsoft.com/office/drawing/2014/main" id="{701A8757-5FEC-47BA-A12B-15160D7A32B2}"/>
              </a:ext>
            </a:extLst>
          </p:cNvPr>
          <p:cNvSpPr>
            <a:spLocks noGrp="1"/>
          </p:cNvSpPr>
          <p:nvPr>
            <p:ph type="body" idx="1"/>
          </p:nvPr>
        </p:nvSpPr>
        <p:spPr>
          <a:xfrm>
            <a:off x="782784" y="1514479"/>
            <a:ext cx="10515600" cy="46624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94D3B83E-ED31-4032-BBFE-64B0F0068BFE}"/>
              </a:ext>
            </a:extLst>
          </p:cNvPr>
          <p:cNvCxnSpPr>
            <a:cxnSpLocks/>
          </p:cNvCxnSpPr>
          <p:nvPr userDrawn="1"/>
        </p:nvCxnSpPr>
        <p:spPr>
          <a:xfrm>
            <a:off x="0" y="1123503"/>
            <a:ext cx="12192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C7DA82A-3959-488F-A365-06392A6E6FBA}"/>
              </a:ext>
            </a:extLst>
          </p:cNvPr>
          <p:cNvPicPr>
            <a:picLocks noChangeAspect="1"/>
          </p:cNvPicPr>
          <p:nvPr userDrawn="1"/>
        </p:nvPicPr>
        <p:blipFill rotWithShape="1">
          <a:blip r:embed="rId6"/>
          <a:srcRect t="37092" b="60808"/>
          <a:stretch/>
        </p:blipFill>
        <p:spPr>
          <a:xfrm>
            <a:off x="0" y="-64331"/>
            <a:ext cx="12192000" cy="353604"/>
          </a:xfrm>
          <a:prstGeom prst="rect">
            <a:avLst/>
          </a:prstGeom>
        </p:spPr>
      </p:pic>
      <p:pic>
        <p:nvPicPr>
          <p:cNvPr id="18" name="Picture 17">
            <a:extLst>
              <a:ext uri="{FF2B5EF4-FFF2-40B4-BE49-F238E27FC236}">
                <a16:creationId xmlns:a16="http://schemas.microsoft.com/office/drawing/2014/main" id="{15357EED-C1B0-44DE-BCF3-53F73D1D04B6}"/>
              </a:ext>
            </a:extLst>
          </p:cNvPr>
          <p:cNvPicPr>
            <a:picLocks noChangeAspect="1"/>
          </p:cNvPicPr>
          <p:nvPr userDrawn="1"/>
        </p:nvPicPr>
        <p:blipFill>
          <a:blip r:embed="rId7"/>
          <a:srcRect/>
          <a:stretch/>
        </p:blipFill>
        <p:spPr>
          <a:xfrm>
            <a:off x="10607040" y="532153"/>
            <a:ext cx="1260675" cy="353604"/>
          </a:xfrm>
          <a:prstGeom prst="rect">
            <a:avLst/>
          </a:prstGeom>
        </p:spPr>
      </p:pic>
      <p:pic>
        <p:nvPicPr>
          <p:cNvPr id="12" name="Picture 11">
            <a:extLst>
              <a:ext uri="{FF2B5EF4-FFF2-40B4-BE49-F238E27FC236}">
                <a16:creationId xmlns:a16="http://schemas.microsoft.com/office/drawing/2014/main" id="{4D6C4608-28DF-4D1C-83CD-5887AF7A5C7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907280" y="48090"/>
            <a:ext cx="2377440" cy="148013"/>
          </a:xfrm>
          <a:prstGeom prst="rect">
            <a:avLst/>
          </a:prstGeom>
        </p:spPr>
      </p:pic>
    </p:spTree>
    <p:extLst>
      <p:ext uri="{BB962C8B-B14F-4D97-AF65-F5344CB8AC3E}">
        <p14:creationId xmlns:p14="http://schemas.microsoft.com/office/powerpoint/2010/main" val="2530762699"/>
      </p:ext>
    </p:extLst>
  </p:cSld>
  <p:clrMap bg1="lt1" tx1="dk1" bg2="lt2" tx2="dk2" accent1="accent1" accent2="accent2" accent3="accent3" accent4="accent4" accent5="accent5" accent6="accent6" hlink="hlink" folHlink="folHlink"/>
  <p:sldLayoutIdLst>
    <p:sldLayoutId id="2147483747" r:id="rId1"/>
  </p:sldLayoutIdLst>
  <p:hf hdr="0" ftr="0" dt="0"/>
  <p:txStyles>
    <p:titleStyle>
      <a:lvl1pPr algn="l" defTabSz="914400" rtl="0" eaLnBrk="1" latinLnBrk="0" hangingPunct="1">
        <a:lnSpc>
          <a:spcPct val="85000"/>
        </a:lnSpc>
        <a:spcBef>
          <a:spcPct val="0"/>
        </a:spcBef>
        <a:buNone/>
        <a:defRPr sz="3200" b="1" i="0" kern="1200">
          <a:solidFill>
            <a:schemeClr val="tx1"/>
          </a:solidFill>
          <a:latin typeface="Copperplate Gothic Bold" panose="020E0705020206020404" pitchFamily="34" charset="0"/>
          <a:ea typeface="+mj-ea"/>
          <a:cs typeface="Arial" panose="020B0604020202020204" pitchFamily="34" charset="0"/>
        </a:defRPr>
      </a:lvl1pPr>
    </p:titleStyle>
    <p:bodyStyle>
      <a:lvl1pPr marL="231775" indent="-231775" algn="l" defTabSz="914400" rtl="0" eaLnBrk="1" latinLnBrk="0" hangingPunct="1">
        <a:lnSpc>
          <a:spcPct val="90000"/>
        </a:lnSpc>
        <a:spcBef>
          <a:spcPts val="1000"/>
        </a:spcBef>
        <a:buClr>
          <a:srgbClr val="DF572A"/>
        </a:buClr>
        <a:buSzPct val="105000"/>
        <a:buFont typeface="Arial" panose="020B0604020202020204" pitchFamily="34" charset="0"/>
        <a:buChar char="•"/>
        <a:defRPr sz="2400" b="0" i="0" kern="1200">
          <a:solidFill>
            <a:schemeClr val="tx1"/>
          </a:solidFill>
          <a:latin typeface="Copperplate Gothic Light" panose="020E0507020206020404" pitchFamily="34" charset="0"/>
          <a:ea typeface="+mn-ea"/>
          <a:cs typeface="Arial" panose="020B0604020202020204" pitchFamily="34" charset="0"/>
        </a:defRPr>
      </a:lvl1pPr>
      <a:lvl2pPr marL="685800" indent="-285750"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Copperplate Gothic Light" panose="020E05070202060204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F572A"/>
        </a:buClr>
        <a:buFont typeface="Courier New" panose="02070309020205020404" pitchFamily="49" charset="0"/>
        <a:buChar char="o"/>
        <a:defRPr sz="2400" b="0" i="0" kern="1200">
          <a:solidFill>
            <a:schemeClr val="tx1"/>
          </a:solidFill>
          <a:latin typeface="Copperplate Gothic Light" panose="020E05070202060204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Copperplate Gothic Light" panose="020E05070202060204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F572A"/>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hyperlink" Target="https://fcx365.sharepoint.com/teams/mttlinksforppt/_layouts/15/stream.aspx?id=%2Fteams%2Fmttlinksforppt%2FShared%20Documents%2FStream%20Migrated%20Videos%2FMiami%5FEnvironmental%5FTraining%2D%5FModule%5F2%5Fdefault%2D20210505%5F092103%2Emp4&amp;referrer=StreamWebApp%2EWeb&amp;referrerScenario=AddressBarCopied%2Eview"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1.sv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3.xml"/><Relationship Id="rId7" Type="http://schemas.openxmlformats.org/officeDocument/2006/relationships/image" Target="../media/image18.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4.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s://fcx365.sharepoint.com/teams/MiamiProcessSafetyManagementPSM/_layouts/15/stream.aspx?id=%2Fteams%2FMiamiProcessSafetyManagementPSM%2FShared%20Documents%2FGeneral%2FTraining%20Materials%2FPSM%20L1%2FAcid%20Plant%20PSM%5FL1%20Safety%5FHazRec%20Video%20v1%2E4%2Emp4&amp;referrer=StreamWebApp%2EWeb&amp;referrerScenario=AddressBarCopied%2Eview"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1.sv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hyperlink" Target="https://fcx365.sharepoint.com/teams/frmvideosmiami/_layouts/15/stream.aspx?id=%2Fteams%2Ffrmvideosmiami%2FShared%20Documents%2FStream%20Migrated%20Videos%2FWater%20and%20Molten%20Metal%20FRM%20V1%2E1%20230117%2D20230118%5F054710%2Emp4&amp;referrer=StreamWebApp%2EWeb&amp;referrerScenario=AddressBarCopied%2Eview"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hyperlink" Target="https://fcx365.sharepoint.com/teams/MiamiTechnicalVideoContent/_layouts/15/stream.aspx?id=%2Fteams%2FMiamiTechnicalVideoContent%2FShared%20Documents%2FGeneral%2FRegulated%20Area%20V4%20Compressed%2Emp4&amp;referrer=StreamWebApp%2EWeb&amp;referrerScenario=AddressBarCopied%2Eview"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611BF-8160-44B3-808D-163F9DA17BE4}"/>
              </a:ext>
            </a:extLst>
          </p:cNvPr>
          <p:cNvSpPr>
            <a:spLocks noGrp="1"/>
          </p:cNvSpPr>
          <p:nvPr>
            <p:ph type="ctrTitle"/>
          </p:nvPr>
        </p:nvSpPr>
        <p:spPr/>
        <p:txBody>
          <a:bodyPr/>
          <a:lstStyle/>
          <a:p>
            <a:r>
              <a:rPr lang="en-US"/>
              <a:t>Site Specific Miami</a:t>
            </a:r>
          </a:p>
        </p:txBody>
      </p:sp>
      <p:sp>
        <p:nvSpPr>
          <p:cNvPr id="3" name="Subtitle 2">
            <a:extLst>
              <a:ext uri="{FF2B5EF4-FFF2-40B4-BE49-F238E27FC236}">
                <a16:creationId xmlns:a16="http://schemas.microsoft.com/office/drawing/2014/main" id="{BB534FD6-59A0-4D62-9D99-5B6A4E67A256}"/>
              </a:ext>
            </a:extLst>
          </p:cNvPr>
          <p:cNvSpPr>
            <a:spLocks noGrp="1"/>
          </p:cNvSpPr>
          <p:nvPr>
            <p:ph type="subTitle" idx="1"/>
          </p:nvPr>
        </p:nvSpPr>
        <p:spPr/>
        <p:txBody>
          <a:bodyPr/>
          <a:lstStyle/>
          <a:p>
            <a:r>
              <a:rPr lang="en-US"/>
              <a:t>Contractor Orientation</a:t>
            </a:r>
          </a:p>
        </p:txBody>
      </p:sp>
    </p:spTree>
    <p:extLst>
      <p:ext uri="{BB962C8B-B14F-4D97-AF65-F5344CB8AC3E}">
        <p14:creationId xmlns:p14="http://schemas.microsoft.com/office/powerpoint/2010/main" val="3552216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Connecting device Miami specific</a:t>
            </a:r>
          </a:p>
        </p:txBody>
      </p:sp>
      <p:sp>
        <p:nvSpPr>
          <p:cNvPr id="7" name="Slide Number Placeholder 6"/>
          <p:cNvSpPr>
            <a:spLocks noGrp="1"/>
          </p:cNvSpPr>
          <p:nvPr>
            <p:ph type="sldNum" sz="quarter" idx="12"/>
          </p:nvPr>
        </p:nvSpPr>
        <p:spPr/>
        <p:txBody>
          <a:bodyPr/>
          <a:lstStyle/>
          <a:p>
            <a:pPr>
              <a:defRPr/>
            </a:pPr>
            <a:fld id="{0966DC23-5D75-4E55-94E0-8AC9A57DBD08}" type="slidenum">
              <a:rPr lang="en-US" smtClean="0"/>
              <a:pPr>
                <a:defRPr/>
              </a:pPr>
              <a:t>10</a:t>
            </a:fld>
            <a:endParaRPr lang="en-US"/>
          </a:p>
        </p:txBody>
      </p:sp>
      <p:sp>
        <p:nvSpPr>
          <p:cNvPr id="2" name="Content Placeholder 1">
            <a:extLst>
              <a:ext uri="{FF2B5EF4-FFF2-40B4-BE49-F238E27FC236}">
                <a16:creationId xmlns:a16="http://schemas.microsoft.com/office/drawing/2014/main" id="{BAD0D057-4419-46DA-9A64-ED7C0E25932E}"/>
              </a:ext>
            </a:extLst>
          </p:cNvPr>
          <p:cNvSpPr>
            <a:spLocks noGrp="1"/>
          </p:cNvSpPr>
          <p:nvPr>
            <p:ph idx="1"/>
          </p:nvPr>
        </p:nvSpPr>
        <p:spPr/>
        <p:txBody>
          <a:bodyPr/>
          <a:lstStyle/>
          <a:p>
            <a:endParaRPr lang="en-US"/>
          </a:p>
        </p:txBody>
      </p:sp>
      <p:sp>
        <p:nvSpPr>
          <p:cNvPr id="10" name="TextBox 9"/>
          <p:cNvSpPr txBox="1"/>
          <p:nvPr/>
        </p:nvSpPr>
        <p:spPr>
          <a:xfrm>
            <a:off x="543875" y="1109456"/>
            <a:ext cx="11093379" cy="1015663"/>
          </a:xfrm>
          <a:prstGeom prst="rect">
            <a:avLst/>
          </a:prstGeom>
          <a:solidFill>
            <a:schemeClr val="bg1"/>
          </a:solidFill>
          <a:ln w="76200">
            <a:solidFill>
              <a:schemeClr val="tx1"/>
            </a:solidFill>
          </a:ln>
        </p:spPr>
        <p:txBody>
          <a:bodyPr wrap="square" rtlCol="0">
            <a:spAutoFit/>
          </a:bodyPr>
          <a:lstStyle/>
          <a:p>
            <a:pPr algn="ctr"/>
            <a:r>
              <a:rPr lang="en-US" sz="3200" b="1">
                <a:solidFill>
                  <a:srgbClr val="007CB7"/>
                </a:solidFill>
              </a:rPr>
              <a:t>Miami Specific: </a:t>
            </a:r>
            <a:r>
              <a:rPr lang="en-US" sz="2800">
                <a:solidFill>
                  <a:srgbClr val="FF0000"/>
                </a:solidFill>
              </a:rPr>
              <a:t>Use of Shock Absorbing Lanyards is Prohibited. </a:t>
            </a:r>
            <a:r>
              <a:rPr lang="en-US" sz="2800">
                <a:solidFill>
                  <a:srgbClr val="92D050"/>
                </a:solidFill>
              </a:rPr>
              <a:t>Utilize Self Retracting Lanyards for Fall Arrest applications</a:t>
            </a:r>
          </a:p>
        </p:txBody>
      </p:sp>
      <p:pic>
        <p:nvPicPr>
          <p:cNvPr id="11" name="Picture 10"/>
          <p:cNvPicPr>
            <a:picLocks noChangeAspect="1"/>
          </p:cNvPicPr>
          <p:nvPr/>
        </p:nvPicPr>
        <p:blipFill>
          <a:blip r:embed="rId3"/>
          <a:stretch>
            <a:fillRect/>
          </a:stretch>
        </p:blipFill>
        <p:spPr>
          <a:xfrm rot="16200000">
            <a:off x="-357352" y="2952516"/>
            <a:ext cx="3833695" cy="2706821"/>
          </a:xfrm>
          <a:prstGeom prst="rect">
            <a:avLst/>
          </a:prstGeom>
        </p:spPr>
      </p:pic>
      <p:pic>
        <p:nvPicPr>
          <p:cNvPr id="12" name="Picture 11"/>
          <p:cNvPicPr>
            <a:picLocks noChangeAspect="1"/>
          </p:cNvPicPr>
          <p:nvPr/>
        </p:nvPicPr>
        <p:blipFill>
          <a:blip r:embed="rId4"/>
          <a:stretch>
            <a:fillRect/>
          </a:stretch>
        </p:blipFill>
        <p:spPr>
          <a:xfrm rot="16200000">
            <a:off x="2511900" y="2946053"/>
            <a:ext cx="3820765" cy="2706821"/>
          </a:xfrm>
          <a:prstGeom prst="rect">
            <a:avLst/>
          </a:prstGeom>
        </p:spPr>
      </p:pic>
      <p:pic>
        <p:nvPicPr>
          <p:cNvPr id="13" name="Picture 12"/>
          <p:cNvPicPr>
            <a:picLocks noChangeAspect="1"/>
          </p:cNvPicPr>
          <p:nvPr/>
        </p:nvPicPr>
        <p:blipFill>
          <a:blip r:embed="rId5"/>
          <a:stretch>
            <a:fillRect/>
          </a:stretch>
        </p:blipFill>
        <p:spPr>
          <a:xfrm>
            <a:off x="5961834" y="2406271"/>
            <a:ext cx="2818610" cy="3824609"/>
          </a:xfrm>
          <a:prstGeom prst="rect">
            <a:avLst/>
          </a:prstGeom>
        </p:spPr>
      </p:pic>
      <p:pic>
        <p:nvPicPr>
          <p:cNvPr id="14" name="Picture 13"/>
          <p:cNvPicPr>
            <a:picLocks noChangeAspect="1"/>
          </p:cNvPicPr>
          <p:nvPr/>
        </p:nvPicPr>
        <p:blipFill>
          <a:blip r:embed="rId6"/>
          <a:stretch>
            <a:fillRect/>
          </a:stretch>
        </p:blipFill>
        <p:spPr>
          <a:xfrm rot="16200000">
            <a:off x="8407886" y="2955258"/>
            <a:ext cx="3789553" cy="2657197"/>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524" y="3260992"/>
            <a:ext cx="2517354" cy="2517354"/>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7216" y="3260992"/>
            <a:ext cx="2517354" cy="2517354"/>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61834" y="4619599"/>
            <a:ext cx="2985211" cy="1966359"/>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80444" y="4593968"/>
            <a:ext cx="2887452" cy="1852420"/>
          </a:xfrm>
          <a:prstGeom prst="rect">
            <a:avLst/>
          </a:prstGeom>
        </p:spPr>
      </p:pic>
    </p:spTree>
    <p:extLst>
      <p:ext uri="{BB962C8B-B14F-4D97-AF65-F5344CB8AC3E}">
        <p14:creationId xmlns:p14="http://schemas.microsoft.com/office/powerpoint/2010/main" val="283089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42" presetClass="entr" presetSubtype="0" fill="hold" nodeType="afterEffect">
                                  <p:stCondLst>
                                    <p:cond delay="10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par>
                          <p:cTn id="17" fill="hold">
                            <p:stCondLst>
                              <p:cond delay="300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16" presetClass="entr" presetSubtype="21"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1000"/>
                                        <p:tgtEl>
                                          <p:spTgt spid="15"/>
                                        </p:tgtEl>
                                      </p:cBhvr>
                                    </p:animEffect>
                                  </p:childTnLst>
                                </p:cTn>
                              </p:par>
                            </p:childTnLst>
                          </p:cTn>
                        </p:par>
                        <p:par>
                          <p:cTn id="27" fill="hold">
                            <p:stCondLst>
                              <p:cond delay="5000"/>
                            </p:stCondLst>
                            <p:childTnLst>
                              <p:par>
                                <p:cTn id="28" presetID="16" presetClass="entr" presetSubtype="21"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1000"/>
                                        <p:tgtEl>
                                          <p:spTgt spid="16"/>
                                        </p:tgtEl>
                                      </p:cBhvr>
                                    </p:animEffect>
                                  </p:childTnLst>
                                </p:cTn>
                              </p:par>
                            </p:childTnLst>
                          </p:cTn>
                        </p:par>
                        <p:par>
                          <p:cTn id="31" fill="hold">
                            <p:stCondLst>
                              <p:cond delay="6000"/>
                            </p:stCondLst>
                            <p:childTnLst>
                              <p:par>
                                <p:cTn id="32" presetID="42"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par>
                          <p:cTn id="37" fill="hold">
                            <p:stCondLst>
                              <p:cond delay="7000"/>
                            </p:stCondLst>
                            <p:childTnLst>
                              <p:par>
                                <p:cTn id="38" presetID="42"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par>
                          <p:cTn id="43" fill="hold">
                            <p:stCondLst>
                              <p:cond delay="8000"/>
                            </p:stCondLst>
                            <p:childTnLst>
                              <p:par>
                                <p:cTn id="44" presetID="21" presetClass="entr" presetSubtype="1"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heel(1)">
                                      <p:cBhvr>
                                        <p:cTn id="46" dur="1000"/>
                                        <p:tgtEl>
                                          <p:spTgt spid="19"/>
                                        </p:tgtEl>
                                      </p:cBhvr>
                                    </p:animEffect>
                                  </p:childTnLst>
                                </p:cTn>
                              </p:par>
                            </p:childTnLst>
                          </p:cTn>
                        </p:par>
                        <p:par>
                          <p:cTn id="47" fill="hold">
                            <p:stCondLst>
                              <p:cond delay="9000"/>
                            </p:stCondLst>
                            <p:childTnLst>
                              <p:par>
                                <p:cTn id="48" presetID="21" presetClass="entr" presetSubtype="1"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heel(1)">
                                      <p:cBhvr>
                                        <p:cTn id="5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Clapper board with solid fill">
            <a:hlinkClick r:id="rId3"/>
            <a:extLst>
              <a:ext uri="{FF2B5EF4-FFF2-40B4-BE49-F238E27FC236}">
                <a16:creationId xmlns:a16="http://schemas.microsoft.com/office/drawing/2014/main" id="{8198B6A1-BBB8-0143-2B45-CA379561D8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10000" y="1143000"/>
            <a:ext cx="4572000" cy="4572000"/>
          </a:xfrm>
          <a:prstGeom prst="rect">
            <a:avLst/>
          </a:prstGeom>
        </p:spPr>
      </p:pic>
      <p:sp>
        <p:nvSpPr>
          <p:cNvPr id="3" name="Title 2"/>
          <p:cNvSpPr>
            <a:spLocks noGrp="1"/>
          </p:cNvSpPr>
          <p:nvPr>
            <p:ph type="title"/>
          </p:nvPr>
        </p:nvSpPr>
        <p:spPr>
          <a:xfrm>
            <a:off x="845185" y="274382"/>
            <a:ext cx="9727565" cy="663969"/>
          </a:xfrm>
        </p:spPr>
        <p:txBody>
          <a:bodyPr wrap="square" anchor="b">
            <a:normAutofit/>
          </a:bodyPr>
          <a:lstStyle/>
          <a:p>
            <a:r>
              <a:rPr lang="en-US"/>
              <a:t>Miami Environmental Phone # (928)473-7005</a:t>
            </a:r>
          </a:p>
        </p:txBody>
      </p:sp>
      <p:sp>
        <p:nvSpPr>
          <p:cNvPr id="4" name="Slide Number Placeholder 3"/>
          <p:cNvSpPr>
            <a:spLocks noGrp="1"/>
          </p:cNvSpPr>
          <p:nvPr>
            <p:ph type="sldNum" sz="quarter" idx="4"/>
          </p:nvPr>
        </p:nvSpPr>
        <p:spPr>
          <a:xfrm>
            <a:off x="11663749" y="6585958"/>
            <a:ext cx="495300" cy="263805"/>
          </a:xfrm>
        </p:spPr>
        <p:txBody>
          <a:bodyPr>
            <a:normAutofit/>
          </a:bodyPr>
          <a:lstStyle/>
          <a:p>
            <a:pPr>
              <a:spcAft>
                <a:spcPts val="600"/>
              </a:spcAft>
              <a:defRPr/>
            </a:pPr>
            <a:fld id="{0966DC23-5D75-4E55-94E0-8AC9A57DBD08}" type="slidenum">
              <a:rPr lang="en-US" smtClean="0"/>
              <a:pPr>
                <a:spcAft>
                  <a:spcPts val="600"/>
                </a:spcAft>
                <a:defRPr/>
              </a:pPr>
              <a:t>11</a:t>
            </a:fld>
            <a:endParaRPr lang="en-US"/>
          </a:p>
        </p:txBody>
      </p:sp>
    </p:spTree>
    <p:extLst>
      <p:ext uri="{BB962C8B-B14F-4D97-AF65-F5344CB8AC3E}">
        <p14:creationId xmlns:p14="http://schemas.microsoft.com/office/powerpoint/2010/main" val="28870445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5C964-3472-48F0-AF58-4B454DA9CB9F}"/>
              </a:ext>
            </a:extLst>
          </p:cNvPr>
          <p:cNvSpPr>
            <a:spLocks noGrp="1"/>
          </p:cNvSpPr>
          <p:nvPr>
            <p:ph type="title"/>
          </p:nvPr>
        </p:nvSpPr>
        <p:spPr/>
        <p:txBody>
          <a:bodyPr/>
          <a:lstStyle/>
          <a:p>
            <a:r>
              <a:rPr lang="en-US"/>
              <a:t>Objectives Miami Site Specific Training</a:t>
            </a:r>
          </a:p>
        </p:txBody>
      </p:sp>
      <p:graphicFrame>
        <p:nvGraphicFramePr>
          <p:cNvPr id="5" name="Content Placeholder 4">
            <a:extLst>
              <a:ext uri="{FF2B5EF4-FFF2-40B4-BE49-F238E27FC236}">
                <a16:creationId xmlns:a16="http://schemas.microsoft.com/office/drawing/2014/main" id="{A5A6C9F1-6589-4FD2-B313-CFE0FB9A2B9C}"/>
              </a:ext>
            </a:extLst>
          </p:cNvPr>
          <p:cNvGraphicFramePr>
            <a:graphicFrameLocks noGrp="1"/>
          </p:cNvGraphicFramePr>
          <p:nvPr>
            <p:ph idx="1"/>
            <p:extLst>
              <p:ext uri="{D42A27DB-BD31-4B8C-83A1-F6EECF244321}">
                <p14:modId xmlns:p14="http://schemas.microsoft.com/office/powerpoint/2010/main" val="3765473450"/>
              </p:ext>
            </p:extLst>
          </p:nvPr>
        </p:nvGraphicFramePr>
        <p:xfrm>
          <a:off x="781050" y="1519238"/>
          <a:ext cx="10572750" cy="4464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65012EBF-C7A8-4E43-B5C7-1E7FC92ED5F1}"/>
              </a:ext>
            </a:extLst>
          </p:cNvPr>
          <p:cNvSpPr>
            <a:spLocks noGrp="1"/>
          </p:cNvSpPr>
          <p:nvPr>
            <p:ph type="sldNum" sz="quarter" idx="4"/>
          </p:nvPr>
        </p:nvSpPr>
        <p:spPr/>
        <p:txBody>
          <a:bodyPr/>
          <a:lstStyle/>
          <a:p>
            <a:fld id="{B5EB69C0-7537-C24C-BC67-8B5F238D9475}" type="slidenum">
              <a:rPr lang="en-US" smtClean="0"/>
              <a:pPr/>
              <a:t>2</a:t>
            </a:fld>
            <a:endParaRPr lang="en-US"/>
          </a:p>
        </p:txBody>
      </p:sp>
    </p:spTree>
    <p:extLst>
      <p:ext uri="{BB962C8B-B14F-4D97-AF65-F5344CB8AC3E}">
        <p14:creationId xmlns:p14="http://schemas.microsoft.com/office/powerpoint/2010/main" val="259326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screenshot of a cell phone&#10;&#10;Description generated with very high confidence">
            <a:extLst>
              <a:ext uri="{FF2B5EF4-FFF2-40B4-BE49-F238E27FC236}">
                <a16:creationId xmlns:a16="http://schemas.microsoft.com/office/drawing/2014/main" id="{0A031BA3-79E2-44E6-91AC-7E2F72A21C0D}"/>
              </a:ext>
            </a:extLst>
          </p:cNvPr>
          <p:cNvPicPr>
            <a:picLocks noGrp="1" noChangeAspect="1"/>
          </p:cNvPicPr>
          <p:nvPr>
            <p:ph sz="half" idx="2"/>
          </p:nvPr>
        </p:nvPicPr>
        <p:blipFill>
          <a:blip r:embed="rId5"/>
          <a:stretch>
            <a:fillRect/>
          </a:stretch>
        </p:blipFill>
        <p:spPr>
          <a:xfrm>
            <a:off x="4935230" y="1219200"/>
            <a:ext cx="6485559" cy="5166360"/>
          </a:xfrm>
          <a:prstGeom prst="rect">
            <a:avLst/>
          </a:prstGeom>
        </p:spPr>
      </p:pic>
      <p:sp>
        <p:nvSpPr>
          <p:cNvPr id="3" name="Title 2">
            <a:extLst>
              <a:ext uri="{FF2B5EF4-FFF2-40B4-BE49-F238E27FC236}">
                <a16:creationId xmlns:a16="http://schemas.microsoft.com/office/drawing/2014/main" id="{8788F824-B0BE-4D46-AC04-7F9B6A1DBECA}"/>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Emergency Response Plan (ERP)</a:t>
            </a:r>
          </a:p>
        </p:txBody>
      </p:sp>
      <p:sp>
        <p:nvSpPr>
          <p:cNvPr id="4" name="Slide Number Placeholder 3">
            <a:extLst>
              <a:ext uri="{FF2B5EF4-FFF2-40B4-BE49-F238E27FC236}">
                <a16:creationId xmlns:a16="http://schemas.microsoft.com/office/drawing/2014/main" id="{4E1A078E-D615-4536-AF32-A08DD60A00FF}"/>
              </a:ext>
            </a:extLst>
          </p:cNvPr>
          <p:cNvSpPr>
            <a:spLocks noGrp="1"/>
          </p:cNvSpPr>
          <p:nvPr>
            <p:ph type="sldNum" sz="quarter" idx="4"/>
          </p:nvPr>
        </p:nvSpPr>
        <p:spPr/>
        <p:txBody>
          <a:bodyPr/>
          <a:lstStyle/>
          <a:p>
            <a:pPr>
              <a:defRPr/>
            </a:pPr>
            <a:fld id="{0966DC23-5D75-4E55-94E0-8AC9A57DBD08}" type="slidenum">
              <a:rPr lang="en-US" smtClean="0"/>
              <a:pPr>
                <a:defRPr/>
              </a:pPr>
              <a:t>3</a:t>
            </a:fld>
            <a:endParaRPr lang="en-US"/>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800" y="1584960"/>
            <a:ext cx="4122430" cy="4092754"/>
          </a:xfrm>
          <a:prstGeom prst="rect">
            <a:avLst/>
          </a:prstGeom>
        </p:spPr>
      </p:pic>
      <p:pic>
        <p:nvPicPr>
          <p:cNvPr id="2" name="Slide 55">
            <a:hlinkClick r:id="" action="ppaction://media"/>
            <a:extLst>
              <a:ext uri="{FF2B5EF4-FFF2-40B4-BE49-F238E27FC236}">
                <a16:creationId xmlns:a16="http://schemas.microsoft.com/office/drawing/2014/main" id="{E5E41B9C-DF11-4039-97C3-CC74B50017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7362" y="6032500"/>
            <a:ext cx="487362" cy="487363"/>
          </a:xfrm>
          <a:prstGeom prst="rect">
            <a:avLst/>
          </a:prstGeom>
        </p:spPr>
      </p:pic>
    </p:spTree>
    <p:extLst>
      <p:ext uri="{BB962C8B-B14F-4D97-AF65-F5344CB8AC3E}">
        <p14:creationId xmlns:p14="http://schemas.microsoft.com/office/powerpoint/2010/main" val="3261949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4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109076-C5F7-4ABE-AE96-A8A1BF660E63}"/>
              </a:ext>
            </a:extLst>
          </p:cNvPr>
          <p:cNvSpPr>
            <a:spLocks noGrp="1"/>
          </p:cNvSpPr>
          <p:nvPr>
            <p:ph type="title"/>
          </p:nvPr>
        </p:nvSpPr>
        <p:spPr/>
        <p:txBody>
          <a:bodyPr/>
          <a:lstStyle/>
          <a:p>
            <a:r>
              <a:rPr lang="en-US"/>
              <a:t>Miami Overview</a:t>
            </a:r>
          </a:p>
        </p:txBody>
      </p:sp>
      <p:pic>
        <p:nvPicPr>
          <p:cNvPr id="2" name="Picture 1">
            <a:extLst>
              <a:ext uri="{FF2B5EF4-FFF2-40B4-BE49-F238E27FC236}">
                <a16:creationId xmlns:a16="http://schemas.microsoft.com/office/drawing/2014/main" id="{04685BB4-F226-4195-98E5-8D8E7C0B0B0D}"/>
              </a:ext>
            </a:extLst>
          </p:cNvPr>
          <p:cNvPicPr>
            <a:picLocks noChangeAspect="1"/>
          </p:cNvPicPr>
          <p:nvPr/>
        </p:nvPicPr>
        <p:blipFill rotWithShape="1">
          <a:blip r:embed="rId5"/>
          <a:srcRect b="9804"/>
          <a:stretch/>
        </p:blipFill>
        <p:spPr>
          <a:xfrm>
            <a:off x="939793" y="1306285"/>
            <a:ext cx="10312414" cy="5257800"/>
          </a:xfrm>
          <a:prstGeom prst="rect">
            <a:avLst/>
          </a:prstGeom>
        </p:spPr>
      </p:pic>
      <p:sp>
        <p:nvSpPr>
          <p:cNvPr id="4" name="TextBox 3">
            <a:extLst>
              <a:ext uri="{FF2B5EF4-FFF2-40B4-BE49-F238E27FC236}">
                <a16:creationId xmlns:a16="http://schemas.microsoft.com/office/drawing/2014/main" id="{C412645C-F90F-4A8A-8E92-CB7E2CEF47D9}"/>
              </a:ext>
            </a:extLst>
          </p:cNvPr>
          <p:cNvSpPr txBox="1"/>
          <p:nvPr/>
        </p:nvSpPr>
        <p:spPr>
          <a:xfrm>
            <a:off x="5568043" y="3004457"/>
            <a:ext cx="1364541" cy="369332"/>
          </a:xfrm>
          <a:prstGeom prst="rect">
            <a:avLst/>
          </a:prstGeom>
          <a:solidFill>
            <a:schemeClr val="accent1">
              <a:lumMod val="75000"/>
            </a:schemeClr>
          </a:solidFill>
        </p:spPr>
        <p:txBody>
          <a:bodyPr wrap="none" rtlCol="0">
            <a:spAutoFit/>
          </a:bodyPr>
          <a:lstStyle/>
          <a:p>
            <a:r>
              <a:rPr lang="en-US"/>
              <a:t>Tank house</a:t>
            </a:r>
          </a:p>
        </p:txBody>
      </p:sp>
      <p:sp>
        <p:nvSpPr>
          <p:cNvPr id="6" name="TextBox 5">
            <a:extLst>
              <a:ext uri="{FF2B5EF4-FFF2-40B4-BE49-F238E27FC236}">
                <a16:creationId xmlns:a16="http://schemas.microsoft.com/office/drawing/2014/main" id="{6AFB1A0C-C07B-47FF-B6C0-978B0BE7A3E2}"/>
              </a:ext>
            </a:extLst>
          </p:cNvPr>
          <p:cNvSpPr txBox="1"/>
          <p:nvPr/>
        </p:nvSpPr>
        <p:spPr>
          <a:xfrm>
            <a:off x="9427028" y="3004457"/>
            <a:ext cx="979755" cy="369332"/>
          </a:xfrm>
          <a:prstGeom prst="rect">
            <a:avLst/>
          </a:prstGeom>
          <a:solidFill>
            <a:schemeClr val="accent1">
              <a:lumMod val="75000"/>
            </a:schemeClr>
          </a:solidFill>
        </p:spPr>
        <p:txBody>
          <a:bodyPr wrap="none" rtlCol="0">
            <a:spAutoFit/>
          </a:bodyPr>
          <a:lstStyle/>
          <a:p>
            <a:r>
              <a:rPr lang="en-US"/>
              <a:t>Smelter</a:t>
            </a:r>
          </a:p>
        </p:txBody>
      </p:sp>
      <p:sp>
        <p:nvSpPr>
          <p:cNvPr id="7" name="TextBox 6">
            <a:extLst>
              <a:ext uri="{FF2B5EF4-FFF2-40B4-BE49-F238E27FC236}">
                <a16:creationId xmlns:a16="http://schemas.microsoft.com/office/drawing/2014/main" id="{8A56C622-099E-494E-9383-5C30037DF6F3}"/>
              </a:ext>
            </a:extLst>
          </p:cNvPr>
          <p:cNvSpPr txBox="1"/>
          <p:nvPr/>
        </p:nvSpPr>
        <p:spPr>
          <a:xfrm>
            <a:off x="5295900" y="4784271"/>
            <a:ext cx="1326004" cy="369332"/>
          </a:xfrm>
          <a:prstGeom prst="rect">
            <a:avLst/>
          </a:prstGeom>
          <a:solidFill>
            <a:schemeClr val="accent1">
              <a:lumMod val="75000"/>
            </a:schemeClr>
          </a:solidFill>
        </p:spPr>
        <p:txBody>
          <a:bodyPr wrap="none" rtlCol="0">
            <a:spAutoFit/>
          </a:bodyPr>
          <a:lstStyle/>
          <a:p>
            <a:r>
              <a:rPr lang="en-US"/>
              <a:t>Lower yard</a:t>
            </a:r>
          </a:p>
        </p:txBody>
      </p:sp>
      <p:sp>
        <p:nvSpPr>
          <p:cNvPr id="8" name="TextBox 7">
            <a:extLst>
              <a:ext uri="{FF2B5EF4-FFF2-40B4-BE49-F238E27FC236}">
                <a16:creationId xmlns:a16="http://schemas.microsoft.com/office/drawing/2014/main" id="{519CD3AD-9940-47BA-9A6A-7B3B7B3A4D38}"/>
              </a:ext>
            </a:extLst>
          </p:cNvPr>
          <p:cNvSpPr txBox="1"/>
          <p:nvPr/>
        </p:nvSpPr>
        <p:spPr>
          <a:xfrm>
            <a:off x="5568043" y="6194753"/>
            <a:ext cx="1031051" cy="369332"/>
          </a:xfrm>
          <a:prstGeom prst="rect">
            <a:avLst/>
          </a:prstGeom>
          <a:solidFill>
            <a:schemeClr val="accent1">
              <a:lumMod val="75000"/>
            </a:schemeClr>
          </a:solidFill>
        </p:spPr>
        <p:txBody>
          <a:bodyPr wrap="none" rtlCol="0">
            <a:spAutoFit/>
          </a:bodyPr>
          <a:lstStyle/>
          <a:p>
            <a:r>
              <a:rPr lang="en-US"/>
              <a:t>Bluebird</a:t>
            </a:r>
          </a:p>
        </p:txBody>
      </p:sp>
      <p:sp>
        <p:nvSpPr>
          <p:cNvPr id="9" name="TextBox 8">
            <a:extLst>
              <a:ext uri="{FF2B5EF4-FFF2-40B4-BE49-F238E27FC236}">
                <a16:creationId xmlns:a16="http://schemas.microsoft.com/office/drawing/2014/main" id="{3FD4C617-9016-433C-A9D3-8F555D8EA274}"/>
              </a:ext>
            </a:extLst>
          </p:cNvPr>
          <p:cNvSpPr txBox="1"/>
          <p:nvPr/>
        </p:nvSpPr>
        <p:spPr>
          <a:xfrm>
            <a:off x="2873746" y="3373789"/>
            <a:ext cx="1428596" cy="369332"/>
          </a:xfrm>
          <a:prstGeom prst="rect">
            <a:avLst/>
          </a:prstGeom>
          <a:solidFill>
            <a:schemeClr val="accent1">
              <a:lumMod val="75000"/>
            </a:schemeClr>
          </a:solidFill>
        </p:spPr>
        <p:txBody>
          <a:bodyPr wrap="none" rtlCol="0">
            <a:spAutoFit/>
          </a:bodyPr>
          <a:lstStyle/>
          <a:p>
            <a:r>
              <a:rPr lang="en-US"/>
              <a:t>Live Oak Pit</a:t>
            </a:r>
          </a:p>
        </p:txBody>
      </p:sp>
      <p:pic>
        <p:nvPicPr>
          <p:cNvPr id="5" name="Slide 26">
            <a:hlinkClick r:id="" action="ppaction://media"/>
            <a:extLst>
              <a:ext uri="{FF2B5EF4-FFF2-40B4-BE49-F238E27FC236}">
                <a16:creationId xmlns:a16="http://schemas.microsoft.com/office/drawing/2014/main" id="{74E0DEE1-FB4E-4E17-A94A-9475431634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2453" y="5757862"/>
            <a:ext cx="487363" cy="487363"/>
          </a:xfrm>
          <a:prstGeom prst="rect">
            <a:avLst/>
          </a:prstGeom>
        </p:spPr>
      </p:pic>
    </p:spTree>
    <p:extLst>
      <p:ext uri="{BB962C8B-B14F-4D97-AF65-F5344CB8AC3E}">
        <p14:creationId xmlns:p14="http://schemas.microsoft.com/office/powerpoint/2010/main" val="1956316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7D13B-9A0B-42CB-8ABE-88A95EDA1672}"/>
              </a:ext>
            </a:extLst>
          </p:cNvPr>
          <p:cNvSpPr>
            <a:spLocks noGrp="1"/>
          </p:cNvSpPr>
          <p:nvPr>
            <p:ph type="title"/>
          </p:nvPr>
        </p:nvSpPr>
        <p:spPr/>
        <p:txBody>
          <a:bodyPr/>
          <a:lstStyle/>
          <a:p>
            <a:r>
              <a:rPr lang="en-US"/>
              <a:t>Mine Entry Points</a:t>
            </a:r>
          </a:p>
        </p:txBody>
      </p:sp>
      <p:pic>
        <p:nvPicPr>
          <p:cNvPr id="4" name="Content Placeholder 3">
            <a:extLst>
              <a:ext uri="{FF2B5EF4-FFF2-40B4-BE49-F238E27FC236}">
                <a16:creationId xmlns:a16="http://schemas.microsoft.com/office/drawing/2014/main" id="{A3542C83-E2E3-4B8A-8B72-48F6E9901ECD}"/>
              </a:ext>
            </a:extLst>
          </p:cNvPr>
          <p:cNvPicPr>
            <a:picLocks/>
          </p:cNvPicPr>
          <p:nvPr/>
        </p:nvPicPr>
        <p:blipFill>
          <a:blip r:embed="rId5">
            <a:extLst>
              <a:ext uri="{28A0092B-C50C-407E-A947-70E740481C1C}">
                <a14:useLocalDpi xmlns:a14="http://schemas.microsoft.com/office/drawing/2010/main" val="0"/>
              </a:ext>
            </a:extLst>
          </a:blip>
          <a:stretch>
            <a:fillRect/>
          </a:stretch>
        </p:blipFill>
        <p:spPr bwMode="auto">
          <a:xfrm>
            <a:off x="480772" y="1317165"/>
            <a:ext cx="4572000" cy="4572000"/>
          </a:xfrm>
          <a:prstGeom prst="rect">
            <a:avLst/>
          </a:prstGeom>
          <a:noFill/>
          <a:ln w="9525">
            <a:noFill/>
            <a:miter lim="800000"/>
            <a:headEnd/>
            <a:tailEnd/>
          </a:ln>
        </p:spPr>
      </p:pic>
      <p:pic>
        <p:nvPicPr>
          <p:cNvPr id="5" name="Picture 4">
            <a:extLst>
              <a:ext uri="{FF2B5EF4-FFF2-40B4-BE49-F238E27FC236}">
                <a16:creationId xmlns:a16="http://schemas.microsoft.com/office/drawing/2014/main" id="{828CC516-7B6C-47E4-8943-A4A2068F2867}"/>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5181177" y="1317165"/>
            <a:ext cx="6431248" cy="4572000"/>
          </a:xfrm>
          <a:prstGeom prst="rect">
            <a:avLst/>
          </a:prstGeom>
        </p:spPr>
      </p:pic>
      <p:sp>
        <p:nvSpPr>
          <p:cNvPr id="2" name="Arrow: Right 1">
            <a:extLst>
              <a:ext uri="{FF2B5EF4-FFF2-40B4-BE49-F238E27FC236}">
                <a16:creationId xmlns:a16="http://schemas.microsoft.com/office/drawing/2014/main" id="{2C580B79-6A8F-4566-8095-E66D04AA05DD}"/>
              </a:ext>
            </a:extLst>
          </p:cNvPr>
          <p:cNvSpPr/>
          <p:nvPr/>
        </p:nvSpPr>
        <p:spPr>
          <a:xfrm>
            <a:off x="604156" y="6106885"/>
            <a:ext cx="947058" cy="445177"/>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2154DDB-7A41-4E8A-A840-C596266BC3F3}"/>
              </a:ext>
            </a:extLst>
          </p:cNvPr>
          <p:cNvSpPr txBox="1"/>
          <p:nvPr/>
        </p:nvSpPr>
        <p:spPr>
          <a:xfrm>
            <a:off x="1698172" y="6143847"/>
            <a:ext cx="1915909" cy="369332"/>
          </a:xfrm>
          <a:prstGeom prst="rect">
            <a:avLst/>
          </a:prstGeom>
          <a:noFill/>
        </p:spPr>
        <p:txBody>
          <a:bodyPr wrap="none" rtlCol="0">
            <a:spAutoFit/>
          </a:bodyPr>
          <a:lstStyle/>
          <a:p>
            <a:r>
              <a:rPr lang="en-US"/>
              <a:t>Crossover points</a:t>
            </a:r>
          </a:p>
        </p:txBody>
      </p:sp>
      <p:pic>
        <p:nvPicPr>
          <p:cNvPr id="7" name="Picture 6">
            <a:extLst>
              <a:ext uri="{FF2B5EF4-FFF2-40B4-BE49-F238E27FC236}">
                <a16:creationId xmlns:a16="http://schemas.microsoft.com/office/drawing/2014/main" id="{B538B475-5C99-4537-9287-02BE61B1E3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48254" y="1317165"/>
            <a:ext cx="2409035" cy="945356"/>
          </a:xfrm>
          <a:prstGeom prst="rect">
            <a:avLst/>
          </a:prstGeom>
          <a:effectLst>
            <a:outerShdw dist="50800" dir="5400000" algn="ctr" rotWithShape="0">
              <a:srgbClr val="000000"/>
            </a:outerShdw>
            <a:softEdge rad="63500"/>
          </a:effectLst>
        </p:spPr>
      </p:pic>
      <p:pic>
        <p:nvPicPr>
          <p:cNvPr id="8" name="Picture 7">
            <a:extLst>
              <a:ext uri="{FF2B5EF4-FFF2-40B4-BE49-F238E27FC236}">
                <a16:creationId xmlns:a16="http://schemas.microsoft.com/office/drawing/2014/main" id="{D23DD583-234A-495E-9A2D-B4343D738E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1404" y="2333059"/>
            <a:ext cx="2262735" cy="1095941"/>
          </a:xfrm>
          <a:prstGeom prst="rect">
            <a:avLst/>
          </a:prstGeom>
          <a:effectLst>
            <a:softEdge rad="63500"/>
          </a:effectLst>
        </p:spPr>
      </p:pic>
      <p:pic>
        <p:nvPicPr>
          <p:cNvPr id="9" name="Slide 34">
            <a:hlinkClick r:id="" action="ppaction://media"/>
            <a:extLst>
              <a:ext uri="{FF2B5EF4-FFF2-40B4-BE49-F238E27FC236}">
                <a16:creationId xmlns:a16="http://schemas.microsoft.com/office/drawing/2014/main" id="{069FDB7E-BD78-42C8-BF48-FD57422BEDA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87362" y="5612210"/>
            <a:ext cx="487362" cy="487362"/>
          </a:xfrm>
          <a:prstGeom prst="rect">
            <a:avLst/>
          </a:prstGeom>
        </p:spPr>
      </p:pic>
    </p:spTree>
    <p:extLst>
      <p:ext uri="{BB962C8B-B14F-4D97-AF65-F5344CB8AC3E}">
        <p14:creationId xmlns:p14="http://schemas.microsoft.com/office/powerpoint/2010/main" val="41987839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9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202EEE-BB9C-480D-8C62-33CED0AB3C16}"/>
              </a:ext>
            </a:extLst>
          </p:cNvPr>
          <p:cNvSpPr>
            <a:spLocks noGrp="1"/>
          </p:cNvSpPr>
          <p:nvPr>
            <p:ph type="title"/>
          </p:nvPr>
        </p:nvSpPr>
        <p:spPr>
          <a:xfrm>
            <a:off x="781484" y="407559"/>
            <a:ext cx="9680953" cy="607555"/>
          </a:xfrm>
        </p:spPr>
        <p:txBody>
          <a:bodyPr anchor="ctr">
            <a:normAutofit/>
          </a:bodyPr>
          <a:lstStyle/>
          <a:p>
            <a:r>
              <a:rPr lang="en-US"/>
              <a:t>Process Safety Management Level 1</a:t>
            </a:r>
          </a:p>
        </p:txBody>
      </p:sp>
      <p:sp>
        <p:nvSpPr>
          <p:cNvPr id="4" name="Slide Number Placeholder 3">
            <a:extLst>
              <a:ext uri="{FF2B5EF4-FFF2-40B4-BE49-F238E27FC236}">
                <a16:creationId xmlns:a16="http://schemas.microsoft.com/office/drawing/2014/main" id="{7814DB23-BC95-49AC-A79D-0C5811993C00}"/>
              </a:ext>
            </a:extLst>
          </p:cNvPr>
          <p:cNvSpPr>
            <a:spLocks noGrp="1"/>
          </p:cNvSpPr>
          <p:nvPr>
            <p:ph type="sldNum" sz="quarter" idx="4"/>
          </p:nvPr>
        </p:nvSpPr>
        <p:spPr>
          <a:xfrm>
            <a:off x="10990217" y="6577563"/>
            <a:ext cx="1201783" cy="280437"/>
          </a:xfrm>
        </p:spPr>
        <p:txBody>
          <a:bodyPr>
            <a:normAutofit/>
          </a:bodyPr>
          <a:lstStyle/>
          <a:p>
            <a:pPr>
              <a:spcAft>
                <a:spcPts val="600"/>
              </a:spcAft>
              <a:defRPr/>
            </a:pPr>
            <a:fld id="{0966DC23-5D75-4E55-94E0-8AC9A57DBD08}" type="slidenum">
              <a:rPr lang="en-US" smtClean="0"/>
              <a:pPr>
                <a:spcAft>
                  <a:spcPts val="600"/>
                </a:spcAft>
                <a:defRPr/>
              </a:pPr>
              <a:t>6</a:t>
            </a:fld>
            <a:endParaRPr lang="en-US"/>
          </a:p>
        </p:txBody>
      </p:sp>
      <p:pic>
        <p:nvPicPr>
          <p:cNvPr id="6" name="Graphic 5" descr="Clapper board with solid fill">
            <a:hlinkClick r:id="rId3"/>
            <a:extLst>
              <a:ext uri="{FF2B5EF4-FFF2-40B4-BE49-F238E27FC236}">
                <a16:creationId xmlns:a16="http://schemas.microsoft.com/office/drawing/2014/main" id="{2FDC1E30-CEEB-E9A5-C678-4370869A1B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10000" y="1226380"/>
            <a:ext cx="4572000" cy="4572000"/>
          </a:xfrm>
          <a:prstGeom prst="rect">
            <a:avLst/>
          </a:prstGeom>
        </p:spPr>
      </p:pic>
    </p:spTree>
    <p:extLst>
      <p:ext uri="{BB962C8B-B14F-4D97-AF65-F5344CB8AC3E}">
        <p14:creationId xmlns:p14="http://schemas.microsoft.com/office/powerpoint/2010/main" val="471188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41837-627D-4623-9853-26EA89178362}"/>
              </a:ext>
            </a:extLst>
          </p:cNvPr>
          <p:cNvSpPr>
            <a:spLocks noGrp="1"/>
          </p:cNvSpPr>
          <p:nvPr>
            <p:ph type="title"/>
          </p:nvPr>
        </p:nvSpPr>
        <p:spPr/>
        <p:txBody>
          <a:bodyPr/>
          <a:lstStyle/>
          <a:p>
            <a:r>
              <a:rPr lang="en-US"/>
              <a:t>Molten Metal and Water</a:t>
            </a:r>
          </a:p>
        </p:txBody>
      </p:sp>
      <p:sp>
        <p:nvSpPr>
          <p:cNvPr id="4" name="Slide Number Placeholder 3">
            <a:extLst>
              <a:ext uri="{FF2B5EF4-FFF2-40B4-BE49-F238E27FC236}">
                <a16:creationId xmlns:a16="http://schemas.microsoft.com/office/drawing/2014/main" id="{8A230733-3AE7-42D9-A323-39ED4C608A63}"/>
              </a:ext>
            </a:extLst>
          </p:cNvPr>
          <p:cNvSpPr>
            <a:spLocks noGrp="1"/>
          </p:cNvSpPr>
          <p:nvPr>
            <p:ph type="sldNum" sz="quarter" idx="4"/>
          </p:nvPr>
        </p:nvSpPr>
        <p:spPr/>
        <p:txBody>
          <a:bodyPr/>
          <a:lstStyle/>
          <a:p>
            <a:fld id="{B5EB69C0-7537-C24C-BC67-8B5F238D9475}" type="slidenum">
              <a:rPr lang="en-US" smtClean="0"/>
              <a:pPr/>
              <a:t>7</a:t>
            </a:fld>
            <a:endParaRPr lang="en-US"/>
          </a:p>
        </p:txBody>
      </p:sp>
      <p:pic>
        <p:nvPicPr>
          <p:cNvPr id="8" name="Content Placeholder 7" descr="Clapper board with solid fill">
            <a:hlinkClick r:id="rId3"/>
            <a:extLst>
              <a:ext uri="{FF2B5EF4-FFF2-40B4-BE49-F238E27FC236}">
                <a16:creationId xmlns:a16="http://schemas.microsoft.com/office/drawing/2014/main" id="{7EDBD723-4F82-5257-71FA-74E03A3468BC}"/>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3810000" y="1143000"/>
            <a:ext cx="4572000" cy="4572000"/>
          </a:xfrm>
          <a:prstGeom prst="rect">
            <a:avLst/>
          </a:prstGeom>
        </p:spPr>
      </p:pic>
    </p:spTree>
    <p:extLst>
      <p:ext uri="{BB962C8B-B14F-4D97-AF65-F5344CB8AC3E}">
        <p14:creationId xmlns:p14="http://schemas.microsoft.com/office/powerpoint/2010/main" val="2085716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62C63C-6D54-4AB1-82B5-2DA995750690}"/>
              </a:ext>
            </a:extLst>
          </p:cNvPr>
          <p:cNvSpPr>
            <a:spLocks noGrp="1"/>
          </p:cNvSpPr>
          <p:nvPr>
            <p:ph type="title"/>
          </p:nvPr>
        </p:nvSpPr>
        <p:spPr>
          <a:xfrm>
            <a:off x="781484" y="407559"/>
            <a:ext cx="9680953" cy="607555"/>
          </a:xfrm>
        </p:spPr>
        <p:txBody>
          <a:bodyPr anchor="ctr">
            <a:normAutofit/>
          </a:bodyPr>
          <a:lstStyle/>
          <a:p>
            <a:r>
              <a:rPr lang="en-US"/>
              <a:t>Regulated Area</a:t>
            </a:r>
          </a:p>
        </p:txBody>
      </p:sp>
      <p:sp>
        <p:nvSpPr>
          <p:cNvPr id="4" name="Slide Number Placeholder 3">
            <a:extLst>
              <a:ext uri="{FF2B5EF4-FFF2-40B4-BE49-F238E27FC236}">
                <a16:creationId xmlns:a16="http://schemas.microsoft.com/office/drawing/2014/main" id="{8A09B94F-4909-4613-83D7-C0A4397C84D5}"/>
              </a:ext>
            </a:extLst>
          </p:cNvPr>
          <p:cNvSpPr>
            <a:spLocks noGrp="1"/>
          </p:cNvSpPr>
          <p:nvPr>
            <p:ph type="sldNum" sz="quarter" idx="4"/>
          </p:nvPr>
        </p:nvSpPr>
        <p:spPr>
          <a:xfrm>
            <a:off x="10990217" y="6577563"/>
            <a:ext cx="1201783" cy="280437"/>
          </a:xfrm>
        </p:spPr>
        <p:txBody>
          <a:bodyPr>
            <a:normAutofit/>
          </a:bodyPr>
          <a:lstStyle/>
          <a:p>
            <a:pPr>
              <a:spcAft>
                <a:spcPts val="600"/>
              </a:spcAft>
              <a:defRPr/>
            </a:pPr>
            <a:fld id="{0966DC23-5D75-4E55-94E0-8AC9A57DBD08}" type="slidenum">
              <a:rPr lang="en-US" smtClean="0"/>
              <a:pPr>
                <a:spcAft>
                  <a:spcPts val="600"/>
                </a:spcAft>
                <a:defRPr/>
              </a:pPr>
              <a:t>8</a:t>
            </a:fld>
            <a:endParaRPr lang="en-US"/>
          </a:p>
        </p:txBody>
      </p:sp>
      <p:pic>
        <p:nvPicPr>
          <p:cNvPr id="6" name="Graphic 5" descr="Clapper board with solid fill">
            <a:hlinkClick r:id="rId3"/>
            <a:extLst>
              <a:ext uri="{FF2B5EF4-FFF2-40B4-BE49-F238E27FC236}">
                <a16:creationId xmlns:a16="http://schemas.microsoft.com/office/drawing/2014/main" id="{573B8E63-294D-D597-B56E-8ED5E28C66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10000" y="1143000"/>
            <a:ext cx="4572000" cy="4572000"/>
          </a:xfrm>
          <a:prstGeom prst="rect">
            <a:avLst/>
          </a:prstGeom>
        </p:spPr>
      </p:pic>
    </p:spTree>
    <p:extLst>
      <p:ext uri="{BB962C8B-B14F-4D97-AF65-F5344CB8AC3E}">
        <p14:creationId xmlns:p14="http://schemas.microsoft.com/office/powerpoint/2010/main" val="3664398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5BD3F-D16C-490D-929A-5B35B0BC6D5B}"/>
              </a:ext>
            </a:extLst>
          </p:cNvPr>
          <p:cNvSpPr>
            <a:spLocks noGrp="1"/>
          </p:cNvSpPr>
          <p:nvPr>
            <p:ph type="title"/>
          </p:nvPr>
        </p:nvSpPr>
        <p:spPr/>
        <p:txBody>
          <a:bodyPr/>
          <a:lstStyle/>
          <a:p>
            <a:r>
              <a:rPr lang="en-US"/>
              <a:t>Site Specific PPE Requirements</a:t>
            </a:r>
          </a:p>
        </p:txBody>
      </p:sp>
      <p:sp>
        <p:nvSpPr>
          <p:cNvPr id="3" name="Content Placeholder 2">
            <a:extLst>
              <a:ext uri="{FF2B5EF4-FFF2-40B4-BE49-F238E27FC236}">
                <a16:creationId xmlns:a16="http://schemas.microsoft.com/office/drawing/2014/main" id="{600DDDF1-BF73-434A-ACF1-1F78D74380DB}"/>
              </a:ext>
            </a:extLst>
          </p:cNvPr>
          <p:cNvSpPr>
            <a:spLocks noGrp="1"/>
          </p:cNvSpPr>
          <p:nvPr>
            <p:ph idx="1"/>
          </p:nvPr>
        </p:nvSpPr>
        <p:spPr/>
        <p:txBody>
          <a:bodyPr/>
          <a:lstStyle/>
          <a:p>
            <a:r>
              <a:rPr lang="en-US"/>
              <a:t>Smelter</a:t>
            </a:r>
          </a:p>
          <a:p>
            <a:pPr lvl="1"/>
            <a:r>
              <a:rPr lang="en-US"/>
              <a:t>Goggles or foam-fitted safety glasses with side-shields on your person. </a:t>
            </a:r>
          </a:p>
          <a:p>
            <a:pPr lvl="1"/>
            <a:r>
              <a:rPr lang="en-US"/>
              <a:t>Respirators are required in all smelter operational areas. </a:t>
            </a:r>
          </a:p>
          <a:p>
            <a:pPr lvl="1"/>
            <a:r>
              <a:rPr lang="en-US"/>
              <a:t>At a minimum long sleeve jackets are required in regulated areas</a:t>
            </a:r>
          </a:p>
          <a:p>
            <a:pPr lvl="1"/>
            <a:r>
              <a:rPr lang="en-US"/>
              <a:t>If performing work, then the appropriate type of coveralls are required.</a:t>
            </a:r>
          </a:p>
          <a:p>
            <a:r>
              <a:rPr lang="en-US"/>
              <a:t> </a:t>
            </a:r>
            <a:r>
              <a:rPr lang="en-US" err="1"/>
              <a:t>Tankhouse</a:t>
            </a:r>
            <a:endParaRPr lang="en-US"/>
          </a:p>
          <a:p>
            <a:pPr lvl="1"/>
            <a:r>
              <a:rPr lang="en-US"/>
              <a:t>Rubber gloves anytime you are on the active cell line. </a:t>
            </a:r>
          </a:p>
          <a:p>
            <a:r>
              <a:rPr lang="en-US" sz="2400"/>
              <a:t>Boots must have a 6 inch. Top, hard toe, with </a:t>
            </a:r>
            <a:r>
              <a:rPr lang="en-US" sz="2400" u="sng"/>
              <a:t>metatarsal protection </a:t>
            </a:r>
            <a:r>
              <a:rPr lang="en-US" sz="2400"/>
              <a:t>and well-defined heel.</a:t>
            </a:r>
            <a:endParaRPr lang="en-US" sz="2400">
              <a:cs typeface="Calibri"/>
            </a:endParaRPr>
          </a:p>
          <a:p>
            <a:endParaRPr lang="en-US"/>
          </a:p>
          <a:p>
            <a:endParaRPr lang="en-US"/>
          </a:p>
        </p:txBody>
      </p:sp>
      <p:sp>
        <p:nvSpPr>
          <p:cNvPr id="4" name="Slide Number Placeholder 3">
            <a:extLst>
              <a:ext uri="{FF2B5EF4-FFF2-40B4-BE49-F238E27FC236}">
                <a16:creationId xmlns:a16="http://schemas.microsoft.com/office/drawing/2014/main" id="{31C6BFEE-41C1-4A18-9D61-D330EA0FCBF4}"/>
              </a:ext>
            </a:extLst>
          </p:cNvPr>
          <p:cNvSpPr>
            <a:spLocks noGrp="1"/>
          </p:cNvSpPr>
          <p:nvPr>
            <p:ph type="sldNum" sz="quarter" idx="4"/>
          </p:nvPr>
        </p:nvSpPr>
        <p:spPr/>
        <p:txBody>
          <a:bodyPr/>
          <a:lstStyle/>
          <a:p>
            <a:fld id="{B5EB69C0-7537-C24C-BC67-8B5F238D9475}" type="slidenum">
              <a:rPr lang="en-US" smtClean="0"/>
              <a:pPr/>
              <a:t>9</a:t>
            </a:fld>
            <a:endParaRPr lang="en-US"/>
          </a:p>
        </p:txBody>
      </p:sp>
    </p:spTree>
    <p:extLst>
      <p:ext uri="{BB962C8B-B14F-4D97-AF65-F5344CB8AC3E}">
        <p14:creationId xmlns:p14="http://schemas.microsoft.com/office/powerpoint/2010/main" val="24331105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The Power of Copper 2023">
      <a:dk1>
        <a:srgbClr val="000000"/>
      </a:dk1>
      <a:lt1>
        <a:srgbClr val="FFFFFF"/>
      </a:lt1>
      <a:dk2>
        <a:srgbClr val="3F3F3F"/>
      </a:dk2>
      <a:lt2>
        <a:srgbClr val="FDF1DF"/>
      </a:lt2>
      <a:accent1>
        <a:srgbClr val="E04401"/>
      </a:accent1>
      <a:accent2>
        <a:srgbClr val="E18332"/>
      </a:accent2>
      <a:accent3>
        <a:srgbClr val="FFC743"/>
      </a:accent3>
      <a:accent4>
        <a:srgbClr val="8F133C"/>
      </a:accent4>
      <a:accent5>
        <a:srgbClr val="339F45"/>
      </a:accent5>
      <a:accent6>
        <a:srgbClr val="3777BC"/>
      </a:accent6>
      <a:hlink>
        <a:srgbClr val="01BCFF"/>
      </a:hlink>
      <a:folHlink>
        <a:srgbClr val="178E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Freeport Template Widescreen" id="{F1BF0343-AA40-4D0F-81D0-A8C7B0B0C98B}" vid="{C2F6BB4B-5050-4C8E-9AEA-95C7F868BF84}"/>
    </a:ext>
  </a:extLst>
</a:theme>
</file>

<file path=ppt/theme/theme2.xml><?xml version="1.0" encoding="utf-8"?>
<a:theme xmlns:a="http://schemas.openxmlformats.org/drawingml/2006/main" name="1_Office Theme">
  <a:themeElements>
    <a:clrScheme name="2022_Electrifying the Future">
      <a:dk1>
        <a:srgbClr val="000000"/>
      </a:dk1>
      <a:lt1>
        <a:srgbClr val="FFFFFF"/>
      </a:lt1>
      <a:dk2>
        <a:srgbClr val="3F3F3F"/>
      </a:dk2>
      <a:lt2>
        <a:srgbClr val="FDF1DF"/>
      </a:lt2>
      <a:accent1>
        <a:srgbClr val="C14628"/>
      </a:accent1>
      <a:accent2>
        <a:srgbClr val="FF671C"/>
      </a:accent2>
      <a:accent3>
        <a:srgbClr val="F8991C"/>
      </a:accent3>
      <a:accent4>
        <a:srgbClr val="F28321"/>
      </a:accent4>
      <a:accent5>
        <a:srgbClr val="F8CF91"/>
      </a:accent5>
      <a:accent6>
        <a:srgbClr val="4C7093"/>
      </a:accent6>
      <a:hlink>
        <a:srgbClr val="00B0F0"/>
      </a:hlink>
      <a:folHlink>
        <a:srgbClr val="178E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_fcx_ppt_template_1stQtr" id="{5B940B48-EDFF-41CC-9017-111D1055C0A9}" vid="{B2C22EEC-56A9-4C88-A563-B5CFE98B3AD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96b50f58-a40e-4869-8bc2-ee1dec35f0fa" xsi:nil="true"/>
    <SharedWithUsers xmlns="cd607997-8241-496c-997e-277352d2442c">
      <UserInfo>
        <DisplayName/>
        <AccountId xsi:nil="true"/>
        <AccountType/>
      </UserInfo>
    </SharedWithUsers>
    <TaxCatchAll xmlns="cd607997-8241-496c-997e-277352d2442c" xsi:nil="true"/>
    <lcf76f155ced4ddcb4097134ff3c332f xmlns="96b50f58-a40e-4869-8bc2-ee1dec35f0f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625A717CE324144AA678D44AED611A7" ma:contentTypeVersion="13" ma:contentTypeDescription="Create a new document." ma:contentTypeScope="" ma:versionID="4b4a54587ec3bb82e08588ec401d3567">
  <xsd:schema xmlns:xsd="http://www.w3.org/2001/XMLSchema" xmlns:xs="http://www.w3.org/2001/XMLSchema" xmlns:p="http://schemas.microsoft.com/office/2006/metadata/properties" xmlns:ns2="96b50f58-a40e-4869-8bc2-ee1dec35f0fa" xmlns:ns3="cd607997-8241-496c-997e-277352d2442c" targetNamespace="http://schemas.microsoft.com/office/2006/metadata/properties" ma:root="true" ma:fieldsID="770cfe905abf4b7ac267f1524fb96c5b" ns2:_="" ns3:_="">
    <xsd:import namespace="96b50f58-a40e-4869-8bc2-ee1dec35f0fa"/>
    <xsd:import namespace="cd607997-8241-496c-997e-277352d2442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b50f58-a40e-4869-8bc2-ee1dec35f0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7e16863-b940-4291-96f8-ad8461baff96"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d607997-8241-496c-997e-277352d2442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49536162-bbb1-423b-8051-01138976edca}" ma:internalName="TaxCatchAll" ma:showField="CatchAllData" ma:web="cd607997-8241-496c-997e-277352d244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EF08CE-F0D8-4F60-914A-EB8892FBFAD8}">
  <ds:schemaRefs>
    <ds:schemaRef ds:uri="http://schemas.openxmlformats.org/package/2006/metadata/core-properties"/>
    <ds:schemaRef ds:uri="http://purl.org/dc/terms/"/>
    <ds:schemaRef ds:uri="http://www.w3.org/XML/1998/namespace"/>
    <ds:schemaRef ds:uri="http://schemas.microsoft.com/office/infopath/2007/PartnerControls"/>
    <ds:schemaRef ds:uri="http://schemas.microsoft.com/office/2006/documentManagement/types"/>
    <ds:schemaRef ds:uri="cd607997-8241-496c-997e-277352d2442c"/>
    <ds:schemaRef ds:uri="http://purl.org/dc/dcmitype/"/>
    <ds:schemaRef ds:uri="96b50f58-a40e-4869-8bc2-ee1dec35f0fa"/>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59352AF1-5230-4CC1-89FF-1F16987DBC2D}">
  <ds:schemaRefs>
    <ds:schemaRef ds:uri="http://schemas.microsoft.com/sharepoint/v3/contenttype/forms"/>
  </ds:schemaRefs>
</ds:datastoreItem>
</file>

<file path=customXml/itemProps3.xml><?xml version="1.0" encoding="utf-8"?>
<ds:datastoreItem xmlns:ds="http://schemas.openxmlformats.org/officeDocument/2006/customXml" ds:itemID="{F18AEF77-2B9D-44BB-9322-1571C7EF17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b50f58-a40e-4869-8bc2-ee1dec35f0fa"/>
    <ds:schemaRef ds:uri="cd607997-8241-496c-997e-277352d244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emplate/>
  <TotalTime>0</TotalTime>
  <Words>1056</Words>
  <Application>Microsoft Office PowerPoint</Application>
  <PresentationFormat>Widescreen</PresentationFormat>
  <Paragraphs>80</Paragraphs>
  <Slides>11</Slides>
  <Notes>10</Notes>
  <HiddenSlides>0</HiddenSlides>
  <MMClips>3</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11</vt:i4>
      </vt:variant>
    </vt:vector>
  </HeadingPairs>
  <TitlesOfParts>
    <vt:vector size="21" baseType="lpstr">
      <vt:lpstr>Arial</vt:lpstr>
      <vt:lpstr>Calibri</vt:lpstr>
      <vt:lpstr>Copperplate Gothic Bold</vt:lpstr>
      <vt:lpstr>Copperplate Gothic Light</vt:lpstr>
      <vt:lpstr>Courier New</vt:lpstr>
      <vt:lpstr>D-DIN</vt:lpstr>
      <vt:lpstr>Times New Roman</vt:lpstr>
      <vt:lpstr>1_Office Theme</vt:lpstr>
      <vt:lpstr>1_Office Theme</vt:lpstr>
      <vt:lpstr>think-cell Slide</vt:lpstr>
      <vt:lpstr>Site Specific Miami</vt:lpstr>
      <vt:lpstr>Objectives Miami Site Specific Training</vt:lpstr>
      <vt:lpstr>Emergency Response Plan (ERP)</vt:lpstr>
      <vt:lpstr>Miami Overview</vt:lpstr>
      <vt:lpstr>Mine Entry Points</vt:lpstr>
      <vt:lpstr>Process Safety Management Level 1</vt:lpstr>
      <vt:lpstr>Molten Metal and Water</vt:lpstr>
      <vt:lpstr>Regulated Area</vt:lpstr>
      <vt:lpstr>Site Specific PPE Requirements</vt:lpstr>
      <vt:lpstr>Connecting device Miami specific</vt:lpstr>
      <vt:lpstr>Miami Environmental Phone # (928)473-7005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Text Line 1 Headline Text Line 2</dc:title>
  <dc:creator>aholzing@fmi.com</dc:creator>
  <cp:lastModifiedBy>Harris, Steven</cp:lastModifiedBy>
  <cp:revision>2</cp:revision>
  <dcterms:created xsi:type="dcterms:W3CDTF">2022-01-20T21:24:06Z</dcterms:created>
  <dcterms:modified xsi:type="dcterms:W3CDTF">2024-06-17T22:09:19Z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M Doc Type">
    <vt:lpwstr>1;#Communication|ab0814dc-ad79-4add-a59b-e4976d8b9098</vt:lpwstr>
  </property>
  <property fmtid="{D5CDD505-2E9C-101B-9397-08002B2CF9AE}" pid="3" name="FM Retention Category">
    <vt:lpwstr>4;#Administration|5648ecb6-843d-42d8-8ec5-901cd2d614fb</vt:lpwstr>
  </property>
  <property fmtid="{D5CDD505-2E9C-101B-9397-08002B2CF9AE}" pid="4" name="ContentTypeId">
    <vt:lpwstr>0x0101000625A717CE324144AA678D44AED611A7</vt:lpwstr>
  </property>
  <property fmtid="{D5CDD505-2E9C-101B-9397-08002B2CF9AE}" pid="5" name="FM Ent Taxonomy">
    <vt:lpwstr>7;#Internal|78012a07-bc17-42a8-9dfa-203d907fea28</vt:lpwstr>
  </property>
  <property fmtid="{D5CDD505-2E9C-101B-9397-08002B2CF9AE}" pid="6" name="MSIP_Label_56f8a036-ae1b-4f85-92d3-f4203c03c43b_Enabled">
    <vt:lpwstr>true</vt:lpwstr>
  </property>
  <property fmtid="{D5CDD505-2E9C-101B-9397-08002B2CF9AE}" pid="7" name="MSIP_Label_56f8a036-ae1b-4f85-92d3-f4203c03c43b_SetDate">
    <vt:lpwstr>2022-05-03T17:30:49Z</vt:lpwstr>
  </property>
  <property fmtid="{D5CDD505-2E9C-101B-9397-08002B2CF9AE}" pid="8" name="MSIP_Label_56f8a036-ae1b-4f85-92d3-f4203c03c43b_Method">
    <vt:lpwstr>Standard</vt:lpwstr>
  </property>
  <property fmtid="{D5CDD505-2E9C-101B-9397-08002B2CF9AE}" pid="9" name="MSIP_Label_56f8a036-ae1b-4f85-92d3-f4203c03c43b_Name">
    <vt:lpwstr>56f8a036-ae1b-4f85-92d3-f4203c03c43b</vt:lpwstr>
  </property>
  <property fmtid="{D5CDD505-2E9C-101B-9397-08002B2CF9AE}" pid="10" name="MSIP_Label_56f8a036-ae1b-4f85-92d3-f4203c03c43b_SiteId">
    <vt:lpwstr>5f229ce1-773c-46ed-a6fa-974006fae097</vt:lpwstr>
  </property>
  <property fmtid="{D5CDD505-2E9C-101B-9397-08002B2CF9AE}" pid="11" name="MSIP_Label_56f8a036-ae1b-4f85-92d3-f4203c03c43b_ActionId">
    <vt:lpwstr>af53359f-22df-434c-a1dd-50aa34f91eb0</vt:lpwstr>
  </property>
  <property fmtid="{D5CDD505-2E9C-101B-9397-08002B2CF9AE}" pid="12" name="MSIP_Label_56f8a036-ae1b-4f85-92d3-f4203c03c43b_ContentBits">
    <vt:lpwstr>0</vt:lpwstr>
  </property>
  <property fmtid="{D5CDD505-2E9C-101B-9397-08002B2CF9AE}" pid="13" name="MediaServiceImageTags">
    <vt:lpwstr/>
  </property>
  <property fmtid="{D5CDD505-2E9C-101B-9397-08002B2CF9AE}" pid="14" name="lcf76f155ced4ddcb4097134ff3c332f">
    <vt:lpwstr/>
  </property>
  <property fmtid="{D5CDD505-2E9C-101B-9397-08002B2CF9AE}" pid="15" name="Order">
    <vt:lpwstr>10877300.0000000</vt:lpwstr>
  </property>
  <property fmtid="{D5CDD505-2E9C-101B-9397-08002B2CF9AE}" pid="16" name="xd_ProgID">
    <vt:lpwstr/>
  </property>
  <property fmtid="{D5CDD505-2E9C-101B-9397-08002B2CF9AE}" pid="17" name="ComplianceAssetId">
    <vt:lpwstr/>
  </property>
  <property fmtid="{D5CDD505-2E9C-101B-9397-08002B2CF9AE}" pid="18" name="TemplateUrl">
    <vt:lpwstr/>
  </property>
  <property fmtid="{D5CDD505-2E9C-101B-9397-08002B2CF9AE}" pid="19" name="_ExtendedDescription">
    <vt:lpwstr/>
  </property>
  <property fmtid="{D5CDD505-2E9C-101B-9397-08002B2CF9AE}" pid="20" name="TriggerFlowInfo">
    <vt:lpwstr/>
  </property>
  <property fmtid="{D5CDD505-2E9C-101B-9397-08002B2CF9AE}" pid="21" name="xd_Signature">
    <vt:lpwstr/>
  </property>
</Properties>
</file>