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27_3642C8DC.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07_8B62D45B.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52"/>
  </p:notesMasterIdLst>
  <p:sldIdLst>
    <p:sldId id="334" r:id="rId5"/>
    <p:sldId id="335" r:id="rId6"/>
    <p:sldId id="353" r:id="rId7"/>
    <p:sldId id="354" r:id="rId8"/>
    <p:sldId id="260" r:id="rId9"/>
    <p:sldId id="352" r:id="rId10"/>
    <p:sldId id="340" r:id="rId11"/>
    <p:sldId id="339" r:id="rId12"/>
    <p:sldId id="336" r:id="rId13"/>
    <p:sldId id="264" r:id="rId14"/>
    <p:sldId id="306" r:id="rId15"/>
    <p:sldId id="269" r:id="rId16"/>
    <p:sldId id="276" r:id="rId17"/>
    <p:sldId id="277" r:id="rId18"/>
    <p:sldId id="278" r:id="rId19"/>
    <p:sldId id="279" r:id="rId20"/>
    <p:sldId id="281" r:id="rId21"/>
    <p:sldId id="283" r:id="rId22"/>
    <p:sldId id="285" r:id="rId23"/>
    <p:sldId id="287" r:id="rId24"/>
    <p:sldId id="289" r:id="rId25"/>
    <p:sldId id="291" r:id="rId26"/>
    <p:sldId id="293" r:id="rId27"/>
    <p:sldId id="295" r:id="rId28"/>
    <p:sldId id="297" r:id="rId29"/>
    <p:sldId id="313" r:id="rId30"/>
    <p:sldId id="299" r:id="rId31"/>
    <p:sldId id="304" r:id="rId32"/>
    <p:sldId id="308" r:id="rId33"/>
    <p:sldId id="263" r:id="rId34"/>
    <p:sldId id="318" r:id="rId35"/>
    <p:sldId id="324" r:id="rId36"/>
    <p:sldId id="341" r:id="rId37"/>
    <p:sldId id="345" r:id="rId38"/>
    <p:sldId id="326" r:id="rId39"/>
    <p:sldId id="327" r:id="rId40"/>
    <p:sldId id="342" r:id="rId41"/>
    <p:sldId id="343" r:id="rId42"/>
    <p:sldId id="328" r:id="rId43"/>
    <p:sldId id="329" r:id="rId44"/>
    <p:sldId id="348" r:id="rId45"/>
    <p:sldId id="333" r:id="rId46"/>
    <p:sldId id="351" r:id="rId47"/>
    <p:sldId id="356" r:id="rId48"/>
    <p:sldId id="349" r:id="rId49"/>
    <p:sldId id="350" r:id="rId50"/>
    <p:sldId id="344" r:id="rId51"/>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65D7E9-F5B8-821A-B8D1-35B9CDC0D9ED}" name="Alvillar, Jerry" initials="AJ" userId="S::jalvilla@fmi.com::f6f4cae8-2a2b-4f03-a033-a0a8eefe4c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133C"/>
    <a:srgbClr val="000000"/>
    <a:srgbClr val="C14628"/>
    <a:srgbClr val="BB5D00"/>
    <a:srgbClr val="842A17"/>
    <a:srgbClr val="722514"/>
    <a:srgbClr val="4A1B0C"/>
    <a:srgbClr val="832916"/>
    <a:srgbClr val="7A2715"/>
    <a:srgbClr val="447C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AE425E-4723-4FBA-9B30-F9A9B438C00C}" v="7" dt="2023-02-21T14:33:55.872"/>
    <p1510:client id="{5436B19C-E917-44D2-8A6C-712CE6E4474F}" v="8" dt="2023-02-21T04:30:28.404"/>
    <p1510:client id="{75F15E10-ADCC-45A2-8D16-EE6C347BAC8B}" v="4" vWet="8" dt="2023-02-21T14:37:22.176"/>
    <p1510:client id="{8AC409DB-A137-23D5-007A-8FBF808C91A9}" v="97" dt="2023-02-21T14:58:08.948"/>
    <p1510:client id="{C956684B-77D8-4BFB-BB13-AA3058783B4A}" v="5" dt="2023-02-21T14:38:02.243"/>
    <p1510:client id="{DCF51748-1D57-49A3-90E9-D3A5DAA61930}" v="57" dt="2023-02-21T16:00:09.0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villar, Jerry" userId="S::jalvilla@fmi.com::f6f4cae8-2a2b-4f03-a033-a0a8eefe4c9b" providerId="AD" clId="Web-{8AC409DB-A137-23D5-007A-8FBF808C91A9}"/>
    <pc:docChg chg="addSld delSld modSld sldOrd">
      <pc:chgData name="Alvillar, Jerry" userId="S::jalvilla@fmi.com::f6f4cae8-2a2b-4f03-a033-a0a8eefe4c9b" providerId="AD" clId="Web-{8AC409DB-A137-23D5-007A-8FBF808C91A9}" dt="2023-02-21T14:58:08.948" v="94"/>
      <pc:docMkLst>
        <pc:docMk/>
      </pc:docMkLst>
      <pc:sldChg chg="ord">
        <pc:chgData name="Alvillar, Jerry" userId="S::jalvilla@fmi.com::f6f4cae8-2a2b-4f03-a033-a0a8eefe4c9b" providerId="AD" clId="Web-{8AC409DB-A137-23D5-007A-8FBF808C91A9}" dt="2023-02-21T14:41:44.774" v="2"/>
        <pc:sldMkLst>
          <pc:docMk/>
          <pc:sldMk cId="4022207875" sldId="277"/>
        </pc:sldMkLst>
      </pc:sldChg>
      <pc:sldChg chg="modSp">
        <pc:chgData name="Alvillar, Jerry" userId="S::jalvilla@fmi.com::f6f4cae8-2a2b-4f03-a033-a0a8eefe4c9b" providerId="AD" clId="Web-{8AC409DB-A137-23D5-007A-8FBF808C91A9}" dt="2023-02-21T14:42:05.588" v="3" actId="20577"/>
        <pc:sldMkLst>
          <pc:docMk/>
          <pc:sldMk cId="3848701703" sldId="306"/>
        </pc:sldMkLst>
        <pc:spChg chg="mod">
          <ac:chgData name="Alvillar, Jerry" userId="S::jalvilla@fmi.com::f6f4cae8-2a2b-4f03-a033-a0a8eefe4c9b" providerId="AD" clId="Web-{8AC409DB-A137-23D5-007A-8FBF808C91A9}" dt="2023-02-21T14:42:05.588" v="3" actId="20577"/>
          <ac:spMkLst>
            <pc:docMk/>
            <pc:sldMk cId="3848701703" sldId="306"/>
            <ac:spMk id="4" creationId="{F28D0095-9092-42D5-A446-DBBA2EBC8277}"/>
          </ac:spMkLst>
        </pc:spChg>
      </pc:sldChg>
      <pc:sldChg chg="ord">
        <pc:chgData name="Alvillar, Jerry" userId="S::jalvilla@fmi.com::f6f4cae8-2a2b-4f03-a033-a0a8eefe4c9b" providerId="AD" clId="Web-{8AC409DB-A137-23D5-007A-8FBF808C91A9}" dt="2023-02-21T14:57:29.447" v="72"/>
        <pc:sldMkLst>
          <pc:docMk/>
          <pc:sldMk cId="4145765184" sldId="351"/>
        </pc:sldMkLst>
      </pc:sldChg>
      <pc:sldChg chg="addSp delSp modSp new del">
        <pc:chgData name="Alvillar, Jerry" userId="S::jalvilla@fmi.com::f6f4cae8-2a2b-4f03-a033-a0a8eefe4c9b" providerId="AD" clId="Web-{8AC409DB-A137-23D5-007A-8FBF808C91A9}" dt="2023-02-21T14:57:13.602" v="67"/>
        <pc:sldMkLst>
          <pc:docMk/>
          <pc:sldMk cId="409512490" sldId="355"/>
        </pc:sldMkLst>
        <pc:spChg chg="del mod">
          <ac:chgData name="Alvillar, Jerry" userId="S::jalvilla@fmi.com::f6f4cae8-2a2b-4f03-a033-a0a8eefe4c9b" providerId="AD" clId="Web-{8AC409DB-A137-23D5-007A-8FBF808C91A9}" dt="2023-02-21T14:56:13.975" v="48"/>
          <ac:spMkLst>
            <pc:docMk/>
            <pc:sldMk cId="409512490" sldId="355"/>
            <ac:spMk id="3" creationId="{6F95A60A-7C85-7848-9606-D3E9FC07BA6F}"/>
          </ac:spMkLst>
        </pc:spChg>
        <pc:spChg chg="mod">
          <ac:chgData name="Alvillar, Jerry" userId="S::jalvilla@fmi.com::f6f4cae8-2a2b-4f03-a033-a0a8eefe4c9b" providerId="AD" clId="Web-{8AC409DB-A137-23D5-007A-8FBF808C91A9}" dt="2023-02-21T14:57:01.524" v="65" actId="1076"/>
          <ac:spMkLst>
            <pc:docMk/>
            <pc:sldMk cId="409512490" sldId="355"/>
            <ac:spMk id="4" creationId="{31A44303-77D7-72F5-B199-550C20CEB5B3}"/>
          </ac:spMkLst>
        </pc:spChg>
        <pc:spChg chg="add del mod">
          <ac:chgData name="Alvillar, Jerry" userId="S::jalvilla@fmi.com::f6f4cae8-2a2b-4f03-a033-a0a8eefe4c9b" providerId="AD" clId="Web-{8AC409DB-A137-23D5-007A-8FBF808C91A9}" dt="2023-02-21T14:56:16.460" v="49"/>
          <ac:spMkLst>
            <pc:docMk/>
            <pc:sldMk cId="409512490" sldId="355"/>
            <ac:spMk id="6" creationId="{781E3F42-2BA8-799C-AF51-90E64BF12B70}"/>
          </ac:spMkLst>
        </pc:spChg>
      </pc:sldChg>
      <pc:sldChg chg="addSp delSp modSp add replId">
        <pc:chgData name="Alvillar, Jerry" userId="S::jalvilla@fmi.com::f6f4cae8-2a2b-4f03-a033-a0a8eefe4c9b" providerId="AD" clId="Web-{8AC409DB-A137-23D5-007A-8FBF808C91A9}" dt="2023-02-21T14:58:08.948" v="94"/>
        <pc:sldMkLst>
          <pc:docMk/>
          <pc:sldMk cId="3475341916" sldId="356"/>
        </pc:sldMkLst>
        <pc:spChg chg="del mod">
          <ac:chgData name="Alvillar, Jerry" userId="S::jalvilla@fmi.com::f6f4cae8-2a2b-4f03-a033-a0a8eefe4c9b" providerId="AD" clId="Web-{8AC409DB-A137-23D5-007A-8FBF808C91A9}" dt="2023-02-21T14:57:58.838" v="89"/>
          <ac:spMkLst>
            <pc:docMk/>
            <pc:sldMk cId="3475341916" sldId="356"/>
            <ac:spMk id="2" creationId="{E196DB36-DC34-4F3B-8B50-AF2DAB5E98FE}"/>
          </ac:spMkLst>
        </pc:spChg>
        <pc:spChg chg="mod">
          <ac:chgData name="Alvillar, Jerry" userId="S::jalvilla@fmi.com::f6f4cae8-2a2b-4f03-a033-a0a8eefe4c9b" providerId="AD" clId="Web-{8AC409DB-A137-23D5-007A-8FBF808C91A9}" dt="2023-02-21T14:58:08.948" v="94"/>
          <ac:spMkLst>
            <pc:docMk/>
            <pc:sldMk cId="3475341916" sldId="356"/>
            <ac:spMk id="3" creationId="{6E030D5C-4C1B-44EF-A602-2D302C14785D}"/>
          </ac:spMkLst>
        </pc:spChg>
        <pc:spChg chg="add mod">
          <ac:chgData name="Alvillar, Jerry" userId="S::jalvilla@fmi.com::f6f4cae8-2a2b-4f03-a033-a0a8eefe4c9b" providerId="AD" clId="Web-{8AC409DB-A137-23D5-007A-8FBF808C91A9}" dt="2023-02-21T14:57:58.838" v="89"/>
          <ac:spMkLst>
            <pc:docMk/>
            <pc:sldMk cId="3475341916" sldId="356"/>
            <ac:spMk id="5" creationId="{B015CA21-990E-5E34-4262-6ACA5B670D80}"/>
          </ac:spMkLst>
        </pc:spChg>
      </pc:sldChg>
    </pc:docChg>
  </pc:docChgLst>
  <pc:docChgLst>
    <pc:chgData name="Herrera, Kenneth" userId="S::kherrera@fmi.com::e395409f-5fc4-4045-8282-bf6388f7a433" providerId="AD" clId="Web-{C956684B-77D8-4BFB-BB13-AA3058783B4A}"/>
    <pc:docChg chg="sldOrd">
      <pc:chgData name="Herrera, Kenneth" userId="S::kherrera@fmi.com::e395409f-5fc4-4045-8282-bf6388f7a433" providerId="AD" clId="Web-{C956684B-77D8-4BFB-BB13-AA3058783B4A}" dt="2023-02-21T14:38:02.243" v="4"/>
      <pc:docMkLst>
        <pc:docMk/>
      </pc:docMkLst>
      <pc:sldChg chg="ord">
        <pc:chgData name="Herrera, Kenneth" userId="S::kherrera@fmi.com::e395409f-5fc4-4045-8282-bf6388f7a433" providerId="AD" clId="Web-{C956684B-77D8-4BFB-BB13-AA3058783B4A}" dt="2023-02-21T14:37:21.959" v="1"/>
        <pc:sldMkLst>
          <pc:docMk/>
          <pc:sldMk cId="681361797" sldId="260"/>
        </pc:sldMkLst>
      </pc:sldChg>
      <pc:sldChg chg="ord">
        <pc:chgData name="Herrera, Kenneth" userId="S::kherrera@fmi.com::e395409f-5fc4-4045-8282-bf6388f7a433" providerId="AD" clId="Web-{C956684B-77D8-4BFB-BB13-AA3058783B4A}" dt="2023-02-21T14:37:29.725" v="2"/>
        <pc:sldMkLst>
          <pc:docMk/>
          <pc:sldMk cId="4022207875" sldId="277"/>
        </pc:sldMkLst>
      </pc:sldChg>
      <pc:sldChg chg="ord">
        <pc:chgData name="Herrera, Kenneth" userId="S::kherrera@fmi.com::e395409f-5fc4-4045-8282-bf6388f7a433" providerId="AD" clId="Web-{C956684B-77D8-4BFB-BB13-AA3058783B4A}" dt="2023-02-21T14:38:02.243" v="4"/>
        <pc:sldMkLst>
          <pc:docMk/>
          <pc:sldMk cId="437632091" sldId="352"/>
        </pc:sldMkLst>
      </pc:sldChg>
      <pc:sldChg chg="ord">
        <pc:chgData name="Herrera, Kenneth" userId="S::kherrera@fmi.com::e395409f-5fc4-4045-8282-bf6388f7a433" providerId="AD" clId="Web-{C956684B-77D8-4BFB-BB13-AA3058783B4A}" dt="2023-02-21T14:37:46.383" v="3"/>
        <pc:sldMkLst>
          <pc:docMk/>
          <pc:sldMk cId="393648309" sldId="354"/>
        </pc:sldMkLst>
      </pc:sldChg>
    </pc:docChg>
  </pc:docChgLst>
  <pc:docChgLst>
    <pc:chgData name="Wise, Dana" userId="70e63ec6-51c5-46c7-b387-d3a85e40febb" providerId="ADAL" clId="{DCF51748-1D57-49A3-90E9-D3A5DAA61930}"/>
    <pc:docChg chg="modSld">
      <pc:chgData name="Wise, Dana" userId="70e63ec6-51c5-46c7-b387-d3a85e40febb" providerId="ADAL" clId="{DCF51748-1D57-49A3-90E9-D3A5DAA61930}" dt="2023-02-21T15:59:23.485" v="55" actId="14"/>
      <pc:docMkLst>
        <pc:docMk/>
      </pc:docMkLst>
      <pc:sldChg chg="modSp mod">
        <pc:chgData name="Wise, Dana" userId="70e63ec6-51c5-46c7-b387-d3a85e40febb" providerId="ADAL" clId="{DCF51748-1D57-49A3-90E9-D3A5DAA61930}" dt="2023-02-21T15:59:23.485" v="55" actId="14"/>
        <pc:sldMkLst>
          <pc:docMk/>
          <pc:sldMk cId="1368750272" sldId="340"/>
        </pc:sldMkLst>
        <pc:spChg chg="mod">
          <ac:chgData name="Wise, Dana" userId="70e63ec6-51c5-46c7-b387-d3a85e40febb" providerId="ADAL" clId="{DCF51748-1D57-49A3-90E9-D3A5DAA61930}" dt="2023-02-21T15:59:23.485" v="55" actId="14"/>
          <ac:spMkLst>
            <pc:docMk/>
            <pc:sldMk cId="1368750272" sldId="340"/>
            <ac:spMk id="3" creationId="{0ECC429C-EA2B-4163-B94A-9F0AED2A0858}"/>
          </ac:spMkLst>
        </pc:spChg>
      </pc:sldChg>
    </pc:docChg>
  </pc:docChgLst>
  <pc:docChgLst>
    <pc:chgData name="Alvillar, Jerry" userId="f6f4cae8-2a2b-4f03-a033-a0a8eefe4c9b" providerId="ADAL" clId="{5436B19C-E917-44D2-8A6C-712CE6E4474F}"/>
    <pc:docChg chg="undo custSel addSld delSld modSld sldOrd">
      <pc:chgData name="Alvillar, Jerry" userId="f6f4cae8-2a2b-4f03-a033-a0a8eefe4c9b" providerId="ADAL" clId="{5436B19C-E917-44D2-8A6C-712CE6E4474F}" dt="2023-02-21T04:32:22.759" v="119" actId="47"/>
      <pc:docMkLst>
        <pc:docMk/>
      </pc:docMkLst>
      <pc:sldChg chg="modSp add del mod">
        <pc:chgData name="Alvillar, Jerry" userId="f6f4cae8-2a2b-4f03-a033-a0a8eefe4c9b" providerId="ADAL" clId="{5436B19C-E917-44D2-8A6C-712CE6E4474F}" dt="2023-02-21T03:48:14.893" v="44" actId="47"/>
        <pc:sldMkLst>
          <pc:docMk/>
          <pc:sldMk cId="2033991379" sldId="266"/>
        </pc:sldMkLst>
        <pc:spChg chg="mod">
          <ac:chgData name="Alvillar, Jerry" userId="f6f4cae8-2a2b-4f03-a033-a0a8eefe4c9b" providerId="ADAL" clId="{5436B19C-E917-44D2-8A6C-712CE6E4474F}" dt="2023-02-21T03:48:12.391" v="43" actId="21"/>
          <ac:spMkLst>
            <pc:docMk/>
            <pc:sldMk cId="2033991379" sldId="266"/>
            <ac:spMk id="10243" creationId="{00000000-0000-0000-0000-000000000000}"/>
          </ac:spMkLst>
        </pc:spChg>
      </pc:sldChg>
      <pc:sldChg chg="modSp mod">
        <pc:chgData name="Alvillar, Jerry" userId="f6f4cae8-2a2b-4f03-a033-a0a8eefe4c9b" providerId="ADAL" clId="{5436B19C-E917-44D2-8A6C-712CE6E4474F}" dt="2023-02-21T03:48:25.164" v="48" actId="20577"/>
        <pc:sldMkLst>
          <pc:docMk/>
          <pc:sldMk cId="1536321078" sldId="276"/>
        </pc:sldMkLst>
        <pc:spChg chg="mod">
          <ac:chgData name="Alvillar, Jerry" userId="f6f4cae8-2a2b-4f03-a033-a0a8eefe4c9b" providerId="ADAL" clId="{5436B19C-E917-44D2-8A6C-712CE6E4474F}" dt="2023-02-21T03:48:25.164" v="48" actId="20577"/>
          <ac:spMkLst>
            <pc:docMk/>
            <pc:sldMk cId="1536321078" sldId="276"/>
            <ac:spMk id="30723" creationId="{00000000-0000-0000-0000-000000000000}"/>
          </ac:spMkLst>
        </pc:spChg>
      </pc:sldChg>
      <pc:sldChg chg="addSp modSp mod addCm">
        <pc:chgData name="Alvillar, Jerry" userId="f6f4cae8-2a2b-4f03-a033-a0a8eefe4c9b" providerId="ADAL" clId="{5436B19C-E917-44D2-8A6C-712CE6E4474F}" dt="2023-02-21T03:52:38.710" v="65" actId="113"/>
        <pc:sldMkLst>
          <pc:docMk/>
          <pc:sldMk cId="910346460" sldId="295"/>
        </pc:sldMkLst>
        <pc:spChg chg="add mod">
          <ac:chgData name="Alvillar, Jerry" userId="f6f4cae8-2a2b-4f03-a033-a0a8eefe4c9b" providerId="ADAL" clId="{5436B19C-E917-44D2-8A6C-712CE6E4474F}" dt="2023-02-21T03:51:37.471" v="54" actId="208"/>
          <ac:spMkLst>
            <pc:docMk/>
            <pc:sldMk cId="910346460" sldId="295"/>
            <ac:spMk id="3" creationId="{450E362D-9EBF-48D6-ADE5-831999663EB3}"/>
          </ac:spMkLst>
        </pc:spChg>
        <pc:spChg chg="add mod">
          <ac:chgData name="Alvillar, Jerry" userId="f6f4cae8-2a2b-4f03-a033-a0a8eefe4c9b" providerId="ADAL" clId="{5436B19C-E917-44D2-8A6C-712CE6E4474F}" dt="2023-02-21T03:52:38.710" v="65" actId="113"/>
          <ac:spMkLst>
            <pc:docMk/>
            <pc:sldMk cId="910346460" sldId="295"/>
            <ac:spMk id="4" creationId="{46B3D830-2D03-4D13-AF0D-2E138F87F8C4}"/>
          </ac:spMkLst>
        </pc:spChg>
        <pc:picChg chg="mod">
          <ac:chgData name="Alvillar, Jerry" userId="f6f4cae8-2a2b-4f03-a033-a0a8eefe4c9b" providerId="ADAL" clId="{5436B19C-E917-44D2-8A6C-712CE6E4474F}" dt="2023-02-21T03:52:17.760" v="56" actId="1076"/>
          <ac:picMkLst>
            <pc:docMk/>
            <pc:sldMk cId="910346460" sldId="295"/>
            <ac:picMk id="5" creationId="{C1CB2F5A-7C01-46F3-A79C-D73FB05C8679}"/>
          </ac:picMkLst>
        </pc:picChg>
      </pc:sldChg>
      <pc:sldChg chg="addSp modSp mod">
        <pc:chgData name="Alvillar, Jerry" userId="f6f4cae8-2a2b-4f03-a033-a0a8eefe4c9b" providerId="ADAL" clId="{5436B19C-E917-44D2-8A6C-712CE6E4474F}" dt="2023-02-21T03:44:50.318" v="5" actId="1076"/>
        <pc:sldMkLst>
          <pc:docMk/>
          <pc:sldMk cId="1049240301" sldId="304"/>
        </pc:sldMkLst>
        <pc:spChg chg="mod">
          <ac:chgData name="Alvillar, Jerry" userId="f6f4cae8-2a2b-4f03-a033-a0a8eefe4c9b" providerId="ADAL" clId="{5436B19C-E917-44D2-8A6C-712CE6E4474F}" dt="2023-02-21T03:44:44.548" v="2" actId="1076"/>
          <ac:spMkLst>
            <pc:docMk/>
            <pc:sldMk cId="1049240301" sldId="304"/>
            <ac:spMk id="5" creationId="{5EAFAA77-E050-402C-B898-331CE6E3D2ED}"/>
          </ac:spMkLst>
        </pc:spChg>
        <pc:picChg chg="add mod">
          <ac:chgData name="Alvillar, Jerry" userId="f6f4cae8-2a2b-4f03-a033-a0a8eefe4c9b" providerId="ADAL" clId="{5436B19C-E917-44D2-8A6C-712CE6E4474F}" dt="2023-02-21T03:44:50.318" v="5" actId="1076"/>
          <ac:picMkLst>
            <pc:docMk/>
            <pc:sldMk cId="1049240301" sldId="304"/>
            <ac:picMk id="6" creationId="{57E32D61-1F6C-4103-9482-76155A99DC45}"/>
          </ac:picMkLst>
        </pc:picChg>
      </pc:sldChg>
      <pc:sldChg chg="modSp del mod">
        <pc:chgData name="Alvillar, Jerry" userId="f6f4cae8-2a2b-4f03-a033-a0a8eefe4c9b" providerId="ADAL" clId="{5436B19C-E917-44D2-8A6C-712CE6E4474F}" dt="2023-02-21T04:32:22.759" v="119" actId="47"/>
        <pc:sldMkLst>
          <pc:docMk/>
          <pc:sldMk cId="2397804544" sldId="305"/>
        </pc:sldMkLst>
        <pc:spChg chg="mod">
          <ac:chgData name="Alvillar, Jerry" userId="f6f4cae8-2a2b-4f03-a033-a0a8eefe4c9b" providerId="ADAL" clId="{5436B19C-E917-44D2-8A6C-712CE6E4474F}" dt="2023-02-21T04:29:32.637" v="83" actId="21"/>
          <ac:spMkLst>
            <pc:docMk/>
            <pc:sldMk cId="2397804544" sldId="305"/>
            <ac:spMk id="90115" creationId="{00000000-0000-0000-0000-000000000000}"/>
          </ac:spMkLst>
        </pc:spChg>
      </pc:sldChg>
      <pc:sldChg chg="addSp delSp modSp mod">
        <pc:chgData name="Alvillar, Jerry" userId="f6f4cae8-2a2b-4f03-a033-a0a8eefe4c9b" providerId="ADAL" clId="{5436B19C-E917-44D2-8A6C-712CE6E4474F}" dt="2023-02-21T04:32:08.207" v="118" actId="20577"/>
        <pc:sldMkLst>
          <pc:docMk/>
          <pc:sldMk cId="3848701703" sldId="306"/>
        </pc:sldMkLst>
        <pc:spChg chg="mod">
          <ac:chgData name="Alvillar, Jerry" userId="f6f4cae8-2a2b-4f03-a033-a0a8eefe4c9b" providerId="ADAL" clId="{5436B19C-E917-44D2-8A6C-712CE6E4474F}" dt="2023-02-21T04:31:33.386" v="108" actId="1076"/>
          <ac:spMkLst>
            <pc:docMk/>
            <pc:sldMk cId="3848701703" sldId="306"/>
            <ac:spMk id="2" creationId="{00000000-0000-0000-0000-000000000000}"/>
          </ac:spMkLst>
        </pc:spChg>
        <pc:spChg chg="add del mod">
          <ac:chgData name="Alvillar, Jerry" userId="f6f4cae8-2a2b-4f03-a033-a0a8eefe4c9b" providerId="ADAL" clId="{5436B19C-E917-44D2-8A6C-712CE6E4474F}" dt="2023-02-21T04:30:15.304" v="93"/>
          <ac:spMkLst>
            <pc:docMk/>
            <pc:sldMk cId="3848701703" sldId="306"/>
            <ac:spMk id="3" creationId="{DEE3FE86-994F-4BA3-BD34-DC9CBF47A6DE}"/>
          </ac:spMkLst>
        </pc:spChg>
        <pc:spChg chg="add mod">
          <ac:chgData name="Alvillar, Jerry" userId="f6f4cae8-2a2b-4f03-a033-a0a8eefe4c9b" providerId="ADAL" clId="{5436B19C-E917-44D2-8A6C-712CE6E4474F}" dt="2023-02-21T04:32:08.207" v="118" actId="20577"/>
          <ac:spMkLst>
            <pc:docMk/>
            <pc:sldMk cId="3848701703" sldId="306"/>
            <ac:spMk id="4" creationId="{F28D0095-9092-42D5-A446-DBBA2EBC8277}"/>
          </ac:spMkLst>
        </pc:spChg>
        <pc:spChg chg="mod">
          <ac:chgData name="Alvillar, Jerry" userId="f6f4cae8-2a2b-4f03-a033-a0a8eefe4c9b" providerId="ADAL" clId="{5436B19C-E917-44D2-8A6C-712CE6E4474F}" dt="2023-02-21T04:31:18.656" v="106" actId="14100"/>
          <ac:spMkLst>
            <pc:docMk/>
            <pc:sldMk cId="3848701703" sldId="306"/>
            <ac:spMk id="92163" creationId="{00000000-0000-0000-0000-000000000000}"/>
          </ac:spMkLst>
        </pc:spChg>
      </pc:sldChg>
      <pc:sldChg chg="delSp del mod">
        <pc:chgData name="Alvillar, Jerry" userId="f6f4cae8-2a2b-4f03-a033-a0a8eefe4c9b" providerId="ADAL" clId="{5436B19C-E917-44D2-8A6C-712CE6E4474F}" dt="2023-02-21T03:44:57.016" v="6" actId="47"/>
        <pc:sldMkLst>
          <pc:docMk/>
          <pc:sldMk cId="1566711165" sldId="309"/>
        </pc:sldMkLst>
        <pc:spChg chg="del">
          <ac:chgData name="Alvillar, Jerry" userId="f6f4cae8-2a2b-4f03-a033-a0a8eefe4c9b" providerId="ADAL" clId="{5436B19C-E917-44D2-8A6C-712CE6E4474F}" dt="2023-02-21T03:44:36.363" v="0" actId="478"/>
          <ac:spMkLst>
            <pc:docMk/>
            <pc:sldMk cId="1566711165" sldId="309"/>
            <ac:spMk id="4" creationId="{BA7D7F5E-E700-4932-BBD9-9E5DEB702EC6}"/>
          </ac:spMkLst>
        </pc:spChg>
        <pc:picChg chg="del">
          <ac:chgData name="Alvillar, Jerry" userId="f6f4cae8-2a2b-4f03-a033-a0a8eefe4c9b" providerId="ADAL" clId="{5436B19C-E917-44D2-8A6C-712CE6E4474F}" dt="2023-02-21T03:44:39.394" v="1" actId="21"/>
          <ac:picMkLst>
            <pc:docMk/>
            <pc:sldMk cId="1566711165" sldId="309"/>
            <ac:picMk id="98308" creationId="{00000000-0000-0000-0000-000000000000}"/>
          </ac:picMkLst>
        </pc:picChg>
      </pc:sldChg>
      <pc:sldChg chg="ord">
        <pc:chgData name="Alvillar, Jerry" userId="f6f4cae8-2a2b-4f03-a033-a0a8eefe4c9b" providerId="ADAL" clId="{5436B19C-E917-44D2-8A6C-712CE6E4474F}" dt="2023-02-21T03:54:54.564" v="67"/>
        <pc:sldMkLst>
          <pc:docMk/>
          <pc:sldMk cId="2295581421" sldId="337"/>
        </pc:sldMkLst>
      </pc:sldChg>
      <pc:sldChg chg="del">
        <pc:chgData name="Alvillar, Jerry" userId="f6f4cae8-2a2b-4f03-a033-a0a8eefe4c9b" providerId="ADAL" clId="{5436B19C-E917-44D2-8A6C-712CE6E4474F}" dt="2023-02-21T03:55:08.947" v="68" actId="2696"/>
        <pc:sldMkLst>
          <pc:docMk/>
          <pc:sldMk cId="2052512352" sldId="338"/>
        </pc:sldMkLst>
      </pc:sldChg>
      <pc:sldChg chg="modSp mod">
        <pc:chgData name="Alvillar, Jerry" userId="f6f4cae8-2a2b-4f03-a033-a0a8eefe4c9b" providerId="ADAL" clId="{5436B19C-E917-44D2-8A6C-712CE6E4474F}" dt="2023-02-21T03:55:13.852" v="70" actId="20577"/>
        <pc:sldMkLst>
          <pc:docMk/>
          <pc:sldMk cId="1368750272" sldId="340"/>
        </pc:sldMkLst>
        <pc:spChg chg="mod">
          <ac:chgData name="Alvillar, Jerry" userId="f6f4cae8-2a2b-4f03-a033-a0a8eefe4c9b" providerId="ADAL" clId="{5436B19C-E917-44D2-8A6C-712CE6E4474F}" dt="2023-02-21T03:55:13.852" v="70" actId="20577"/>
          <ac:spMkLst>
            <pc:docMk/>
            <pc:sldMk cId="1368750272" sldId="340"/>
            <ac:spMk id="3" creationId="{0ECC429C-EA2B-4163-B94A-9F0AED2A0858}"/>
          </ac:spMkLst>
        </pc:spChg>
      </pc:sldChg>
      <pc:sldChg chg="mod ord modShow">
        <pc:chgData name="Alvillar, Jerry" userId="f6f4cae8-2a2b-4f03-a033-a0a8eefe4c9b" providerId="ADAL" clId="{5436B19C-E917-44D2-8A6C-712CE6E4474F}" dt="2023-02-21T04:06:39.459" v="75" actId="729"/>
        <pc:sldMkLst>
          <pc:docMk/>
          <pc:sldMk cId="2046036765" sldId="344"/>
        </pc:sldMkLst>
      </pc:sldChg>
      <pc:sldChg chg="mod modShow">
        <pc:chgData name="Alvillar, Jerry" userId="f6f4cae8-2a2b-4f03-a033-a0a8eefe4c9b" providerId="ADAL" clId="{5436B19C-E917-44D2-8A6C-712CE6E4474F}" dt="2023-02-21T04:06:06.518" v="71" actId="729"/>
        <pc:sldMkLst>
          <pc:docMk/>
          <pc:sldMk cId="1039707907" sldId="349"/>
        </pc:sldMkLst>
      </pc:sldChg>
      <pc:sldChg chg="mod modShow">
        <pc:chgData name="Alvillar, Jerry" userId="f6f4cae8-2a2b-4f03-a033-a0a8eefe4c9b" providerId="ADAL" clId="{5436B19C-E917-44D2-8A6C-712CE6E4474F}" dt="2023-02-21T04:06:13.083" v="72" actId="729"/>
        <pc:sldMkLst>
          <pc:docMk/>
          <pc:sldMk cId="759280672" sldId="350"/>
        </pc:sldMkLst>
      </pc:sldChg>
    </pc:docChg>
  </pc:docChgLst>
  <pc:docChgLst>
    <pc:chgData name="Herrera, Kenneth" userId="S::kherrera@fmi.com::e395409f-5fc4-4045-8282-bf6388f7a433" providerId="AD" clId="Web-{28AE425E-4723-4FBA-9B30-F9A9B438C00C}"/>
    <pc:docChg chg="addSld delSld modSld">
      <pc:chgData name="Herrera, Kenneth" userId="S::kherrera@fmi.com::e395409f-5fc4-4045-8282-bf6388f7a433" providerId="AD" clId="Web-{28AE425E-4723-4FBA-9B30-F9A9B438C00C}" dt="2023-02-21T14:33:55.872" v="5"/>
      <pc:docMkLst>
        <pc:docMk/>
      </pc:docMkLst>
      <pc:sldChg chg="addSp delSp modSp">
        <pc:chgData name="Herrera, Kenneth" userId="S::kherrera@fmi.com::e395409f-5fc4-4045-8282-bf6388f7a433" providerId="AD" clId="Web-{28AE425E-4723-4FBA-9B30-F9A9B438C00C}" dt="2023-02-21T14:33:05.699" v="3"/>
        <pc:sldMkLst>
          <pc:docMk/>
          <pc:sldMk cId="4229520068" sldId="335"/>
        </pc:sldMkLst>
        <pc:picChg chg="add del mod">
          <ac:chgData name="Herrera, Kenneth" userId="S::kherrera@fmi.com::e395409f-5fc4-4045-8282-bf6388f7a433" providerId="AD" clId="Web-{28AE425E-4723-4FBA-9B30-F9A9B438C00C}" dt="2023-02-21T14:33:05.699" v="3"/>
          <ac:picMkLst>
            <pc:docMk/>
            <pc:sldMk cId="4229520068" sldId="335"/>
            <ac:picMk id="2" creationId="{A798946F-42DD-F237-5567-AA549761D7F4}"/>
          </ac:picMkLst>
        </pc:picChg>
      </pc:sldChg>
      <pc:sldChg chg="new del">
        <pc:chgData name="Herrera, Kenneth" userId="S::kherrera@fmi.com::e395409f-5fc4-4045-8282-bf6388f7a433" providerId="AD" clId="Web-{28AE425E-4723-4FBA-9B30-F9A9B438C00C}" dt="2023-02-21T14:33:55.872" v="5"/>
        <pc:sldMkLst>
          <pc:docMk/>
          <pc:sldMk cId="2743134814" sldId="353"/>
        </pc:sldMkLst>
      </pc:sldChg>
    </pc:docChg>
  </pc:docChgLst>
  <pc:docChgLst>
    <pc:chgData name="Herrera, Kenneth" userId="e395409f-5fc4-4045-8282-bf6388f7a433" providerId="ADAL" clId="{75F15E10-ADCC-45A2-8D16-EE6C347BAC8B}"/>
    <pc:docChg chg="delSld modSld sldOrd">
      <pc:chgData name="Herrera, Kenneth" userId="e395409f-5fc4-4045-8282-bf6388f7a433" providerId="ADAL" clId="{75F15E10-ADCC-45A2-8D16-EE6C347BAC8B}" dt="2023-02-21T14:36:41.499" v="2" actId="2696"/>
      <pc:docMkLst>
        <pc:docMk/>
      </pc:docMkLst>
      <pc:sldChg chg="del ord">
        <pc:chgData name="Herrera, Kenneth" userId="e395409f-5fc4-4045-8282-bf6388f7a433" providerId="ADAL" clId="{75F15E10-ADCC-45A2-8D16-EE6C347BAC8B}" dt="2023-02-21T14:36:41.499" v="2" actId="2696"/>
        <pc:sldMkLst>
          <pc:docMk/>
          <pc:sldMk cId="2295581421" sldId="33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5D_5E725065.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5D_5E725065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 color</c:v>
                </c:pt>
              </c:strCache>
            </c:strRef>
          </c:tx>
          <c:spPr>
            <a:solidFill>
              <a:srgbClr val="C14628"/>
            </a:solidFill>
            <a:ln>
              <a:noFill/>
            </a:ln>
            <a:effectLst/>
          </c:spPr>
          <c:invertIfNegative val="0"/>
          <c:cat>
            <c:strRef>
              <c:f>Sheet1!$A$2:$A$3</c:f>
              <c:strCache>
                <c:ptCount val="2"/>
                <c:pt idx="0">
                  <c:v>Category 1</c:v>
                </c:pt>
                <c:pt idx="1">
                  <c:v>Category 2</c:v>
                </c:pt>
              </c:strCache>
            </c:strRef>
          </c:cat>
          <c:val>
            <c:numRef>
              <c:f>Sheet1!$B$2:$B$3</c:f>
              <c:numCache>
                <c:formatCode>General</c:formatCode>
                <c:ptCount val="2"/>
                <c:pt idx="0">
                  <c:v>5</c:v>
                </c:pt>
                <c:pt idx="1">
                  <c:v>3</c:v>
                </c:pt>
              </c:numCache>
            </c:numRef>
          </c:val>
          <c:extLst>
            <c:ext xmlns:c16="http://schemas.microsoft.com/office/drawing/2014/chart" uri="{C3380CC4-5D6E-409C-BE32-E72D297353CC}">
              <c16:uniqueId val="{00000000-36D0-4747-AEB2-46BA13268819}"/>
            </c:ext>
          </c:extLst>
        </c:ser>
        <c:ser>
          <c:idx val="1"/>
          <c:order val="1"/>
          <c:tx>
            <c:strRef>
              <c:f>Sheet1!$C$1</c:f>
              <c:strCache>
                <c:ptCount val="1"/>
                <c:pt idx="0">
                  <c:v>2 color</c:v>
                </c:pt>
              </c:strCache>
            </c:strRef>
          </c:tx>
          <c:spPr>
            <a:solidFill>
              <a:srgbClr val="FF671C"/>
            </a:solidFill>
            <a:ln>
              <a:noFill/>
            </a:ln>
            <a:effectLst/>
          </c:spPr>
          <c:invertIfNegative val="0"/>
          <c:cat>
            <c:strRef>
              <c:f>Sheet1!$A$2:$A$3</c:f>
              <c:strCache>
                <c:ptCount val="2"/>
                <c:pt idx="0">
                  <c:v>Category 1</c:v>
                </c:pt>
                <c:pt idx="1">
                  <c:v>Category 2</c:v>
                </c:pt>
              </c:strCache>
            </c:strRef>
          </c:cat>
          <c:val>
            <c:numRef>
              <c:f>Sheet1!$C$2:$C$3</c:f>
              <c:numCache>
                <c:formatCode>General</c:formatCode>
                <c:ptCount val="2"/>
                <c:pt idx="0">
                  <c:v>3</c:v>
                </c:pt>
                <c:pt idx="1">
                  <c:v>5</c:v>
                </c:pt>
              </c:numCache>
            </c:numRef>
          </c:val>
          <c:extLst>
            <c:ext xmlns:c16="http://schemas.microsoft.com/office/drawing/2014/chart" uri="{C3380CC4-5D6E-409C-BE32-E72D297353CC}">
              <c16:uniqueId val="{00000001-36D0-4747-AEB2-46BA13268819}"/>
            </c:ext>
          </c:extLst>
        </c:ser>
        <c:ser>
          <c:idx val="2"/>
          <c:order val="2"/>
          <c:tx>
            <c:strRef>
              <c:f>Sheet1!$D$1</c:f>
              <c:strCache>
                <c:ptCount val="1"/>
                <c:pt idx="0">
                  <c:v>3 color</c:v>
                </c:pt>
              </c:strCache>
            </c:strRef>
          </c:tx>
          <c:spPr>
            <a:solidFill>
              <a:srgbClr val="F8991C"/>
            </a:solidFill>
            <a:ln>
              <a:noFill/>
            </a:ln>
            <a:effectLst/>
          </c:spPr>
          <c:invertIfNegative val="0"/>
          <c:cat>
            <c:strRef>
              <c:f>Sheet1!$A$2:$A$3</c:f>
              <c:strCache>
                <c:ptCount val="2"/>
                <c:pt idx="0">
                  <c:v>Category 1</c:v>
                </c:pt>
                <c:pt idx="1">
                  <c:v>Category 2</c:v>
                </c:pt>
              </c:strCache>
            </c:strRef>
          </c:cat>
          <c:val>
            <c:numRef>
              <c:f>Sheet1!$D$2:$D$3</c:f>
              <c:numCache>
                <c:formatCode>General</c:formatCode>
                <c:ptCount val="2"/>
                <c:pt idx="0">
                  <c:v>2.5</c:v>
                </c:pt>
                <c:pt idx="1">
                  <c:v>4</c:v>
                </c:pt>
              </c:numCache>
            </c:numRef>
          </c:val>
          <c:extLst>
            <c:ext xmlns:c16="http://schemas.microsoft.com/office/drawing/2014/chart" uri="{C3380CC4-5D6E-409C-BE32-E72D297353CC}">
              <c16:uniqueId val="{00000002-36D0-4747-AEB2-46BA13268819}"/>
            </c:ext>
          </c:extLst>
        </c:ser>
        <c:ser>
          <c:idx val="3"/>
          <c:order val="3"/>
          <c:tx>
            <c:strRef>
              <c:f>Sheet1!$E$1</c:f>
              <c:strCache>
                <c:ptCount val="1"/>
                <c:pt idx="0">
                  <c:v>4 color</c:v>
                </c:pt>
              </c:strCache>
            </c:strRef>
          </c:tx>
          <c:spPr>
            <a:solidFill>
              <a:srgbClr val="F8CF91"/>
            </a:solidFill>
            <a:ln>
              <a:noFill/>
            </a:ln>
            <a:effectLst/>
          </c:spPr>
          <c:invertIfNegative val="0"/>
          <c:cat>
            <c:strRef>
              <c:f>Sheet1!$A$2:$A$3</c:f>
              <c:strCache>
                <c:ptCount val="2"/>
                <c:pt idx="0">
                  <c:v>Category 1</c:v>
                </c:pt>
                <c:pt idx="1">
                  <c:v>Category 2</c:v>
                </c:pt>
              </c:strCache>
            </c:strRef>
          </c:cat>
          <c:val>
            <c:numRef>
              <c:f>Sheet1!$E$2:$E$3</c:f>
              <c:numCache>
                <c:formatCode>General</c:formatCode>
                <c:ptCount val="2"/>
                <c:pt idx="0">
                  <c:v>3</c:v>
                </c:pt>
                <c:pt idx="1">
                  <c:v>6</c:v>
                </c:pt>
              </c:numCache>
            </c:numRef>
          </c:val>
          <c:extLst>
            <c:ext xmlns:c16="http://schemas.microsoft.com/office/drawing/2014/chart" uri="{C3380CC4-5D6E-409C-BE32-E72D297353CC}">
              <c16:uniqueId val="{00000003-36D0-4747-AEB2-46BA13268819}"/>
            </c:ext>
          </c:extLst>
        </c:ser>
        <c:ser>
          <c:idx val="4"/>
          <c:order val="4"/>
          <c:tx>
            <c:strRef>
              <c:f>Sheet1!$F$1</c:f>
              <c:strCache>
                <c:ptCount val="1"/>
                <c:pt idx="0">
                  <c:v>5 color</c:v>
                </c:pt>
              </c:strCache>
            </c:strRef>
          </c:tx>
          <c:spPr>
            <a:solidFill>
              <a:srgbClr val="4C7093"/>
            </a:solidFill>
            <a:ln>
              <a:noFill/>
            </a:ln>
            <a:effectLst/>
          </c:spPr>
          <c:invertIfNegative val="0"/>
          <c:cat>
            <c:strRef>
              <c:f>Sheet1!$A$2:$A$3</c:f>
              <c:strCache>
                <c:ptCount val="2"/>
                <c:pt idx="0">
                  <c:v>Category 1</c:v>
                </c:pt>
                <c:pt idx="1">
                  <c:v>Category 2</c:v>
                </c:pt>
              </c:strCache>
            </c:strRef>
          </c:cat>
          <c:val>
            <c:numRef>
              <c:f>Sheet1!$F$2:$F$3</c:f>
              <c:numCache>
                <c:formatCode>General</c:formatCode>
                <c:ptCount val="2"/>
                <c:pt idx="0">
                  <c:v>4</c:v>
                </c:pt>
                <c:pt idx="1">
                  <c:v>5</c:v>
                </c:pt>
              </c:numCache>
            </c:numRef>
          </c:val>
          <c:extLst>
            <c:ext xmlns:c16="http://schemas.microsoft.com/office/drawing/2014/chart" uri="{C3380CC4-5D6E-409C-BE32-E72D297353CC}">
              <c16:uniqueId val="{00000004-36D0-4747-AEB2-46BA13268819}"/>
            </c:ext>
          </c:extLst>
        </c:ser>
        <c:ser>
          <c:idx val="5"/>
          <c:order val="5"/>
          <c:tx>
            <c:strRef>
              <c:f>Sheet1!$G$1</c:f>
              <c:strCache>
                <c:ptCount val="1"/>
                <c:pt idx="0">
                  <c:v>6 color</c:v>
                </c:pt>
              </c:strCache>
            </c:strRef>
          </c:tx>
          <c:spPr>
            <a:solidFill>
              <a:srgbClr val="000000"/>
            </a:solidFill>
            <a:ln>
              <a:noFill/>
            </a:ln>
            <a:effectLst/>
          </c:spPr>
          <c:invertIfNegative val="0"/>
          <c:dPt>
            <c:idx val="0"/>
            <c:invertIfNegative val="0"/>
            <c:bubble3D val="0"/>
            <c:spPr>
              <a:solidFill>
                <a:srgbClr val="000000"/>
              </a:solidFill>
              <a:ln>
                <a:noFill/>
              </a:ln>
              <a:effectLst/>
            </c:spPr>
            <c:extLst>
              <c:ext xmlns:c16="http://schemas.microsoft.com/office/drawing/2014/chart" uri="{C3380CC4-5D6E-409C-BE32-E72D297353CC}">
                <c16:uniqueId val="{00000006-36D0-4747-AEB2-46BA13268819}"/>
              </c:ext>
            </c:extLst>
          </c:dPt>
          <c:dPt>
            <c:idx val="1"/>
            <c:invertIfNegative val="0"/>
            <c:bubble3D val="0"/>
            <c:spPr>
              <a:solidFill>
                <a:schemeClr val="bg1"/>
              </a:solidFill>
              <a:ln>
                <a:noFill/>
              </a:ln>
              <a:effectLst/>
            </c:spPr>
            <c:extLst>
              <c:ext xmlns:c16="http://schemas.microsoft.com/office/drawing/2014/chart" uri="{C3380CC4-5D6E-409C-BE32-E72D297353CC}">
                <c16:uniqueId val="{00000008-36D0-4747-AEB2-46BA13268819}"/>
              </c:ext>
            </c:extLst>
          </c:dPt>
          <c:cat>
            <c:strRef>
              <c:f>Sheet1!$A$2:$A$3</c:f>
              <c:strCache>
                <c:ptCount val="2"/>
                <c:pt idx="0">
                  <c:v>Category 1</c:v>
                </c:pt>
                <c:pt idx="1">
                  <c:v>Category 2</c:v>
                </c:pt>
              </c:strCache>
            </c:strRef>
          </c:cat>
          <c:val>
            <c:numRef>
              <c:f>Sheet1!$G$2:$G$3</c:f>
              <c:numCache>
                <c:formatCode>General</c:formatCode>
                <c:ptCount val="2"/>
                <c:pt idx="0">
                  <c:v>6</c:v>
                </c:pt>
                <c:pt idx="1">
                  <c:v>3</c:v>
                </c:pt>
              </c:numCache>
            </c:numRef>
          </c:val>
          <c:extLst>
            <c:ext xmlns:c16="http://schemas.microsoft.com/office/drawing/2014/chart" uri="{C3380CC4-5D6E-409C-BE32-E72D297353CC}">
              <c16:uniqueId val="{00000009-36D0-4747-AEB2-46BA13268819}"/>
            </c:ext>
          </c:extLst>
        </c:ser>
        <c:ser>
          <c:idx val="6"/>
          <c:order val="6"/>
          <c:tx>
            <c:strRef>
              <c:f>Sheet1!$H$1</c:f>
              <c:strCache>
                <c:ptCount val="1"/>
                <c:pt idx="0">
                  <c:v>7 color</c:v>
                </c:pt>
              </c:strCache>
            </c:strRef>
          </c:tx>
          <c:spPr>
            <a:solidFill>
              <a:srgbClr val="8F133C"/>
            </a:solidFill>
            <a:ln>
              <a:noFill/>
            </a:ln>
            <a:effectLst/>
          </c:spPr>
          <c:invertIfNegative val="0"/>
          <c:dPt>
            <c:idx val="0"/>
            <c:invertIfNegative val="0"/>
            <c:bubble3D val="0"/>
            <c:spPr>
              <a:solidFill>
                <a:srgbClr val="8F133C"/>
              </a:solidFill>
              <a:ln>
                <a:noFill/>
              </a:ln>
              <a:effectLst/>
            </c:spPr>
            <c:extLst>
              <c:ext xmlns:c16="http://schemas.microsoft.com/office/drawing/2014/chart" uri="{C3380CC4-5D6E-409C-BE32-E72D297353CC}">
                <c16:uniqueId val="{0000000B-36D0-4747-AEB2-46BA13268819}"/>
              </c:ext>
            </c:extLst>
          </c:dPt>
          <c:cat>
            <c:strRef>
              <c:f>Sheet1!$A$2:$A$3</c:f>
              <c:strCache>
                <c:ptCount val="2"/>
                <c:pt idx="0">
                  <c:v>Category 1</c:v>
                </c:pt>
                <c:pt idx="1">
                  <c:v>Category 2</c:v>
                </c:pt>
              </c:strCache>
            </c:strRef>
          </c:cat>
          <c:val>
            <c:numRef>
              <c:f>Sheet1!$H$2:$H$3</c:f>
              <c:numCache>
                <c:formatCode>General</c:formatCode>
                <c:ptCount val="2"/>
                <c:pt idx="0">
                  <c:v>4</c:v>
                </c:pt>
                <c:pt idx="1">
                  <c:v>2</c:v>
                </c:pt>
              </c:numCache>
            </c:numRef>
          </c:val>
          <c:extLst>
            <c:ext xmlns:c16="http://schemas.microsoft.com/office/drawing/2014/chart" uri="{C3380CC4-5D6E-409C-BE32-E72D297353CC}">
              <c16:uniqueId val="{0000000C-36D0-4747-AEB2-46BA13268819}"/>
            </c:ext>
          </c:extLst>
        </c:ser>
        <c:dLbls>
          <c:showLegendKey val="0"/>
          <c:showVal val="0"/>
          <c:showCatName val="0"/>
          <c:showSerName val="0"/>
          <c:showPercent val="0"/>
          <c:showBubbleSize val="0"/>
        </c:dLbls>
        <c:gapWidth val="219"/>
        <c:overlap val="-27"/>
        <c:axId val="1078063408"/>
        <c:axId val="1298492384"/>
      </c:barChart>
      <c:catAx>
        <c:axId val="107806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8492384"/>
        <c:crosses val="autoZero"/>
        <c:auto val="1"/>
        <c:lblAlgn val="ctr"/>
        <c:lblOffset val="100"/>
        <c:noMultiLvlLbl val="0"/>
      </c:catAx>
      <c:valAx>
        <c:axId val="129849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7806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C14628"/>
              </a:solidFill>
              <a:ln w="19050">
                <a:noFill/>
              </a:ln>
              <a:effectLst/>
            </c:spPr>
            <c:extLst>
              <c:ext xmlns:c16="http://schemas.microsoft.com/office/drawing/2014/chart" uri="{C3380CC4-5D6E-409C-BE32-E72D297353CC}">
                <c16:uniqueId val="{00000001-2752-4194-A01D-CBE87F6C44B1}"/>
              </c:ext>
            </c:extLst>
          </c:dPt>
          <c:dPt>
            <c:idx val="1"/>
            <c:bubble3D val="0"/>
            <c:spPr>
              <a:solidFill>
                <a:srgbClr val="FF671C"/>
              </a:solidFill>
              <a:ln w="19050">
                <a:noFill/>
              </a:ln>
              <a:effectLst/>
            </c:spPr>
            <c:extLst>
              <c:ext xmlns:c16="http://schemas.microsoft.com/office/drawing/2014/chart" uri="{C3380CC4-5D6E-409C-BE32-E72D297353CC}">
                <c16:uniqueId val="{00000003-2752-4194-A01D-CBE87F6C44B1}"/>
              </c:ext>
            </c:extLst>
          </c:dPt>
          <c:dPt>
            <c:idx val="2"/>
            <c:bubble3D val="0"/>
            <c:spPr>
              <a:solidFill>
                <a:srgbClr val="F8991C"/>
              </a:solidFill>
              <a:ln w="19050">
                <a:noFill/>
              </a:ln>
              <a:effectLst/>
            </c:spPr>
            <c:extLst>
              <c:ext xmlns:c16="http://schemas.microsoft.com/office/drawing/2014/chart" uri="{C3380CC4-5D6E-409C-BE32-E72D297353CC}">
                <c16:uniqueId val="{00000005-2752-4194-A01D-CBE87F6C44B1}"/>
              </c:ext>
            </c:extLst>
          </c:dPt>
          <c:dPt>
            <c:idx val="3"/>
            <c:bubble3D val="0"/>
            <c:spPr>
              <a:solidFill>
                <a:srgbClr val="F8CF91"/>
              </a:solidFill>
              <a:ln w="19050">
                <a:noFill/>
              </a:ln>
              <a:effectLst/>
            </c:spPr>
            <c:extLst>
              <c:ext xmlns:c16="http://schemas.microsoft.com/office/drawing/2014/chart" uri="{C3380CC4-5D6E-409C-BE32-E72D297353CC}">
                <c16:uniqueId val="{00000007-2752-4194-A01D-CBE87F6C44B1}"/>
              </c:ext>
            </c:extLst>
          </c:dPt>
          <c:dPt>
            <c:idx val="4"/>
            <c:bubble3D val="0"/>
            <c:spPr>
              <a:solidFill>
                <a:srgbClr val="4C7093"/>
              </a:solidFill>
              <a:ln w="19050">
                <a:noFill/>
              </a:ln>
              <a:effectLst/>
            </c:spPr>
            <c:extLst>
              <c:ext xmlns:c16="http://schemas.microsoft.com/office/drawing/2014/chart" uri="{C3380CC4-5D6E-409C-BE32-E72D297353CC}">
                <c16:uniqueId val="{00000009-2752-4194-A01D-CBE87F6C44B1}"/>
              </c:ext>
            </c:extLst>
          </c:dPt>
          <c:dPt>
            <c:idx val="5"/>
            <c:bubble3D val="0"/>
            <c:spPr>
              <a:solidFill>
                <a:schemeClr val="tx1"/>
              </a:solidFill>
              <a:ln w="19050">
                <a:noFill/>
              </a:ln>
              <a:effectLst/>
            </c:spPr>
            <c:extLst>
              <c:ext xmlns:c16="http://schemas.microsoft.com/office/drawing/2014/chart" uri="{C3380CC4-5D6E-409C-BE32-E72D297353CC}">
                <c16:uniqueId val="{0000000B-2752-4194-A01D-CBE87F6C44B1}"/>
              </c:ext>
            </c:extLst>
          </c:dPt>
          <c:dPt>
            <c:idx val="6"/>
            <c:bubble3D val="0"/>
            <c:spPr>
              <a:solidFill>
                <a:srgbClr val="8F133C"/>
              </a:solidFill>
              <a:ln w="19050">
                <a:noFill/>
              </a:ln>
              <a:effectLst/>
            </c:spPr>
            <c:extLst>
              <c:ext xmlns:c16="http://schemas.microsoft.com/office/drawing/2014/chart" uri="{C3380CC4-5D6E-409C-BE32-E72D297353CC}">
                <c16:uniqueId val="{0000000D-2752-4194-A01D-CBE87F6C44B1}"/>
              </c:ext>
            </c:extLst>
          </c:dPt>
          <c:dPt>
            <c:idx val="7"/>
            <c:bubble3D val="0"/>
            <c:spPr>
              <a:solidFill>
                <a:srgbClr val="447C55"/>
              </a:solidFill>
              <a:ln w="19050">
                <a:noFill/>
              </a:ln>
              <a:effectLst/>
            </c:spPr>
            <c:extLst>
              <c:ext xmlns:c16="http://schemas.microsoft.com/office/drawing/2014/chart" uri="{C3380CC4-5D6E-409C-BE32-E72D297353CC}">
                <c16:uniqueId val="{0000000F-2752-4194-A01D-CBE87F6C44B1}"/>
              </c:ext>
            </c:extLst>
          </c:dPt>
          <c:cat>
            <c:strRef>
              <c:f>Sheet1!$A$2:$A$9</c:f>
              <c:strCache>
                <c:ptCount val="8"/>
                <c:pt idx="0">
                  <c:v>1 color</c:v>
                </c:pt>
                <c:pt idx="1">
                  <c:v>2 color</c:v>
                </c:pt>
                <c:pt idx="2">
                  <c:v>3 color</c:v>
                </c:pt>
                <c:pt idx="3">
                  <c:v>4 color</c:v>
                </c:pt>
                <c:pt idx="4">
                  <c:v>5 color</c:v>
                </c:pt>
                <c:pt idx="5">
                  <c:v>6 color</c:v>
                </c:pt>
                <c:pt idx="6">
                  <c:v>7 color</c:v>
                </c:pt>
                <c:pt idx="7">
                  <c:v>8 color</c:v>
                </c:pt>
              </c:strCache>
            </c:strRef>
          </c:cat>
          <c:val>
            <c:numRef>
              <c:f>Sheet1!$B$2:$B$9</c:f>
              <c:numCache>
                <c:formatCode>General</c:formatCode>
                <c:ptCount val="8"/>
                <c:pt idx="0">
                  <c:v>3</c:v>
                </c:pt>
                <c:pt idx="1">
                  <c:v>3</c:v>
                </c:pt>
                <c:pt idx="2">
                  <c:v>3</c:v>
                </c:pt>
                <c:pt idx="3">
                  <c:v>3</c:v>
                </c:pt>
                <c:pt idx="4">
                  <c:v>3</c:v>
                </c:pt>
                <c:pt idx="5">
                  <c:v>3</c:v>
                </c:pt>
                <c:pt idx="6">
                  <c:v>3</c:v>
                </c:pt>
                <c:pt idx="7">
                  <c:v>3</c:v>
                </c:pt>
              </c:numCache>
            </c:numRef>
          </c:val>
          <c:extLst>
            <c:ext xmlns:c16="http://schemas.microsoft.com/office/drawing/2014/chart" uri="{C3380CC4-5D6E-409C-BE32-E72D297353CC}">
              <c16:uniqueId val="{00000010-2752-4194-A01D-CBE87F6C44B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7_8B62D45B.xml><?xml version="1.0" encoding="utf-8"?>
<p188:cmLst xmlns:a="http://schemas.openxmlformats.org/drawingml/2006/main" xmlns:r="http://schemas.openxmlformats.org/officeDocument/2006/relationships" xmlns:p188="http://schemas.microsoft.com/office/powerpoint/2018/8/main">
  <p188:cm id="{B3D47695-B069-4005-8385-29C7189879EF}" authorId="{5865D7E9-F5B8-821A-B8D1-35B9CDC0D9ED}" created="2023-02-17T21:56:19.183">
    <pc:sldMkLst xmlns:pc="http://schemas.microsoft.com/office/powerpoint/2013/main/command">
      <pc:docMk/>
      <pc:sldMk cId="2338509915" sldId="263"/>
    </pc:sldMkLst>
    <p188:txBody>
      <a:bodyPr/>
      <a:lstStyle/>
      <a:p>
        <a:r>
          <a:rPr lang="en-US"/>
          <a:t>Hey Vato</a:t>
        </a:r>
      </a:p>
    </p188:txBody>
  </p188:cm>
</p188:cmLst>
</file>

<file path=ppt/comments/modernComment_127_3642C8DC.xml><?xml version="1.0" encoding="utf-8"?>
<p188:cmLst xmlns:a="http://schemas.openxmlformats.org/drawingml/2006/main" xmlns:r="http://schemas.openxmlformats.org/officeDocument/2006/relationships" xmlns:p188="http://schemas.microsoft.com/office/powerpoint/2018/8/main">
  <p188:cm id="{AFD72B62-53A8-4BDB-865D-171BCAB40072}" authorId="{5865D7E9-F5B8-821A-B8D1-35B9CDC0D9ED}" created="2023-02-21T03:51:54.425">
    <pc:sldMkLst xmlns:pc="http://schemas.microsoft.com/office/powerpoint/2013/main/command">
      <pc:docMk/>
      <pc:sldMk cId="910346460" sldId="295"/>
    </pc:sldMkLst>
    <p188:txBody>
      <a:bodyPr/>
      <a:lstStyle/>
      <a:p>
        <a:r>
          <a:rPr lang="en-US"/>
          <a:t>Ouch!</a:t>
        </a:r>
      </a:p>
    </p188:txBody>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ED030-48CC-D340-A246-BA954A3A0B49}" type="datetimeFigureOut">
              <a:rPr lang="en-US" smtClean="0"/>
              <a:t>2/21/2023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80130-CE8D-E640-9639-E0473270C6CB}" type="slidenum">
              <a:rPr lang="en-US" smtClean="0"/>
              <a:t>‹#›</a:t>
            </a:fld>
            <a:endParaRPr lang="en-US"/>
          </a:p>
        </p:txBody>
      </p:sp>
    </p:spTree>
    <p:extLst>
      <p:ext uri="{BB962C8B-B14F-4D97-AF65-F5344CB8AC3E}">
        <p14:creationId xmlns:p14="http://schemas.microsoft.com/office/powerpoint/2010/main" val="291799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106EC93A-05A8-418A-AD9A-63BA8461B1EC}" type="slidenum">
              <a:rPr lang="en-US" altLang="en-US" sz="1200" u="none"/>
              <a:pPr/>
              <a:t>10</a:t>
            </a:fld>
            <a:endParaRPr lang="en-US" altLang="en-US" sz="1200" u="none"/>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147907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57D4507B-B86B-42A9-B32C-C2DF319A075B}" type="slidenum">
              <a:rPr lang="en-US" altLang="en-US" sz="1200" u="none"/>
              <a:pPr/>
              <a:t>19</a:t>
            </a:fld>
            <a:endParaRPr lang="en-US" altLang="en-US" sz="1200" u="none"/>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764774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C861C6E2-0283-4990-8C4C-070F392AED62}" type="slidenum">
              <a:rPr lang="en-US" altLang="en-US" sz="1200" u="none"/>
              <a:pPr/>
              <a:t>20</a:t>
            </a:fld>
            <a:endParaRPr lang="en-US" altLang="en-US" sz="1200" u="none"/>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694306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549B773B-7FC5-42A4-9F48-34C3469E8C3E}" type="slidenum">
              <a:rPr lang="en-US" altLang="en-US" sz="1200" u="none"/>
              <a:pPr/>
              <a:t>21</a:t>
            </a:fld>
            <a:endParaRPr lang="en-US" altLang="en-US" sz="1200" u="none"/>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290947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0463C4A5-B021-4CC3-ACD3-6C3E28D84F7B}" type="slidenum">
              <a:rPr lang="en-US" altLang="en-US" sz="1200" u="none"/>
              <a:pPr/>
              <a:t>22</a:t>
            </a:fld>
            <a:endParaRPr lang="en-US" altLang="en-US" sz="1200" u="none"/>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176482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C21AE1D1-877D-4FAB-9692-1E2FE2660A07}" type="slidenum">
              <a:rPr lang="en-US" altLang="en-US" sz="1200" u="none"/>
              <a:pPr/>
              <a:t>23</a:t>
            </a:fld>
            <a:endParaRPr lang="en-US" altLang="en-US" sz="1200" u="none"/>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877998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2F4C032F-4CEE-4BE5-AA23-3D9D8AB797B5}" type="slidenum">
              <a:rPr lang="en-US" altLang="en-US" sz="1200" u="none"/>
              <a:pPr/>
              <a:t>24</a:t>
            </a:fld>
            <a:endParaRPr lang="en-US" altLang="en-US" sz="1200" u="none"/>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63357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98D5B6A8-A433-47EA-B495-B7FE8E72AC65}" type="slidenum">
              <a:rPr lang="en-US" altLang="en-US" sz="1200" u="none"/>
              <a:pPr/>
              <a:t>25</a:t>
            </a:fld>
            <a:endParaRPr lang="en-US" altLang="en-US" sz="1200" u="none"/>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542319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787D8754-744E-44B4-8850-C3022816F374}" type="slidenum">
              <a:rPr lang="en-US" altLang="en-US" sz="1200" u="none"/>
              <a:pPr/>
              <a:t>26</a:t>
            </a:fld>
            <a:endParaRPr lang="en-US" altLang="en-US" sz="1200" u="none"/>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58218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8263DC4F-72D7-45B2-82C6-1B1C4A39207C}" type="slidenum">
              <a:rPr lang="en-US" altLang="en-US" sz="1200" u="none"/>
              <a:pPr/>
              <a:t>27</a:t>
            </a:fld>
            <a:endParaRPr lang="en-US" altLang="en-US" sz="1200" u="none"/>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19189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17FA9E49-36D5-4F6F-9C07-C5B3B282E738}" type="slidenum">
              <a:rPr lang="en-US" altLang="en-US" sz="1200" u="none"/>
              <a:pPr/>
              <a:t>28</a:t>
            </a:fld>
            <a:endParaRPr lang="en-US" altLang="en-US" sz="1200" u="none"/>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64619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83256360-7ACA-443B-B70C-2832AE300CD7}" type="slidenum">
              <a:rPr lang="en-US" altLang="en-US" sz="1200" u="none"/>
              <a:pPr/>
              <a:t>11</a:t>
            </a:fld>
            <a:endParaRPr lang="en-US" altLang="en-US" sz="1200" u="none"/>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2497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493DD91D-3A8A-4264-BAE5-13FEF81FA840}" type="slidenum">
              <a:rPr lang="en-US" altLang="en-US" sz="1200" u="none"/>
              <a:pPr/>
              <a:t>29</a:t>
            </a:fld>
            <a:endParaRPr lang="en-US" altLang="en-US" sz="1200" u="none"/>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175929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31AEEF18-E965-4645-8ABB-7CFEB30D2C2A}" type="slidenum">
              <a:rPr lang="en-US" altLang="en-US" sz="1200" u="none"/>
              <a:pPr/>
              <a:t>30</a:t>
            </a:fld>
            <a:endParaRPr lang="en-US" altLang="en-US" sz="1200" u="non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11547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C15FAD60-D3AB-4C1F-A836-5511987F1A80}" type="slidenum">
              <a:rPr lang="en-US" altLang="en-US" sz="1200" u="none"/>
              <a:pPr/>
              <a:t>12</a:t>
            </a:fld>
            <a:endParaRPr lang="en-US" altLang="en-US" sz="1200" u="none"/>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52982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419C704F-72E6-45DD-845E-41F370828AB2}" type="slidenum">
              <a:rPr lang="en-US" altLang="en-US" sz="1200" u="none"/>
              <a:pPr/>
              <a:t>13</a:t>
            </a:fld>
            <a:endParaRPr lang="en-US" altLang="en-US" sz="1200" u="none"/>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70640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37716AA7-FC0D-4478-89CF-4355093F4892}" type="slidenum">
              <a:rPr lang="en-US" altLang="en-US" sz="1200" u="none"/>
              <a:pPr/>
              <a:t>14</a:t>
            </a:fld>
            <a:endParaRPr lang="en-US" altLang="en-US" sz="1200" u="none"/>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912168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16058FCE-BD1B-4A24-A4B3-8D1E9B5FE811}" type="slidenum">
              <a:rPr lang="en-US" altLang="en-US" sz="1200" u="none"/>
              <a:pPr/>
              <a:t>15</a:t>
            </a:fld>
            <a:endParaRPr lang="en-US" altLang="en-US" sz="1200" u="none"/>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253043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2E94BB74-3625-40B5-9B29-2E14788A804D}" type="slidenum">
              <a:rPr lang="en-US" altLang="en-US" sz="1200" u="none"/>
              <a:pPr/>
              <a:t>16</a:t>
            </a:fld>
            <a:endParaRPr lang="en-US" altLang="en-US" sz="1200" u="none"/>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99985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CA703710-B525-4A25-BFBC-11F6DAF6E271}" type="slidenum">
              <a:rPr lang="en-US" altLang="en-US" sz="1200" u="none"/>
              <a:pPr/>
              <a:t>17</a:t>
            </a:fld>
            <a:endParaRPr lang="en-US" altLang="en-US" sz="1200" u="none"/>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109701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u="sng">
                <a:solidFill>
                  <a:schemeClr val="tx1"/>
                </a:solidFill>
                <a:latin typeface="Times New Roman" panose="02020603050405020304" pitchFamily="18" charset="0"/>
              </a:defRPr>
            </a:lvl1pPr>
            <a:lvl2pPr marL="741761" indent="-285293">
              <a:defRPr sz="2400" u="sng">
                <a:solidFill>
                  <a:schemeClr val="tx1"/>
                </a:solidFill>
                <a:latin typeface="Times New Roman" panose="02020603050405020304" pitchFamily="18" charset="0"/>
              </a:defRPr>
            </a:lvl2pPr>
            <a:lvl3pPr marL="1141171" indent="-228234">
              <a:defRPr sz="2400" u="sng">
                <a:solidFill>
                  <a:schemeClr val="tx1"/>
                </a:solidFill>
                <a:latin typeface="Times New Roman" panose="02020603050405020304" pitchFamily="18" charset="0"/>
              </a:defRPr>
            </a:lvl3pPr>
            <a:lvl4pPr marL="1597640" indent="-228234">
              <a:defRPr sz="2400" u="sng">
                <a:solidFill>
                  <a:schemeClr val="tx1"/>
                </a:solidFill>
                <a:latin typeface="Times New Roman" panose="02020603050405020304" pitchFamily="18" charset="0"/>
              </a:defRPr>
            </a:lvl4pPr>
            <a:lvl5pPr marL="2054108" indent="-228234">
              <a:defRPr sz="2400" u="sng">
                <a:solidFill>
                  <a:schemeClr val="tx1"/>
                </a:solidFill>
                <a:latin typeface="Times New Roman" panose="02020603050405020304" pitchFamily="18" charset="0"/>
              </a:defRPr>
            </a:lvl5pPr>
            <a:lvl6pPr marL="2510577" indent="-228234" eaLnBrk="0" fontAlgn="base" hangingPunct="0">
              <a:spcBef>
                <a:spcPct val="0"/>
              </a:spcBef>
              <a:spcAft>
                <a:spcPct val="0"/>
              </a:spcAft>
              <a:defRPr sz="2400" u="sng">
                <a:solidFill>
                  <a:schemeClr val="tx1"/>
                </a:solidFill>
                <a:latin typeface="Times New Roman" panose="02020603050405020304" pitchFamily="18" charset="0"/>
              </a:defRPr>
            </a:lvl6pPr>
            <a:lvl7pPr marL="2967045" indent="-228234" eaLnBrk="0" fontAlgn="base" hangingPunct="0">
              <a:spcBef>
                <a:spcPct val="0"/>
              </a:spcBef>
              <a:spcAft>
                <a:spcPct val="0"/>
              </a:spcAft>
              <a:defRPr sz="2400" u="sng">
                <a:solidFill>
                  <a:schemeClr val="tx1"/>
                </a:solidFill>
                <a:latin typeface="Times New Roman" panose="02020603050405020304" pitchFamily="18" charset="0"/>
              </a:defRPr>
            </a:lvl7pPr>
            <a:lvl8pPr marL="3423514" indent="-228234" eaLnBrk="0" fontAlgn="base" hangingPunct="0">
              <a:spcBef>
                <a:spcPct val="0"/>
              </a:spcBef>
              <a:spcAft>
                <a:spcPct val="0"/>
              </a:spcAft>
              <a:defRPr sz="2400" u="sng">
                <a:solidFill>
                  <a:schemeClr val="tx1"/>
                </a:solidFill>
                <a:latin typeface="Times New Roman" panose="02020603050405020304" pitchFamily="18" charset="0"/>
              </a:defRPr>
            </a:lvl8pPr>
            <a:lvl9pPr marL="3879982" indent="-228234" eaLnBrk="0" fontAlgn="base" hangingPunct="0">
              <a:spcBef>
                <a:spcPct val="0"/>
              </a:spcBef>
              <a:spcAft>
                <a:spcPct val="0"/>
              </a:spcAft>
              <a:defRPr sz="2400" u="sng">
                <a:solidFill>
                  <a:schemeClr val="tx1"/>
                </a:solidFill>
                <a:latin typeface="Times New Roman" panose="02020603050405020304" pitchFamily="18" charset="0"/>
              </a:defRPr>
            </a:lvl9pPr>
          </a:lstStyle>
          <a:p>
            <a:fld id="{E3709179-3F4C-4FE2-95FB-A6BA4566FF2A}" type="slidenum">
              <a:rPr lang="en-US" altLang="en-US" sz="1200" u="none"/>
              <a:pPr/>
              <a:t>18</a:t>
            </a:fld>
            <a:endParaRPr lang="en-US" altLang="en-US" sz="1200" u="none"/>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5020738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6.emf"/><Relationship Id="rId10" Type="http://schemas.openxmlformats.org/officeDocument/2006/relationships/image" Target="../media/image9.png"/><Relationship Id="rId4" Type="http://schemas.openxmlformats.org/officeDocument/2006/relationships/image" Target="../media/image5.jpe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11" Type="http://schemas.openxmlformats.org/officeDocument/2006/relationships/image" Target="../media/image9.png"/><Relationship Id="rId5" Type="http://schemas.openxmlformats.org/officeDocument/2006/relationships/oleObject" Target="../embeddings/oleObject3.bin"/><Relationship Id="rId10" Type="http://schemas.openxmlformats.org/officeDocument/2006/relationships/image" Target="../media/image8.png"/><Relationship Id="rId4" Type="http://schemas.openxmlformats.org/officeDocument/2006/relationships/image" Target="../media/image5.jpeg"/><Relationship Id="rId9"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chart" Target="../charts/chart2.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1.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cover_C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F97CAD-A4B6-497D-B24E-7AFBCD7ECD3B}"/>
              </a:ext>
            </a:extLst>
          </p:cNvPr>
          <p:cNvSpPr/>
          <p:nvPr userDrawn="1"/>
        </p:nvSpPr>
        <p:spPr>
          <a:xfrm>
            <a:off x="0" y="-68580"/>
            <a:ext cx="9144000" cy="1191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descr="A picture containing outdoor, scene, laser, night&#10;&#10;Description automatically generated">
            <a:extLst>
              <a:ext uri="{FF2B5EF4-FFF2-40B4-BE49-F238E27FC236}">
                <a16:creationId xmlns:a16="http://schemas.microsoft.com/office/drawing/2014/main" id="{72D34820-406C-43CD-81D7-AFF464212219}"/>
              </a:ext>
            </a:extLst>
          </p:cNvPr>
          <p:cNvPicPr>
            <a:picLocks noChangeAspect="1"/>
          </p:cNvPicPr>
          <p:nvPr userDrawn="1"/>
        </p:nvPicPr>
        <p:blipFill rotWithShape="1">
          <a:blip r:embed="rId4"/>
          <a:srcRect l="12500" t="16428" r="12500" b="43098"/>
          <a:stretch/>
        </p:blipFill>
        <p:spPr>
          <a:xfrm>
            <a:off x="0" y="1122829"/>
            <a:ext cx="9144000" cy="4612341"/>
          </a:xfrm>
          <a:prstGeom prst="rect">
            <a:avLst/>
          </a:prstGeom>
        </p:spPr>
      </p:pic>
      <p:sp>
        <p:nvSpPr>
          <p:cNvPr id="24" name="Rectangle 23">
            <a:extLst>
              <a:ext uri="{FF2B5EF4-FFF2-40B4-BE49-F238E27FC236}">
                <a16:creationId xmlns:a16="http://schemas.microsoft.com/office/drawing/2014/main" id="{8318CF3E-4F3E-4272-BC14-7B29107DD74A}"/>
              </a:ext>
            </a:extLst>
          </p:cNvPr>
          <p:cNvSpPr/>
          <p:nvPr userDrawn="1"/>
        </p:nvSpPr>
        <p:spPr>
          <a:xfrm>
            <a:off x="0" y="1757862"/>
            <a:ext cx="9144000" cy="3977307"/>
          </a:xfrm>
          <a:prstGeom prst="rect">
            <a:avLst/>
          </a:prstGeom>
          <a:gradFill flip="none" rotWithShape="1">
            <a:gsLst>
              <a:gs pos="0">
                <a:schemeClr val="tx1">
                  <a:alpha val="78148"/>
                </a:schemeClr>
              </a:gs>
              <a:gs pos="33000">
                <a:srgbClr val="552620">
                  <a:alpha val="59016"/>
                </a:srgbClr>
              </a:gs>
              <a:gs pos="59000">
                <a:srgbClr val="BB5D00">
                  <a:alpha val="45711"/>
                </a:srgb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12AC50BD-04DD-4B9E-852D-7B18E039507B}"/>
              </a:ext>
            </a:extLst>
          </p:cNvPr>
          <p:cNvPicPr>
            <a:picLocks noChangeAspect="1"/>
          </p:cNvPicPr>
          <p:nvPr userDrawn="1"/>
        </p:nvPicPr>
        <p:blipFill>
          <a:blip r:embed="rId5"/>
          <a:stretch>
            <a:fillRect/>
          </a:stretch>
        </p:blipFill>
        <p:spPr>
          <a:xfrm>
            <a:off x="374767" y="404535"/>
            <a:ext cx="3165507" cy="194715"/>
          </a:xfrm>
          <a:prstGeom prst="rect">
            <a:avLst/>
          </a:prstGeom>
        </p:spPr>
      </p:pic>
      <p:graphicFrame>
        <p:nvGraphicFramePr>
          <p:cNvPr id="6" name="Object 5" hidden="1">
            <a:extLst>
              <a:ext uri="{FF2B5EF4-FFF2-40B4-BE49-F238E27FC236}">
                <a16:creationId xmlns:a16="http://schemas.microsoft.com/office/drawing/2014/main" id="{79842561-822A-4200-B6E2-97D8E733B9DF}"/>
              </a:ext>
            </a:extLst>
          </p:cNvPr>
          <p:cNvGraphicFramePr>
            <a:graphicFrameLocks noChangeAspect="1"/>
          </p:cNvGraphicFramePr>
          <p:nvPr userDrawn="1">
            <p:custDataLst>
              <p:tags r:id="rId2"/>
            </p:custDataLst>
            <p:extLst>
              <p:ext uri="{D42A27DB-BD31-4B8C-83A1-F6EECF244321}">
                <p14:modId xmlns:p14="http://schemas.microsoft.com/office/powerpoint/2010/main" val="191918121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2049" name="think-cell Slide" r:id="rId6" imgW="592" imgH="595" progId="TCLayout.ActiveDocument.1">
                  <p:embed/>
                </p:oleObj>
              </mc:Choice>
              <mc:Fallback>
                <p:oleObj name="think-cell Slide" r:id="rId6" imgW="592" imgH="595" progId="TCLayout.ActiveDocument.1">
                  <p:embed/>
                  <p:pic>
                    <p:nvPicPr>
                      <p:cNvPr id="6" name="Object 5" hidden="1">
                        <a:extLst>
                          <a:ext uri="{FF2B5EF4-FFF2-40B4-BE49-F238E27FC236}">
                            <a16:creationId xmlns:a16="http://schemas.microsoft.com/office/drawing/2014/main" id="{79842561-822A-4200-B6E2-97D8E733B9DF}"/>
                          </a:ext>
                        </a:extLst>
                      </p:cNvPr>
                      <p:cNvPicPr/>
                      <p:nvPr/>
                    </p:nvPicPr>
                    <p:blipFill>
                      <a:blip r:embed="rId7"/>
                      <a:stretch>
                        <a:fillRect/>
                      </a:stretch>
                    </p:blipFill>
                    <p:spPr>
                      <a:xfrm>
                        <a:off x="1191" y="1588"/>
                        <a:ext cx="1191"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97CFAE-2D54-B14C-93BA-05695BD7EA7B}"/>
              </a:ext>
            </a:extLst>
          </p:cNvPr>
          <p:cNvSpPr>
            <a:spLocks noGrp="1"/>
          </p:cNvSpPr>
          <p:nvPr>
            <p:ph type="ctrTitle"/>
          </p:nvPr>
        </p:nvSpPr>
        <p:spPr>
          <a:xfrm>
            <a:off x="374767" y="1153972"/>
            <a:ext cx="6547527" cy="1418262"/>
          </a:xfrm>
          <a:prstGeom prst="rect">
            <a:avLst/>
          </a:prstGeom>
        </p:spPr>
        <p:txBody>
          <a:bodyPr vert="horz" anchor="b">
            <a:normAutofit/>
          </a:bodyPr>
          <a:lstStyle>
            <a:lvl1pPr algn="l">
              <a:defRPr sz="36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6AEC3D-15C1-EF4E-BA0B-4BCF9CA6B8F6}"/>
              </a:ext>
            </a:extLst>
          </p:cNvPr>
          <p:cNvSpPr>
            <a:spLocks noGrp="1"/>
          </p:cNvSpPr>
          <p:nvPr>
            <p:ph type="subTitle" idx="1"/>
          </p:nvPr>
        </p:nvSpPr>
        <p:spPr>
          <a:xfrm>
            <a:off x="374767" y="2656626"/>
            <a:ext cx="6547527" cy="1519237"/>
          </a:xfrm>
          <a:prstGeom prst="rect">
            <a:avLst/>
          </a:prstGeo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8" name="Picture 27">
            <a:extLst>
              <a:ext uri="{FF2B5EF4-FFF2-40B4-BE49-F238E27FC236}">
                <a16:creationId xmlns:a16="http://schemas.microsoft.com/office/drawing/2014/main" id="{E81B84C1-4218-4AC9-A5F3-389CEC41B15C}"/>
              </a:ext>
            </a:extLst>
          </p:cNvPr>
          <p:cNvPicPr>
            <a:picLocks noChangeAspect="1"/>
          </p:cNvPicPr>
          <p:nvPr userDrawn="1"/>
        </p:nvPicPr>
        <p:blipFill>
          <a:blip r:embed="rId8">
            <a:alphaModFix amt="50000"/>
          </a:blip>
          <a:srcRect/>
          <a:stretch/>
        </p:blipFill>
        <p:spPr>
          <a:xfrm>
            <a:off x="6934386" y="5947822"/>
            <a:ext cx="1955179" cy="548404"/>
          </a:xfrm>
          <a:prstGeom prst="rect">
            <a:avLst/>
          </a:prstGeom>
        </p:spPr>
      </p:pic>
      <p:sp>
        <p:nvSpPr>
          <p:cNvPr id="44" name="TextBox 43">
            <a:extLst>
              <a:ext uri="{FF2B5EF4-FFF2-40B4-BE49-F238E27FC236}">
                <a16:creationId xmlns:a16="http://schemas.microsoft.com/office/drawing/2014/main" id="{F3F34DCD-8F58-4ED4-86F9-7A2868F84251}"/>
              </a:ext>
            </a:extLst>
          </p:cNvPr>
          <p:cNvSpPr txBox="1"/>
          <p:nvPr userDrawn="1"/>
        </p:nvSpPr>
        <p:spPr>
          <a:xfrm>
            <a:off x="2568894" y="6090879"/>
            <a:ext cx="772507" cy="261610"/>
          </a:xfrm>
          <a:prstGeom prst="rect">
            <a:avLst/>
          </a:prstGeom>
          <a:noFill/>
        </p:spPr>
        <p:txBody>
          <a:bodyPr wrap="square" rtlCol="0">
            <a:spAutoFit/>
          </a:bodyPr>
          <a:lstStyle/>
          <a:p>
            <a:pPr algn="l"/>
            <a:r>
              <a:rPr lang="en-US" sz="1100">
                <a:solidFill>
                  <a:schemeClr val="tx1">
                    <a:alpha val="50098"/>
                  </a:schemeClr>
                </a:solidFill>
                <a:latin typeface="+mj-lt"/>
              </a:rPr>
              <a:t>fcx.com</a:t>
            </a:r>
          </a:p>
        </p:txBody>
      </p:sp>
      <p:pic>
        <p:nvPicPr>
          <p:cNvPr id="45" name="Picture 44">
            <a:extLst>
              <a:ext uri="{FF2B5EF4-FFF2-40B4-BE49-F238E27FC236}">
                <a16:creationId xmlns:a16="http://schemas.microsoft.com/office/drawing/2014/main" id="{A80E129F-19F1-49E3-B3B0-5F25C9B1C599}"/>
              </a:ext>
            </a:extLst>
          </p:cNvPr>
          <p:cNvPicPr>
            <a:picLocks noChangeAspect="1"/>
          </p:cNvPicPr>
          <p:nvPr userDrawn="1"/>
        </p:nvPicPr>
        <p:blipFill>
          <a:blip r:embed="rId9">
            <a:alphaModFix amt="51000"/>
          </a:blip>
          <a:srcRect/>
          <a:stretch/>
        </p:blipFill>
        <p:spPr>
          <a:xfrm>
            <a:off x="372935" y="5950669"/>
            <a:ext cx="541374" cy="543393"/>
          </a:xfrm>
          <a:prstGeom prst="rect">
            <a:avLst/>
          </a:prstGeom>
        </p:spPr>
      </p:pic>
      <p:pic>
        <p:nvPicPr>
          <p:cNvPr id="46" name="Picture 45">
            <a:extLst>
              <a:ext uri="{FF2B5EF4-FFF2-40B4-BE49-F238E27FC236}">
                <a16:creationId xmlns:a16="http://schemas.microsoft.com/office/drawing/2014/main" id="{75D91D4D-E399-4B54-B405-945EFF42DEDF}"/>
              </a:ext>
            </a:extLst>
          </p:cNvPr>
          <p:cNvPicPr>
            <a:picLocks noChangeAspect="1"/>
          </p:cNvPicPr>
          <p:nvPr userDrawn="1"/>
        </p:nvPicPr>
        <p:blipFill>
          <a:blip r:embed="rId10">
            <a:alphaModFix amt="50000"/>
          </a:blip>
          <a:srcRect/>
          <a:stretch/>
        </p:blipFill>
        <p:spPr>
          <a:xfrm>
            <a:off x="1385960" y="5959524"/>
            <a:ext cx="789851" cy="549988"/>
          </a:xfrm>
          <a:prstGeom prst="rect">
            <a:avLst/>
          </a:prstGeom>
        </p:spPr>
      </p:pic>
    </p:spTree>
    <p:extLst>
      <p:ext uri="{BB962C8B-B14F-4D97-AF65-F5344CB8AC3E}">
        <p14:creationId xmlns:p14="http://schemas.microsoft.com/office/powerpoint/2010/main" val="18711252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2F7E14-F9CD-4D03-B41A-33F3FEAD42A4}"/>
              </a:ext>
            </a:extLst>
          </p:cNvPr>
          <p:cNvGraphicFramePr>
            <a:graphicFrameLocks noChangeAspect="1"/>
          </p:cNvGraphicFramePr>
          <p:nvPr userDrawn="1">
            <p:custDataLst>
              <p:tags r:id="rId2"/>
            </p:custDataLst>
            <p:extLst>
              <p:ext uri="{D42A27DB-BD31-4B8C-83A1-F6EECF244321}">
                <p14:modId xmlns:p14="http://schemas.microsoft.com/office/powerpoint/2010/main" val="1302022025"/>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1265"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F02F7E14-F9CD-4D03-B41A-33F3FEAD42A4}"/>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9C491C27-2F53-EE42-B78B-37814FC58266}"/>
              </a:ext>
            </a:extLst>
          </p:cNvPr>
          <p:cNvSpPr>
            <a:spLocks noGrp="1"/>
          </p:cNvSpPr>
          <p:nvPr>
            <p:ph type="body" sz="quarter" idx="3"/>
          </p:nvPr>
        </p:nvSpPr>
        <p:spPr>
          <a:xfrm>
            <a:off x="4629150" y="1532051"/>
            <a:ext cx="3887391" cy="823912"/>
          </a:xfrm>
          <a:prstGeom prst="rect">
            <a:avLst/>
          </a:prstGeom>
        </p:spPr>
        <p:txBody>
          <a:bodyPr anchor="b"/>
          <a:lstStyle>
            <a:lvl1pPr marL="0" indent="0">
              <a:buNone/>
              <a:defRPr sz="2400" b="1">
                <a:solidFill>
                  <a:srgbClr val="BB5D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D34AEA-C535-3C48-B0FB-9E5740413B71}"/>
              </a:ext>
            </a:extLst>
          </p:cNvPr>
          <p:cNvSpPr>
            <a:spLocks noGrp="1"/>
          </p:cNvSpPr>
          <p:nvPr>
            <p:ph sz="quarter" idx="4"/>
          </p:nvPr>
        </p:nvSpPr>
        <p:spPr>
          <a:xfrm>
            <a:off x="4629150" y="2355963"/>
            <a:ext cx="3887391" cy="3684588"/>
          </a:xfrm>
          <a:prstGeom prst="rect">
            <a:avLst/>
          </a:prstGeom>
        </p:spPr>
        <p:txBody>
          <a:bodyPr>
            <a:normAutofit/>
          </a:bodyPr>
          <a:lstStyle>
            <a:lvl1pPr>
              <a:defRPr sz="2400"/>
            </a:lvl1pPr>
            <a:lvl2pPr>
              <a:buClr>
                <a:srgbClr val="DF572A"/>
              </a:buClr>
              <a:defRPr sz="2400"/>
            </a:lvl2pPr>
            <a:lvl3pPr>
              <a:buClr>
                <a:srgbClr val="DF572A"/>
              </a:buClr>
              <a:defRPr sz="2400"/>
            </a:lvl3pPr>
            <a:lvl4pPr>
              <a:buClr>
                <a:srgbClr val="DF572A"/>
              </a:buClr>
              <a:defRPr sz="2400"/>
            </a:lvl4pPr>
            <a:lvl5pPr>
              <a:buClr>
                <a:srgbClr val="DF572A"/>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B63FB4CB-CF24-374A-A9FB-91654E210479}"/>
              </a:ext>
            </a:extLst>
          </p:cNvPr>
          <p:cNvSpPr>
            <a:spLocks noGrp="1"/>
          </p:cNvSpPr>
          <p:nvPr>
            <p:ph type="title"/>
          </p:nvPr>
        </p:nvSpPr>
        <p:spPr>
          <a:xfrm>
            <a:off x="586113" y="356006"/>
            <a:ext cx="7260715" cy="705531"/>
          </a:xfrm>
          <a:prstGeom prst="rect">
            <a:avLst/>
          </a:prstGeom>
        </p:spPr>
        <p:txBody>
          <a:bodyPr vert="horz">
            <a:normAutofit/>
          </a:bodyPr>
          <a:lstStyle>
            <a:lvl1pPr>
              <a:lnSpc>
                <a:spcPct val="90000"/>
              </a:lnSpc>
              <a:defRPr sz="2800">
                <a:solidFill>
                  <a:schemeClr val="tx1"/>
                </a:solidFill>
              </a:defRPr>
            </a:lvl1pPr>
          </a:lstStyle>
          <a:p>
            <a:r>
              <a:rPr lang="en-US"/>
              <a:t>Click to edit Master title style</a:t>
            </a:r>
          </a:p>
        </p:txBody>
      </p:sp>
      <p:cxnSp>
        <p:nvCxnSpPr>
          <p:cNvPr id="19" name="Straight Connector 18">
            <a:extLst>
              <a:ext uri="{FF2B5EF4-FFF2-40B4-BE49-F238E27FC236}">
                <a16:creationId xmlns:a16="http://schemas.microsoft.com/office/drawing/2014/main" id="{F2A52495-7B77-4DB9-8E3F-9495782DB1C5}"/>
              </a:ext>
            </a:extLst>
          </p:cNvPr>
          <p:cNvCxnSpPr>
            <a:cxnSpLocks/>
          </p:cNvCxnSpPr>
          <p:nvPr userDrawn="1"/>
        </p:nvCxnSpPr>
        <p:spPr>
          <a:xfrm>
            <a:off x="0" y="1123503"/>
            <a:ext cx="9144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DA599D75-BE60-4D23-8C36-E6583876713A}"/>
              </a:ext>
            </a:extLst>
          </p:cNvPr>
          <p:cNvSpPr>
            <a:spLocks noGrp="1"/>
          </p:cNvSpPr>
          <p:nvPr>
            <p:ph type="sldNum" sz="quarter" idx="12"/>
          </p:nvPr>
        </p:nvSpPr>
        <p:spPr>
          <a:xfrm>
            <a:off x="8695186" y="6498636"/>
            <a:ext cx="448814"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25" name="Text Placeholder 4">
            <a:extLst>
              <a:ext uri="{FF2B5EF4-FFF2-40B4-BE49-F238E27FC236}">
                <a16:creationId xmlns:a16="http://schemas.microsoft.com/office/drawing/2014/main" id="{FC69C6DC-6153-4195-B4E8-81A149B73738}"/>
              </a:ext>
            </a:extLst>
          </p:cNvPr>
          <p:cNvSpPr>
            <a:spLocks noGrp="1"/>
          </p:cNvSpPr>
          <p:nvPr>
            <p:ph type="body" sz="quarter" idx="13"/>
          </p:nvPr>
        </p:nvSpPr>
        <p:spPr>
          <a:xfrm>
            <a:off x="586113" y="1504955"/>
            <a:ext cx="3887391" cy="823912"/>
          </a:xfrm>
          <a:prstGeom prst="rect">
            <a:avLst/>
          </a:prstGeom>
        </p:spPr>
        <p:txBody>
          <a:bodyPr anchor="b"/>
          <a:lstStyle>
            <a:lvl1pPr marL="0" indent="0">
              <a:buNone/>
              <a:defRPr sz="2400" b="1">
                <a:solidFill>
                  <a:srgbClr val="BB5D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5">
            <a:extLst>
              <a:ext uri="{FF2B5EF4-FFF2-40B4-BE49-F238E27FC236}">
                <a16:creationId xmlns:a16="http://schemas.microsoft.com/office/drawing/2014/main" id="{BA675432-1578-4F06-A50A-43FE8D5E6576}"/>
              </a:ext>
            </a:extLst>
          </p:cNvPr>
          <p:cNvSpPr>
            <a:spLocks noGrp="1"/>
          </p:cNvSpPr>
          <p:nvPr>
            <p:ph sz="quarter" idx="14"/>
          </p:nvPr>
        </p:nvSpPr>
        <p:spPr>
          <a:xfrm>
            <a:off x="586113" y="2328867"/>
            <a:ext cx="3887391" cy="3684588"/>
          </a:xfrm>
          <a:prstGeom prst="rect">
            <a:avLst/>
          </a:prstGeom>
        </p:spPr>
        <p:txBody>
          <a:bodyPr>
            <a:normAutofit/>
          </a:bodyPr>
          <a:lstStyle>
            <a:lvl1pPr>
              <a:defRPr sz="2400"/>
            </a:lvl1pPr>
            <a:lvl2pPr>
              <a:buClr>
                <a:srgbClr val="DF572A"/>
              </a:buClr>
              <a:defRPr sz="2400"/>
            </a:lvl2pPr>
            <a:lvl3pPr>
              <a:buClr>
                <a:srgbClr val="DF572A"/>
              </a:buClr>
              <a:defRPr sz="2400"/>
            </a:lvl3pPr>
            <a:lvl4pPr>
              <a:buClr>
                <a:srgbClr val="DF572A"/>
              </a:buClr>
              <a:defRPr sz="2400"/>
            </a:lvl4pPr>
            <a:lvl5pPr>
              <a:buClr>
                <a:srgbClr val="DF572A"/>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35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hart blank text photo">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5132DD1-6B33-4309-82A8-752481CA67B1}"/>
              </a:ext>
            </a:extLst>
          </p:cNvPr>
          <p:cNvGraphicFramePr>
            <a:graphicFrameLocks noChangeAspect="1"/>
          </p:cNvGraphicFramePr>
          <p:nvPr userDrawn="1">
            <p:custDataLst>
              <p:tags r:id="rId2"/>
            </p:custDataLst>
            <p:extLst>
              <p:ext uri="{D42A27DB-BD31-4B8C-83A1-F6EECF244321}">
                <p14:modId xmlns:p14="http://schemas.microsoft.com/office/powerpoint/2010/main" val="3040670737"/>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2289"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25132DD1-6B33-4309-82A8-752481CA67B1}"/>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cxnSp>
        <p:nvCxnSpPr>
          <p:cNvPr id="70" name="Straight Connector 69">
            <a:extLst>
              <a:ext uri="{FF2B5EF4-FFF2-40B4-BE49-F238E27FC236}">
                <a16:creationId xmlns:a16="http://schemas.microsoft.com/office/drawing/2014/main" id="{4DF4BA91-A2A2-4736-95CB-1BD645CC23F2}"/>
              </a:ext>
            </a:extLst>
          </p:cNvPr>
          <p:cNvCxnSpPr>
            <a:cxnSpLocks/>
          </p:cNvCxnSpPr>
          <p:nvPr userDrawn="1"/>
        </p:nvCxnSpPr>
        <p:spPr>
          <a:xfrm>
            <a:off x="740047" y="4948280"/>
            <a:ext cx="0" cy="42279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9998861-0A5F-4954-B8BE-DF0F6A1F4250}"/>
              </a:ext>
            </a:extLst>
          </p:cNvPr>
          <p:cNvCxnSpPr>
            <a:cxnSpLocks/>
          </p:cNvCxnSpPr>
          <p:nvPr userDrawn="1"/>
        </p:nvCxnSpPr>
        <p:spPr>
          <a:xfrm>
            <a:off x="4572000" y="2539746"/>
            <a:ext cx="0" cy="144610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DB510F7-909D-4B7F-B125-397D738514D0}"/>
              </a:ext>
            </a:extLst>
          </p:cNvPr>
          <p:cNvCxnSpPr>
            <a:cxnSpLocks/>
          </p:cNvCxnSpPr>
          <p:nvPr userDrawn="1"/>
        </p:nvCxnSpPr>
        <p:spPr>
          <a:xfrm flipH="1">
            <a:off x="2096966" y="3319673"/>
            <a:ext cx="4910346" cy="1402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52774F6-69CD-4B05-9AA2-D50CCFE57E31}"/>
              </a:ext>
            </a:extLst>
          </p:cNvPr>
          <p:cNvSpPr/>
          <p:nvPr userDrawn="1"/>
        </p:nvSpPr>
        <p:spPr>
          <a:xfrm>
            <a:off x="0" y="1139968"/>
            <a:ext cx="9144000" cy="1738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04240752-EDEA-41D7-89DB-252A470E04F4}"/>
              </a:ext>
            </a:extLst>
          </p:cNvPr>
          <p:cNvCxnSpPr>
            <a:cxnSpLocks/>
          </p:cNvCxnSpPr>
          <p:nvPr userDrawn="1"/>
        </p:nvCxnSpPr>
        <p:spPr>
          <a:xfrm>
            <a:off x="4572000" y="1139967"/>
            <a:ext cx="0" cy="2931388"/>
          </a:xfrm>
          <a:prstGeom prst="line">
            <a:avLst/>
          </a:prstGeom>
          <a:ln w="19050">
            <a:solidFill>
              <a:srgbClr val="FF671C"/>
            </a:solidFill>
          </a:ln>
        </p:spPr>
        <p:style>
          <a:lnRef idx="1">
            <a:schemeClr val="accent1"/>
          </a:lnRef>
          <a:fillRef idx="0">
            <a:schemeClr val="accent1"/>
          </a:fillRef>
          <a:effectRef idx="0">
            <a:schemeClr val="accent1"/>
          </a:effectRef>
          <a:fontRef idx="minor">
            <a:schemeClr val="tx1"/>
          </a:fontRef>
        </p:style>
      </p:cxnSp>
      <p:sp>
        <p:nvSpPr>
          <p:cNvPr id="41" name="Content Placeholder 5">
            <a:extLst>
              <a:ext uri="{FF2B5EF4-FFF2-40B4-BE49-F238E27FC236}">
                <a16:creationId xmlns:a16="http://schemas.microsoft.com/office/drawing/2014/main" id="{F1FA932B-1BFD-44EB-99B4-5A9C1DB140C6}"/>
              </a:ext>
            </a:extLst>
          </p:cNvPr>
          <p:cNvSpPr>
            <a:spLocks noGrp="1"/>
          </p:cNvSpPr>
          <p:nvPr>
            <p:ph sz="quarter" idx="4"/>
          </p:nvPr>
        </p:nvSpPr>
        <p:spPr>
          <a:xfrm>
            <a:off x="304759" y="1286313"/>
            <a:ext cx="4065016" cy="1284785"/>
          </a:xfrm>
          <a:prstGeom prst="rect">
            <a:avLst/>
          </a:prstGeom>
        </p:spPr>
        <p:txBody>
          <a:bodyPr>
            <a:normAutofit/>
          </a:bodyPr>
          <a:lstStyle>
            <a:lvl1pPr>
              <a:defRPr sz="1800"/>
            </a:lvl1pPr>
            <a:lvl2pPr>
              <a:buClr>
                <a:srgbClr val="BB5D00"/>
              </a:buClr>
              <a:defRPr sz="1800"/>
            </a:lvl2pPr>
            <a:lvl3pPr>
              <a:buClr>
                <a:srgbClr val="BB5D00"/>
              </a:buClr>
              <a:defRPr sz="1800"/>
            </a:lvl3pPr>
            <a:lvl4pPr>
              <a:buClr>
                <a:srgbClr val="BB5D00"/>
              </a:buClr>
              <a:defRPr sz="1600"/>
            </a:lvl4pPr>
            <a:lvl5pPr>
              <a:buClr>
                <a:srgbClr val="BB5D00"/>
              </a:buClr>
              <a:defRPr sz="1600"/>
            </a:lvl5pPr>
          </a:lstStyle>
          <a:p>
            <a:pPr lvl="0"/>
            <a:r>
              <a:rPr lang="en-US"/>
              <a:t>Click to edit Master text styles</a:t>
            </a:r>
          </a:p>
          <a:p>
            <a:pPr lvl="1"/>
            <a:r>
              <a:rPr lang="en-US"/>
              <a:t>Second level</a:t>
            </a:r>
          </a:p>
          <a:p>
            <a:pPr lvl="2"/>
            <a:r>
              <a:rPr lang="en-US"/>
              <a:t>Third level</a:t>
            </a:r>
          </a:p>
        </p:txBody>
      </p:sp>
      <p:sp>
        <p:nvSpPr>
          <p:cNvPr id="22" name="Slide Number Placeholder 5">
            <a:extLst>
              <a:ext uri="{FF2B5EF4-FFF2-40B4-BE49-F238E27FC236}">
                <a16:creationId xmlns:a16="http://schemas.microsoft.com/office/drawing/2014/main" id="{45E2C1F7-B1E8-4685-B6B6-CBB84934A69E}"/>
              </a:ext>
            </a:extLst>
          </p:cNvPr>
          <p:cNvSpPr>
            <a:spLocks noGrp="1"/>
          </p:cNvSpPr>
          <p:nvPr>
            <p:ph type="sldNum" sz="quarter" idx="12"/>
          </p:nvPr>
        </p:nvSpPr>
        <p:spPr>
          <a:xfrm>
            <a:off x="8695186" y="6498636"/>
            <a:ext cx="448814"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24" name="Text Placeholder 4">
            <a:extLst>
              <a:ext uri="{FF2B5EF4-FFF2-40B4-BE49-F238E27FC236}">
                <a16:creationId xmlns:a16="http://schemas.microsoft.com/office/drawing/2014/main" id="{E67B8A56-E4BB-41C5-971B-EA9557624D5F}"/>
              </a:ext>
            </a:extLst>
          </p:cNvPr>
          <p:cNvSpPr>
            <a:spLocks noGrp="1"/>
          </p:cNvSpPr>
          <p:nvPr>
            <p:ph type="body" sz="quarter" idx="3" hasCustomPrompt="1"/>
          </p:nvPr>
        </p:nvSpPr>
        <p:spPr>
          <a:xfrm>
            <a:off x="373359" y="6507850"/>
            <a:ext cx="5522983" cy="289067"/>
          </a:xfrm>
          <a:prstGeom prst="rect">
            <a:avLst/>
          </a:prstGeom>
        </p:spPr>
        <p:txBody>
          <a:bodyPr anchor="t">
            <a:normAutofit/>
          </a:bodyPr>
          <a:lstStyle>
            <a:lvl1pPr marL="0" indent="0">
              <a:buNone/>
              <a:defRPr sz="11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*footnotes</a:t>
            </a:r>
          </a:p>
        </p:txBody>
      </p:sp>
      <p:sp>
        <p:nvSpPr>
          <p:cNvPr id="25" name="Rectangle 24">
            <a:extLst>
              <a:ext uri="{FF2B5EF4-FFF2-40B4-BE49-F238E27FC236}">
                <a16:creationId xmlns:a16="http://schemas.microsoft.com/office/drawing/2014/main" id="{64B92207-A3E0-4D30-B754-7BD03F890EA2}"/>
              </a:ext>
            </a:extLst>
          </p:cNvPr>
          <p:cNvSpPr/>
          <p:nvPr userDrawn="1"/>
        </p:nvSpPr>
        <p:spPr>
          <a:xfrm>
            <a:off x="98129" y="5122546"/>
            <a:ext cx="1283835"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Rectangle 36">
            <a:extLst>
              <a:ext uri="{FF2B5EF4-FFF2-40B4-BE49-F238E27FC236}">
                <a16:creationId xmlns:a16="http://schemas.microsoft.com/office/drawing/2014/main" id="{291E0F9B-17A1-4742-BBEA-18FD4100958D}"/>
              </a:ext>
            </a:extLst>
          </p:cNvPr>
          <p:cNvSpPr/>
          <p:nvPr userDrawn="1"/>
        </p:nvSpPr>
        <p:spPr>
          <a:xfrm>
            <a:off x="3504604" y="2695370"/>
            <a:ext cx="2134792" cy="1431131"/>
          </a:xfrm>
          <a:prstGeom prst="rect">
            <a:avLst/>
          </a:prstGeom>
          <a:solidFill>
            <a:srgbClr val="FF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Content Placeholder 5">
            <a:extLst>
              <a:ext uri="{FF2B5EF4-FFF2-40B4-BE49-F238E27FC236}">
                <a16:creationId xmlns:a16="http://schemas.microsoft.com/office/drawing/2014/main" id="{CDA47430-F8D5-4F07-A45B-86AEC1038F35}"/>
              </a:ext>
            </a:extLst>
          </p:cNvPr>
          <p:cNvSpPr>
            <a:spLocks noGrp="1"/>
          </p:cNvSpPr>
          <p:nvPr>
            <p:ph sz="quarter" idx="19"/>
          </p:nvPr>
        </p:nvSpPr>
        <p:spPr>
          <a:xfrm>
            <a:off x="4973459" y="1258703"/>
            <a:ext cx="4031349" cy="1378483"/>
          </a:xfrm>
          <a:prstGeom prst="rect">
            <a:avLst/>
          </a:prstGeom>
        </p:spPr>
        <p:txBody>
          <a:bodyPr>
            <a:normAutofit/>
          </a:bodyPr>
          <a:lstStyle>
            <a:lvl1pPr>
              <a:defRPr sz="1800"/>
            </a:lvl1pPr>
            <a:lvl2pPr>
              <a:buClr>
                <a:srgbClr val="BB5D00"/>
              </a:buClr>
              <a:defRPr sz="1800"/>
            </a:lvl2pPr>
            <a:lvl3pPr>
              <a:buClr>
                <a:srgbClr val="BB5D00"/>
              </a:buClr>
              <a:defRPr sz="1800"/>
            </a:lvl3pPr>
            <a:lvl4pPr>
              <a:buClr>
                <a:srgbClr val="BB5D00"/>
              </a:buClr>
              <a:defRPr sz="1600"/>
            </a:lvl4pPr>
            <a:lvl5pPr>
              <a:buClr>
                <a:srgbClr val="BB5D00"/>
              </a:buClr>
              <a:defRPr sz="1600"/>
            </a:lvl5pPr>
          </a:lstStyle>
          <a:p>
            <a:pPr lvl="0"/>
            <a:r>
              <a:rPr lang="en-US"/>
              <a:t>Click to edit Master text styles</a:t>
            </a:r>
          </a:p>
          <a:p>
            <a:pPr lvl="1"/>
            <a:r>
              <a:rPr lang="en-US"/>
              <a:t>Second level</a:t>
            </a:r>
          </a:p>
          <a:p>
            <a:pPr lvl="2"/>
            <a:r>
              <a:rPr lang="en-US"/>
              <a:t>Third level</a:t>
            </a:r>
          </a:p>
        </p:txBody>
      </p:sp>
      <p:sp>
        <p:nvSpPr>
          <p:cNvPr id="46" name="Text Placeholder 4">
            <a:extLst>
              <a:ext uri="{FF2B5EF4-FFF2-40B4-BE49-F238E27FC236}">
                <a16:creationId xmlns:a16="http://schemas.microsoft.com/office/drawing/2014/main" id="{32BF3A96-C10D-481B-B7D7-7378A143A024}"/>
              </a:ext>
            </a:extLst>
          </p:cNvPr>
          <p:cNvSpPr>
            <a:spLocks noGrp="1"/>
          </p:cNvSpPr>
          <p:nvPr>
            <p:ph type="body" sz="quarter" idx="18" hasCustomPrompt="1"/>
          </p:nvPr>
        </p:nvSpPr>
        <p:spPr>
          <a:xfrm>
            <a:off x="3632632" y="2858368"/>
            <a:ext cx="1933769" cy="1112509"/>
          </a:xfrm>
          <a:prstGeom prst="rect">
            <a:avLst/>
          </a:prstGeom>
        </p:spPr>
        <p:txBody>
          <a:bodyPr numCol="1" anchor="ctr">
            <a:normAutofit/>
          </a:bodyPr>
          <a:lstStyle>
            <a:lvl1pPr marL="0" indent="0" algn="ctr">
              <a:buNone/>
              <a:defRPr sz="1600" b="1">
                <a:solidFill>
                  <a:schemeClr val="bg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44" name="Straight Connector 43">
            <a:extLst>
              <a:ext uri="{FF2B5EF4-FFF2-40B4-BE49-F238E27FC236}">
                <a16:creationId xmlns:a16="http://schemas.microsoft.com/office/drawing/2014/main" id="{F0F6F3D3-1D9F-4009-91D2-AD6A281F1E70}"/>
              </a:ext>
            </a:extLst>
          </p:cNvPr>
          <p:cNvCxnSpPr>
            <a:cxnSpLocks/>
          </p:cNvCxnSpPr>
          <p:nvPr userDrawn="1"/>
        </p:nvCxnSpPr>
        <p:spPr>
          <a:xfrm>
            <a:off x="2096966" y="3319674"/>
            <a:ext cx="0" cy="194474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DF5748C-833B-4C7D-A7FD-C83C6CBED9B5}"/>
              </a:ext>
            </a:extLst>
          </p:cNvPr>
          <p:cNvSpPr/>
          <p:nvPr userDrawn="1"/>
        </p:nvSpPr>
        <p:spPr>
          <a:xfrm>
            <a:off x="962757" y="3840258"/>
            <a:ext cx="2268416" cy="961292"/>
          </a:xfrm>
          <a:prstGeom prst="rect">
            <a:avLst/>
          </a:prstGeom>
          <a:solidFill>
            <a:srgbClr val="982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ectangle 48">
            <a:extLst>
              <a:ext uri="{FF2B5EF4-FFF2-40B4-BE49-F238E27FC236}">
                <a16:creationId xmlns:a16="http://schemas.microsoft.com/office/drawing/2014/main" id="{A6F43AF7-9766-4038-BF82-554F2B07497D}"/>
              </a:ext>
            </a:extLst>
          </p:cNvPr>
          <p:cNvSpPr/>
          <p:nvPr userDrawn="1"/>
        </p:nvSpPr>
        <p:spPr>
          <a:xfrm>
            <a:off x="1455047" y="5122546"/>
            <a:ext cx="1283835"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Text Placeholder 4">
            <a:extLst>
              <a:ext uri="{FF2B5EF4-FFF2-40B4-BE49-F238E27FC236}">
                <a16:creationId xmlns:a16="http://schemas.microsoft.com/office/drawing/2014/main" id="{973B15DC-252E-4A5A-BF03-D27EDB410F40}"/>
              </a:ext>
            </a:extLst>
          </p:cNvPr>
          <p:cNvSpPr>
            <a:spLocks noGrp="1"/>
          </p:cNvSpPr>
          <p:nvPr userDrawn="1">
            <p:ph type="body" sz="quarter" idx="20" hasCustomPrompt="1"/>
          </p:nvPr>
        </p:nvSpPr>
        <p:spPr>
          <a:xfrm>
            <a:off x="1081885" y="3893626"/>
            <a:ext cx="2030161" cy="813418"/>
          </a:xfrm>
          <a:prstGeom prst="rect">
            <a:avLst/>
          </a:prstGeom>
        </p:spPr>
        <p:txBody>
          <a:bodyPr numCol="1" anchor="ctr">
            <a:normAutofit/>
          </a:bodyPr>
          <a:lstStyle>
            <a:lvl1pPr marL="0" indent="0" algn="ctr">
              <a:buNone/>
              <a:defRPr sz="1600" b="1">
                <a:solidFill>
                  <a:schemeClr val="bg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61" name="Text Placeholder 4">
            <a:extLst>
              <a:ext uri="{FF2B5EF4-FFF2-40B4-BE49-F238E27FC236}">
                <a16:creationId xmlns:a16="http://schemas.microsoft.com/office/drawing/2014/main" id="{DEC8FF88-B71B-41B5-AC00-168A2E5166CE}"/>
              </a:ext>
            </a:extLst>
          </p:cNvPr>
          <p:cNvSpPr>
            <a:spLocks noGrp="1"/>
          </p:cNvSpPr>
          <p:nvPr userDrawn="1">
            <p:ph type="body" sz="quarter" idx="22" hasCustomPrompt="1"/>
          </p:nvPr>
        </p:nvSpPr>
        <p:spPr>
          <a:xfrm>
            <a:off x="161745" y="5196483"/>
            <a:ext cx="1156606" cy="813418"/>
          </a:xfrm>
          <a:prstGeom prst="rect">
            <a:avLst/>
          </a:prstGeom>
        </p:spPr>
        <p:txBody>
          <a:bodyPr numCol="1" anchor="ctr">
            <a:normAutofit/>
          </a:bodyPr>
          <a:lstStyle>
            <a:lvl1pPr marL="0" indent="0" algn="ctr">
              <a:buNone/>
              <a:defRPr sz="16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62" name="Text Placeholder 4">
            <a:extLst>
              <a:ext uri="{FF2B5EF4-FFF2-40B4-BE49-F238E27FC236}">
                <a16:creationId xmlns:a16="http://schemas.microsoft.com/office/drawing/2014/main" id="{7D216F02-569A-49FD-9C4D-7D73017830D3}"/>
              </a:ext>
            </a:extLst>
          </p:cNvPr>
          <p:cNvSpPr>
            <a:spLocks noGrp="1"/>
          </p:cNvSpPr>
          <p:nvPr userDrawn="1">
            <p:ph type="body" sz="quarter" idx="23" hasCustomPrompt="1"/>
          </p:nvPr>
        </p:nvSpPr>
        <p:spPr>
          <a:xfrm>
            <a:off x="1500872" y="5196483"/>
            <a:ext cx="1156606" cy="813418"/>
          </a:xfrm>
          <a:prstGeom prst="rect">
            <a:avLst/>
          </a:prstGeom>
        </p:spPr>
        <p:txBody>
          <a:bodyPr numCol="1" anchor="ctr">
            <a:normAutofit/>
          </a:bodyPr>
          <a:lstStyle>
            <a:lvl1pPr marL="0" indent="0" algn="ctr">
              <a:buNone/>
              <a:defRPr sz="16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72" name="Straight Connector 71">
            <a:extLst>
              <a:ext uri="{FF2B5EF4-FFF2-40B4-BE49-F238E27FC236}">
                <a16:creationId xmlns:a16="http://schemas.microsoft.com/office/drawing/2014/main" id="{48E157A5-F1FB-4A99-9B17-594E2875C801}"/>
              </a:ext>
            </a:extLst>
          </p:cNvPr>
          <p:cNvCxnSpPr>
            <a:cxnSpLocks/>
          </p:cNvCxnSpPr>
          <p:nvPr userDrawn="1"/>
        </p:nvCxnSpPr>
        <p:spPr>
          <a:xfrm flipH="1">
            <a:off x="740047" y="4960414"/>
            <a:ext cx="2708348"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A69A6C8-BBBA-4A5A-BD8E-4F2863C7A10B}"/>
              </a:ext>
            </a:extLst>
          </p:cNvPr>
          <p:cNvCxnSpPr>
            <a:cxnSpLocks/>
          </p:cNvCxnSpPr>
          <p:nvPr userDrawn="1"/>
        </p:nvCxnSpPr>
        <p:spPr>
          <a:xfrm>
            <a:off x="3448394" y="4948280"/>
            <a:ext cx="0" cy="42279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21CD03D-DAF3-4B68-9DAA-9279D235C59F}"/>
              </a:ext>
            </a:extLst>
          </p:cNvPr>
          <p:cNvSpPr/>
          <p:nvPr userDrawn="1"/>
        </p:nvSpPr>
        <p:spPr>
          <a:xfrm>
            <a:off x="2806477" y="5122546"/>
            <a:ext cx="1283835"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Text Placeholder 4">
            <a:extLst>
              <a:ext uri="{FF2B5EF4-FFF2-40B4-BE49-F238E27FC236}">
                <a16:creationId xmlns:a16="http://schemas.microsoft.com/office/drawing/2014/main" id="{F1E28928-A85C-4454-8E07-56AD06E6BACF}"/>
              </a:ext>
            </a:extLst>
          </p:cNvPr>
          <p:cNvSpPr>
            <a:spLocks noGrp="1"/>
          </p:cNvSpPr>
          <p:nvPr userDrawn="1">
            <p:ph type="body" sz="quarter" idx="24" hasCustomPrompt="1"/>
          </p:nvPr>
        </p:nvSpPr>
        <p:spPr>
          <a:xfrm>
            <a:off x="2870092" y="5196483"/>
            <a:ext cx="1156606" cy="813418"/>
          </a:xfrm>
          <a:prstGeom prst="rect">
            <a:avLst/>
          </a:prstGeom>
        </p:spPr>
        <p:txBody>
          <a:bodyPr numCol="1" anchor="ctr">
            <a:normAutofit/>
          </a:bodyPr>
          <a:lstStyle>
            <a:lvl1pPr marL="0" indent="0" algn="ctr">
              <a:buNone/>
              <a:defRPr sz="16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78" name="Straight Connector 77">
            <a:extLst>
              <a:ext uri="{FF2B5EF4-FFF2-40B4-BE49-F238E27FC236}">
                <a16:creationId xmlns:a16="http://schemas.microsoft.com/office/drawing/2014/main" id="{E6D2E2D0-8215-46A3-AD69-C5AFAEF00569}"/>
              </a:ext>
            </a:extLst>
          </p:cNvPr>
          <p:cNvCxnSpPr>
            <a:cxnSpLocks/>
          </p:cNvCxnSpPr>
          <p:nvPr userDrawn="1"/>
        </p:nvCxnSpPr>
        <p:spPr>
          <a:xfrm>
            <a:off x="5645572" y="4949116"/>
            <a:ext cx="0" cy="42279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F6E2181-ED29-490C-AB34-125262619C19}"/>
              </a:ext>
            </a:extLst>
          </p:cNvPr>
          <p:cNvSpPr/>
          <p:nvPr userDrawn="1"/>
        </p:nvSpPr>
        <p:spPr>
          <a:xfrm>
            <a:off x="5003654" y="5123382"/>
            <a:ext cx="1283835"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80" name="Straight Connector 79">
            <a:extLst>
              <a:ext uri="{FF2B5EF4-FFF2-40B4-BE49-F238E27FC236}">
                <a16:creationId xmlns:a16="http://schemas.microsoft.com/office/drawing/2014/main" id="{BDB5D549-495F-4858-B322-93010E4861D7}"/>
              </a:ext>
            </a:extLst>
          </p:cNvPr>
          <p:cNvCxnSpPr>
            <a:cxnSpLocks/>
          </p:cNvCxnSpPr>
          <p:nvPr userDrawn="1"/>
        </p:nvCxnSpPr>
        <p:spPr>
          <a:xfrm>
            <a:off x="7002491" y="3320510"/>
            <a:ext cx="0" cy="194474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30ED4439-13DE-479E-A463-246F49A524CB}"/>
              </a:ext>
            </a:extLst>
          </p:cNvPr>
          <p:cNvSpPr/>
          <p:nvPr userDrawn="1"/>
        </p:nvSpPr>
        <p:spPr>
          <a:xfrm>
            <a:off x="5868282" y="3841094"/>
            <a:ext cx="2268416" cy="961292"/>
          </a:xfrm>
          <a:prstGeom prst="rect">
            <a:avLst/>
          </a:prstGeom>
          <a:solidFill>
            <a:srgbClr val="982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2" name="Rectangle 81">
            <a:extLst>
              <a:ext uri="{FF2B5EF4-FFF2-40B4-BE49-F238E27FC236}">
                <a16:creationId xmlns:a16="http://schemas.microsoft.com/office/drawing/2014/main" id="{6375DF85-9F61-4788-9BED-D3DBE454A64F}"/>
              </a:ext>
            </a:extLst>
          </p:cNvPr>
          <p:cNvSpPr/>
          <p:nvPr userDrawn="1"/>
        </p:nvSpPr>
        <p:spPr>
          <a:xfrm>
            <a:off x="6360572" y="5123382"/>
            <a:ext cx="1283835"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3" name="Text Placeholder 4">
            <a:extLst>
              <a:ext uri="{FF2B5EF4-FFF2-40B4-BE49-F238E27FC236}">
                <a16:creationId xmlns:a16="http://schemas.microsoft.com/office/drawing/2014/main" id="{EEDAD94D-E1FB-4D24-A8B3-449950C2AEDD}"/>
              </a:ext>
            </a:extLst>
          </p:cNvPr>
          <p:cNvSpPr>
            <a:spLocks noGrp="1"/>
          </p:cNvSpPr>
          <p:nvPr>
            <p:ph type="body" sz="quarter" idx="25" hasCustomPrompt="1"/>
          </p:nvPr>
        </p:nvSpPr>
        <p:spPr>
          <a:xfrm>
            <a:off x="5987410" y="3894462"/>
            <a:ext cx="2030161" cy="813418"/>
          </a:xfrm>
          <a:prstGeom prst="rect">
            <a:avLst/>
          </a:prstGeom>
        </p:spPr>
        <p:txBody>
          <a:bodyPr numCol="1" anchor="ctr">
            <a:normAutofit/>
          </a:bodyPr>
          <a:lstStyle>
            <a:lvl1pPr marL="0" indent="0" algn="ctr">
              <a:buNone/>
              <a:defRPr sz="1600" b="1">
                <a:solidFill>
                  <a:schemeClr val="bg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84" name="Text Placeholder 4">
            <a:extLst>
              <a:ext uri="{FF2B5EF4-FFF2-40B4-BE49-F238E27FC236}">
                <a16:creationId xmlns:a16="http://schemas.microsoft.com/office/drawing/2014/main" id="{728B71F6-9F1B-41DB-8D19-B0731D26E2C2}"/>
              </a:ext>
            </a:extLst>
          </p:cNvPr>
          <p:cNvSpPr>
            <a:spLocks noGrp="1"/>
          </p:cNvSpPr>
          <p:nvPr>
            <p:ph type="body" sz="quarter" idx="26" hasCustomPrompt="1"/>
          </p:nvPr>
        </p:nvSpPr>
        <p:spPr>
          <a:xfrm>
            <a:off x="5067270" y="5197319"/>
            <a:ext cx="1156606" cy="813418"/>
          </a:xfrm>
          <a:prstGeom prst="rect">
            <a:avLst/>
          </a:prstGeom>
        </p:spPr>
        <p:txBody>
          <a:bodyPr numCol="1" anchor="ctr">
            <a:normAutofit/>
          </a:bodyPr>
          <a:lstStyle>
            <a:lvl1pPr marL="0" indent="0" algn="ctr">
              <a:buNone/>
              <a:defRPr sz="16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85" name="Text Placeholder 4">
            <a:extLst>
              <a:ext uri="{FF2B5EF4-FFF2-40B4-BE49-F238E27FC236}">
                <a16:creationId xmlns:a16="http://schemas.microsoft.com/office/drawing/2014/main" id="{667487F2-4941-46C6-9FB0-2C531469B34C}"/>
              </a:ext>
            </a:extLst>
          </p:cNvPr>
          <p:cNvSpPr>
            <a:spLocks noGrp="1"/>
          </p:cNvSpPr>
          <p:nvPr>
            <p:ph type="body" sz="quarter" idx="27" hasCustomPrompt="1"/>
          </p:nvPr>
        </p:nvSpPr>
        <p:spPr>
          <a:xfrm>
            <a:off x="6406397" y="5197319"/>
            <a:ext cx="1156606" cy="813418"/>
          </a:xfrm>
          <a:prstGeom prst="rect">
            <a:avLst/>
          </a:prstGeom>
        </p:spPr>
        <p:txBody>
          <a:bodyPr numCol="1" anchor="ctr">
            <a:normAutofit/>
          </a:bodyPr>
          <a:lstStyle>
            <a:lvl1pPr marL="0" indent="0" algn="ctr">
              <a:buNone/>
              <a:defRPr sz="16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86" name="Straight Connector 85">
            <a:extLst>
              <a:ext uri="{FF2B5EF4-FFF2-40B4-BE49-F238E27FC236}">
                <a16:creationId xmlns:a16="http://schemas.microsoft.com/office/drawing/2014/main" id="{49A90B50-AEC3-4FC8-980D-AF91F3CBB90E}"/>
              </a:ext>
            </a:extLst>
          </p:cNvPr>
          <p:cNvCxnSpPr>
            <a:cxnSpLocks/>
          </p:cNvCxnSpPr>
          <p:nvPr userDrawn="1"/>
        </p:nvCxnSpPr>
        <p:spPr>
          <a:xfrm flipH="1">
            <a:off x="5645572" y="4961250"/>
            <a:ext cx="2708348"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6006CEA-F0ED-4ED3-BF84-B157B5ADB00A}"/>
              </a:ext>
            </a:extLst>
          </p:cNvPr>
          <p:cNvCxnSpPr>
            <a:cxnSpLocks/>
          </p:cNvCxnSpPr>
          <p:nvPr userDrawn="1"/>
        </p:nvCxnSpPr>
        <p:spPr>
          <a:xfrm>
            <a:off x="8353919" y="4949116"/>
            <a:ext cx="0" cy="42279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4B818BFA-42E5-4866-B523-39CFE9BB711E}"/>
              </a:ext>
            </a:extLst>
          </p:cNvPr>
          <p:cNvSpPr/>
          <p:nvPr userDrawn="1"/>
        </p:nvSpPr>
        <p:spPr>
          <a:xfrm>
            <a:off x="7712002" y="5123382"/>
            <a:ext cx="1283835" cy="961292"/>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9" name="Text Placeholder 4">
            <a:extLst>
              <a:ext uri="{FF2B5EF4-FFF2-40B4-BE49-F238E27FC236}">
                <a16:creationId xmlns:a16="http://schemas.microsoft.com/office/drawing/2014/main" id="{16783C8E-525C-4200-BC40-71437B30C9DF}"/>
              </a:ext>
            </a:extLst>
          </p:cNvPr>
          <p:cNvSpPr>
            <a:spLocks noGrp="1"/>
          </p:cNvSpPr>
          <p:nvPr>
            <p:ph type="body" sz="quarter" idx="28" hasCustomPrompt="1"/>
          </p:nvPr>
        </p:nvSpPr>
        <p:spPr>
          <a:xfrm>
            <a:off x="7775617" y="5197319"/>
            <a:ext cx="1156606" cy="813418"/>
          </a:xfrm>
          <a:prstGeom prst="rect">
            <a:avLst/>
          </a:prstGeom>
        </p:spPr>
        <p:txBody>
          <a:bodyPr numCol="1" anchor="ctr">
            <a:normAutofit/>
          </a:bodyPr>
          <a:lstStyle>
            <a:lvl1pPr marL="0" indent="0" algn="ctr">
              <a:buNone/>
              <a:defRPr sz="16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40" name="Title Placeholder 1">
            <a:extLst>
              <a:ext uri="{FF2B5EF4-FFF2-40B4-BE49-F238E27FC236}">
                <a16:creationId xmlns:a16="http://schemas.microsoft.com/office/drawing/2014/main" id="{37452136-C22D-4604-ADDF-C87346C98F24}"/>
              </a:ext>
            </a:extLst>
          </p:cNvPr>
          <p:cNvSpPr>
            <a:spLocks noGrp="1"/>
          </p:cNvSpPr>
          <p:nvPr>
            <p:ph type="title"/>
          </p:nvPr>
        </p:nvSpPr>
        <p:spPr>
          <a:xfrm>
            <a:off x="587088" y="365126"/>
            <a:ext cx="7289221"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213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hart blank text photo">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B77CE24-C6F6-4C55-9986-ACC5659A91C7}"/>
              </a:ext>
            </a:extLst>
          </p:cNvPr>
          <p:cNvSpPr/>
          <p:nvPr userDrawn="1"/>
        </p:nvSpPr>
        <p:spPr>
          <a:xfrm>
            <a:off x="4680663" y="2791459"/>
            <a:ext cx="1285163" cy="3533331"/>
          </a:xfrm>
          <a:prstGeom prst="rect">
            <a:avLst/>
          </a:prstGeom>
          <a:solidFill>
            <a:srgbClr val="C14628">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25CBDE44-D234-4DFA-90B1-695AF07458B7}"/>
              </a:ext>
            </a:extLst>
          </p:cNvPr>
          <p:cNvSpPr/>
          <p:nvPr userDrawn="1"/>
        </p:nvSpPr>
        <p:spPr>
          <a:xfrm>
            <a:off x="265153" y="2791459"/>
            <a:ext cx="1285163" cy="3533331"/>
          </a:xfrm>
          <a:prstGeom prst="rect">
            <a:avLst/>
          </a:prstGeom>
          <a:solidFill>
            <a:srgbClr val="FBE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23A19812-3E96-4571-8400-195B0A995BA8}"/>
              </a:ext>
            </a:extLst>
          </p:cNvPr>
          <p:cNvSpPr/>
          <p:nvPr userDrawn="1"/>
        </p:nvSpPr>
        <p:spPr>
          <a:xfrm>
            <a:off x="1736989" y="2791459"/>
            <a:ext cx="1285163" cy="3533331"/>
          </a:xfrm>
          <a:prstGeom prst="rect">
            <a:avLst/>
          </a:prstGeom>
          <a:solidFill>
            <a:srgbClr val="FBC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45B511AE-D6FC-43B1-B105-CE39AC2692E9}"/>
              </a:ext>
            </a:extLst>
          </p:cNvPr>
          <p:cNvSpPr/>
          <p:nvPr userDrawn="1"/>
        </p:nvSpPr>
        <p:spPr>
          <a:xfrm>
            <a:off x="3208826" y="2791459"/>
            <a:ext cx="1285163" cy="3533331"/>
          </a:xfrm>
          <a:prstGeom prst="rect">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91278DD3-7936-4A18-A2FF-D24E250BB003}"/>
              </a:ext>
            </a:extLst>
          </p:cNvPr>
          <p:cNvSpPr/>
          <p:nvPr userDrawn="1"/>
        </p:nvSpPr>
        <p:spPr>
          <a:xfrm>
            <a:off x="6152500" y="2791459"/>
            <a:ext cx="1285163" cy="3533331"/>
          </a:xfrm>
          <a:prstGeom prst="rect">
            <a:avLst/>
          </a:prstGeom>
          <a:solidFill>
            <a:srgbClr val="C58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A759B849-BB03-467B-A9F4-6E2FCEDDCA8B}"/>
              </a:ext>
            </a:extLst>
          </p:cNvPr>
          <p:cNvSpPr/>
          <p:nvPr userDrawn="1"/>
        </p:nvSpPr>
        <p:spPr>
          <a:xfrm>
            <a:off x="7624336" y="2791459"/>
            <a:ext cx="1285163" cy="3533331"/>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graphicFrame>
        <p:nvGraphicFramePr>
          <p:cNvPr id="3" name="Object 2" hidden="1">
            <a:extLst>
              <a:ext uri="{FF2B5EF4-FFF2-40B4-BE49-F238E27FC236}">
                <a16:creationId xmlns:a16="http://schemas.microsoft.com/office/drawing/2014/main" id="{C7673586-8545-43F4-B4B0-74EE7F0A0709}"/>
              </a:ext>
            </a:extLst>
          </p:cNvPr>
          <p:cNvGraphicFramePr>
            <a:graphicFrameLocks noChangeAspect="1"/>
          </p:cNvGraphicFramePr>
          <p:nvPr userDrawn="1">
            <p:custDataLst>
              <p:tags r:id="rId2"/>
            </p:custDataLst>
            <p:extLst>
              <p:ext uri="{D42A27DB-BD31-4B8C-83A1-F6EECF244321}">
                <p14:modId xmlns:p14="http://schemas.microsoft.com/office/powerpoint/2010/main" val="277159367"/>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3313"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C7673586-8545-43F4-B4B0-74EE7F0A0709}"/>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36" name="Rectangle 35">
            <a:extLst>
              <a:ext uri="{FF2B5EF4-FFF2-40B4-BE49-F238E27FC236}">
                <a16:creationId xmlns:a16="http://schemas.microsoft.com/office/drawing/2014/main" id="{052774F6-69CD-4B05-9AA2-D50CCFE57E31}"/>
              </a:ext>
            </a:extLst>
          </p:cNvPr>
          <p:cNvSpPr/>
          <p:nvPr userDrawn="1"/>
        </p:nvSpPr>
        <p:spPr>
          <a:xfrm>
            <a:off x="0" y="1139967"/>
            <a:ext cx="9144000" cy="1447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Content Placeholder 5">
            <a:extLst>
              <a:ext uri="{FF2B5EF4-FFF2-40B4-BE49-F238E27FC236}">
                <a16:creationId xmlns:a16="http://schemas.microsoft.com/office/drawing/2014/main" id="{F1FA932B-1BFD-44EB-99B4-5A9C1DB140C6}"/>
              </a:ext>
            </a:extLst>
          </p:cNvPr>
          <p:cNvSpPr>
            <a:spLocks noGrp="1"/>
          </p:cNvSpPr>
          <p:nvPr>
            <p:ph sz="quarter" idx="4"/>
          </p:nvPr>
        </p:nvSpPr>
        <p:spPr>
          <a:xfrm>
            <a:off x="304759" y="1286314"/>
            <a:ext cx="4189230" cy="1222124"/>
          </a:xfrm>
          <a:prstGeom prst="rect">
            <a:avLst/>
          </a:prstGeom>
        </p:spPr>
        <p:txBody>
          <a:bodyPr>
            <a:normAutofit/>
          </a:bodyPr>
          <a:lstStyle>
            <a:lvl1pPr>
              <a:defRPr sz="1800"/>
            </a:lvl1pPr>
            <a:lvl2pPr>
              <a:buClr>
                <a:srgbClr val="BB5D00"/>
              </a:buClr>
              <a:defRPr sz="1800"/>
            </a:lvl2pPr>
            <a:lvl3pPr>
              <a:buClr>
                <a:srgbClr val="BB5D00"/>
              </a:buClr>
              <a:defRPr sz="1800"/>
            </a:lvl3pPr>
            <a:lvl4pPr>
              <a:buClr>
                <a:srgbClr val="BB5D00"/>
              </a:buClr>
              <a:defRPr sz="1600"/>
            </a:lvl4pPr>
            <a:lvl5pPr>
              <a:buClr>
                <a:srgbClr val="BB5D00"/>
              </a:buClr>
              <a:defRPr sz="1600"/>
            </a:lvl5pPr>
          </a:lstStyle>
          <a:p>
            <a:pPr lvl="0"/>
            <a:r>
              <a:rPr lang="en-US"/>
              <a:t>Click to edit Master text styles</a:t>
            </a:r>
          </a:p>
          <a:p>
            <a:pPr lvl="1"/>
            <a:r>
              <a:rPr lang="en-US"/>
              <a:t>Second level</a:t>
            </a:r>
          </a:p>
          <a:p>
            <a:pPr lvl="2"/>
            <a:r>
              <a:rPr lang="en-US"/>
              <a:t>Third level</a:t>
            </a:r>
          </a:p>
        </p:txBody>
      </p:sp>
      <p:sp>
        <p:nvSpPr>
          <p:cNvPr id="22" name="Slide Number Placeholder 5">
            <a:extLst>
              <a:ext uri="{FF2B5EF4-FFF2-40B4-BE49-F238E27FC236}">
                <a16:creationId xmlns:a16="http://schemas.microsoft.com/office/drawing/2014/main" id="{45E2C1F7-B1E8-4685-B6B6-CBB84934A69E}"/>
              </a:ext>
            </a:extLst>
          </p:cNvPr>
          <p:cNvSpPr>
            <a:spLocks noGrp="1"/>
          </p:cNvSpPr>
          <p:nvPr>
            <p:ph type="sldNum" sz="quarter" idx="12"/>
          </p:nvPr>
        </p:nvSpPr>
        <p:spPr>
          <a:xfrm>
            <a:off x="8695186" y="6498636"/>
            <a:ext cx="448814"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24" name="Text Placeholder 4">
            <a:extLst>
              <a:ext uri="{FF2B5EF4-FFF2-40B4-BE49-F238E27FC236}">
                <a16:creationId xmlns:a16="http://schemas.microsoft.com/office/drawing/2014/main" id="{E67B8A56-E4BB-41C5-971B-EA9557624D5F}"/>
              </a:ext>
            </a:extLst>
          </p:cNvPr>
          <p:cNvSpPr>
            <a:spLocks noGrp="1"/>
          </p:cNvSpPr>
          <p:nvPr>
            <p:ph type="body" sz="quarter" idx="3" hasCustomPrompt="1"/>
          </p:nvPr>
        </p:nvSpPr>
        <p:spPr>
          <a:xfrm>
            <a:off x="373359" y="6507850"/>
            <a:ext cx="5522983" cy="289067"/>
          </a:xfrm>
          <a:prstGeom prst="rect">
            <a:avLst/>
          </a:prstGeom>
        </p:spPr>
        <p:txBody>
          <a:bodyPr anchor="t">
            <a:normAutofit/>
          </a:bodyPr>
          <a:lstStyle>
            <a:lvl1pPr marL="0" indent="0">
              <a:buNone/>
              <a:defRPr sz="9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*footnotes</a:t>
            </a:r>
          </a:p>
        </p:txBody>
      </p:sp>
      <p:sp>
        <p:nvSpPr>
          <p:cNvPr id="38" name="Content Placeholder 5">
            <a:extLst>
              <a:ext uri="{FF2B5EF4-FFF2-40B4-BE49-F238E27FC236}">
                <a16:creationId xmlns:a16="http://schemas.microsoft.com/office/drawing/2014/main" id="{CDA47430-F8D5-4F07-A45B-86AEC1038F35}"/>
              </a:ext>
            </a:extLst>
          </p:cNvPr>
          <p:cNvSpPr>
            <a:spLocks noGrp="1"/>
          </p:cNvSpPr>
          <p:nvPr>
            <p:ph sz="quarter" idx="19"/>
          </p:nvPr>
        </p:nvSpPr>
        <p:spPr>
          <a:xfrm>
            <a:off x="4680664" y="1258703"/>
            <a:ext cx="4228836" cy="1249734"/>
          </a:xfrm>
          <a:prstGeom prst="rect">
            <a:avLst/>
          </a:prstGeom>
        </p:spPr>
        <p:txBody>
          <a:bodyPr>
            <a:normAutofit/>
          </a:bodyPr>
          <a:lstStyle>
            <a:lvl1pPr>
              <a:defRPr sz="1800"/>
            </a:lvl1pPr>
            <a:lvl2pPr>
              <a:buClr>
                <a:srgbClr val="BB5D00"/>
              </a:buClr>
              <a:defRPr sz="1800"/>
            </a:lvl2pPr>
            <a:lvl3pPr>
              <a:buClr>
                <a:srgbClr val="BB5D00"/>
              </a:buClr>
              <a:defRPr sz="1800"/>
            </a:lvl3pPr>
            <a:lvl4pPr>
              <a:buClr>
                <a:srgbClr val="BB5D00"/>
              </a:buClr>
              <a:defRPr sz="1600"/>
            </a:lvl4pPr>
            <a:lvl5pPr>
              <a:buClr>
                <a:srgbClr val="BB5D00"/>
              </a:buClr>
              <a:defRPr sz="1600"/>
            </a:lvl5pPr>
          </a:lstStyle>
          <a:p>
            <a:pPr lvl="0"/>
            <a:r>
              <a:rPr lang="en-US"/>
              <a:t>Click to edit Master text styles</a:t>
            </a:r>
          </a:p>
          <a:p>
            <a:pPr lvl="1"/>
            <a:r>
              <a:rPr lang="en-US"/>
              <a:t>Second level</a:t>
            </a:r>
          </a:p>
          <a:p>
            <a:pPr lvl="2"/>
            <a:r>
              <a:rPr lang="en-US"/>
              <a:t>Third level</a:t>
            </a:r>
          </a:p>
        </p:txBody>
      </p:sp>
      <p:sp>
        <p:nvSpPr>
          <p:cNvPr id="60" name="Content Placeholder 5">
            <a:extLst>
              <a:ext uri="{FF2B5EF4-FFF2-40B4-BE49-F238E27FC236}">
                <a16:creationId xmlns:a16="http://schemas.microsoft.com/office/drawing/2014/main" id="{9B885894-6438-4B2C-ACAE-C131BFE6FBD7}"/>
              </a:ext>
            </a:extLst>
          </p:cNvPr>
          <p:cNvSpPr>
            <a:spLocks noGrp="1"/>
          </p:cNvSpPr>
          <p:nvPr>
            <p:ph sz="quarter" idx="20"/>
          </p:nvPr>
        </p:nvSpPr>
        <p:spPr>
          <a:xfrm>
            <a:off x="338440" y="2862754"/>
            <a:ext cx="1129876" cy="3256692"/>
          </a:xfrm>
          <a:prstGeom prst="rect">
            <a:avLst/>
          </a:prstGeom>
        </p:spPr>
        <p:txBody>
          <a:bodyPr>
            <a:normAutofit/>
          </a:bodyPr>
          <a:lstStyle>
            <a:lvl1pPr marL="117475" indent="-117475">
              <a:buClr>
                <a:schemeClr val="bg1">
                  <a:lumMod val="65000"/>
                </a:schemeClr>
              </a:buClr>
              <a:defRPr lang="en-US" sz="1200" b="0" i="0" kern="1200" dirty="0">
                <a:solidFill>
                  <a:schemeClr val="tx1"/>
                </a:solidFill>
                <a:latin typeface="Arial" panose="020B0604020202020204" pitchFamily="34" charset="0"/>
                <a:ea typeface="+mn-ea"/>
                <a:cs typeface="Arial" panose="020B0604020202020204" pitchFamily="34" charset="0"/>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marL="117475" lvl="0" indent="-117475" algn="l" defTabSz="914400" rtl="0" eaLnBrk="1" latinLnBrk="0" hangingPunct="1">
              <a:lnSpc>
                <a:spcPct val="90000"/>
              </a:lnSpc>
              <a:spcBef>
                <a:spcPts val="1000"/>
              </a:spcBef>
              <a:buClr>
                <a:schemeClr val="tx1"/>
              </a:buClr>
              <a:buSzPct val="105000"/>
              <a:buFont typeface="Arial" panose="020B0604020202020204" pitchFamily="34" charset="0"/>
              <a:buChar char="•"/>
            </a:pPr>
            <a:r>
              <a:rPr lang="en-US"/>
              <a:t>Click to edit Master text styles</a:t>
            </a:r>
          </a:p>
        </p:txBody>
      </p:sp>
      <p:sp>
        <p:nvSpPr>
          <p:cNvPr id="67" name="Content Placeholder 5">
            <a:extLst>
              <a:ext uri="{FF2B5EF4-FFF2-40B4-BE49-F238E27FC236}">
                <a16:creationId xmlns:a16="http://schemas.microsoft.com/office/drawing/2014/main" id="{7C84AF60-AB61-4C06-8408-F5D1D1487850}"/>
              </a:ext>
            </a:extLst>
          </p:cNvPr>
          <p:cNvSpPr>
            <a:spLocks noGrp="1"/>
          </p:cNvSpPr>
          <p:nvPr>
            <p:ph sz="quarter" idx="21"/>
          </p:nvPr>
        </p:nvSpPr>
        <p:spPr>
          <a:xfrm>
            <a:off x="1814633" y="2862754"/>
            <a:ext cx="1129876" cy="3256692"/>
          </a:xfrm>
          <a:prstGeom prst="rect">
            <a:avLst/>
          </a:prstGeom>
        </p:spPr>
        <p:txBody>
          <a:bodyPr>
            <a:normAutofit/>
          </a:bodyPr>
          <a:lstStyle>
            <a:lvl1pPr marL="117475" indent="-117475">
              <a:buClr>
                <a:schemeClr val="bg1">
                  <a:lumMod val="65000"/>
                </a:schemeClr>
              </a:buClr>
              <a:defRPr lang="en-US" sz="1200" b="0" i="0" kern="1200" dirty="0">
                <a:solidFill>
                  <a:schemeClr val="tx1"/>
                </a:solidFill>
                <a:latin typeface="Arial" panose="020B0604020202020204" pitchFamily="34" charset="0"/>
                <a:ea typeface="+mn-ea"/>
                <a:cs typeface="Arial" panose="020B0604020202020204" pitchFamily="34" charset="0"/>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marL="117475" lvl="0" indent="-117475" algn="l" defTabSz="914400" rtl="0" eaLnBrk="1" latinLnBrk="0" hangingPunct="1">
              <a:lnSpc>
                <a:spcPct val="90000"/>
              </a:lnSpc>
              <a:spcBef>
                <a:spcPts val="1000"/>
              </a:spcBef>
              <a:buClr>
                <a:schemeClr val="tx1"/>
              </a:buClr>
              <a:buSzPct val="105000"/>
              <a:buFont typeface="Arial" panose="020B0604020202020204" pitchFamily="34" charset="0"/>
              <a:buChar char="•"/>
            </a:pPr>
            <a:r>
              <a:rPr lang="en-US"/>
              <a:t>Click to edit Master text styles</a:t>
            </a:r>
          </a:p>
        </p:txBody>
      </p:sp>
      <p:sp>
        <p:nvSpPr>
          <p:cNvPr id="68" name="Content Placeholder 5">
            <a:extLst>
              <a:ext uri="{FF2B5EF4-FFF2-40B4-BE49-F238E27FC236}">
                <a16:creationId xmlns:a16="http://schemas.microsoft.com/office/drawing/2014/main" id="{57C299B1-10F3-4A97-A4DC-31FF12144574}"/>
              </a:ext>
            </a:extLst>
          </p:cNvPr>
          <p:cNvSpPr>
            <a:spLocks noGrp="1"/>
          </p:cNvSpPr>
          <p:nvPr>
            <p:ph sz="quarter" idx="22"/>
          </p:nvPr>
        </p:nvSpPr>
        <p:spPr>
          <a:xfrm>
            <a:off x="3273098" y="2862754"/>
            <a:ext cx="1129876" cy="3256692"/>
          </a:xfrm>
          <a:prstGeom prst="rect">
            <a:avLst/>
          </a:prstGeom>
        </p:spPr>
        <p:txBody>
          <a:bodyPr>
            <a:normAutofit/>
          </a:bodyPr>
          <a:lstStyle>
            <a:lvl1pPr marL="117475" indent="-117475">
              <a:buClr>
                <a:schemeClr val="tx1"/>
              </a:buClr>
              <a:defRPr sz="1200"/>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sp>
        <p:nvSpPr>
          <p:cNvPr id="69" name="Content Placeholder 5">
            <a:extLst>
              <a:ext uri="{FF2B5EF4-FFF2-40B4-BE49-F238E27FC236}">
                <a16:creationId xmlns:a16="http://schemas.microsoft.com/office/drawing/2014/main" id="{6EA5D6E1-A3A3-4C4B-8103-695F71A3D42C}"/>
              </a:ext>
            </a:extLst>
          </p:cNvPr>
          <p:cNvSpPr>
            <a:spLocks noGrp="1"/>
          </p:cNvSpPr>
          <p:nvPr>
            <p:ph sz="quarter" idx="23"/>
          </p:nvPr>
        </p:nvSpPr>
        <p:spPr>
          <a:xfrm>
            <a:off x="4749291" y="2862754"/>
            <a:ext cx="1129876" cy="3256692"/>
          </a:xfrm>
          <a:prstGeom prst="rect">
            <a:avLst/>
          </a:prstGeom>
        </p:spPr>
        <p:txBody>
          <a:bodyPr>
            <a:normAutofit/>
          </a:bodyPr>
          <a:lstStyle>
            <a:lvl1pPr marL="117475" indent="-117475">
              <a:buClr>
                <a:schemeClr val="tx1"/>
              </a:buClr>
              <a:defRPr sz="1200">
                <a:solidFill>
                  <a:schemeClr val="tx1"/>
                </a:solidFill>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sp>
        <p:nvSpPr>
          <p:cNvPr id="71" name="Content Placeholder 5">
            <a:extLst>
              <a:ext uri="{FF2B5EF4-FFF2-40B4-BE49-F238E27FC236}">
                <a16:creationId xmlns:a16="http://schemas.microsoft.com/office/drawing/2014/main" id="{2D46B905-C63D-4E2A-9141-3CA33DA3A36A}"/>
              </a:ext>
            </a:extLst>
          </p:cNvPr>
          <p:cNvSpPr>
            <a:spLocks noGrp="1"/>
          </p:cNvSpPr>
          <p:nvPr>
            <p:ph sz="quarter" idx="24"/>
          </p:nvPr>
        </p:nvSpPr>
        <p:spPr>
          <a:xfrm>
            <a:off x="6225078" y="2862754"/>
            <a:ext cx="1129876" cy="3256692"/>
          </a:xfrm>
          <a:prstGeom prst="rect">
            <a:avLst/>
          </a:prstGeom>
        </p:spPr>
        <p:txBody>
          <a:bodyPr>
            <a:normAutofit/>
          </a:bodyPr>
          <a:lstStyle>
            <a:lvl1pPr marL="117475" indent="-117475">
              <a:buClr>
                <a:schemeClr val="tx1"/>
              </a:buClr>
              <a:defRPr sz="1200">
                <a:solidFill>
                  <a:schemeClr val="tx1"/>
                </a:solidFill>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sp>
        <p:nvSpPr>
          <p:cNvPr id="73" name="Content Placeholder 5">
            <a:extLst>
              <a:ext uri="{FF2B5EF4-FFF2-40B4-BE49-F238E27FC236}">
                <a16:creationId xmlns:a16="http://schemas.microsoft.com/office/drawing/2014/main" id="{897FDB16-D210-489B-87C0-CF2FD385CA16}"/>
              </a:ext>
            </a:extLst>
          </p:cNvPr>
          <p:cNvSpPr>
            <a:spLocks noGrp="1"/>
          </p:cNvSpPr>
          <p:nvPr>
            <p:ph sz="quarter" idx="25"/>
          </p:nvPr>
        </p:nvSpPr>
        <p:spPr>
          <a:xfrm>
            <a:off x="7701271" y="2862754"/>
            <a:ext cx="1129876" cy="3256692"/>
          </a:xfrm>
          <a:prstGeom prst="rect">
            <a:avLst/>
          </a:prstGeom>
        </p:spPr>
        <p:txBody>
          <a:bodyPr>
            <a:normAutofit/>
          </a:bodyPr>
          <a:lstStyle>
            <a:lvl1pPr marL="117475" indent="-117475">
              <a:buClr>
                <a:schemeClr val="tx1"/>
              </a:buClr>
              <a:defRPr sz="1200">
                <a:solidFill>
                  <a:schemeClr val="tx1"/>
                </a:solidFill>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pic>
        <p:nvPicPr>
          <p:cNvPr id="4" name="Picture 3">
            <a:extLst>
              <a:ext uri="{FF2B5EF4-FFF2-40B4-BE49-F238E27FC236}">
                <a16:creationId xmlns:a16="http://schemas.microsoft.com/office/drawing/2014/main" id="{36DF2934-BD51-41D1-BBAC-E2C0CFC681B5}"/>
              </a:ext>
            </a:extLst>
          </p:cNvPr>
          <p:cNvPicPr preferRelativeResize="0">
            <a:picLocks/>
          </p:cNvPicPr>
          <p:nvPr userDrawn="1"/>
        </p:nvPicPr>
        <p:blipFill>
          <a:blip r:embed="rId6"/>
          <a:stretch>
            <a:fillRect/>
          </a:stretch>
        </p:blipFill>
        <p:spPr>
          <a:xfrm>
            <a:off x="-1" y="2508437"/>
            <a:ext cx="9144001" cy="77678"/>
          </a:xfrm>
          <a:prstGeom prst="rect">
            <a:avLst/>
          </a:prstGeom>
        </p:spPr>
      </p:pic>
      <p:sp>
        <p:nvSpPr>
          <p:cNvPr id="28" name="Title Placeholder 1">
            <a:extLst>
              <a:ext uri="{FF2B5EF4-FFF2-40B4-BE49-F238E27FC236}">
                <a16:creationId xmlns:a16="http://schemas.microsoft.com/office/drawing/2014/main" id="{61E3973C-4FA3-4F1F-A657-CD1E94B24EDE}"/>
              </a:ext>
            </a:extLst>
          </p:cNvPr>
          <p:cNvSpPr>
            <a:spLocks noGrp="1"/>
          </p:cNvSpPr>
          <p:nvPr>
            <p:ph type="title"/>
          </p:nvPr>
        </p:nvSpPr>
        <p:spPr>
          <a:xfrm>
            <a:off x="587088" y="365126"/>
            <a:ext cx="7289221"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92363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hart blank text photo">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52774F6-69CD-4B05-9AA2-D50CCFE57E31}"/>
              </a:ext>
            </a:extLst>
          </p:cNvPr>
          <p:cNvSpPr/>
          <p:nvPr userDrawn="1"/>
        </p:nvSpPr>
        <p:spPr>
          <a:xfrm>
            <a:off x="0" y="1139967"/>
            <a:ext cx="9144000" cy="18256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ectangle 30">
            <a:extLst>
              <a:ext uri="{FF2B5EF4-FFF2-40B4-BE49-F238E27FC236}">
                <a16:creationId xmlns:a16="http://schemas.microsoft.com/office/drawing/2014/main" id="{B1DAD216-0C11-4D70-A38F-9BAB18367B13}"/>
              </a:ext>
            </a:extLst>
          </p:cNvPr>
          <p:cNvSpPr/>
          <p:nvPr userDrawn="1"/>
        </p:nvSpPr>
        <p:spPr>
          <a:xfrm>
            <a:off x="265153" y="1479923"/>
            <a:ext cx="1285163" cy="1142613"/>
          </a:xfrm>
          <a:prstGeom prst="rect">
            <a:avLst/>
          </a:prstGeom>
          <a:solidFill>
            <a:srgbClr val="FBE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B7A5F751-E869-44D8-8B66-FA510AB156F3}"/>
              </a:ext>
            </a:extLst>
          </p:cNvPr>
          <p:cNvSpPr/>
          <p:nvPr userDrawn="1"/>
        </p:nvSpPr>
        <p:spPr>
          <a:xfrm>
            <a:off x="1736989" y="1479923"/>
            <a:ext cx="1285163" cy="1142613"/>
          </a:xfrm>
          <a:prstGeom prst="rect">
            <a:avLst/>
          </a:prstGeom>
          <a:solidFill>
            <a:srgbClr val="FBC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D333C7C6-E901-4D27-B7B3-68B1D0610C69}"/>
              </a:ext>
            </a:extLst>
          </p:cNvPr>
          <p:cNvSpPr/>
          <p:nvPr userDrawn="1"/>
        </p:nvSpPr>
        <p:spPr>
          <a:xfrm>
            <a:off x="3208826" y="1479923"/>
            <a:ext cx="1285163" cy="1142613"/>
          </a:xfrm>
          <a:prstGeom prst="rect">
            <a:avLst/>
          </a:prstGeom>
          <a:solidFill>
            <a:srgbClr val="FF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A9120345-A674-4944-A7E7-C3A91C18AD10}"/>
              </a:ext>
            </a:extLst>
          </p:cNvPr>
          <p:cNvSpPr/>
          <p:nvPr userDrawn="1"/>
        </p:nvSpPr>
        <p:spPr>
          <a:xfrm>
            <a:off x="4680663" y="1479923"/>
            <a:ext cx="1285163" cy="1142613"/>
          </a:xfrm>
          <a:prstGeom prst="rect">
            <a:avLst/>
          </a:prstGeom>
          <a:solidFill>
            <a:srgbClr val="DF9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DB8D2967-2613-4A4B-AB79-1BB3081735B2}"/>
              </a:ext>
            </a:extLst>
          </p:cNvPr>
          <p:cNvSpPr/>
          <p:nvPr userDrawn="1"/>
        </p:nvSpPr>
        <p:spPr>
          <a:xfrm>
            <a:off x="6152500" y="1479923"/>
            <a:ext cx="1285163" cy="1142613"/>
          </a:xfrm>
          <a:prstGeom prst="rect">
            <a:avLst/>
          </a:prstGeom>
          <a:solidFill>
            <a:srgbClr val="C58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7E11C49D-C64F-4A69-BB88-48CDFA1D32A9}"/>
              </a:ext>
            </a:extLst>
          </p:cNvPr>
          <p:cNvSpPr/>
          <p:nvPr userDrawn="1"/>
        </p:nvSpPr>
        <p:spPr>
          <a:xfrm>
            <a:off x="7624336" y="1479923"/>
            <a:ext cx="1285163" cy="1142613"/>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graphicFrame>
        <p:nvGraphicFramePr>
          <p:cNvPr id="3" name="Object 2" hidden="1">
            <a:extLst>
              <a:ext uri="{FF2B5EF4-FFF2-40B4-BE49-F238E27FC236}">
                <a16:creationId xmlns:a16="http://schemas.microsoft.com/office/drawing/2014/main" id="{A780FEF1-66C7-4B19-978A-B53E1DFFF3B1}"/>
              </a:ext>
            </a:extLst>
          </p:cNvPr>
          <p:cNvGraphicFramePr>
            <a:graphicFrameLocks noChangeAspect="1"/>
          </p:cNvGraphicFramePr>
          <p:nvPr userDrawn="1">
            <p:custDataLst>
              <p:tags r:id="rId2"/>
            </p:custDataLst>
            <p:extLst>
              <p:ext uri="{D42A27DB-BD31-4B8C-83A1-F6EECF244321}">
                <p14:modId xmlns:p14="http://schemas.microsoft.com/office/powerpoint/2010/main" val="408542211"/>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4337"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A780FEF1-66C7-4B19-978A-B53E1DFFF3B1}"/>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22" name="Slide Number Placeholder 5">
            <a:extLst>
              <a:ext uri="{FF2B5EF4-FFF2-40B4-BE49-F238E27FC236}">
                <a16:creationId xmlns:a16="http://schemas.microsoft.com/office/drawing/2014/main" id="{45E2C1F7-B1E8-4685-B6B6-CBB84934A69E}"/>
              </a:ext>
            </a:extLst>
          </p:cNvPr>
          <p:cNvSpPr>
            <a:spLocks noGrp="1"/>
          </p:cNvSpPr>
          <p:nvPr>
            <p:ph type="sldNum" sz="quarter" idx="12"/>
          </p:nvPr>
        </p:nvSpPr>
        <p:spPr>
          <a:xfrm>
            <a:off x="8695186" y="6498636"/>
            <a:ext cx="448814"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24" name="Text Placeholder 4">
            <a:extLst>
              <a:ext uri="{FF2B5EF4-FFF2-40B4-BE49-F238E27FC236}">
                <a16:creationId xmlns:a16="http://schemas.microsoft.com/office/drawing/2014/main" id="{E67B8A56-E4BB-41C5-971B-EA9557624D5F}"/>
              </a:ext>
            </a:extLst>
          </p:cNvPr>
          <p:cNvSpPr>
            <a:spLocks noGrp="1"/>
          </p:cNvSpPr>
          <p:nvPr>
            <p:ph type="body" sz="quarter" idx="3" hasCustomPrompt="1"/>
          </p:nvPr>
        </p:nvSpPr>
        <p:spPr>
          <a:xfrm>
            <a:off x="373359" y="6507850"/>
            <a:ext cx="5522983" cy="289067"/>
          </a:xfrm>
          <a:prstGeom prst="rect">
            <a:avLst/>
          </a:prstGeom>
        </p:spPr>
        <p:txBody>
          <a:bodyPr anchor="t">
            <a:normAutofit/>
          </a:bodyPr>
          <a:lstStyle>
            <a:lvl1pPr marL="0" indent="0">
              <a:buNone/>
              <a:defRPr sz="1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*footnotes</a:t>
            </a:r>
          </a:p>
        </p:txBody>
      </p:sp>
      <p:sp>
        <p:nvSpPr>
          <p:cNvPr id="60" name="Content Placeholder 5">
            <a:extLst>
              <a:ext uri="{FF2B5EF4-FFF2-40B4-BE49-F238E27FC236}">
                <a16:creationId xmlns:a16="http://schemas.microsoft.com/office/drawing/2014/main" id="{9B885894-6438-4B2C-ACAE-C131BFE6FBD7}"/>
              </a:ext>
            </a:extLst>
          </p:cNvPr>
          <p:cNvSpPr>
            <a:spLocks noGrp="1"/>
          </p:cNvSpPr>
          <p:nvPr>
            <p:ph sz="quarter" idx="20"/>
          </p:nvPr>
        </p:nvSpPr>
        <p:spPr>
          <a:xfrm>
            <a:off x="338440" y="3167552"/>
            <a:ext cx="1129876" cy="3256692"/>
          </a:xfrm>
          <a:prstGeom prst="rect">
            <a:avLst/>
          </a:prstGeom>
        </p:spPr>
        <p:txBody>
          <a:bodyPr>
            <a:normAutofit/>
          </a:bodyPr>
          <a:lstStyle>
            <a:lvl1pPr marL="117475" indent="-117475">
              <a:buClr>
                <a:schemeClr val="bg1">
                  <a:lumMod val="65000"/>
                </a:schemeClr>
              </a:buClr>
              <a:defRPr lang="en-US" sz="1000" b="0" i="0" kern="1200" dirty="0">
                <a:solidFill>
                  <a:schemeClr val="tx1"/>
                </a:solidFill>
                <a:latin typeface="Arial" panose="020B0604020202020204" pitchFamily="34" charset="0"/>
                <a:ea typeface="+mn-ea"/>
                <a:cs typeface="Arial" panose="020B0604020202020204" pitchFamily="34" charset="0"/>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marL="117475" lvl="0" indent="-117475" algn="l" defTabSz="914400" rtl="0" eaLnBrk="1" latinLnBrk="0" hangingPunct="1">
              <a:lnSpc>
                <a:spcPct val="90000"/>
              </a:lnSpc>
              <a:spcBef>
                <a:spcPts val="1000"/>
              </a:spcBef>
              <a:buClr>
                <a:schemeClr val="tx1"/>
              </a:buClr>
              <a:buSzPct val="105000"/>
              <a:buFont typeface="Arial" panose="020B0604020202020204" pitchFamily="34" charset="0"/>
              <a:buChar char="•"/>
            </a:pPr>
            <a:r>
              <a:rPr lang="en-US"/>
              <a:t>Click to edit Master text styles</a:t>
            </a:r>
          </a:p>
        </p:txBody>
      </p:sp>
      <p:sp>
        <p:nvSpPr>
          <p:cNvPr id="67" name="Content Placeholder 5">
            <a:extLst>
              <a:ext uri="{FF2B5EF4-FFF2-40B4-BE49-F238E27FC236}">
                <a16:creationId xmlns:a16="http://schemas.microsoft.com/office/drawing/2014/main" id="{7C84AF60-AB61-4C06-8408-F5D1D1487850}"/>
              </a:ext>
            </a:extLst>
          </p:cNvPr>
          <p:cNvSpPr>
            <a:spLocks noGrp="1"/>
          </p:cNvSpPr>
          <p:nvPr>
            <p:ph sz="quarter" idx="21"/>
          </p:nvPr>
        </p:nvSpPr>
        <p:spPr>
          <a:xfrm>
            <a:off x="1814633" y="3167552"/>
            <a:ext cx="1129876" cy="3256692"/>
          </a:xfrm>
          <a:prstGeom prst="rect">
            <a:avLst/>
          </a:prstGeom>
        </p:spPr>
        <p:txBody>
          <a:bodyPr>
            <a:normAutofit/>
          </a:bodyPr>
          <a:lstStyle>
            <a:lvl1pPr marL="117475" indent="-117475">
              <a:buClr>
                <a:schemeClr val="bg1">
                  <a:lumMod val="65000"/>
                </a:schemeClr>
              </a:buClr>
              <a:defRPr lang="en-US" sz="1000" b="0" i="0" kern="1200" dirty="0">
                <a:solidFill>
                  <a:schemeClr val="tx1"/>
                </a:solidFill>
                <a:latin typeface="Arial" panose="020B0604020202020204" pitchFamily="34" charset="0"/>
                <a:ea typeface="+mn-ea"/>
                <a:cs typeface="Arial" panose="020B0604020202020204" pitchFamily="34" charset="0"/>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marL="117475" lvl="0" indent="-117475" algn="l" defTabSz="914400" rtl="0" eaLnBrk="1" latinLnBrk="0" hangingPunct="1">
              <a:lnSpc>
                <a:spcPct val="90000"/>
              </a:lnSpc>
              <a:spcBef>
                <a:spcPts val="1000"/>
              </a:spcBef>
              <a:buClr>
                <a:schemeClr val="tx1"/>
              </a:buClr>
              <a:buSzPct val="105000"/>
              <a:buFont typeface="Arial" panose="020B0604020202020204" pitchFamily="34" charset="0"/>
              <a:buChar char="•"/>
            </a:pPr>
            <a:r>
              <a:rPr lang="en-US"/>
              <a:t>Click to edit Master text styles</a:t>
            </a:r>
          </a:p>
        </p:txBody>
      </p:sp>
      <p:sp>
        <p:nvSpPr>
          <p:cNvPr id="68" name="Content Placeholder 5">
            <a:extLst>
              <a:ext uri="{FF2B5EF4-FFF2-40B4-BE49-F238E27FC236}">
                <a16:creationId xmlns:a16="http://schemas.microsoft.com/office/drawing/2014/main" id="{57C299B1-10F3-4A97-A4DC-31FF12144574}"/>
              </a:ext>
            </a:extLst>
          </p:cNvPr>
          <p:cNvSpPr>
            <a:spLocks noGrp="1"/>
          </p:cNvSpPr>
          <p:nvPr>
            <p:ph sz="quarter" idx="22"/>
          </p:nvPr>
        </p:nvSpPr>
        <p:spPr>
          <a:xfrm>
            <a:off x="3273098" y="3167552"/>
            <a:ext cx="1129876" cy="3256692"/>
          </a:xfrm>
          <a:prstGeom prst="rect">
            <a:avLst/>
          </a:prstGeom>
        </p:spPr>
        <p:txBody>
          <a:bodyPr>
            <a:normAutofit/>
          </a:bodyPr>
          <a:lstStyle>
            <a:lvl1pPr marL="117475" indent="-117475">
              <a:buClr>
                <a:schemeClr val="tx1"/>
              </a:buClr>
              <a:defRPr sz="1000"/>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sp>
        <p:nvSpPr>
          <p:cNvPr id="69" name="Content Placeholder 5">
            <a:extLst>
              <a:ext uri="{FF2B5EF4-FFF2-40B4-BE49-F238E27FC236}">
                <a16:creationId xmlns:a16="http://schemas.microsoft.com/office/drawing/2014/main" id="{6EA5D6E1-A3A3-4C4B-8103-695F71A3D42C}"/>
              </a:ext>
            </a:extLst>
          </p:cNvPr>
          <p:cNvSpPr>
            <a:spLocks noGrp="1"/>
          </p:cNvSpPr>
          <p:nvPr>
            <p:ph sz="quarter" idx="23"/>
          </p:nvPr>
        </p:nvSpPr>
        <p:spPr>
          <a:xfrm>
            <a:off x="4749291" y="3167552"/>
            <a:ext cx="1129876" cy="3256692"/>
          </a:xfrm>
          <a:prstGeom prst="rect">
            <a:avLst/>
          </a:prstGeom>
        </p:spPr>
        <p:txBody>
          <a:bodyPr>
            <a:normAutofit/>
          </a:bodyPr>
          <a:lstStyle>
            <a:lvl1pPr marL="117475" indent="-117475">
              <a:buClr>
                <a:schemeClr val="tx1"/>
              </a:buClr>
              <a:defRPr sz="1000">
                <a:solidFill>
                  <a:schemeClr val="tx1"/>
                </a:solidFill>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sp>
        <p:nvSpPr>
          <p:cNvPr id="71" name="Content Placeholder 5">
            <a:extLst>
              <a:ext uri="{FF2B5EF4-FFF2-40B4-BE49-F238E27FC236}">
                <a16:creationId xmlns:a16="http://schemas.microsoft.com/office/drawing/2014/main" id="{2D46B905-C63D-4E2A-9141-3CA33DA3A36A}"/>
              </a:ext>
            </a:extLst>
          </p:cNvPr>
          <p:cNvSpPr>
            <a:spLocks noGrp="1"/>
          </p:cNvSpPr>
          <p:nvPr>
            <p:ph sz="quarter" idx="24"/>
          </p:nvPr>
        </p:nvSpPr>
        <p:spPr>
          <a:xfrm>
            <a:off x="6225078" y="3167552"/>
            <a:ext cx="1129876" cy="3256692"/>
          </a:xfrm>
          <a:prstGeom prst="rect">
            <a:avLst/>
          </a:prstGeom>
        </p:spPr>
        <p:txBody>
          <a:bodyPr>
            <a:normAutofit/>
          </a:bodyPr>
          <a:lstStyle>
            <a:lvl1pPr marL="117475" indent="-117475">
              <a:buClr>
                <a:schemeClr val="tx1"/>
              </a:buClr>
              <a:defRPr sz="1000">
                <a:solidFill>
                  <a:schemeClr val="tx1"/>
                </a:solidFill>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sp>
        <p:nvSpPr>
          <p:cNvPr id="73" name="Content Placeholder 5">
            <a:extLst>
              <a:ext uri="{FF2B5EF4-FFF2-40B4-BE49-F238E27FC236}">
                <a16:creationId xmlns:a16="http://schemas.microsoft.com/office/drawing/2014/main" id="{897FDB16-D210-489B-87C0-CF2FD385CA16}"/>
              </a:ext>
            </a:extLst>
          </p:cNvPr>
          <p:cNvSpPr>
            <a:spLocks noGrp="1"/>
          </p:cNvSpPr>
          <p:nvPr>
            <p:ph sz="quarter" idx="25"/>
          </p:nvPr>
        </p:nvSpPr>
        <p:spPr>
          <a:xfrm>
            <a:off x="7701271" y="3167552"/>
            <a:ext cx="1129876" cy="3256692"/>
          </a:xfrm>
          <a:prstGeom prst="rect">
            <a:avLst/>
          </a:prstGeom>
        </p:spPr>
        <p:txBody>
          <a:bodyPr>
            <a:normAutofit/>
          </a:bodyPr>
          <a:lstStyle>
            <a:lvl1pPr marL="117475" indent="-117475">
              <a:buClr>
                <a:schemeClr val="tx1"/>
              </a:buClr>
              <a:defRPr sz="1000">
                <a:solidFill>
                  <a:schemeClr val="tx1"/>
                </a:solidFill>
              </a:defRPr>
            </a:lvl1pPr>
            <a:lvl2pPr>
              <a:buClr>
                <a:srgbClr val="BB5D00"/>
              </a:buClr>
              <a:defRPr sz="1600"/>
            </a:lvl2pPr>
            <a:lvl3pPr>
              <a:buClr>
                <a:srgbClr val="BB5D00"/>
              </a:buClr>
              <a:defRPr sz="1600"/>
            </a:lvl3pPr>
            <a:lvl4pPr>
              <a:buClr>
                <a:srgbClr val="BB5D00"/>
              </a:buClr>
              <a:defRPr sz="1600"/>
            </a:lvl4pPr>
            <a:lvl5pPr>
              <a:buClr>
                <a:srgbClr val="BB5D00"/>
              </a:buClr>
              <a:defRPr sz="1600"/>
            </a:lvl5pPr>
          </a:lstStyle>
          <a:p>
            <a:pPr lvl="0"/>
            <a:r>
              <a:rPr lang="en-US"/>
              <a:t>Click to edit Master text styles</a:t>
            </a:r>
          </a:p>
        </p:txBody>
      </p:sp>
      <p:pic>
        <p:nvPicPr>
          <p:cNvPr id="4" name="Picture 3">
            <a:extLst>
              <a:ext uri="{FF2B5EF4-FFF2-40B4-BE49-F238E27FC236}">
                <a16:creationId xmlns:a16="http://schemas.microsoft.com/office/drawing/2014/main" id="{36DF2934-BD51-41D1-BBAC-E2C0CFC681B5}"/>
              </a:ext>
            </a:extLst>
          </p:cNvPr>
          <p:cNvPicPr preferRelativeResize="0">
            <a:picLocks/>
          </p:cNvPicPr>
          <p:nvPr userDrawn="1"/>
        </p:nvPicPr>
        <p:blipFill>
          <a:blip r:embed="rId6"/>
          <a:stretch>
            <a:fillRect/>
          </a:stretch>
        </p:blipFill>
        <p:spPr>
          <a:xfrm>
            <a:off x="-1" y="2965634"/>
            <a:ext cx="9144001" cy="77678"/>
          </a:xfrm>
          <a:prstGeom prst="rect">
            <a:avLst/>
          </a:prstGeom>
        </p:spPr>
      </p:pic>
      <p:sp>
        <p:nvSpPr>
          <p:cNvPr id="5" name="Text Placeholder 4">
            <a:extLst>
              <a:ext uri="{FF2B5EF4-FFF2-40B4-BE49-F238E27FC236}">
                <a16:creationId xmlns:a16="http://schemas.microsoft.com/office/drawing/2014/main" id="{D1684F6A-893D-41EB-9820-C0DAD3A6101B}"/>
              </a:ext>
            </a:extLst>
          </p:cNvPr>
          <p:cNvSpPr>
            <a:spLocks noGrp="1"/>
          </p:cNvSpPr>
          <p:nvPr>
            <p:ph type="body" sz="quarter" idx="26" hasCustomPrompt="1"/>
          </p:nvPr>
        </p:nvSpPr>
        <p:spPr>
          <a:xfrm>
            <a:off x="265510" y="1479550"/>
            <a:ext cx="1284684" cy="1143000"/>
          </a:xfrm>
        </p:spPr>
        <p:txBody>
          <a:bodyPr anchor="ctr">
            <a:normAutofit/>
          </a:bodyPr>
          <a:lstStyle>
            <a:lvl1pPr marL="0" indent="0" algn="ctr">
              <a:buNone/>
              <a:defRPr sz="2000" b="1"/>
            </a:lvl1pPr>
          </a:lstStyle>
          <a:p>
            <a:pPr lvl="0"/>
            <a:r>
              <a:rPr lang="en-US"/>
              <a:t>Title</a:t>
            </a:r>
          </a:p>
        </p:txBody>
      </p:sp>
      <p:sp>
        <p:nvSpPr>
          <p:cNvPr id="30" name="Text Placeholder 4">
            <a:extLst>
              <a:ext uri="{FF2B5EF4-FFF2-40B4-BE49-F238E27FC236}">
                <a16:creationId xmlns:a16="http://schemas.microsoft.com/office/drawing/2014/main" id="{272F46ED-9343-49DD-9A83-F2DC554F9D77}"/>
              </a:ext>
            </a:extLst>
          </p:cNvPr>
          <p:cNvSpPr>
            <a:spLocks noGrp="1"/>
          </p:cNvSpPr>
          <p:nvPr>
            <p:ph type="body" sz="quarter" idx="27" hasCustomPrompt="1"/>
          </p:nvPr>
        </p:nvSpPr>
        <p:spPr>
          <a:xfrm>
            <a:off x="1736868" y="1482710"/>
            <a:ext cx="1284684" cy="1143000"/>
          </a:xfrm>
        </p:spPr>
        <p:txBody>
          <a:bodyPr anchor="ctr">
            <a:normAutofit/>
          </a:bodyPr>
          <a:lstStyle>
            <a:lvl1pPr marL="0" indent="0" algn="ctr">
              <a:buNone/>
              <a:defRPr sz="2000" b="1"/>
            </a:lvl1pPr>
          </a:lstStyle>
          <a:p>
            <a:pPr lvl="0"/>
            <a:r>
              <a:rPr lang="en-US"/>
              <a:t>Title</a:t>
            </a:r>
          </a:p>
        </p:txBody>
      </p:sp>
      <p:sp>
        <p:nvSpPr>
          <p:cNvPr id="38" name="Text Placeholder 4">
            <a:extLst>
              <a:ext uri="{FF2B5EF4-FFF2-40B4-BE49-F238E27FC236}">
                <a16:creationId xmlns:a16="http://schemas.microsoft.com/office/drawing/2014/main" id="{4DDCC7AD-5CA6-412B-8BB6-9678E110A29C}"/>
              </a:ext>
            </a:extLst>
          </p:cNvPr>
          <p:cNvSpPr>
            <a:spLocks noGrp="1"/>
          </p:cNvSpPr>
          <p:nvPr>
            <p:ph type="body" sz="quarter" idx="28" hasCustomPrompt="1"/>
          </p:nvPr>
        </p:nvSpPr>
        <p:spPr>
          <a:xfrm>
            <a:off x="3209305" y="1482710"/>
            <a:ext cx="1284684" cy="1143000"/>
          </a:xfrm>
        </p:spPr>
        <p:txBody>
          <a:bodyPr anchor="ctr">
            <a:normAutofit/>
          </a:bodyPr>
          <a:lstStyle>
            <a:lvl1pPr marL="0" indent="0" algn="ctr">
              <a:buNone/>
              <a:defRPr sz="2000" b="1"/>
            </a:lvl1pPr>
          </a:lstStyle>
          <a:p>
            <a:pPr lvl="0"/>
            <a:r>
              <a:rPr lang="en-US"/>
              <a:t>Title</a:t>
            </a:r>
          </a:p>
        </p:txBody>
      </p:sp>
      <p:sp>
        <p:nvSpPr>
          <p:cNvPr id="39" name="Text Placeholder 4">
            <a:extLst>
              <a:ext uri="{FF2B5EF4-FFF2-40B4-BE49-F238E27FC236}">
                <a16:creationId xmlns:a16="http://schemas.microsoft.com/office/drawing/2014/main" id="{112E12C7-3567-4028-A036-619845DE1EC8}"/>
              </a:ext>
            </a:extLst>
          </p:cNvPr>
          <p:cNvSpPr>
            <a:spLocks noGrp="1"/>
          </p:cNvSpPr>
          <p:nvPr>
            <p:ph type="body" sz="quarter" idx="29" hasCustomPrompt="1"/>
          </p:nvPr>
        </p:nvSpPr>
        <p:spPr>
          <a:xfrm>
            <a:off x="4671886" y="1482710"/>
            <a:ext cx="1284684" cy="1143000"/>
          </a:xfrm>
        </p:spPr>
        <p:txBody>
          <a:bodyPr anchor="ctr">
            <a:normAutofit/>
          </a:bodyPr>
          <a:lstStyle>
            <a:lvl1pPr marL="0" indent="0" algn="ctr">
              <a:buNone/>
              <a:defRPr sz="2000" b="1"/>
            </a:lvl1pPr>
          </a:lstStyle>
          <a:p>
            <a:pPr lvl="0"/>
            <a:r>
              <a:rPr lang="en-US"/>
              <a:t>Title</a:t>
            </a:r>
          </a:p>
        </p:txBody>
      </p:sp>
      <p:sp>
        <p:nvSpPr>
          <p:cNvPr id="40" name="Text Placeholder 4">
            <a:extLst>
              <a:ext uri="{FF2B5EF4-FFF2-40B4-BE49-F238E27FC236}">
                <a16:creationId xmlns:a16="http://schemas.microsoft.com/office/drawing/2014/main" id="{7B56DEC4-21E4-481E-8F54-DB0B52360D11}"/>
              </a:ext>
            </a:extLst>
          </p:cNvPr>
          <p:cNvSpPr>
            <a:spLocks noGrp="1"/>
          </p:cNvSpPr>
          <p:nvPr>
            <p:ph type="body" sz="quarter" idx="30" hasCustomPrompt="1"/>
          </p:nvPr>
        </p:nvSpPr>
        <p:spPr>
          <a:xfrm>
            <a:off x="6152500" y="1482710"/>
            <a:ext cx="1284684" cy="1143000"/>
          </a:xfrm>
        </p:spPr>
        <p:txBody>
          <a:bodyPr anchor="ctr">
            <a:normAutofit/>
          </a:bodyPr>
          <a:lstStyle>
            <a:lvl1pPr marL="0" indent="0" algn="ctr">
              <a:buNone/>
              <a:defRPr sz="2000" b="1"/>
            </a:lvl1pPr>
          </a:lstStyle>
          <a:p>
            <a:pPr lvl="0"/>
            <a:r>
              <a:rPr lang="en-US"/>
              <a:t>Title</a:t>
            </a:r>
          </a:p>
        </p:txBody>
      </p:sp>
      <p:sp>
        <p:nvSpPr>
          <p:cNvPr id="41" name="Text Placeholder 4">
            <a:extLst>
              <a:ext uri="{FF2B5EF4-FFF2-40B4-BE49-F238E27FC236}">
                <a16:creationId xmlns:a16="http://schemas.microsoft.com/office/drawing/2014/main" id="{C15EE8ED-CCF8-4F15-830D-A740A196AA72}"/>
              </a:ext>
            </a:extLst>
          </p:cNvPr>
          <p:cNvSpPr>
            <a:spLocks noGrp="1"/>
          </p:cNvSpPr>
          <p:nvPr>
            <p:ph type="body" sz="quarter" idx="31" hasCustomPrompt="1"/>
          </p:nvPr>
        </p:nvSpPr>
        <p:spPr>
          <a:xfrm>
            <a:off x="7623858" y="1473585"/>
            <a:ext cx="1284684" cy="1143000"/>
          </a:xfrm>
        </p:spPr>
        <p:txBody>
          <a:bodyPr anchor="ctr">
            <a:normAutofit/>
          </a:bodyPr>
          <a:lstStyle>
            <a:lvl1pPr marL="0" indent="0" algn="ctr">
              <a:buNone/>
              <a:defRPr sz="2000" b="1"/>
            </a:lvl1pPr>
          </a:lstStyle>
          <a:p>
            <a:pPr lvl="0"/>
            <a:r>
              <a:rPr lang="en-US"/>
              <a:t>Title</a:t>
            </a:r>
          </a:p>
        </p:txBody>
      </p:sp>
      <p:sp>
        <p:nvSpPr>
          <p:cNvPr id="26" name="Title Placeholder 1">
            <a:extLst>
              <a:ext uri="{FF2B5EF4-FFF2-40B4-BE49-F238E27FC236}">
                <a16:creationId xmlns:a16="http://schemas.microsoft.com/office/drawing/2014/main" id="{B063E648-C976-4A67-BA43-1782E86432E6}"/>
              </a:ext>
            </a:extLst>
          </p:cNvPr>
          <p:cNvSpPr>
            <a:spLocks noGrp="1"/>
          </p:cNvSpPr>
          <p:nvPr>
            <p:ph type="title"/>
          </p:nvPr>
        </p:nvSpPr>
        <p:spPr>
          <a:xfrm>
            <a:off x="587088" y="365126"/>
            <a:ext cx="7289221"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58192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AC184B6-8E5F-4DCD-82CC-5E3D357DA5EC}"/>
              </a:ext>
            </a:extLst>
          </p:cNvPr>
          <p:cNvGraphicFramePr>
            <a:graphicFrameLocks noChangeAspect="1"/>
          </p:cNvGraphicFramePr>
          <p:nvPr userDrawn="1">
            <p:custDataLst>
              <p:tags r:id="rId2"/>
            </p:custDataLst>
            <p:extLst>
              <p:ext uri="{D42A27DB-BD31-4B8C-83A1-F6EECF244321}">
                <p14:modId xmlns:p14="http://schemas.microsoft.com/office/powerpoint/2010/main" val="28506527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5361" name="think-cell Slide" r:id="rId4" imgW="592" imgH="595" progId="TCLayout.ActiveDocument.1">
                  <p:embed/>
                </p:oleObj>
              </mc:Choice>
              <mc:Fallback>
                <p:oleObj name="think-cell Slide" r:id="rId4" imgW="592" imgH="595" progId="TCLayout.ActiveDocument.1">
                  <p:embed/>
                  <p:pic>
                    <p:nvPicPr>
                      <p:cNvPr id="10" name="Object 9" hidden="1">
                        <a:extLst>
                          <a:ext uri="{FF2B5EF4-FFF2-40B4-BE49-F238E27FC236}">
                            <a16:creationId xmlns:a16="http://schemas.microsoft.com/office/drawing/2014/main" id="{FAC184B6-8E5F-4DCD-82CC-5E3D357DA5EC}"/>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55A0A69D-9160-5E4B-A5D8-01020EE0E919}"/>
              </a:ext>
            </a:extLst>
          </p:cNvPr>
          <p:cNvSpPr>
            <a:spLocks noGrp="1"/>
          </p:cNvSpPr>
          <p:nvPr>
            <p:ph idx="1"/>
          </p:nvPr>
        </p:nvSpPr>
        <p:spPr>
          <a:xfrm>
            <a:off x="3887391" y="1386348"/>
            <a:ext cx="4629150" cy="4474702"/>
          </a:xfrm>
          <a:prstGeom prst="rect">
            <a:avLst/>
          </a:prstGeom>
        </p:spPr>
        <p:txBody>
          <a:bodyPr>
            <a:normAutofit/>
          </a:bodyPr>
          <a:lstStyle>
            <a:lvl1pPr>
              <a:defRPr sz="2400"/>
            </a:lvl1pPr>
            <a:lvl2pPr>
              <a:buClr>
                <a:srgbClr val="DF572A"/>
              </a:buClr>
              <a:defRPr sz="2400"/>
            </a:lvl2pPr>
            <a:lvl3pPr>
              <a:buClr>
                <a:srgbClr val="DF572A"/>
              </a:buClr>
              <a:defRPr sz="2400"/>
            </a:lvl3pPr>
            <a:lvl4pPr>
              <a:buClr>
                <a:srgbClr val="DF572A"/>
              </a:buClr>
              <a:defRPr sz="2400"/>
            </a:lvl4pPr>
            <a:lvl5pPr>
              <a:buClr>
                <a:srgbClr val="DF572A"/>
              </a:buCl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D78420-F087-474C-9203-5D73EC4C8718}"/>
              </a:ext>
            </a:extLst>
          </p:cNvPr>
          <p:cNvSpPr>
            <a:spLocks noGrp="1"/>
          </p:cNvSpPr>
          <p:nvPr>
            <p:ph type="body" sz="half" idx="2"/>
          </p:nvPr>
        </p:nvSpPr>
        <p:spPr>
          <a:xfrm>
            <a:off x="629841" y="1386348"/>
            <a:ext cx="2949178" cy="4482640"/>
          </a:xfrm>
          <a:prstGeom prst="rect">
            <a:avLst/>
          </a:prstGeo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6B0335-55AA-A44C-9C89-813457DB99B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C829D9C-64D8-3841-9C54-079F29D47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B9583-D75D-384C-83CA-258F75C2887F}"/>
              </a:ext>
            </a:extLst>
          </p:cNvPr>
          <p:cNvSpPr>
            <a:spLocks noGrp="1"/>
          </p:cNvSpPr>
          <p:nvPr>
            <p:ph type="sldNum" sz="quarter" idx="12"/>
          </p:nvPr>
        </p:nvSpPr>
        <p:spPr>
          <a:xfrm>
            <a:off x="6457950" y="6493999"/>
            <a:ext cx="2686049" cy="365125"/>
          </a:xfrm>
          <a:prstGeom prst="rect">
            <a:avLst/>
          </a:prstGeom>
        </p:spPr>
        <p:txBody>
          <a:bodyPr/>
          <a:lstStyle>
            <a:lvl1pPr algn="r">
              <a:defRPr>
                <a:solidFill>
                  <a:srgbClr val="511F11"/>
                </a:solidFill>
              </a:defRPr>
            </a:lvl1pPr>
          </a:lstStyle>
          <a:p>
            <a:fld id="{B5EB69C0-7537-C24C-BC67-8B5F238D9475}" type="slidenum">
              <a:rPr lang="en-US" smtClean="0"/>
              <a:pPr/>
              <a:t>‹#›</a:t>
            </a:fld>
            <a:endParaRPr lang="en-US"/>
          </a:p>
        </p:txBody>
      </p:sp>
      <p:sp>
        <p:nvSpPr>
          <p:cNvPr id="12" name="Title Placeholder 1">
            <a:extLst>
              <a:ext uri="{FF2B5EF4-FFF2-40B4-BE49-F238E27FC236}">
                <a16:creationId xmlns:a16="http://schemas.microsoft.com/office/drawing/2014/main" id="{16D1738A-1F8B-435C-9DC7-77F58418BD35}"/>
              </a:ext>
            </a:extLst>
          </p:cNvPr>
          <p:cNvSpPr>
            <a:spLocks noGrp="1"/>
          </p:cNvSpPr>
          <p:nvPr>
            <p:ph type="title"/>
          </p:nvPr>
        </p:nvSpPr>
        <p:spPr>
          <a:xfrm>
            <a:off x="587088" y="365126"/>
            <a:ext cx="7289221"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15899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3C39D67-BBE6-4ABD-AC6C-64B022DEB08B}"/>
              </a:ext>
            </a:extLst>
          </p:cNvPr>
          <p:cNvGraphicFramePr>
            <a:graphicFrameLocks noChangeAspect="1"/>
          </p:cNvGraphicFramePr>
          <p:nvPr userDrawn="1">
            <p:custDataLst>
              <p:tags r:id="rId2"/>
            </p:custDataLst>
            <p:extLst>
              <p:ext uri="{D42A27DB-BD31-4B8C-83A1-F6EECF244321}">
                <p14:modId xmlns:p14="http://schemas.microsoft.com/office/powerpoint/2010/main" val="314436085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6385" name="think-cell Slide" r:id="rId4" imgW="592" imgH="595" progId="TCLayout.ActiveDocument.1">
                  <p:embed/>
                </p:oleObj>
              </mc:Choice>
              <mc:Fallback>
                <p:oleObj name="think-cell Slide" r:id="rId4" imgW="592" imgH="595" progId="TCLayout.ActiveDocument.1">
                  <p:embed/>
                  <p:pic>
                    <p:nvPicPr>
                      <p:cNvPr id="6" name="Object 5" hidden="1">
                        <a:extLst>
                          <a:ext uri="{FF2B5EF4-FFF2-40B4-BE49-F238E27FC236}">
                            <a16:creationId xmlns:a16="http://schemas.microsoft.com/office/drawing/2014/main" id="{D3C39D67-BBE6-4ABD-AC6C-64B022DEB08B}"/>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11DAB44-3933-4383-A7E8-C2260715D422}"/>
              </a:ext>
            </a:extLst>
          </p:cNvPr>
          <p:cNvSpPr/>
          <p:nvPr userDrawn="1"/>
        </p:nvSpPr>
        <p:spPr>
          <a:xfrm>
            <a:off x="0" y="-83127"/>
            <a:ext cx="9144001" cy="694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Vertical Text Placeholder 2">
            <a:extLst>
              <a:ext uri="{FF2B5EF4-FFF2-40B4-BE49-F238E27FC236}">
                <a16:creationId xmlns:a16="http://schemas.microsoft.com/office/drawing/2014/main" id="{A360048B-215C-2742-B3BD-2C887A2EE11A}"/>
              </a:ext>
            </a:extLst>
          </p:cNvPr>
          <p:cNvSpPr>
            <a:spLocks noGrp="1"/>
          </p:cNvSpPr>
          <p:nvPr>
            <p:ph type="body" orient="vert" idx="1"/>
          </p:nvPr>
        </p:nvSpPr>
        <p:spPr>
          <a:xfrm>
            <a:off x="1474921" y="613187"/>
            <a:ext cx="6166076" cy="5397247"/>
          </a:xfrm>
          <a:prstGeom prst="rect">
            <a:avLst/>
          </a:prstGeom>
        </p:spPr>
        <p:txBody>
          <a:bodyPr vert="eaVert">
            <a:normAutofit/>
          </a:bodyPr>
          <a:lstStyle>
            <a:lvl1pPr>
              <a:defRPr sz="2400">
                <a:solidFill>
                  <a:schemeClr val="tx1"/>
                </a:solidFill>
              </a:defRPr>
            </a:lvl1pPr>
            <a:lvl2pPr>
              <a:defRPr sz="2400">
                <a:solidFill>
                  <a:schemeClr val="tx1"/>
                </a:solidFill>
              </a:defRPr>
            </a:lvl2pPr>
            <a:lvl3pPr>
              <a:buClr>
                <a:srgbClr val="BB5D00"/>
              </a:buClr>
              <a:defRPr sz="2400">
                <a:solidFill>
                  <a:schemeClr val="tx1"/>
                </a:solidFill>
              </a:defRPr>
            </a:lvl3pPr>
            <a:lvl4pPr>
              <a:buClr>
                <a:srgbClr val="BB5D00"/>
              </a:buClr>
              <a:defRPr sz="2400">
                <a:solidFill>
                  <a:schemeClr val="tx1"/>
                </a:solidFill>
              </a:defRPr>
            </a:lvl4pPr>
            <a:lvl5pPr>
              <a:buClr>
                <a:srgbClr val="BB5D00"/>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FA6E46B-8646-4537-AA80-3EBD1F24050B}"/>
              </a:ext>
            </a:extLst>
          </p:cNvPr>
          <p:cNvSpPr>
            <a:spLocks noGrp="1"/>
          </p:cNvSpPr>
          <p:nvPr>
            <p:ph type="sldNum" sz="quarter" idx="12"/>
          </p:nvPr>
        </p:nvSpPr>
        <p:spPr>
          <a:xfrm rot="5400000">
            <a:off x="-109618" y="6413707"/>
            <a:ext cx="548267" cy="269524"/>
          </a:xfrm>
          <a:prstGeom prst="rect">
            <a:avLst/>
          </a:prstGeom>
        </p:spPr>
        <p:txBody>
          <a:bodyPr/>
          <a:lstStyle>
            <a:lvl1pPr>
              <a:defRPr sz="1000">
                <a:solidFill>
                  <a:srgbClr val="511F11"/>
                </a:solidFill>
              </a:defRPr>
            </a:lvl1pPr>
          </a:lstStyle>
          <a:p>
            <a:fld id="{B5EB69C0-7537-C24C-BC67-8B5F238D9475}" type="slidenum">
              <a:rPr lang="en-US" smtClean="0"/>
              <a:pPr/>
              <a:t>‹#›</a:t>
            </a:fld>
            <a:endParaRPr lang="en-US"/>
          </a:p>
        </p:txBody>
      </p:sp>
      <p:pic>
        <p:nvPicPr>
          <p:cNvPr id="5" name="Picture 4">
            <a:extLst>
              <a:ext uri="{FF2B5EF4-FFF2-40B4-BE49-F238E27FC236}">
                <a16:creationId xmlns:a16="http://schemas.microsoft.com/office/drawing/2014/main" id="{77F3E441-BE8C-4916-A8BD-904DE4EB6A6C}"/>
              </a:ext>
            </a:extLst>
          </p:cNvPr>
          <p:cNvPicPr>
            <a:picLocks noChangeAspect="1"/>
          </p:cNvPicPr>
          <p:nvPr userDrawn="1"/>
        </p:nvPicPr>
        <p:blipFill rotWithShape="1">
          <a:blip r:embed="rId6"/>
          <a:srcRect t="37092" b="60808"/>
          <a:stretch/>
        </p:blipFill>
        <p:spPr>
          <a:xfrm rot="5400000">
            <a:off x="5540835" y="3254837"/>
            <a:ext cx="6941129" cy="265203"/>
          </a:xfrm>
          <a:prstGeom prst="rect">
            <a:avLst/>
          </a:prstGeom>
        </p:spPr>
      </p:pic>
      <p:cxnSp>
        <p:nvCxnSpPr>
          <p:cNvPr id="7" name="Straight Connector 6">
            <a:extLst>
              <a:ext uri="{FF2B5EF4-FFF2-40B4-BE49-F238E27FC236}">
                <a16:creationId xmlns:a16="http://schemas.microsoft.com/office/drawing/2014/main" id="{14B242E6-61D1-44BD-BFA5-E1979DCE966F}"/>
              </a:ext>
            </a:extLst>
          </p:cNvPr>
          <p:cNvCxnSpPr>
            <a:cxnSpLocks/>
          </p:cNvCxnSpPr>
          <p:nvPr userDrawn="1"/>
        </p:nvCxnSpPr>
        <p:spPr>
          <a:xfrm>
            <a:off x="7902083" y="-14998"/>
            <a:ext cx="0" cy="6872998"/>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B37B435-E887-4972-B40F-6EA45C59FB16}"/>
              </a:ext>
            </a:extLst>
          </p:cNvPr>
          <p:cNvPicPr>
            <a:picLocks noChangeAspect="1"/>
          </p:cNvPicPr>
          <p:nvPr userDrawn="1"/>
        </p:nvPicPr>
        <p:blipFill>
          <a:blip r:embed="rId7"/>
          <a:srcRect/>
          <a:stretch/>
        </p:blipFill>
        <p:spPr>
          <a:xfrm rot="5400000">
            <a:off x="7844054" y="6006514"/>
            <a:ext cx="1048042" cy="220472"/>
          </a:xfrm>
          <a:prstGeom prst="rect">
            <a:avLst/>
          </a:prstGeom>
        </p:spPr>
      </p:pic>
      <p:sp>
        <p:nvSpPr>
          <p:cNvPr id="12" name="Title Placeholder 1">
            <a:extLst>
              <a:ext uri="{FF2B5EF4-FFF2-40B4-BE49-F238E27FC236}">
                <a16:creationId xmlns:a16="http://schemas.microsoft.com/office/drawing/2014/main" id="{56771AEE-C76D-499A-99C6-64134E39A7ED}"/>
              </a:ext>
            </a:extLst>
          </p:cNvPr>
          <p:cNvSpPr>
            <a:spLocks noGrp="1"/>
          </p:cNvSpPr>
          <p:nvPr>
            <p:ph type="title"/>
          </p:nvPr>
        </p:nvSpPr>
        <p:spPr>
          <a:xfrm rot="5400000">
            <a:off x="5169662" y="3300969"/>
            <a:ext cx="6441557" cy="601709"/>
          </a:xfrm>
          <a:prstGeom prst="rect">
            <a:avLst/>
          </a:prstGeom>
        </p:spPr>
        <p:txBody>
          <a:bodyPr vert="horz" lIns="91440" tIns="45720" rIns="91440" bIns="45720" rtlCol="0" anchor="ctr">
            <a:noAutofit/>
          </a:bodyPr>
          <a:lstStyle>
            <a:lvl1pPr>
              <a:defRPr sz="2800"/>
            </a:lvl1pPr>
          </a:lstStyle>
          <a:p>
            <a:r>
              <a:rPr lang="en-US"/>
              <a:t>Click to edit Master title style</a:t>
            </a:r>
          </a:p>
        </p:txBody>
      </p:sp>
      <p:pic>
        <p:nvPicPr>
          <p:cNvPr id="10" name="Picture 9">
            <a:extLst>
              <a:ext uri="{FF2B5EF4-FFF2-40B4-BE49-F238E27FC236}">
                <a16:creationId xmlns:a16="http://schemas.microsoft.com/office/drawing/2014/main" id="{4F30B730-1E97-4E57-8F15-45C9CC9F084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5400000">
            <a:off x="7822678" y="3331934"/>
            <a:ext cx="2377440" cy="111010"/>
          </a:xfrm>
          <a:prstGeom prst="rect">
            <a:avLst/>
          </a:prstGeom>
        </p:spPr>
      </p:pic>
    </p:spTree>
    <p:extLst>
      <p:ext uri="{BB962C8B-B14F-4D97-AF65-F5344CB8AC3E}">
        <p14:creationId xmlns:p14="http://schemas.microsoft.com/office/powerpoint/2010/main" val="1347071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Rectangle 18"/>
          <p:cNvSpPr>
            <a:spLocks noGrp="1" noChangeArrowheads="1"/>
          </p:cNvSpPr>
          <p:nvPr>
            <p:ph idx="1" hasCustomPrompt="1"/>
          </p:nvPr>
        </p:nvSpPr>
        <p:spPr bwMode="auto">
          <a:xfrm>
            <a:off x="602456" y="1512277"/>
            <a:ext cx="7939088" cy="395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Clr>
                <a:srgbClr val="00BBB3"/>
              </a:buClr>
              <a:defRPr baseline="0"/>
            </a:lvl1pPr>
            <a:lvl2pPr marL="746125" indent="-288925" defTabSz="858838">
              <a:buClr>
                <a:srgbClr val="00BBB3"/>
              </a:buClr>
              <a:defRPr/>
            </a:lvl2pPr>
            <a:lvl3pPr>
              <a:buClr>
                <a:srgbClr val="00BBB3"/>
              </a:buClr>
              <a:defRPr/>
            </a:lvl3pPr>
            <a:lvl4pPr>
              <a:buClr>
                <a:srgbClr val="00BBB3"/>
              </a:buClr>
              <a:defRPr/>
            </a:lvl4pPr>
            <a:lvl5pPr>
              <a:buClr>
                <a:srgbClr val="00BBB3"/>
              </a:buClr>
              <a:defRPr/>
            </a:lvl5pPr>
          </a:lstStyle>
          <a:p>
            <a:pPr lvl="0"/>
            <a:r>
              <a:rPr lang="en-US"/>
              <a:t>Edit Master text styles Arial Bold font</a:t>
            </a:r>
          </a:p>
          <a:p>
            <a:pPr lvl="1"/>
            <a:r>
              <a:rPr lang="en-US"/>
              <a:t>Second level</a:t>
            </a:r>
          </a:p>
          <a:p>
            <a:pPr lvl="2"/>
            <a:r>
              <a:rPr lang="en-US"/>
              <a:t>Third level</a:t>
            </a:r>
          </a:p>
        </p:txBody>
      </p:sp>
      <p:sp>
        <p:nvSpPr>
          <p:cNvPr id="5" name="Rectangle 19"/>
          <p:cNvSpPr>
            <a:spLocks noGrp="1" noChangeArrowheads="1"/>
          </p:cNvSpPr>
          <p:nvPr>
            <p:ph type="title"/>
          </p:nvPr>
        </p:nvSpPr>
        <p:spPr bwMode="auto">
          <a:xfrm>
            <a:off x="609600" y="274381"/>
            <a:ext cx="7135258" cy="663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chemeClr val="bg1"/>
                </a:solidFill>
              </a:defRPr>
            </a:lvl1pPr>
          </a:lstStyle>
          <a:p>
            <a:pPr>
              <a:defRPr/>
            </a:pPr>
            <a:fld id="{0966DC23-5D75-4E55-94E0-8AC9A57DBD08}" type="slidenum">
              <a:rPr lang="en-US" smtClean="0"/>
              <a:pPr>
                <a:defRPr/>
              </a:pPr>
              <a:t>‹#›</a:t>
            </a:fld>
            <a:endParaRPr lang="en-US"/>
          </a:p>
        </p:txBody>
      </p:sp>
    </p:spTree>
    <p:extLst>
      <p:ext uri="{BB962C8B-B14F-4D97-AF65-F5344CB8AC3E}">
        <p14:creationId xmlns:p14="http://schemas.microsoft.com/office/powerpoint/2010/main" val="3061369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6370B4-B190-4482-83E4-6C0979246410}" type="slidenum">
              <a:rPr lang="en-US" altLang="en-US"/>
              <a:pPr>
                <a:defRPr/>
              </a:pPr>
              <a:t>‹#›</a:t>
            </a:fld>
            <a:endParaRPr lang="en-US" altLang="en-US"/>
          </a:p>
        </p:txBody>
      </p:sp>
    </p:spTree>
    <p:extLst>
      <p:ext uri="{BB962C8B-B14F-4D97-AF65-F5344CB8AC3E}">
        <p14:creationId xmlns:p14="http://schemas.microsoft.com/office/powerpoint/2010/main" val="1621171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9CA0659-0BD6-454C-A6A8-DCDD3726F5CC}" type="slidenum">
              <a:rPr lang="en-US" altLang="en-US"/>
              <a:pPr>
                <a:defRPr/>
              </a:pPr>
              <a:t>‹#›</a:t>
            </a:fld>
            <a:endParaRPr lang="en-US" altLang="en-US"/>
          </a:p>
        </p:txBody>
      </p:sp>
    </p:spTree>
    <p:extLst>
      <p:ext uri="{BB962C8B-B14F-4D97-AF65-F5344CB8AC3E}">
        <p14:creationId xmlns:p14="http://schemas.microsoft.com/office/powerpoint/2010/main" val="58023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B6A7188-6FEB-4CE7-9BE7-AFC0B9634C71}" type="slidenum">
              <a:rPr lang="en-US" altLang="en-US"/>
              <a:pPr>
                <a:defRPr/>
              </a:pPr>
              <a:t>‹#›</a:t>
            </a:fld>
            <a:endParaRPr lang="en-US" altLang="en-US"/>
          </a:p>
        </p:txBody>
      </p:sp>
    </p:spTree>
    <p:extLst>
      <p:ext uri="{BB962C8B-B14F-4D97-AF65-F5344CB8AC3E}">
        <p14:creationId xmlns:p14="http://schemas.microsoft.com/office/powerpoint/2010/main" val="251654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White title slide">
    <p:spTree>
      <p:nvGrpSpPr>
        <p:cNvPr id="1" name=""/>
        <p:cNvGrpSpPr/>
        <p:nvPr/>
      </p:nvGrpSpPr>
      <p:grpSpPr>
        <a:xfrm>
          <a:off x="0" y="0"/>
          <a:ext cx="0" cy="0"/>
          <a:chOff x="0" y="0"/>
          <a:chExt cx="0" cy="0"/>
        </a:xfrm>
      </p:grpSpPr>
      <p:pic>
        <p:nvPicPr>
          <p:cNvPr id="26" name="Picture 25" descr="A picture containing outdoor, scene, laser, night&#10;&#10;Description automatically generated">
            <a:extLst>
              <a:ext uri="{FF2B5EF4-FFF2-40B4-BE49-F238E27FC236}">
                <a16:creationId xmlns:a16="http://schemas.microsoft.com/office/drawing/2014/main" id="{3862D993-5F2E-4B18-80B3-67CAC417CB45}"/>
              </a:ext>
            </a:extLst>
          </p:cNvPr>
          <p:cNvPicPr>
            <a:picLocks noChangeAspect="1"/>
          </p:cNvPicPr>
          <p:nvPr userDrawn="1"/>
        </p:nvPicPr>
        <p:blipFill rotWithShape="1">
          <a:blip r:embed="rId4"/>
          <a:srcRect l="39705" t="12131" r="39705" b="27718"/>
          <a:stretch/>
        </p:blipFill>
        <p:spPr>
          <a:xfrm>
            <a:off x="6633712" y="3176"/>
            <a:ext cx="2510287" cy="6854824"/>
          </a:xfrm>
          <a:prstGeom prst="rect">
            <a:avLst/>
          </a:prstGeom>
        </p:spPr>
      </p:pic>
      <p:graphicFrame>
        <p:nvGraphicFramePr>
          <p:cNvPr id="6" name="Object 5" hidden="1">
            <a:extLst>
              <a:ext uri="{FF2B5EF4-FFF2-40B4-BE49-F238E27FC236}">
                <a16:creationId xmlns:a16="http://schemas.microsoft.com/office/drawing/2014/main" id="{5F66F7D4-492E-43AB-8EBD-78BC7D879238}"/>
              </a:ext>
            </a:extLst>
          </p:cNvPr>
          <p:cNvGraphicFramePr>
            <a:graphicFrameLocks noChangeAspect="1"/>
          </p:cNvGraphicFramePr>
          <p:nvPr userDrawn="1">
            <p:custDataLst>
              <p:tags r:id="rId2"/>
            </p:custDataLst>
            <p:extLst>
              <p:ext uri="{D42A27DB-BD31-4B8C-83A1-F6EECF244321}">
                <p14:modId xmlns:p14="http://schemas.microsoft.com/office/powerpoint/2010/main" val="3904990358"/>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3073" name="think-cell Slide" r:id="rId5" imgW="592" imgH="595" progId="TCLayout.ActiveDocument.1">
                  <p:embed/>
                </p:oleObj>
              </mc:Choice>
              <mc:Fallback>
                <p:oleObj name="think-cell Slide" r:id="rId5" imgW="592" imgH="595" progId="TCLayout.ActiveDocument.1">
                  <p:embed/>
                  <p:pic>
                    <p:nvPicPr>
                      <p:cNvPr id="6" name="Object 5" hidden="1">
                        <a:extLst>
                          <a:ext uri="{FF2B5EF4-FFF2-40B4-BE49-F238E27FC236}">
                            <a16:creationId xmlns:a16="http://schemas.microsoft.com/office/drawing/2014/main" id="{5F66F7D4-492E-43AB-8EBD-78BC7D879238}"/>
                          </a:ext>
                        </a:extLst>
                      </p:cNvPr>
                      <p:cNvPicPr/>
                      <p:nvPr/>
                    </p:nvPicPr>
                    <p:blipFill>
                      <a:blip r:embed="rId6"/>
                      <a:stretch>
                        <a:fillRect/>
                      </a:stretch>
                    </p:blipFill>
                    <p:spPr>
                      <a:xfrm>
                        <a:off x="1191" y="1588"/>
                        <a:ext cx="1191"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ADA7E213-B5D3-43CF-A495-0A5DE4864EB3}"/>
              </a:ext>
            </a:extLst>
          </p:cNvPr>
          <p:cNvSpPr/>
          <p:nvPr userDrawn="1"/>
        </p:nvSpPr>
        <p:spPr>
          <a:xfrm>
            <a:off x="6633712" y="1433146"/>
            <a:ext cx="2510287" cy="5424854"/>
          </a:xfrm>
          <a:prstGeom prst="rect">
            <a:avLst/>
          </a:prstGeom>
          <a:gradFill flip="none" rotWithShape="1">
            <a:gsLst>
              <a:gs pos="0">
                <a:schemeClr val="tx1">
                  <a:alpha val="78148"/>
                </a:schemeClr>
              </a:gs>
              <a:gs pos="33000">
                <a:srgbClr val="552620">
                  <a:alpha val="59016"/>
                </a:srgbClr>
              </a:gs>
              <a:gs pos="59000">
                <a:srgbClr val="BB5D00">
                  <a:alpha val="45711"/>
                </a:srgb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02F97CAD-A4B6-497D-B24E-7AFBCD7ECD3B}"/>
              </a:ext>
            </a:extLst>
          </p:cNvPr>
          <p:cNvSpPr/>
          <p:nvPr userDrawn="1"/>
        </p:nvSpPr>
        <p:spPr>
          <a:xfrm>
            <a:off x="0" y="-68580"/>
            <a:ext cx="6633712" cy="1281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897CFAE-2D54-B14C-93BA-05695BD7EA7B}"/>
              </a:ext>
            </a:extLst>
          </p:cNvPr>
          <p:cNvSpPr>
            <a:spLocks noGrp="1"/>
          </p:cNvSpPr>
          <p:nvPr>
            <p:ph type="ctrTitle"/>
          </p:nvPr>
        </p:nvSpPr>
        <p:spPr>
          <a:xfrm>
            <a:off x="374767" y="1296852"/>
            <a:ext cx="6129550" cy="1551123"/>
          </a:xfrm>
          <a:prstGeom prst="rect">
            <a:avLst/>
          </a:prstGeom>
        </p:spPr>
        <p:txBody>
          <a:bodyPr vert="horz" anchor="b">
            <a:normAutofit/>
          </a:bodyPr>
          <a:lstStyle>
            <a:lvl1pPr algn="l">
              <a:defRPr sz="36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D76AEC3D-15C1-EF4E-BA0B-4BCF9CA6B8F6}"/>
              </a:ext>
            </a:extLst>
          </p:cNvPr>
          <p:cNvSpPr>
            <a:spLocks noGrp="1"/>
          </p:cNvSpPr>
          <p:nvPr>
            <p:ph type="subTitle" idx="1"/>
          </p:nvPr>
        </p:nvSpPr>
        <p:spPr>
          <a:xfrm>
            <a:off x="374767" y="3038476"/>
            <a:ext cx="6129550" cy="1280267"/>
          </a:xfrm>
          <a:prstGeom prst="rect">
            <a:avLst/>
          </a:prstGeom>
        </p:spPr>
        <p:txBody>
          <a:bodyPr>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9" name="Picture 18">
            <a:extLst>
              <a:ext uri="{FF2B5EF4-FFF2-40B4-BE49-F238E27FC236}">
                <a16:creationId xmlns:a16="http://schemas.microsoft.com/office/drawing/2014/main" id="{A490BBC2-F2AC-AE4F-B833-4B56262ABDA5}"/>
              </a:ext>
            </a:extLst>
          </p:cNvPr>
          <p:cNvPicPr>
            <a:picLocks noChangeAspect="1"/>
          </p:cNvPicPr>
          <p:nvPr userDrawn="1"/>
        </p:nvPicPr>
        <p:blipFill>
          <a:blip r:embed="rId7">
            <a:alphaModFix amt="50000"/>
          </a:blip>
          <a:srcRect/>
          <a:stretch/>
        </p:blipFill>
        <p:spPr>
          <a:xfrm>
            <a:off x="6991816" y="5924105"/>
            <a:ext cx="1466384" cy="548404"/>
          </a:xfrm>
          <a:prstGeom prst="rect">
            <a:avLst/>
          </a:prstGeom>
        </p:spPr>
      </p:pic>
      <p:pic>
        <p:nvPicPr>
          <p:cNvPr id="25" name="Picture 24">
            <a:extLst>
              <a:ext uri="{FF2B5EF4-FFF2-40B4-BE49-F238E27FC236}">
                <a16:creationId xmlns:a16="http://schemas.microsoft.com/office/drawing/2014/main" id="{9DCEA6F8-6D29-4C21-A617-D0A00639AA9B}"/>
              </a:ext>
            </a:extLst>
          </p:cNvPr>
          <p:cNvPicPr>
            <a:picLocks noChangeAspect="1"/>
          </p:cNvPicPr>
          <p:nvPr userDrawn="1"/>
        </p:nvPicPr>
        <p:blipFill>
          <a:blip r:embed="rId8"/>
          <a:stretch>
            <a:fillRect/>
          </a:stretch>
        </p:blipFill>
        <p:spPr>
          <a:xfrm>
            <a:off x="6919791" y="5954966"/>
            <a:ext cx="1955179" cy="546653"/>
          </a:xfrm>
          <a:prstGeom prst="rect">
            <a:avLst/>
          </a:prstGeom>
        </p:spPr>
      </p:pic>
      <p:pic>
        <p:nvPicPr>
          <p:cNvPr id="28" name="Picture 27">
            <a:extLst>
              <a:ext uri="{FF2B5EF4-FFF2-40B4-BE49-F238E27FC236}">
                <a16:creationId xmlns:a16="http://schemas.microsoft.com/office/drawing/2014/main" id="{E730E894-DF49-4046-BCFD-FCC14B1E1E4C}"/>
              </a:ext>
            </a:extLst>
          </p:cNvPr>
          <p:cNvPicPr>
            <a:picLocks noChangeAspect="1"/>
          </p:cNvPicPr>
          <p:nvPr userDrawn="1"/>
        </p:nvPicPr>
        <p:blipFill>
          <a:blip r:embed="rId9"/>
          <a:stretch>
            <a:fillRect/>
          </a:stretch>
        </p:blipFill>
        <p:spPr>
          <a:xfrm>
            <a:off x="374767" y="404535"/>
            <a:ext cx="3165507" cy="194715"/>
          </a:xfrm>
          <a:prstGeom prst="rect">
            <a:avLst/>
          </a:prstGeom>
        </p:spPr>
      </p:pic>
      <p:sp>
        <p:nvSpPr>
          <p:cNvPr id="42" name="TextBox 41">
            <a:extLst>
              <a:ext uri="{FF2B5EF4-FFF2-40B4-BE49-F238E27FC236}">
                <a16:creationId xmlns:a16="http://schemas.microsoft.com/office/drawing/2014/main" id="{86E0C134-5B11-42AA-8ABB-9EEAF0E34B67}"/>
              </a:ext>
            </a:extLst>
          </p:cNvPr>
          <p:cNvSpPr txBox="1"/>
          <p:nvPr userDrawn="1"/>
        </p:nvSpPr>
        <p:spPr>
          <a:xfrm>
            <a:off x="2568894" y="6090879"/>
            <a:ext cx="772507" cy="261610"/>
          </a:xfrm>
          <a:prstGeom prst="rect">
            <a:avLst/>
          </a:prstGeom>
          <a:noFill/>
        </p:spPr>
        <p:txBody>
          <a:bodyPr wrap="square" rtlCol="0">
            <a:spAutoFit/>
          </a:bodyPr>
          <a:lstStyle/>
          <a:p>
            <a:pPr algn="l"/>
            <a:r>
              <a:rPr lang="en-US" sz="1100">
                <a:solidFill>
                  <a:schemeClr val="tx1">
                    <a:alpha val="50098"/>
                  </a:schemeClr>
                </a:solidFill>
                <a:latin typeface="+mj-lt"/>
              </a:rPr>
              <a:t>fcx.com</a:t>
            </a:r>
          </a:p>
        </p:txBody>
      </p:sp>
      <p:pic>
        <p:nvPicPr>
          <p:cNvPr id="43" name="Picture 42">
            <a:extLst>
              <a:ext uri="{FF2B5EF4-FFF2-40B4-BE49-F238E27FC236}">
                <a16:creationId xmlns:a16="http://schemas.microsoft.com/office/drawing/2014/main" id="{F075505B-291B-4626-9DCB-4F432B99A4F1}"/>
              </a:ext>
            </a:extLst>
          </p:cNvPr>
          <p:cNvPicPr>
            <a:picLocks noChangeAspect="1"/>
          </p:cNvPicPr>
          <p:nvPr userDrawn="1"/>
        </p:nvPicPr>
        <p:blipFill>
          <a:blip r:embed="rId10">
            <a:alphaModFix amt="51000"/>
          </a:blip>
          <a:srcRect/>
          <a:stretch/>
        </p:blipFill>
        <p:spPr>
          <a:xfrm>
            <a:off x="372935" y="5950669"/>
            <a:ext cx="541374" cy="543393"/>
          </a:xfrm>
          <a:prstGeom prst="rect">
            <a:avLst/>
          </a:prstGeom>
        </p:spPr>
      </p:pic>
      <p:pic>
        <p:nvPicPr>
          <p:cNvPr id="44" name="Picture 43">
            <a:extLst>
              <a:ext uri="{FF2B5EF4-FFF2-40B4-BE49-F238E27FC236}">
                <a16:creationId xmlns:a16="http://schemas.microsoft.com/office/drawing/2014/main" id="{D7EA982F-0971-4B93-A167-EC37F6A280BC}"/>
              </a:ext>
            </a:extLst>
          </p:cNvPr>
          <p:cNvPicPr>
            <a:picLocks noChangeAspect="1"/>
          </p:cNvPicPr>
          <p:nvPr userDrawn="1"/>
        </p:nvPicPr>
        <p:blipFill>
          <a:blip r:embed="rId11">
            <a:alphaModFix amt="50000"/>
          </a:blip>
          <a:srcRect/>
          <a:stretch/>
        </p:blipFill>
        <p:spPr>
          <a:xfrm>
            <a:off x="1385960" y="5959524"/>
            <a:ext cx="789851" cy="549988"/>
          </a:xfrm>
          <a:prstGeom prst="rect">
            <a:avLst/>
          </a:prstGeom>
        </p:spPr>
      </p:pic>
    </p:spTree>
    <p:extLst>
      <p:ext uri="{BB962C8B-B14F-4D97-AF65-F5344CB8AC3E}">
        <p14:creationId xmlns:p14="http://schemas.microsoft.com/office/powerpoint/2010/main" val="3740022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 arrow bullet-embed font to pr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C4B9-0F6B-844C-8F59-53CC4699C9E3}"/>
              </a:ext>
            </a:extLst>
          </p:cNvPr>
          <p:cNvSpPr>
            <a:spLocks noGrp="1"/>
          </p:cNvSpPr>
          <p:nvPr userDrawn="1">
            <p:ph type="title"/>
          </p:nvPr>
        </p:nvSpPr>
        <p:spPr>
          <a:xfrm>
            <a:off x="297180" y="80169"/>
            <a:ext cx="5715000" cy="854647"/>
          </a:xfrm>
          <a:prstGeom prst="rect">
            <a:avLst/>
          </a:prstGeom>
        </p:spPr>
        <p:txBody>
          <a:bodyPr anchor="ctr">
            <a:normAutofit/>
          </a:bodyPr>
          <a:lstStyle>
            <a:lvl1pPr>
              <a:lnSpc>
                <a:spcPct val="90000"/>
              </a:lnSpc>
              <a:defRPr sz="24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36CE8378-8E25-4046-9F01-0519761AC6A0}"/>
              </a:ext>
            </a:extLst>
          </p:cNvPr>
          <p:cNvSpPr>
            <a:spLocks noGrp="1"/>
          </p:cNvSpPr>
          <p:nvPr userDrawn="1">
            <p:ph type="sldNum" sz="quarter" idx="12"/>
          </p:nvPr>
        </p:nvSpPr>
        <p:spPr>
          <a:xfrm>
            <a:off x="8720951" y="6470651"/>
            <a:ext cx="411200" cy="365125"/>
          </a:xfrm>
        </p:spPr>
        <p:txBody>
          <a:bodyPr/>
          <a:lstStyle>
            <a:lvl1pPr>
              <a:defRPr sz="800">
                <a:solidFill>
                  <a:schemeClr val="tx1">
                    <a:lumMod val="85000"/>
                    <a:lumOff val="15000"/>
                  </a:schemeClr>
                </a:solidFill>
              </a:defRPr>
            </a:lvl1pPr>
          </a:lstStyle>
          <a:p>
            <a:fld id="{B5EB69C0-7537-C24C-BC67-8B5F238D9475}" type="slidenum">
              <a:rPr lang="en-US" smtClean="0"/>
              <a:pPr/>
              <a:t>‹#›</a:t>
            </a:fld>
            <a:endParaRPr lang="en-US"/>
          </a:p>
        </p:txBody>
      </p:sp>
      <p:sp>
        <p:nvSpPr>
          <p:cNvPr id="5" name="Rectangle 18">
            <a:extLst>
              <a:ext uri="{FF2B5EF4-FFF2-40B4-BE49-F238E27FC236}">
                <a16:creationId xmlns:a16="http://schemas.microsoft.com/office/drawing/2014/main" id="{AE68D91C-2585-40F2-9B7B-021BBD05646F}"/>
              </a:ext>
            </a:extLst>
          </p:cNvPr>
          <p:cNvSpPr>
            <a:spLocks noGrp="1" noChangeArrowheads="1"/>
          </p:cNvSpPr>
          <p:nvPr>
            <p:ph idx="13" hasCustomPrompt="1"/>
          </p:nvPr>
        </p:nvSpPr>
        <p:spPr bwMode="auto">
          <a:xfrm>
            <a:off x="628651" y="1563624"/>
            <a:ext cx="7886699" cy="42469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buClr>
                <a:srgbClr val="BA6027"/>
              </a:buClr>
              <a:buFontTx/>
              <a:buBlip>
                <a:blip r:embed="rId2"/>
              </a:buBlip>
              <a:defRPr b="0" baseline="0">
                <a:latin typeface="Arial" panose="020B0604020202020204" pitchFamily="34" charset="0"/>
                <a:cs typeface="Arial" panose="020B0604020202020204" pitchFamily="34" charset="0"/>
              </a:defRPr>
            </a:lvl1pPr>
            <a:lvl2pPr marL="688975" indent="-349250" defTabSz="858838">
              <a:buClr>
                <a:srgbClr val="BA6027"/>
              </a:buClr>
              <a:defRPr b="0">
                <a:latin typeface="Arial" panose="020B0604020202020204" pitchFamily="34" charset="0"/>
                <a:cs typeface="Arial" panose="020B0604020202020204" pitchFamily="34" charset="0"/>
              </a:defRPr>
            </a:lvl2pPr>
            <a:lvl3pPr>
              <a:buClr>
                <a:srgbClr val="BA6027"/>
              </a:buClr>
              <a:defRPr b="0">
                <a:latin typeface="Arial" panose="020B0604020202020204" pitchFamily="34" charset="0"/>
                <a:cs typeface="Arial" panose="020B0604020202020204" pitchFamily="34" charset="0"/>
              </a:defRPr>
            </a:lvl3pPr>
            <a:lvl4pPr>
              <a:buClr>
                <a:srgbClr val="BA6027"/>
              </a:buClr>
              <a:defRPr/>
            </a:lvl4pPr>
            <a:lvl5pPr>
              <a:buClr>
                <a:srgbClr val="00BBB3"/>
              </a:buClr>
              <a:defRPr/>
            </a:lvl5pPr>
          </a:lstStyle>
          <a:p>
            <a:pPr lvl="0"/>
            <a:r>
              <a:rPr lang="en-US"/>
              <a:t>Edit Master text styles Arial font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4528279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ppendix_white">
    <p:spTree>
      <p:nvGrpSpPr>
        <p:cNvPr id="1" name=""/>
        <p:cNvGrpSpPr/>
        <p:nvPr/>
      </p:nvGrpSpPr>
      <p:grpSpPr>
        <a:xfrm>
          <a:off x="0" y="0"/>
          <a:ext cx="0" cy="0"/>
          <a:chOff x="0" y="0"/>
          <a:chExt cx="0" cy="0"/>
        </a:xfrm>
      </p:grpSpPr>
      <p:pic>
        <p:nvPicPr>
          <p:cNvPr id="12" name="Picture 11" descr="A picture containing outdoor, scene, laser, night&#10;&#10;Description automatically generated">
            <a:extLst>
              <a:ext uri="{FF2B5EF4-FFF2-40B4-BE49-F238E27FC236}">
                <a16:creationId xmlns:a16="http://schemas.microsoft.com/office/drawing/2014/main" id="{0A61DB4D-6C43-4E37-89BE-D86451A21BC4}"/>
              </a:ext>
            </a:extLst>
          </p:cNvPr>
          <p:cNvPicPr>
            <a:picLocks noChangeAspect="1"/>
          </p:cNvPicPr>
          <p:nvPr userDrawn="1"/>
        </p:nvPicPr>
        <p:blipFill rotWithShape="1">
          <a:blip r:embed="rId4"/>
          <a:srcRect l="39705" t="21956" r="39705" b="27718"/>
          <a:stretch/>
        </p:blipFill>
        <p:spPr>
          <a:xfrm>
            <a:off x="6633712" y="1122828"/>
            <a:ext cx="2510287" cy="5735171"/>
          </a:xfrm>
          <a:prstGeom prst="rect">
            <a:avLst/>
          </a:prstGeom>
        </p:spPr>
      </p:pic>
      <p:sp>
        <p:nvSpPr>
          <p:cNvPr id="13" name="Rectangle 12">
            <a:extLst>
              <a:ext uri="{FF2B5EF4-FFF2-40B4-BE49-F238E27FC236}">
                <a16:creationId xmlns:a16="http://schemas.microsoft.com/office/drawing/2014/main" id="{79BF879B-4B64-484F-AB11-169FA7CADE82}"/>
              </a:ext>
            </a:extLst>
          </p:cNvPr>
          <p:cNvSpPr/>
          <p:nvPr userDrawn="1"/>
        </p:nvSpPr>
        <p:spPr>
          <a:xfrm>
            <a:off x="6633712" y="1433146"/>
            <a:ext cx="2510287" cy="5424854"/>
          </a:xfrm>
          <a:prstGeom prst="rect">
            <a:avLst/>
          </a:prstGeom>
          <a:gradFill flip="none" rotWithShape="1">
            <a:gsLst>
              <a:gs pos="0">
                <a:schemeClr val="tx1">
                  <a:alpha val="78148"/>
                </a:schemeClr>
              </a:gs>
              <a:gs pos="33000">
                <a:srgbClr val="552620">
                  <a:alpha val="59016"/>
                </a:srgbClr>
              </a:gs>
              <a:gs pos="59000">
                <a:srgbClr val="BB5D00">
                  <a:alpha val="45711"/>
                </a:srgb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5" name="Object 4" hidden="1">
            <a:extLst>
              <a:ext uri="{FF2B5EF4-FFF2-40B4-BE49-F238E27FC236}">
                <a16:creationId xmlns:a16="http://schemas.microsoft.com/office/drawing/2014/main" id="{99B10529-FBDC-4621-8DD5-517C7CBDCB80}"/>
              </a:ext>
            </a:extLst>
          </p:cNvPr>
          <p:cNvGraphicFramePr>
            <a:graphicFrameLocks noChangeAspect="1"/>
          </p:cNvGraphicFramePr>
          <p:nvPr userDrawn="1">
            <p:custDataLst>
              <p:tags r:id="rId2"/>
            </p:custDataLst>
            <p:extLst>
              <p:ext uri="{D42A27DB-BD31-4B8C-83A1-F6EECF244321}">
                <p14:modId xmlns:p14="http://schemas.microsoft.com/office/powerpoint/2010/main" val="4097821042"/>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4097" name="think-cell Slide" r:id="rId5" imgW="592" imgH="595" progId="TCLayout.ActiveDocument.1">
                  <p:embed/>
                </p:oleObj>
              </mc:Choice>
              <mc:Fallback>
                <p:oleObj name="think-cell Slide" r:id="rId5" imgW="592" imgH="595" progId="TCLayout.ActiveDocument.1">
                  <p:embed/>
                  <p:pic>
                    <p:nvPicPr>
                      <p:cNvPr id="5" name="Object 4" hidden="1">
                        <a:extLst>
                          <a:ext uri="{FF2B5EF4-FFF2-40B4-BE49-F238E27FC236}">
                            <a16:creationId xmlns:a16="http://schemas.microsoft.com/office/drawing/2014/main" id="{99B10529-FBDC-4621-8DD5-517C7CBDCB80}"/>
                          </a:ext>
                        </a:extLst>
                      </p:cNvPr>
                      <p:cNvPicPr/>
                      <p:nvPr/>
                    </p:nvPicPr>
                    <p:blipFill>
                      <a:blip r:embed="rId6"/>
                      <a:stretch>
                        <a:fillRect/>
                      </a:stretch>
                    </p:blipFill>
                    <p:spPr>
                      <a:xfrm>
                        <a:off x="1191" y="1588"/>
                        <a:ext cx="1191"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872925A-36CF-4822-B8B6-8516BC564653}"/>
              </a:ext>
            </a:extLst>
          </p:cNvPr>
          <p:cNvSpPr/>
          <p:nvPr userDrawn="1"/>
        </p:nvSpPr>
        <p:spPr>
          <a:xfrm>
            <a:off x="0" y="-68580"/>
            <a:ext cx="9144000" cy="1191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897CFAE-2D54-B14C-93BA-05695BD7EA7B}"/>
              </a:ext>
            </a:extLst>
          </p:cNvPr>
          <p:cNvSpPr>
            <a:spLocks noGrp="1"/>
          </p:cNvSpPr>
          <p:nvPr>
            <p:ph type="ctrTitle"/>
          </p:nvPr>
        </p:nvSpPr>
        <p:spPr>
          <a:xfrm>
            <a:off x="685800" y="1296852"/>
            <a:ext cx="5472113" cy="1418262"/>
          </a:xfrm>
          <a:prstGeom prst="rect">
            <a:avLst/>
          </a:prstGeom>
        </p:spPr>
        <p:txBody>
          <a:bodyPr vert="horz"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D76AEC3D-15C1-EF4E-BA0B-4BCF9CA6B8F6}"/>
              </a:ext>
            </a:extLst>
          </p:cNvPr>
          <p:cNvSpPr>
            <a:spLocks noGrp="1"/>
          </p:cNvSpPr>
          <p:nvPr>
            <p:ph type="subTitle" idx="1"/>
          </p:nvPr>
        </p:nvSpPr>
        <p:spPr>
          <a:xfrm>
            <a:off x="685800" y="2799506"/>
            <a:ext cx="5472113" cy="1519237"/>
          </a:xfrm>
          <a:prstGeom prst="rect">
            <a:avLst/>
          </a:prstGeom>
        </p:spPr>
        <p:txBody>
          <a:bodyPr>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7AE88ECE-2157-4F99-AEB7-CD3A31B58C16}"/>
              </a:ext>
            </a:extLst>
          </p:cNvPr>
          <p:cNvSpPr>
            <a:spLocks noGrp="1"/>
          </p:cNvSpPr>
          <p:nvPr>
            <p:ph type="sldNum" sz="quarter" idx="12"/>
          </p:nvPr>
        </p:nvSpPr>
        <p:spPr>
          <a:xfrm>
            <a:off x="8695186" y="6498636"/>
            <a:ext cx="448814" cy="359365"/>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pic>
        <p:nvPicPr>
          <p:cNvPr id="15" name="Picture 14">
            <a:extLst>
              <a:ext uri="{FF2B5EF4-FFF2-40B4-BE49-F238E27FC236}">
                <a16:creationId xmlns:a16="http://schemas.microsoft.com/office/drawing/2014/main" id="{8342217E-1C67-4757-81FD-2DCD5A3DD5BE}"/>
              </a:ext>
            </a:extLst>
          </p:cNvPr>
          <p:cNvPicPr>
            <a:picLocks noChangeAspect="1"/>
          </p:cNvPicPr>
          <p:nvPr userDrawn="1"/>
        </p:nvPicPr>
        <p:blipFill>
          <a:blip r:embed="rId7"/>
          <a:stretch>
            <a:fillRect/>
          </a:stretch>
        </p:blipFill>
        <p:spPr>
          <a:xfrm>
            <a:off x="374767" y="404535"/>
            <a:ext cx="3165507" cy="194715"/>
          </a:xfrm>
          <a:prstGeom prst="rect">
            <a:avLst/>
          </a:prstGeom>
        </p:spPr>
      </p:pic>
      <p:pic>
        <p:nvPicPr>
          <p:cNvPr id="11" name="Picture 10">
            <a:extLst>
              <a:ext uri="{FF2B5EF4-FFF2-40B4-BE49-F238E27FC236}">
                <a16:creationId xmlns:a16="http://schemas.microsoft.com/office/drawing/2014/main" id="{C670CB36-F7E8-4E8E-AC99-7EEDC17DE3FD}"/>
              </a:ext>
            </a:extLst>
          </p:cNvPr>
          <p:cNvPicPr>
            <a:picLocks noChangeAspect="1"/>
          </p:cNvPicPr>
          <p:nvPr userDrawn="1"/>
        </p:nvPicPr>
        <p:blipFill>
          <a:blip r:embed="rId8"/>
          <a:stretch>
            <a:fillRect/>
          </a:stretch>
        </p:blipFill>
        <p:spPr>
          <a:xfrm>
            <a:off x="6919791" y="5954966"/>
            <a:ext cx="1955179" cy="546653"/>
          </a:xfrm>
          <a:prstGeom prst="rect">
            <a:avLst/>
          </a:prstGeom>
        </p:spPr>
      </p:pic>
    </p:spTree>
    <p:extLst>
      <p:ext uri="{BB962C8B-B14F-4D97-AF65-F5344CB8AC3E}">
        <p14:creationId xmlns:p14="http://schemas.microsoft.com/office/powerpoint/2010/main" val="39421154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2"/>
            </p:custDataLst>
            <p:extLst>
              <p:ext uri="{D42A27DB-BD31-4B8C-83A1-F6EECF244321}">
                <p14:modId xmlns:p14="http://schemas.microsoft.com/office/powerpoint/2010/main" val="2119856710"/>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5121"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cxnSp>
        <p:nvCxnSpPr>
          <p:cNvPr id="17" name="Straight Connector 16">
            <a:extLst>
              <a:ext uri="{FF2B5EF4-FFF2-40B4-BE49-F238E27FC236}">
                <a16:creationId xmlns:a16="http://schemas.microsoft.com/office/drawing/2014/main" id="{C6FD113D-43B7-D641-8134-9CB104856625}"/>
              </a:ext>
            </a:extLst>
          </p:cNvPr>
          <p:cNvCxnSpPr>
            <a:cxnSpLocks/>
          </p:cNvCxnSpPr>
          <p:nvPr userDrawn="1"/>
        </p:nvCxnSpPr>
        <p:spPr>
          <a:xfrm>
            <a:off x="0" y="1123503"/>
            <a:ext cx="9144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4877B783-7DE0-7140-86F0-09D510F76899}"/>
              </a:ext>
            </a:extLst>
          </p:cNvPr>
          <p:cNvSpPr>
            <a:spLocks noGrp="1"/>
          </p:cNvSpPr>
          <p:nvPr>
            <p:ph type="sldNum" sz="quarter" idx="12"/>
          </p:nvPr>
        </p:nvSpPr>
        <p:spPr>
          <a:xfrm>
            <a:off x="8695186" y="6498636"/>
            <a:ext cx="448814"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16" name="Content Placeholder 2">
            <a:extLst>
              <a:ext uri="{FF2B5EF4-FFF2-40B4-BE49-F238E27FC236}">
                <a16:creationId xmlns:a16="http://schemas.microsoft.com/office/drawing/2014/main" id="{74BA8965-8D92-47B8-BE22-6129AE55D866}"/>
              </a:ext>
            </a:extLst>
          </p:cNvPr>
          <p:cNvSpPr>
            <a:spLocks noGrp="1"/>
          </p:cNvSpPr>
          <p:nvPr>
            <p:ph idx="1"/>
          </p:nvPr>
        </p:nvSpPr>
        <p:spPr>
          <a:xfrm>
            <a:off x="586113" y="1519519"/>
            <a:ext cx="7929237" cy="4464423"/>
          </a:xfrm>
          <a:prstGeom prst="rect">
            <a:avLst/>
          </a:prstGeom>
        </p:spPr>
        <p:txBody>
          <a:bodyPr>
            <a:normAutofit/>
          </a:bodyPr>
          <a:lstStyle>
            <a:lvl1pPr>
              <a:defRPr sz="2400">
                <a:latin typeface="Arial" panose="020B0604020202020204" pitchFamily="34" charset="0"/>
                <a:cs typeface="Arial" panose="020B0604020202020204" pitchFamily="34" charset="0"/>
              </a:defRPr>
            </a:lvl1pPr>
            <a:lvl2pPr marL="461963" indent="-236538">
              <a:buClr>
                <a:srgbClr val="DF572A"/>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688975" indent="-227013">
              <a:buClr>
                <a:srgbClr val="DF572A"/>
              </a:buClr>
              <a:defRPr sz="2400">
                <a:latin typeface="Arial" panose="020B0604020202020204" pitchFamily="34" charset="0"/>
                <a:cs typeface="Arial" panose="020B0604020202020204" pitchFamily="34" charset="0"/>
              </a:defRPr>
            </a:lvl3pPr>
            <a:lvl4pPr marL="914400" indent="-225425">
              <a:buClr>
                <a:srgbClr val="DF572A"/>
              </a:buClr>
              <a:defRPr sz="2400">
                <a:latin typeface="Arial" panose="020B0604020202020204" pitchFamily="34" charset="0"/>
                <a:cs typeface="Arial" panose="020B0604020202020204" pitchFamily="34" charset="0"/>
              </a:defRPr>
            </a:lvl4pPr>
            <a:lvl5pPr marL="1139825" indent="-225425">
              <a:buClr>
                <a:srgbClr val="DF572A"/>
              </a:buCl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CA127294-ACFE-41D3-AA99-C6ED429059B2}"/>
              </a:ext>
            </a:extLst>
          </p:cNvPr>
          <p:cNvSpPr>
            <a:spLocks noGrp="1"/>
          </p:cNvSpPr>
          <p:nvPr>
            <p:ph type="title"/>
          </p:nvPr>
        </p:nvSpPr>
        <p:spPr>
          <a:xfrm>
            <a:off x="587088" y="365126"/>
            <a:ext cx="7289221"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098763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me colo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A385F-36DD-46FB-A566-F5EABF7F0EE1}"/>
              </a:ext>
            </a:extLst>
          </p:cNvPr>
          <p:cNvSpPr/>
          <p:nvPr userDrawn="1"/>
        </p:nvSpPr>
        <p:spPr>
          <a:xfrm>
            <a:off x="2382" y="1123504"/>
            <a:ext cx="9141618" cy="15693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2"/>
            </p:custDataLst>
            <p:extLst>
              <p:ext uri="{D42A27DB-BD31-4B8C-83A1-F6EECF244321}">
                <p14:modId xmlns:p14="http://schemas.microsoft.com/office/powerpoint/2010/main" val="2659363230"/>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6145"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cxnSp>
        <p:nvCxnSpPr>
          <p:cNvPr id="17" name="Straight Connector 16">
            <a:extLst>
              <a:ext uri="{FF2B5EF4-FFF2-40B4-BE49-F238E27FC236}">
                <a16:creationId xmlns:a16="http://schemas.microsoft.com/office/drawing/2014/main" id="{C6FD113D-43B7-D641-8134-9CB104856625}"/>
              </a:ext>
            </a:extLst>
          </p:cNvPr>
          <p:cNvCxnSpPr>
            <a:cxnSpLocks/>
          </p:cNvCxnSpPr>
          <p:nvPr userDrawn="1"/>
        </p:nvCxnSpPr>
        <p:spPr>
          <a:xfrm>
            <a:off x="0" y="1123503"/>
            <a:ext cx="9144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4877B783-7DE0-7140-86F0-09D510F76899}"/>
              </a:ext>
            </a:extLst>
          </p:cNvPr>
          <p:cNvSpPr>
            <a:spLocks noGrp="1"/>
          </p:cNvSpPr>
          <p:nvPr>
            <p:ph type="sldNum" sz="quarter" idx="12"/>
          </p:nvPr>
        </p:nvSpPr>
        <p:spPr>
          <a:xfrm>
            <a:off x="8695186" y="6498636"/>
            <a:ext cx="448814"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11" name="Rectangle 10">
            <a:extLst>
              <a:ext uri="{FF2B5EF4-FFF2-40B4-BE49-F238E27FC236}">
                <a16:creationId xmlns:a16="http://schemas.microsoft.com/office/drawing/2014/main" id="{8793DBAB-33E2-42FF-8425-76A9F1C1A2E7}"/>
              </a:ext>
            </a:extLst>
          </p:cNvPr>
          <p:cNvSpPr/>
          <p:nvPr userDrawn="1"/>
        </p:nvSpPr>
        <p:spPr>
          <a:xfrm>
            <a:off x="6894614" y="2882263"/>
            <a:ext cx="2181739" cy="311309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CA6F5BF-D6F4-4749-A47E-53D716145806}"/>
              </a:ext>
            </a:extLst>
          </p:cNvPr>
          <p:cNvSpPr/>
          <p:nvPr userDrawn="1"/>
        </p:nvSpPr>
        <p:spPr>
          <a:xfrm>
            <a:off x="331680" y="4930440"/>
            <a:ext cx="158620" cy="222956"/>
          </a:xfrm>
          <a:prstGeom prst="rect">
            <a:avLst/>
          </a:prstGeom>
          <a:solidFill>
            <a:srgbClr val="A222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019F31B-DDC9-4E7A-8A22-64E121314F2B}"/>
              </a:ext>
            </a:extLst>
          </p:cNvPr>
          <p:cNvSpPr/>
          <p:nvPr userDrawn="1"/>
        </p:nvSpPr>
        <p:spPr>
          <a:xfrm>
            <a:off x="844750" y="4938844"/>
            <a:ext cx="158620" cy="222956"/>
          </a:xfrm>
          <a:prstGeom prst="rect">
            <a:avLst/>
          </a:prstGeom>
          <a:solidFill>
            <a:srgbClr val="00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1F31CCD-F890-447A-9CAD-5CC502170E1A}"/>
              </a:ext>
            </a:extLst>
          </p:cNvPr>
          <p:cNvSpPr/>
          <p:nvPr userDrawn="1"/>
        </p:nvSpPr>
        <p:spPr>
          <a:xfrm>
            <a:off x="1393831" y="4951440"/>
            <a:ext cx="158620" cy="222956"/>
          </a:xfrm>
          <a:prstGeom prst="rect">
            <a:avLst/>
          </a:prstGeom>
          <a:solidFill>
            <a:srgbClr val="750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515EF54-6962-4147-A6E8-DD2B1E6DB412}"/>
              </a:ext>
            </a:extLst>
          </p:cNvPr>
          <p:cNvSpPr txBox="1"/>
          <p:nvPr userDrawn="1"/>
        </p:nvSpPr>
        <p:spPr>
          <a:xfrm>
            <a:off x="264555" y="4602401"/>
            <a:ext cx="2349400"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Additional color selection</a:t>
            </a:r>
          </a:p>
        </p:txBody>
      </p:sp>
      <p:sp>
        <p:nvSpPr>
          <p:cNvPr id="21" name="Rectangle 20">
            <a:extLst>
              <a:ext uri="{FF2B5EF4-FFF2-40B4-BE49-F238E27FC236}">
                <a16:creationId xmlns:a16="http://schemas.microsoft.com/office/drawing/2014/main" id="{98B1EFD2-16AB-44D7-A868-706CF677CC4E}"/>
              </a:ext>
            </a:extLst>
          </p:cNvPr>
          <p:cNvSpPr/>
          <p:nvPr userDrawn="1"/>
        </p:nvSpPr>
        <p:spPr>
          <a:xfrm>
            <a:off x="1119291" y="4951440"/>
            <a:ext cx="158620" cy="222956"/>
          </a:xfrm>
          <a:prstGeom prst="rect">
            <a:avLst/>
          </a:prstGeom>
          <a:solidFill>
            <a:srgbClr val="00A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85F6A835-9DB5-4796-BB99-C592DD9E1F9F}"/>
              </a:ext>
            </a:extLst>
          </p:cNvPr>
          <p:cNvSpPr/>
          <p:nvPr userDrawn="1"/>
        </p:nvSpPr>
        <p:spPr>
          <a:xfrm>
            <a:off x="570210" y="4930440"/>
            <a:ext cx="158620" cy="222956"/>
          </a:xfrm>
          <a:prstGeom prst="rect">
            <a:avLst/>
          </a:prstGeom>
          <a:solidFill>
            <a:srgbClr val="FF4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EA2D2EB-13B1-4028-AC06-B66CBA66A76B}"/>
              </a:ext>
            </a:extLst>
          </p:cNvPr>
          <p:cNvSpPr/>
          <p:nvPr userDrawn="1"/>
        </p:nvSpPr>
        <p:spPr>
          <a:xfrm>
            <a:off x="1639350" y="4951440"/>
            <a:ext cx="158620" cy="222956"/>
          </a:xfrm>
          <a:prstGeom prst="rect">
            <a:avLst/>
          </a:prstGeom>
          <a:solidFill>
            <a:srgbClr val="004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52F6261-B011-4584-B2D0-D5D35E673AD0}"/>
              </a:ext>
            </a:extLst>
          </p:cNvPr>
          <p:cNvSpPr txBox="1"/>
          <p:nvPr userDrawn="1"/>
        </p:nvSpPr>
        <p:spPr>
          <a:xfrm>
            <a:off x="4911751" y="1321776"/>
            <a:ext cx="4261046" cy="1323439"/>
          </a:xfrm>
          <a:prstGeom prst="rect">
            <a:avLst/>
          </a:prstGeom>
          <a:noFill/>
        </p:spPr>
        <p:txBody>
          <a:bodyPr wrap="square" rtlCol="0">
            <a:spAutoFit/>
          </a:bodyPr>
          <a:lstStyle/>
          <a:p>
            <a:pPr marL="342900" indent="-342900">
              <a:buFont typeface="+mj-lt"/>
              <a:buAutoNum type="arabicPeriod"/>
            </a:pPr>
            <a:r>
              <a:rPr lang="en-US" sz="1600" b="1" u="sng">
                <a:latin typeface="Arial" panose="020B0604020202020204" pitchFamily="34" charset="0"/>
                <a:cs typeface="Arial" panose="020B0604020202020204" pitchFamily="34" charset="0"/>
              </a:rPr>
              <a:t>2022 Electrifying the Future </a:t>
            </a:r>
            <a:r>
              <a:rPr lang="en-US" sz="1600">
                <a:latin typeface="Arial" panose="020B0604020202020204" pitchFamily="34" charset="0"/>
                <a:cs typeface="Arial" panose="020B0604020202020204" pitchFamily="34" charset="0"/>
              </a:rPr>
              <a:t>color theme</a:t>
            </a:r>
          </a:p>
          <a:p>
            <a:pPr marL="342900" indent="-342900">
              <a:buFont typeface="+mj-lt"/>
              <a:buAutoNum type="arabicPeriod"/>
            </a:pPr>
            <a:r>
              <a:rPr lang="en-US" sz="1600">
                <a:latin typeface="Arial" panose="020B0604020202020204" pitchFamily="34" charset="0"/>
                <a:cs typeface="Arial" panose="020B0604020202020204" pitchFamily="34" charset="0"/>
              </a:rPr>
              <a:t>Select View/Slide Master</a:t>
            </a:r>
          </a:p>
          <a:p>
            <a:pPr marL="342900" indent="-342900">
              <a:buFont typeface="+mj-lt"/>
              <a:buAutoNum type="arabicPeriod"/>
            </a:pPr>
            <a:r>
              <a:rPr lang="en-US" sz="1600">
                <a:latin typeface="Arial" panose="020B0604020202020204" pitchFamily="34" charset="0"/>
                <a:cs typeface="Arial" panose="020B0604020202020204" pitchFamily="34" charset="0"/>
              </a:rPr>
              <a:t>Select Theme Colors</a:t>
            </a:r>
          </a:p>
          <a:p>
            <a:pPr marL="342900" indent="-342900">
              <a:buFont typeface="+mj-lt"/>
              <a:buAutoNum type="arabicPeriod"/>
            </a:pPr>
            <a:r>
              <a:rPr lang="en-US" sz="1600">
                <a:latin typeface="Arial" panose="020B0604020202020204" pitchFamily="34" charset="0"/>
                <a:cs typeface="Arial" panose="020B0604020202020204" pitchFamily="34" charset="0"/>
              </a:rPr>
              <a:t>Under </a:t>
            </a:r>
            <a:r>
              <a:rPr lang="en-US" sz="1600" u="sng">
                <a:latin typeface="Arial" panose="020B0604020202020204" pitchFamily="34" charset="0"/>
                <a:cs typeface="Arial" panose="020B0604020202020204" pitchFamily="34" charset="0"/>
              </a:rPr>
              <a:t>Custom</a:t>
            </a:r>
            <a:r>
              <a:rPr lang="en-US" sz="1600">
                <a:latin typeface="Arial" panose="020B0604020202020204" pitchFamily="34" charset="0"/>
                <a:cs typeface="Arial" panose="020B0604020202020204" pitchFamily="34" charset="0"/>
              </a:rPr>
              <a:t> select 2022 theme</a:t>
            </a:r>
          </a:p>
        </p:txBody>
      </p:sp>
      <p:sp>
        <p:nvSpPr>
          <p:cNvPr id="25" name="TextBox 24">
            <a:extLst>
              <a:ext uri="{FF2B5EF4-FFF2-40B4-BE49-F238E27FC236}">
                <a16:creationId xmlns:a16="http://schemas.microsoft.com/office/drawing/2014/main" id="{015E4230-DA07-43A5-B327-DCC0FA46F099}"/>
              </a:ext>
            </a:extLst>
          </p:cNvPr>
          <p:cNvSpPr txBox="1"/>
          <p:nvPr userDrawn="1"/>
        </p:nvSpPr>
        <p:spPr>
          <a:xfrm>
            <a:off x="294590" y="2733810"/>
            <a:ext cx="2174557" cy="646331"/>
          </a:xfrm>
          <a:prstGeom prst="rect">
            <a:avLst/>
          </a:prstGeom>
          <a:noFill/>
        </p:spPr>
        <p:txBody>
          <a:bodyPr wrap="square" rtlCol="0">
            <a:spAutoFit/>
          </a:bodyPr>
          <a:lstStyle/>
          <a:p>
            <a:r>
              <a:rPr lang="en-US" sz="1800">
                <a:latin typeface="Arial" panose="020B0604020202020204" pitchFamily="34" charset="0"/>
                <a:cs typeface="Arial" panose="020B0604020202020204" pitchFamily="34" charset="0"/>
              </a:rPr>
              <a:t>Main color selection</a:t>
            </a:r>
          </a:p>
        </p:txBody>
      </p:sp>
      <p:sp>
        <p:nvSpPr>
          <p:cNvPr id="26" name="TextBox 25">
            <a:extLst>
              <a:ext uri="{FF2B5EF4-FFF2-40B4-BE49-F238E27FC236}">
                <a16:creationId xmlns:a16="http://schemas.microsoft.com/office/drawing/2014/main" id="{AAE48A92-74AE-4DC9-9674-B700DC5BA983}"/>
              </a:ext>
            </a:extLst>
          </p:cNvPr>
          <p:cNvSpPr txBox="1"/>
          <p:nvPr userDrawn="1"/>
        </p:nvSpPr>
        <p:spPr>
          <a:xfrm>
            <a:off x="3196248" y="2764923"/>
            <a:ext cx="1407199" cy="461665"/>
          </a:xfrm>
          <a:prstGeom prst="rect">
            <a:avLst/>
          </a:prstGeom>
          <a:noFill/>
        </p:spPr>
        <p:txBody>
          <a:bodyPr wrap="square" rtlCol="0">
            <a:spAutoFit/>
          </a:bodyPr>
          <a:lstStyle/>
          <a:p>
            <a:r>
              <a:rPr lang="en-US" sz="1200" b="1" i="1">
                <a:solidFill>
                  <a:schemeClr val="tx1"/>
                </a:solidFill>
                <a:latin typeface="Arial" panose="020B0604020202020204" pitchFamily="34" charset="0"/>
                <a:cs typeface="Arial" panose="020B0604020202020204" pitchFamily="34" charset="0"/>
              </a:rPr>
              <a:t>White for dark background</a:t>
            </a:r>
            <a:endParaRPr lang="en-US" sz="1200" b="1" i="1">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6DF2025-16B1-4CBD-9B88-2EFC9132F245}"/>
              </a:ext>
            </a:extLst>
          </p:cNvPr>
          <p:cNvSpPr/>
          <p:nvPr userDrawn="1"/>
        </p:nvSpPr>
        <p:spPr>
          <a:xfrm>
            <a:off x="264556" y="3380644"/>
            <a:ext cx="282416" cy="245798"/>
          </a:xfrm>
          <a:prstGeom prst="rect">
            <a:avLst/>
          </a:prstGeom>
          <a:solidFill>
            <a:srgbClr val="C14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93D22604-93BB-4B3B-A1D3-1797F1EF46EE}"/>
              </a:ext>
            </a:extLst>
          </p:cNvPr>
          <p:cNvSpPr/>
          <p:nvPr userDrawn="1"/>
        </p:nvSpPr>
        <p:spPr>
          <a:xfrm>
            <a:off x="772263" y="3380644"/>
            <a:ext cx="282416" cy="245798"/>
          </a:xfrm>
          <a:prstGeom prst="rect">
            <a:avLst/>
          </a:prstGeom>
          <a:solidFill>
            <a:srgbClr val="FF6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BB9A3566-3339-47CB-AC83-7210A147E4E2}"/>
              </a:ext>
            </a:extLst>
          </p:cNvPr>
          <p:cNvSpPr/>
          <p:nvPr userDrawn="1"/>
        </p:nvSpPr>
        <p:spPr>
          <a:xfrm>
            <a:off x="1228900" y="3380644"/>
            <a:ext cx="282416" cy="245798"/>
          </a:xfrm>
          <a:prstGeom prst="rect">
            <a:avLst/>
          </a:prstGeom>
          <a:solidFill>
            <a:srgbClr val="F89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620BC68-F19C-4CA3-9362-4C23F6F17EB4}"/>
              </a:ext>
            </a:extLst>
          </p:cNvPr>
          <p:cNvSpPr/>
          <p:nvPr userDrawn="1"/>
        </p:nvSpPr>
        <p:spPr>
          <a:xfrm>
            <a:off x="1700131" y="3380644"/>
            <a:ext cx="282416" cy="245798"/>
          </a:xfrm>
          <a:prstGeom prst="rect">
            <a:avLst/>
          </a:prstGeom>
          <a:solidFill>
            <a:srgbClr val="F8C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C78F39C0-859E-4629-AA42-567829112258}"/>
              </a:ext>
            </a:extLst>
          </p:cNvPr>
          <p:cNvSpPr/>
          <p:nvPr userDrawn="1"/>
        </p:nvSpPr>
        <p:spPr>
          <a:xfrm>
            <a:off x="2178656" y="3380644"/>
            <a:ext cx="282416" cy="245798"/>
          </a:xfrm>
          <a:prstGeom prst="rect">
            <a:avLst/>
          </a:prstGeom>
          <a:solidFill>
            <a:srgbClr val="4C7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C95D5E78-F72C-4BDD-A3A9-3E7813D191A2}"/>
              </a:ext>
            </a:extLst>
          </p:cNvPr>
          <p:cNvSpPr/>
          <p:nvPr userDrawn="1"/>
        </p:nvSpPr>
        <p:spPr>
          <a:xfrm>
            <a:off x="3932250" y="3380644"/>
            <a:ext cx="282416" cy="245798"/>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87628E13-A876-461E-BFD7-30D3AE5D6F82}"/>
              </a:ext>
            </a:extLst>
          </p:cNvPr>
          <p:cNvSpPr/>
          <p:nvPr userDrawn="1"/>
        </p:nvSpPr>
        <p:spPr>
          <a:xfrm>
            <a:off x="2603778" y="3380644"/>
            <a:ext cx="282416" cy="2457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369665F1-D8A9-476E-8F35-A25F1163EAA5}"/>
              </a:ext>
            </a:extLst>
          </p:cNvPr>
          <p:cNvSpPr/>
          <p:nvPr userDrawn="1"/>
        </p:nvSpPr>
        <p:spPr>
          <a:xfrm>
            <a:off x="3490203" y="3380644"/>
            <a:ext cx="282416" cy="245798"/>
          </a:xfrm>
          <a:prstGeom prst="rect">
            <a:avLst/>
          </a:prstGeom>
          <a:solidFill>
            <a:srgbClr val="447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graphicFrame>
        <p:nvGraphicFramePr>
          <p:cNvPr id="35" name="Chart 34">
            <a:extLst>
              <a:ext uri="{FF2B5EF4-FFF2-40B4-BE49-F238E27FC236}">
                <a16:creationId xmlns:a16="http://schemas.microsoft.com/office/drawing/2014/main" id="{72879B0A-F99E-40E5-B700-799F77DD6828}"/>
              </a:ext>
            </a:extLst>
          </p:cNvPr>
          <p:cNvGraphicFramePr/>
          <p:nvPr userDrawn="1">
            <p:extLst>
              <p:ext uri="{D42A27DB-BD31-4B8C-83A1-F6EECF244321}">
                <p14:modId xmlns:p14="http://schemas.microsoft.com/office/powerpoint/2010/main" val="2061443194"/>
              </p:ext>
            </p:extLst>
          </p:nvPr>
        </p:nvGraphicFramePr>
        <p:xfrm>
          <a:off x="4746254" y="3044858"/>
          <a:ext cx="4330099" cy="3487952"/>
        </p:xfrm>
        <a:graphic>
          <a:graphicData uri="http://schemas.openxmlformats.org/drawingml/2006/chart">
            <c:chart xmlns:c="http://schemas.openxmlformats.org/drawingml/2006/chart" xmlns:r="http://schemas.openxmlformats.org/officeDocument/2006/relationships" r:id="rId6"/>
          </a:graphicData>
        </a:graphic>
      </p:graphicFrame>
      <p:sp>
        <p:nvSpPr>
          <p:cNvPr id="36" name="Rectangle 35">
            <a:extLst>
              <a:ext uri="{FF2B5EF4-FFF2-40B4-BE49-F238E27FC236}">
                <a16:creationId xmlns:a16="http://schemas.microsoft.com/office/drawing/2014/main" id="{4C018436-5F86-4927-B055-EACE768BAB44}"/>
              </a:ext>
            </a:extLst>
          </p:cNvPr>
          <p:cNvSpPr/>
          <p:nvPr userDrawn="1"/>
        </p:nvSpPr>
        <p:spPr>
          <a:xfrm>
            <a:off x="3073769" y="3380644"/>
            <a:ext cx="282416" cy="245798"/>
          </a:xfrm>
          <a:prstGeom prst="rect">
            <a:avLst/>
          </a:prstGeom>
          <a:solidFill>
            <a:srgbClr val="8F1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graphicFrame>
        <p:nvGraphicFramePr>
          <p:cNvPr id="37" name="Chart 36">
            <a:extLst>
              <a:ext uri="{FF2B5EF4-FFF2-40B4-BE49-F238E27FC236}">
                <a16:creationId xmlns:a16="http://schemas.microsoft.com/office/drawing/2014/main" id="{DE492359-65CB-4881-A29A-BAA4AE3DD16F}"/>
              </a:ext>
            </a:extLst>
          </p:cNvPr>
          <p:cNvGraphicFramePr/>
          <p:nvPr userDrawn="1">
            <p:extLst>
              <p:ext uri="{D42A27DB-BD31-4B8C-83A1-F6EECF244321}">
                <p14:modId xmlns:p14="http://schemas.microsoft.com/office/powerpoint/2010/main" val="3237991438"/>
              </p:ext>
            </p:extLst>
          </p:nvPr>
        </p:nvGraphicFramePr>
        <p:xfrm>
          <a:off x="2397524" y="4566595"/>
          <a:ext cx="2665334" cy="2128811"/>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6153A013-3B3B-4571-88FE-8D757407CC69}"/>
              </a:ext>
            </a:extLst>
          </p:cNvPr>
          <p:cNvSpPr txBox="1"/>
          <p:nvPr userDrawn="1"/>
        </p:nvSpPr>
        <p:spPr>
          <a:xfrm>
            <a:off x="67648" y="3737841"/>
            <a:ext cx="704618" cy="215444"/>
          </a:xfrm>
          <a:prstGeom prst="rect">
            <a:avLst/>
          </a:prstGeom>
          <a:noFill/>
        </p:spPr>
        <p:txBody>
          <a:bodyPr wrap="square" rtlCol="0">
            <a:spAutoFit/>
          </a:bodyPr>
          <a:lstStyle/>
          <a:p>
            <a:r>
              <a:rPr lang="en-US" sz="800"/>
              <a:t>#C14628</a:t>
            </a:r>
          </a:p>
        </p:txBody>
      </p:sp>
      <p:sp>
        <p:nvSpPr>
          <p:cNvPr id="38" name="TextBox 37">
            <a:extLst>
              <a:ext uri="{FF2B5EF4-FFF2-40B4-BE49-F238E27FC236}">
                <a16:creationId xmlns:a16="http://schemas.microsoft.com/office/drawing/2014/main" id="{0AF54769-E8ED-4900-8C03-EE2395944D08}"/>
              </a:ext>
            </a:extLst>
          </p:cNvPr>
          <p:cNvSpPr txBox="1"/>
          <p:nvPr userDrawn="1"/>
        </p:nvSpPr>
        <p:spPr>
          <a:xfrm>
            <a:off x="555676" y="3735617"/>
            <a:ext cx="704618" cy="215444"/>
          </a:xfrm>
          <a:prstGeom prst="rect">
            <a:avLst/>
          </a:prstGeom>
          <a:noFill/>
        </p:spPr>
        <p:txBody>
          <a:bodyPr wrap="square" rtlCol="0">
            <a:spAutoFit/>
          </a:bodyPr>
          <a:lstStyle/>
          <a:p>
            <a:r>
              <a:rPr lang="en-US" sz="800"/>
              <a:t>#FF671C</a:t>
            </a:r>
          </a:p>
        </p:txBody>
      </p:sp>
      <p:sp>
        <p:nvSpPr>
          <p:cNvPr id="39" name="TextBox 38">
            <a:extLst>
              <a:ext uri="{FF2B5EF4-FFF2-40B4-BE49-F238E27FC236}">
                <a16:creationId xmlns:a16="http://schemas.microsoft.com/office/drawing/2014/main" id="{BFB8D7ED-2BFD-4101-96F8-454008C72B47}"/>
              </a:ext>
            </a:extLst>
          </p:cNvPr>
          <p:cNvSpPr txBox="1"/>
          <p:nvPr userDrawn="1"/>
        </p:nvSpPr>
        <p:spPr>
          <a:xfrm>
            <a:off x="967664" y="3724554"/>
            <a:ext cx="704618" cy="215444"/>
          </a:xfrm>
          <a:prstGeom prst="rect">
            <a:avLst/>
          </a:prstGeom>
          <a:noFill/>
        </p:spPr>
        <p:txBody>
          <a:bodyPr wrap="square" rtlCol="0">
            <a:spAutoFit/>
          </a:bodyPr>
          <a:lstStyle/>
          <a:p>
            <a:r>
              <a:rPr lang="en-US" sz="800"/>
              <a:t>#F8991C</a:t>
            </a:r>
          </a:p>
        </p:txBody>
      </p:sp>
      <p:sp>
        <p:nvSpPr>
          <p:cNvPr id="40" name="TextBox 39">
            <a:extLst>
              <a:ext uri="{FF2B5EF4-FFF2-40B4-BE49-F238E27FC236}">
                <a16:creationId xmlns:a16="http://schemas.microsoft.com/office/drawing/2014/main" id="{F495BDE8-4489-4FD6-B837-02AC7ADB5639}"/>
              </a:ext>
            </a:extLst>
          </p:cNvPr>
          <p:cNvSpPr txBox="1"/>
          <p:nvPr userDrawn="1"/>
        </p:nvSpPr>
        <p:spPr>
          <a:xfrm>
            <a:off x="1461103" y="3722330"/>
            <a:ext cx="671658" cy="215444"/>
          </a:xfrm>
          <a:prstGeom prst="rect">
            <a:avLst/>
          </a:prstGeom>
          <a:noFill/>
        </p:spPr>
        <p:txBody>
          <a:bodyPr wrap="square" rtlCol="0">
            <a:spAutoFit/>
          </a:bodyPr>
          <a:lstStyle/>
          <a:p>
            <a:r>
              <a:rPr lang="en-US" sz="800"/>
              <a:t>#F8CF91</a:t>
            </a:r>
          </a:p>
        </p:txBody>
      </p:sp>
      <p:sp>
        <p:nvSpPr>
          <p:cNvPr id="41" name="TextBox 40">
            <a:extLst>
              <a:ext uri="{FF2B5EF4-FFF2-40B4-BE49-F238E27FC236}">
                <a16:creationId xmlns:a16="http://schemas.microsoft.com/office/drawing/2014/main" id="{D92230F1-F0E1-4B19-ADDC-337E92B1209B}"/>
              </a:ext>
            </a:extLst>
          </p:cNvPr>
          <p:cNvSpPr txBox="1"/>
          <p:nvPr userDrawn="1"/>
        </p:nvSpPr>
        <p:spPr>
          <a:xfrm>
            <a:off x="1898797" y="3724446"/>
            <a:ext cx="704618" cy="215444"/>
          </a:xfrm>
          <a:prstGeom prst="rect">
            <a:avLst/>
          </a:prstGeom>
          <a:noFill/>
        </p:spPr>
        <p:txBody>
          <a:bodyPr wrap="square" rtlCol="0">
            <a:spAutoFit/>
          </a:bodyPr>
          <a:lstStyle/>
          <a:p>
            <a:r>
              <a:rPr lang="en-US" sz="800"/>
              <a:t>#4C7093</a:t>
            </a:r>
          </a:p>
        </p:txBody>
      </p:sp>
      <p:sp>
        <p:nvSpPr>
          <p:cNvPr id="42" name="TextBox 41">
            <a:extLst>
              <a:ext uri="{FF2B5EF4-FFF2-40B4-BE49-F238E27FC236}">
                <a16:creationId xmlns:a16="http://schemas.microsoft.com/office/drawing/2014/main" id="{CB4A7CD7-FD5B-430D-8C6C-306E62A28793}"/>
              </a:ext>
            </a:extLst>
          </p:cNvPr>
          <p:cNvSpPr txBox="1"/>
          <p:nvPr userDrawn="1"/>
        </p:nvSpPr>
        <p:spPr>
          <a:xfrm>
            <a:off x="2386825" y="3722222"/>
            <a:ext cx="704618" cy="215444"/>
          </a:xfrm>
          <a:prstGeom prst="rect">
            <a:avLst/>
          </a:prstGeom>
          <a:noFill/>
        </p:spPr>
        <p:txBody>
          <a:bodyPr wrap="square" rtlCol="0">
            <a:spAutoFit/>
          </a:bodyPr>
          <a:lstStyle/>
          <a:p>
            <a:r>
              <a:rPr lang="en-US" sz="800"/>
              <a:t>#000000</a:t>
            </a:r>
          </a:p>
        </p:txBody>
      </p:sp>
      <p:sp>
        <p:nvSpPr>
          <p:cNvPr id="43" name="TextBox 42">
            <a:extLst>
              <a:ext uri="{FF2B5EF4-FFF2-40B4-BE49-F238E27FC236}">
                <a16:creationId xmlns:a16="http://schemas.microsoft.com/office/drawing/2014/main" id="{3FD0965D-2713-4818-A5C9-FFF806699494}"/>
              </a:ext>
            </a:extLst>
          </p:cNvPr>
          <p:cNvSpPr txBox="1"/>
          <p:nvPr userDrawn="1"/>
        </p:nvSpPr>
        <p:spPr>
          <a:xfrm>
            <a:off x="2842590" y="3711159"/>
            <a:ext cx="704618" cy="215444"/>
          </a:xfrm>
          <a:prstGeom prst="rect">
            <a:avLst/>
          </a:prstGeom>
          <a:noFill/>
        </p:spPr>
        <p:txBody>
          <a:bodyPr wrap="square" rtlCol="0">
            <a:spAutoFit/>
          </a:bodyPr>
          <a:lstStyle/>
          <a:p>
            <a:r>
              <a:rPr lang="en-US" sz="800"/>
              <a:t>#8F133C</a:t>
            </a:r>
          </a:p>
        </p:txBody>
      </p:sp>
      <p:sp>
        <p:nvSpPr>
          <p:cNvPr id="44" name="TextBox 43">
            <a:extLst>
              <a:ext uri="{FF2B5EF4-FFF2-40B4-BE49-F238E27FC236}">
                <a16:creationId xmlns:a16="http://schemas.microsoft.com/office/drawing/2014/main" id="{BC28D25B-484C-4B25-B588-55AABCF83077}"/>
              </a:ext>
            </a:extLst>
          </p:cNvPr>
          <p:cNvSpPr txBox="1"/>
          <p:nvPr userDrawn="1"/>
        </p:nvSpPr>
        <p:spPr>
          <a:xfrm>
            <a:off x="3292252" y="3708935"/>
            <a:ext cx="671658" cy="215444"/>
          </a:xfrm>
          <a:prstGeom prst="rect">
            <a:avLst/>
          </a:prstGeom>
          <a:noFill/>
        </p:spPr>
        <p:txBody>
          <a:bodyPr wrap="square" rtlCol="0">
            <a:spAutoFit/>
          </a:bodyPr>
          <a:lstStyle/>
          <a:p>
            <a:r>
              <a:rPr lang="en-US" sz="800"/>
              <a:t>#447C55</a:t>
            </a:r>
          </a:p>
        </p:txBody>
      </p:sp>
      <p:sp>
        <p:nvSpPr>
          <p:cNvPr id="45" name="TextBox 44">
            <a:extLst>
              <a:ext uri="{FF2B5EF4-FFF2-40B4-BE49-F238E27FC236}">
                <a16:creationId xmlns:a16="http://schemas.microsoft.com/office/drawing/2014/main" id="{BF8E214B-511E-49F4-ABBE-332FB17ED4A1}"/>
              </a:ext>
            </a:extLst>
          </p:cNvPr>
          <p:cNvSpPr txBox="1"/>
          <p:nvPr userDrawn="1"/>
        </p:nvSpPr>
        <p:spPr>
          <a:xfrm>
            <a:off x="3920192" y="3692902"/>
            <a:ext cx="750903" cy="215444"/>
          </a:xfrm>
          <a:prstGeom prst="rect">
            <a:avLst/>
          </a:prstGeom>
          <a:noFill/>
        </p:spPr>
        <p:txBody>
          <a:bodyPr wrap="square" rtlCol="0">
            <a:spAutoFit/>
          </a:bodyPr>
          <a:lstStyle/>
          <a:p>
            <a:r>
              <a:rPr lang="en-US" sz="800"/>
              <a:t>#FFFFFF</a:t>
            </a:r>
          </a:p>
        </p:txBody>
      </p:sp>
      <p:sp>
        <p:nvSpPr>
          <p:cNvPr id="46" name="Content Placeholder 2">
            <a:extLst>
              <a:ext uri="{FF2B5EF4-FFF2-40B4-BE49-F238E27FC236}">
                <a16:creationId xmlns:a16="http://schemas.microsoft.com/office/drawing/2014/main" id="{7E7C6E9E-C683-4D25-B12E-FB96AC6529AD}"/>
              </a:ext>
            </a:extLst>
          </p:cNvPr>
          <p:cNvSpPr txBox="1">
            <a:spLocks/>
          </p:cNvSpPr>
          <p:nvPr userDrawn="1"/>
        </p:nvSpPr>
        <p:spPr>
          <a:xfrm>
            <a:off x="31179" y="1333059"/>
            <a:ext cx="5271808" cy="1200321"/>
          </a:xfrm>
          <a:prstGeom prst="rect">
            <a:avLst/>
          </a:prstGeom>
        </p:spPr>
        <p:txBody>
          <a:bodyPr/>
          <a:lstStyle>
            <a:lvl1pPr marL="231775" indent="-231775" algn="l" defTabSz="914400" rtl="0" eaLnBrk="1" latinLnBrk="0" hangingPunct="1">
              <a:lnSpc>
                <a:spcPct val="90000"/>
              </a:lnSpc>
              <a:spcBef>
                <a:spcPts val="1000"/>
              </a:spcBef>
              <a:buClr>
                <a:srgbClr val="DF572A"/>
              </a:buClr>
              <a:buSzPct val="105000"/>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85750" algn="l" defTabSz="914400" rtl="0" eaLnBrk="1" latinLnBrk="0" hangingPunct="1">
              <a:lnSpc>
                <a:spcPct val="90000"/>
              </a:lnSpc>
              <a:spcBef>
                <a:spcPts val="500"/>
              </a:spcBef>
              <a:buClr>
                <a:srgbClr val="DF572A"/>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F572A"/>
              </a:buClr>
              <a:buFont typeface="Courier New" panose="02070309020205020404" pitchFamily="49" charset="0"/>
              <a:buChar char="o"/>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F572A"/>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F572A"/>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i="1"/>
              <a:t>For</a:t>
            </a:r>
            <a:r>
              <a:rPr lang="en-US" sz="1600" i="1"/>
              <a:t> additional slide layouts see ribbon:</a:t>
            </a:r>
            <a:br>
              <a:rPr lang="en-US" sz="1600" i="1"/>
            </a:br>
            <a:r>
              <a:rPr lang="en-US" sz="1600" i="1" u="sng">
                <a:solidFill>
                  <a:srgbClr val="C14628"/>
                </a:solidFill>
              </a:rPr>
              <a:t>Inser</a:t>
            </a:r>
            <a:r>
              <a:rPr lang="en-US" sz="1600" i="1">
                <a:solidFill>
                  <a:srgbClr val="C14628"/>
                </a:solidFill>
              </a:rPr>
              <a:t>t&gt; New Slide&gt; Select </a:t>
            </a:r>
            <a:r>
              <a:rPr lang="en-US" sz="1600" b="1" i="1">
                <a:solidFill>
                  <a:srgbClr val="C14628"/>
                </a:solidFill>
              </a:rPr>
              <a:t>Office Theme </a:t>
            </a:r>
            <a:r>
              <a:rPr lang="en-US" sz="1600" i="1">
                <a:solidFill>
                  <a:srgbClr val="C14628"/>
                </a:solidFill>
              </a:rPr>
              <a:t>formats.</a:t>
            </a:r>
            <a:br>
              <a:rPr lang="en-US" sz="1600" i="1">
                <a:solidFill>
                  <a:srgbClr val="C14628"/>
                </a:solidFill>
              </a:rPr>
            </a:br>
            <a:r>
              <a:rPr lang="en-US" sz="1600" i="0">
                <a:solidFill>
                  <a:schemeClr val="tx1"/>
                </a:solidFill>
              </a:rPr>
              <a:t>Over 10 slide options</a:t>
            </a:r>
          </a:p>
        </p:txBody>
      </p:sp>
      <p:sp>
        <p:nvSpPr>
          <p:cNvPr id="47" name="Title Placeholder 1">
            <a:extLst>
              <a:ext uri="{FF2B5EF4-FFF2-40B4-BE49-F238E27FC236}">
                <a16:creationId xmlns:a16="http://schemas.microsoft.com/office/drawing/2014/main" id="{2D93A0D7-6F84-4476-BF41-60CE48971629}"/>
              </a:ext>
            </a:extLst>
          </p:cNvPr>
          <p:cNvSpPr>
            <a:spLocks noGrp="1"/>
          </p:cNvSpPr>
          <p:nvPr>
            <p:ph type="title"/>
          </p:nvPr>
        </p:nvSpPr>
        <p:spPr>
          <a:xfrm>
            <a:off x="587088" y="365126"/>
            <a:ext cx="7289221"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8454998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_bullet_right_photo">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2"/>
            </p:custDataLst>
            <p:extLst>
              <p:ext uri="{D42A27DB-BD31-4B8C-83A1-F6EECF244321}">
                <p14:modId xmlns:p14="http://schemas.microsoft.com/office/powerpoint/2010/main" val="2227634818"/>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7169"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cxnSp>
        <p:nvCxnSpPr>
          <p:cNvPr id="17" name="Straight Connector 16">
            <a:extLst>
              <a:ext uri="{FF2B5EF4-FFF2-40B4-BE49-F238E27FC236}">
                <a16:creationId xmlns:a16="http://schemas.microsoft.com/office/drawing/2014/main" id="{C6FD113D-43B7-D641-8134-9CB104856625}"/>
              </a:ext>
            </a:extLst>
          </p:cNvPr>
          <p:cNvCxnSpPr>
            <a:cxnSpLocks/>
          </p:cNvCxnSpPr>
          <p:nvPr userDrawn="1"/>
        </p:nvCxnSpPr>
        <p:spPr>
          <a:xfrm>
            <a:off x="0" y="1123503"/>
            <a:ext cx="9144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4877B783-7DE0-7140-86F0-09D510F76899}"/>
              </a:ext>
            </a:extLst>
          </p:cNvPr>
          <p:cNvSpPr>
            <a:spLocks noGrp="1"/>
          </p:cNvSpPr>
          <p:nvPr>
            <p:ph type="sldNum" sz="quarter" idx="12"/>
          </p:nvPr>
        </p:nvSpPr>
        <p:spPr>
          <a:xfrm>
            <a:off x="8695186" y="6498636"/>
            <a:ext cx="448814"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16" name="Content Placeholder 2">
            <a:extLst>
              <a:ext uri="{FF2B5EF4-FFF2-40B4-BE49-F238E27FC236}">
                <a16:creationId xmlns:a16="http://schemas.microsoft.com/office/drawing/2014/main" id="{74BA8965-8D92-47B8-BE22-6129AE55D866}"/>
              </a:ext>
            </a:extLst>
          </p:cNvPr>
          <p:cNvSpPr>
            <a:spLocks noGrp="1"/>
          </p:cNvSpPr>
          <p:nvPr>
            <p:ph idx="1"/>
          </p:nvPr>
        </p:nvSpPr>
        <p:spPr>
          <a:xfrm>
            <a:off x="586114" y="1519519"/>
            <a:ext cx="6721943" cy="4464423"/>
          </a:xfrm>
          <a:prstGeom prst="rect">
            <a:avLst/>
          </a:prstGeom>
        </p:spPr>
        <p:txBody>
          <a:bodyPr>
            <a:normAutofit/>
          </a:bodyPr>
          <a:lstStyle>
            <a:lvl1pPr>
              <a:defRPr sz="2400">
                <a:latin typeface="Arial" panose="020B0604020202020204" pitchFamily="34" charset="0"/>
                <a:cs typeface="Arial" panose="020B0604020202020204" pitchFamily="34" charset="0"/>
              </a:defRPr>
            </a:lvl1pPr>
            <a:lvl2pPr marL="461963" indent="-236538">
              <a:buClr>
                <a:srgbClr val="DF572A"/>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688975" indent="-227013">
              <a:buClr>
                <a:srgbClr val="DF572A"/>
              </a:buClr>
              <a:defRPr sz="2400">
                <a:latin typeface="Arial" panose="020B0604020202020204" pitchFamily="34" charset="0"/>
                <a:cs typeface="Arial" panose="020B0604020202020204" pitchFamily="34" charset="0"/>
              </a:defRPr>
            </a:lvl3pPr>
            <a:lvl4pPr marL="914400" indent="-225425">
              <a:buClr>
                <a:srgbClr val="DF572A"/>
              </a:buClr>
              <a:defRPr sz="2400">
                <a:latin typeface="Arial" panose="020B0604020202020204" pitchFamily="34" charset="0"/>
                <a:cs typeface="Arial" panose="020B0604020202020204" pitchFamily="34" charset="0"/>
              </a:defRPr>
            </a:lvl4pPr>
            <a:lvl5pPr marL="1139825" indent="-225425">
              <a:buClr>
                <a:srgbClr val="DF572A"/>
              </a:buCl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2">
            <a:extLst>
              <a:ext uri="{FF2B5EF4-FFF2-40B4-BE49-F238E27FC236}">
                <a16:creationId xmlns:a16="http://schemas.microsoft.com/office/drawing/2014/main" id="{E3574ED2-7219-404C-99AB-B30F3A53E113}"/>
              </a:ext>
            </a:extLst>
          </p:cNvPr>
          <p:cNvSpPr txBox="1">
            <a:spLocks/>
          </p:cNvSpPr>
          <p:nvPr userDrawn="1"/>
        </p:nvSpPr>
        <p:spPr>
          <a:xfrm>
            <a:off x="8695135" y="6499226"/>
            <a:ext cx="448865" cy="358775"/>
          </a:xfrm>
          <a:prstGeom prst="rect">
            <a:avLst/>
          </a:prstGeom>
        </p:spPr>
        <p:txBody>
          <a:bodyPr/>
          <a:lstStyle>
            <a:defPPr>
              <a:defRPr lang="en-US"/>
            </a:defPPr>
            <a:lvl1pPr marL="0" algn="l" defTabSz="914400" rtl="0" eaLnBrk="1" latinLnBrk="0" hangingPunct="1">
              <a:defRPr sz="1000" kern="1200">
                <a:solidFill>
                  <a:srgbClr val="511F1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EB69C0-7537-C24C-BC67-8B5F238D9475}" type="slidenum">
              <a:rPr lang="en-US" sz="1000" smtClean="0">
                <a:solidFill>
                  <a:schemeClr val="bg1"/>
                </a:solidFill>
              </a:rPr>
              <a:pPr/>
              <a:t>‹#›</a:t>
            </a:fld>
            <a:endParaRPr lang="en-US" sz="1000">
              <a:solidFill>
                <a:schemeClr val="bg1"/>
              </a:solidFill>
            </a:endParaRPr>
          </a:p>
        </p:txBody>
      </p:sp>
      <p:sp>
        <p:nvSpPr>
          <p:cNvPr id="10" name="Title Placeholder 1">
            <a:extLst>
              <a:ext uri="{FF2B5EF4-FFF2-40B4-BE49-F238E27FC236}">
                <a16:creationId xmlns:a16="http://schemas.microsoft.com/office/drawing/2014/main" id="{A69526DF-BAB6-419A-876A-FD8126ABC093}"/>
              </a:ext>
            </a:extLst>
          </p:cNvPr>
          <p:cNvSpPr>
            <a:spLocks noGrp="1"/>
          </p:cNvSpPr>
          <p:nvPr>
            <p:ph type="title"/>
          </p:nvPr>
        </p:nvSpPr>
        <p:spPr>
          <a:xfrm>
            <a:off x="587088" y="365126"/>
            <a:ext cx="7289221"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3576539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0DF61BF-553F-49FC-BF5B-6481694E5BF2}"/>
              </a:ext>
            </a:extLst>
          </p:cNvPr>
          <p:cNvGraphicFramePr>
            <a:graphicFrameLocks noChangeAspect="1"/>
          </p:cNvGraphicFramePr>
          <p:nvPr userDrawn="1">
            <p:custDataLst>
              <p:tags r:id="rId2"/>
            </p:custDataLst>
            <p:extLst>
              <p:ext uri="{D42A27DB-BD31-4B8C-83A1-F6EECF244321}">
                <p14:modId xmlns:p14="http://schemas.microsoft.com/office/powerpoint/2010/main" val="3570708768"/>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8193"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D0DF61BF-553F-49FC-BF5B-6481694E5BF2}"/>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cxnSp>
        <p:nvCxnSpPr>
          <p:cNvPr id="17" name="Straight Connector 16">
            <a:extLst>
              <a:ext uri="{FF2B5EF4-FFF2-40B4-BE49-F238E27FC236}">
                <a16:creationId xmlns:a16="http://schemas.microsoft.com/office/drawing/2014/main" id="{C6FD113D-43B7-D641-8134-9CB104856625}"/>
              </a:ext>
            </a:extLst>
          </p:cNvPr>
          <p:cNvCxnSpPr>
            <a:cxnSpLocks/>
          </p:cNvCxnSpPr>
          <p:nvPr userDrawn="1"/>
        </p:nvCxnSpPr>
        <p:spPr>
          <a:xfrm>
            <a:off x="0" y="1123503"/>
            <a:ext cx="9144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4877B783-7DE0-7140-86F0-09D510F76899}"/>
              </a:ext>
            </a:extLst>
          </p:cNvPr>
          <p:cNvSpPr>
            <a:spLocks noGrp="1"/>
          </p:cNvSpPr>
          <p:nvPr>
            <p:ph type="sldNum" sz="quarter" idx="12"/>
          </p:nvPr>
        </p:nvSpPr>
        <p:spPr>
          <a:xfrm>
            <a:off x="8695186" y="6498636"/>
            <a:ext cx="448814"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16" name="Content Placeholder 2">
            <a:extLst>
              <a:ext uri="{FF2B5EF4-FFF2-40B4-BE49-F238E27FC236}">
                <a16:creationId xmlns:a16="http://schemas.microsoft.com/office/drawing/2014/main" id="{74BA8965-8D92-47B8-BE22-6129AE55D866}"/>
              </a:ext>
            </a:extLst>
          </p:cNvPr>
          <p:cNvSpPr>
            <a:spLocks noGrp="1"/>
          </p:cNvSpPr>
          <p:nvPr>
            <p:ph idx="1"/>
          </p:nvPr>
        </p:nvSpPr>
        <p:spPr>
          <a:xfrm>
            <a:off x="586113" y="1530037"/>
            <a:ext cx="8385118" cy="4230641"/>
          </a:xfrm>
          <a:prstGeom prst="rect">
            <a:avLst/>
          </a:prstGeom>
        </p:spPr>
        <p:txBody>
          <a:bodyPr>
            <a:noAutofit/>
          </a:bodyPr>
          <a:lstStyle>
            <a:lvl1pPr>
              <a:defRPr sz="2400">
                <a:latin typeface="Arial" panose="020B0604020202020204" pitchFamily="34" charset="0"/>
                <a:cs typeface="Arial" panose="020B0604020202020204" pitchFamily="34" charset="0"/>
              </a:defRPr>
            </a:lvl1pPr>
            <a:lvl2pPr marL="461963" indent="-236538">
              <a:buClr>
                <a:srgbClr val="DF572A"/>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688975" indent="-227013">
              <a:buClr>
                <a:srgbClr val="DF572A"/>
              </a:buClr>
              <a:defRPr sz="2400">
                <a:latin typeface="Arial" panose="020B0604020202020204" pitchFamily="34" charset="0"/>
                <a:cs typeface="Arial" panose="020B0604020202020204" pitchFamily="34" charset="0"/>
              </a:defRPr>
            </a:lvl3pPr>
            <a:lvl4pPr marL="914400" indent="-225425">
              <a:buClr>
                <a:srgbClr val="DF572A"/>
              </a:buClr>
              <a:defRPr sz="1600">
                <a:latin typeface="Arial" panose="020B0604020202020204" pitchFamily="34" charset="0"/>
                <a:cs typeface="Arial" panose="020B0604020202020204" pitchFamily="34" charset="0"/>
              </a:defRPr>
            </a:lvl4pPr>
            <a:lvl5pPr marL="1139825" indent="-225425">
              <a:buClr>
                <a:srgbClr val="DF572A"/>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38" name="TextBox 37">
            <a:extLst>
              <a:ext uri="{FF2B5EF4-FFF2-40B4-BE49-F238E27FC236}">
                <a16:creationId xmlns:a16="http://schemas.microsoft.com/office/drawing/2014/main" id="{C4609637-5F56-4F9B-9D8F-8588C969BC52}"/>
              </a:ext>
            </a:extLst>
          </p:cNvPr>
          <p:cNvSpPr txBox="1"/>
          <p:nvPr userDrawn="1"/>
        </p:nvSpPr>
        <p:spPr>
          <a:xfrm>
            <a:off x="3378574" y="6239869"/>
            <a:ext cx="4418134" cy="369332"/>
          </a:xfrm>
          <a:prstGeom prst="rect">
            <a:avLst/>
          </a:prstGeom>
          <a:noFill/>
        </p:spPr>
        <p:txBody>
          <a:bodyPr wrap="square" rtlCol="0">
            <a:spAutoFit/>
          </a:bodyPr>
          <a:lstStyle/>
          <a:p>
            <a:r>
              <a:rPr lang="en-US" sz="1800" i="1">
                <a:solidFill>
                  <a:srgbClr val="FF0000"/>
                </a:solidFill>
                <a:latin typeface="Arial" panose="020B0604020202020204" pitchFamily="34" charset="0"/>
                <a:cs typeface="Arial" panose="020B0604020202020204" pitchFamily="34" charset="0"/>
              </a:rPr>
              <a:t>To use Pie chart copy from Slide Master.</a:t>
            </a:r>
          </a:p>
        </p:txBody>
      </p:sp>
      <p:sp>
        <p:nvSpPr>
          <p:cNvPr id="8" name="Title Placeholder 1">
            <a:extLst>
              <a:ext uri="{FF2B5EF4-FFF2-40B4-BE49-F238E27FC236}">
                <a16:creationId xmlns:a16="http://schemas.microsoft.com/office/drawing/2014/main" id="{D1B878FE-4ADD-4924-8ED8-0CC985FE1AFA}"/>
              </a:ext>
            </a:extLst>
          </p:cNvPr>
          <p:cNvSpPr>
            <a:spLocks noGrp="1"/>
          </p:cNvSpPr>
          <p:nvPr>
            <p:ph type="title"/>
          </p:nvPr>
        </p:nvSpPr>
        <p:spPr>
          <a:xfrm>
            <a:off x="587088" y="365126"/>
            <a:ext cx="7289221"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5640734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4EB0B0-4B5A-4A01-B39D-054EF901C691}"/>
              </a:ext>
            </a:extLst>
          </p:cNvPr>
          <p:cNvGraphicFramePr>
            <a:graphicFrameLocks noChangeAspect="1"/>
          </p:cNvGraphicFramePr>
          <p:nvPr userDrawn="1">
            <p:custDataLst>
              <p:tags r:id="rId2"/>
            </p:custDataLst>
            <p:extLst>
              <p:ext uri="{D42A27DB-BD31-4B8C-83A1-F6EECF244321}">
                <p14:modId xmlns:p14="http://schemas.microsoft.com/office/powerpoint/2010/main" val="3917556328"/>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9217"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BC4EB0B0-4B5A-4A01-B39D-054EF901C691}"/>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4877B783-7DE0-7140-86F0-09D510F76899}"/>
              </a:ext>
            </a:extLst>
          </p:cNvPr>
          <p:cNvSpPr>
            <a:spLocks noGrp="1"/>
          </p:cNvSpPr>
          <p:nvPr>
            <p:ph type="sldNum" sz="quarter" idx="12"/>
          </p:nvPr>
        </p:nvSpPr>
        <p:spPr>
          <a:xfrm>
            <a:off x="8695186" y="6498636"/>
            <a:ext cx="448814"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5" name="Title Placeholder 1">
            <a:extLst>
              <a:ext uri="{FF2B5EF4-FFF2-40B4-BE49-F238E27FC236}">
                <a16:creationId xmlns:a16="http://schemas.microsoft.com/office/drawing/2014/main" id="{7917D464-160E-42F4-8ADB-B6F4B1409253}"/>
              </a:ext>
            </a:extLst>
          </p:cNvPr>
          <p:cNvSpPr>
            <a:spLocks noGrp="1"/>
          </p:cNvSpPr>
          <p:nvPr>
            <p:ph type="title"/>
          </p:nvPr>
        </p:nvSpPr>
        <p:spPr>
          <a:xfrm>
            <a:off x="587088" y="365126"/>
            <a:ext cx="7289221" cy="67538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618479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ppendix">
    <p:spTree>
      <p:nvGrpSpPr>
        <p:cNvPr id="1" name=""/>
        <p:cNvGrpSpPr/>
        <p:nvPr/>
      </p:nvGrpSpPr>
      <p:grpSpPr>
        <a:xfrm>
          <a:off x="0" y="0"/>
          <a:ext cx="0" cy="0"/>
          <a:chOff x="0" y="0"/>
          <a:chExt cx="0" cy="0"/>
        </a:xfrm>
      </p:grpSpPr>
      <p:pic>
        <p:nvPicPr>
          <p:cNvPr id="13" name="Picture 12" descr="A picture containing outdoor, scene, laser, night&#10;&#10;Description automatically generated">
            <a:extLst>
              <a:ext uri="{FF2B5EF4-FFF2-40B4-BE49-F238E27FC236}">
                <a16:creationId xmlns:a16="http://schemas.microsoft.com/office/drawing/2014/main" id="{EBE7C8D8-4E87-41BE-BA26-F8897DD42A6E}"/>
              </a:ext>
            </a:extLst>
          </p:cNvPr>
          <p:cNvPicPr>
            <a:picLocks noChangeAspect="1"/>
          </p:cNvPicPr>
          <p:nvPr userDrawn="1"/>
        </p:nvPicPr>
        <p:blipFill rotWithShape="1">
          <a:blip r:embed="rId4"/>
          <a:srcRect l="12500" t="16428" r="12500" b="43098"/>
          <a:stretch/>
        </p:blipFill>
        <p:spPr>
          <a:xfrm>
            <a:off x="0" y="1122829"/>
            <a:ext cx="9144000" cy="4612341"/>
          </a:xfrm>
          <a:prstGeom prst="rect">
            <a:avLst/>
          </a:prstGeom>
        </p:spPr>
      </p:pic>
      <p:sp>
        <p:nvSpPr>
          <p:cNvPr id="15" name="Rectangle 14">
            <a:extLst>
              <a:ext uri="{FF2B5EF4-FFF2-40B4-BE49-F238E27FC236}">
                <a16:creationId xmlns:a16="http://schemas.microsoft.com/office/drawing/2014/main" id="{D2D03625-F347-49F3-A1CB-86207CFF9B5D}"/>
              </a:ext>
            </a:extLst>
          </p:cNvPr>
          <p:cNvSpPr/>
          <p:nvPr userDrawn="1"/>
        </p:nvSpPr>
        <p:spPr>
          <a:xfrm>
            <a:off x="0" y="1757862"/>
            <a:ext cx="9144000" cy="3977307"/>
          </a:xfrm>
          <a:prstGeom prst="rect">
            <a:avLst/>
          </a:prstGeom>
          <a:gradFill flip="none" rotWithShape="1">
            <a:gsLst>
              <a:gs pos="0">
                <a:schemeClr val="tx1">
                  <a:alpha val="78148"/>
                </a:schemeClr>
              </a:gs>
              <a:gs pos="33000">
                <a:srgbClr val="552620">
                  <a:alpha val="59016"/>
                </a:srgbClr>
              </a:gs>
              <a:gs pos="59000">
                <a:srgbClr val="BB5D00">
                  <a:alpha val="45711"/>
                </a:srgb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a:extLst>
              <a:ext uri="{FF2B5EF4-FFF2-40B4-BE49-F238E27FC236}">
                <a16:creationId xmlns:a16="http://schemas.microsoft.com/office/drawing/2014/main" id="{46FEFE62-6F9D-41D0-9C17-AAA34EDAAEFE}"/>
              </a:ext>
            </a:extLst>
          </p:cNvPr>
          <p:cNvGraphicFramePr>
            <a:graphicFrameLocks noChangeAspect="1"/>
          </p:cNvGraphicFramePr>
          <p:nvPr userDrawn="1">
            <p:custDataLst>
              <p:tags r:id="rId2"/>
            </p:custDataLst>
            <p:extLst>
              <p:ext uri="{D42A27DB-BD31-4B8C-83A1-F6EECF244321}">
                <p14:modId xmlns:p14="http://schemas.microsoft.com/office/powerpoint/2010/main" val="79019142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241" name="think-cell Slide" r:id="rId5" imgW="592" imgH="595" progId="TCLayout.ActiveDocument.1">
                  <p:embed/>
                </p:oleObj>
              </mc:Choice>
              <mc:Fallback>
                <p:oleObj name="think-cell Slide" r:id="rId5" imgW="592" imgH="595" progId="TCLayout.ActiveDocument.1">
                  <p:embed/>
                  <p:pic>
                    <p:nvPicPr>
                      <p:cNvPr id="5" name="Object 4" hidden="1">
                        <a:extLst>
                          <a:ext uri="{FF2B5EF4-FFF2-40B4-BE49-F238E27FC236}">
                            <a16:creationId xmlns:a16="http://schemas.microsoft.com/office/drawing/2014/main" id="{46FEFE62-6F9D-41D0-9C17-AAA34EDAAEFE}"/>
                          </a:ext>
                        </a:extLst>
                      </p:cNvPr>
                      <p:cNvPicPr/>
                      <p:nvPr/>
                    </p:nvPicPr>
                    <p:blipFill>
                      <a:blip r:embed="rId6"/>
                      <a:stretch>
                        <a:fillRect/>
                      </a:stretch>
                    </p:blipFill>
                    <p:spPr>
                      <a:xfrm>
                        <a:off x="1191" y="1588"/>
                        <a:ext cx="1191"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872925A-36CF-4822-B8B6-8516BC564653}"/>
              </a:ext>
            </a:extLst>
          </p:cNvPr>
          <p:cNvSpPr/>
          <p:nvPr userDrawn="1"/>
        </p:nvSpPr>
        <p:spPr>
          <a:xfrm>
            <a:off x="0" y="-68580"/>
            <a:ext cx="9144000" cy="1191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897CFAE-2D54-B14C-93BA-05695BD7EA7B}"/>
              </a:ext>
            </a:extLst>
          </p:cNvPr>
          <p:cNvSpPr>
            <a:spLocks noGrp="1"/>
          </p:cNvSpPr>
          <p:nvPr>
            <p:ph type="ctrTitle"/>
          </p:nvPr>
        </p:nvSpPr>
        <p:spPr>
          <a:xfrm>
            <a:off x="685800" y="1296852"/>
            <a:ext cx="7186808" cy="1418262"/>
          </a:xfrm>
          <a:prstGeom prst="rect">
            <a:avLst/>
          </a:prstGeom>
        </p:spPr>
        <p:txBody>
          <a:bodyPr vert="horz" anchor="b">
            <a:normAutofit/>
          </a:bodyPr>
          <a:lstStyle>
            <a:lvl1pPr algn="l">
              <a:defRPr sz="36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6AEC3D-15C1-EF4E-BA0B-4BCF9CA6B8F6}"/>
              </a:ext>
            </a:extLst>
          </p:cNvPr>
          <p:cNvSpPr>
            <a:spLocks noGrp="1"/>
          </p:cNvSpPr>
          <p:nvPr>
            <p:ph type="subTitle" idx="1"/>
          </p:nvPr>
        </p:nvSpPr>
        <p:spPr>
          <a:xfrm>
            <a:off x="685800" y="2799506"/>
            <a:ext cx="7186808" cy="1519237"/>
          </a:xfrm>
          <a:prstGeom prst="rect">
            <a:avLst/>
          </a:prstGeo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7AE88ECE-2157-4F99-AEB7-CD3A31B58C16}"/>
              </a:ext>
            </a:extLst>
          </p:cNvPr>
          <p:cNvSpPr>
            <a:spLocks noGrp="1"/>
          </p:cNvSpPr>
          <p:nvPr>
            <p:ph type="sldNum" sz="quarter" idx="12"/>
          </p:nvPr>
        </p:nvSpPr>
        <p:spPr>
          <a:xfrm>
            <a:off x="8695186" y="6498636"/>
            <a:ext cx="448814"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pic>
        <p:nvPicPr>
          <p:cNvPr id="14" name="Picture 13" descr="A picture containing text, clipart&#10;&#10;Description automatically generated">
            <a:extLst>
              <a:ext uri="{FF2B5EF4-FFF2-40B4-BE49-F238E27FC236}">
                <a16:creationId xmlns:a16="http://schemas.microsoft.com/office/drawing/2014/main" id="{D03C108B-FFB4-4DD7-95C1-A9FCAEB5426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991814" y="4788061"/>
            <a:ext cx="1955179" cy="559491"/>
          </a:xfrm>
          <a:prstGeom prst="rect">
            <a:avLst/>
          </a:prstGeom>
        </p:spPr>
      </p:pic>
      <p:pic>
        <p:nvPicPr>
          <p:cNvPr id="17" name="Picture 16">
            <a:extLst>
              <a:ext uri="{FF2B5EF4-FFF2-40B4-BE49-F238E27FC236}">
                <a16:creationId xmlns:a16="http://schemas.microsoft.com/office/drawing/2014/main" id="{2A454444-7FE2-4AC0-82CB-560AB8C7DBBE}"/>
              </a:ext>
            </a:extLst>
          </p:cNvPr>
          <p:cNvPicPr>
            <a:picLocks noChangeAspect="1"/>
          </p:cNvPicPr>
          <p:nvPr userDrawn="1"/>
        </p:nvPicPr>
        <p:blipFill>
          <a:blip r:embed="rId8"/>
          <a:stretch>
            <a:fillRect/>
          </a:stretch>
        </p:blipFill>
        <p:spPr>
          <a:xfrm>
            <a:off x="374767" y="404535"/>
            <a:ext cx="3165507" cy="194715"/>
          </a:xfrm>
          <a:prstGeom prst="rect">
            <a:avLst/>
          </a:prstGeom>
        </p:spPr>
      </p:pic>
    </p:spTree>
    <p:extLst>
      <p:ext uri="{BB962C8B-B14F-4D97-AF65-F5344CB8AC3E}">
        <p14:creationId xmlns:p14="http://schemas.microsoft.com/office/powerpoint/2010/main" val="35765926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 Id="rId27"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33C3C15-431A-4959-8649-43AA52F84624}"/>
              </a:ext>
            </a:extLst>
          </p:cNvPr>
          <p:cNvGraphicFramePr>
            <a:graphicFrameLocks noChangeAspect="1"/>
          </p:cNvGraphicFramePr>
          <p:nvPr userDrawn="1">
            <p:custDataLst>
              <p:tags r:id="rId23"/>
            </p:custDataLst>
            <p:extLst>
              <p:ext uri="{D42A27DB-BD31-4B8C-83A1-F6EECF244321}">
                <p14:modId xmlns:p14="http://schemas.microsoft.com/office/powerpoint/2010/main" val="3244066809"/>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25" name="think-cell Slide" r:id="rId24" imgW="592" imgH="595" progId="TCLayout.ActiveDocument.1">
                  <p:embed/>
                </p:oleObj>
              </mc:Choice>
              <mc:Fallback>
                <p:oleObj name="think-cell Slide" r:id="rId24" imgW="592" imgH="595" progId="TCLayout.ActiveDocument.1">
                  <p:embed/>
                  <p:pic>
                    <p:nvPicPr>
                      <p:cNvPr id="3" name="Object 2" hidden="1">
                        <a:extLst>
                          <a:ext uri="{FF2B5EF4-FFF2-40B4-BE49-F238E27FC236}">
                            <a16:creationId xmlns:a16="http://schemas.microsoft.com/office/drawing/2014/main" id="{E33C3C15-431A-4959-8649-43AA52F84624}"/>
                          </a:ext>
                        </a:extLst>
                      </p:cNvPr>
                      <p:cNvPicPr/>
                      <p:nvPr/>
                    </p:nvPicPr>
                    <p:blipFill>
                      <a:blip r:embed="rId25"/>
                      <a:stretch>
                        <a:fillRect/>
                      </a:stretch>
                    </p:blipFill>
                    <p:spPr>
                      <a:xfrm>
                        <a:off x="1191" y="1588"/>
                        <a:ext cx="1191"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0782C2B-A5A0-C04D-9DA5-74DC61FF2DA6}"/>
              </a:ext>
            </a:extLst>
          </p:cNvPr>
          <p:cNvSpPr>
            <a:spLocks noGrp="1"/>
          </p:cNvSpPr>
          <p:nvPr>
            <p:ph type="dt" sz="half" idx="2"/>
          </p:nvPr>
        </p:nvSpPr>
        <p:spPr>
          <a:xfrm>
            <a:off x="587088" y="6493999"/>
            <a:ext cx="2057400" cy="365125"/>
          </a:xfrm>
          <a:prstGeom prst="rect">
            <a:avLst/>
          </a:prstGeom>
        </p:spPr>
        <p:txBody>
          <a:bodyPr vert="horz" lIns="91440" tIns="45720" rIns="91440" bIns="45720" rtlCol="0" anchor="ctr"/>
          <a:lstStyle>
            <a:lvl1pPr algn="l">
              <a:defRPr sz="1200">
                <a:solidFill>
                  <a:schemeClr val="tx1">
                    <a:tint val="75000"/>
                  </a:schemeClr>
                </a:solidFill>
                <a:latin typeface="D-DIN" panose="020B0504030202030204" pitchFamily="34" charset="77"/>
              </a:defRPr>
            </a:lvl1pPr>
          </a:lstStyle>
          <a:p>
            <a:endParaRPr lang="en-US"/>
          </a:p>
        </p:txBody>
      </p:sp>
      <p:sp>
        <p:nvSpPr>
          <p:cNvPr id="5" name="Footer Placeholder 4">
            <a:extLst>
              <a:ext uri="{FF2B5EF4-FFF2-40B4-BE49-F238E27FC236}">
                <a16:creationId xmlns:a16="http://schemas.microsoft.com/office/drawing/2014/main" id="{58023D4F-DAE9-EC46-99AC-2115C96A986A}"/>
              </a:ext>
            </a:extLst>
          </p:cNvPr>
          <p:cNvSpPr>
            <a:spLocks noGrp="1"/>
          </p:cNvSpPr>
          <p:nvPr>
            <p:ph type="ftr" sz="quarter" idx="3"/>
          </p:nvPr>
        </p:nvSpPr>
        <p:spPr>
          <a:xfrm>
            <a:off x="3028950" y="6493999"/>
            <a:ext cx="3086100" cy="365125"/>
          </a:xfrm>
          <a:prstGeom prst="rect">
            <a:avLst/>
          </a:prstGeom>
        </p:spPr>
        <p:txBody>
          <a:bodyPr vert="horz" lIns="91440" tIns="45720" rIns="91440" bIns="45720" rtlCol="0" anchor="ctr"/>
          <a:lstStyle>
            <a:lvl1pPr algn="ctr">
              <a:defRPr sz="1200">
                <a:solidFill>
                  <a:schemeClr val="tx1">
                    <a:tint val="75000"/>
                  </a:schemeClr>
                </a:solidFill>
                <a:latin typeface="D-DIN" panose="020B0504030202030204" pitchFamily="34" charset="77"/>
              </a:defRPr>
            </a:lvl1pPr>
          </a:lstStyle>
          <a:p>
            <a:endParaRPr lang="en-US"/>
          </a:p>
        </p:txBody>
      </p:sp>
      <p:sp>
        <p:nvSpPr>
          <p:cNvPr id="16" name="Slide Number Placeholder 5">
            <a:extLst>
              <a:ext uri="{FF2B5EF4-FFF2-40B4-BE49-F238E27FC236}">
                <a16:creationId xmlns:a16="http://schemas.microsoft.com/office/drawing/2014/main" id="{00C6049B-E1EB-4A95-A30D-EB673A781747}"/>
              </a:ext>
            </a:extLst>
          </p:cNvPr>
          <p:cNvSpPr>
            <a:spLocks noGrp="1"/>
          </p:cNvSpPr>
          <p:nvPr>
            <p:ph type="sldNum" sz="quarter" idx="4"/>
          </p:nvPr>
        </p:nvSpPr>
        <p:spPr>
          <a:xfrm>
            <a:off x="8695186" y="6498636"/>
            <a:ext cx="448814" cy="359365"/>
          </a:xfrm>
          <a:prstGeom prst="rect">
            <a:avLst/>
          </a:prstGeom>
        </p:spPr>
        <p:txBody>
          <a:bodyPr/>
          <a:lstStyle>
            <a:lvl1pPr>
              <a:defRPr sz="1000">
                <a:solidFill>
                  <a:srgbClr val="511F11"/>
                </a:solidFill>
                <a:latin typeface="Arial" panose="020B0604020202020204" pitchFamily="34" charset="0"/>
                <a:cs typeface="Arial" panose="020B0604020202020204" pitchFamily="34" charset="0"/>
              </a:defRPr>
            </a:lvl1pPr>
          </a:lstStyle>
          <a:p>
            <a:fld id="{B5EB69C0-7537-C24C-BC67-8B5F238D9475}" type="slidenum">
              <a:rPr lang="en-US" smtClean="0"/>
              <a:pPr/>
              <a:t>‹#›</a:t>
            </a:fld>
            <a:endParaRPr lang="en-US"/>
          </a:p>
        </p:txBody>
      </p:sp>
      <p:sp>
        <p:nvSpPr>
          <p:cNvPr id="6" name="Title Placeholder 1">
            <a:extLst>
              <a:ext uri="{FF2B5EF4-FFF2-40B4-BE49-F238E27FC236}">
                <a16:creationId xmlns:a16="http://schemas.microsoft.com/office/drawing/2014/main" id="{54AD2E87-F416-4650-863C-8B826391AD73}"/>
              </a:ext>
            </a:extLst>
          </p:cNvPr>
          <p:cNvSpPr>
            <a:spLocks noGrp="1"/>
          </p:cNvSpPr>
          <p:nvPr>
            <p:ph type="title"/>
          </p:nvPr>
        </p:nvSpPr>
        <p:spPr>
          <a:xfrm>
            <a:off x="587088" y="365126"/>
            <a:ext cx="7289221" cy="675389"/>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2">
            <a:extLst>
              <a:ext uri="{FF2B5EF4-FFF2-40B4-BE49-F238E27FC236}">
                <a16:creationId xmlns:a16="http://schemas.microsoft.com/office/drawing/2014/main" id="{701A8757-5FEC-47BA-A12B-15160D7A32B2}"/>
              </a:ext>
            </a:extLst>
          </p:cNvPr>
          <p:cNvSpPr>
            <a:spLocks noGrp="1"/>
          </p:cNvSpPr>
          <p:nvPr>
            <p:ph type="body" idx="1"/>
          </p:nvPr>
        </p:nvSpPr>
        <p:spPr>
          <a:xfrm>
            <a:off x="587088" y="1514479"/>
            <a:ext cx="7886700" cy="4662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94D3B83E-ED31-4032-BBFE-64B0F0068BFE}"/>
              </a:ext>
            </a:extLst>
          </p:cNvPr>
          <p:cNvCxnSpPr>
            <a:cxnSpLocks/>
          </p:cNvCxnSpPr>
          <p:nvPr userDrawn="1"/>
        </p:nvCxnSpPr>
        <p:spPr>
          <a:xfrm>
            <a:off x="0" y="1123503"/>
            <a:ext cx="9144000" cy="0"/>
          </a:xfrm>
          <a:prstGeom prst="line">
            <a:avLst/>
          </a:prstGeom>
          <a:ln w="25400">
            <a:solidFill>
              <a:srgbClr val="BB5D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E71B92E-809A-492B-B1AF-E7CDC387BCF9}"/>
              </a:ext>
            </a:extLst>
          </p:cNvPr>
          <p:cNvPicPr>
            <a:picLocks noChangeAspect="1"/>
          </p:cNvPicPr>
          <p:nvPr userDrawn="1"/>
        </p:nvPicPr>
        <p:blipFill rotWithShape="1">
          <a:blip r:embed="rId26"/>
          <a:srcRect t="37332" b="60808"/>
          <a:stretch/>
        </p:blipFill>
        <p:spPr>
          <a:xfrm>
            <a:off x="0" y="0"/>
            <a:ext cx="9144000" cy="294406"/>
          </a:xfrm>
          <a:prstGeom prst="rect">
            <a:avLst/>
          </a:prstGeom>
        </p:spPr>
      </p:pic>
      <p:pic>
        <p:nvPicPr>
          <p:cNvPr id="17" name="Picture 16">
            <a:extLst>
              <a:ext uri="{FF2B5EF4-FFF2-40B4-BE49-F238E27FC236}">
                <a16:creationId xmlns:a16="http://schemas.microsoft.com/office/drawing/2014/main" id="{EE88E63C-2A9D-46D7-B8AA-F6F4B6B3EE01}"/>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3383280" y="74724"/>
            <a:ext cx="2377440" cy="148013"/>
          </a:xfrm>
          <a:prstGeom prst="rect">
            <a:avLst/>
          </a:prstGeom>
        </p:spPr>
      </p:pic>
      <p:pic>
        <p:nvPicPr>
          <p:cNvPr id="19" name="Picture 18">
            <a:extLst>
              <a:ext uri="{FF2B5EF4-FFF2-40B4-BE49-F238E27FC236}">
                <a16:creationId xmlns:a16="http://schemas.microsoft.com/office/drawing/2014/main" id="{BC534B7A-A3CC-48AE-87BB-7D01FA2FF38D}"/>
              </a:ext>
            </a:extLst>
          </p:cNvPr>
          <p:cNvPicPr>
            <a:picLocks noChangeAspect="1"/>
          </p:cNvPicPr>
          <p:nvPr userDrawn="1"/>
        </p:nvPicPr>
        <p:blipFill>
          <a:blip r:embed="rId28"/>
          <a:srcRect/>
          <a:stretch/>
        </p:blipFill>
        <p:spPr>
          <a:xfrm>
            <a:off x="7925520" y="532153"/>
            <a:ext cx="1136851" cy="318873"/>
          </a:xfrm>
          <a:prstGeom prst="rect">
            <a:avLst/>
          </a:prstGeom>
        </p:spPr>
      </p:pic>
    </p:spTree>
    <p:extLst>
      <p:ext uri="{BB962C8B-B14F-4D97-AF65-F5344CB8AC3E}">
        <p14:creationId xmlns:p14="http://schemas.microsoft.com/office/powerpoint/2010/main" val="2530762699"/>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06" r:id="rId3"/>
    <p:sldLayoutId id="2147483707" r:id="rId4"/>
    <p:sldLayoutId id="2147483741" r:id="rId5"/>
    <p:sldLayoutId id="2147483733" r:id="rId6"/>
    <p:sldLayoutId id="2147483708" r:id="rId7"/>
    <p:sldLayoutId id="2147483709" r:id="rId8"/>
    <p:sldLayoutId id="2147483712" r:id="rId9"/>
    <p:sldLayoutId id="2147483719" r:id="rId10"/>
    <p:sldLayoutId id="2147483725" r:id="rId11"/>
    <p:sldLayoutId id="2147483726" r:id="rId12"/>
    <p:sldLayoutId id="2147483727" r:id="rId13"/>
    <p:sldLayoutId id="2147483731" r:id="rId14"/>
    <p:sldLayoutId id="2147483732" r:id="rId15"/>
    <p:sldLayoutId id="2147483742" r:id="rId16"/>
    <p:sldLayoutId id="2147483743" r:id="rId17"/>
    <p:sldLayoutId id="2147483744" r:id="rId18"/>
    <p:sldLayoutId id="2147483745" r:id="rId19"/>
    <p:sldLayoutId id="2147483746" r:id="rId20"/>
  </p:sldLayoutIdLst>
  <p:hf hdr="0" ftr="0" dt="0"/>
  <p:txStyles>
    <p:titleStyle>
      <a:lvl1pPr algn="l" defTabSz="914400" rtl="0" eaLnBrk="1" latinLnBrk="0" hangingPunct="1">
        <a:lnSpc>
          <a:spcPct val="85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p:titleStyle>
    <p:bodyStyle>
      <a:lvl1pPr marL="231775" indent="-231775" algn="l" defTabSz="914400" rtl="0" eaLnBrk="1" latinLnBrk="0" hangingPunct="1">
        <a:lnSpc>
          <a:spcPct val="90000"/>
        </a:lnSpc>
        <a:spcBef>
          <a:spcPts val="1000"/>
        </a:spcBef>
        <a:buClr>
          <a:srgbClr val="DF572A"/>
        </a:buClr>
        <a:buSzPct val="105000"/>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85750" algn="l" defTabSz="914400" rtl="0" eaLnBrk="1" latinLnBrk="0" hangingPunct="1">
        <a:lnSpc>
          <a:spcPct val="90000"/>
        </a:lnSpc>
        <a:spcBef>
          <a:spcPts val="500"/>
        </a:spcBef>
        <a:buClr>
          <a:srgbClr val="DF572A"/>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F572A"/>
        </a:buClr>
        <a:buFont typeface="Courier New" panose="02070309020205020404" pitchFamily="49" charset="0"/>
        <a:buChar char="o"/>
        <a:defRPr sz="2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F572A"/>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F572A"/>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27_3642C8DC.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0.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vmlDrawing" Target="../drawings/vmlDrawing17.vml"/><Relationship Id="rId6" Type="http://schemas.openxmlformats.org/officeDocument/2006/relationships/image" Target="../media/image41.wmf"/><Relationship Id="rId5" Type="http://schemas.openxmlformats.org/officeDocument/2006/relationships/oleObject" Target="../embeddings/oleObject17.bin"/><Relationship Id="rId4" Type="http://schemas.microsoft.com/office/2018/10/relationships/comments" Target="../comments/modernComment_107_8B62D45B.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DB36-DC34-4F3B-8B50-AF2DAB5E98FE}"/>
              </a:ext>
            </a:extLst>
          </p:cNvPr>
          <p:cNvSpPr>
            <a:spLocks noGrp="1"/>
          </p:cNvSpPr>
          <p:nvPr>
            <p:ph type="ctrTitle"/>
          </p:nvPr>
        </p:nvSpPr>
        <p:spPr/>
        <p:txBody>
          <a:bodyPr/>
          <a:lstStyle/>
          <a:p>
            <a:r>
              <a:rPr lang="en-US"/>
              <a:t>Contractor Safety Meeting</a:t>
            </a:r>
          </a:p>
        </p:txBody>
      </p:sp>
      <p:sp>
        <p:nvSpPr>
          <p:cNvPr id="3" name="Subtitle 2">
            <a:extLst>
              <a:ext uri="{FF2B5EF4-FFF2-40B4-BE49-F238E27FC236}">
                <a16:creationId xmlns:a16="http://schemas.microsoft.com/office/drawing/2014/main" id="{6E030D5C-4C1B-44EF-A602-2D302C14785D}"/>
              </a:ext>
            </a:extLst>
          </p:cNvPr>
          <p:cNvSpPr>
            <a:spLocks noGrp="1"/>
          </p:cNvSpPr>
          <p:nvPr>
            <p:ph type="subTitle" idx="1"/>
          </p:nvPr>
        </p:nvSpPr>
        <p:spPr/>
        <p:txBody>
          <a:bodyPr/>
          <a:lstStyle/>
          <a:p>
            <a:r>
              <a:rPr lang="en-US"/>
              <a:t>February 21, 2023</a:t>
            </a:r>
          </a:p>
        </p:txBody>
      </p:sp>
    </p:spTree>
    <p:extLst>
      <p:ext uri="{BB962C8B-B14F-4D97-AF65-F5344CB8AC3E}">
        <p14:creationId xmlns:p14="http://schemas.microsoft.com/office/powerpoint/2010/main" val="1737022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r>
              <a:rPr lang="en-US" altLang="en-US"/>
              <a:t>Part 50 regulations require operators and contractors to investigate mine accidents and injuries and report to MSHA those per reporting criteria.</a:t>
            </a:r>
          </a:p>
        </p:txBody>
      </p:sp>
      <p:sp>
        <p:nvSpPr>
          <p:cNvPr id="2" name="Title 1"/>
          <p:cNvSpPr>
            <a:spLocks noGrp="1"/>
          </p:cNvSpPr>
          <p:nvPr>
            <p:ph type="title"/>
          </p:nvPr>
        </p:nvSpPr>
        <p:spPr/>
        <p:txBody>
          <a:bodyPr>
            <a:normAutofit/>
          </a:bodyPr>
          <a:lstStyle/>
          <a:p>
            <a:r>
              <a:rPr lang="en-US" sz="2800"/>
              <a:t>What is Part 50?</a:t>
            </a:r>
          </a:p>
        </p:txBody>
      </p:sp>
      <p:sp>
        <p:nvSpPr>
          <p:cNvPr id="4" name="Title 1">
            <a:extLst>
              <a:ext uri="{FF2B5EF4-FFF2-40B4-BE49-F238E27FC236}">
                <a16:creationId xmlns:a16="http://schemas.microsoft.com/office/drawing/2014/main" id="{4E01BC4E-61FA-4CE7-A9FF-122BBE5BBD9D}"/>
              </a:ext>
            </a:extLst>
          </p:cNvPr>
          <p:cNvSpPr txBox="1">
            <a:spLocks/>
          </p:cNvSpPr>
          <p:nvPr/>
        </p:nvSpPr>
        <p:spPr bwMode="auto">
          <a:xfrm>
            <a:off x="458007" y="3016987"/>
            <a:ext cx="7135258" cy="663969"/>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85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US" sz="2400"/>
              <a:t>Why do we have to report?</a:t>
            </a:r>
          </a:p>
        </p:txBody>
      </p:sp>
      <p:pic>
        <p:nvPicPr>
          <p:cNvPr id="5" name="Picture 5" descr="PRISONR">
            <a:extLst>
              <a:ext uri="{FF2B5EF4-FFF2-40B4-BE49-F238E27FC236}">
                <a16:creationId xmlns:a16="http://schemas.microsoft.com/office/drawing/2014/main" id="{49AF7DF6-A279-4C6F-B1B7-C640A7143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085" y="2463762"/>
            <a:ext cx="2789371" cy="257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CA5C1A0-0DE6-4F6E-881F-B55125DCD120}"/>
              </a:ext>
            </a:extLst>
          </p:cNvPr>
          <p:cNvSpPr txBox="1"/>
          <p:nvPr/>
        </p:nvSpPr>
        <p:spPr>
          <a:xfrm>
            <a:off x="458007" y="3680956"/>
            <a:ext cx="5637402" cy="1908215"/>
          </a:xfrm>
          <a:prstGeom prst="rect">
            <a:avLst/>
          </a:prstGeom>
          <a:noFill/>
        </p:spPr>
        <p:txBody>
          <a:bodyPr wrap="square" rtlCol="0">
            <a:spAutoFit/>
          </a:bodyPr>
          <a:lstStyle/>
          <a:p>
            <a:r>
              <a:rPr lang="en-US" altLang="en-US" sz="2000"/>
              <a:t>Required so MSHA may evaluate and develop mine safety and health standards and programs. </a:t>
            </a:r>
          </a:p>
          <a:p>
            <a:endParaRPr lang="en-US" altLang="en-US" sz="2000"/>
          </a:p>
          <a:p>
            <a:r>
              <a:rPr lang="en-US" altLang="en-US" sz="2000"/>
              <a:t>Failure to report may result in citations and monetary assessments.</a:t>
            </a:r>
          </a:p>
          <a:p>
            <a:endParaRPr lang="en-US"/>
          </a:p>
        </p:txBody>
      </p:sp>
    </p:spTree>
    <p:extLst>
      <p:ext uri="{BB962C8B-B14F-4D97-AF65-F5344CB8AC3E}">
        <p14:creationId xmlns:p14="http://schemas.microsoft.com/office/powerpoint/2010/main" val="1562818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152401" y="1196789"/>
            <a:ext cx="8646160" cy="4137211"/>
          </a:xfrm>
        </p:spPr>
        <p:txBody>
          <a:bodyPr>
            <a:normAutofit fontScale="92500" lnSpcReduction="10000"/>
          </a:bodyPr>
          <a:lstStyle/>
          <a:p>
            <a:r>
              <a:rPr lang="en-US" altLang="en-US" sz="2000"/>
              <a:t>Any injury to an employee which occurs at a mine.  Reportable if any of the following:</a:t>
            </a:r>
          </a:p>
          <a:p>
            <a:endParaRPr lang="en-US" altLang="en-US" sz="2000"/>
          </a:p>
          <a:p>
            <a:pPr lvl="1"/>
            <a:r>
              <a:rPr lang="en-US" altLang="en-US" sz="2000"/>
              <a:t>Requires medical treatment</a:t>
            </a:r>
            <a:br>
              <a:rPr lang="en-US" altLang="en-US" sz="2000"/>
            </a:br>
            <a:endParaRPr lang="en-US" altLang="en-US" sz="2000"/>
          </a:p>
          <a:p>
            <a:pPr lvl="1"/>
            <a:r>
              <a:rPr lang="en-US" altLang="en-US" sz="2000"/>
              <a:t>Results in death or loss of consciousness</a:t>
            </a:r>
            <a:br>
              <a:rPr lang="en-US" altLang="en-US" sz="2000"/>
            </a:br>
            <a:endParaRPr lang="en-US" altLang="en-US" sz="2000"/>
          </a:p>
          <a:p>
            <a:pPr lvl="1"/>
            <a:r>
              <a:rPr lang="en-US" altLang="en-US" sz="2000"/>
              <a:t>Results in the inability of the injured person </a:t>
            </a:r>
            <a:r>
              <a:rPr lang="en-US" altLang="en-US" sz="2000" u="sng"/>
              <a:t>to perform all the job duties required by the job </a:t>
            </a:r>
            <a:br>
              <a:rPr lang="en-US" altLang="en-US" sz="2000" u="sng"/>
            </a:br>
            <a:endParaRPr lang="en-US" altLang="en-US" sz="2000" u="sng"/>
          </a:p>
          <a:p>
            <a:pPr lvl="1"/>
            <a:r>
              <a:rPr lang="en-US" altLang="en-US" sz="2000"/>
              <a:t>Requires injured person to be temporarily assigned to other duties</a:t>
            </a:r>
            <a:br>
              <a:rPr lang="en-US" altLang="en-US" sz="2000"/>
            </a:br>
            <a:endParaRPr lang="en-US" altLang="en-US" sz="2000"/>
          </a:p>
          <a:p>
            <a:pPr lvl="1"/>
            <a:r>
              <a:rPr lang="en-US" altLang="en-US" sz="2000"/>
              <a:t>Requires injured person to be transferred to another job</a:t>
            </a:r>
            <a:br>
              <a:rPr lang="en-US" altLang="en-US" sz="2000"/>
            </a:br>
            <a:endParaRPr lang="en-US" altLang="en-US" sz="2000"/>
          </a:p>
          <a:p>
            <a:pPr lvl="1"/>
            <a:r>
              <a:rPr lang="en-US" altLang="en-US" sz="2000"/>
              <a:t>Requires injured person to be terminated.</a:t>
            </a:r>
          </a:p>
        </p:txBody>
      </p:sp>
      <p:sp>
        <p:nvSpPr>
          <p:cNvPr id="2" name="Title 1"/>
          <p:cNvSpPr>
            <a:spLocks noGrp="1"/>
          </p:cNvSpPr>
          <p:nvPr>
            <p:ph type="title"/>
          </p:nvPr>
        </p:nvSpPr>
        <p:spPr>
          <a:xfrm>
            <a:off x="373728" y="403628"/>
            <a:ext cx="7289221" cy="675389"/>
          </a:xfrm>
        </p:spPr>
        <p:txBody>
          <a:bodyPr/>
          <a:lstStyle/>
          <a:p>
            <a:r>
              <a:rPr lang="en-US"/>
              <a:t>Occupational Injury</a:t>
            </a:r>
          </a:p>
        </p:txBody>
      </p:sp>
      <p:sp>
        <p:nvSpPr>
          <p:cNvPr id="4" name="TextBox 3">
            <a:extLst>
              <a:ext uri="{FF2B5EF4-FFF2-40B4-BE49-F238E27FC236}">
                <a16:creationId xmlns:a16="http://schemas.microsoft.com/office/drawing/2014/main" id="{F28D0095-9092-42D5-A446-DBBA2EBC8277}"/>
              </a:ext>
            </a:extLst>
          </p:cNvPr>
          <p:cNvSpPr txBox="1"/>
          <p:nvPr/>
        </p:nvSpPr>
        <p:spPr>
          <a:xfrm>
            <a:off x="450866" y="5569544"/>
            <a:ext cx="8456287" cy="923330"/>
          </a:xfrm>
          <a:prstGeom prst="rect">
            <a:avLst/>
          </a:prstGeom>
          <a:noFill/>
        </p:spPr>
        <p:txBody>
          <a:bodyPr wrap="square" lIns="91440" tIns="45720" rIns="91440" bIns="45720" rtlCol="0" anchor="t">
            <a:spAutoFit/>
          </a:bodyPr>
          <a:lstStyle/>
          <a:p>
            <a:r>
              <a:rPr lang="en-US" altLang="en-US" u="sng"/>
              <a:t>Occupational illness</a:t>
            </a:r>
            <a:r>
              <a:rPr lang="en-US" altLang="en-US"/>
              <a:t>: An illness or disease of an employee.  The illness is reportable if it </a:t>
            </a:r>
            <a:r>
              <a:rPr lang="en-US" altLang="en-US" u="sng"/>
              <a:t>MAY</a:t>
            </a:r>
            <a:r>
              <a:rPr lang="en-US" altLang="en-US"/>
              <a:t> have resulted from work or exposure at a mine or was an illness for which an award of compensation was made</a:t>
            </a:r>
            <a:endParaRPr lang="en-US"/>
          </a:p>
        </p:txBody>
      </p:sp>
    </p:spTree>
    <p:extLst>
      <p:ext uri="{BB962C8B-B14F-4D97-AF65-F5344CB8AC3E}">
        <p14:creationId xmlns:p14="http://schemas.microsoft.com/office/powerpoint/2010/main" val="3848701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Immediately Reportable to MSHA</a:t>
            </a:r>
          </a:p>
        </p:txBody>
      </p:sp>
      <p:pic>
        <p:nvPicPr>
          <p:cNvPr id="6" name="Picture 5">
            <a:extLst>
              <a:ext uri="{FF2B5EF4-FFF2-40B4-BE49-F238E27FC236}">
                <a16:creationId xmlns:a16="http://schemas.microsoft.com/office/drawing/2014/main" id="{101F5E75-B723-4420-B16D-6F9B28829134}"/>
              </a:ext>
            </a:extLst>
          </p:cNvPr>
          <p:cNvPicPr>
            <a:picLocks noChangeAspect="1"/>
          </p:cNvPicPr>
          <p:nvPr/>
        </p:nvPicPr>
        <p:blipFill>
          <a:blip r:embed="rId3"/>
          <a:stretch>
            <a:fillRect/>
          </a:stretch>
        </p:blipFill>
        <p:spPr>
          <a:xfrm>
            <a:off x="1418085" y="1180008"/>
            <a:ext cx="6307830" cy="5510212"/>
          </a:xfrm>
          <a:prstGeom prst="rect">
            <a:avLst/>
          </a:prstGeom>
          <a:ln>
            <a:solidFill>
              <a:schemeClr val="tx1"/>
            </a:solidFill>
          </a:ln>
        </p:spPr>
      </p:pic>
    </p:spTree>
    <p:extLst>
      <p:ext uri="{BB962C8B-B14F-4D97-AF65-F5344CB8AC3E}">
        <p14:creationId xmlns:p14="http://schemas.microsoft.com/office/powerpoint/2010/main" val="3102048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335560" y="1546783"/>
            <a:ext cx="8289328" cy="3950843"/>
          </a:xfrm>
        </p:spPr>
        <p:txBody>
          <a:bodyPr>
            <a:normAutofit fontScale="92500"/>
          </a:bodyPr>
          <a:lstStyle/>
          <a:p>
            <a:r>
              <a:rPr lang="en-US" altLang="en-US"/>
              <a:t>Medically treated injuries ARE reportable.</a:t>
            </a:r>
            <a:br>
              <a:rPr lang="en-US" altLang="en-US"/>
            </a:br>
            <a:endParaRPr lang="en-US" altLang="en-US"/>
          </a:p>
          <a:p>
            <a:r>
              <a:rPr lang="en-US" altLang="en-US"/>
              <a:t>First aid injuries are NOT reportable provided there are no lost workdays, restricted work activity, or transfer because of the injury.</a:t>
            </a:r>
          </a:p>
          <a:p>
            <a:endParaRPr lang="en-US" altLang="en-US"/>
          </a:p>
          <a:p>
            <a:pPr>
              <a:lnSpc>
                <a:spcPct val="120000"/>
              </a:lnSpc>
            </a:pPr>
            <a:r>
              <a:rPr lang="en-US" altLang="en-US"/>
              <a:t>7000-1) </a:t>
            </a:r>
          </a:p>
          <a:p>
            <a:pPr lvl="1">
              <a:lnSpc>
                <a:spcPct val="120000"/>
              </a:lnSpc>
            </a:pPr>
            <a:r>
              <a:rPr lang="en-US" altLang="en-US"/>
              <a:t>Must be completed and submitted within 10 working days</a:t>
            </a:r>
          </a:p>
          <a:p>
            <a:pPr lvl="1">
              <a:lnSpc>
                <a:spcPct val="120000"/>
              </a:lnSpc>
            </a:pPr>
            <a:r>
              <a:rPr lang="en-US" altLang="en-US"/>
              <a:t>Must be retained at mine for 5 years</a:t>
            </a:r>
          </a:p>
          <a:p>
            <a:endParaRPr lang="en-US" altLang="en-US"/>
          </a:p>
        </p:txBody>
      </p:sp>
      <p:sp>
        <p:nvSpPr>
          <p:cNvPr id="2" name="Title 1"/>
          <p:cNvSpPr>
            <a:spLocks noGrp="1"/>
          </p:cNvSpPr>
          <p:nvPr>
            <p:ph type="title"/>
          </p:nvPr>
        </p:nvSpPr>
        <p:spPr/>
        <p:txBody>
          <a:bodyPr/>
          <a:lstStyle/>
          <a:p>
            <a:r>
              <a:rPr lang="en-US"/>
              <a:t>Medical Treatment and First Aid</a:t>
            </a:r>
          </a:p>
        </p:txBody>
      </p:sp>
    </p:spTree>
    <p:extLst>
      <p:ext uri="{BB962C8B-B14F-4D97-AF65-F5344CB8AC3E}">
        <p14:creationId xmlns:p14="http://schemas.microsoft.com/office/powerpoint/2010/main" val="1536321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609600" y="1594449"/>
            <a:ext cx="7772400" cy="4800600"/>
          </a:xfrm>
        </p:spPr>
        <p:txBody>
          <a:bodyPr/>
          <a:lstStyle/>
          <a:p>
            <a:r>
              <a:rPr lang="en-US" altLang="en-US"/>
              <a:t>One time treatment and subsequent observation of minor scratches, cuts, burns, splinters, and so forth, which do not ordinarily require medical care.</a:t>
            </a:r>
            <a:br>
              <a:rPr lang="en-US" altLang="en-US"/>
            </a:br>
            <a:endParaRPr lang="en-US" altLang="en-US"/>
          </a:p>
          <a:p>
            <a:r>
              <a:rPr lang="en-US" altLang="en-US"/>
              <a:t>Remember, first aid can be administered by a physician or another medical person, and medical treatment can be administered by someone other than a physician.</a:t>
            </a:r>
          </a:p>
        </p:txBody>
      </p:sp>
      <p:sp>
        <p:nvSpPr>
          <p:cNvPr id="2" name="Title 1"/>
          <p:cNvSpPr>
            <a:spLocks noGrp="1"/>
          </p:cNvSpPr>
          <p:nvPr>
            <p:ph type="title"/>
          </p:nvPr>
        </p:nvSpPr>
        <p:spPr/>
        <p:txBody>
          <a:bodyPr/>
          <a:lstStyle/>
          <a:p>
            <a:r>
              <a:rPr lang="en-US"/>
              <a:t>What is First Aid?</a:t>
            </a:r>
          </a:p>
        </p:txBody>
      </p:sp>
      <p:pic>
        <p:nvPicPr>
          <p:cNvPr id="4" name="Picture 3">
            <a:extLst>
              <a:ext uri="{FF2B5EF4-FFF2-40B4-BE49-F238E27FC236}">
                <a16:creationId xmlns:a16="http://schemas.microsoft.com/office/drawing/2014/main" id="{3DD411FE-97E9-4793-B988-DAA3910642EE}"/>
              </a:ext>
            </a:extLst>
          </p:cNvPr>
          <p:cNvPicPr>
            <a:picLocks noChangeAspect="1"/>
          </p:cNvPicPr>
          <p:nvPr/>
        </p:nvPicPr>
        <p:blipFill>
          <a:blip r:embed="rId3"/>
          <a:stretch>
            <a:fillRect/>
          </a:stretch>
        </p:blipFill>
        <p:spPr>
          <a:xfrm>
            <a:off x="3967943" y="4219661"/>
            <a:ext cx="4064952" cy="2267999"/>
          </a:xfrm>
          <a:prstGeom prst="rect">
            <a:avLst/>
          </a:prstGeom>
        </p:spPr>
      </p:pic>
    </p:spTree>
    <p:extLst>
      <p:ext uri="{BB962C8B-B14F-4D97-AF65-F5344CB8AC3E}">
        <p14:creationId xmlns:p14="http://schemas.microsoft.com/office/powerpoint/2010/main" val="4022207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586113" y="1519519"/>
            <a:ext cx="4986997" cy="4464423"/>
          </a:xfrm>
        </p:spPr>
        <p:txBody>
          <a:bodyPr/>
          <a:lstStyle/>
          <a:p>
            <a:r>
              <a:rPr lang="en-US" altLang="en-US"/>
              <a:t>Suturing (stitching) of any wound.</a:t>
            </a:r>
            <a:br>
              <a:rPr lang="en-US" altLang="en-US"/>
            </a:br>
            <a:endParaRPr lang="en-US" altLang="en-US"/>
          </a:p>
          <a:p>
            <a:r>
              <a:rPr lang="en-US" altLang="en-US"/>
              <a:t>Treatment of fractures.</a:t>
            </a:r>
            <a:br>
              <a:rPr lang="en-US" altLang="en-US"/>
            </a:br>
            <a:endParaRPr lang="en-US" altLang="en-US"/>
          </a:p>
          <a:p>
            <a:r>
              <a:rPr lang="en-US" altLang="en-US"/>
              <a:t>Application of a cast, splint, or other means of immobilizing an injured part of the body.</a:t>
            </a:r>
          </a:p>
          <a:p>
            <a:endParaRPr lang="en-US" altLang="en-US"/>
          </a:p>
        </p:txBody>
      </p:sp>
      <p:sp>
        <p:nvSpPr>
          <p:cNvPr id="6" name="Title 1"/>
          <p:cNvSpPr>
            <a:spLocks noGrp="1"/>
          </p:cNvSpPr>
          <p:nvPr>
            <p:ph type="title"/>
          </p:nvPr>
        </p:nvSpPr>
        <p:spPr/>
        <p:txBody>
          <a:bodyPr/>
          <a:lstStyle/>
          <a:p>
            <a:r>
              <a:rPr lang="en-US"/>
              <a:t>Medical Treatment</a:t>
            </a:r>
          </a:p>
        </p:txBody>
      </p:sp>
      <p:pic>
        <p:nvPicPr>
          <p:cNvPr id="34820" name="Picture 5" descr="C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131" y="1073944"/>
            <a:ext cx="2674937"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68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586113" y="1519519"/>
            <a:ext cx="4988979" cy="5046819"/>
          </a:xfrm>
        </p:spPr>
        <p:txBody>
          <a:bodyPr>
            <a:normAutofit/>
          </a:bodyPr>
          <a:lstStyle/>
          <a:p>
            <a:r>
              <a:rPr lang="en-US" altLang="en-US"/>
              <a:t>Treatment of an infection resulting from work injury.</a:t>
            </a:r>
          </a:p>
          <a:p>
            <a:r>
              <a:rPr lang="en-US" altLang="en-US"/>
              <a:t>Treatment of  a bruise by the drainage of blood.</a:t>
            </a:r>
          </a:p>
          <a:p>
            <a:r>
              <a:rPr lang="en-US" altLang="en-US"/>
              <a:t>Surgical debridement (the removal of foreign material and dead or contaminated tissue).</a:t>
            </a:r>
          </a:p>
          <a:p>
            <a:r>
              <a:rPr lang="en-US" altLang="en-US"/>
              <a:t>Treatment of abrasions that occur at greater than full skin depth.</a:t>
            </a:r>
          </a:p>
          <a:p>
            <a:r>
              <a:rPr lang="en-US" altLang="en-US"/>
              <a:t>Treatment of second- and third-degree burns is almost always medical treatment.</a:t>
            </a:r>
          </a:p>
          <a:p>
            <a:endParaRPr lang="en-US" altLang="en-US"/>
          </a:p>
        </p:txBody>
      </p:sp>
      <p:sp>
        <p:nvSpPr>
          <p:cNvPr id="6" name="Title 1"/>
          <p:cNvSpPr>
            <a:spLocks noGrp="1"/>
          </p:cNvSpPr>
          <p:nvPr>
            <p:ph type="title"/>
          </p:nvPr>
        </p:nvSpPr>
        <p:spPr/>
        <p:txBody>
          <a:bodyPr/>
          <a:lstStyle/>
          <a:p>
            <a:r>
              <a:rPr lang="en-US"/>
              <a:t>Medical Treatment</a:t>
            </a:r>
          </a:p>
        </p:txBody>
      </p:sp>
      <p:pic>
        <p:nvPicPr>
          <p:cNvPr id="36868" name="Picture 5" descr="BLOO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092" y="2134374"/>
            <a:ext cx="3301231" cy="209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154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normAutofit/>
          </a:bodyPr>
          <a:lstStyle/>
          <a:p>
            <a:r>
              <a:rPr lang="en-US" altLang="en-US"/>
              <a:t>First Aid Treatment</a:t>
            </a:r>
          </a:p>
          <a:p>
            <a:pPr lvl="1"/>
            <a:r>
              <a:rPr lang="en-US" altLang="en-US"/>
              <a:t>Limited to cleaning a wound, soaking, applying antiseptics, nonprescription medication and bandages on the first visit. Includes follow-up visits to change dressing or bandage.</a:t>
            </a:r>
          </a:p>
          <a:p>
            <a:pPr lvl="1"/>
            <a:endParaRPr lang="en-US" altLang="en-US"/>
          </a:p>
          <a:p>
            <a:pPr lvl="1"/>
            <a:endParaRPr lang="en-US" altLang="en-US"/>
          </a:p>
          <a:p>
            <a:r>
              <a:rPr lang="en-US" altLang="en-US" sz="2200"/>
              <a:t>Medical Treatment</a:t>
            </a:r>
          </a:p>
          <a:p>
            <a:pPr lvl="1"/>
            <a:r>
              <a:rPr lang="en-US" altLang="en-US" sz="2200"/>
              <a:t>Includes examination for removal of imbedded foreign material, multiple soakings, whirlpool treatment, treatment of infection, or other professional treatments and any treatment involving more than a minor, spot-type injury.</a:t>
            </a:r>
          </a:p>
          <a:p>
            <a:pPr lvl="1"/>
            <a:endParaRPr lang="en-US" altLang="en-US"/>
          </a:p>
        </p:txBody>
      </p:sp>
      <p:sp>
        <p:nvSpPr>
          <p:cNvPr id="2" name="Title 1"/>
          <p:cNvSpPr>
            <a:spLocks noGrp="1"/>
          </p:cNvSpPr>
          <p:nvPr>
            <p:ph type="title"/>
          </p:nvPr>
        </p:nvSpPr>
        <p:spPr/>
        <p:txBody>
          <a:bodyPr/>
          <a:lstStyle/>
          <a:p>
            <a:r>
              <a:rPr lang="en-US"/>
              <a:t>Abrasion</a:t>
            </a:r>
          </a:p>
        </p:txBody>
      </p:sp>
      <p:pic>
        <p:nvPicPr>
          <p:cNvPr id="40964" name="Picture 4" descr="BA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3486" y="2803782"/>
            <a:ext cx="2124401" cy="165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790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586113" y="1519519"/>
            <a:ext cx="5494647" cy="4464423"/>
          </a:xfrm>
        </p:spPr>
        <p:txBody>
          <a:bodyPr/>
          <a:lstStyle/>
          <a:p>
            <a:r>
              <a:rPr lang="en-US" altLang="en-US"/>
              <a:t>First Aid Treatment</a:t>
            </a:r>
          </a:p>
          <a:p>
            <a:pPr lvl="1"/>
            <a:r>
              <a:rPr lang="en-US" altLang="en-US"/>
              <a:t>Limited to a single soaking or application of cold compresses, and follow-up visits if they are limited only to observation.</a:t>
            </a:r>
          </a:p>
          <a:p>
            <a:pPr lvl="1"/>
            <a:endParaRPr lang="en-US" altLang="en-US"/>
          </a:p>
          <a:p>
            <a:r>
              <a:rPr lang="en-US" altLang="en-US"/>
              <a:t>Medical Treatment</a:t>
            </a:r>
          </a:p>
          <a:p>
            <a:pPr lvl="1"/>
            <a:r>
              <a:rPr lang="en-US" altLang="en-US"/>
              <a:t>Includes multiple soakings, draining of collected blood, or other treatment beyond mere observation</a:t>
            </a:r>
          </a:p>
          <a:p>
            <a:pPr lvl="1"/>
            <a:endParaRPr lang="en-US" altLang="en-US"/>
          </a:p>
          <a:p>
            <a:pPr lvl="1"/>
            <a:endParaRPr lang="en-US" altLang="en-US"/>
          </a:p>
          <a:p>
            <a:pPr lvl="1"/>
            <a:endParaRPr lang="en-US" altLang="en-US"/>
          </a:p>
        </p:txBody>
      </p:sp>
      <p:sp>
        <p:nvSpPr>
          <p:cNvPr id="3" name="Title 2"/>
          <p:cNvSpPr>
            <a:spLocks noGrp="1"/>
          </p:cNvSpPr>
          <p:nvPr>
            <p:ph type="title"/>
          </p:nvPr>
        </p:nvSpPr>
        <p:spPr/>
        <p:txBody>
          <a:bodyPr/>
          <a:lstStyle/>
          <a:p>
            <a:r>
              <a:rPr lang="en-US"/>
              <a:t>Bruises</a:t>
            </a:r>
          </a:p>
        </p:txBody>
      </p:sp>
      <p:pic>
        <p:nvPicPr>
          <p:cNvPr id="18434" name="Picture 2" descr="Royalty Free Dislocation Clip Art, Vector Images &amp; Illustrations - iStock">
            <a:extLst>
              <a:ext uri="{FF2B5EF4-FFF2-40B4-BE49-F238E27FC236}">
                <a16:creationId xmlns:a16="http://schemas.microsoft.com/office/drawing/2014/main" id="{321D0A06-5FE6-41ED-8B8D-59A1534FF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313" y="1890779"/>
            <a:ext cx="2313574"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14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586113" y="1519519"/>
            <a:ext cx="7929237" cy="4812701"/>
          </a:xfrm>
        </p:spPr>
        <p:txBody>
          <a:bodyPr>
            <a:normAutofit lnSpcReduction="10000"/>
          </a:bodyPr>
          <a:lstStyle/>
          <a:p>
            <a:r>
              <a:rPr lang="en-US" altLang="en-US"/>
              <a:t>First Aid</a:t>
            </a:r>
          </a:p>
          <a:p>
            <a:pPr lvl="1"/>
            <a:r>
              <a:rPr lang="en-US" altLang="en-US"/>
              <a:t>Limited to cleaning or flushing the surface, soaking, applying cold compresses, antiseptics, and bandaging on the first visit.</a:t>
            </a:r>
          </a:p>
          <a:p>
            <a:pPr lvl="1"/>
            <a:r>
              <a:rPr lang="en-US" altLang="en-US"/>
              <a:t>Follow-up visits are limited to observation, changing bandages, or cleaning.</a:t>
            </a:r>
          </a:p>
          <a:p>
            <a:pPr lvl="1"/>
            <a:r>
              <a:rPr lang="en-US" altLang="en-US"/>
              <a:t>Most first-degree burns only require first aid treatment.</a:t>
            </a:r>
          </a:p>
          <a:p>
            <a:pPr lvl="1"/>
            <a:endParaRPr lang="en-US" altLang="en-US"/>
          </a:p>
          <a:p>
            <a:r>
              <a:rPr lang="en-US" altLang="en-US"/>
              <a:t>Medical Treatment</a:t>
            </a:r>
          </a:p>
          <a:p>
            <a:pPr lvl="1"/>
            <a:r>
              <a:rPr lang="en-US" altLang="en-US"/>
              <a:t>Includes a series of treatments including soaks, whirlpool, skin grafts, and surgical debridement.</a:t>
            </a:r>
          </a:p>
          <a:p>
            <a:pPr lvl="1"/>
            <a:r>
              <a:rPr lang="en-US" altLang="en-US"/>
              <a:t>Most second- and third-degree burns require medical treatment.</a:t>
            </a:r>
          </a:p>
          <a:p>
            <a:pPr lvl="1"/>
            <a:endParaRPr lang="en-US" altLang="en-US"/>
          </a:p>
        </p:txBody>
      </p:sp>
      <p:sp>
        <p:nvSpPr>
          <p:cNvPr id="2" name="Title 1"/>
          <p:cNvSpPr>
            <a:spLocks noGrp="1"/>
          </p:cNvSpPr>
          <p:nvPr>
            <p:ph type="title"/>
          </p:nvPr>
        </p:nvSpPr>
        <p:spPr/>
        <p:txBody>
          <a:bodyPr/>
          <a:lstStyle/>
          <a:p>
            <a:r>
              <a:rPr lang="en-US"/>
              <a:t>Burns, Thermal &amp; Chemical</a:t>
            </a:r>
          </a:p>
        </p:txBody>
      </p:sp>
    </p:spTree>
    <p:extLst>
      <p:ext uri="{BB962C8B-B14F-4D97-AF65-F5344CB8AC3E}">
        <p14:creationId xmlns:p14="http://schemas.microsoft.com/office/powerpoint/2010/main" val="1933384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6198F5E-2B06-4256-98CC-49B68F0E9D77}"/>
              </a:ext>
            </a:extLst>
          </p:cNvPr>
          <p:cNvSpPr>
            <a:spLocks noGrp="1"/>
          </p:cNvSpPr>
          <p:nvPr>
            <p:ph idx="1"/>
          </p:nvPr>
        </p:nvSpPr>
        <p:spPr/>
        <p:txBody>
          <a:bodyPr/>
          <a:lstStyle/>
          <a:p>
            <a:r>
              <a:rPr lang="en-US"/>
              <a:t>Safety Share</a:t>
            </a:r>
          </a:p>
          <a:p>
            <a:r>
              <a:rPr lang="en-US"/>
              <a:t>Environmental Share</a:t>
            </a:r>
          </a:p>
          <a:p>
            <a:r>
              <a:rPr lang="en-US"/>
              <a:t>Safety Performance</a:t>
            </a:r>
          </a:p>
          <a:p>
            <a:r>
              <a:rPr lang="en-US"/>
              <a:t>Part 50 – MSHA Reporting</a:t>
            </a:r>
          </a:p>
          <a:p>
            <a:r>
              <a:rPr lang="en-US"/>
              <a:t>Bluestake</a:t>
            </a:r>
          </a:p>
        </p:txBody>
      </p:sp>
      <p:sp>
        <p:nvSpPr>
          <p:cNvPr id="6" name="Title 5">
            <a:extLst>
              <a:ext uri="{FF2B5EF4-FFF2-40B4-BE49-F238E27FC236}">
                <a16:creationId xmlns:a16="http://schemas.microsoft.com/office/drawing/2014/main" id="{48D33D6B-A61B-4858-BDF7-4F67FF77F3CB}"/>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422952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PLA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216430">
            <a:off x="6061604" y="2211690"/>
            <a:ext cx="29718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noChangeArrowheads="1"/>
          </p:cNvSpPr>
          <p:nvPr>
            <p:ph idx="1"/>
          </p:nvPr>
        </p:nvSpPr>
        <p:spPr>
          <a:xfrm>
            <a:off x="586113" y="1519519"/>
            <a:ext cx="6210927" cy="4464423"/>
          </a:xfrm>
        </p:spPr>
        <p:txBody>
          <a:bodyPr/>
          <a:lstStyle/>
          <a:p>
            <a:r>
              <a:rPr lang="en-US" altLang="en-US"/>
              <a:t>First Aid Treatment</a:t>
            </a:r>
          </a:p>
          <a:p>
            <a:pPr lvl="1"/>
            <a:r>
              <a:rPr lang="en-US" altLang="en-US"/>
              <a:t>Is the same as for abrasions except the application of butterfly closures for cosmetic purposes only may be considered first aid.</a:t>
            </a:r>
          </a:p>
          <a:p>
            <a:pPr lvl="1"/>
            <a:endParaRPr lang="en-US" altLang="en-US"/>
          </a:p>
          <a:p>
            <a:r>
              <a:rPr lang="en-US" altLang="en-US"/>
              <a:t>Medical Treatment</a:t>
            </a:r>
          </a:p>
          <a:p>
            <a:pPr lvl="1"/>
            <a:r>
              <a:rPr lang="en-US" altLang="en-US"/>
              <a:t>sutures / stitches (includes the application of butterfly closures for non-cosmetic purposes), surgical debridement, treatment of infection, or other physician-type treatments.</a:t>
            </a:r>
          </a:p>
          <a:p>
            <a:pPr lvl="1"/>
            <a:endParaRPr lang="en-US" altLang="en-US"/>
          </a:p>
        </p:txBody>
      </p:sp>
      <p:sp>
        <p:nvSpPr>
          <p:cNvPr id="2" name="Title 1"/>
          <p:cNvSpPr>
            <a:spLocks noGrp="1"/>
          </p:cNvSpPr>
          <p:nvPr>
            <p:ph type="title"/>
          </p:nvPr>
        </p:nvSpPr>
        <p:spPr/>
        <p:txBody>
          <a:bodyPr/>
          <a:lstStyle/>
          <a:p>
            <a:r>
              <a:rPr lang="en-US"/>
              <a:t>Cuts and Lacerations</a:t>
            </a:r>
          </a:p>
        </p:txBody>
      </p:sp>
    </p:spTree>
    <p:extLst>
      <p:ext uri="{BB962C8B-B14F-4D97-AF65-F5344CB8AC3E}">
        <p14:creationId xmlns:p14="http://schemas.microsoft.com/office/powerpoint/2010/main" val="1649891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586114" y="1519519"/>
            <a:ext cx="5855194" cy="4866041"/>
          </a:xfrm>
        </p:spPr>
        <p:txBody>
          <a:bodyPr>
            <a:normAutofit lnSpcReduction="10000"/>
          </a:bodyPr>
          <a:lstStyle/>
          <a:p>
            <a:r>
              <a:rPr lang="en-US" altLang="en-US" sz="2200"/>
              <a:t>First Aid Treatment</a:t>
            </a:r>
          </a:p>
          <a:p>
            <a:pPr lvl="1"/>
            <a:r>
              <a:rPr lang="en-US" altLang="en-US" sz="2200"/>
              <a:t>Limited to irrigation, removal of foreign material NOT imbedded in the eye, and application of nonprescription medications.</a:t>
            </a:r>
          </a:p>
          <a:p>
            <a:pPr lvl="1"/>
            <a:r>
              <a:rPr lang="en-US" altLang="en-US" sz="2200"/>
              <a:t>Follow-up visits to a physician are limited to observation only.</a:t>
            </a:r>
          </a:p>
          <a:p>
            <a:pPr lvl="1"/>
            <a:endParaRPr lang="en-US" altLang="en-US" sz="2200"/>
          </a:p>
          <a:p>
            <a:r>
              <a:rPr lang="en-US" altLang="en-US" sz="2200"/>
              <a:t>Medical Treatment</a:t>
            </a:r>
          </a:p>
          <a:p>
            <a:pPr lvl="1"/>
            <a:r>
              <a:rPr lang="en-US" altLang="en-US" sz="2200"/>
              <a:t>Involve removal of imbedded foreign                            objects</a:t>
            </a:r>
          </a:p>
          <a:p>
            <a:pPr lvl="1"/>
            <a:r>
              <a:rPr lang="en-US" altLang="en-US" sz="2200"/>
              <a:t>Use of prescription medications</a:t>
            </a:r>
          </a:p>
          <a:p>
            <a:pPr lvl="1"/>
            <a:r>
              <a:rPr lang="en-US" altLang="en-US" sz="2200"/>
              <a:t>Other than initial treatment or preventative</a:t>
            </a:r>
          </a:p>
          <a:p>
            <a:pPr lvl="1"/>
            <a:r>
              <a:rPr lang="en-US" altLang="en-US" sz="2200"/>
              <a:t>Other physician-type treatment</a:t>
            </a:r>
          </a:p>
          <a:p>
            <a:endParaRPr lang="en-US" altLang="en-US" sz="2200"/>
          </a:p>
        </p:txBody>
      </p:sp>
      <p:sp>
        <p:nvSpPr>
          <p:cNvPr id="2" name="Title 1"/>
          <p:cNvSpPr>
            <a:spLocks noGrp="1"/>
          </p:cNvSpPr>
          <p:nvPr>
            <p:ph type="title"/>
          </p:nvPr>
        </p:nvSpPr>
        <p:spPr/>
        <p:txBody>
          <a:bodyPr/>
          <a:lstStyle/>
          <a:p>
            <a:r>
              <a:rPr lang="en-US"/>
              <a:t>Eye Injuries</a:t>
            </a:r>
          </a:p>
        </p:txBody>
      </p:sp>
      <p:pic>
        <p:nvPicPr>
          <p:cNvPr id="57348" name="Picture 4" descr="EY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561" y="1522641"/>
            <a:ext cx="2017227" cy="199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339A36F-F876-4381-83C2-9BDE1835A395}"/>
              </a:ext>
            </a:extLst>
          </p:cNvPr>
          <p:cNvPicPr>
            <a:picLocks noChangeAspect="1"/>
          </p:cNvPicPr>
          <p:nvPr/>
        </p:nvPicPr>
        <p:blipFill>
          <a:blip r:embed="rId4"/>
          <a:stretch>
            <a:fillRect/>
          </a:stretch>
        </p:blipFill>
        <p:spPr>
          <a:xfrm>
            <a:off x="6441308" y="4280648"/>
            <a:ext cx="2154095" cy="1714483"/>
          </a:xfrm>
          <a:prstGeom prst="rect">
            <a:avLst/>
          </a:prstGeom>
        </p:spPr>
      </p:pic>
    </p:spTree>
    <p:extLst>
      <p:ext uri="{BB962C8B-B14F-4D97-AF65-F5344CB8AC3E}">
        <p14:creationId xmlns:p14="http://schemas.microsoft.com/office/powerpoint/2010/main" val="2402205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586114" y="1519519"/>
            <a:ext cx="5448926" cy="4464423"/>
          </a:xfrm>
        </p:spPr>
        <p:txBody>
          <a:bodyPr/>
          <a:lstStyle/>
          <a:p>
            <a:r>
              <a:rPr lang="en-US" altLang="en-US"/>
              <a:t>First Aid Treatment</a:t>
            </a:r>
          </a:p>
          <a:p>
            <a:pPr lvl="1"/>
            <a:r>
              <a:rPr lang="en-US" altLang="en-US"/>
              <a:t>Limited to removal of employee to fresh air or the one-time administration of oxygen for several minutes.</a:t>
            </a:r>
          </a:p>
          <a:p>
            <a:pPr lvl="1"/>
            <a:endParaRPr lang="en-US" altLang="en-US"/>
          </a:p>
          <a:p>
            <a:r>
              <a:rPr lang="en-US" altLang="en-US"/>
              <a:t>Medical Treatment</a:t>
            </a:r>
          </a:p>
          <a:p>
            <a:pPr lvl="1"/>
            <a:r>
              <a:rPr lang="en-US" altLang="en-US"/>
              <a:t>Consists of any professional treatment beyond that mentioned under first aid, and</a:t>
            </a:r>
          </a:p>
          <a:p>
            <a:pPr lvl="1"/>
            <a:r>
              <a:rPr lang="en-US" altLang="en-US"/>
              <a:t>ALL cases involving loss of consciousness</a:t>
            </a:r>
          </a:p>
          <a:p>
            <a:pPr lvl="1"/>
            <a:endParaRPr lang="en-US" altLang="en-US"/>
          </a:p>
        </p:txBody>
      </p:sp>
      <p:sp>
        <p:nvSpPr>
          <p:cNvPr id="2" name="Title 1"/>
          <p:cNvSpPr>
            <a:spLocks noGrp="1"/>
          </p:cNvSpPr>
          <p:nvPr>
            <p:ph type="title"/>
          </p:nvPr>
        </p:nvSpPr>
        <p:spPr/>
        <p:txBody>
          <a:bodyPr>
            <a:normAutofit fontScale="90000"/>
          </a:bodyPr>
          <a:lstStyle/>
          <a:p>
            <a:r>
              <a:rPr lang="en-US"/>
              <a:t>Inhalation of Toxic or Corrosive Gases</a:t>
            </a:r>
          </a:p>
        </p:txBody>
      </p:sp>
      <p:pic>
        <p:nvPicPr>
          <p:cNvPr id="5" name="Picture 4">
            <a:extLst>
              <a:ext uri="{FF2B5EF4-FFF2-40B4-BE49-F238E27FC236}">
                <a16:creationId xmlns:a16="http://schemas.microsoft.com/office/drawing/2014/main" id="{78199E2B-1557-43F8-96B0-8D63654783C8}"/>
              </a:ext>
            </a:extLst>
          </p:cNvPr>
          <p:cNvPicPr>
            <a:picLocks noChangeAspect="1"/>
          </p:cNvPicPr>
          <p:nvPr/>
        </p:nvPicPr>
        <p:blipFill>
          <a:blip r:embed="rId3"/>
          <a:stretch>
            <a:fillRect/>
          </a:stretch>
        </p:blipFill>
        <p:spPr>
          <a:xfrm>
            <a:off x="6112461" y="1765388"/>
            <a:ext cx="2642027" cy="3798770"/>
          </a:xfrm>
          <a:prstGeom prst="rect">
            <a:avLst/>
          </a:prstGeom>
        </p:spPr>
      </p:pic>
    </p:spTree>
    <p:extLst>
      <p:ext uri="{BB962C8B-B14F-4D97-AF65-F5344CB8AC3E}">
        <p14:creationId xmlns:p14="http://schemas.microsoft.com/office/powerpoint/2010/main" val="2470587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363568" y="1454078"/>
            <a:ext cx="8181967" cy="4736501"/>
          </a:xfrm>
        </p:spPr>
        <p:txBody>
          <a:bodyPr>
            <a:normAutofit fontScale="92500" lnSpcReduction="10000"/>
          </a:bodyPr>
          <a:lstStyle/>
          <a:p>
            <a:pPr>
              <a:lnSpc>
                <a:spcPct val="90000"/>
              </a:lnSpc>
            </a:pPr>
            <a:r>
              <a:rPr lang="en-US" altLang="en-US"/>
              <a:t>First Aid</a:t>
            </a:r>
          </a:p>
          <a:p>
            <a:pPr lvl="1">
              <a:lnSpc>
                <a:spcPct val="90000"/>
              </a:lnSpc>
            </a:pPr>
            <a:r>
              <a:rPr lang="en-US" altLang="en-US"/>
              <a:t>Limited to cleaning the wound, removal of any foreign object by tweezers or other simple techniques, application of antiseptics and nonprescription medications, and bandaging on the first visit.</a:t>
            </a:r>
          </a:p>
          <a:p>
            <a:pPr lvl="1">
              <a:lnSpc>
                <a:spcPct val="90000"/>
              </a:lnSpc>
            </a:pPr>
            <a:r>
              <a:rPr lang="en-US" altLang="en-US"/>
              <a:t>Follow-up visits are limited to observation including changing of bandages.</a:t>
            </a:r>
          </a:p>
          <a:p>
            <a:pPr lvl="1">
              <a:lnSpc>
                <a:spcPct val="90000"/>
              </a:lnSpc>
            </a:pPr>
            <a:endParaRPr lang="en-US" altLang="en-US"/>
          </a:p>
          <a:p>
            <a:r>
              <a:rPr lang="en-US" altLang="en-US"/>
              <a:t>Medical Treatment</a:t>
            </a:r>
          </a:p>
          <a:p>
            <a:pPr lvl="1"/>
            <a:r>
              <a:rPr lang="en-US" altLang="en-US"/>
              <a:t>Removal of  foreign object by a physician due to the depth of the embedment, the size or shape of the object, or the location of the wound.</a:t>
            </a:r>
          </a:p>
          <a:p>
            <a:pPr lvl="1"/>
            <a:r>
              <a:rPr lang="en-US" altLang="en-US"/>
              <a:t>Treatment for infection, treatment of a reaction to tetanus booster, or other professional treatment is considered medical treatment.</a:t>
            </a:r>
          </a:p>
          <a:p>
            <a:pPr lvl="1">
              <a:lnSpc>
                <a:spcPct val="90000"/>
              </a:lnSpc>
            </a:pPr>
            <a:endParaRPr lang="en-US" altLang="en-US"/>
          </a:p>
        </p:txBody>
      </p:sp>
      <p:sp>
        <p:nvSpPr>
          <p:cNvPr id="2" name="Title 1"/>
          <p:cNvSpPr>
            <a:spLocks noGrp="1"/>
          </p:cNvSpPr>
          <p:nvPr>
            <p:ph type="title"/>
          </p:nvPr>
        </p:nvSpPr>
        <p:spPr/>
        <p:txBody>
          <a:bodyPr/>
          <a:lstStyle/>
          <a:p>
            <a:r>
              <a:rPr lang="en-US"/>
              <a:t>Foreign Objects</a:t>
            </a:r>
          </a:p>
        </p:txBody>
      </p:sp>
    </p:spTree>
    <p:extLst>
      <p:ext uri="{BB962C8B-B14F-4D97-AF65-F5344CB8AC3E}">
        <p14:creationId xmlns:p14="http://schemas.microsoft.com/office/powerpoint/2010/main" val="2626728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345441" y="1519519"/>
            <a:ext cx="6398910" cy="4973355"/>
          </a:xfrm>
        </p:spPr>
        <p:txBody>
          <a:bodyPr>
            <a:normAutofit/>
          </a:bodyPr>
          <a:lstStyle/>
          <a:p>
            <a:r>
              <a:rPr lang="en-US" altLang="en-US" sz="2200"/>
              <a:t>First Aid Treatment</a:t>
            </a:r>
          </a:p>
          <a:p>
            <a:pPr lvl="1"/>
            <a:r>
              <a:rPr lang="en-US" altLang="en-US" sz="2200"/>
              <a:t>Limited to soaking, application of hot or cold compresses, and use of elastic bandages on the first visit.</a:t>
            </a:r>
          </a:p>
          <a:p>
            <a:pPr lvl="1"/>
            <a:r>
              <a:rPr lang="en-US" altLang="en-US" sz="2200"/>
              <a:t>Follow-up visits for observation, including changing the bandages, are first aid.</a:t>
            </a:r>
          </a:p>
          <a:p>
            <a:pPr lvl="1"/>
            <a:endParaRPr lang="en-US" altLang="en-US" sz="2200"/>
          </a:p>
          <a:p>
            <a:r>
              <a:rPr lang="en-US" altLang="en-US" sz="2200"/>
              <a:t>Medical Treatment</a:t>
            </a:r>
          </a:p>
          <a:p>
            <a:endParaRPr lang="en-US" altLang="en-US" sz="2200"/>
          </a:p>
          <a:p>
            <a:pPr lvl="1"/>
            <a:r>
              <a:rPr lang="en-US" altLang="en-US" sz="2200"/>
              <a:t>Includes a series of hot and/or cold soaks, use of whirlpools, diathermy treatment, or other professional treatments.</a:t>
            </a:r>
          </a:p>
          <a:p>
            <a:pPr lvl="1"/>
            <a:endParaRPr lang="en-US" altLang="en-US" sz="2200"/>
          </a:p>
        </p:txBody>
      </p:sp>
      <p:sp>
        <p:nvSpPr>
          <p:cNvPr id="2" name="Title 1"/>
          <p:cNvSpPr>
            <a:spLocks noGrp="1"/>
          </p:cNvSpPr>
          <p:nvPr>
            <p:ph type="title"/>
          </p:nvPr>
        </p:nvSpPr>
        <p:spPr/>
        <p:txBody>
          <a:bodyPr/>
          <a:lstStyle/>
          <a:p>
            <a:r>
              <a:rPr lang="en-US"/>
              <a:t>Sprains and Strains</a:t>
            </a:r>
          </a:p>
        </p:txBody>
      </p:sp>
      <p:pic>
        <p:nvPicPr>
          <p:cNvPr id="5" name="Picture 4">
            <a:extLst>
              <a:ext uri="{FF2B5EF4-FFF2-40B4-BE49-F238E27FC236}">
                <a16:creationId xmlns:a16="http://schemas.microsoft.com/office/drawing/2014/main" id="{C1CB2F5A-7C01-46F3-A79C-D73FB05C8679}"/>
              </a:ext>
            </a:extLst>
          </p:cNvPr>
          <p:cNvPicPr>
            <a:picLocks noChangeAspect="1"/>
          </p:cNvPicPr>
          <p:nvPr/>
        </p:nvPicPr>
        <p:blipFill>
          <a:blip r:embed="rId4"/>
          <a:stretch>
            <a:fillRect/>
          </a:stretch>
        </p:blipFill>
        <p:spPr>
          <a:xfrm>
            <a:off x="6744351" y="2901339"/>
            <a:ext cx="1813536" cy="2451551"/>
          </a:xfrm>
          <a:prstGeom prst="rect">
            <a:avLst/>
          </a:prstGeom>
        </p:spPr>
      </p:pic>
      <p:sp>
        <p:nvSpPr>
          <p:cNvPr id="3" name="Speech Bubble: Oval 2">
            <a:extLst>
              <a:ext uri="{FF2B5EF4-FFF2-40B4-BE49-F238E27FC236}">
                <a16:creationId xmlns:a16="http://schemas.microsoft.com/office/drawing/2014/main" id="{450E362D-9EBF-48D6-ADE5-831999663EB3}"/>
              </a:ext>
            </a:extLst>
          </p:cNvPr>
          <p:cNvSpPr/>
          <p:nvPr/>
        </p:nvSpPr>
        <p:spPr>
          <a:xfrm>
            <a:off x="7884159" y="1809687"/>
            <a:ext cx="914400" cy="612648"/>
          </a:xfrm>
          <a:prstGeom prst="wedgeEllipseCallout">
            <a:avLst>
              <a:gd name="adj1" fmla="val -35277"/>
              <a:gd name="adj2" fmla="val 1503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6B3D830-2D03-4D13-AF0D-2E138F87F8C4}"/>
              </a:ext>
            </a:extLst>
          </p:cNvPr>
          <p:cNvSpPr txBox="1"/>
          <p:nvPr/>
        </p:nvSpPr>
        <p:spPr>
          <a:xfrm>
            <a:off x="7975600" y="1931345"/>
            <a:ext cx="995680" cy="369332"/>
          </a:xfrm>
          <a:prstGeom prst="rect">
            <a:avLst/>
          </a:prstGeom>
          <a:noFill/>
        </p:spPr>
        <p:txBody>
          <a:bodyPr wrap="square" rtlCol="0">
            <a:spAutoFit/>
          </a:bodyPr>
          <a:lstStyle/>
          <a:p>
            <a:r>
              <a:rPr lang="en-US" b="1"/>
              <a:t>Ouch!</a:t>
            </a:r>
          </a:p>
        </p:txBody>
      </p:sp>
    </p:spTree>
    <p:extLst>
      <p:ext uri="{BB962C8B-B14F-4D97-AF65-F5344CB8AC3E}">
        <p14:creationId xmlns:p14="http://schemas.microsoft.com/office/powerpoint/2010/main" val="910346460"/>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586113" y="1519519"/>
            <a:ext cx="4758047" cy="4464423"/>
          </a:xfrm>
        </p:spPr>
        <p:txBody>
          <a:bodyPr/>
          <a:lstStyle/>
          <a:p>
            <a:endParaRPr lang="en-US" altLang="en-US"/>
          </a:p>
          <a:p>
            <a:r>
              <a:rPr lang="en-US" altLang="en-US"/>
              <a:t>Are strains, sprains, and back injuries reportable?</a:t>
            </a:r>
            <a:br>
              <a:rPr lang="en-US" altLang="en-US"/>
            </a:br>
            <a:endParaRPr lang="en-US" altLang="en-US"/>
          </a:p>
          <a:p>
            <a:pPr lvl="1"/>
            <a:r>
              <a:rPr lang="en-US" altLang="en-US"/>
              <a:t>Yes, if they occur at the mine, meet the conditions of occupational injuries; and result in lost workdays or restricted activity </a:t>
            </a:r>
          </a:p>
        </p:txBody>
      </p:sp>
      <p:sp>
        <p:nvSpPr>
          <p:cNvPr id="8" name="Title 1"/>
          <p:cNvSpPr>
            <a:spLocks noGrp="1"/>
          </p:cNvSpPr>
          <p:nvPr>
            <p:ph type="title"/>
          </p:nvPr>
        </p:nvSpPr>
        <p:spPr/>
        <p:txBody>
          <a:bodyPr/>
          <a:lstStyle/>
          <a:p>
            <a:r>
              <a:rPr lang="en-US"/>
              <a:t>Back Injuries</a:t>
            </a:r>
          </a:p>
        </p:txBody>
      </p:sp>
      <p:pic>
        <p:nvPicPr>
          <p:cNvPr id="73732" name="Picture 5" descr="IN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175" y="2095500"/>
            <a:ext cx="3096344" cy="362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455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586114" y="1519519"/>
            <a:ext cx="4220622" cy="4464423"/>
          </a:xfrm>
        </p:spPr>
        <p:txBody>
          <a:bodyPr/>
          <a:lstStyle/>
          <a:p>
            <a:r>
              <a:rPr lang="en-US" altLang="en-US"/>
              <a:t>Are they considered occupational injuries or illnesses if they occur on mine property?</a:t>
            </a:r>
            <a:br>
              <a:rPr lang="en-US" altLang="en-US"/>
            </a:br>
            <a:endParaRPr lang="en-US" altLang="en-US"/>
          </a:p>
          <a:p>
            <a:pPr lvl="1" indent="-342900"/>
            <a:r>
              <a:rPr lang="en-US" altLang="en-US"/>
              <a:t>Classified as occupational injuries because of the instantaneous event.</a:t>
            </a:r>
          </a:p>
        </p:txBody>
      </p:sp>
      <p:sp>
        <p:nvSpPr>
          <p:cNvPr id="6" name="Title 1"/>
          <p:cNvSpPr>
            <a:spLocks noGrp="1"/>
          </p:cNvSpPr>
          <p:nvPr>
            <p:ph type="title"/>
          </p:nvPr>
        </p:nvSpPr>
        <p:spPr/>
        <p:txBody>
          <a:bodyPr>
            <a:normAutofit fontScale="90000"/>
          </a:bodyPr>
          <a:lstStyle/>
          <a:p>
            <a:r>
              <a:rPr lang="en-US"/>
              <a:t>Bee/Wasp Stings, Insect/Animal Bites</a:t>
            </a:r>
          </a:p>
        </p:txBody>
      </p:sp>
      <p:pic>
        <p:nvPicPr>
          <p:cNvPr id="75780" name="Picture 5" descr="WA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736" y="4329770"/>
            <a:ext cx="3883311" cy="201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243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4"/>
          <p:cNvSpPr>
            <a:spLocks noGrp="1" noChangeArrowheads="1"/>
          </p:cNvSpPr>
          <p:nvPr>
            <p:ph idx="1"/>
          </p:nvPr>
        </p:nvSpPr>
        <p:spPr>
          <a:xfrm>
            <a:off x="4632960" y="1519519"/>
            <a:ext cx="3882390" cy="4464423"/>
          </a:xfrm>
        </p:spPr>
        <p:txBody>
          <a:bodyPr>
            <a:normAutofit/>
          </a:bodyPr>
          <a:lstStyle/>
          <a:p>
            <a:r>
              <a:rPr lang="en-US" altLang="en-US"/>
              <a:t>Is treatment by a chiropractor considered medical treatment?</a:t>
            </a:r>
            <a:br>
              <a:rPr lang="en-US" altLang="en-US"/>
            </a:br>
            <a:endParaRPr lang="en-US" altLang="en-US"/>
          </a:p>
          <a:p>
            <a:pPr lvl="1"/>
            <a:r>
              <a:rPr lang="en-US" altLang="en-US"/>
              <a:t>Yes, a chiropractor can perform medical treatment. Look at the severity of the case and what is done instead of who provides it</a:t>
            </a:r>
          </a:p>
          <a:p>
            <a:pPr lvl="1"/>
            <a:r>
              <a:rPr lang="en-US" altLang="en-US"/>
              <a:t>P.T. for  job related injuries is reportable</a:t>
            </a:r>
          </a:p>
        </p:txBody>
      </p:sp>
      <p:sp>
        <p:nvSpPr>
          <p:cNvPr id="6" name="Title 1"/>
          <p:cNvSpPr>
            <a:spLocks noGrp="1"/>
          </p:cNvSpPr>
          <p:nvPr>
            <p:ph type="title"/>
          </p:nvPr>
        </p:nvSpPr>
        <p:spPr/>
        <p:txBody>
          <a:bodyPr>
            <a:normAutofit/>
          </a:bodyPr>
          <a:lstStyle/>
          <a:p>
            <a:r>
              <a:rPr lang="en-US"/>
              <a:t>Chiropractor/ Physical Therapy</a:t>
            </a:r>
          </a:p>
        </p:txBody>
      </p:sp>
      <p:pic>
        <p:nvPicPr>
          <p:cNvPr id="77828" name="Picture 6" descr="CHIROP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63" y="2201218"/>
            <a:ext cx="4168378" cy="310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835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p:txBody>
          <a:bodyPr/>
          <a:lstStyle/>
          <a:p>
            <a:r>
              <a:rPr lang="en-US" altLang="en-US"/>
              <a:t>If an employee is struck by lightning, is it reportable?</a:t>
            </a:r>
          </a:p>
          <a:p>
            <a:pPr lvl="1"/>
            <a:r>
              <a:rPr lang="en-US" altLang="en-US"/>
              <a:t>Yes, the employee is on mine property when struck.</a:t>
            </a:r>
          </a:p>
        </p:txBody>
      </p:sp>
      <p:sp>
        <p:nvSpPr>
          <p:cNvPr id="2" name="Title 1"/>
          <p:cNvSpPr>
            <a:spLocks noGrp="1"/>
          </p:cNvSpPr>
          <p:nvPr>
            <p:ph type="title"/>
          </p:nvPr>
        </p:nvSpPr>
        <p:spPr/>
        <p:txBody>
          <a:bodyPr/>
          <a:lstStyle/>
          <a:p>
            <a:r>
              <a:rPr lang="en-US"/>
              <a:t>Lightning</a:t>
            </a:r>
          </a:p>
        </p:txBody>
      </p:sp>
      <p:pic>
        <p:nvPicPr>
          <p:cNvPr id="88068" name="Picture 4" descr="SYMB5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690" y="2461092"/>
            <a:ext cx="2678113"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5EAFAA77-E050-402C-B898-331CE6E3D2ED}"/>
              </a:ext>
            </a:extLst>
          </p:cNvPr>
          <p:cNvSpPr txBox="1">
            <a:spLocks noChangeArrowheads="1"/>
          </p:cNvSpPr>
          <p:nvPr/>
        </p:nvSpPr>
        <p:spPr>
          <a:xfrm>
            <a:off x="3271520" y="3411369"/>
            <a:ext cx="5243830" cy="1757081"/>
          </a:xfrm>
          <a:prstGeom prst="rect">
            <a:avLst/>
          </a:prstGeom>
        </p:spPr>
        <p:txBody>
          <a:bodyPr vert="horz" lIns="91440" tIns="45720" rIns="91440" bIns="45720" rtlCol="0">
            <a:normAutofit/>
          </a:bodyPr>
          <a:lstStyle>
            <a:lvl1pPr marL="231775" indent="-231775" algn="l" defTabSz="914400" rtl="0" eaLnBrk="1" latinLnBrk="0" hangingPunct="1">
              <a:lnSpc>
                <a:spcPct val="90000"/>
              </a:lnSpc>
              <a:spcBef>
                <a:spcPts val="1000"/>
              </a:spcBef>
              <a:buClr>
                <a:srgbClr val="DF572A"/>
              </a:buClr>
              <a:buSzPct val="105000"/>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461963" indent="-236538" algn="l" defTabSz="914400" rtl="0" eaLnBrk="1" latinLnBrk="0" hangingPunct="1">
              <a:lnSpc>
                <a:spcPct val="90000"/>
              </a:lnSpc>
              <a:spcBef>
                <a:spcPts val="500"/>
              </a:spcBef>
              <a:buClr>
                <a:srgbClr val="DF572A"/>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688975" indent="-227013" algn="l" defTabSz="914400" rtl="0" eaLnBrk="1" latinLnBrk="0" hangingPunct="1">
              <a:lnSpc>
                <a:spcPct val="90000"/>
              </a:lnSpc>
              <a:spcBef>
                <a:spcPts val="500"/>
              </a:spcBef>
              <a:buClr>
                <a:srgbClr val="DF572A"/>
              </a:buClr>
              <a:buFont typeface="Courier New" panose="02070309020205020404" pitchFamily="49" charset="0"/>
              <a:buChar char="o"/>
              <a:defRPr sz="2400" b="0" i="0" kern="1200">
                <a:solidFill>
                  <a:schemeClr val="tx1"/>
                </a:solidFill>
                <a:latin typeface="Arial" panose="020B0604020202020204" pitchFamily="34" charset="0"/>
                <a:ea typeface="+mn-ea"/>
                <a:cs typeface="Arial" panose="020B0604020202020204" pitchFamily="34" charset="0"/>
              </a:defRPr>
            </a:lvl3pPr>
            <a:lvl4pPr marL="914400" indent="-225425" algn="l" defTabSz="914400" rtl="0" eaLnBrk="1" latinLnBrk="0" hangingPunct="1">
              <a:lnSpc>
                <a:spcPct val="90000"/>
              </a:lnSpc>
              <a:spcBef>
                <a:spcPts val="500"/>
              </a:spcBef>
              <a:buClr>
                <a:srgbClr val="DF572A"/>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4pPr>
            <a:lvl5pPr marL="1139825" indent="-225425" algn="l" defTabSz="914400" rtl="0" eaLnBrk="1" latinLnBrk="0" hangingPunct="1">
              <a:lnSpc>
                <a:spcPct val="90000"/>
              </a:lnSpc>
              <a:spcBef>
                <a:spcPts val="500"/>
              </a:spcBef>
              <a:buClr>
                <a:srgbClr val="DF572A"/>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The use of prescription medication alone in any case other than for an eye injury is NOT automatically reportable medical treatment for an “occupational injury”.</a:t>
            </a:r>
          </a:p>
        </p:txBody>
      </p:sp>
      <p:pic>
        <p:nvPicPr>
          <p:cNvPr id="6" name="Picture 5" descr="PILLS2">
            <a:extLst>
              <a:ext uri="{FF2B5EF4-FFF2-40B4-BE49-F238E27FC236}">
                <a16:creationId xmlns:a16="http://schemas.microsoft.com/office/drawing/2014/main" id="{57E32D61-1F6C-4103-9482-76155A99D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044" y="4965149"/>
            <a:ext cx="1588634" cy="127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240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p:txBody>
          <a:bodyPr>
            <a:normAutofit/>
          </a:bodyPr>
          <a:lstStyle/>
          <a:p>
            <a:r>
              <a:rPr lang="en-US" altLang="en-US"/>
              <a:t>Are off-mine property injuries reportable to MSHA?</a:t>
            </a:r>
            <a:br>
              <a:rPr lang="en-US" altLang="en-US"/>
            </a:br>
            <a:endParaRPr lang="en-US" altLang="en-US"/>
          </a:p>
          <a:p>
            <a:pPr lvl="1"/>
            <a:r>
              <a:rPr lang="en-US" altLang="en-US"/>
              <a:t>MSHA has the authority over what occurs on mine property. MSHA exercises no authority over highways and other off-mine locations. </a:t>
            </a:r>
          </a:p>
          <a:p>
            <a:pPr lvl="1"/>
            <a:endParaRPr lang="en-US" altLang="en-US"/>
          </a:p>
          <a:p>
            <a:r>
              <a:rPr lang="en-US" altLang="en-US"/>
              <a:t>Are parking lot injuries reportable when employees are arriving for work or leaving after the shift?</a:t>
            </a:r>
            <a:br>
              <a:rPr lang="en-US" altLang="en-US"/>
            </a:br>
            <a:endParaRPr lang="en-US" altLang="en-US"/>
          </a:p>
          <a:p>
            <a:pPr lvl="1"/>
            <a:r>
              <a:rPr lang="en-US" altLang="en-US"/>
              <a:t>Yes, if this parking lot is on mine property.  Injuries to employees are reportable if they happen anywhere on mine property.</a:t>
            </a:r>
          </a:p>
          <a:p>
            <a:pPr lvl="1"/>
            <a:endParaRPr lang="en-US" altLang="en-US"/>
          </a:p>
        </p:txBody>
      </p:sp>
      <p:sp>
        <p:nvSpPr>
          <p:cNvPr id="2" name="Title 1"/>
          <p:cNvSpPr>
            <a:spLocks noGrp="1"/>
          </p:cNvSpPr>
          <p:nvPr>
            <p:ph type="title"/>
          </p:nvPr>
        </p:nvSpPr>
        <p:spPr/>
        <p:txBody>
          <a:bodyPr/>
          <a:lstStyle/>
          <a:p>
            <a:r>
              <a:rPr lang="en-US"/>
              <a:t>Off-Mine Property</a:t>
            </a:r>
          </a:p>
        </p:txBody>
      </p:sp>
    </p:spTree>
    <p:extLst>
      <p:ext uri="{BB962C8B-B14F-4D97-AF65-F5344CB8AC3E}">
        <p14:creationId xmlns:p14="http://schemas.microsoft.com/office/powerpoint/2010/main" val="256516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2547-76FB-4678-BF63-0A865DC4F468}"/>
              </a:ext>
            </a:extLst>
          </p:cNvPr>
          <p:cNvSpPr>
            <a:spLocks noGrp="1"/>
          </p:cNvSpPr>
          <p:nvPr>
            <p:ph type="title"/>
          </p:nvPr>
        </p:nvSpPr>
        <p:spPr/>
        <p:txBody>
          <a:bodyPr>
            <a:normAutofit fontScale="90000"/>
          </a:bodyPr>
          <a:lstStyle/>
          <a:p>
            <a:pPr algn="ctr"/>
            <a:r>
              <a:rPr lang="en-US" sz="2700"/>
              <a:t>Study</a:t>
            </a:r>
            <a:br>
              <a:rPr lang="en-US"/>
            </a:br>
            <a:br>
              <a:rPr lang="en-US"/>
            </a:br>
            <a:r>
              <a:rPr lang="en-US" sz="2000"/>
              <a:t>Time vs. Speed</a:t>
            </a:r>
          </a:p>
        </p:txBody>
      </p:sp>
      <p:sp>
        <p:nvSpPr>
          <p:cNvPr id="3" name="Slide Number Placeholder 2">
            <a:extLst>
              <a:ext uri="{FF2B5EF4-FFF2-40B4-BE49-F238E27FC236}">
                <a16:creationId xmlns:a16="http://schemas.microsoft.com/office/drawing/2014/main" id="{1070F8FB-820D-460E-A687-E6320CE47367}"/>
              </a:ext>
            </a:extLst>
          </p:cNvPr>
          <p:cNvSpPr>
            <a:spLocks noGrp="1"/>
          </p:cNvSpPr>
          <p:nvPr>
            <p:ph type="sldNum" sz="quarter" idx="12"/>
          </p:nvPr>
        </p:nvSpPr>
        <p:spPr/>
        <p:txBody>
          <a:bodyPr/>
          <a:lstStyle/>
          <a:p>
            <a:fld id="{B5EB69C0-7537-C24C-BC67-8B5F238D9475}" type="slidenum">
              <a:rPr lang="en-US" smtClean="0"/>
              <a:pPr/>
              <a:t>3</a:t>
            </a:fld>
            <a:endParaRPr lang="en-US"/>
          </a:p>
        </p:txBody>
      </p:sp>
      <p:pic>
        <p:nvPicPr>
          <p:cNvPr id="6" name="Content Placeholder 5" descr="Map&#10;&#10;Description automatically generated">
            <a:extLst>
              <a:ext uri="{FF2B5EF4-FFF2-40B4-BE49-F238E27FC236}">
                <a16:creationId xmlns:a16="http://schemas.microsoft.com/office/drawing/2014/main" id="{FF3B656D-13E4-406B-BABE-32A121373C03}"/>
              </a:ext>
            </a:extLst>
          </p:cNvPr>
          <p:cNvPicPr>
            <a:picLocks noGrp="1" noChangeAspect="1"/>
          </p:cNvPicPr>
          <p:nvPr>
            <p:ph idx="13"/>
          </p:nvPr>
        </p:nvPicPr>
        <p:blipFill>
          <a:blip r:embed="rId2"/>
          <a:stretch>
            <a:fillRect/>
          </a:stretch>
        </p:blipFill>
        <p:spPr>
          <a:xfrm>
            <a:off x="102006" y="1128682"/>
            <a:ext cx="5624091" cy="5707094"/>
          </a:xfrm>
        </p:spPr>
      </p:pic>
      <p:sp>
        <p:nvSpPr>
          <p:cNvPr id="7" name="TextBox 6">
            <a:extLst>
              <a:ext uri="{FF2B5EF4-FFF2-40B4-BE49-F238E27FC236}">
                <a16:creationId xmlns:a16="http://schemas.microsoft.com/office/drawing/2014/main" id="{B8344031-1019-4619-A664-A79081F367C4}"/>
              </a:ext>
            </a:extLst>
          </p:cNvPr>
          <p:cNvSpPr txBox="1"/>
          <p:nvPr/>
        </p:nvSpPr>
        <p:spPr>
          <a:xfrm>
            <a:off x="5850384" y="1438183"/>
            <a:ext cx="3006559" cy="4832092"/>
          </a:xfrm>
          <a:prstGeom prst="rect">
            <a:avLst/>
          </a:prstGeom>
          <a:noFill/>
        </p:spPr>
        <p:txBody>
          <a:bodyPr wrap="square" rtlCol="0">
            <a:spAutoFit/>
          </a:bodyPr>
          <a:lstStyle/>
          <a:p>
            <a:r>
              <a:rPr lang="en-US" sz="1400">
                <a:highlight>
                  <a:srgbClr val="FFFF00"/>
                </a:highlight>
              </a:rPr>
              <a:t>This study is not scientific, but it gives you an understanding of time vs. speed.</a:t>
            </a:r>
          </a:p>
          <a:p>
            <a:endParaRPr lang="en-US" sz="1400">
              <a:highlight>
                <a:srgbClr val="FFFF00"/>
              </a:highlight>
            </a:endParaRPr>
          </a:p>
          <a:p>
            <a:r>
              <a:rPr lang="en-US" sz="1400">
                <a:highlight>
                  <a:srgbClr val="FFFF00"/>
                </a:highlight>
              </a:rPr>
              <a:t>The destination from the 3 way </a:t>
            </a:r>
          </a:p>
          <a:p>
            <a:r>
              <a:rPr lang="en-US" sz="1400">
                <a:highlight>
                  <a:srgbClr val="FFFF00"/>
                </a:highlight>
              </a:rPr>
              <a:t>intersection to the 25-mph sign </a:t>
            </a:r>
          </a:p>
          <a:p>
            <a:r>
              <a:rPr lang="en-US" sz="1400">
                <a:highlight>
                  <a:srgbClr val="FFFF00"/>
                </a:highlight>
              </a:rPr>
              <a:t>as you get into Clifton is approximately</a:t>
            </a:r>
          </a:p>
          <a:p>
            <a:r>
              <a:rPr lang="en-US" sz="1400">
                <a:highlight>
                  <a:srgbClr val="FFFF00"/>
                </a:highlight>
              </a:rPr>
              <a:t>8 minutes according to my maps app</a:t>
            </a:r>
            <a:r>
              <a:rPr lang="en-US" sz="1400"/>
              <a:t>. </a:t>
            </a:r>
          </a:p>
          <a:p>
            <a:endParaRPr lang="en-US" sz="1400"/>
          </a:p>
          <a:p>
            <a:r>
              <a:rPr lang="en-US" sz="1400"/>
              <a:t>The speed limits range from 45 up to 65 and down to 55, 45, and 35 in this area.  </a:t>
            </a:r>
          </a:p>
          <a:p>
            <a:endParaRPr lang="en-US" sz="1400"/>
          </a:p>
          <a:p>
            <a:r>
              <a:rPr lang="en-US" sz="1400"/>
              <a:t>On 3 different days I traveled this road,  at 3 different speeds and I marked my times.</a:t>
            </a:r>
          </a:p>
          <a:p>
            <a:endParaRPr lang="en-US" sz="1400"/>
          </a:p>
          <a:p>
            <a:pPr marL="285750" indent="-285750">
              <a:buFontTx/>
              <a:buChar char="-"/>
            </a:pPr>
            <a:r>
              <a:rPr lang="en-US" sz="1400"/>
              <a:t>70 mph</a:t>
            </a:r>
          </a:p>
          <a:p>
            <a:pPr marL="285750" indent="-285750">
              <a:buFontTx/>
              <a:buChar char="-"/>
            </a:pPr>
            <a:r>
              <a:rPr lang="en-US" sz="1400"/>
              <a:t>65 mph</a:t>
            </a:r>
          </a:p>
          <a:p>
            <a:pPr marL="285750" indent="-285750">
              <a:buFontTx/>
              <a:buChar char="-"/>
            </a:pPr>
            <a:r>
              <a:rPr lang="en-US" sz="1400"/>
              <a:t>60 mph </a:t>
            </a:r>
          </a:p>
          <a:p>
            <a:endParaRPr lang="en-US" sz="1400"/>
          </a:p>
          <a:p>
            <a:r>
              <a:rPr lang="en-US" sz="1400"/>
              <a:t>The result was interesting!</a:t>
            </a:r>
          </a:p>
        </p:txBody>
      </p:sp>
    </p:spTree>
    <p:extLst>
      <p:ext uri="{BB962C8B-B14F-4D97-AF65-F5344CB8AC3E}">
        <p14:creationId xmlns:p14="http://schemas.microsoft.com/office/powerpoint/2010/main" val="3134504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9" name="Object 4"/>
          <p:cNvGraphicFramePr>
            <a:graphicFrameLocks noChangeAspect="1"/>
          </p:cNvGraphicFramePr>
          <p:nvPr>
            <p:extLst>
              <p:ext uri="{D42A27DB-BD31-4B8C-83A1-F6EECF244321}">
                <p14:modId xmlns:p14="http://schemas.microsoft.com/office/powerpoint/2010/main" val="12522136"/>
              </p:ext>
            </p:extLst>
          </p:nvPr>
        </p:nvGraphicFramePr>
        <p:xfrm>
          <a:off x="1500960" y="2214075"/>
          <a:ext cx="3616325" cy="3468688"/>
        </p:xfrm>
        <a:graphic>
          <a:graphicData uri="http://schemas.openxmlformats.org/presentationml/2006/ole">
            <mc:AlternateContent xmlns:mc="http://schemas.openxmlformats.org/markup-compatibility/2006">
              <mc:Choice xmlns:v="urn:schemas-microsoft-com:vml" Requires="v">
                <p:oleObj spid="_x0000_s73729" name="Clip" r:id="rId5" imgW="3616859" imgH="3468986" progId="MS_ClipArt_Gallery.5">
                  <p:embed/>
                </p:oleObj>
              </mc:Choice>
              <mc:Fallback>
                <p:oleObj name="Clip" r:id="rId5" imgW="3616859" imgH="3468986" progId="MS_ClipArt_Gallery.5">
                  <p:embed/>
                  <p:pic>
                    <p:nvPicPr>
                      <p:cNvPr id="4099"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960" y="2214075"/>
                        <a:ext cx="3616325" cy="346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68992414-9B89-4A68-B317-B2F69492FD2B}"/>
              </a:ext>
            </a:extLst>
          </p:cNvPr>
          <p:cNvSpPr txBox="1"/>
          <p:nvPr/>
        </p:nvSpPr>
        <p:spPr>
          <a:xfrm>
            <a:off x="2292455" y="5689256"/>
            <a:ext cx="2181138" cy="369332"/>
          </a:xfrm>
          <a:prstGeom prst="rect">
            <a:avLst/>
          </a:prstGeom>
          <a:noFill/>
        </p:spPr>
        <p:txBody>
          <a:bodyPr wrap="square" rtlCol="0">
            <a:spAutoFit/>
          </a:bodyPr>
          <a:lstStyle/>
          <a:p>
            <a:pPr algn="ctr"/>
            <a:r>
              <a:rPr lang="en-US">
                <a:latin typeface="Arial Black" panose="020B0A04020102020204" pitchFamily="34" charset="0"/>
              </a:rPr>
              <a:t>Garrit </a:t>
            </a:r>
          </a:p>
        </p:txBody>
      </p:sp>
      <p:sp>
        <p:nvSpPr>
          <p:cNvPr id="3" name="Speech Bubble: Oval 2">
            <a:extLst>
              <a:ext uri="{FF2B5EF4-FFF2-40B4-BE49-F238E27FC236}">
                <a16:creationId xmlns:a16="http://schemas.microsoft.com/office/drawing/2014/main" id="{BD6E65FC-7BA4-442C-87BC-6B8385B20077}"/>
              </a:ext>
            </a:extLst>
          </p:cNvPr>
          <p:cNvSpPr/>
          <p:nvPr/>
        </p:nvSpPr>
        <p:spPr>
          <a:xfrm>
            <a:off x="5176007" y="1426128"/>
            <a:ext cx="3556932" cy="1434518"/>
          </a:xfrm>
          <a:prstGeom prst="wedgeEllipseCallout">
            <a:avLst>
              <a:gd name="adj1" fmla="val -72484"/>
              <a:gd name="adj2" fmla="val 642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D413655-2CE6-4A52-900E-BA0E247F9B42}"/>
              </a:ext>
            </a:extLst>
          </p:cNvPr>
          <p:cNvSpPr txBox="1"/>
          <p:nvPr/>
        </p:nvSpPr>
        <p:spPr>
          <a:xfrm>
            <a:off x="5834878" y="1844743"/>
            <a:ext cx="2583809" cy="646331"/>
          </a:xfrm>
          <a:prstGeom prst="rect">
            <a:avLst/>
          </a:prstGeom>
          <a:noFill/>
        </p:spPr>
        <p:txBody>
          <a:bodyPr wrap="square" rtlCol="0">
            <a:spAutoFit/>
          </a:bodyPr>
          <a:lstStyle/>
          <a:p>
            <a:r>
              <a:rPr lang="en-US"/>
              <a:t>BE Safe Out there! </a:t>
            </a:r>
          </a:p>
          <a:p>
            <a:r>
              <a:rPr lang="en-US"/>
              <a:t>……not an option.</a:t>
            </a:r>
          </a:p>
        </p:txBody>
      </p:sp>
    </p:spTree>
    <p:extLst>
      <p:ext uri="{BB962C8B-B14F-4D97-AF65-F5344CB8AC3E}">
        <p14:creationId xmlns:p14="http://schemas.microsoft.com/office/powerpoint/2010/main" val="2338509915"/>
      </p:ext>
    </p:extLst>
  </p:cSld>
  <p:clrMapOvr>
    <a:masterClrMapping/>
  </p:clrMapOvr>
  <p:extLst>
    <p:ext uri="{6950BFC3-D8DA-4A85-94F7-54DA5524770B}">
      <p188:commentRel xmlns:p188="http://schemas.microsoft.com/office/powerpoint/2018/8/main" r:id="rId4"/>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DB36-DC34-4F3B-8B50-AF2DAB5E98FE}"/>
              </a:ext>
            </a:extLst>
          </p:cNvPr>
          <p:cNvSpPr>
            <a:spLocks noGrp="1"/>
          </p:cNvSpPr>
          <p:nvPr>
            <p:ph type="ctrTitle"/>
          </p:nvPr>
        </p:nvSpPr>
        <p:spPr/>
        <p:txBody>
          <a:bodyPr/>
          <a:lstStyle/>
          <a:p>
            <a:r>
              <a:rPr lang="en-US"/>
              <a:t>FMMO Blue Stake</a:t>
            </a:r>
          </a:p>
        </p:txBody>
      </p:sp>
      <p:sp>
        <p:nvSpPr>
          <p:cNvPr id="3" name="Subtitle 2">
            <a:extLst>
              <a:ext uri="{FF2B5EF4-FFF2-40B4-BE49-F238E27FC236}">
                <a16:creationId xmlns:a16="http://schemas.microsoft.com/office/drawing/2014/main" id="{6E030D5C-4C1B-44EF-A602-2D302C14785D}"/>
              </a:ext>
            </a:extLst>
          </p:cNvPr>
          <p:cNvSpPr>
            <a:spLocks noGrp="1"/>
          </p:cNvSpPr>
          <p:nvPr>
            <p:ph type="subTitle" idx="1"/>
          </p:nvPr>
        </p:nvSpPr>
        <p:spPr/>
        <p:txBody>
          <a:bodyPr>
            <a:normAutofit/>
          </a:bodyPr>
          <a:lstStyle/>
          <a:p>
            <a:r>
              <a:rPr lang="en-US"/>
              <a:t>Plant Engineering</a:t>
            </a:r>
          </a:p>
          <a:p>
            <a:r>
              <a:rPr lang="en-US"/>
              <a:t>2023</a:t>
            </a:r>
          </a:p>
        </p:txBody>
      </p:sp>
    </p:spTree>
    <p:extLst>
      <p:ext uri="{BB962C8B-B14F-4D97-AF65-F5344CB8AC3E}">
        <p14:creationId xmlns:p14="http://schemas.microsoft.com/office/powerpoint/2010/main" val="1681375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9A221D-F1DD-454E-A699-375C88295093}"/>
              </a:ext>
            </a:extLst>
          </p:cNvPr>
          <p:cNvSpPr>
            <a:spLocks noGrp="1"/>
          </p:cNvSpPr>
          <p:nvPr>
            <p:ph type="sldNum" sz="quarter" idx="12"/>
          </p:nvPr>
        </p:nvSpPr>
        <p:spPr/>
        <p:txBody>
          <a:bodyPr/>
          <a:lstStyle/>
          <a:p>
            <a:fld id="{B5EB69C0-7537-C24C-BC67-8B5F238D9475}" type="slidenum">
              <a:rPr lang="en-US" smtClean="0"/>
              <a:pPr/>
              <a:t>32</a:t>
            </a:fld>
            <a:endParaRPr lang="en-US"/>
          </a:p>
        </p:txBody>
      </p:sp>
      <p:sp>
        <p:nvSpPr>
          <p:cNvPr id="5" name="Title 3">
            <a:extLst>
              <a:ext uri="{FF2B5EF4-FFF2-40B4-BE49-F238E27FC236}">
                <a16:creationId xmlns:a16="http://schemas.microsoft.com/office/drawing/2014/main" id="{FED06A60-F43F-4CDA-826E-AD8F163952AF}"/>
              </a:ext>
            </a:extLst>
          </p:cNvPr>
          <p:cNvSpPr>
            <a:spLocks noGrp="1"/>
          </p:cNvSpPr>
          <p:nvPr>
            <p:ph type="title"/>
          </p:nvPr>
        </p:nvSpPr>
        <p:spPr>
          <a:xfrm>
            <a:off x="587375" y="365125"/>
            <a:ext cx="7288213" cy="674688"/>
          </a:xfrm>
        </p:spPr>
        <p:txBody>
          <a:bodyPr/>
          <a:lstStyle/>
          <a:p>
            <a:r>
              <a:rPr lang="en-US"/>
              <a:t>FMMO Blue Stake Documents</a:t>
            </a:r>
          </a:p>
        </p:txBody>
      </p:sp>
      <p:sp>
        <p:nvSpPr>
          <p:cNvPr id="6" name="Content Placeholder 4">
            <a:extLst>
              <a:ext uri="{FF2B5EF4-FFF2-40B4-BE49-F238E27FC236}">
                <a16:creationId xmlns:a16="http://schemas.microsoft.com/office/drawing/2014/main" id="{BB4B5126-E3B9-419E-A2AF-DB70F6836ABA}"/>
              </a:ext>
            </a:extLst>
          </p:cNvPr>
          <p:cNvSpPr>
            <a:spLocks noGrp="1"/>
          </p:cNvSpPr>
          <p:nvPr>
            <p:ph idx="1"/>
          </p:nvPr>
        </p:nvSpPr>
        <p:spPr>
          <a:xfrm>
            <a:off x="585788" y="1519238"/>
            <a:ext cx="7929562" cy="4464050"/>
          </a:xfrm>
        </p:spPr>
        <p:txBody>
          <a:bodyPr/>
          <a:lstStyle/>
          <a:p>
            <a:pPr>
              <a:buFont typeface="Wingdings" panose="05000000000000000000" pitchFamily="2" charset="2"/>
              <a:buChar char="Ø"/>
            </a:pPr>
            <a:r>
              <a:rPr lang="en-US"/>
              <a:t>Blue Stake Policy &amp; Procedures can be found:</a:t>
            </a:r>
          </a:p>
          <a:p>
            <a:pPr marL="0" indent="0">
              <a:buNone/>
            </a:pPr>
            <a:r>
              <a:rPr lang="en-US"/>
              <a:t>Morenci SharePoint: Plant Engineering and Safety – Blue Stake Emergency Contact Procedures, Blue Stake Policy, Blue Stake On Call Weekend Duty Roster</a:t>
            </a:r>
          </a:p>
          <a:p>
            <a:pPr marL="0" indent="0">
              <a:buNone/>
            </a:pPr>
            <a:endParaRPr lang="en-US"/>
          </a:p>
          <a:p>
            <a:pPr>
              <a:buFont typeface="Wingdings" panose="05000000000000000000" pitchFamily="2" charset="2"/>
              <a:buChar char="Ø"/>
            </a:pPr>
            <a:r>
              <a:rPr lang="en-US"/>
              <a:t>Copies of ALL FMMO blue stake permits are kept on record for 10 years</a:t>
            </a:r>
          </a:p>
          <a:p>
            <a:pPr>
              <a:buFont typeface="Wingdings" panose="05000000000000000000" pitchFamily="2" charset="2"/>
              <a:buChar char="Ø"/>
            </a:pPr>
            <a:r>
              <a:rPr lang="en-US"/>
              <a:t>Copies of annual blue stakes are also kept as electronic copy</a:t>
            </a:r>
          </a:p>
        </p:txBody>
      </p:sp>
      <p:pic>
        <p:nvPicPr>
          <p:cNvPr id="7" name="Picture 6">
            <a:extLst>
              <a:ext uri="{FF2B5EF4-FFF2-40B4-BE49-F238E27FC236}">
                <a16:creationId xmlns:a16="http://schemas.microsoft.com/office/drawing/2014/main" id="{B0D90826-D8C2-4A37-B27F-FCB7B66000E0}"/>
              </a:ext>
            </a:extLst>
          </p:cNvPr>
          <p:cNvPicPr>
            <a:picLocks noChangeAspect="1"/>
          </p:cNvPicPr>
          <p:nvPr/>
        </p:nvPicPr>
        <p:blipFill>
          <a:blip r:embed="rId2"/>
          <a:stretch>
            <a:fillRect/>
          </a:stretch>
        </p:blipFill>
        <p:spPr>
          <a:xfrm>
            <a:off x="3326446" y="5561644"/>
            <a:ext cx="2491108" cy="1159323"/>
          </a:xfrm>
          <a:prstGeom prst="rect">
            <a:avLst/>
          </a:prstGeom>
        </p:spPr>
      </p:pic>
    </p:spTree>
    <p:extLst>
      <p:ext uri="{BB962C8B-B14F-4D97-AF65-F5344CB8AC3E}">
        <p14:creationId xmlns:p14="http://schemas.microsoft.com/office/powerpoint/2010/main" val="1233398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9A221D-F1DD-454E-A699-375C88295093}"/>
              </a:ext>
            </a:extLst>
          </p:cNvPr>
          <p:cNvSpPr>
            <a:spLocks noGrp="1"/>
          </p:cNvSpPr>
          <p:nvPr>
            <p:ph type="sldNum" sz="quarter" idx="12"/>
          </p:nvPr>
        </p:nvSpPr>
        <p:spPr/>
        <p:txBody>
          <a:bodyPr/>
          <a:lstStyle/>
          <a:p>
            <a:fld id="{B5EB69C0-7537-C24C-BC67-8B5F238D9475}" type="slidenum">
              <a:rPr lang="en-US" smtClean="0"/>
              <a:pPr/>
              <a:t>33</a:t>
            </a:fld>
            <a:endParaRPr lang="en-US"/>
          </a:p>
        </p:txBody>
      </p:sp>
      <p:sp>
        <p:nvSpPr>
          <p:cNvPr id="7" name="Title 2">
            <a:extLst>
              <a:ext uri="{FF2B5EF4-FFF2-40B4-BE49-F238E27FC236}">
                <a16:creationId xmlns:a16="http://schemas.microsoft.com/office/drawing/2014/main" id="{F4121425-ED0B-4764-B653-3DBE35D93F8D}"/>
              </a:ext>
            </a:extLst>
          </p:cNvPr>
          <p:cNvSpPr>
            <a:spLocks noGrp="1"/>
          </p:cNvSpPr>
          <p:nvPr>
            <p:ph type="title"/>
          </p:nvPr>
        </p:nvSpPr>
        <p:spPr>
          <a:xfrm>
            <a:off x="587375" y="365125"/>
            <a:ext cx="7288213" cy="674688"/>
          </a:xfrm>
        </p:spPr>
        <p:txBody>
          <a:bodyPr>
            <a:normAutofit fontScale="90000"/>
          </a:bodyPr>
          <a:lstStyle/>
          <a:p>
            <a:r>
              <a:rPr lang="en-US"/>
              <a:t>FMMO Blue Stake </a:t>
            </a:r>
            <a:br>
              <a:rPr lang="en-US"/>
            </a:br>
            <a:r>
              <a:rPr lang="en-US"/>
              <a:t>When or Where…</a:t>
            </a:r>
          </a:p>
        </p:txBody>
      </p:sp>
      <p:sp>
        <p:nvSpPr>
          <p:cNvPr id="9" name="Content Placeholder 1">
            <a:extLst>
              <a:ext uri="{FF2B5EF4-FFF2-40B4-BE49-F238E27FC236}">
                <a16:creationId xmlns:a16="http://schemas.microsoft.com/office/drawing/2014/main" id="{E997A4AE-F2A9-4504-ACB1-897754B68583}"/>
              </a:ext>
            </a:extLst>
          </p:cNvPr>
          <p:cNvSpPr>
            <a:spLocks noGrp="1"/>
          </p:cNvSpPr>
          <p:nvPr>
            <p:ph idx="1"/>
          </p:nvPr>
        </p:nvSpPr>
        <p:spPr>
          <a:xfrm>
            <a:off x="585788" y="1519238"/>
            <a:ext cx="7929562" cy="4464050"/>
          </a:xfrm>
        </p:spPr>
        <p:txBody>
          <a:bodyPr>
            <a:normAutofit fontScale="92500" lnSpcReduction="20000"/>
          </a:bodyPr>
          <a:lstStyle/>
          <a:p>
            <a:pPr>
              <a:lnSpc>
                <a:spcPct val="110000"/>
              </a:lnSpc>
              <a:buFont typeface="Wingdings" panose="05000000000000000000" pitchFamily="2" charset="2"/>
              <a:buChar char="Ø"/>
            </a:pPr>
            <a:r>
              <a:rPr lang="en-US"/>
              <a:t>If the penetration is 1” inch or more, a Blue Stake is required. If the penetration is 1” inch or less, a Blue Stake Permit is not required. </a:t>
            </a:r>
          </a:p>
          <a:p>
            <a:pPr marL="225425" lvl="1" indent="0">
              <a:buNone/>
            </a:pPr>
            <a:endParaRPr lang="en-US"/>
          </a:p>
          <a:p>
            <a:pPr>
              <a:lnSpc>
                <a:spcPct val="110000"/>
              </a:lnSpc>
              <a:buFont typeface="Wingdings" panose="05000000000000000000" pitchFamily="2" charset="2"/>
              <a:buChar char="Ø"/>
            </a:pPr>
            <a:r>
              <a:rPr lang="en-US"/>
              <a:t>Native ground, top surface of active leach and waste stockpiles, active mining areas where utilities have never been present-a Blue Stake Permit is not required</a:t>
            </a:r>
          </a:p>
          <a:p>
            <a:pPr marL="0" indent="0">
              <a:buNone/>
            </a:pPr>
            <a:endParaRPr lang="en-US"/>
          </a:p>
          <a:p>
            <a:pPr>
              <a:buFont typeface="Wingdings" panose="05000000000000000000" pitchFamily="2" charset="2"/>
              <a:buChar char="Ø"/>
            </a:pPr>
            <a:r>
              <a:rPr lang="en-US"/>
              <a:t>Sawing into floors requires a Blue Stake permit at all times</a:t>
            </a:r>
          </a:p>
          <a:p>
            <a:pPr marL="0" indent="0">
              <a:buNone/>
            </a:pPr>
            <a:endParaRPr lang="en-US"/>
          </a:p>
          <a:p>
            <a:pPr>
              <a:lnSpc>
                <a:spcPct val="110000"/>
              </a:lnSpc>
              <a:buFont typeface="Wingdings" panose="05000000000000000000" pitchFamily="2" charset="2"/>
              <a:buChar char="Ø"/>
            </a:pPr>
            <a:r>
              <a:rPr lang="en-US"/>
              <a:t>FMMO Reduction Works/Pit property, also to include FMI owned commercial buildings within town site</a:t>
            </a:r>
          </a:p>
          <a:p>
            <a:pPr marL="0" indent="0">
              <a:buNone/>
            </a:pPr>
            <a:endParaRPr lang="en-US"/>
          </a:p>
        </p:txBody>
      </p:sp>
    </p:spTree>
    <p:extLst>
      <p:ext uri="{BB962C8B-B14F-4D97-AF65-F5344CB8AC3E}">
        <p14:creationId xmlns:p14="http://schemas.microsoft.com/office/powerpoint/2010/main" val="1424721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99F8E225-89AB-4F17-8078-2FA323D15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1" y="1228173"/>
            <a:ext cx="9009778" cy="519055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B9A221D-F1DD-454E-A699-375C88295093}"/>
              </a:ext>
            </a:extLst>
          </p:cNvPr>
          <p:cNvSpPr>
            <a:spLocks noGrp="1"/>
          </p:cNvSpPr>
          <p:nvPr>
            <p:ph type="sldNum" sz="quarter" idx="12"/>
          </p:nvPr>
        </p:nvSpPr>
        <p:spPr/>
        <p:txBody>
          <a:bodyPr/>
          <a:lstStyle/>
          <a:p>
            <a:fld id="{B5EB69C0-7537-C24C-BC67-8B5F238D9475}" type="slidenum">
              <a:rPr lang="en-US" smtClean="0"/>
              <a:pPr/>
              <a:t>34</a:t>
            </a:fld>
            <a:endParaRPr lang="en-US"/>
          </a:p>
        </p:txBody>
      </p:sp>
      <p:sp>
        <p:nvSpPr>
          <p:cNvPr id="8" name="Title 2">
            <a:extLst>
              <a:ext uri="{FF2B5EF4-FFF2-40B4-BE49-F238E27FC236}">
                <a16:creationId xmlns:a16="http://schemas.microsoft.com/office/drawing/2014/main" id="{044114F4-9B50-4E12-9868-640AB3EFF736}"/>
              </a:ext>
            </a:extLst>
          </p:cNvPr>
          <p:cNvSpPr>
            <a:spLocks noGrp="1"/>
          </p:cNvSpPr>
          <p:nvPr>
            <p:ph type="title"/>
          </p:nvPr>
        </p:nvSpPr>
        <p:spPr>
          <a:xfrm>
            <a:off x="587375" y="365125"/>
            <a:ext cx="7288213" cy="674688"/>
          </a:xfrm>
        </p:spPr>
        <p:txBody>
          <a:bodyPr>
            <a:normAutofit fontScale="90000"/>
          </a:bodyPr>
          <a:lstStyle/>
          <a:p>
            <a:r>
              <a:rPr lang="en-US"/>
              <a:t>FMMO Blue Stake</a:t>
            </a:r>
            <a:br>
              <a:rPr lang="en-US"/>
            </a:br>
            <a:r>
              <a:rPr lang="en-US"/>
              <a:t>RW Utility Map/Drawing</a:t>
            </a:r>
          </a:p>
        </p:txBody>
      </p:sp>
      <p:sp>
        <p:nvSpPr>
          <p:cNvPr id="10" name="Footer Placeholder 5">
            <a:extLst>
              <a:ext uri="{FF2B5EF4-FFF2-40B4-BE49-F238E27FC236}">
                <a16:creationId xmlns:a16="http://schemas.microsoft.com/office/drawing/2014/main" id="{1CD1086A-57B9-4C73-939C-492B1F826016}"/>
              </a:ext>
            </a:extLst>
          </p:cNvPr>
          <p:cNvSpPr txBox="1">
            <a:spLocks/>
          </p:cNvSpPr>
          <p:nvPr/>
        </p:nvSpPr>
        <p:spPr>
          <a:xfrm>
            <a:off x="3115316" y="6390183"/>
            <a:ext cx="2920226" cy="205383"/>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25"/>
              <a:t>YOUR BLUE STAKE DEPENDS ON THIS!</a:t>
            </a:r>
          </a:p>
        </p:txBody>
      </p:sp>
      <p:pic>
        <p:nvPicPr>
          <p:cNvPr id="6" name="Picture 5" descr="A compass on a map&#10;&#10;Description automatically generated with low confidence">
            <a:extLst>
              <a:ext uri="{FF2B5EF4-FFF2-40B4-BE49-F238E27FC236}">
                <a16:creationId xmlns:a16="http://schemas.microsoft.com/office/drawing/2014/main" id="{23ECCDCC-34BC-47C7-9C8E-3BE25047E41E}"/>
              </a:ext>
            </a:extLst>
          </p:cNvPr>
          <p:cNvPicPr>
            <a:picLocks noChangeAspect="1"/>
          </p:cNvPicPr>
          <p:nvPr/>
        </p:nvPicPr>
        <p:blipFill>
          <a:blip r:embed="rId3"/>
          <a:stretch>
            <a:fillRect/>
          </a:stretch>
        </p:blipFill>
        <p:spPr>
          <a:xfrm>
            <a:off x="67111" y="1216404"/>
            <a:ext cx="2080471" cy="1471128"/>
          </a:xfrm>
          <a:prstGeom prst="rect">
            <a:avLst/>
          </a:prstGeom>
        </p:spPr>
      </p:pic>
      <p:sp>
        <p:nvSpPr>
          <p:cNvPr id="11" name="Footer Placeholder 5">
            <a:extLst>
              <a:ext uri="{FF2B5EF4-FFF2-40B4-BE49-F238E27FC236}">
                <a16:creationId xmlns:a16="http://schemas.microsoft.com/office/drawing/2014/main" id="{264A3B52-7C81-49A0-B72E-EF18DF68A12A}"/>
              </a:ext>
            </a:extLst>
          </p:cNvPr>
          <p:cNvSpPr txBox="1">
            <a:spLocks/>
          </p:cNvSpPr>
          <p:nvPr/>
        </p:nvSpPr>
        <p:spPr>
          <a:xfrm>
            <a:off x="0" y="1166118"/>
            <a:ext cx="2290195" cy="27054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b="1"/>
              <a:t>Reduction Works Utility Map</a:t>
            </a:r>
          </a:p>
        </p:txBody>
      </p:sp>
    </p:spTree>
    <p:extLst>
      <p:ext uri="{BB962C8B-B14F-4D97-AF65-F5344CB8AC3E}">
        <p14:creationId xmlns:p14="http://schemas.microsoft.com/office/powerpoint/2010/main" val="1507162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9A221D-F1DD-454E-A699-375C88295093}"/>
              </a:ext>
            </a:extLst>
          </p:cNvPr>
          <p:cNvSpPr>
            <a:spLocks noGrp="1"/>
          </p:cNvSpPr>
          <p:nvPr>
            <p:ph type="sldNum" sz="quarter" idx="12"/>
          </p:nvPr>
        </p:nvSpPr>
        <p:spPr/>
        <p:txBody>
          <a:bodyPr/>
          <a:lstStyle/>
          <a:p>
            <a:fld id="{B5EB69C0-7537-C24C-BC67-8B5F238D9475}" type="slidenum">
              <a:rPr lang="en-US" smtClean="0"/>
              <a:pPr/>
              <a:t>35</a:t>
            </a:fld>
            <a:endParaRPr lang="en-US"/>
          </a:p>
        </p:txBody>
      </p:sp>
      <p:sp>
        <p:nvSpPr>
          <p:cNvPr id="11" name="Content Placeholder 1">
            <a:extLst>
              <a:ext uri="{FF2B5EF4-FFF2-40B4-BE49-F238E27FC236}">
                <a16:creationId xmlns:a16="http://schemas.microsoft.com/office/drawing/2014/main" id="{C6300477-E135-484A-9588-EC7CDD428841}"/>
              </a:ext>
            </a:extLst>
          </p:cNvPr>
          <p:cNvSpPr>
            <a:spLocks noGrp="1"/>
          </p:cNvSpPr>
          <p:nvPr>
            <p:ph idx="1"/>
          </p:nvPr>
        </p:nvSpPr>
        <p:spPr/>
        <p:txBody>
          <a:bodyPr>
            <a:normAutofit lnSpcReduction="10000"/>
          </a:bodyPr>
          <a:lstStyle/>
          <a:p>
            <a:pPr lvl="0">
              <a:buClr>
                <a:srgbClr val="BA8747"/>
              </a:buClr>
              <a:buFont typeface="Wingdings" panose="05000000000000000000" pitchFamily="2" charset="2"/>
              <a:buChar char="Ø"/>
            </a:pPr>
            <a:r>
              <a:rPr lang="en-US" sz="1400">
                <a:solidFill>
                  <a:srgbClr val="0070C0"/>
                </a:solidFill>
                <a:latin typeface="+mn-lt"/>
                <a:cs typeface="+mn-cs"/>
              </a:rPr>
              <a:t>1.0 Policy </a:t>
            </a:r>
            <a:r>
              <a:rPr lang="en-US" sz="1400">
                <a:solidFill>
                  <a:srgbClr val="000000"/>
                </a:solidFill>
                <a:latin typeface="+mn-lt"/>
                <a:cs typeface="+mn-cs"/>
              </a:rPr>
              <a:t>- PURPOSE : Due to the high level of risk during excavations and penetrations of building surfaces, this policy has been developed to minimize risk for injuries, harm to the environment and production losses during such work</a:t>
            </a:r>
          </a:p>
          <a:p>
            <a:pPr marL="0" indent="0">
              <a:buClr>
                <a:srgbClr val="BA8747"/>
              </a:buClr>
              <a:buNone/>
            </a:pPr>
            <a:endParaRPr lang="en-US" sz="1400">
              <a:solidFill>
                <a:srgbClr val="000000"/>
              </a:solidFill>
              <a:latin typeface="+mn-lt"/>
              <a:cs typeface="+mn-cs"/>
            </a:endParaRPr>
          </a:p>
          <a:p>
            <a:pPr lvl="0">
              <a:buClr>
                <a:srgbClr val="BA8747"/>
              </a:buClr>
              <a:buFont typeface="Wingdings" panose="05000000000000000000" pitchFamily="2" charset="2"/>
              <a:buChar char="Ø"/>
            </a:pPr>
            <a:r>
              <a:rPr lang="en-US" sz="1400">
                <a:solidFill>
                  <a:srgbClr val="0070C0"/>
                </a:solidFill>
                <a:latin typeface="+mn-lt"/>
                <a:cs typeface="+mn-cs"/>
              </a:rPr>
              <a:t>2.1 General </a:t>
            </a:r>
            <a:r>
              <a:rPr lang="en-US" sz="1400">
                <a:solidFill>
                  <a:srgbClr val="000000"/>
                </a:solidFill>
                <a:latin typeface="+mn-lt"/>
                <a:cs typeface="+mn-cs"/>
              </a:rPr>
              <a:t>: Blue Staking is the act of identifying and marking utilities such as electric, gas, water, telephone, fiber optic, etc., so that they do not pose a risk of injury to workers or a risk of being damaged during penetration, excavation, trenching, or digging activities in buildings, surface excavations and underground workings</a:t>
            </a:r>
          </a:p>
          <a:p>
            <a:pPr marL="0" indent="0">
              <a:buClr>
                <a:srgbClr val="BA8747"/>
              </a:buClr>
              <a:buNone/>
            </a:pPr>
            <a:endParaRPr lang="en-US" sz="1400">
              <a:solidFill>
                <a:srgbClr val="000000"/>
              </a:solidFill>
              <a:latin typeface="+mn-lt"/>
              <a:cs typeface="+mn-cs"/>
            </a:endParaRPr>
          </a:p>
          <a:p>
            <a:pPr lvl="0">
              <a:buClr>
                <a:srgbClr val="BA8747"/>
              </a:buClr>
              <a:buFont typeface="Wingdings" panose="05000000000000000000" pitchFamily="2" charset="2"/>
              <a:buChar char="Ø"/>
            </a:pPr>
            <a:r>
              <a:rPr lang="en-US" sz="1400">
                <a:solidFill>
                  <a:srgbClr val="000000"/>
                </a:solidFill>
                <a:latin typeface="+mn-lt"/>
                <a:cs typeface="+mn-cs"/>
              </a:rPr>
              <a:t>Blue Stake Representative: A Blue Stake Representative is an engineer, technician, or other qualified individual that has the ability to review drawings or prints and mark out utilities and pipelines accordingly</a:t>
            </a:r>
          </a:p>
          <a:p>
            <a:pPr marL="0" indent="0">
              <a:buClr>
                <a:srgbClr val="BA8747"/>
              </a:buClr>
              <a:buNone/>
            </a:pPr>
            <a:endParaRPr lang="en-US" sz="1400">
              <a:solidFill>
                <a:srgbClr val="000000"/>
              </a:solidFill>
              <a:latin typeface="+mn-lt"/>
              <a:cs typeface="+mn-cs"/>
            </a:endParaRPr>
          </a:p>
          <a:p>
            <a:pPr lvl="0">
              <a:buClr>
                <a:srgbClr val="BA8747"/>
              </a:buClr>
              <a:buFont typeface="Wingdings" panose="05000000000000000000" pitchFamily="2" charset="2"/>
              <a:buChar char="Ø"/>
            </a:pPr>
            <a:r>
              <a:rPr lang="en-US" sz="1400">
                <a:solidFill>
                  <a:srgbClr val="0070C0"/>
                </a:solidFill>
                <a:latin typeface="+mn-lt"/>
                <a:cs typeface="+mn-cs"/>
              </a:rPr>
              <a:t>2.2 Blue Stake Permit</a:t>
            </a:r>
            <a:r>
              <a:rPr lang="en-US" sz="1400">
                <a:solidFill>
                  <a:srgbClr val="000000"/>
                </a:solidFill>
                <a:latin typeface="+mn-lt"/>
                <a:cs typeface="+mn-cs"/>
              </a:rPr>
              <a:t>: The Blue Stake Representative(s) will determine the necessity for a permit</a:t>
            </a:r>
          </a:p>
          <a:p>
            <a:pPr marL="0" indent="0">
              <a:buClr>
                <a:srgbClr val="BA8747"/>
              </a:buClr>
              <a:buNone/>
            </a:pPr>
            <a:endParaRPr lang="en-US" sz="1400">
              <a:solidFill>
                <a:srgbClr val="000000"/>
              </a:solidFill>
              <a:latin typeface="+mn-lt"/>
              <a:cs typeface="+mn-cs"/>
            </a:endParaRPr>
          </a:p>
          <a:p>
            <a:pPr marL="0" indent="0">
              <a:buClr>
                <a:srgbClr val="BA8747"/>
              </a:buClr>
              <a:buNone/>
            </a:pPr>
            <a:r>
              <a:rPr lang="en-US" sz="1400">
                <a:solidFill>
                  <a:srgbClr val="000000"/>
                </a:solidFill>
                <a:latin typeface="+mn-lt"/>
                <a:cs typeface="+mn-cs"/>
              </a:rPr>
              <a:t>Purpose: Completing a permit signifies that, to the best of the Blue Stake Representative’s knowledge, inspection, and information available, all known utilities have been identified and marked in the designated area</a:t>
            </a:r>
          </a:p>
          <a:p>
            <a:endParaRPr lang="en-US" sz="2800">
              <a:latin typeface="+mn-lt"/>
            </a:endParaRPr>
          </a:p>
        </p:txBody>
      </p:sp>
      <p:sp>
        <p:nvSpPr>
          <p:cNvPr id="6" name="Title 2">
            <a:extLst>
              <a:ext uri="{FF2B5EF4-FFF2-40B4-BE49-F238E27FC236}">
                <a16:creationId xmlns:a16="http://schemas.microsoft.com/office/drawing/2014/main" id="{A6EA8725-2E34-43F4-9664-07FC1F2FD706}"/>
              </a:ext>
            </a:extLst>
          </p:cNvPr>
          <p:cNvSpPr>
            <a:spLocks noGrp="1"/>
          </p:cNvSpPr>
          <p:nvPr>
            <p:ph type="title"/>
          </p:nvPr>
        </p:nvSpPr>
        <p:spPr/>
        <p:txBody>
          <a:bodyPr/>
          <a:lstStyle/>
          <a:p>
            <a:r>
              <a:rPr lang="en-US"/>
              <a:t>FMI Blue Stake Policy</a:t>
            </a:r>
          </a:p>
        </p:txBody>
      </p:sp>
      <p:pic>
        <p:nvPicPr>
          <p:cNvPr id="5" name="Picture 4">
            <a:extLst>
              <a:ext uri="{FF2B5EF4-FFF2-40B4-BE49-F238E27FC236}">
                <a16:creationId xmlns:a16="http://schemas.microsoft.com/office/drawing/2014/main" id="{4881905B-4B75-470D-A1F7-A1DA49A6235B}"/>
              </a:ext>
            </a:extLst>
          </p:cNvPr>
          <p:cNvPicPr>
            <a:picLocks noChangeAspect="1"/>
          </p:cNvPicPr>
          <p:nvPr/>
        </p:nvPicPr>
        <p:blipFill>
          <a:blip r:embed="rId2"/>
          <a:stretch>
            <a:fillRect/>
          </a:stretch>
        </p:blipFill>
        <p:spPr>
          <a:xfrm>
            <a:off x="3987604" y="5983942"/>
            <a:ext cx="853514" cy="755970"/>
          </a:xfrm>
          <a:prstGeom prst="rect">
            <a:avLst/>
          </a:prstGeom>
        </p:spPr>
      </p:pic>
    </p:spTree>
    <p:extLst>
      <p:ext uri="{BB962C8B-B14F-4D97-AF65-F5344CB8AC3E}">
        <p14:creationId xmlns:p14="http://schemas.microsoft.com/office/powerpoint/2010/main" val="995788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9A221D-F1DD-454E-A699-375C88295093}"/>
              </a:ext>
            </a:extLst>
          </p:cNvPr>
          <p:cNvSpPr>
            <a:spLocks noGrp="1"/>
          </p:cNvSpPr>
          <p:nvPr>
            <p:ph type="sldNum" sz="quarter" idx="12"/>
          </p:nvPr>
        </p:nvSpPr>
        <p:spPr/>
        <p:txBody>
          <a:bodyPr/>
          <a:lstStyle/>
          <a:p>
            <a:fld id="{B5EB69C0-7537-C24C-BC67-8B5F238D9475}" type="slidenum">
              <a:rPr lang="en-US" smtClean="0"/>
              <a:pPr/>
              <a:t>36</a:t>
            </a:fld>
            <a:endParaRPr lang="en-US"/>
          </a:p>
        </p:txBody>
      </p:sp>
      <p:sp>
        <p:nvSpPr>
          <p:cNvPr id="7" name="Title 2">
            <a:extLst>
              <a:ext uri="{FF2B5EF4-FFF2-40B4-BE49-F238E27FC236}">
                <a16:creationId xmlns:a16="http://schemas.microsoft.com/office/drawing/2014/main" id="{F4121425-ED0B-4764-B653-3DBE35D93F8D}"/>
              </a:ext>
            </a:extLst>
          </p:cNvPr>
          <p:cNvSpPr>
            <a:spLocks noGrp="1"/>
          </p:cNvSpPr>
          <p:nvPr>
            <p:ph type="title"/>
          </p:nvPr>
        </p:nvSpPr>
        <p:spPr>
          <a:xfrm>
            <a:off x="587375" y="365125"/>
            <a:ext cx="7288213" cy="674688"/>
          </a:xfrm>
        </p:spPr>
        <p:txBody>
          <a:bodyPr/>
          <a:lstStyle/>
          <a:p>
            <a:r>
              <a:rPr lang="en-US"/>
              <a:t>FMMO Blue Stake When or Where…</a:t>
            </a:r>
          </a:p>
        </p:txBody>
      </p:sp>
      <p:sp>
        <p:nvSpPr>
          <p:cNvPr id="9" name="Content Placeholder 1">
            <a:extLst>
              <a:ext uri="{FF2B5EF4-FFF2-40B4-BE49-F238E27FC236}">
                <a16:creationId xmlns:a16="http://schemas.microsoft.com/office/drawing/2014/main" id="{E997A4AE-F2A9-4504-ACB1-897754B68583}"/>
              </a:ext>
            </a:extLst>
          </p:cNvPr>
          <p:cNvSpPr>
            <a:spLocks noGrp="1"/>
          </p:cNvSpPr>
          <p:nvPr>
            <p:ph idx="1"/>
          </p:nvPr>
        </p:nvSpPr>
        <p:spPr>
          <a:xfrm>
            <a:off x="585788" y="1519238"/>
            <a:ext cx="7929562" cy="4464050"/>
          </a:xfrm>
        </p:spPr>
        <p:txBody>
          <a:bodyPr>
            <a:normAutofit fontScale="92500" lnSpcReduction="20000"/>
          </a:bodyPr>
          <a:lstStyle/>
          <a:p>
            <a:pPr>
              <a:lnSpc>
                <a:spcPct val="110000"/>
              </a:lnSpc>
              <a:buFont typeface="Wingdings" panose="05000000000000000000" pitchFamily="2" charset="2"/>
              <a:buChar char="Ø"/>
            </a:pPr>
            <a:r>
              <a:rPr lang="en-US"/>
              <a:t>If the penetration is 1” inch or less, a Blue Stake Permit is not required</a:t>
            </a:r>
          </a:p>
          <a:p>
            <a:pPr marL="225425" lvl="1" indent="0">
              <a:buNone/>
            </a:pPr>
            <a:endParaRPr lang="en-US"/>
          </a:p>
          <a:p>
            <a:pPr>
              <a:lnSpc>
                <a:spcPct val="110000"/>
              </a:lnSpc>
              <a:buFont typeface="Wingdings" panose="05000000000000000000" pitchFamily="2" charset="2"/>
              <a:buChar char="Ø"/>
            </a:pPr>
            <a:r>
              <a:rPr lang="en-US"/>
              <a:t>Native ground, top surface of active leach and waste stockpiles, active mining areas where utilities have never been present-a Blue Stake Permit is not required</a:t>
            </a:r>
          </a:p>
          <a:p>
            <a:pPr marL="0" indent="0">
              <a:buNone/>
            </a:pPr>
            <a:endParaRPr lang="en-US"/>
          </a:p>
          <a:p>
            <a:pPr>
              <a:buFont typeface="Wingdings" panose="05000000000000000000" pitchFamily="2" charset="2"/>
              <a:buChar char="Ø"/>
            </a:pPr>
            <a:r>
              <a:rPr lang="en-US"/>
              <a:t>Sawing into floors requires a permit at all times</a:t>
            </a:r>
          </a:p>
          <a:p>
            <a:pPr marL="0" indent="0">
              <a:buNone/>
            </a:pPr>
            <a:endParaRPr lang="en-US"/>
          </a:p>
          <a:p>
            <a:pPr>
              <a:lnSpc>
                <a:spcPct val="110000"/>
              </a:lnSpc>
              <a:buFont typeface="Wingdings" panose="05000000000000000000" pitchFamily="2" charset="2"/>
              <a:buChar char="Ø"/>
            </a:pPr>
            <a:r>
              <a:rPr lang="en-US"/>
              <a:t>Everywhere-within the FMI Reduction Works/Pit property, also to include FMI owned commercial buildings within town site</a:t>
            </a:r>
          </a:p>
          <a:p>
            <a:pPr marL="0" indent="0">
              <a:buNone/>
            </a:pPr>
            <a:endParaRPr lang="en-US"/>
          </a:p>
        </p:txBody>
      </p:sp>
    </p:spTree>
    <p:extLst>
      <p:ext uri="{BB962C8B-B14F-4D97-AF65-F5344CB8AC3E}">
        <p14:creationId xmlns:p14="http://schemas.microsoft.com/office/powerpoint/2010/main" val="428363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9A221D-F1DD-454E-A699-375C88295093}"/>
              </a:ext>
            </a:extLst>
          </p:cNvPr>
          <p:cNvSpPr>
            <a:spLocks noGrp="1"/>
          </p:cNvSpPr>
          <p:nvPr>
            <p:ph type="sldNum" sz="quarter" idx="12"/>
          </p:nvPr>
        </p:nvSpPr>
        <p:spPr/>
        <p:txBody>
          <a:bodyPr/>
          <a:lstStyle/>
          <a:p>
            <a:fld id="{B5EB69C0-7537-C24C-BC67-8B5F238D9475}" type="slidenum">
              <a:rPr lang="en-US" smtClean="0"/>
              <a:pPr/>
              <a:t>37</a:t>
            </a:fld>
            <a:endParaRPr lang="en-US"/>
          </a:p>
        </p:txBody>
      </p:sp>
      <p:sp>
        <p:nvSpPr>
          <p:cNvPr id="5" name="Title 2">
            <a:extLst>
              <a:ext uri="{FF2B5EF4-FFF2-40B4-BE49-F238E27FC236}">
                <a16:creationId xmlns:a16="http://schemas.microsoft.com/office/drawing/2014/main" id="{CF766A92-CDC9-4C77-AF12-0B82A6E204B2}"/>
              </a:ext>
            </a:extLst>
          </p:cNvPr>
          <p:cNvSpPr>
            <a:spLocks noGrp="1"/>
          </p:cNvSpPr>
          <p:nvPr>
            <p:ph type="title"/>
          </p:nvPr>
        </p:nvSpPr>
        <p:spPr>
          <a:xfrm>
            <a:off x="587375" y="365125"/>
            <a:ext cx="7288213" cy="674688"/>
          </a:xfrm>
        </p:spPr>
        <p:txBody>
          <a:bodyPr>
            <a:noAutofit/>
          </a:bodyPr>
          <a:lstStyle/>
          <a:p>
            <a:r>
              <a:rPr lang="en-US" sz="2800"/>
              <a:t>FMMO Blue Stake</a:t>
            </a:r>
            <a:br>
              <a:rPr lang="en-US" sz="2800"/>
            </a:br>
            <a:r>
              <a:rPr lang="en-US" sz="2800"/>
              <a:t>Requestor Responsibilities</a:t>
            </a:r>
          </a:p>
        </p:txBody>
      </p:sp>
      <p:sp>
        <p:nvSpPr>
          <p:cNvPr id="8" name="Content Placeholder 1">
            <a:extLst>
              <a:ext uri="{FF2B5EF4-FFF2-40B4-BE49-F238E27FC236}">
                <a16:creationId xmlns:a16="http://schemas.microsoft.com/office/drawing/2014/main" id="{BE61B009-D7D7-4927-9A40-F7BB25037CD8}"/>
              </a:ext>
            </a:extLst>
          </p:cNvPr>
          <p:cNvSpPr>
            <a:spLocks noGrp="1"/>
          </p:cNvSpPr>
          <p:nvPr>
            <p:ph idx="1"/>
          </p:nvPr>
        </p:nvSpPr>
        <p:spPr>
          <a:xfrm>
            <a:off x="213360" y="1145150"/>
            <a:ext cx="8747760" cy="5712849"/>
          </a:xfrm>
        </p:spPr>
        <p:txBody>
          <a:bodyPr>
            <a:normAutofit fontScale="92500" lnSpcReduction="10000"/>
          </a:bodyPr>
          <a:lstStyle/>
          <a:p>
            <a:pPr>
              <a:lnSpc>
                <a:spcPct val="120000"/>
              </a:lnSpc>
              <a:buFont typeface="Wingdings" panose="05000000000000000000" pitchFamily="2" charset="2"/>
              <a:buChar char="Ø"/>
            </a:pPr>
            <a:r>
              <a:rPr lang="en-US" sz="1600"/>
              <a:t>Initiate Blue Stake request through work order process </a:t>
            </a:r>
          </a:p>
          <a:p>
            <a:pPr lvl="1">
              <a:lnSpc>
                <a:spcPct val="120000"/>
              </a:lnSpc>
              <a:buFont typeface="Arial" panose="020B0604020202020204" pitchFamily="34" charset="0"/>
              <a:buChar char="•"/>
            </a:pPr>
            <a:r>
              <a:rPr lang="en-US" sz="1600"/>
              <a:t>Reduction Works side only-Plant Eng.</a:t>
            </a:r>
          </a:p>
          <a:p>
            <a:pPr lvl="1">
              <a:lnSpc>
                <a:spcPct val="120000"/>
              </a:lnSpc>
              <a:buFont typeface="Arial" panose="020B0604020202020204" pitchFamily="34" charset="0"/>
              <a:buChar char="•"/>
            </a:pPr>
            <a:r>
              <a:rPr lang="en-US" sz="1600"/>
              <a:t>Pit side-phone call only, no work order necessary</a:t>
            </a:r>
          </a:p>
          <a:p>
            <a:pPr>
              <a:lnSpc>
                <a:spcPct val="120000"/>
              </a:lnSpc>
              <a:buFont typeface="Wingdings" panose="05000000000000000000" pitchFamily="2" charset="2"/>
              <a:buChar char="Ø"/>
            </a:pPr>
            <a:r>
              <a:rPr lang="en-US" sz="1600"/>
              <a:t>Requestor &amp; Blue Stake representative will coordinate field/site meeting</a:t>
            </a:r>
          </a:p>
          <a:p>
            <a:pPr>
              <a:lnSpc>
                <a:spcPct val="120000"/>
              </a:lnSpc>
              <a:buFont typeface="Wingdings" panose="05000000000000000000" pitchFamily="2" charset="2"/>
              <a:buChar char="Ø"/>
            </a:pPr>
            <a:r>
              <a:rPr lang="en-US" sz="1600"/>
              <a:t>Requestor is responsible for contacting all parties required (Area Supervisor, Supervisor of Operators, Operators performing work, etc.)</a:t>
            </a:r>
          </a:p>
          <a:p>
            <a:pPr>
              <a:lnSpc>
                <a:spcPct val="120000"/>
              </a:lnSpc>
              <a:buFont typeface="Wingdings" panose="05000000000000000000" pitchFamily="2" charset="2"/>
              <a:buChar char="Ø"/>
            </a:pPr>
            <a:r>
              <a:rPr lang="en-US" sz="1600" b="1" u="sng"/>
              <a:t>Mark</a:t>
            </a:r>
            <a:r>
              <a:rPr lang="en-US" sz="1600"/>
              <a:t> the proposed excavation area in white or pink prior to scheduled field meeting-site visit</a:t>
            </a:r>
          </a:p>
          <a:p>
            <a:pPr>
              <a:lnSpc>
                <a:spcPct val="120000"/>
              </a:lnSpc>
              <a:buFont typeface="Wingdings" panose="05000000000000000000" pitchFamily="2" charset="2"/>
              <a:buChar char="Ø"/>
            </a:pPr>
            <a:endParaRPr lang="en-US" sz="1600"/>
          </a:p>
          <a:p>
            <a:pPr>
              <a:lnSpc>
                <a:spcPct val="120000"/>
              </a:lnSpc>
              <a:buFont typeface="Wingdings" panose="05000000000000000000" pitchFamily="2" charset="2"/>
              <a:buChar char="v"/>
            </a:pPr>
            <a:r>
              <a:rPr lang="en-US" sz="1700" b="1"/>
              <a:t>Requestor – Best Practices</a:t>
            </a:r>
            <a:r>
              <a:rPr lang="en-US" sz="1600"/>
              <a:t>:</a:t>
            </a:r>
          </a:p>
          <a:p>
            <a:pPr lvl="1">
              <a:lnSpc>
                <a:spcPct val="120000"/>
              </a:lnSpc>
              <a:buFont typeface="Wingdings" panose="05000000000000000000" pitchFamily="2" charset="2"/>
              <a:buChar char="Ø"/>
            </a:pPr>
            <a:r>
              <a:rPr lang="en-US" sz="1600"/>
              <a:t>Have accurate scope of work/planning BEFORE the Blue Stake field/site meeting</a:t>
            </a:r>
          </a:p>
          <a:p>
            <a:pPr lvl="1">
              <a:lnSpc>
                <a:spcPct val="120000"/>
              </a:lnSpc>
              <a:buFont typeface="Wingdings" panose="05000000000000000000" pitchFamily="2" charset="2"/>
              <a:buChar char="Ø"/>
            </a:pPr>
            <a:r>
              <a:rPr lang="en-US" sz="1600"/>
              <a:t>Meet at proposed excavation area at the proposed specified time &amp; date to investigate, communicate, &amp; complete Blue Stake documentation </a:t>
            </a:r>
          </a:p>
          <a:p>
            <a:pPr lvl="1">
              <a:lnSpc>
                <a:spcPct val="120000"/>
              </a:lnSpc>
              <a:buFont typeface="Wingdings" panose="05000000000000000000" pitchFamily="2" charset="2"/>
              <a:buChar char="Ø"/>
            </a:pPr>
            <a:r>
              <a:rPr lang="en-US" sz="1600"/>
              <a:t>ALL personal involved will need to be present at the field meeting </a:t>
            </a:r>
            <a:r>
              <a:rPr lang="en-US" sz="1600" err="1"/>
              <a:t>ie</a:t>
            </a:r>
            <a:r>
              <a:rPr lang="en-US" sz="1600"/>
              <a:t>. Requestor, Responsible Area Supervisor, Supervisor of Operators, Operators performing work, etc.</a:t>
            </a:r>
          </a:p>
          <a:p>
            <a:pPr lvl="1">
              <a:lnSpc>
                <a:spcPct val="120000"/>
              </a:lnSpc>
              <a:buFont typeface="Wingdings" panose="05000000000000000000" pitchFamily="2" charset="2"/>
              <a:buChar char="Ø"/>
            </a:pPr>
            <a:r>
              <a:rPr lang="en-US" sz="1600"/>
              <a:t>Have additional information or documentation that is applicable</a:t>
            </a:r>
          </a:p>
          <a:p>
            <a:pPr lvl="1">
              <a:lnSpc>
                <a:spcPct val="120000"/>
              </a:lnSpc>
              <a:buFont typeface="Wingdings" panose="05000000000000000000" pitchFamily="2" charset="2"/>
              <a:buChar char="Ø"/>
            </a:pPr>
            <a:r>
              <a:rPr lang="en-US" sz="1600"/>
              <a:t>Blue Stake permit will be reviewed-communicated with group for appropriate signatures </a:t>
            </a:r>
          </a:p>
          <a:p>
            <a:pPr marL="0" indent="0">
              <a:buNone/>
            </a:pPr>
            <a:r>
              <a:rPr lang="en-US" sz="2000">
                <a:solidFill>
                  <a:srgbClr val="0070C0"/>
                </a:solidFill>
              </a:rPr>
              <a:t>                                     Communication is the Key!</a:t>
            </a:r>
          </a:p>
        </p:txBody>
      </p:sp>
    </p:spTree>
    <p:extLst>
      <p:ext uri="{BB962C8B-B14F-4D97-AF65-F5344CB8AC3E}">
        <p14:creationId xmlns:p14="http://schemas.microsoft.com/office/powerpoint/2010/main" val="309713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9A221D-F1DD-454E-A699-375C88295093}"/>
              </a:ext>
            </a:extLst>
          </p:cNvPr>
          <p:cNvSpPr>
            <a:spLocks noGrp="1"/>
          </p:cNvSpPr>
          <p:nvPr>
            <p:ph type="sldNum" sz="quarter" idx="12"/>
          </p:nvPr>
        </p:nvSpPr>
        <p:spPr/>
        <p:txBody>
          <a:bodyPr/>
          <a:lstStyle/>
          <a:p>
            <a:fld id="{B5EB69C0-7537-C24C-BC67-8B5F238D9475}" type="slidenum">
              <a:rPr lang="en-US" smtClean="0"/>
              <a:pPr/>
              <a:t>38</a:t>
            </a:fld>
            <a:endParaRPr lang="en-US"/>
          </a:p>
        </p:txBody>
      </p:sp>
      <p:sp>
        <p:nvSpPr>
          <p:cNvPr id="6" name="Title 2">
            <a:extLst>
              <a:ext uri="{FF2B5EF4-FFF2-40B4-BE49-F238E27FC236}">
                <a16:creationId xmlns:a16="http://schemas.microsoft.com/office/drawing/2014/main" id="{866EBF7F-8963-470D-9D72-5C5B99FDF11B}"/>
              </a:ext>
            </a:extLst>
          </p:cNvPr>
          <p:cNvSpPr>
            <a:spLocks noGrp="1"/>
          </p:cNvSpPr>
          <p:nvPr>
            <p:ph type="title"/>
          </p:nvPr>
        </p:nvSpPr>
        <p:spPr>
          <a:xfrm>
            <a:off x="587375" y="365125"/>
            <a:ext cx="7288213" cy="674688"/>
          </a:xfrm>
        </p:spPr>
        <p:txBody>
          <a:bodyPr/>
          <a:lstStyle/>
          <a:p>
            <a:r>
              <a:rPr lang="en-US"/>
              <a:t>FMMO Blue Stake Permit</a:t>
            </a:r>
          </a:p>
        </p:txBody>
      </p:sp>
      <p:pic>
        <p:nvPicPr>
          <p:cNvPr id="4" name="Picture 3" descr="Graphical user interface, table&#10;&#10;Description automatically generated">
            <a:extLst>
              <a:ext uri="{FF2B5EF4-FFF2-40B4-BE49-F238E27FC236}">
                <a16:creationId xmlns:a16="http://schemas.microsoft.com/office/drawing/2014/main" id="{9308078F-0E35-437C-A294-61E1C2F15E3C}"/>
              </a:ext>
            </a:extLst>
          </p:cNvPr>
          <p:cNvPicPr>
            <a:picLocks noChangeAspect="1"/>
          </p:cNvPicPr>
          <p:nvPr/>
        </p:nvPicPr>
        <p:blipFill>
          <a:blip r:embed="rId2"/>
          <a:stretch>
            <a:fillRect/>
          </a:stretch>
        </p:blipFill>
        <p:spPr>
          <a:xfrm>
            <a:off x="70332" y="1182848"/>
            <a:ext cx="4291943" cy="5603846"/>
          </a:xfrm>
          <a:prstGeom prst="rect">
            <a:avLst/>
          </a:prstGeom>
        </p:spPr>
      </p:pic>
      <p:pic>
        <p:nvPicPr>
          <p:cNvPr id="8" name="Picture 7" descr="Table&#10;&#10;Description automatically generated">
            <a:extLst>
              <a:ext uri="{FF2B5EF4-FFF2-40B4-BE49-F238E27FC236}">
                <a16:creationId xmlns:a16="http://schemas.microsoft.com/office/drawing/2014/main" id="{B835BE66-457C-4466-9AF8-52ABAA3742BF}"/>
              </a:ext>
            </a:extLst>
          </p:cNvPr>
          <p:cNvPicPr>
            <a:picLocks noChangeAspect="1"/>
          </p:cNvPicPr>
          <p:nvPr/>
        </p:nvPicPr>
        <p:blipFill>
          <a:blip r:embed="rId3"/>
          <a:stretch>
            <a:fillRect/>
          </a:stretch>
        </p:blipFill>
        <p:spPr>
          <a:xfrm>
            <a:off x="4437776" y="1182848"/>
            <a:ext cx="4635892" cy="5603846"/>
          </a:xfrm>
          <a:prstGeom prst="rect">
            <a:avLst/>
          </a:prstGeom>
        </p:spPr>
      </p:pic>
      <p:sp>
        <p:nvSpPr>
          <p:cNvPr id="9" name="Arrow: Right 8">
            <a:extLst>
              <a:ext uri="{FF2B5EF4-FFF2-40B4-BE49-F238E27FC236}">
                <a16:creationId xmlns:a16="http://schemas.microsoft.com/office/drawing/2014/main" id="{76D6DDDE-7D5E-4118-82FF-FE7251E4541F}"/>
              </a:ext>
            </a:extLst>
          </p:cNvPr>
          <p:cNvSpPr/>
          <p:nvPr/>
        </p:nvSpPr>
        <p:spPr>
          <a:xfrm>
            <a:off x="4437776" y="2030136"/>
            <a:ext cx="528506" cy="2097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E6A4A5D-E4F6-4FA3-8446-8938C99455B7}"/>
              </a:ext>
            </a:extLst>
          </p:cNvPr>
          <p:cNvSpPr txBox="1"/>
          <p:nvPr/>
        </p:nvSpPr>
        <p:spPr>
          <a:xfrm>
            <a:off x="3469693" y="1983969"/>
            <a:ext cx="989901" cy="276999"/>
          </a:xfrm>
          <a:prstGeom prst="rect">
            <a:avLst/>
          </a:prstGeom>
          <a:noFill/>
        </p:spPr>
        <p:txBody>
          <a:bodyPr wrap="square" rtlCol="0">
            <a:spAutoFit/>
          </a:bodyPr>
          <a:lstStyle/>
          <a:p>
            <a:r>
              <a:rPr lang="en-US" sz="1200">
                <a:solidFill>
                  <a:srgbClr val="FF0000"/>
                </a:solidFill>
              </a:rPr>
              <a:t>ALL Utilities</a:t>
            </a:r>
          </a:p>
        </p:txBody>
      </p:sp>
    </p:spTree>
    <p:extLst>
      <p:ext uri="{BB962C8B-B14F-4D97-AF65-F5344CB8AC3E}">
        <p14:creationId xmlns:p14="http://schemas.microsoft.com/office/powerpoint/2010/main" val="1379836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9A221D-F1DD-454E-A699-375C88295093}"/>
              </a:ext>
            </a:extLst>
          </p:cNvPr>
          <p:cNvSpPr>
            <a:spLocks noGrp="1"/>
          </p:cNvSpPr>
          <p:nvPr>
            <p:ph type="sldNum" sz="quarter" idx="12"/>
          </p:nvPr>
        </p:nvSpPr>
        <p:spPr/>
        <p:txBody>
          <a:bodyPr/>
          <a:lstStyle/>
          <a:p>
            <a:fld id="{B5EB69C0-7537-C24C-BC67-8B5F238D9475}" type="slidenum">
              <a:rPr lang="en-US" smtClean="0"/>
              <a:pPr/>
              <a:t>39</a:t>
            </a:fld>
            <a:endParaRPr lang="en-US"/>
          </a:p>
        </p:txBody>
      </p:sp>
      <p:sp>
        <p:nvSpPr>
          <p:cNvPr id="5" name="Title 2">
            <a:extLst>
              <a:ext uri="{FF2B5EF4-FFF2-40B4-BE49-F238E27FC236}">
                <a16:creationId xmlns:a16="http://schemas.microsoft.com/office/drawing/2014/main" id="{24F9534D-FCEA-4554-9AB4-DDB100F640B1}"/>
              </a:ext>
            </a:extLst>
          </p:cNvPr>
          <p:cNvSpPr>
            <a:spLocks noGrp="1"/>
          </p:cNvSpPr>
          <p:nvPr>
            <p:ph type="title"/>
          </p:nvPr>
        </p:nvSpPr>
        <p:spPr>
          <a:xfrm>
            <a:off x="587375" y="365125"/>
            <a:ext cx="7288213" cy="674688"/>
          </a:xfrm>
        </p:spPr>
        <p:txBody>
          <a:bodyPr/>
          <a:lstStyle/>
          <a:p>
            <a:r>
              <a:rPr lang="en-US"/>
              <a:t>Utility Locating Equipment</a:t>
            </a:r>
          </a:p>
        </p:txBody>
      </p:sp>
      <p:sp>
        <p:nvSpPr>
          <p:cNvPr id="8" name="Content Placeholder 1">
            <a:extLst>
              <a:ext uri="{FF2B5EF4-FFF2-40B4-BE49-F238E27FC236}">
                <a16:creationId xmlns:a16="http://schemas.microsoft.com/office/drawing/2014/main" id="{A6F89FD6-D2FB-42B1-A937-D0EB85B8C860}"/>
              </a:ext>
            </a:extLst>
          </p:cNvPr>
          <p:cNvSpPr>
            <a:spLocks noGrp="1"/>
          </p:cNvSpPr>
          <p:nvPr>
            <p:ph idx="1"/>
          </p:nvPr>
        </p:nvSpPr>
        <p:spPr>
          <a:xfrm>
            <a:off x="633889" y="1514489"/>
            <a:ext cx="7939088" cy="2357307"/>
          </a:xfrm>
        </p:spPr>
        <p:txBody>
          <a:bodyPr>
            <a:normAutofit fontScale="55000" lnSpcReduction="20000"/>
          </a:bodyPr>
          <a:lstStyle/>
          <a:p>
            <a:pPr>
              <a:buFont typeface="Wingdings" panose="05000000000000000000" pitchFamily="2" charset="2"/>
              <a:buChar char="Ø"/>
            </a:pPr>
            <a:r>
              <a:rPr lang="en-US" sz="3600"/>
              <a:t>Electronic Utility Locator</a:t>
            </a:r>
          </a:p>
          <a:p>
            <a:pPr marL="0" indent="0">
              <a:buNone/>
            </a:pPr>
            <a:endParaRPr lang="en-US" sz="3600"/>
          </a:p>
          <a:p>
            <a:pPr>
              <a:buFont typeface="Wingdings" panose="05000000000000000000" pitchFamily="2" charset="2"/>
              <a:buChar char="Ø"/>
            </a:pPr>
            <a:r>
              <a:rPr lang="en-US" sz="3600"/>
              <a:t>Concrete Imaging System</a:t>
            </a:r>
          </a:p>
          <a:p>
            <a:pPr marL="0" indent="0">
              <a:buNone/>
            </a:pPr>
            <a:endParaRPr lang="en-US" sz="3600"/>
          </a:p>
          <a:p>
            <a:pPr>
              <a:buFont typeface="Wingdings" panose="05000000000000000000" pitchFamily="2" charset="2"/>
              <a:buChar char="Ø"/>
            </a:pPr>
            <a:r>
              <a:rPr lang="en-US" sz="3600"/>
              <a:t>Global Positioning System(GPS)</a:t>
            </a:r>
          </a:p>
          <a:p>
            <a:pPr marL="0" indent="0">
              <a:buNone/>
            </a:pPr>
            <a:endParaRPr lang="en-US" sz="3600"/>
          </a:p>
          <a:p>
            <a:pPr>
              <a:buFont typeface="Wingdings" panose="05000000000000000000" pitchFamily="2" charset="2"/>
              <a:buChar char="Ø"/>
            </a:pPr>
            <a:r>
              <a:rPr lang="en-US" sz="3600"/>
              <a:t>People Knowledge – Area Supervisor</a:t>
            </a:r>
          </a:p>
          <a:p>
            <a:pPr marL="0" indent="0">
              <a:buNone/>
            </a:pPr>
            <a:endParaRPr lang="en-US"/>
          </a:p>
        </p:txBody>
      </p:sp>
      <p:pic>
        <p:nvPicPr>
          <p:cNvPr id="6" name="Picture 5">
            <a:extLst>
              <a:ext uri="{FF2B5EF4-FFF2-40B4-BE49-F238E27FC236}">
                <a16:creationId xmlns:a16="http://schemas.microsoft.com/office/drawing/2014/main" id="{632487BD-764E-40F5-B1D1-3D0E17E2667D}"/>
              </a:ext>
            </a:extLst>
          </p:cNvPr>
          <p:cNvPicPr>
            <a:picLocks noChangeAspect="1"/>
          </p:cNvPicPr>
          <p:nvPr/>
        </p:nvPicPr>
        <p:blipFill>
          <a:blip r:embed="rId2"/>
          <a:stretch>
            <a:fillRect/>
          </a:stretch>
        </p:blipFill>
        <p:spPr>
          <a:xfrm>
            <a:off x="1822608" y="3268981"/>
            <a:ext cx="6544151" cy="2951876"/>
          </a:xfrm>
          <a:prstGeom prst="rect">
            <a:avLst/>
          </a:prstGeom>
        </p:spPr>
      </p:pic>
    </p:spTree>
    <p:extLst>
      <p:ext uri="{BB962C8B-B14F-4D97-AF65-F5344CB8AC3E}">
        <p14:creationId xmlns:p14="http://schemas.microsoft.com/office/powerpoint/2010/main" val="305018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622C-D39C-4FB0-9382-649921043FB5}"/>
              </a:ext>
            </a:extLst>
          </p:cNvPr>
          <p:cNvSpPr>
            <a:spLocks noGrp="1"/>
          </p:cNvSpPr>
          <p:nvPr>
            <p:ph type="title"/>
          </p:nvPr>
        </p:nvSpPr>
        <p:spPr/>
        <p:txBody>
          <a:bodyPr/>
          <a:lstStyle/>
          <a:p>
            <a:pPr algn="ctr"/>
            <a:r>
              <a:rPr lang="en-US"/>
              <a:t>EVIDENCE</a:t>
            </a:r>
          </a:p>
        </p:txBody>
      </p:sp>
      <p:pic>
        <p:nvPicPr>
          <p:cNvPr id="6" name="Content Placeholder 5" descr="Graphical user interface, application, Teams&#10;&#10;Description automatically generated">
            <a:extLst>
              <a:ext uri="{FF2B5EF4-FFF2-40B4-BE49-F238E27FC236}">
                <a16:creationId xmlns:a16="http://schemas.microsoft.com/office/drawing/2014/main" id="{5FA937CD-66D4-4E4C-A4FD-F7D239D54E7F}"/>
              </a:ext>
            </a:extLst>
          </p:cNvPr>
          <p:cNvPicPr>
            <a:picLocks noGrp="1" noChangeAspect="1"/>
          </p:cNvPicPr>
          <p:nvPr>
            <p:ph idx="1"/>
          </p:nvPr>
        </p:nvPicPr>
        <p:blipFill>
          <a:blip r:embed="rId2"/>
          <a:stretch>
            <a:fillRect/>
          </a:stretch>
        </p:blipFill>
        <p:spPr>
          <a:xfrm>
            <a:off x="297180" y="1138808"/>
            <a:ext cx="2052342" cy="4351338"/>
          </a:xfrm>
        </p:spPr>
      </p:pic>
      <p:sp>
        <p:nvSpPr>
          <p:cNvPr id="4" name="Slide Number Placeholder 3">
            <a:extLst>
              <a:ext uri="{FF2B5EF4-FFF2-40B4-BE49-F238E27FC236}">
                <a16:creationId xmlns:a16="http://schemas.microsoft.com/office/drawing/2014/main" id="{9E203934-D7BC-4448-B92A-09C818D89CFD}"/>
              </a:ext>
            </a:extLst>
          </p:cNvPr>
          <p:cNvSpPr>
            <a:spLocks noGrp="1"/>
          </p:cNvSpPr>
          <p:nvPr>
            <p:ph type="sldNum" sz="quarter" idx="12"/>
          </p:nvPr>
        </p:nvSpPr>
        <p:spPr>
          <a:xfrm>
            <a:off x="8720951" y="6470651"/>
            <a:ext cx="411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EB69C0-7537-C24C-BC67-8B5F238D9475}" type="slidenum">
              <a:rPr lang="en-US" smtClean="0"/>
              <a:pPr/>
              <a:t>4</a:t>
            </a:fld>
            <a:endParaRPr lang="en-US"/>
          </a:p>
        </p:txBody>
      </p:sp>
      <p:pic>
        <p:nvPicPr>
          <p:cNvPr id="8" name="Picture 7" descr="A screenshot of a phone&#10;&#10;Description automatically generated with low confidence">
            <a:extLst>
              <a:ext uri="{FF2B5EF4-FFF2-40B4-BE49-F238E27FC236}">
                <a16:creationId xmlns:a16="http://schemas.microsoft.com/office/drawing/2014/main" id="{3BAEC566-5941-4B89-B99F-B4AF87A827C3}"/>
              </a:ext>
            </a:extLst>
          </p:cNvPr>
          <p:cNvPicPr>
            <a:picLocks noChangeAspect="1"/>
          </p:cNvPicPr>
          <p:nvPr/>
        </p:nvPicPr>
        <p:blipFill>
          <a:blip r:embed="rId3"/>
          <a:stretch>
            <a:fillRect/>
          </a:stretch>
        </p:blipFill>
        <p:spPr>
          <a:xfrm>
            <a:off x="6764784" y="1125493"/>
            <a:ext cx="2080454" cy="4351338"/>
          </a:xfrm>
          <a:prstGeom prst="rect">
            <a:avLst/>
          </a:prstGeom>
        </p:spPr>
      </p:pic>
      <p:pic>
        <p:nvPicPr>
          <p:cNvPr id="10" name="Picture 9" descr="Graphical user interface, application, Teams&#10;&#10;Description automatically generated">
            <a:extLst>
              <a:ext uri="{FF2B5EF4-FFF2-40B4-BE49-F238E27FC236}">
                <a16:creationId xmlns:a16="http://schemas.microsoft.com/office/drawing/2014/main" id="{DEFF558D-55B5-4061-9169-5ED1B83A889F}"/>
              </a:ext>
            </a:extLst>
          </p:cNvPr>
          <p:cNvPicPr>
            <a:picLocks noChangeAspect="1"/>
          </p:cNvPicPr>
          <p:nvPr/>
        </p:nvPicPr>
        <p:blipFill>
          <a:blip r:embed="rId4"/>
          <a:stretch>
            <a:fillRect/>
          </a:stretch>
        </p:blipFill>
        <p:spPr>
          <a:xfrm>
            <a:off x="3513209" y="1125493"/>
            <a:ext cx="2010551" cy="4351338"/>
          </a:xfrm>
          <a:prstGeom prst="rect">
            <a:avLst/>
          </a:prstGeom>
        </p:spPr>
      </p:pic>
      <p:sp>
        <p:nvSpPr>
          <p:cNvPr id="11" name="TextBox 10">
            <a:extLst>
              <a:ext uri="{FF2B5EF4-FFF2-40B4-BE49-F238E27FC236}">
                <a16:creationId xmlns:a16="http://schemas.microsoft.com/office/drawing/2014/main" id="{0930BAC1-7C65-492E-9889-9077735102A9}"/>
              </a:ext>
            </a:extLst>
          </p:cNvPr>
          <p:cNvSpPr txBox="1"/>
          <p:nvPr/>
        </p:nvSpPr>
        <p:spPr>
          <a:xfrm>
            <a:off x="420968" y="5694139"/>
            <a:ext cx="1713931" cy="369332"/>
          </a:xfrm>
          <a:prstGeom prst="rect">
            <a:avLst/>
          </a:prstGeom>
          <a:noFill/>
        </p:spPr>
        <p:txBody>
          <a:bodyPr wrap="none" rtlCol="0">
            <a:spAutoFit/>
          </a:bodyPr>
          <a:lstStyle/>
          <a:p>
            <a:r>
              <a:rPr lang="en-US"/>
              <a:t>Day 1 at 70 mph</a:t>
            </a:r>
          </a:p>
        </p:txBody>
      </p:sp>
      <p:sp>
        <p:nvSpPr>
          <p:cNvPr id="13" name="TextBox 12">
            <a:extLst>
              <a:ext uri="{FF2B5EF4-FFF2-40B4-BE49-F238E27FC236}">
                <a16:creationId xmlns:a16="http://schemas.microsoft.com/office/drawing/2014/main" id="{BA894FF6-BBBB-44C2-8902-61ADC9D34D37}"/>
              </a:ext>
            </a:extLst>
          </p:cNvPr>
          <p:cNvSpPr txBox="1"/>
          <p:nvPr/>
        </p:nvSpPr>
        <p:spPr>
          <a:xfrm>
            <a:off x="3615254" y="5717219"/>
            <a:ext cx="1766830" cy="369332"/>
          </a:xfrm>
          <a:prstGeom prst="rect">
            <a:avLst/>
          </a:prstGeom>
          <a:noFill/>
        </p:spPr>
        <p:txBody>
          <a:bodyPr wrap="none" rtlCol="0">
            <a:spAutoFit/>
          </a:bodyPr>
          <a:lstStyle/>
          <a:p>
            <a:r>
              <a:rPr lang="en-US"/>
              <a:t>Day 2 at 65 mph </a:t>
            </a:r>
          </a:p>
        </p:txBody>
      </p:sp>
      <p:sp>
        <p:nvSpPr>
          <p:cNvPr id="14" name="TextBox 13">
            <a:extLst>
              <a:ext uri="{FF2B5EF4-FFF2-40B4-BE49-F238E27FC236}">
                <a16:creationId xmlns:a16="http://schemas.microsoft.com/office/drawing/2014/main" id="{0DA3360E-AB17-431B-AA98-FE4C5C2B1BAB}"/>
              </a:ext>
            </a:extLst>
          </p:cNvPr>
          <p:cNvSpPr txBox="1"/>
          <p:nvPr/>
        </p:nvSpPr>
        <p:spPr>
          <a:xfrm>
            <a:off x="6862439" y="5717219"/>
            <a:ext cx="1713931" cy="369332"/>
          </a:xfrm>
          <a:prstGeom prst="rect">
            <a:avLst/>
          </a:prstGeom>
          <a:noFill/>
        </p:spPr>
        <p:txBody>
          <a:bodyPr wrap="none" rtlCol="0">
            <a:spAutoFit/>
          </a:bodyPr>
          <a:lstStyle/>
          <a:p>
            <a:r>
              <a:rPr lang="en-US"/>
              <a:t>Day 3 at 60 mph</a:t>
            </a:r>
          </a:p>
        </p:txBody>
      </p:sp>
    </p:spTree>
    <p:extLst>
      <p:ext uri="{BB962C8B-B14F-4D97-AF65-F5344CB8AC3E}">
        <p14:creationId xmlns:p14="http://schemas.microsoft.com/office/powerpoint/2010/main" val="393648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9A221D-F1DD-454E-A699-375C88295093}"/>
              </a:ext>
            </a:extLst>
          </p:cNvPr>
          <p:cNvSpPr>
            <a:spLocks noGrp="1"/>
          </p:cNvSpPr>
          <p:nvPr>
            <p:ph type="sldNum" sz="quarter" idx="12"/>
          </p:nvPr>
        </p:nvSpPr>
        <p:spPr/>
        <p:txBody>
          <a:bodyPr/>
          <a:lstStyle/>
          <a:p>
            <a:fld id="{B5EB69C0-7537-C24C-BC67-8B5F238D9475}" type="slidenum">
              <a:rPr lang="en-US" smtClean="0"/>
              <a:pPr/>
              <a:t>40</a:t>
            </a:fld>
            <a:endParaRPr lang="en-US"/>
          </a:p>
        </p:txBody>
      </p:sp>
      <p:sp>
        <p:nvSpPr>
          <p:cNvPr id="7" name="Title 2">
            <a:extLst>
              <a:ext uri="{FF2B5EF4-FFF2-40B4-BE49-F238E27FC236}">
                <a16:creationId xmlns:a16="http://schemas.microsoft.com/office/drawing/2014/main" id="{42D6A10E-2B1F-46CD-B9E4-8B4C59F11A32}"/>
              </a:ext>
            </a:extLst>
          </p:cNvPr>
          <p:cNvSpPr>
            <a:spLocks noGrp="1"/>
          </p:cNvSpPr>
          <p:nvPr>
            <p:ph type="title"/>
          </p:nvPr>
        </p:nvSpPr>
        <p:spPr>
          <a:xfrm>
            <a:off x="587375" y="365125"/>
            <a:ext cx="7288213" cy="674688"/>
          </a:xfrm>
        </p:spPr>
        <p:txBody>
          <a:bodyPr/>
          <a:lstStyle/>
          <a:p>
            <a:r>
              <a:rPr lang="en-US"/>
              <a:t>Color Identification Marks</a:t>
            </a:r>
          </a:p>
        </p:txBody>
      </p:sp>
      <p:pic>
        <p:nvPicPr>
          <p:cNvPr id="9" name="Content Placeholder 4">
            <a:extLst>
              <a:ext uri="{FF2B5EF4-FFF2-40B4-BE49-F238E27FC236}">
                <a16:creationId xmlns:a16="http://schemas.microsoft.com/office/drawing/2014/main" id="{D0E03788-8A8D-4856-B547-FAAEBC686E9E}"/>
              </a:ext>
            </a:extLst>
          </p:cNvPr>
          <p:cNvPicPr>
            <a:picLocks noGrp="1" noChangeAspect="1"/>
          </p:cNvPicPr>
          <p:nvPr>
            <p:ph idx="1"/>
          </p:nvPr>
        </p:nvPicPr>
        <p:blipFill>
          <a:blip r:embed="rId2"/>
          <a:stretch>
            <a:fillRect/>
          </a:stretch>
        </p:blipFill>
        <p:spPr>
          <a:xfrm>
            <a:off x="616920" y="1640714"/>
            <a:ext cx="6428789" cy="3476074"/>
          </a:xfrm>
          <a:prstGeom prst="rect">
            <a:avLst/>
          </a:prstGeom>
        </p:spPr>
      </p:pic>
      <p:pic>
        <p:nvPicPr>
          <p:cNvPr id="10" name="Picture 9">
            <a:extLst>
              <a:ext uri="{FF2B5EF4-FFF2-40B4-BE49-F238E27FC236}">
                <a16:creationId xmlns:a16="http://schemas.microsoft.com/office/drawing/2014/main" id="{FD1C870C-69F6-4065-AF46-13C9EA5D7B0B}"/>
              </a:ext>
            </a:extLst>
          </p:cNvPr>
          <p:cNvPicPr>
            <a:picLocks noChangeAspect="1"/>
          </p:cNvPicPr>
          <p:nvPr/>
        </p:nvPicPr>
        <p:blipFill>
          <a:blip r:embed="rId3"/>
          <a:stretch>
            <a:fillRect/>
          </a:stretch>
        </p:blipFill>
        <p:spPr>
          <a:xfrm>
            <a:off x="6640656" y="1964357"/>
            <a:ext cx="2054530" cy="2828789"/>
          </a:xfrm>
          <a:prstGeom prst="rect">
            <a:avLst/>
          </a:prstGeom>
        </p:spPr>
      </p:pic>
      <p:pic>
        <p:nvPicPr>
          <p:cNvPr id="11" name="Picture 10">
            <a:extLst>
              <a:ext uri="{FF2B5EF4-FFF2-40B4-BE49-F238E27FC236}">
                <a16:creationId xmlns:a16="http://schemas.microsoft.com/office/drawing/2014/main" id="{3EBB09C5-B53A-48F2-B16C-085CE054D108}"/>
              </a:ext>
            </a:extLst>
          </p:cNvPr>
          <p:cNvPicPr>
            <a:picLocks noChangeAspect="1"/>
          </p:cNvPicPr>
          <p:nvPr/>
        </p:nvPicPr>
        <p:blipFill>
          <a:blip r:embed="rId4"/>
          <a:stretch>
            <a:fillRect/>
          </a:stretch>
        </p:blipFill>
        <p:spPr>
          <a:xfrm>
            <a:off x="2646383" y="5992960"/>
            <a:ext cx="3170195" cy="499915"/>
          </a:xfrm>
          <a:prstGeom prst="rect">
            <a:avLst/>
          </a:prstGeom>
        </p:spPr>
      </p:pic>
    </p:spTree>
    <p:extLst>
      <p:ext uri="{BB962C8B-B14F-4D97-AF65-F5344CB8AC3E}">
        <p14:creationId xmlns:p14="http://schemas.microsoft.com/office/powerpoint/2010/main" val="1332771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1C65D6-09E3-4344-A726-CB0DDC0091F6}"/>
              </a:ext>
            </a:extLst>
          </p:cNvPr>
          <p:cNvSpPr>
            <a:spLocks noGrp="1"/>
          </p:cNvSpPr>
          <p:nvPr>
            <p:ph type="sldNum" sz="quarter" idx="12"/>
          </p:nvPr>
        </p:nvSpPr>
        <p:spPr/>
        <p:txBody>
          <a:bodyPr/>
          <a:lstStyle/>
          <a:p>
            <a:fld id="{B5EB69C0-7537-C24C-BC67-8B5F238D9475}" type="slidenum">
              <a:rPr lang="en-US" smtClean="0"/>
              <a:pPr/>
              <a:t>41</a:t>
            </a:fld>
            <a:endParaRPr lang="en-US"/>
          </a:p>
        </p:txBody>
      </p:sp>
      <p:sp>
        <p:nvSpPr>
          <p:cNvPr id="3" name="Content Placeholder 2">
            <a:extLst>
              <a:ext uri="{FF2B5EF4-FFF2-40B4-BE49-F238E27FC236}">
                <a16:creationId xmlns:a16="http://schemas.microsoft.com/office/drawing/2014/main" id="{526B59E4-8B0F-4C14-9CEC-703A78544B69}"/>
              </a:ext>
            </a:extLst>
          </p:cNvPr>
          <p:cNvSpPr>
            <a:spLocks noGrp="1"/>
          </p:cNvSpPr>
          <p:nvPr>
            <p:ph idx="1"/>
          </p:nvPr>
        </p:nvSpPr>
        <p:spPr>
          <a:xfrm>
            <a:off x="162560" y="1199627"/>
            <a:ext cx="8757919" cy="5528344"/>
          </a:xfrm>
        </p:spPr>
        <p:txBody>
          <a:bodyPr>
            <a:normAutofit fontScale="92500" lnSpcReduction="10000"/>
          </a:bodyPr>
          <a:lstStyle/>
          <a:p>
            <a:pPr>
              <a:buFont typeface="Wingdings" panose="05000000000000000000" pitchFamily="2" charset="2"/>
              <a:buChar char="Ø"/>
            </a:pPr>
            <a:r>
              <a:rPr lang="en-US"/>
              <a:t>Specifications apply to ALL repaired, rerouted and newly installed underground utilities.</a:t>
            </a:r>
          </a:p>
          <a:p>
            <a:pPr marL="225425" lvl="1" indent="0">
              <a:buNone/>
            </a:pPr>
            <a:r>
              <a:rPr lang="en-US"/>
              <a:t>(Note: A Blue Stake Team member may waive the requirements for these standards with explanations listed)</a:t>
            </a:r>
          </a:p>
          <a:p>
            <a:pPr marL="682625" lvl="1" indent="-457200">
              <a:buAutoNum type="arabicPeriod"/>
            </a:pPr>
            <a:r>
              <a:rPr lang="en-US"/>
              <a:t>Survey</a:t>
            </a:r>
          </a:p>
          <a:p>
            <a:pPr marL="682625" lvl="1" indent="-457200">
              <a:buAutoNum type="arabicPeriod"/>
            </a:pPr>
            <a:r>
              <a:rPr lang="en-US"/>
              <a:t>Visual Markers for Buried Utilities</a:t>
            </a:r>
          </a:p>
          <a:p>
            <a:pPr marL="682625" lvl="1" indent="-457200">
              <a:buAutoNum type="arabicPeriod"/>
            </a:pPr>
            <a:r>
              <a:rPr lang="en-US"/>
              <a:t>Tracer Wire Installation</a:t>
            </a:r>
          </a:p>
          <a:p>
            <a:pPr marL="682625" lvl="1" indent="-457200">
              <a:buAutoNum type="arabicPeriod"/>
            </a:pPr>
            <a:r>
              <a:rPr lang="en-US"/>
              <a:t>Underground Caution Tapes</a:t>
            </a:r>
          </a:p>
          <a:p>
            <a:pPr marL="682625" lvl="1" indent="-457200">
              <a:buAutoNum type="arabicPeriod"/>
            </a:pPr>
            <a:r>
              <a:rPr lang="en-US"/>
              <a:t>Depth Requirements</a:t>
            </a:r>
          </a:p>
          <a:p>
            <a:pPr marL="682625" lvl="1" indent="-457200">
              <a:buAutoNum type="arabicPeriod"/>
            </a:pPr>
            <a:r>
              <a:rPr lang="en-US"/>
              <a:t>All Underground Electrical Installations</a:t>
            </a:r>
          </a:p>
          <a:p>
            <a:pPr lvl="1">
              <a:buFont typeface="Wingdings" panose="05000000000000000000" pitchFamily="2" charset="2"/>
              <a:buChar char="v"/>
            </a:pPr>
            <a:r>
              <a:rPr lang="en-US"/>
              <a:t>See back of permit form for Additional Requirements </a:t>
            </a:r>
          </a:p>
          <a:p>
            <a:pPr marL="225425" lvl="1" indent="0">
              <a:buNone/>
            </a:pPr>
            <a:endParaRPr lang="en-US"/>
          </a:p>
          <a:p>
            <a:pPr lvl="1">
              <a:buFont typeface="Wingdings" panose="05000000000000000000" pitchFamily="2" charset="2"/>
              <a:buChar char="Ø"/>
            </a:pPr>
            <a:r>
              <a:rPr lang="en-US"/>
              <a:t>FMI representative needs to be contacted to record ALL new utility installation location and depths or if any unmarked utilities are located during the excavation process</a:t>
            </a:r>
          </a:p>
          <a:p>
            <a:pPr lvl="1">
              <a:buFont typeface="Wingdings" panose="05000000000000000000" pitchFamily="2" charset="2"/>
              <a:buChar char="Ø"/>
            </a:pPr>
            <a:r>
              <a:rPr lang="en-US"/>
              <a:t>Excavator will not backfill or bury new utility installation prior to survey as-built of new utility</a:t>
            </a:r>
          </a:p>
          <a:p>
            <a:pPr marL="225425" lvl="1" indent="0">
              <a:buNone/>
            </a:pPr>
            <a:endParaRPr lang="en-US"/>
          </a:p>
        </p:txBody>
      </p:sp>
      <p:sp>
        <p:nvSpPr>
          <p:cNvPr id="4" name="Title 3">
            <a:extLst>
              <a:ext uri="{FF2B5EF4-FFF2-40B4-BE49-F238E27FC236}">
                <a16:creationId xmlns:a16="http://schemas.microsoft.com/office/drawing/2014/main" id="{59201B40-B2EA-4CE1-891E-7019069D8C07}"/>
              </a:ext>
            </a:extLst>
          </p:cNvPr>
          <p:cNvSpPr>
            <a:spLocks noGrp="1"/>
          </p:cNvSpPr>
          <p:nvPr>
            <p:ph type="title"/>
          </p:nvPr>
        </p:nvSpPr>
        <p:spPr/>
        <p:txBody>
          <a:bodyPr>
            <a:normAutofit fontScale="90000"/>
          </a:bodyPr>
          <a:lstStyle/>
          <a:p>
            <a:r>
              <a:rPr lang="en-US"/>
              <a:t>FMMO Blue Stake</a:t>
            </a:r>
            <a:br>
              <a:rPr lang="en-US"/>
            </a:br>
            <a:r>
              <a:rPr lang="en-US"/>
              <a:t>New Underground Utility Installations</a:t>
            </a:r>
          </a:p>
        </p:txBody>
      </p:sp>
    </p:spTree>
    <p:extLst>
      <p:ext uri="{BB962C8B-B14F-4D97-AF65-F5344CB8AC3E}">
        <p14:creationId xmlns:p14="http://schemas.microsoft.com/office/powerpoint/2010/main" val="3658700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24F90D-3EA2-436D-BDEA-2357C6F6B1FA}"/>
              </a:ext>
            </a:extLst>
          </p:cNvPr>
          <p:cNvSpPr>
            <a:spLocks noGrp="1"/>
          </p:cNvSpPr>
          <p:nvPr>
            <p:ph type="sldNum" sz="quarter" idx="12"/>
          </p:nvPr>
        </p:nvSpPr>
        <p:spPr/>
        <p:txBody>
          <a:bodyPr/>
          <a:lstStyle/>
          <a:p>
            <a:fld id="{B5EB69C0-7537-C24C-BC67-8B5F238D9475}" type="slidenum">
              <a:rPr lang="en-US" smtClean="0"/>
              <a:pPr/>
              <a:t>42</a:t>
            </a:fld>
            <a:endParaRPr lang="en-US"/>
          </a:p>
        </p:txBody>
      </p:sp>
      <p:sp>
        <p:nvSpPr>
          <p:cNvPr id="4" name="Title 3">
            <a:extLst>
              <a:ext uri="{FF2B5EF4-FFF2-40B4-BE49-F238E27FC236}">
                <a16:creationId xmlns:a16="http://schemas.microsoft.com/office/drawing/2014/main" id="{11FC12C6-4A79-4E44-BA4B-D5E30727A9C5}"/>
              </a:ext>
            </a:extLst>
          </p:cNvPr>
          <p:cNvSpPr>
            <a:spLocks noGrp="1"/>
          </p:cNvSpPr>
          <p:nvPr>
            <p:ph type="title"/>
          </p:nvPr>
        </p:nvSpPr>
        <p:spPr/>
        <p:txBody>
          <a:bodyPr/>
          <a:lstStyle/>
          <a:p>
            <a:r>
              <a:rPr lang="en-US"/>
              <a:t>Mine vs Townsite Comparison</a:t>
            </a:r>
          </a:p>
        </p:txBody>
      </p:sp>
      <p:pic>
        <p:nvPicPr>
          <p:cNvPr id="7" name="Picture 6">
            <a:extLst>
              <a:ext uri="{FF2B5EF4-FFF2-40B4-BE49-F238E27FC236}">
                <a16:creationId xmlns:a16="http://schemas.microsoft.com/office/drawing/2014/main" id="{038AB91C-1483-4A19-B38A-7669122D1E4C}"/>
              </a:ext>
            </a:extLst>
          </p:cNvPr>
          <p:cNvPicPr>
            <a:picLocks noChangeAspect="1"/>
          </p:cNvPicPr>
          <p:nvPr/>
        </p:nvPicPr>
        <p:blipFill>
          <a:blip r:embed="rId2"/>
          <a:stretch>
            <a:fillRect/>
          </a:stretch>
        </p:blipFill>
        <p:spPr>
          <a:xfrm>
            <a:off x="77938" y="1290320"/>
            <a:ext cx="8988123" cy="5202553"/>
          </a:xfrm>
          <a:prstGeom prst="rect">
            <a:avLst/>
          </a:prstGeom>
        </p:spPr>
      </p:pic>
    </p:spTree>
    <p:extLst>
      <p:ext uri="{BB962C8B-B14F-4D97-AF65-F5344CB8AC3E}">
        <p14:creationId xmlns:p14="http://schemas.microsoft.com/office/powerpoint/2010/main" val="2243645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9A221D-F1DD-454E-A699-375C88295093}"/>
              </a:ext>
            </a:extLst>
          </p:cNvPr>
          <p:cNvSpPr>
            <a:spLocks noGrp="1"/>
          </p:cNvSpPr>
          <p:nvPr>
            <p:ph type="sldNum" sz="quarter" idx="12"/>
          </p:nvPr>
        </p:nvSpPr>
        <p:spPr/>
        <p:txBody>
          <a:bodyPr/>
          <a:lstStyle/>
          <a:p>
            <a:fld id="{B5EB69C0-7537-C24C-BC67-8B5F238D9475}" type="slidenum">
              <a:rPr lang="en-US" smtClean="0"/>
              <a:pPr/>
              <a:t>43</a:t>
            </a:fld>
            <a:endParaRPr lang="en-US"/>
          </a:p>
        </p:txBody>
      </p:sp>
      <p:sp>
        <p:nvSpPr>
          <p:cNvPr id="8" name="Title 2">
            <a:extLst>
              <a:ext uri="{FF2B5EF4-FFF2-40B4-BE49-F238E27FC236}">
                <a16:creationId xmlns:a16="http://schemas.microsoft.com/office/drawing/2014/main" id="{34FD73AE-60A5-4E5E-A9B3-192AE15C10D9}"/>
              </a:ext>
            </a:extLst>
          </p:cNvPr>
          <p:cNvSpPr>
            <a:spLocks noGrp="1"/>
          </p:cNvSpPr>
          <p:nvPr>
            <p:ph type="title"/>
          </p:nvPr>
        </p:nvSpPr>
        <p:spPr>
          <a:xfrm>
            <a:off x="587375" y="365125"/>
            <a:ext cx="7288213" cy="674688"/>
          </a:xfrm>
        </p:spPr>
        <p:txBody>
          <a:bodyPr/>
          <a:lstStyle/>
          <a:p>
            <a:r>
              <a:rPr lang="en-US"/>
              <a:t>Questions or Comments</a:t>
            </a:r>
          </a:p>
        </p:txBody>
      </p:sp>
      <p:pic>
        <p:nvPicPr>
          <p:cNvPr id="12" name="Content Placeholder 8">
            <a:extLst>
              <a:ext uri="{FF2B5EF4-FFF2-40B4-BE49-F238E27FC236}">
                <a16:creationId xmlns:a16="http://schemas.microsoft.com/office/drawing/2014/main" id="{E1AB8AC2-1965-415D-9951-C9BC88C58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00352" y="1295801"/>
            <a:ext cx="1205508" cy="12055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C05BD6BE-FAED-49F7-BF6A-643E4725B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9918" y="1371402"/>
            <a:ext cx="547202" cy="1259086"/>
          </a:xfrm>
          <a:prstGeom prst="rect">
            <a:avLst/>
          </a:prstGeom>
        </p:spPr>
      </p:pic>
      <p:pic>
        <p:nvPicPr>
          <p:cNvPr id="14" name="Picture 13">
            <a:extLst>
              <a:ext uri="{FF2B5EF4-FFF2-40B4-BE49-F238E27FC236}">
                <a16:creationId xmlns:a16="http://schemas.microsoft.com/office/drawing/2014/main" id="{5E7CC008-1D74-4FD7-9683-B368F0CB43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1886" y="2283195"/>
            <a:ext cx="5067754" cy="2978939"/>
          </a:xfrm>
          <a:prstGeom prst="rect">
            <a:avLst/>
          </a:prstGeom>
        </p:spPr>
      </p:pic>
      <p:pic>
        <p:nvPicPr>
          <p:cNvPr id="15" name="Picture 14">
            <a:extLst>
              <a:ext uri="{FF2B5EF4-FFF2-40B4-BE49-F238E27FC236}">
                <a16:creationId xmlns:a16="http://schemas.microsoft.com/office/drawing/2014/main" id="{F2ADD600-12C7-458B-BAC6-23EA9BE8E7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352" y="5544542"/>
            <a:ext cx="1526977" cy="948333"/>
          </a:xfrm>
          <a:prstGeom prst="rect">
            <a:avLst/>
          </a:prstGeom>
        </p:spPr>
      </p:pic>
      <p:pic>
        <p:nvPicPr>
          <p:cNvPr id="16" name="Picture 15">
            <a:extLst>
              <a:ext uri="{FF2B5EF4-FFF2-40B4-BE49-F238E27FC236}">
                <a16:creationId xmlns:a16="http://schemas.microsoft.com/office/drawing/2014/main" id="{E0C8F032-D7BB-4462-AF2F-ED6F33D07C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4650" y="5480248"/>
            <a:ext cx="1430536" cy="1012627"/>
          </a:xfrm>
          <a:prstGeom prst="rect">
            <a:avLst/>
          </a:prstGeom>
        </p:spPr>
      </p:pic>
    </p:spTree>
    <p:extLst>
      <p:ext uri="{BB962C8B-B14F-4D97-AF65-F5344CB8AC3E}">
        <p14:creationId xmlns:p14="http://schemas.microsoft.com/office/powerpoint/2010/main" val="4145765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E030D5C-4C1B-44EF-A602-2D302C14785D}"/>
              </a:ext>
            </a:extLst>
          </p:cNvPr>
          <p:cNvSpPr>
            <a:spLocks noGrp="1"/>
          </p:cNvSpPr>
          <p:nvPr>
            <p:ph type="subTitle" idx="1"/>
          </p:nvPr>
        </p:nvSpPr>
        <p:spPr/>
        <p:txBody>
          <a:bodyPr vert="horz" lIns="91440" tIns="45720" rIns="91440" bIns="45720" rtlCol="0" anchor="t">
            <a:normAutofit/>
          </a:bodyPr>
          <a:lstStyle/>
          <a:p>
            <a:r>
              <a:rPr lang="en-US" sz="4000" b="1">
                <a:latin typeface="Arial"/>
                <a:cs typeface="Arial"/>
              </a:rPr>
              <a:t>THANK YOU!</a:t>
            </a:r>
            <a:endParaRPr lang="en-US" sz="4000" b="1"/>
          </a:p>
        </p:txBody>
      </p:sp>
      <p:sp>
        <p:nvSpPr>
          <p:cNvPr id="5" name="Title 4">
            <a:extLst>
              <a:ext uri="{FF2B5EF4-FFF2-40B4-BE49-F238E27FC236}">
                <a16:creationId xmlns:a16="http://schemas.microsoft.com/office/drawing/2014/main" id="{B015CA21-990E-5E34-4262-6ACA5B670D80}"/>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475341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DD55F2-B18B-443C-8FE1-6B029061CF7B}"/>
              </a:ext>
            </a:extLst>
          </p:cNvPr>
          <p:cNvSpPr>
            <a:spLocks noGrp="1"/>
          </p:cNvSpPr>
          <p:nvPr>
            <p:ph type="sldNum" sz="quarter" idx="12"/>
          </p:nvPr>
        </p:nvSpPr>
        <p:spPr/>
        <p:txBody>
          <a:bodyPr/>
          <a:lstStyle/>
          <a:p>
            <a:fld id="{B5EB69C0-7537-C24C-BC67-8B5F238D9475}" type="slidenum">
              <a:rPr lang="en-US" smtClean="0"/>
              <a:pPr/>
              <a:t>45</a:t>
            </a:fld>
            <a:endParaRPr lang="en-US"/>
          </a:p>
        </p:txBody>
      </p:sp>
      <p:sp>
        <p:nvSpPr>
          <p:cNvPr id="3" name="Content Placeholder 2">
            <a:extLst>
              <a:ext uri="{FF2B5EF4-FFF2-40B4-BE49-F238E27FC236}">
                <a16:creationId xmlns:a16="http://schemas.microsoft.com/office/drawing/2014/main" id="{D5E4853A-845B-4B84-8FE3-020D7D81D128}"/>
              </a:ext>
            </a:extLst>
          </p:cNvPr>
          <p:cNvSpPr>
            <a:spLocks noGrp="1"/>
          </p:cNvSpPr>
          <p:nvPr>
            <p:ph idx="1"/>
          </p:nvPr>
        </p:nvSpPr>
        <p:spPr/>
        <p:txBody>
          <a:bodyPr/>
          <a:lstStyle/>
          <a:p>
            <a:pPr>
              <a:buFont typeface="Wingdings" panose="05000000000000000000" pitchFamily="2" charset="2"/>
              <a:buChar char="Ø"/>
            </a:pPr>
            <a:r>
              <a:rPr lang="en-US"/>
              <a:t>Broken utility during excavation</a:t>
            </a:r>
          </a:p>
          <a:p>
            <a:pPr>
              <a:buFont typeface="Wingdings" panose="05000000000000000000" pitchFamily="2" charset="2"/>
              <a:buChar char="Ø"/>
            </a:pPr>
            <a:r>
              <a:rPr lang="en-US"/>
              <a:t>Found/expose unknown utility during excavation</a:t>
            </a:r>
          </a:p>
          <a:p>
            <a:pPr>
              <a:buFont typeface="Wingdings" panose="05000000000000000000" pitchFamily="2" charset="2"/>
              <a:buChar char="Ø"/>
            </a:pPr>
            <a:r>
              <a:rPr lang="en-US"/>
              <a:t>Excavation within 24” inch of known using hand tools only. Possible utility isolation required </a:t>
            </a:r>
          </a:p>
          <a:p>
            <a:pPr>
              <a:buFont typeface="Wingdings" panose="05000000000000000000" pitchFamily="2" charset="2"/>
              <a:buChar char="Ø"/>
            </a:pPr>
            <a:r>
              <a:rPr lang="en-US"/>
              <a:t>Any deviations, scope of work area expands, or changes</a:t>
            </a:r>
          </a:p>
          <a:p>
            <a:pPr>
              <a:buFont typeface="Wingdings" panose="05000000000000000000" pitchFamily="2" charset="2"/>
              <a:buChar char="Ø"/>
            </a:pPr>
            <a:r>
              <a:rPr lang="en-US"/>
              <a:t>Any safety concern or unsafe act</a:t>
            </a:r>
          </a:p>
          <a:p>
            <a:pPr>
              <a:buFont typeface="Wingdings" panose="05000000000000000000" pitchFamily="2" charset="2"/>
              <a:buChar char="Ø"/>
            </a:pPr>
            <a:r>
              <a:rPr lang="en-US"/>
              <a:t>Any environmental concern </a:t>
            </a:r>
          </a:p>
          <a:p>
            <a:endParaRPr lang="en-US"/>
          </a:p>
        </p:txBody>
      </p:sp>
      <p:sp>
        <p:nvSpPr>
          <p:cNvPr id="4" name="Title 3">
            <a:extLst>
              <a:ext uri="{FF2B5EF4-FFF2-40B4-BE49-F238E27FC236}">
                <a16:creationId xmlns:a16="http://schemas.microsoft.com/office/drawing/2014/main" id="{9938F62E-8DF5-4482-AF02-13D2272129C9}"/>
              </a:ext>
            </a:extLst>
          </p:cNvPr>
          <p:cNvSpPr>
            <a:spLocks noGrp="1"/>
          </p:cNvSpPr>
          <p:nvPr>
            <p:ph type="title"/>
          </p:nvPr>
        </p:nvSpPr>
        <p:spPr/>
        <p:txBody>
          <a:bodyPr>
            <a:normAutofit fontScale="90000"/>
          </a:bodyPr>
          <a:lstStyle/>
          <a:p>
            <a:r>
              <a:rPr lang="en-US"/>
              <a:t>FMMO Blue Stake</a:t>
            </a:r>
            <a:br>
              <a:rPr lang="en-US"/>
            </a:br>
            <a:r>
              <a:rPr lang="en-US"/>
              <a:t>Stop Work Authority</a:t>
            </a:r>
          </a:p>
        </p:txBody>
      </p:sp>
    </p:spTree>
    <p:extLst>
      <p:ext uri="{BB962C8B-B14F-4D97-AF65-F5344CB8AC3E}">
        <p14:creationId xmlns:p14="http://schemas.microsoft.com/office/powerpoint/2010/main" val="1039707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F8B031-1FF9-4C34-B0B1-9A57C31FA0E9}"/>
              </a:ext>
            </a:extLst>
          </p:cNvPr>
          <p:cNvSpPr>
            <a:spLocks noGrp="1"/>
          </p:cNvSpPr>
          <p:nvPr>
            <p:ph type="sldNum" sz="quarter" idx="12"/>
          </p:nvPr>
        </p:nvSpPr>
        <p:spPr/>
        <p:txBody>
          <a:bodyPr/>
          <a:lstStyle/>
          <a:p>
            <a:fld id="{B5EB69C0-7537-C24C-BC67-8B5F238D9475}" type="slidenum">
              <a:rPr lang="en-US" smtClean="0"/>
              <a:pPr/>
              <a:t>46</a:t>
            </a:fld>
            <a:endParaRPr lang="en-US"/>
          </a:p>
        </p:txBody>
      </p:sp>
      <p:sp>
        <p:nvSpPr>
          <p:cNvPr id="3" name="Content Placeholder 2">
            <a:extLst>
              <a:ext uri="{FF2B5EF4-FFF2-40B4-BE49-F238E27FC236}">
                <a16:creationId xmlns:a16="http://schemas.microsoft.com/office/drawing/2014/main" id="{F533E7D8-26C9-4375-9075-6ED8EF970C4D}"/>
              </a:ext>
            </a:extLst>
          </p:cNvPr>
          <p:cNvSpPr>
            <a:spLocks noGrp="1"/>
          </p:cNvSpPr>
          <p:nvPr>
            <p:ph idx="1"/>
          </p:nvPr>
        </p:nvSpPr>
        <p:spPr/>
        <p:txBody>
          <a:bodyPr/>
          <a:lstStyle/>
          <a:p>
            <a:pPr>
              <a:buFont typeface="Wingdings" panose="05000000000000000000" pitchFamily="2" charset="2"/>
              <a:buChar char="Ø"/>
            </a:pPr>
            <a:r>
              <a:rPr lang="en-US"/>
              <a:t>Resource/staff, short notice</a:t>
            </a:r>
          </a:p>
          <a:p>
            <a:pPr>
              <a:buFont typeface="Wingdings" panose="05000000000000000000" pitchFamily="2" charset="2"/>
              <a:buChar char="Ø"/>
            </a:pPr>
            <a:r>
              <a:rPr lang="en-US"/>
              <a:t>Upon original scheduled Blue Stake site/field meeting, requestor asks for additional Blue Stake permit for separate job near same area</a:t>
            </a:r>
          </a:p>
          <a:p>
            <a:pPr>
              <a:buFont typeface="Wingdings" panose="05000000000000000000" pitchFamily="2" charset="2"/>
              <a:buChar char="Ø"/>
            </a:pPr>
            <a:r>
              <a:rPr lang="en-US"/>
              <a:t>Typical FMMO Blue Stakes are valid for 30 days, giving time for date extension</a:t>
            </a:r>
          </a:p>
          <a:p>
            <a:pPr>
              <a:buFont typeface="Wingdings" panose="05000000000000000000" pitchFamily="2" charset="2"/>
              <a:buChar char="Ø"/>
            </a:pPr>
            <a:endParaRPr lang="en-US"/>
          </a:p>
          <a:p>
            <a:pPr>
              <a:buFont typeface="Wingdings" panose="05000000000000000000" pitchFamily="2" charset="2"/>
              <a:buChar char="Ø"/>
            </a:pPr>
            <a:endParaRPr lang="en-US"/>
          </a:p>
        </p:txBody>
      </p:sp>
      <p:sp>
        <p:nvSpPr>
          <p:cNvPr id="4" name="Title 3">
            <a:extLst>
              <a:ext uri="{FF2B5EF4-FFF2-40B4-BE49-F238E27FC236}">
                <a16:creationId xmlns:a16="http://schemas.microsoft.com/office/drawing/2014/main" id="{187B7534-4319-4DF7-90BB-A8F62C252B39}"/>
              </a:ext>
            </a:extLst>
          </p:cNvPr>
          <p:cNvSpPr>
            <a:spLocks noGrp="1"/>
          </p:cNvSpPr>
          <p:nvPr>
            <p:ph type="title"/>
          </p:nvPr>
        </p:nvSpPr>
        <p:spPr/>
        <p:txBody>
          <a:bodyPr>
            <a:normAutofit fontScale="90000"/>
          </a:bodyPr>
          <a:lstStyle/>
          <a:p>
            <a:r>
              <a:rPr lang="en-US"/>
              <a:t>FMMO Blue Stake</a:t>
            </a:r>
            <a:br>
              <a:rPr lang="en-US"/>
            </a:br>
            <a:r>
              <a:rPr lang="en-US"/>
              <a:t>Conflicts/Re-occurring Issues</a:t>
            </a:r>
          </a:p>
        </p:txBody>
      </p:sp>
    </p:spTree>
    <p:extLst>
      <p:ext uri="{BB962C8B-B14F-4D97-AF65-F5344CB8AC3E}">
        <p14:creationId xmlns:p14="http://schemas.microsoft.com/office/powerpoint/2010/main" val="759280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053879-612B-4166-804C-341643A98F71}"/>
              </a:ext>
            </a:extLst>
          </p:cNvPr>
          <p:cNvSpPr>
            <a:spLocks noGrp="1"/>
          </p:cNvSpPr>
          <p:nvPr>
            <p:ph type="sldNum" sz="quarter" idx="12"/>
          </p:nvPr>
        </p:nvSpPr>
        <p:spPr/>
        <p:txBody>
          <a:bodyPr/>
          <a:lstStyle/>
          <a:p>
            <a:fld id="{B5EB69C0-7537-C24C-BC67-8B5F238D9475}" type="slidenum">
              <a:rPr lang="en-US" smtClean="0"/>
              <a:pPr/>
              <a:t>47</a:t>
            </a:fld>
            <a:endParaRPr lang="en-US"/>
          </a:p>
        </p:txBody>
      </p:sp>
      <p:pic>
        <p:nvPicPr>
          <p:cNvPr id="6" name="Content Placeholder 5" descr="Table&#10;&#10;Description automatically generated">
            <a:extLst>
              <a:ext uri="{FF2B5EF4-FFF2-40B4-BE49-F238E27FC236}">
                <a16:creationId xmlns:a16="http://schemas.microsoft.com/office/drawing/2014/main" id="{D8E60515-E5A6-4725-8367-19609C0430A2}"/>
              </a:ext>
            </a:extLst>
          </p:cNvPr>
          <p:cNvPicPr>
            <a:picLocks noGrp="1" noChangeAspect="1"/>
          </p:cNvPicPr>
          <p:nvPr>
            <p:ph idx="1"/>
          </p:nvPr>
        </p:nvPicPr>
        <p:blipFill>
          <a:blip r:embed="rId2"/>
          <a:stretch>
            <a:fillRect/>
          </a:stretch>
        </p:blipFill>
        <p:spPr>
          <a:xfrm>
            <a:off x="1484852" y="1266738"/>
            <a:ext cx="5561900" cy="5591262"/>
          </a:xfrm>
        </p:spPr>
      </p:pic>
      <p:sp>
        <p:nvSpPr>
          <p:cNvPr id="4" name="Title 3">
            <a:extLst>
              <a:ext uri="{FF2B5EF4-FFF2-40B4-BE49-F238E27FC236}">
                <a16:creationId xmlns:a16="http://schemas.microsoft.com/office/drawing/2014/main" id="{4714723E-D021-4E33-92FA-53EBDC6EA814}"/>
              </a:ext>
            </a:extLst>
          </p:cNvPr>
          <p:cNvSpPr>
            <a:spLocks noGrp="1"/>
          </p:cNvSpPr>
          <p:nvPr>
            <p:ph type="title"/>
          </p:nvPr>
        </p:nvSpPr>
        <p:spPr/>
        <p:txBody>
          <a:bodyPr>
            <a:normAutofit fontScale="90000"/>
          </a:bodyPr>
          <a:lstStyle/>
          <a:p>
            <a:r>
              <a:rPr lang="en-US"/>
              <a:t>FMMO Blue Stake</a:t>
            </a:r>
            <a:br>
              <a:rPr lang="en-US"/>
            </a:br>
            <a:r>
              <a:rPr lang="en-US"/>
              <a:t>Emergency Process/Contact</a:t>
            </a:r>
          </a:p>
        </p:txBody>
      </p:sp>
    </p:spTree>
    <p:extLst>
      <p:ext uri="{BB962C8B-B14F-4D97-AF65-F5344CB8AC3E}">
        <p14:creationId xmlns:p14="http://schemas.microsoft.com/office/powerpoint/2010/main" val="204603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058A-1766-BD41-9DEA-24633F947341}"/>
              </a:ext>
            </a:extLst>
          </p:cNvPr>
          <p:cNvSpPr>
            <a:spLocks noGrp="1"/>
          </p:cNvSpPr>
          <p:nvPr>
            <p:ph type="title"/>
          </p:nvPr>
        </p:nvSpPr>
        <p:spPr/>
        <p:txBody>
          <a:bodyPr>
            <a:normAutofit/>
          </a:bodyPr>
          <a:lstStyle/>
          <a:p>
            <a:pPr algn="ctr"/>
            <a:r>
              <a:rPr lang="en-US" sz="3600"/>
              <a:t>Findings </a:t>
            </a:r>
          </a:p>
        </p:txBody>
      </p:sp>
      <p:sp>
        <p:nvSpPr>
          <p:cNvPr id="3" name="Content Placeholder 2">
            <a:extLst>
              <a:ext uri="{FF2B5EF4-FFF2-40B4-BE49-F238E27FC236}">
                <a16:creationId xmlns:a16="http://schemas.microsoft.com/office/drawing/2014/main" id="{1097CCA5-862D-0F44-A473-5996EB31E38C}"/>
              </a:ext>
            </a:extLst>
          </p:cNvPr>
          <p:cNvSpPr>
            <a:spLocks noGrp="1"/>
          </p:cNvSpPr>
          <p:nvPr>
            <p:ph idx="1"/>
          </p:nvPr>
        </p:nvSpPr>
        <p:spPr>
          <a:xfrm>
            <a:off x="628650" y="1320528"/>
            <a:ext cx="7886700" cy="4361181"/>
          </a:xfrm>
        </p:spPr>
        <p:txBody>
          <a:bodyPr>
            <a:normAutofit/>
          </a:bodyPr>
          <a:lstStyle/>
          <a:p>
            <a:pPr algn="ctr"/>
            <a:r>
              <a:rPr lang="en-US"/>
              <a:t>Time vs. Speed </a:t>
            </a:r>
          </a:p>
          <a:p>
            <a:r>
              <a:rPr lang="en-US" sz="1600"/>
              <a:t>1</a:t>
            </a:r>
            <a:r>
              <a:rPr lang="en-US" sz="1600" baseline="30000"/>
              <a:t>st</a:t>
            </a:r>
            <a:r>
              <a:rPr lang="en-US" sz="1600"/>
              <a:t> day </a:t>
            </a:r>
          </a:p>
          <a:p>
            <a:r>
              <a:rPr lang="en-US" sz="1600"/>
              <a:t>70 mph – 7:31</a:t>
            </a:r>
          </a:p>
          <a:p>
            <a:endParaRPr lang="en-US" sz="1600"/>
          </a:p>
          <a:p>
            <a:r>
              <a:rPr lang="en-US" sz="1600"/>
              <a:t>2</a:t>
            </a:r>
            <a:r>
              <a:rPr lang="en-US" sz="1600" baseline="30000"/>
              <a:t>nd</a:t>
            </a:r>
            <a:r>
              <a:rPr lang="en-US" sz="1600"/>
              <a:t> day </a:t>
            </a:r>
          </a:p>
          <a:p>
            <a:r>
              <a:rPr lang="en-US" sz="1600"/>
              <a:t>65 mph – 7:47 with a difference of 16 seconds</a:t>
            </a:r>
          </a:p>
          <a:p>
            <a:endParaRPr lang="en-US" sz="1600"/>
          </a:p>
          <a:p>
            <a:r>
              <a:rPr lang="en-US" sz="1600"/>
              <a:t>3</a:t>
            </a:r>
            <a:r>
              <a:rPr lang="en-US" sz="1600" baseline="30000"/>
              <a:t>rd</a:t>
            </a:r>
            <a:r>
              <a:rPr lang="en-US" sz="1600"/>
              <a:t> day</a:t>
            </a:r>
          </a:p>
          <a:p>
            <a:r>
              <a:rPr lang="en-US" sz="1600"/>
              <a:t>60 mph – 8:22 with a difference of 35 seconds</a:t>
            </a:r>
          </a:p>
          <a:p>
            <a:endParaRPr lang="en-US" sz="1600"/>
          </a:p>
          <a:p>
            <a:r>
              <a:rPr lang="en-US" sz="1600"/>
              <a:t>Total time saved from 60 mph to 70 mph = 51 seconds</a:t>
            </a:r>
          </a:p>
          <a:p>
            <a:pPr marL="685800" lvl="4" indent="-387350">
              <a:spcBef>
                <a:spcPts val="900"/>
              </a:spcBef>
              <a:buFont typeface="Wingdings" panose="05000000000000000000" pitchFamily="2" charset="2"/>
              <a:buChar char="Ø"/>
            </a:pPr>
            <a:endParaRPr lang="en-US" sz="2000"/>
          </a:p>
        </p:txBody>
      </p:sp>
      <p:sp>
        <p:nvSpPr>
          <p:cNvPr id="4" name="Slide Number Placeholder 3">
            <a:extLst>
              <a:ext uri="{FF2B5EF4-FFF2-40B4-BE49-F238E27FC236}">
                <a16:creationId xmlns:a16="http://schemas.microsoft.com/office/drawing/2014/main" id="{8E5C32C8-1A2B-9B4C-8E8F-52A0BBBA8FB3}"/>
              </a:ext>
            </a:extLst>
          </p:cNvPr>
          <p:cNvSpPr>
            <a:spLocks noGrp="1"/>
          </p:cNvSpPr>
          <p:nvPr>
            <p:ph type="sldNum" sz="quarter" idx="12"/>
          </p:nvPr>
        </p:nvSpPr>
        <p:spPr>
          <a:xfrm>
            <a:off x="8720951" y="6470651"/>
            <a:ext cx="411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EB69C0-7537-C24C-BC67-8B5F238D9475}" type="slidenum">
              <a:rPr lang="en-US" smtClean="0"/>
              <a:pPr/>
              <a:t>5</a:t>
            </a:fld>
            <a:endParaRPr lang="en-US"/>
          </a:p>
        </p:txBody>
      </p:sp>
      <p:sp>
        <p:nvSpPr>
          <p:cNvPr id="5" name="TextBox 4">
            <a:extLst>
              <a:ext uri="{FF2B5EF4-FFF2-40B4-BE49-F238E27FC236}">
                <a16:creationId xmlns:a16="http://schemas.microsoft.com/office/drawing/2014/main" id="{B7E124C0-C641-4971-A2C9-448311122931}"/>
              </a:ext>
            </a:extLst>
          </p:cNvPr>
          <p:cNvSpPr txBox="1"/>
          <p:nvPr/>
        </p:nvSpPr>
        <p:spPr>
          <a:xfrm>
            <a:off x="297180" y="5756260"/>
            <a:ext cx="3069110" cy="307777"/>
          </a:xfrm>
          <a:prstGeom prst="rect">
            <a:avLst/>
          </a:prstGeom>
          <a:noFill/>
        </p:spPr>
        <p:txBody>
          <a:bodyPr wrap="none" rtlCol="0">
            <a:spAutoFit/>
          </a:bodyPr>
          <a:lstStyle/>
          <a:p>
            <a:r>
              <a:rPr lang="en-US" sz="1400">
                <a:solidFill>
                  <a:srgbClr val="FF0000"/>
                </a:solidFill>
              </a:rPr>
              <a:t>Time measured in minutes and seconds</a:t>
            </a:r>
          </a:p>
        </p:txBody>
      </p:sp>
    </p:spTree>
    <p:extLst>
      <p:ext uri="{BB962C8B-B14F-4D97-AF65-F5344CB8AC3E}">
        <p14:creationId xmlns:p14="http://schemas.microsoft.com/office/powerpoint/2010/main" val="681361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9A221D-F1DD-454E-A699-375C88295093}"/>
              </a:ext>
            </a:extLst>
          </p:cNvPr>
          <p:cNvSpPr>
            <a:spLocks noGrp="1"/>
          </p:cNvSpPr>
          <p:nvPr>
            <p:ph type="sldNum" sz="quarter" idx="12"/>
          </p:nvPr>
        </p:nvSpPr>
        <p:spPr>
          <a:xfrm>
            <a:off x="7590408" y="6498636"/>
            <a:ext cx="1553592" cy="3593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February</a:t>
            </a:r>
            <a:r>
              <a:rPr kumimoji="0" lang="en-US" sz="1400" b="0" i="0" u="none" strike="noStrike" kern="1200" cap="none" spc="0" normalizeH="0" baseline="0" noProof="0">
                <a:ln>
                  <a:noFill/>
                </a:ln>
                <a:solidFill>
                  <a:srgbClr val="511F11"/>
                </a:solidFill>
                <a:effectLst/>
                <a:uLnTx/>
                <a:uFillTx/>
                <a:latin typeface="Arial" panose="020B0604020202020204" pitchFamily="34" charset="0"/>
                <a:ea typeface="+mn-ea"/>
                <a:cs typeface="Arial" panose="020B0604020202020204" pitchFamily="34" charset="0"/>
              </a:rPr>
              <a:t> 2023</a:t>
            </a:r>
          </a:p>
        </p:txBody>
      </p:sp>
      <p:sp>
        <p:nvSpPr>
          <p:cNvPr id="3" name="Content Placeholder 2">
            <a:extLst>
              <a:ext uri="{FF2B5EF4-FFF2-40B4-BE49-F238E27FC236}">
                <a16:creationId xmlns:a16="http://schemas.microsoft.com/office/drawing/2014/main" id="{3485F4E9-86E7-473C-88D4-B224D829E5D4}"/>
              </a:ext>
            </a:extLst>
          </p:cNvPr>
          <p:cNvSpPr>
            <a:spLocks noGrp="1"/>
          </p:cNvSpPr>
          <p:nvPr>
            <p:ph idx="1"/>
          </p:nvPr>
        </p:nvSpPr>
        <p:spPr>
          <a:xfrm>
            <a:off x="0" y="1182848"/>
            <a:ext cx="9143999" cy="5675151"/>
          </a:xfrm>
        </p:spPr>
        <p:txBody>
          <a:bodyPr>
            <a:normAutofit/>
          </a:bodyPr>
          <a:lstStyle/>
          <a:p>
            <a:pPr marL="225425" lvl="1" indent="0" algn="ctr">
              <a:buNone/>
            </a:pPr>
            <a:r>
              <a:rPr lang="en-US" b="1">
                <a:solidFill>
                  <a:srgbClr val="00B050"/>
                </a:solidFill>
              </a:rPr>
              <a:t>Vista Recycling provides Frontload and Roll-Off dumpsters across the Morenci Site.</a:t>
            </a:r>
          </a:p>
          <a:p>
            <a:pPr marL="225425" lvl="1" indent="0">
              <a:buNone/>
            </a:pPr>
            <a:endParaRPr lang="en-US"/>
          </a:p>
          <a:p>
            <a:pPr marL="225425" lvl="1" indent="0">
              <a:buNone/>
            </a:pPr>
            <a:endParaRPr lang="en-US"/>
          </a:p>
          <a:p>
            <a:pPr marL="225425" lvl="1" indent="0">
              <a:buNone/>
            </a:pPr>
            <a:endParaRPr lang="en-US"/>
          </a:p>
        </p:txBody>
      </p:sp>
      <p:sp>
        <p:nvSpPr>
          <p:cNvPr id="4" name="Title 3">
            <a:extLst>
              <a:ext uri="{FF2B5EF4-FFF2-40B4-BE49-F238E27FC236}">
                <a16:creationId xmlns:a16="http://schemas.microsoft.com/office/drawing/2014/main" id="{9B93952C-E6F5-4B3B-88F7-A70ED8AC2E12}"/>
              </a:ext>
            </a:extLst>
          </p:cNvPr>
          <p:cNvSpPr>
            <a:spLocks noGrp="1"/>
          </p:cNvSpPr>
          <p:nvPr>
            <p:ph type="title"/>
          </p:nvPr>
        </p:nvSpPr>
        <p:spPr>
          <a:xfrm>
            <a:off x="195944" y="365126"/>
            <a:ext cx="7680366" cy="675389"/>
          </a:xfrm>
        </p:spPr>
        <p:txBody>
          <a:bodyPr>
            <a:normAutofit fontScale="90000"/>
          </a:bodyPr>
          <a:lstStyle/>
          <a:p>
            <a:pPr algn="ctr"/>
            <a:r>
              <a:rPr lang="en-US"/>
              <a:t>Environmental Share – Vista Recycling Frontload and Roll-Off Dumpsters</a:t>
            </a:r>
          </a:p>
        </p:txBody>
      </p:sp>
      <p:sp>
        <p:nvSpPr>
          <p:cNvPr id="10" name="TextBox 9">
            <a:extLst>
              <a:ext uri="{FF2B5EF4-FFF2-40B4-BE49-F238E27FC236}">
                <a16:creationId xmlns:a16="http://schemas.microsoft.com/office/drawing/2014/main" id="{7F9768AE-8A22-4990-83E4-6015A0A6F06C}"/>
              </a:ext>
            </a:extLst>
          </p:cNvPr>
          <p:cNvSpPr txBox="1"/>
          <p:nvPr/>
        </p:nvSpPr>
        <p:spPr>
          <a:xfrm>
            <a:off x="336474" y="2107100"/>
            <a:ext cx="5087782" cy="1107996"/>
          </a:xfrm>
          <a:prstGeom prst="rect">
            <a:avLst/>
          </a:prstGeom>
          <a:noFill/>
        </p:spPr>
        <p:txBody>
          <a:bodyPr wrap="square" rtlCol="0">
            <a:spAutoFit/>
          </a:bodyPr>
          <a:lstStyle/>
          <a:p>
            <a:r>
              <a:rPr lang="en-US" sz="1600"/>
              <a:t>Frontload dumpsters are used to store “trash only”.  The dumpsters should be used for trash only, labeled, lids closed at all times, and free of any flowing liquids.</a:t>
            </a:r>
          </a:p>
          <a:p>
            <a:endParaRPr lang="en-US"/>
          </a:p>
        </p:txBody>
      </p:sp>
      <p:pic>
        <p:nvPicPr>
          <p:cNvPr id="33794" name="Picture 3" descr=" ">
            <a:extLst>
              <a:ext uri="{FF2B5EF4-FFF2-40B4-BE49-F238E27FC236}">
                <a16:creationId xmlns:a16="http://schemas.microsoft.com/office/drawing/2014/main" id="{B595E48B-B3D3-47F3-B464-EA1B50728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565" y="1963296"/>
            <a:ext cx="2247745" cy="2142894"/>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6" descr="FRONT-LOAD">
            <a:extLst>
              <a:ext uri="{FF2B5EF4-FFF2-40B4-BE49-F238E27FC236}">
                <a16:creationId xmlns:a16="http://schemas.microsoft.com/office/drawing/2014/main" id="{B1036A7D-88AC-4C0A-A8C2-540423334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575" y="2644059"/>
            <a:ext cx="1598837" cy="30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7" descr="TRASH ONLY">
            <a:extLst>
              <a:ext uri="{FF2B5EF4-FFF2-40B4-BE49-F238E27FC236}">
                <a16:creationId xmlns:a16="http://schemas.microsoft.com/office/drawing/2014/main" id="{D38BD1B4-B7B2-4E3E-9F58-07E94EDF8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916" y="3480742"/>
            <a:ext cx="1380154" cy="301410"/>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4" descr=" ">
            <a:extLst>
              <a:ext uri="{FF2B5EF4-FFF2-40B4-BE49-F238E27FC236}">
                <a16:creationId xmlns:a16="http://schemas.microsoft.com/office/drawing/2014/main" id="{CBE53AEC-67AC-4392-BC94-20A57D2B70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473" y="3215096"/>
            <a:ext cx="4184548" cy="2318880"/>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5" descr="ROLL-OFF">
            <a:extLst>
              <a:ext uri="{FF2B5EF4-FFF2-40B4-BE49-F238E27FC236}">
                <a16:creationId xmlns:a16="http://schemas.microsoft.com/office/drawing/2014/main" id="{37F05F23-50CE-431C-AFA5-ACF8D3F262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306" y="4152403"/>
            <a:ext cx="971248" cy="33746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B1A4C3F-6141-43D0-817D-5F5097CF9B62}"/>
              </a:ext>
            </a:extLst>
          </p:cNvPr>
          <p:cNvSpPr txBox="1"/>
          <p:nvPr/>
        </p:nvSpPr>
        <p:spPr>
          <a:xfrm>
            <a:off x="4702903" y="4268806"/>
            <a:ext cx="4214180" cy="1323439"/>
          </a:xfrm>
          <a:prstGeom prst="rect">
            <a:avLst/>
          </a:prstGeom>
          <a:noFill/>
        </p:spPr>
        <p:txBody>
          <a:bodyPr wrap="square" rtlCol="0">
            <a:spAutoFit/>
          </a:bodyPr>
          <a:lstStyle/>
          <a:p>
            <a:r>
              <a:rPr lang="en-US" sz="1600"/>
              <a:t>The Roll-Off dumpsters are used to store different types of wastes, such as; wood, trash, leach liners, HDPE, plastic, metal, etc.  The Roll-Offs should be labeled properly and loaded with material that matches the label.</a:t>
            </a:r>
          </a:p>
        </p:txBody>
      </p:sp>
      <p:cxnSp>
        <p:nvCxnSpPr>
          <p:cNvPr id="28" name="Straight Connector 27">
            <a:extLst>
              <a:ext uri="{FF2B5EF4-FFF2-40B4-BE49-F238E27FC236}">
                <a16:creationId xmlns:a16="http://schemas.microsoft.com/office/drawing/2014/main" id="{40AF7F2E-6D6F-473C-B1EE-8ED60BE38967}"/>
              </a:ext>
            </a:extLst>
          </p:cNvPr>
          <p:cNvCxnSpPr/>
          <p:nvPr/>
        </p:nvCxnSpPr>
        <p:spPr>
          <a:xfrm>
            <a:off x="434128" y="5518599"/>
            <a:ext cx="39155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6E298FB-50CD-434A-9460-2D2C3CCBD470}"/>
              </a:ext>
            </a:extLst>
          </p:cNvPr>
          <p:cNvSpPr txBox="1"/>
          <p:nvPr/>
        </p:nvSpPr>
        <p:spPr>
          <a:xfrm>
            <a:off x="336473" y="5907605"/>
            <a:ext cx="8470176" cy="646331"/>
          </a:xfrm>
          <a:prstGeom prst="rect">
            <a:avLst/>
          </a:prstGeom>
          <a:noFill/>
        </p:spPr>
        <p:txBody>
          <a:bodyPr wrap="square" rtlCol="0">
            <a:spAutoFit/>
          </a:bodyPr>
          <a:lstStyle/>
          <a:p>
            <a:r>
              <a:rPr lang="en-US" sz="1200" b="1">
                <a:solidFill>
                  <a:srgbClr val="00B050"/>
                </a:solidFill>
              </a:rPr>
              <a:t>Dumpster containers of either type, should NOT be moved by anyone other than Vista Drivers.  If a container needs to be moved, replaced, added, or removed from service, please contact Shanna Holguin at 928-965-0245 or a member of the Waste Team.</a:t>
            </a:r>
          </a:p>
        </p:txBody>
      </p:sp>
    </p:spTree>
    <p:extLst>
      <p:ext uri="{BB962C8B-B14F-4D97-AF65-F5344CB8AC3E}">
        <p14:creationId xmlns:p14="http://schemas.microsoft.com/office/powerpoint/2010/main" val="43763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64C33A-B3D2-4EB2-9E63-7EA3960D81E6}"/>
              </a:ext>
            </a:extLst>
          </p:cNvPr>
          <p:cNvSpPr>
            <a:spLocks noGrp="1"/>
          </p:cNvSpPr>
          <p:nvPr>
            <p:ph type="sldNum" sz="quarter" idx="12"/>
          </p:nvPr>
        </p:nvSpPr>
        <p:spPr/>
        <p:txBody>
          <a:bodyPr/>
          <a:lstStyle/>
          <a:p>
            <a:fld id="{B5EB69C0-7537-C24C-BC67-8B5F238D9475}" type="slidenum">
              <a:rPr lang="en-US" smtClean="0"/>
              <a:pPr/>
              <a:t>7</a:t>
            </a:fld>
            <a:endParaRPr lang="en-US"/>
          </a:p>
        </p:txBody>
      </p:sp>
      <p:sp>
        <p:nvSpPr>
          <p:cNvPr id="3" name="Content Placeholder 2">
            <a:extLst>
              <a:ext uri="{FF2B5EF4-FFF2-40B4-BE49-F238E27FC236}">
                <a16:creationId xmlns:a16="http://schemas.microsoft.com/office/drawing/2014/main" id="{0ECC429C-EA2B-4163-B94A-9F0AED2A0858}"/>
              </a:ext>
            </a:extLst>
          </p:cNvPr>
          <p:cNvSpPr>
            <a:spLocks noGrp="1"/>
          </p:cNvSpPr>
          <p:nvPr>
            <p:ph idx="1"/>
          </p:nvPr>
        </p:nvSpPr>
        <p:spPr/>
        <p:txBody>
          <a:bodyPr/>
          <a:lstStyle/>
          <a:p>
            <a:r>
              <a:rPr lang="en-US"/>
              <a:t>Jennifer Gerrard with Western Industrial</a:t>
            </a:r>
          </a:p>
          <a:p>
            <a:pPr lvl="1"/>
            <a:r>
              <a:rPr lang="en-US"/>
              <a:t>Stopping the job: Hot Work</a:t>
            </a:r>
          </a:p>
          <a:p>
            <a:r>
              <a:rPr lang="en-US"/>
              <a:t>Swapps pre-planning</a:t>
            </a:r>
          </a:p>
          <a:p>
            <a:pPr lvl="1"/>
            <a:r>
              <a:rPr lang="en-US"/>
              <a:t>5180 Corridor Pipe Pull</a:t>
            </a:r>
          </a:p>
          <a:p>
            <a:endParaRPr lang="en-US"/>
          </a:p>
          <a:p>
            <a:pPr lvl="1"/>
            <a:endParaRPr lang="en-US"/>
          </a:p>
          <a:p>
            <a:pPr lvl="1"/>
            <a:endParaRPr lang="en-US"/>
          </a:p>
        </p:txBody>
      </p:sp>
      <p:sp>
        <p:nvSpPr>
          <p:cNvPr id="4" name="Title 3">
            <a:extLst>
              <a:ext uri="{FF2B5EF4-FFF2-40B4-BE49-F238E27FC236}">
                <a16:creationId xmlns:a16="http://schemas.microsoft.com/office/drawing/2014/main" id="{5FCD36AB-8420-4B00-B6D0-A2504ADDDE10}"/>
              </a:ext>
            </a:extLst>
          </p:cNvPr>
          <p:cNvSpPr>
            <a:spLocks noGrp="1"/>
          </p:cNvSpPr>
          <p:nvPr>
            <p:ph type="title"/>
          </p:nvPr>
        </p:nvSpPr>
        <p:spPr/>
        <p:txBody>
          <a:bodyPr/>
          <a:lstStyle/>
          <a:p>
            <a:r>
              <a:rPr lang="en-US"/>
              <a:t>Positive Recognition</a:t>
            </a:r>
          </a:p>
        </p:txBody>
      </p:sp>
    </p:spTree>
    <p:extLst>
      <p:ext uri="{BB962C8B-B14F-4D97-AF65-F5344CB8AC3E}">
        <p14:creationId xmlns:p14="http://schemas.microsoft.com/office/powerpoint/2010/main" val="1368750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329D9-20FA-48B9-9537-D3C189696687}"/>
              </a:ext>
            </a:extLst>
          </p:cNvPr>
          <p:cNvSpPr>
            <a:spLocks noGrp="1"/>
          </p:cNvSpPr>
          <p:nvPr>
            <p:ph type="sldNum" sz="quarter" idx="12"/>
          </p:nvPr>
        </p:nvSpPr>
        <p:spPr/>
        <p:txBody>
          <a:bodyPr/>
          <a:lstStyle/>
          <a:p>
            <a:fld id="{B5EB69C0-7537-C24C-BC67-8B5F238D9475}" type="slidenum">
              <a:rPr lang="en-US" smtClean="0"/>
              <a:pPr/>
              <a:t>8</a:t>
            </a:fld>
            <a:endParaRPr lang="en-US"/>
          </a:p>
        </p:txBody>
      </p:sp>
      <p:sp>
        <p:nvSpPr>
          <p:cNvPr id="4" name="Title 3">
            <a:extLst>
              <a:ext uri="{FF2B5EF4-FFF2-40B4-BE49-F238E27FC236}">
                <a16:creationId xmlns:a16="http://schemas.microsoft.com/office/drawing/2014/main" id="{B5DE10E7-FD72-4C28-BFCD-E7335E7219B3}"/>
              </a:ext>
            </a:extLst>
          </p:cNvPr>
          <p:cNvSpPr>
            <a:spLocks noGrp="1"/>
          </p:cNvSpPr>
          <p:nvPr>
            <p:ph type="title"/>
          </p:nvPr>
        </p:nvSpPr>
        <p:spPr/>
        <p:txBody>
          <a:bodyPr/>
          <a:lstStyle/>
          <a:p>
            <a:r>
              <a:rPr lang="en-US"/>
              <a:t>Safety Performance</a:t>
            </a:r>
          </a:p>
        </p:txBody>
      </p:sp>
      <p:pic>
        <p:nvPicPr>
          <p:cNvPr id="6" name="Picture 5">
            <a:extLst>
              <a:ext uri="{FF2B5EF4-FFF2-40B4-BE49-F238E27FC236}">
                <a16:creationId xmlns:a16="http://schemas.microsoft.com/office/drawing/2014/main" id="{723696B8-D7B9-44E6-A3BB-038B266FB151}"/>
              </a:ext>
            </a:extLst>
          </p:cNvPr>
          <p:cNvPicPr>
            <a:picLocks noChangeAspect="1"/>
          </p:cNvPicPr>
          <p:nvPr/>
        </p:nvPicPr>
        <p:blipFill>
          <a:blip r:embed="rId2"/>
          <a:stretch>
            <a:fillRect/>
          </a:stretch>
        </p:blipFill>
        <p:spPr>
          <a:xfrm>
            <a:off x="677917" y="1197954"/>
            <a:ext cx="7788166" cy="5536250"/>
          </a:xfrm>
          <a:prstGeom prst="rect">
            <a:avLst/>
          </a:prstGeom>
        </p:spPr>
      </p:pic>
    </p:spTree>
    <p:extLst>
      <p:ext uri="{BB962C8B-B14F-4D97-AF65-F5344CB8AC3E}">
        <p14:creationId xmlns:p14="http://schemas.microsoft.com/office/powerpoint/2010/main" val="108009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DB36-DC34-4F3B-8B50-AF2DAB5E98FE}"/>
              </a:ext>
            </a:extLst>
          </p:cNvPr>
          <p:cNvSpPr>
            <a:spLocks noGrp="1"/>
          </p:cNvSpPr>
          <p:nvPr>
            <p:ph type="ctrTitle"/>
          </p:nvPr>
        </p:nvSpPr>
        <p:spPr/>
        <p:txBody>
          <a:bodyPr/>
          <a:lstStyle/>
          <a:p>
            <a:r>
              <a:rPr lang="en-US"/>
              <a:t>Part 50</a:t>
            </a:r>
          </a:p>
        </p:txBody>
      </p:sp>
      <p:sp>
        <p:nvSpPr>
          <p:cNvPr id="3" name="Subtitle 2">
            <a:extLst>
              <a:ext uri="{FF2B5EF4-FFF2-40B4-BE49-F238E27FC236}">
                <a16:creationId xmlns:a16="http://schemas.microsoft.com/office/drawing/2014/main" id="{6E030D5C-4C1B-44EF-A602-2D302C14785D}"/>
              </a:ext>
            </a:extLst>
          </p:cNvPr>
          <p:cNvSpPr>
            <a:spLocks noGrp="1"/>
          </p:cNvSpPr>
          <p:nvPr>
            <p:ph type="subTitle" idx="1"/>
          </p:nvPr>
        </p:nvSpPr>
        <p:spPr/>
        <p:txBody>
          <a:bodyPr/>
          <a:lstStyle/>
          <a:p>
            <a:r>
              <a:rPr lang="en-US"/>
              <a:t>MSHA Reporting &amp; Classification</a:t>
            </a:r>
          </a:p>
        </p:txBody>
      </p:sp>
    </p:spTree>
    <p:extLst>
      <p:ext uri="{BB962C8B-B14F-4D97-AF65-F5344CB8AC3E}">
        <p14:creationId xmlns:p14="http://schemas.microsoft.com/office/powerpoint/2010/main" val="3708748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2022_Electrifying the Future">
      <a:dk1>
        <a:srgbClr val="000000"/>
      </a:dk1>
      <a:lt1>
        <a:srgbClr val="FFFFFF"/>
      </a:lt1>
      <a:dk2>
        <a:srgbClr val="3F3F3F"/>
      </a:dk2>
      <a:lt2>
        <a:srgbClr val="FDF1DF"/>
      </a:lt2>
      <a:accent1>
        <a:srgbClr val="C14628"/>
      </a:accent1>
      <a:accent2>
        <a:srgbClr val="FF671C"/>
      </a:accent2>
      <a:accent3>
        <a:srgbClr val="F8991C"/>
      </a:accent3>
      <a:accent4>
        <a:srgbClr val="F28321"/>
      </a:accent4>
      <a:accent5>
        <a:srgbClr val="F8CF91"/>
      </a:accent5>
      <a:accent6>
        <a:srgbClr val="4C7093"/>
      </a:accent6>
      <a:hlink>
        <a:srgbClr val="00B0F0"/>
      </a:hlink>
      <a:folHlink>
        <a:srgbClr val="178E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fcx_ppt_template_1stQtr" id="{5B940B48-EDFF-41CC-9017-111D1055C0A9}" vid="{B2C22EEC-56A9-4C88-A563-B5CFE98B3A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4853CCBCEE8A4C8506D1FCAF4BCD6D" ma:contentTypeVersion="18" ma:contentTypeDescription="Create a new document." ma:contentTypeScope="" ma:versionID="faae87cd4c5f6325ff94fea177e58c96">
  <xsd:schema xmlns:xsd="http://www.w3.org/2001/XMLSchema" xmlns:xs="http://www.w3.org/2001/XMLSchema" xmlns:p="http://schemas.microsoft.com/office/2006/metadata/properties" xmlns:ns1="http://schemas.microsoft.com/sharepoint/v3" xmlns:ns2="07c460dd-b363-4ccf-aeb4-b07e4f1c5885" xmlns:ns3="b5ba0a33-b247-4d4b-b9ae-c709af684fd3" xmlns:ns4="9cefc8c9-b73b-41a2-abfc-fc9971e4c0ca" targetNamespace="http://schemas.microsoft.com/office/2006/metadata/properties" ma:root="true" ma:fieldsID="48816a07f6bda6443058c78b6576a653" ns1:_="" ns2:_="" ns3:_="" ns4:_="">
    <xsd:import namespace="http://schemas.microsoft.com/sharepoint/v3"/>
    <xsd:import namespace="07c460dd-b363-4ccf-aeb4-b07e4f1c5885"/>
    <xsd:import namespace="b5ba0a33-b247-4d4b-b9ae-c709af684fd3"/>
    <xsd:import namespace="9cefc8c9-b73b-41a2-abfc-fc9971e4c0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4:SharedWithUsers" minOccurs="0"/>
                <xsd:element ref="ns4: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c460dd-b363-4ccf-aeb4-b07e4f1c58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7e16863-b940-4291-96f8-ad8461baff9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5ba0a33-b247-4d4b-b9ae-c709af684fd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173c0af-493d-4d85-9cab-2467bd28208e}" ma:internalName="TaxCatchAll" ma:showField="CatchAllData" ma:web="9cefc8c9-b73b-41a2-abfc-fc9971e4c0c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efc8c9-b73b-41a2-abfc-fc9971e4c0ca"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5ba0a33-b247-4d4b-b9ae-c709af684fd3" xsi:nil="true"/>
    <_ip_UnifiedCompliancePolicyUIAction xmlns="http://schemas.microsoft.com/sharepoint/v3" xsi:nil="true"/>
    <_ip_UnifiedCompliancePolicyProperties xmlns="http://schemas.microsoft.com/sharepoint/v3" xsi:nil="true"/>
    <lcf76f155ced4ddcb4097134ff3c332f xmlns="07c460dd-b363-4ccf-aeb4-b07e4f1c5885">
      <Terms xmlns="http://schemas.microsoft.com/office/infopath/2007/PartnerControls"/>
    </lcf76f155ced4ddcb4097134ff3c332f>
    <SharedWithUsers xmlns="9cefc8c9-b73b-41a2-abfc-fc9971e4c0ca">
      <UserInfo>
        <DisplayName>Curtis, Jeb</DisplayName>
        <AccountId>117</AccountId>
        <AccountType/>
      </UserInfo>
      <UserInfo>
        <DisplayName>ARAPA ALVAREZ, HENRY ANTONIO</DisplayName>
        <AccountId>9690</AccountId>
        <AccountType/>
      </UserInfo>
      <UserInfo>
        <DisplayName>Valdez, Shea</DisplayName>
        <AccountId>1636</AccountId>
        <AccountType/>
      </UserInfo>
    </SharedWithUsers>
  </documentManagement>
</p:properties>
</file>

<file path=customXml/itemProps1.xml><?xml version="1.0" encoding="utf-8"?>
<ds:datastoreItem xmlns:ds="http://schemas.openxmlformats.org/officeDocument/2006/customXml" ds:itemID="{85DDB5EE-50E5-4177-84E9-75942133BDF6}">
  <ds:schemaRefs>
    <ds:schemaRef ds:uri="http://schemas.microsoft.com/sharepoint/v3/contenttype/forms"/>
  </ds:schemaRefs>
</ds:datastoreItem>
</file>

<file path=customXml/itemProps2.xml><?xml version="1.0" encoding="utf-8"?>
<ds:datastoreItem xmlns:ds="http://schemas.openxmlformats.org/officeDocument/2006/customXml" ds:itemID="{E83B3D51-71B0-4EB1-81BC-C9901B45F541}">
  <ds:schemaRefs>
    <ds:schemaRef ds:uri="07c460dd-b363-4ccf-aeb4-b07e4f1c5885"/>
    <ds:schemaRef ds:uri="9cefc8c9-b73b-41a2-abfc-fc9971e4c0ca"/>
    <ds:schemaRef ds:uri="b5ba0a33-b247-4d4b-b9ae-c709af684f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41A2C67-BB5D-4A0F-91E6-0E79D039CF60}">
  <ds:schemaRefs>
    <ds:schemaRef ds:uri="07c460dd-b363-4ccf-aeb4-b07e4f1c5885"/>
    <ds:schemaRef ds:uri="9cefc8c9-b73b-41a2-abfc-fc9971e4c0ca"/>
    <ds:schemaRef ds:uri="b5ba0a33-b247-4d4b-b9ae-c709af684f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47</Slides>
  <Notes>21</Notes>
  <HiddenSlides>3</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1_Office Theme</vt:lpstr>
      <vt:lpstr>Contractor Safety Meeting</vt:lpstr>
      <vt:lpstr>Agenda</vt:lpstr>
      <vt:lpstr>Study  Time vs. Speed</vt:lpstr>
      <vt:lpstr>EVIDENCE</vt:lpstr>
      <vt:lpstr>Findings </vt:lpstr>
      <vt:lpstr>Environmental Share – Vista Recycling Frontload and Roll-Off Dumpsters</vt:lpstr>
      <vt:lpstr>Positive Recognition</vt:lpstr>
      <vt:lpstr>Safety Performance</vt:lpstr>
      <vt:lpstr>Part 50</vt:lpstr>
      <vt:lpstr>What is Part 50?</vt:lpstr>
      <vt:lpstr>Occupational Injury</vt:lpstr>
      <vt:lpstr>Immediately Reportable to MSHA</vt:lpstr>
      <vt:lpstr>Medical Treatment and First Aid</vt:lpstr>
      <vt:lpstr>What is First Aid?</vt:lpstr>
      <vt:lpstr>Medical Treatment</vt:lpstr>
      <vt:lpstr>Medical Treatment</vt:lpstr>
      <vt:lpstr>Abrasion</vt:lpstr>
      <vt:lpstr>Bruises</vt:lpstr>
      <vt:lpstr>Burns, Thermal &amp; Chemical</vt:lpstr>
      <vt:lpstr>Cuts and Lacerations</vt:lpstr>
      <vt:lpstr>Eye Injuries</vt:lpstr>
      <vt:lpstr>Inhalation of Toxic or Corrosive Gases</vt:lpstr>
      <vt:lpstr>Foreign Objects</vt:lpstr>
      <vt:lpstr>Sprains and Strains</vt:lpstr>
      <vt:lpstr>Back Injuries</vt:lpstr>
      <vt:lpstr>Bee/Wasp Stings, Insect/Animal Bites</vt:lpstr>
      <vt:lpstr>Chiropractor/ Physical Therapy</vt:lpstr>
      <vt:lpstr>Lightning</vt:lpstr>
      <vt:lpstr>Off-Mine Property</vt:lpstr>
      <vt:lpstr>PowerPoint Presentation</vt:lpstr>
      <vt:lpstr>FMMO Blue Stake</vt:lpstr>
      <vt:lpstr>FMMO Blue Stake Documents</vt:lpstr>
      <vt:lpstr>FMMO Blue Stake  When or Where…</vt:lpstr>
      <vt:lpstr>FMMO Blue Stake RW Utility Map/Drawing</vt:lpstr>
      <vt:lpstr>FMI Blue Stake Policy</vt:lpstr>
      <vt:lpstr>FMMO Blue Stake When or Where…</vt:lpstr>
      <vt:lpstr>FMMO Blue Stake Requestor Responsibilities</vt:lpstr>
      <vt:lpstr>FMMO Blue Stake Permit</vt:lpstr>
      <vt:lpstr>Utility Locating Equipment</vt:lpstr>
      <vt:lpstr>Color Identification Marks</vt:lpstr>
      <vt:lpstr>FMMO Blue Stake New Underground Utility Installations</vt:lpstr>
      <vt:lpstr>Mine vs Townsite Comparison</vt:lpstr>
      <vt:lpstr>Questions or Comments</vt:lpstr>
      <vt:lpstr>PowerPoint Presentation</vt:lpstr>
      <vt:lpstr>FMMO Blue Stake Stop Work Authority</vt:lpstr>
      <vt:lpstr>FMMO Blue Stake Conflicts/Re-occurring Issues</vt:lpstr>
      <vt:lpstr>FMMO Blue Stake Emergency Process/Contact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Text Line 1 Headline Text Line 2</dc:title>
  <dc:creator>Kelley, Kathy</dc:creator>
  <cp:revision>1</cp:revision>
  <dcterms:created xsi:type="dcterms:W3CDTF">2022-01-20T21:24:06Z</dcterms:created>
  <dcterms:modified xsi:type="dcterms:W3CDTF">2023-02-21T16:00:29Z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0x010100E04853CCBCEE8A4C8506D1FCAF4BCD6D</vt:lpwstr>
  </property>
  <property fmtid="{D5CDD505-2E9C-101B-9397-08002B2CF9AE}" pid="3" name="FM Doc Type">
    <vt:lpwstr>1;#Communication|ab0814dc-ad79-4add-a59b-e4976d8b9098</vt:lpwstr>
  </property>
  <property fmtid="{D5CDD505-2E9C-101B-9397-08002B2CF9AE}" pid="4" name="FM Retention Category">
    <vt:lpwstr>4;#Administration|5648ecb6-843d-42d8-8ec5-901cd2d614fb</vt:lpwstr>
  </property>
  <property fmtid="{D5CDD505-2E9C-101B-9397-08002B2CF9AE}" pid="5" name="FM Ent Taxonomy">
    <vt:lpwstr>7;#Internal|78012a07-bc17-42a8-9dfa-203d907fea28</vt:lpwstr>
  </property>
  <property fmtid="{D5CDD505-2E9C-101B-9397-08002B2CF9AE}" pid="6" name="MSIP_Label_56f8a036-ae1b-4f85-92d3-f4203c03c43b_Enabled">
    <vt:lpwstr>true</vt:lpwstr>
  </property>
  <property fmtid="{D5CDD505-2E9C-101B-9397-08002B2CF9AE}" pid="7" name="MSIP_Label_56f8a036-ae1b-4f85-92d3-f4203c03c43b_SetDate">
    <vt:lpwstr>2022-05-03T17:33:11Z</vt:lpwstr>
  </property>
  <property fmtid="{D5CDD505-2E9C-101B-9397-08002B2CF9AE}" pid="8" name="MSIP_Label_56f8a036-ae1b-4f85-92d3-f4203c03c43b_Method">
    <vt:lpwstr>Standard</vt:lpwstr>
  </property>
  <property fmtid="{D5CDD505-2E9C-101B-9397-08002B2CF9AE}" pid="9" name="MSIP_Label_56f8a036-ae1b-4f85-92d3-f4203c03c43b_Name">
    <vt:lpwstr>56f8a036-ae1b-4f85-92d3-f4203c03c43b</vt:lpwstr>
  </property>
  <property fmtid="{D5CDD505-2E9C-101B-9397-08002B2CF9AE}" pid="10" name="MSIP_Label_56f8a036-ae1b-4f85-92d3-f4203c03c43b_SiteId">
    <vt:lpwstr>5f229ce1-773c-46ed-a6fa-974006fae097</vt:lpwstr>
  </property>
  <property fmtid="{D5CDD505-2E9C-101B-9397-08002B2CF9AE}" pid="11" name="MSIP_Label_56f8a036-ae1b-4f85-92d3-f4203c03c43b_ActionId">
    <vt:lpwstr>4507c38b-07b5-4ab4-b04d-0786f650dd2d</vt:lpwstr>
  </property>
  <property fmtid="{D5CDD505-2E9C-101B-9397-08002B2CF9AE}" pid="12" name="MSIP_Label_56f8a036-ae1b-4f85-92d3-f4203c03c43b_ContentBits">
    <vt:lpwstr>0</vt:lpwstr>
  </property>
  <property fmtid="{D5CDD505-2E9C-101B-9397-08002B2CF9AE}" pid="13" name="SharedWithUsers">
    <vt:lpwstr>117;#Curtis, Jeb;#9690;#ARAPA ALVAREZ, HENRY ANTONIO;#1636;#Valdez, Shea</vt:lpwstr>
  </property>
  <property fmtid="{D5CDD505-2E9C-101B-9397-08002B2CF9AE}" pid="14" name="MediaServiceImageTags">
    <vt:lpwstr/>
  </property>
</Properties>
</file>