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5.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4"/>
  </p:sldMasterIdLst>
  <p:notesMasterIdLst>
    <p:notesMasterId r:id="rId30"/>
  </p:notesMasterIdLst>
  <p:handoutMasterIdLst>
    <p:handoutMasterId r:id="rId31"/>
  </p:handoutMasterIdLst>
  <p:sldIdLst>
    <p:sldId id="256" r:id="rId5"/>
    <p:sldId id="263" r:id="rId6"/>
    <p:sldId id="264" r:id="rId7"/>
    <p:sldId id="2147469674" r:id="rId8"/>
    <p:sldId id="2147472218" r:id="rId9"/>
    <p:sldId id="2147472219" r:id="rId10"/>
    <p:sldId id="2147472216" r:id="rId11"/>
    <p:sldId id="350" r:id="rId12"/>
    <p:sldId id="351" r:id="rId13"/>
    <p:sldId id="346" r:id="rId14"/>
    <p:sldId id="2147472213" r:id="rId15"/>
    <p:sldId id="2147472217" r:id="rId16"/>
    <p:sldId id="2141410870" r:id="rId17"/>
    <p:sldId id="2141410880" r:id="rId18"/>
    <p:sldId id="2141410878" r:id="rId19"/>
    <p:sldId id="268" r:id="rId20"/>
    <p:sldId id="257" r:id="rId21"/>
    <p:sldId id="266" r:id="rId22"/>
    <p:sldId id="261" r:id="rId23"/>
    <p:sldId id="2147472223" r:id="rId24"/>
    <p:sldId id="267" r:id="rId25"/>
    <p:sldId id="269" r:id="rId26"/>
    <p:sldId id="2147472221" r:id="rId27"/>
    <p:sldId id="2147472222" r:id="rId28"/>
    <p:sldId id="2147472220" r:id="rId29"/>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3E08"/>
    <a:srgbClr val="E14307"/>
    <a:srgbClr val="D3772B"/>
    <a:srgbClr val="2C77BC"/>
    <a:srgbClr val="FFB163"/>
    <a:srgbClr val="FEC745"/>
    <a:srgbClr val="800000"/>
    <a:srgbClr val="01BCFF"/>
    <a:srgbClr val="E1833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7A47DD-A457-470A-AAE8-D47735CFF8D7}" v="1" dt="2023-06-14T15:44:15.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se, Dana" userId="S::dwise@fmi.com::70e63ec6-51c5-46c7-b387-d3a85e40febb" providerId="AD" clId="Web-{3ACD7612-A26F-4B08-8691-9EC8C800B1E9}"/>
    <pc:docChg chg="delSld">
      <pc:chgData name="Wise, Dana" userId="S::dwise@fmi.com::70e63ec6-51c5-46c7-b387-d3a85e40febb" providerId="AD" clId="Web-{3ACD7612-A26F-4B08-8691-9EC8C800B1E9}" dt="2023-05-09T15:05:56.782" v="0"/>
      <pc:docMkLst>
        <pc:docMk/>
      </pc:docMkLst>
      <pc:sldChg chg="del">
        <pc:chgData name="Wise, Dana" userId="S::dwise@fmi.com::70e63ec6-51c5-46c7-b387-d3a85e40febb" providerId="AD" clId="Web-{3ACD7612-A26F-4B08-8691-9EC8C800B1E9}" dt="2023-05-09T15:05:56.782" v="0"/>
        <pc:sldMkLst>
          <pc:docMk/>
          <pc:sldMk cId="3361449943" sldId="2147472212"/>
        </pc:sldMkLst>
      </pc:sldChg>
    </pc:docChg>
  </pc:docChgLst>
  <pc:docChgLst>
    <pc:chgData name="Wise, Dana" userId="S::dwise@fmi.com::70e63ec6-51c5-46c7-b387-d3a85e40febb" providerId="AD" clId="Web-{924654A2-F3A6-4E5F-896F-281B2CFD72EB}"/>
    <pc:docChg chg="modSld">
      <pc:chgData name="Wise, Dana" userId="S::dwise@fmi.com::70e63ec6-51c5-46c7-b387-d3a85e40febb" providerId="AD" clId="Web-{924654A2-F3A6-4E5F-896F-281B2CFD72EB}" dt="2023-05-09T14:43:42.668" v="0"/>
      <pc:docMkLst>
        <pc:docMk/>
      </pc:docMkLst>
      <pc:sldChg chg="mod modShow">
        <pc:chgData name="Wise, Dana" userId="S::dwise@fmi.com::70e63ec6-51c5-46c7-b387-d3a85e40febb" providerId="AD" clId="Web-{924654A2-F3A6-4E5F-896F-281B2CFD72EB}" dt="2023-05-09T14:43:42.668" v="0"/>
        <pc:sldMkLst>
          <pc:docMk/>
          <pc:sldMk cId="1390771852" sldId="341"/>
        </pc:sldMkLst>
      </pc:sldChg>
    </pc:docChg>
  </pc:docChgLst>
  <pc:docChgLst>
    <pc:chgData name="Wise, Dana" userId="S::dwise@fmi.com::70e63ec6-51c5-46c7-b387-d3a85e40febb" providerId="AD" clId="Web-{519C8724-2F3A-428B-850E-55C39BCBF28C}"/>
    <pc:docChg chg="modSld">
      <pc:chgData name="Wise, Dana" userId="S::dwise@fmi.com::70e63ec6-51c5-46c7-b387-d3a85e40febb" providerId="AD" clId="Web-{519C8724-2F3A-428B-850E-55C39BCBF28C}" dt="2023-05-09T15:56:52.455" v="90"/>
      <pc:docMkLst>
        <pc:docMk/>
      </pc:docMkLst>
      <pc:sldChg chg="modSp mod modClrScheme chgLayout">
        <pc:chgData name="Wise, Dana" userId="S::dwise@fmi.com::70e63ec6-51c5-46c7-b387-d3a85e40febb" providerId="AD" clId="Web-{519C8724-2F3A-428B-850E-55C39BCBF28C}" dt="2023-05-09T15:51:27.632" v="67"/>
        <pc:sldMkLst>
          <pc:docMk/>
          <pc:sldMk cId="848691792" sldId="263"/>
        </pc:sldMkLst>
        <pc:spChg chg="mod ord">
          <ac:chgData name="Wise, Dana" userId="S::dwise@fmi.com::70e63ec6-51c5-46c7-b387-d3a85e40febb" providerId="AD" clId="Web-{519C8724-2F3A-428B-850E-55C39BCBF28C}" dt="2023-05-09T15:51:27.632" v="67"/>
          <ac:spMkLst>
            <pc:docMk/>
            <pc:sldMk cId="848691792" sldId="263"/>
            <ac:spMk id="2" creationId="{73B34E0B-5654-4E87-A9C5-763008C00DE8}"/>
          </ac:spMkLst>
        </pc:spChg>
        <pc:spChg chg="mod ord">
          <ac:chgData name="Wise, Dana" userId="S::dwise@fmi.com::70e63ec6-51c5-46c7-b387-d3a85e40febb" providerId="AD" clId="Web-{519C8724-2F3A-428B-850E-55C39BCBF28C}" dt="2023-05-09T15:51:27.632" v="67"/>
          <ac:spMkLst>
            <pc:docMk/>
            <pc:sldMk cId="848691792" sldId="263"/>
            <ac:spMk id="3" creationId="{34BCF273-50D8-461D-85FB-51DCE0F73CC4}"/>
          </ac:spMkLst>
        </pc:spChg>
        <pc:spChg chg="mod ord">
          <ac:chgData name="Wise, Dana" userId="S::dwise@fmi.com::70e63ec6-51c5-46c7-b387-d3a85e40febb" providerId="AD" clId="Web-{519C8724-2F3A-428B-850E-55C39BCBF28C}" dt="2023-05-09T15:51:27.632" v="67"/>
          <ac:spMkLst>
            <pc:docMk/>
            <pc:sldMk cId="848691792" sldId="263"/>
            <ac:spMk id="5" creationId="{93B04D45-282E-455C-A786-CF811E6E2AF1}"/>
          </ac:spMkLst>
        </pc:spChg>
      </pc:sldChg>
      <pc:sldChg chg="addSp delSp modSp">
        <pc:chgData name="Wise, Dana" userId="S::dwise@fmi.com::70e63ec6-51c5-46c7-b387-d3a85e40febb" providerId="AD" clId="Web-{519C8724-2F3A-428B-850E-55C39BCBF28C}" dt="2023-05-09T15:56:52.455" v="90"/>
        <pc:sldMkLst>
          <pc:docMk/>
          <pc:sldMk cId="3724612193" sldId="2141410878"/>
        </pc:sldMkLst>
        <pc:graphicFrameChg chg="add del mod modGraphic">
          <ac:chgData name="Wise, Dana" userId="S::dwise@fmi.com::70e63ec6-51c5-46c7-b387-d3a85e40febb" providerId="AD" clId="Web-{519C8724-2F3A-428B-850E-55C39BCBF28C}" dt="2023-05-09T15:56:52.455" v="90"/>
          <ac:graphicFrameMkLst>
            <pc:docMk/>
            <pc:sldMk cId="3724612193" sldId="2141410878"/>
            <ac:graphicFrameMk id="5" creationId="{3981CABF-0FA0-4F48-A550-ECC6780B5A19}"/>
          </ac:graphicFrameMkLst>
        </pc:graphicFrameChg>
        <pc:graphicFrameChg chg="mod modGraphic">
          <ac:chgData name="Wise, Dana" userId="S::dwise@fmi.com::70e63ec6-51c5-46c7-b387-d3a85e40febb" providerId="AD" clId="Web-{519C8724-2F3A-428B-850E-55C39BCBF28C}" dt="2023-05-09T15:56:27.517" v="83"/>
          <ac:graphicFrameMkLst>
            <pc:docMk/>
            <pc:sldMk cId="3724612193" sldId="2141410878"/>
            <ac:graphicFrameMk id="8" creationId="{7C3A493C-DD31-4670-9B94-2C67BE04B9FF}"/>
          </ac:graphicFrameMkLst>
        </pc:graphicFrameChg>
        <pc:graphicFrameChg chg="mod modGraphic">
          <ac:chgData name="Wise, Dana" userId="S::dwise@fmi.com::70e63ec6-51c5-46c7-b387-d3a85e40febb" providerId="AD" clId="Web-{519C8724-2F3A-428B-850E-55C39BCBF28C}" dt="2023-05-09T15:56:52.190" v="88"/>
          <ac:graphicFrameMkLst>
            <pc:docMk/>
            <pc:sldMk cId="3724612193" sldId="2141410878"/>
            <ac:graphicFrameMk id="10" creationId="{10643328-651F-44BF-895C-5667866BA46F}"/>
          </ac:graphicFrameMkLst>
        </pc:graphicFrameChg>
      </pc:sldChg>
      <pc:sldChg chg="modSp">
        <pc:chgData name="Wise, Dana" userId="S::dwise@fmi.com::70e63ec6-51c5-46c7-b387-d3a85e40febb" providerId="AD" clId="Web-{519C8724-2F3A-428B-850E-55C39BCBF28C}" dt="2023-05-09T15:55:23.406" v="69" actId="20577"/>
        <pc:sldMkLst>
          <pc:docMk/>
          <pc:sldMk cId="2321335569" sldId="2141410880"/>
        </pc:sldMkLst>
        <pc:spChg chg="mod">
          <ac:chgData name="Wise, Dana" userId="S::dwise@fmi.com::70e63ec6-51c5-46c7-b387-d3a85e40febb" providerId="AD" clId="Web-{519C8724-2F3A-428B-850E-55C39BCBF28C}" dt="2023-05-09T15:55:23.406" v="69" actId="20577"/>
          <ac:spMkLst>
            <pc:docMk/>
            <pc:sldMk cId="2321335569" sldId="2141410880"/>
            <ac:spMk id="5" creationId="{95E9FF2D-CD38-49A1-A5A9-3333F8F1B0FF}"/>
          </ac:spMkLst>
        </pc:spChg>
      </pc:sldChg>
    </pc:docChg>
  </pc:docChgLst>
  <pc:docChgLst>
    <pc:chgData name="Wise, Dana" userId="S::dwise@fmi.com::70e63ec6-51c5-46c7-b387-d3a85e40febb" providerId="AD" clId="Web-{9F6EC0B1-FDAA-4C3E-B660-04C87CE3DF58}"/>
    <pc:docChg chg="modSld">
      <pc:chgData name="Wise, Dana" userId="S::dwise@fmi.com::70e63ec6-51c5-46c7-b387-d3a85e40febb" providerId="AD" clId="Web-{9F6EC0B1-FDAA-4C3E-B660-04C87CE3DF58}" dt="2023-05-09T15:31:25.327" v="24" actId="1076"/>
      <pc:docMkLst>
        <pc:docMk/>
      </pc:docMkLst>
      <pc:sldChg chg="addSp delSp modSp mod modClrScheme chgLayout">
        <pc:chgData name="Wise, Dana" userId="S::dwise@fmi.com::70e63ec6-51c5-46c7-b387-d3a85e40febb" providerId="AD" clId="Web-{9F6EC0B1-FDAA-4C3E-B660-04C87CE3DF58}" dt="2023-05-09T15:31:25.327" v="24" actId="1076"/>
        <pc:sldMkLst>
          <pc:docMk/>
          <pc:sldMk cId="13777004" sldId="2147472220"/>
        </pc:sldMkLst>
        <pc:spChg chg="add mod ord">
          <ac:chgData name="Wise, Dana" userId="S::dwise@fmi.com::70e63ec6-51c5-46c7-b387-d3a85e40febb" providerId="AD" clId="Web-{9F6EC0B1-FDAA-4C3E-B660-04C87CE3DF58}" dt="2023-05-09T15:30:18.980" v="11" actId="20577"/>
          <ac:spMkLst>
            <pc:docMk/>
            <pc:sldMk cId="13777004" sldId="2147472220"/>
            <ac:spMk id="2" creationId="{706B299D-B5AE-71CA-9682-9BCFE1936EC6}"/>
          </ac:spMkLst>
        </pc:spChg>
        <pc:spChg chg="mod ord">
          <ac:chgData name="Wise, Dana" userId="S::dwise@fmi.com::70e63ec6-51c5-46c7-b387-d3a85e40febb" providerId="AD" clId="Web-{9F6EC0B1-FDAA-4C3E-B660-04C87CE3DF58}" dt="2023-05-09T15:30:08.589" v="0"/>
          <ac:spMkLst>
            <pc:docMk/>
            <pc:sldMk cId="13777004" sldId="2147472220"/>
            <ac:spMk id="3" creationId="{79552F3A-0A8A-86BB-CAD0-0C176F43257C}"/>
          </ac:spMkLst>
        </pc:spChg>
        <pc:spChg chg="add del mod ord">
          <ac:chgData name="Wise, Dana" userId="S::dwise@fmi.com::70e63ec6-51c5-46c7-b387-d3a85e40febb" providerId="AD" clId="Web-{9F6EC0B1-FDAA-4C3E-B660-04C87CE3DF58}" dt="2023-05-09T15:30:27.606" v="12"/>
          <ac:spMkLst>
            <pc:docMk/>
            <pc:sldMk cId="13777004" sldId="2147472220"/>
            <ac:spMk id="4" creationId="{A2C4F4C7-FE49-2D33-CDD1-0832975A38E0}"/>
          </ac:spMkLst>
        </pc:spChg>
        <pc:spChg chg="add mod">
          <ac:chgData name="Wise, Dana" userId="S::dwise@fmi.com::70e63ec6-51c5-46c7-b387-d3a85e40febb" providerId="AD" clId="Web-{9F6EC0B1-FDAA-4C3E-B660-04C87CE3DF58}" dt="2023-05-09T15:31:25.327" v="24" actId="1076"/>
          <ac:spMkLst>
            <pc:docMk/>
            <pc:sldMk cId="13777004" sldId="2147472220"/>
            <ac:spMk id="6" creationId="{B9A1187D-0140-2E5B-CD49-2B63C662C657}"/>
          </ac:spMkLst>
        </pc:spChg>
        <pc:picChg chg="add mod ord">
          <ac:chgData name="Wise, Dana" userId="S::dwise@fmi.com::70e63ec6-51c5-46c7-b387-d3a85e40febb" providerId="AD" clId="Web-{9F6EC0B1-FDAA-4C3E-B660-04C87CE3DF58}" dt="2023-05-09T15:31:22.405" v="23" actId="1076"/>
          <ac:picMkLst>
            <pc:docMk/>
            <pc:sldMk cId="13777004" sldId="2147472220"/>
            <ac:picMk id="5" creationId="{AF48411E-3D0A-77E7-D12F-CFBBA9D7888A}"/>
          </ac:picMkLst>
        </pc:picChg>
      </pc:sldChg>
    </pc:docChg>
  </pc:docChgLst>
  <pc:docChgLst>
    <pc:chgData name="Alvillar, Jerry" userId="S::jalvilla@fmi.com::f6f4cae8-2a2b-4f03-a033-a0a8eefe4c9b" providerId="AD" clId="Web-{BBDA3F8C-EBE0-ED5B-A422-F8306006CB86}"/>
    <pc:docChg chg="modSld">
      <pc:chgData name="Alvillar, Jerry" userId="S::jalvilla@fmi.com::f6f4cae8-2a2b-4f03-a033-a0a8eefe4c9b" providerId="AD" clId="Web-{BBDA3F8C-EBE0-ED5B-A422-F8306006CB86}" dt="2023-05-09T14:50:59.152" v="5" actId="20577"/>
      <pc:docMkLst>
        <pc:docMk/>
      </pc:docMkLst>
      <pc:sldChg chg="modSp">
        <pc:chgData name="Alvillar, Jerry" userId="S::jalvilla@fmi.com::f6f4cae8-2a2b-4f03-a033-a0a8eefe4c9b" providerId="AD" clId="Web-{BBDA3F8C-EBE0-ED5B-A422-F8306006CB86}" dt="2023-05-09T14:50:59.152" v="5" actId="20577"/>
        <pc:sldMkLst>
          <pc:docMk/>
          <pc:sldMk cId="848691792" sldId="263"/>
        </pc:sldMkLst>
        <pc:spChg chg="mod">
          <ac:chgData name="Alvillar, Jerry" userId="S::jalvilla@fmi.com::f6f4cae8-2a2b-4f03-a033-a0a8eefe4c9b" providerId="AD" clId="Web-{BBDA3F8C-EBE0-ED5B-A422-F8306006CB86}" dt="2023-05-09T14:50:59.152" v="5" actId="20577"/>
          <ac:spMkLst>
            <pc:docMk/>
            <pc:sldMk cId="848691792" sldId="263"/>
            <ac:spMk id="3" creationId="{34BCF273-50D8-461D-85FB-51DCE0F73CC4}"/>
          </ac:spMkLst>
        </pc:spChg>
      </pc:sldChg>
    </pc:docChg>
  </pc:docChgLst>
  <pc:docChgLst>
    <pc:chgData name="Wise, Dana" userId="S::dwise@fmi.com::70e63ec6-51c5-46c7-b387-d3a85e40febb" providerId="AD" clId="Web-{273BD2E7-0607-4765-B309-438564FAA33D}"/>
    <pc:docChg chg="addSld delSld modSld sldOrd">
      <pc:chgData name="Wise, Dana" userId="S::dwise@fmi.com::70e63ec6-51c5-46c7-b387-d3a85e40febb" providerId="AD" clId="Web-{273BD2E7-0607-4765-B309-438564FAA33D}" dt="2023-05-09T16:28:36.375" v="146" actId="20577"/>
      <pc:docMkLst>
        <pc:docMk/>
      </pc:docMkLst>
      <pc:sldChg chg="addSp modSp">
        <pc:chgData name="Wise, Dana" userId="S::dwise@fmi.com::70e63ec6-51c5-46c7-b387-d3a85e40febb" providerId="AD" clId="Web-{273BD2E7-0607-4765-B309-438564FAA33D}" dt="2023-05-09T16:28:36.375" v="146" actId="20577"/>
        <pc:sldMkLst>
          <pc:docMk/>
          <pc:sldMk cId="3724612193" sldId="2141410878"/>
        </pc:sldMkLst>
        <pc:spChg chg="mod">
          <ac:chgData name="Wise, Dana" userId="S::dwise@fmi.com::70e63ec6-51c5-46c7-b387-d3a85e40febb" providerId="AD" clId="Web-{273BD2E7-0607-4765-B309-438564FAA33D}" dt="2023-05-09T16:07:45.247" v="40"/>
          <ac:spMkLst>
            <pc:docMk/>
            <pc:sldMk cId="3724612193" sldId="2141410878"/>
            <ac:spMk id="3" creationId="{D987CFE8-C07E-4AD9-AAB7-84B5A3CB2F33}"/>
          </ac:spMkLst>
        </pc:spChg>
        <pc:spChg chg="mod">
          <ac:chgData name="Wise, Dana" userId="S::dwise@fmi.com::70e63ec6-51c5-46c7-b387-d3a85e40febb" providerId="AD" clId="Web-{273BD2E7-0607-4765-B309-438564FAA33D}" dt="2023-05-09T16:28:36.375" v="146" actId="20577"/>
          <ac:spMkLst>
            <pc:docMk/>
            <pc:sldMk cId="3724612193" sldId="2141410878"/>
            <ac:spMk id="4" creationId="{28DCFEC7-DD78-41B4-A96D-B8185CDEC87E}"/>
          </ac:spMkLst>
        </pc:spChg>
        <pc:spChg chg="mod">
          <ac:chgData name="Wise, Dana" userId="S::dwise@fmi.com::70e63ec6-51c5-46c7-b387-d3a85e40febb" providerId="AD" clId="Web-{273BD2E7-0607-4765-B309-438564FAA33D}" dt="2023-05-09T16:07:47.919" v="41"/>
          <ac:spMkLst>
            <pc:docMk/>
            <pc:sldMk cId="3724612193" sldId="2141410878"/>
            <ac:spMk id="6" creationId="{E25C4A97-E927-4238-991F-73C8910ED27E}"/>
          </ac:spMkLst>
        </pc:spChg>
        <pc:spChg chg="add mod">
          <ac:chgData name="Wise, Dana" userId="S::dwise@fmi.com::70e63ec6-51c5-46c7-b387-d3a85e40febb" providerId="AD" clId="Web-{273BD2E7-0607-4765-B309-438564FAA33D}" dt="2023-05-09T16:07:51.184" v="42"/>
          <ac:spMkLst>
            <pc:docMk/>
            <pc:sldMk cId="3724612193" sldId="2141410878"/>
            <ac:spMk id="7" creationId="{329546FE-114C-74A5-B4D3-6C0A0F228A71}"/>
          </ac:spMkLst>
        </pc:spChg>
        <pc:graphicFrameChg chg="mod modGraphic">
          <ac:chgData name="Wise, Dana" userId="S::dwise@fmi.com::70e63ec6-51c5-46c7-b387-d3a85e40febb" providerId="AD" clId="Web-{273BD2E7-0607-4765-B309-438564FAA33D}" dt="2023-05-09T16:06:10.400" v="12"/>
          <ac:graphicFrameMkLst>
            <pc:docMk/>
            <pc:sldMk cId="3724612193" sldId="2141410878"/>
            <ac:graphicFrameMk id="5" creationId="{3981CABF-0FA0-4F48-A550-ECC6780B5A19}"/>
          </ac:graphicFrameMkLst>
        </pc:graphicFrameChg>
        <pc:graphicFrameChg chg="mod modGraphic">
          <ac:chgData name="Wise, Dana" userId="S::dwise@fmi.com::70e63ec6-51c5-46c7-b387-d3a85e40febb" providerId="AD" clId="Web-{273BD2E7-0607-4765-B309-438564FAA33D}" dt="2023-05-09T16:06:39.057" v="19" actId="1076"/>
          <ac:graphicFrameMkLst>
            <pc:docMk/>
            <pc:sldMk cId="3724612193" sldId="2141410878"/>
            <ac:graphicFrameMk id="8" creationId="{7C3A493C-DD31-4670-9B94-2C67BE04B9FF}"/>
          </ac:graphicFrameMkLst>
        </pc:graphicFrameChg>
        <pc:graphicFrameChg chg="mod modGraphic">
          <ac:chgData name="Wise, Dana" userId="S::dwise@fmi.com::70e63ec6-51c5-46c7-b387-d3a85e40febb" providerId="AD" clId="Web-{273BD2E7-0607-4765-B309-438564FAA33D}" dt="2023-05-09T16:07:32.543" v="37" actId="1076"/>
          <ac:graphicFrameMkLst>
            <pc:docMk/>
            <pc:sldMk cId="3724612193" sldId="2141410878"/>
            <ac:graphicFrameMk id="10" creationId="{10643328-651F-44BF-895C-5667866BA46F}"/>
          </ac:graphicFrameMkLst>
        </pc:graphicFrameChg>
      </pc:sldChg>
      <pc:sldChg chg="del">
        <pc:chgData name="Wise, Dana" userId="S::dwise@fmi.com::70e63ec6-51c5-46c7-b387-d3a85e40febb" providerId="AD" clId="Web-{273BD2E7-0607-4765-B309-438564FAA33D}" dt="2023-05-09T16:25:16.338" v="131"/>
        <pc:sldMkLst>
          <pc:docMk/>
          <pc:sldMk cId="4128517782" sldId="2147472210"/>
        </pc:sldMkLst>
      </pc:sldChg>
      <pc:sldChg chg="modSp">
        <pc:chgData name="Wise, Dana" userId="S::dwise@fmi.com::70e63ec6-51c5-46c7-b387-d3a85e40febb" providerId="AD" clId="Web-{273BD2E7-0607-4765-B309-438564FAA33D}" dt="2023-05-09T16:25:30.791" v="137" actId="20577"/>
        <pc:sldMkLst>
          <pc:docMk/>
          <pc:sldMk cId="2450148636" sldId="2147472213"/>
        </pc:sldMkLst>
        <pc:spChg chg="mod">
          <ac:chgData name="Wise, Dana" userId="S::dwise@fmi.com::70e63ec6-51c5-46c7-b387-d3a85e40febb" providerId="AD" clId="Web-{273BD2E7-0607-4765-B309-438564FAA33D}" dt="2023-05-09T16:25:30.791" v="137" actId="20577"/>
          <ac:spMkLst>
            <pc:docMk/>
            <pc:sldMk cId="2450148636" sldId="2147472213"/>
            <ac:spMk id="4" creationId="{005FF082-A9CA-41C4-A4CE-7234B23C82C2}"/>
          </ac:spMkLst>
        </pc:spChg>
      </pc:sldChg>
      <pc:sldChg chg="modSp add ord replId">
        <pc:chgData name="Wise, Dana" userId="S::dwise@fmi.com::70e63ec6-51c5-46c7-b387-d3a85e40febb" providerId="AD" clId="Web-{273BD2E7-0607-4765-B309-438564FAA33D}" dt="2023-05-09T16:11:35.519" v="47" actId="20577"/>
        <pc:sldMkLst>
          <pc:docMk/>
          <pc:sldMk cId="433336279" sldId="2147472221"/>
        </pc:sldMkLst>
        <pc:spChg chg="mod">
          <ac:chgData name="Wise, Dana" userId="S::dwise@fmi.com::70e63ec6-51c5-46c7-b387-d3a85e40febb" providerId="AD" clId="Web-{273BD2E7-0607-4765-B309-438564FAA33D}" dt="2023-05-09T16:11:35.519" v="47" actId="20577"/>
          <ac:spMkLst>
            <pc:docMk/>
            <pc:sldMk cId="433336279" sldId="2147472221"/>
            <ac:spMk id="2" creationId="{86E42F24-2B50-450C-B8D4-569FA409148F}"/>
          </ac:spMkLst>
        </pc:spChg>
      </pc:sldChg>
      <pc:sldChg chg="addSp delSp modSp new mod modClrScheme chgLayout">
        <pc:chgData name="Wise, Dana" userId="S::dwise@fmi.com::70e63ec6-51c5-46c7-b387-d3a85e40febb" providerId="AD" clId="Web-{273BD2E7-0607-4765-B309-438564FAA33D}" dt="2023-05-09T16:19:15.172" v="126" actId="20577"/>
        <pc:sldMkLst>
          <pc:docMk/>
          <pc:sldMk cId="3902127973" sldId="2147472222"/>
        </pc:sldMkLst>
        <pc:spChg chg="mod ord">
          <ac:chgData name="Wise, Dana" userId="S::dwise@fmi.com::70e63ec6-51c5-46c7-b387-d3a85e40febb" providerId="AD" clId="Web-{273BD2E7-0607-4765-B309-438564FAA33D}" dt="2023-05-09T16:12:59.021" v="75" actId="20577"/>
          <ac:spMkLst>
            <pc:docMk/>
            <pc:sldMk cId="3902127973" sldId="2147472222"/>
            <ac:spMk id="2" creationId="{5C9CBF56-36E0-163C-9354-76802F6E0FAD}"/>
          </ac:spMkLst>
        </pc:spChg>
        <pc:spChg chg="mod ord">
          <ac:chgData name="Wise, Dana" userId="S::dwise@fmi.com::70e63ec6-51c5-46c7-b387-d3a85e40febb" providerId="AD" clId="Web-{273BD2E7-0607-4765-B309-438564FAA33D}" dt="2023-05-09T16:12:06.004" v="51"/>
          <ac:spMkLst>
            <pc:docMk/>
            <pc:sldMk cId="3902127973" sldId="2147472222"/>
            <ac:spMk id="3" creationId="{C1C5C53A-AD30-3C8B-3B6D-F22F88579F0D}"/>
          </ac:spMkLst>
        </pc:spChg>
        <pc:spChg chg="add mod ord">
          <ac:chgData name="Wise, Dana" userId="S::dwise@fmi.com::70e63ec6-51c5-46c7-b387-d3a85e40febb" providerId="AD" clId="Web-{273BD2E7-0607-4765-B309-438564FAA33D}" dt="2023-05-09T16:19:15.172" v="126" actId="20577"/>
          <ac:spMkLst>
            <pc:docMk/>
            <pc:sldMk cId="3902127973" sldId="2147472222"/>
            <ac:spMk id="5" creationId="{CE47D1B1-AFC3-05DC-5B42-D0E9355F074A}"/>
          </ac:spMkLst>
        </pc:spChg>
        <pc:picChg chg="add del mod">
          <ac:chgData name="Wise, Dana" userId="S::dwise@fmi.com::70e63ec6-51c5-46c7-b387-d3a85e40febb" providerId="AD" clId="Web-{273BD2E7-0607-4765-B309-438564FAA33D}" dt="2023-05-09T16:11:58.988" v="50"/>
          <ac:picMkLst>
            <pc:docMk/>
            <pc:sldMk cId="3902127973" sldId="2147472222"/>
            <ac:picMk id="4" creationId="{67F1C366-78A6-1AD6-9D3A-CA6F603B2DDF}"/>
          </ac:picMkLst>
        </pc:picChg>
        <pc:picChg chg="add del mod">
          <ac:chgData name="Wise, Dana" userId="S::dwise@fmi.com::70e63ec6-51c5-46c7-b387-d3a85e40febb" providerId="AD" clId="Web-{273BD2E7-0607-4765-B309-438564FAA33D}" dt="2023-05-09T16:14:53.977" v="88"/>
          <ac:picMkLst>
            <pc:docMk/>
            <pc:sldMk cId="3902127973" sldId="2147472222"/>
            <ac:picMk id="6" creationId="{DD573BDE-08D0-2035-A1D0-C807882E23D7}"/>
          </ac:picMkLst>
        </pc:picChg>
        <pc:picChg chg="add del mod">
          <ac:chgData name="Wise, Dana" userId="S::dwise@fmi.com::70e63ec6-51c5-46c7-b387-d3a85e40febb" providerId="AD" clId="Web-{273BD2E7-0607-4765-B309-438564FAA33D}" dt="2023-05-09T16:18:04.076" v="113"/>
          <ac:picMkLst>
            <pc:docMk/>
            <pc:sldMk cId="3902127973" sldId="2147472222"/>
            <ac:picMk id="7" creationId="{E14CE046-A562-D574-5BD3-E317C7C49C77}"/>
          </ac:picMkLst>
        </pc:picChg>
        <pc:picChg chg="add mod">
          <ac:chgData name="Wise, Dana" userId="S::dwise@fmi.com::70e63ec6-51c5-46c7-b387-d3a85e40febb" providerId="AD" clId="Web-{273BD2E7-0607-4765-B309-438564FAA33D}" dt="2023-05-09T16:18:09.420" v="115" actId="1076"/>
          <ac:picMkLst>
            <pc:docMk/>
            <pc:sldMk cId="3902127973" sldId="2147472222"/>
            <ac:picMk id="8" creationId="{00E53756-A0E7-C8EA-9B80-A92C083016DE}"/>
          </ac:picMkLst>
        </pc:picChg>
      </pc:sldChg>
    </pc:docChg>
  </pc:docChgLst>
  <pc:docChgLst>
    <pc:chgData name="Wise, Dana" userId="S::dwise@fmi.com::70e63ec6-51c5-46c7-b387-d3a85e40febb" providerId="AD" clId="Web-{A1AEA7C8-C185-48C2-90DF-9CCB775E0F65}"/>
    <pc:docChg chg="delSld">
      <pc:chgData name="Wise, Dana" userId="S::dwise@fmi.com::70e63ec6-51c5-46c7-b387-d3a85e40febb" providerId="AD" clId="Web-{A1AEA7C8-C185-48C2-90DF-9CCB775E0F65}" dt="2023-05-09T15:03:06.382" v="0"/>
      <pc:docMkLst>
        <pc:docMk/>
      </pc:docMkLst>
      <pc:sldChg chg="del">
        <pc:chgData name="Wise, Dana" userId="S::dwise@fmi.com::70e63ec6-51c5-46c7-b387-d3a85e40febb" providerId="AD" clId="Web-{A1AEA7C8-C185-48C2-90DF-9CCB775E0F65}" dt="2023-05-09T15:03:06.382" v="0"/>
        <pc:sldMkLst>
          <pc:docMk/>
          <pc:sldMk cId="1390771852" sldId="341"/>
        </pc:sldMkLst>
      </pc:sldChg>
    </pc:docChg>
  </pc:docChgLst>
  <pc:docChgLst>
    <pc:chgData name="Culver, Garrit" userId="S::gculver@fmi.com::da35ad7a-ebbb-4533-915d-25fabf49d481" providerId="AD" clId="Web-{2E3701E7-6F17-469F-A892-2A0BC0E7BA00}"/>
    <pc:docChg chg="addSld modSld sldOrd">
      <pc:chgData name="Culver, Garrit" userId="S::gculver@fmi.com::da35ad7a-ebbb-4533-915d-25fabf49d481" providerId="AD" clId="Web-{2E3701E7-6F17-469F-A892-2A0BC0E7BA00}" dt="2023-05-09T15:22:37.321" v="40" actId="20577"/>
      <pc:docMkLst>
        <pc:docMk/>
      </pc:docMkLst>
      <pc:sldChg chg="addSp delSp modSp new ord">
        <pc:chgData name="Culver, Garrit" userId="S::gculver@fmi.com::da35ad7a-ebbb-4533-915d-25fabf49d481" providerId="AD" clId="Web-{2E3701E7-6F17-469F-A892-2A0BC0E7BA00}" dt="2023-05-09T15:17:28.859" v="21" actId="20577"/>
        <pc:sldMkLst>
          <pc:docMk/>
          <pc:sldMk cId="1923937372" sldId="2147472218"/>
        </pc:sldMkLst>
        <pc:spChg chg="mod">
          <ac:chgData name="Culver, Garrit" userId="S::gculver@fmi.com::da35ad7a-ebbb-4533-915d-25fabf49d481" providerId="AD" clId="Web-{2E3701E7-6F17-469F-A892-2A0BC0E7BA00}" dt="2023-05-09T15:17:28.859" v="21" actId="20577"/>
          <ac:spMkLst>
            <pc:docMk/>
            <pc:sldMk cId="1923937372" sldId="2147472218"/>
            <ac:spMk id="2" creationId="{413998EC-D922-05F8-514E-9A14193EDEAD}"/>
          </ac:spMkLst>
        </pc:spChg>
        <pc:spChg chg="del">
          <ac:chgData name="Culver, Garrit" userId="S::gculver@fmi.com::da35ad7a-ebbb-4533-915d-25fabf49d481" providerId="AD" clId="Web-{2E3701E7-6F17-469F-A892-2A0BC0E7BA00}" dt="2023-05-09T15:17:03.671" v="2"/>
          <ac:spMkLst>
            <pc:docMk/>
            <pc:sldMk cId="1923937372" sldId="2147472218"/>
            <ac:spMk id="3" creationId="{36B8A027-5A0F-E51B-5E20-DB7F4DB742BC}"/>
          </ac:spMkLst>
        </pc:spChg>
        <pc:picChg chg="add mod ord">
          <ac:chgData name="Culver, Garrit" userId="S::gculver@fmi.com::da35ad7a-ebbb-4533-915d-25fabf49d481" providerId="AD" clId="Web-{2E3701E7-6F17-469F-A892-2A0BC0E7BA00}" dt="2023-05-09T15:17:17.781" v="5" actId="1076"/>
          <ac:picMkLst>
            <pc:docMk/>
            <pc:sldMk cId="1923937372" sldId="2147472218"/>
            <ac:picMk id="5" creationId="{36237576-18FB-F5F0-6AA7-14D32F42C35A}"/>
          </ac:picMkLst>
        </pc:picChg>
      </pc:sldChg>
      <pc:sldChg chg="addSp delSp modSp new">
        <pc:chgData name="Culver, Garrit" userId="S::gculver@fmi.com::da35ad7a-ebbb-4533-915d-25fabf49d481" providerId="AD" clId="Web-{2E3701E7-6F17-469F-A892-2A0BC0E7BA00}" dt="2023-05-09T15:22:37.321" v="40" actId="20577"/>
        <pc:sldMkLst>
          <pc:docMk/>
          <pc:sldMk cId="2772483794" sldId="2147472219"/>
        </pc:sldMkLst>
        <pc:spChg chg="mod">
          <ac:chgData name="Culver, Garrit" userId="S::gculver@fmi.com::da35ad7a-ebbb-4533-915d-25fabf49d481" providerId="AD" clId="Web-{2E3701E7-6F17-469F-A892-2A0BC0E7BA00}" dt="2023-05-09T15:22:37.321" v="40" actId="20577"/>
          <ac:spMkLst>
            <pc:docMk/>
            <pc:sldMk cId="2772483794" sldId="2147472219"/>
            <ac:spMk id="2" creationId="{D689DB31-8A2D-F480-07A2-85706DAA71CE}"/>
          </ac:spMkLst>
        </pc:spChg>
        <pc:spChg chg="del">
          <ac:chgData name="Culver, Garrit" userId="S::gculver@fmi.com::da35ad7a-ebbb-4533-915d-25fabf49d481" providerId="AD" clId="Web-{2E3701E7-6F17-469F-A892-2A0BC0E7BA00}" dt="2023-05-09T15:21:11.521" v="23"/>
          <ac:spMkLst>
            <pc:docMk/>
            <pc:sldMk cId="2772483794" sldId="2147472219"/>
            <ac:spMk id="3" creationId="{AE7CB2E9-101B-A87F-0B94-F7E5AAEA6070}"/>
          </ac:spMkLst>
        </pc:spChg>
        <pc:picChg chg="add mod ord">
          <ac:chgData name="Culver, Garrit" userId="S::gculver@fmi.com::da35ad7a-ebbb-4533-915d-25fabf49d481" providerId="AD" clId="Web-{2E3701E7-6F17-469F-A892-2A0BC0E7BA00}" dt="2023-05-09T15:21:23.553" v="26" actId="1076"/>
          <ac:picMkLst>
            <pc:docMk/>
            <pc:sldMk cId="2772483794" sldId="2147472219"/>
            <ac:picMk id="5" creationId="{AB18FCF8-3F91-8941-7D22-D2D4399D30A7}"/>
          </ac:picMkLst>
        </pc:picChg>
      </pc:sldChg>
    </pc:docChg>
  </pc:docChgLst>
  <pc:docChgLst>
    <pc:chgData name="Alvillar, Jerry" userId="S::jalvilla@fmi.com::f6f4cae8-2a2b-4f03-a033-a0a8eefe4c9b" providerId="AD" clId="Web-{A90D2D2A-4FF3-D4B5-6ADD-2229EA0B110B}"/>
    <pc:docChg chg="delSld modSld">
      <pc:chgData name="Alvillar, Jerry" userId="S::jalvilla@fmi.com::f6f4cae8-2a2b-4f03-a033-a0a8eefe4c9b" providerId="AD" clId="Web-{A90D2D2A-4FF3-D4B5-6ADD-2229EA0B110B}" dt="2023-05-09T14:18:40.707" v="85"/>
      <pc:docMkLst>
        <pc:docMk/>
      </pc:docMkLst>
      <pc:sldChg chg="modSp">
        <pc:chgData name="Alvillar, Jerry" userId="S::jalvilla@fmi.com::f6f4cae8-2a2b-4f03-a033-a0a8eefe4c9b" providerId="AD" clId="Web-{A90D2D2A-4FF3-D4B5-6ADD-2229EA0B110B}" dt="2023-05-09T14:17:33.143" v="84" actId="20577"/>
        <pc:sldMkLst>
          <pc:docMk/>
          <pc:sldMk cId="3552216212" sldId="256"/>
        </pc:sldMkLst>
        <pc:spChg chg="mod">
          <ac:chgData name="Alvillar, Jerry" userId="S::jalvilla@fmi.com::f6f4cae8-2a2b-4f03-a033-a0a8eefe4c9b" providerId="AD" clId="Web-{A90D2D2A-4FF3-D4B5-6ADD-2229EA0B110B}" dt="2023-05-09T14:14:40.793" v="82" actId="20577"/>
          <ac:spMkLst>
            <pc:docMk/>
            <pc:sldMk cId="3552216212" sldId="256"/>
            <ac:spMk id="2" creationId="{77E611BF-8160-44B3-808D-163F9DA17BE4}"/>
          </ac:spMkLst>
        </pc:spChg>
        <pc:spChg chg="mod">
          <ac:chgData name="Alvillar, Jerry" userId="S::jalvilla@fmi.com::f6f4cae8-2a2b-4f03-a033-a0a8eefe4c9b" providerId="AD" clId="Web-{A90D2D2A-4FF3-D4B5-6ADD-2229EA0B110B}" dt="2023-05-09T14:17:33.143" v="84" actId="20577"/>
          <ac:spMkLst>
            <pc:docMk/>
            <pc:sldMk cId="3552216212" sldId="256"/>
            <ac:spMk id="3" creationId="{BB534FD6-59A0-4D62-9D99-5B6A4E67A256}"/>
          </ac:spMkLst>
        </pc:spChg>
      </pc:sldChg>
      <pc:sldChg chg="modSp">
        <pc:chgData name="Alvillar, Jerry" userId="S::jalvilla@fmi.com::f6f4cae8-2a2b-4f03-a033-a0a8eefe4c9b" providerId="AD" clId="Web-{A90D2D2A-4FF3-D4B5-6ADD-2229EA0B110B}" dt="2023-05-09T14:14:14.090" v="49" actId="20577"/>
        <pc:sldMkLst>
          <pc:docMk/>
          <pc:sldMk cId="848691792" sldId="263"/>
        </pc:sldMkLst>
        <pc:spChg chg="mod">
          <ac:chgData name="Alvillar, Jerry" userId="S::jalvilla@fmi.com::f6f4cae8-2a2b-4f03-a033-a0a8eefe4c9b" providerId="AD" clId="Web-{A90D2D2A-4FF3-D4B5-6ADD-2229EA0B110B}" dt="2023-05-09T14:14:14.090" v="49" actId="20577"/>
          <ac:spMkLst>
            <pc:docMk/>
            <pc:sldMk cId="848691792" sldId="263"/>
            <ac:spMk id="3" creationId="{34BCF273-50D8-461D-85FB-51DCE0F73CC4}"/>
          </ac:spMkLst>
        </pc:spChg>
      </pc:sldChg>
      <pc:sldChg chg="del">
        <pc:chgData name="Alvillar, Jerry" userId="S::jalvilla@fmi.com::f6f4cae8-2a2b-4f03-a033-a0a8eefe4c9b" providerId="AD" clId="Web-{A90D2D2A-4FF3-D4B5-6ADD-2229EA0B110B}" dt="2023-05-09T14:18:40.707" v="85"/>
        <pc:sldMkLst>
          <pc:docMk/>
          <pc:sldMk cId="2136854842" sldId="2141410871"/>
        </pc:sldMkLst>
      </pc:sldChg>
      <pc:sldChg chg="modSp">
        <pc:chgData name="Alvillar, Jerry" userId="S::jalvilla@fmi.com::f6f4cae8-2a2b-4f03-a033-a0a8eefe4c9b" providerId="AD" clId="Web-{A90D2D2A-4FF3-D4B5-6ADD-2229EA0B110B}" dt="2023-05-09T14:11:45.727" v="7" actId="20577"/>
        <pc:sldMkLst>
          <pc:docMk/>
          <pc:sldMk cId="4128517782" sldId="2147472210"/>
        </pc:sldMkLst>
        <pc:spChg chg="mod">
          <ac:chgData name="Alvillar, Jerry" userId="S::jalvilla@fmi.com::f6f4cae8-2a2b-4f03-a033-a0a8eefe4c9b" providerId="AD" clId="Web-{A90D2D2A-4FF3-D4B5-6ADD-2229EA0B110B}" dt="2023-05-09T14:11:45.727" v="7" actId="20577"/>
          <ac:spMkLst>
            <pc:docMk/>
            <pc:sldMk cId="4128517782" sldId="2147472210"/>
            <ac:spMk id="12" creationId="{C16409FB-5AAB-6D18-582C-EFDF5DBC8EF7}"/>
          </ac:spMkLst>
        </pc:spChg>
      </pc:sldChg>
    </pc:docChg>
  </pc:docChgLst>
  <pc:docChgLst>
    <pc:chgData name="Kordela, Kenneth" userId="18a4fcf6-7b78-46fd-b020-9d9ebea63bcf" providerId="ADAL" clId="{977A47DD-A457-470A-AAE8-D47735CFF8D7}"/>
    <pc:docChg chg="addSld modSld">
      <pc:chgData name="Kordela, Kenneth" userId="18a4fcf6-7b78-46fd-b020-9d9ebea63bcf" providerId="ADAL" clId="{977A47DD-A457-470A-AAE8-D47735CFF8D7}" dt="2023-06-14T15:44:15.621" v="0"/>
      <pc:docMkLst>
        <pc:docMk/>
      </pc:docMkLst>
      <pc:sldChg chg="add">
        <pc:chgData name="Kordela, Kenneth" userId="18a4fcf6-7b78-46fd-b020-9d9ebea63bcf" providerId="ADAL" clId="{977A47DD-A457-470A-AAE8-D47735CFF8D7}" dt="2023-06-14T15:44:15.621" v="0"/>
        <pc:sldMkLst>
          <pc:docMk/>
          <pc:sldMk cId="197288555" sldId="2147472223"/>
        </pc:sldMkLst>
      </pc:sldChg>
    </pc:docChg>
  </pc:docChgLst>
  <pc:docChgLst>
    <pc:chgData name="Wise, Dana" userId="S::dwise@fmi.com::70e63ec6-51c5-46c7-b387-d3a85e40febb" providerId="AD" clId="Web-{D8AD738C-171D-4FA1-818B-16B4C7020D71}"/>
    <pc:docChg chg="addSld delSld modSld sldOrd">
      <pc:chgData name="Wise, Dana" userId="S::dwise@fmi.com::70e63ec6-51c5-46c7-b387-d3a85e40febb" providerId="AD" clId="Web-{D8AD738C-171D-4FA1-818B-16B4C7020D71}" dt="2023-05-09T15:28:40.567" v="107"/>
      <pc:docMkLst>
        <pc:docMk/>
      </pc:docMkLst>
      <pc:sldChg chg="modSp">
        <pc:chgData name="Wise, Dana" userId="S::dwise@fmi.com::70e63ec6-51c5-46c7-b387-d3a85e40febb" providerId="AD" clId="Web-{D8AD738C-171D-4FA1-818B-16B4C7020D71}" dt="2023-05-09T15:14:33.623" v="95" actId="20577"/>
        <pc:sldMkLst>
          <pc:docMk/>
          <pc:sldMk cId="2739722213" sldId="257"/>
        </pc:sldMkLst>
        <pc:spChg chg="mod">
          <ac:chgData name="Wise, Dana" userId="S::dwise@fmi.com::70e63ec6-51c5-46c7-b387-d3a85e40febb" providerId="AD" clId="Web-{D8AD738C-171D-4FA1-818B-16B4C7020D71}" dt="2023-05-09T15:14:33.623" v="95" actId="20577"/>
          <ac:spMkLst>
            <pc:docMk/>
            <pc:sldMk cId="2739722213" sldId="257"/>
            <ac:spMk id="2" creationId="{86E42F24-2B50-450C-B8D4-569FA409148F}"/>
          </ac:spMkLst>
        </pc:spChg>
      </pc:sldChg>
      <pc:sldChg chg="modSp mod modClrScheme chgLayout">
        <pc:chgData name="Wise, Dana" userId="S::dwise@fmi.com::70e63ec6-51c5-46c7-b387-d3a85e40febb" providerId="AD" clId="Web-{D8AD738C-171D-4FA1-818B-16B4C7020D71}" dt="2023-05-09T15:16:00.860" v="104"/>
        <pc:sldMkLst>
          <pc:docMk/>
          <pc:sldMk cId="673263566" sldId="267"/>
        </pc:sldMkLst>
        <pc:spChg chg="mod ord">
          <ac:chgData name="Wise, Dana" userId="S::dwise@fmi.com::70e63ec6-51c5-46c7-b387-d3a85e40febb" providerId="AD" clId="Web-{D8AD738C-171D-4FA1-818B-16B4C7020D71}" dt="2023-05-09T15:15:53.610" v="101" actId="20577"/>
          <ac:spMkLst>
            <pc:docMk/>
            <pc:sldMk cId="673263566" sldId="267"/>
            <ac:spMk id="2" creationId="{AE37EE35-BBB8-4E5C-B042-532167E008E1}"/>
          </ac:spMkLst>
        </pc:spChg>
        <pc:spChg chg="mod ord">
          <ac:chgData name="Wise, Dana" userId="S::dwise@fmi.com::70e63ec6-51c5-46c7-b387-d3a85e40febb" providerId="AD" clId="Web-{D8AD738C-171D-4FA1-818B-16B4C7020D71}" dt="2023-05-09T15:16:00.860" v="104"/>
          <ac:spMkLst>
            <pc:docMk/>
            <pc:sldMk cId="673263566" sldId="267"/>
            <ac:spMk id="3" creationId="{88CB1B60-D0C9-428A-B515-AFDCB54657F7}"/>
          </ac:spMkLst>
        </pc:spChg>
        <pc:spChg chg="mod ord">
          <ac:chgData name="Wise, Dana" userId="S::dwise@fmi.com::70e63ec6-51c5-46c7-b387-d3a85e40febb" providerId="AD" clId="Web-{D8AD738C-171D-4FA1-818B-16B4C7020D71}" dt="2023-05-09T15:15:20.890" v="98"/>
          <ac:spMkLst>
            <pc:docMk/>
            <pc:sldMk cId="673263566" sldId="267"/>
            <ac:spMk id="4" creationId="{4FAEE79F-DD88-4C3F-A35F-1AF8DF15E896}"/>
          </ac:spMkLst>
        </pc:spChg>
      </pc:sldChg>
      <pc:sldChg chg="modSp">
        <pc:chgData name="Wise, Dana" userId="S::dwise@fmi.com::70e63ec6-51c5-46c7-b387-d3a85e40febb" providerId="AD" clId="Web-{D8AD738C-171D-4FA1-818B-16B4C7020D71}" dt="2023-05-09T15:13:08.902" v="83" actId="20577"/>
        <pc:sldMkLst>
          <pc:docMk/>
          <pc:sldMk cId="2620780624" sldId="2141410870"/>
        </pc:sldMkLst>
        <pc:spChg chg="mod">
          <ac:chgData name="Wise, Dana" userId="S::dwise@fmi.com::70e63ec6-51c5-46c7-b387-d3a85e40febb" providerId="AD" clId="Web-{D8AD738C-171D-4FA1-818B-16B4C7020D71}" dt="2023-05-09T15:13:08.902" v="83" actId="20577"/>
          <ac:spMkLst>
            <pc:docMk/>
            <pc:sldMk cId="2620780624" sldId="2141410870"/>
            <ac:spMk id="4" creationId="{1B523461-148F-40B6-8760-240E40785021}"/>
          </ac:spMkLst>
        </pc:spChg>
        <pc:spChg chg="mod">
          <ac:chgData name="Wise, Dana" userId="S::dwise@fmi.com::70e63ec6-51c5-46c7-b387-d3a85e40febb" providerId="AD" clId="Web-{D8AD738C-171D-4FA1-818B-16B4C7020D71}" dt="2023-05-09T15:10:28.956" v="73" actId="20577"/>
          <ac:spMkLst>
            <pc:docMk/>
            <pc:sldMk cId="2620780624" sldId="2141410870"/>
            <ac:spMk id="9" creationId="{D75D97DE-F344-C3EF-E116-562D2B8041B5}"/>
          </ac:spMkLst>
        </pc:spChg>
      </pc:sldChg>
      <pc:sldChg chg="modSp mod modClrScheme chgLayout">
        <pc:chgData name="Wise, Dana" userId="S::dwise@fmi.com::70e63ec6-51c5-46c7-b387-d3a85e40febb" providerId="AD" clId="Web-{D8AD738C-171D-4FA1-818B-16B4C7020D71}" dt="2023-05-09T15:08:02.388" v="7" actId="20577"/>
        <pc:sldMkLst>
          <pc:docMk/>
          <pc:sldMk cId="2059632234" sldId="2147469674"/>
        </pc:sldMkLst>
        <pc:spChg chg="mod ord">
          <ac:chgData name="Wise, Dana" userId="S::dwise@fmi.com::70e63ec6-51c5-46c7-b387-d3a85e40febb" providerId="AD" clId="Web-{D8AD738C-171D-4FA1-818B-16B4C7020D71}" dt="2023-05-09T15:08:02.388" v="7" actId="20577"/>
          <ac:spMkLst>
            <pc:docMk/>
            <pc:sldMk cId="2059632234" sldId="2147469674"/>
            <ac:spMk id="2" creationId="{0859F23F-4446-4CF1-A1EC-A0BC7463FC47}"/>
          </ac:spMkLst>
        </pc:spChg>
      </pc:sldChg>
      <pc:sldChg chg="modSp add replId">
        <pc:chgData name="Wise, Dana" userId="S::dwise@fmi.com::70e63ec6-51c5-46c7-b387-d3a85e40febb" providerId="AD" clId="Web-{D8AD738C-171D-4FA1-818B-16B4C7020D71}" dt="2023-05-09T15:08:27.155" v="9" actId="20577"/>
        <pc:sldMkLst>
          <pc:docMk/>
          <pc:sldMk cId="3258654683" sldId="2147472217"/>
        </pc:sldMkLst>
        <pc:spChg chg="mod">
          <ac:chgData name="Wise, Dana" userId="S::dwise@fmi.com::70e63ec6-51c5-46c7-b387-d3a85e40febb" providerId="AD" clId="Web-{D8AD738C-171D-4FA1-818B-16B4C7020D71}" dt="2023-05-09T15:08:27.155" v="9" actId="20577"/>
          <ac:spMkLst>
            <pc:docMk/>
            <pc:sldMk cId="3258654683" sldId="2147472217"/>
            <ac:spMk id="2" creationId="{0859F23F-4446-4CF1-A1EC-A0BC7463FC47}"/>
          </ac:spMkLst>
        </pc:spChg>
      </pc:sldChg>
      <pc:sldChg chg="add del replId">
        <pc:chgData name="Wise, Dana" userId="S::dwise@fmi.com::70e63ec6-51c5-46c7-b387-d3a85e40febb" providerId="AD" clId="Web-{D8AD738C-171D-4FA1-818B-16B4C7020D71}" dt="2023-05-09T15:14:10.669" v="87"/>
        <pc:sldMkLst>
          <pc:docMk/>
          <pc:sldMk cId="345772269" sldId="2147472218"/>
        </pc:sldMkLst>
      </pc:sldChg>
      <pc:sldChg chg="delSp modSp new mod ord modClrScheme chgLayout">
        <pc:chgData name="Wise, Dana" userId="S::dwise@fmi.com::70e63ec6-51c5-46c7-b387-d3a85e40febb" providerId="AD" clId="Web-{D8AD738C-171D-4FA1-818B-16B4C7020D71}" dt="2023-05-09T15:28:40.567" v="107"/>
        <pc:sldMkLst>
          <pc:docMk/>
          <pc:sldMk cId="13777004" sldId="2147472220"/>
        </pc:sldMkLst>
        <pc:spChg chg="del">
          <ac:chgData name="Wise, Dana" userId="S::dwise@fmi.com::70e63ec6-51c5-46c7-b387-d3a85e40febb" providerId="AD" clId="Web-{D8AD738C-171D-4FA1-818B-16B4C7020D71}" dt="2023-05-09T15:28:40.567" v="107"/>
          <ac:spMkLst>
            <pc:docMk/>
            <pc:sldMk cId="13777004" sldId="2147472220"/>
            <ac:spMk id="2" creationId="{7E10812F-0F8E-D6E5-63D7-4D4A1E797AE7}"/>
          </ac:spMkLst>
        </pc:spChg>
        <pc:spChg chg="mod ord">
          <ac:chgData name="Wise, Dana" userId="S::dwise@fmi.com::70e63ec6-51c5-46c7-b387-d3a85e40febb" providerId="AD" clId="Web-{D8AD738C-171D-4FA1-818B-16B4C7020D71}" dt="2023-05-09T15:28:40.567" v="107"/>
          <ac:spMkLst>
            <pc:docMk/>
            <pc:sldMk cId="13777004" sldId="2147472220"/>
            <ac:spMk id="3" creationId="{79552F3A-0A8A-86BB-CAD0-0C176F43257C}"/>
          </ac:spMkLst>
        </pc:spChg>
      </pc:sldChg>
    </pc:docChg>
  </pc:docChgLst>
  <pc:docChgLst>
    <pc:chgData clId="Web-{D8AD738C-171D-4FA1-818B-16B4C7020D71}"/>
    <pc:docChg chg="addSld delSld">
      <pc:chgData name="" userId="" providerId="" clId="Web-{D8AD738C-171D-4FA1-818B-16B4C7020D71}" dt="2023-05-09T15:13:43.481" v="1"/>
      <pc:docMkLst>
        <pc:docMk/>
      </pc:docMkLst>
      <pc:sldChg chg="add del replId">
        <pc:chgData name="" userId="" providerId="" clId="Web-{D8AD738C-171D-4FA1-818B-16B4C7020D71}" dt="2023-05-09T15:13:43.481" v="1"/>
        <pc:sldMkLst>
          <pc:docMk/>
          <pc:sldMk cId="4169214859" sldId="214747221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5D_5E725065.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5D_5E725065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15E_CF3FA04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_15A_8F4BA66D.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14307"/>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2C77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00000"/>
            </a:solidFill>
            <a:ln>
              <a:noFill/>
            </a:ln>
            <a:effectLst/>
          </c:spPr>
          <c:invertIfNegative val="0"/>
          <c:dPt>
            <c:idx val="0"/>
            <c:invertIfNegative val="0"/>
            <c:bubble3D val="0"/>
            <c:spPr>
              <a:solidFill>
                <a:srgbClr val="800000"/>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14307"/>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E18332"/>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EC745"/>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01BCFF"/>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2C77BC"/>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00000"/>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339F4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[Copy of YTD Incidents - Pivot Views.xlsx]DW Pivot (5)!PivotTable1</c:name>
    <c:fmtId val="-1"/>
  </c:pivotSource>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All Injuries YTD by Responsible Org</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6.546706161356107E-2"/>
          <c:y val="7.9688097240272149E-2"/>
          <c:w val="0.91369962153119699"/>
          <c:h val="0.66069509089353651"/>
        </c:manualLayout>
      </c:layout>
      <c:barChart>
        <c:barDir val="col"/>
        <c:grouping val="stacked"/>
        <c:varyColors val="0"/>
        <c:ser>
          <c:idx val="0"/>
          <c:order val="0"/>
          <c:tx>
            <c:strRef>
              <c:f>'DW Pivot (5)'!$B$5:$B$6</c:f>
              <c:strCache>
                <c:ptCount val="1"/>
                <c:pt idx="0">
                  <c:v>Administration</c:v>
                </c:pt>
              </c:strCache>
            </c:strRef>
          </c:tx>
          <c:spPr>
            <a:solidFill>
              <a:schemeClr val="accent1"/>
            </a:solidFill>
            <a:ln>
              <a:noFill/>
            </a:ln>
            <a:effectLst/>
          </c:spPr>
          <c:invertIfNegative val="0"/>
          <c:cat>
            <c:strRef>
              <c:f>'DW Pivot (5)'!$A$7:$A$28</c:f>
              <c:strCache>
                <c:ptCount val="21"/>
                <c:pt idx="0">
                  <c:v>0-0.5</c:v>
                </c:pt>
                <c:pt idx="1">
                  <c:v>0.5-1</c:v>
                </c:pt>
                <c:pt idx="2">
                  <c:v>1-1.5</c:v>
                </c:pt>
                <c:pt idx="3">
                  <c:v>1.5-2</c:v>
                </c:pt>
                <c:pt idx="4">
                  <c:v>2-2.5</c:v>
                </c:pt>
                <c:pt idx="5">
                  <c:v>2.5-3</c:v>
                </c:pt>
                <c:pt idx="6">
                  <c:v>3-3.5</c:v>
                </c:pt>
                <c:pt idx="7">
                  <c:v>3.5-4</c:v>
                </c:pt>
                <c:pt idx="8">
                  <c:v>4-4.5</c:v>
                </c:pt>
                <c:pt idx="9">
                  <c:v>4.5-5</c:v>
                </c:pt>
                <c:pt idx="10">
                  <c:v>5-5.5</c:v>
                </c:pt>
                <c:pt idx="11">
                  <c:v>5.5-6</c:v>
                </c:pt>
                <c:pt idx="12">
                  <c:v>6-6.5</c:v>
                </c:pt>
                <c:pt idx="13">
                  <c:v>6.5-7</c:v>
                </c:pt>
                <c:pt idx="14">
                  <c:v>7-7.5</c:v>
                </c:pt>
                <c:pt idx="15">
                  <c:v>7.5-8</c:v>
                </c:pt>
                <c:pt idx="16">
                  <c:v>8-8.5</c:v>
                </c:pt>
                <c:pt idx="17">
                  <c:v>8.5-9</c:v>
                </c:pt>
                <c:pt idx="18">
                  <c:v>9-9.5</c:v>
                </c:pt>
                <c:pt idx="19">
                  <c:v>9.5-10</c:v>
                </c:pt>
                <c:pt idx="20">
                  <c:v>&gt;10</c:v>
                </c:pt>
              </c:strCache>
            </c:strRef>
          </c:cat>
          <c:val>
            <c:numRef>
              <c:f>'DW Pivot (5)'!$B$7:$B$28</c:f>
              <c:numCache>
                <c:formatCode>General</c:formatCode>
                <c:ptCount val="21"/>
                <c:pt idx="2">
                  <c:v>1</c:v>
                </c:pt>
                <c:pt idx="17">
                  <c:v>1</c:v>
                </c:pt>
              </c:numCache>
            </c:numRef>
          </c:val>
          <c:extLst>
            <c:ext xmlns:c16="http://schemas.microsoft.com/office/drawing/2014/chart" uri="{C3380CC4-5D6E-409C-BE32-E72D297353CC}">
              <c16:uniqueId val="{00000000-16F7-43B3-847C-C86D562F025F}"/>
            </c:ext>
          </c:extLst>
        </c:ser>
        <c:ser>
          <c:idx val="1"/>
          <c:order val="1"/>
          <c:tx>
            <c:strRef>
              <c:f>'DW Pivot (5)'!$C$5:$C$6</c:f>
              <c:strCache>
                <c:ptCount val="1"/>
                <c:pt idx="0">
                  <c:v>Contractor</c:v>
                </c:pt>
              </c:strCache>
            </c:strRef>
          </c:tx>
          <c:spPr>
            <a:solidFill>
              <a:schemeClr val="accent2"/>
            </a:solidFill>
            <a:ln>
              <a:noFill/>
            </a:ln>
            <a:effectLst/>
          </c:spPr>
          <c:invertIfNegative val="0"/>
          <c:cat>
            <c:strRef>
              <c:f>'DW Pivot (5)'!$A$7:$A$28</c:f>
              <c:strCache>
                <c:ptCount val="21"/>
                <c:pt idx="0">
                  <c:v>0-0.5</c:v>
                </c:pt>
                <c:pt idx="1">
                  <c:v>0.5-1</c:v>
                </c:pt>
                <c:pt idx="2">
                  <c:v>1-1.5</c:v>
                </c:pt>
                <c:pt idx="3">
                  <c:v>1.5-2</c:v>
                </c:pt>
                <c:pt idx="4">
                  <c:v>2-2.5</c:v>
                </c:pt>
                <c:pt idx="5">
                  <c:v>2.5-3</c:v>
                </c:pt>
                <c:pt idx="6">
                  <c:v>3-3.5</c:v>
                </c:pt>
                <c:pt idx="7">
                  <c:v>3.5-4</c:v>
                </c:pt>
                <c:pt idx="8">
                  <c:v>4-4.5</c:v>
                </c:pt>
                <c:pt idx="9">
                  <c:v>4.5-5</c:v>
                </c:pt>
                <c:pt idx="10">
                  <c:v>5-5.5</c:v>
                </c:pt>
                <c:pt idx="11">
                  <c:v>5.5-6</c:v>
                </c:pt>
                <c:pt idx="12">
                  <c:v>6-6.5</c:v>
                </c:pt>
                <c:pt idx="13">
                  <c:v>6.5-7</c:v>
                </c:pt>
                <c:pt idx="14">
                  <c:v>7-7.5</c:v>
                </c:pt>
                <c:pt idx="15">
                  <c:v>7.5-8</c:v>
                </c:pt>
                <c:pt idx="16">
                  <c:v>8-8.5</c:v>
                </c:pt>
                <c:pt idx="17">
                  <c:v>8.5-9</c:v>
                </c:pt>
                <c:pt idx="18">
                  <c:v>9-9.5</c:v>
                </c:pt>
                <c:pt idx="19">
                  <c:v>9.5-10</c:v>
                </c:pt>
                <c:pt idx="20">
                  <c:v>&gt;10</c:v>
                </c:pt>
              </c:strCache>
            </c:strRef>
          </c:cat>
          <c:val>
            <c:numRef>
              <c:f>'DW Pivot (5)'!$C$7:$C$28</c:f>
              <c:numCache>
                <c:formatCode>General</c:formatCode>
                <c:ptCount val="21"/>
                <c:pt idx="0">
                  <c:v>12</c:v>
                </c:pt>
                <c:pt idx="2">
                  <c:v>1</c:v>
                </c:pt>
                <c:pt idx="4">
                  <c:v>3</c:v>
                </c:pt>
                <c:pt idx="10">
                  <c:v>1</c:v>
                </c:pt>
                <c:pt idx="12">
                  <c:v>1</c:v>
                </c:pt>
                <c:pt idx="14">
                  <c:v>1</c:v>
                </c:pt>
                <c:pt idx="16">
                  <c:v>1</c:v>
                </c:pt>
                <c:pt idx="20">
                  <c:v>6</c:v>
                </c:pt>
              </c:numCache>
            </c:numRef>
          </c:val>
          <c:extLst>
            <c:ext xmlns:c16="http://schemas.microsoft.com/office/drawing/2014/chart" uri="{C3380CC4-5D6E-409C-BE32-E72D297353CC}">
              <c16:uniqueId val="{00000001-16F7-43B3-847C-C86D562F025F}"/>
            </c:ext>
          </c:extLst>
        </c:ser>
        <c:ser>
          <c:idx val="2"/>
          <c:order val="2"/>
          <c:tx>
            <c:strRef>
              <c:f>'DW Pivot (5)'!$D$5:$D$6</c:f>
              <c:strCache>
                <c:ptCount val="1"/>
                <c:pt idx="0">
                  <c:v>Mine</c:v>
                </c:pt>
              </c:strCache>
            </c:strRef>
          </c:tx>
          <c:spPr>
            <a:solidFill>
              <a:schemeClr val="accent3"/>
            </a:solidFill>
            <a:ln>
              <a:noFill/>
            </a:ln>
            <a:effectLst/>
          </c:spPr>
          <c:invertIfNegative val="0"/>
          <c:cat>
            <c:strRef>
              <c:f>'DW Pivot (5)'!$A$7:$A$28</c:f>
              <c:strCache>
                <c:ptCount val="21"/>
                <c:pt idx="0">
                  <c:v>0-0.5</c:v>
                </c:pt>
                <c:pt idx="1">
                  <c:v>0.5-1</c:v>
                </c:pt>
                <c:pt idx="2">
                  <c:v>1-1.5</c:v>
                </c:pt>
                <c:pt idx="3">
                  <c:v>1.5-2</c:v>
                </c:pt>
                <c:pt idx="4">
                  <c:v>2-2.5</c:v>
                </c:pt>
                <c:pt idx="5">
                  <c:v>2.5-3</c:v>
                </c:pt>
                <c:pt idx="6">
                  <c:v>3-3.5</c:v>
                </c:pt>
                <c:pt idx="7">
                  <c:v>3.5-4</c:v>
                </c:pt>
                <c:pt idx="8">
                  <c:v>4-4.5</c:v>
                </c:pt>
                <c:pt idx="9">
                  <c:v>4.5-5</c:v>
                </c:pt>
                <c:pt idx="10">
                  <c:v>5-5.5</c:v>
                </c:pt>
                <c:pt idx="11">
                  <c:v>5.5-6</c:v>
                </c:pt>
                <c:pt idx="12">
                  <c:v>6-6.5</c:v>
                </c:pt>
                <c:pt idx="13">
                  <c:v>6.5-7</c:v>
                </c:pt>
                <c:pt idx="14">
                  <c:v>7-7.5</c:v>
                </c:pt>
                <c:pt idx="15">
                  <c:v>7.5-8</c:v>
                </c:pt>
                <c:pt idx="16">
                  <c:v>8-8.5</c:v>
                </c:pt>
                <c:pt idx="17">
                  <c:v>8.5-9</c:v>
                </c:pt>
                <c:pt idx="18">
                  <c:v>9-9.5</c:v>
                </c:pt>
                <c:pt idx="19">
                  <c:v>9.5-10</c:v>
                </c:pt>
                <c:pt idx="20">
                  <c:v>&gt;10</c:v>
                </c:pt>
              </c:strCache>
            </c:strRef>
          </c:cat>
          <c:val>
            <c:numRef>
              <c:f>'DW Pivot (5)'!$D$7:$D$28</c:f>
              <c:numCache>
                <c:formatCode>General</c:formatCode>
                <c:ptCount val="21"/>
                <c:pt idx="0">
                  <c:v>15</c:v>
                </c:pt>
                <c:pt idx="1">
                  <c:v>4</c:v>
                </c:pt>
                <c:pt idx="2">
                  <c:v>3</c:v>
                </c:pt>
                <c:pt idx="3">
                  <c:v>1</c:v>
                </c:pt>
                <c:pt idx="5">
                  <c:v>1</c:v>
                </c:pt>
                <c:pt idx="6">
                  <c:v>4</c:v>
                </c:pt>
                <c:pt idx="7">
                  <c:v>4</c:v>
                </c:pt>
                <c:pt idx="8">
                  <c:v>2</c:v>
                </c:pt>
                <c:pt idx="9">
                  <c:v>4</c:v>
                </c:pt>
                <c:pt idx="10">
                  <c:v>1</c:v>
                </c:pt>
                <c:pt idx="11">
                  <c:v>3</c:v>
                </c:pt>
                <c:pt idx="15">
                  <c:v>2</c:v>
                </c:pt>
                <c:pt idx="16">
                  <c:v>1</c:v>
                </c:pt>
                <c:pt idx="18">
                  <c:v>1</c:v>
                </c:pt>
                <c:pt idx="19">
                  <c:v>1</c:v>
                </c:pt>
                <c:pt idx="20">
                  <c:v>7</c:v>
                </c:pt>
              </c:numCache>
            </c:numRef>
          </c:val>
          <c:extLst>
            <c:ext xmlns:c16="http://schemas.microsoft.com/office/drawing/2014/chart" uri="{C3380CC4-5D6E-409C-BE32-E72D297353CC}">
              <c16:uniqueId val="{00000002-16F7-43B3-847C-C86D562F025F}"/>
            </c:ext>
          </c:extLst>
        </c:ser>
        <c:ser>
          <c:idx val="3"/>
          <c:order val="3"/>
          <c:tx>
            <c:strRef>
              <c:f>'DW Pivot (5)'!$E$5:$E$6</c:f>
              <c:strCache>
                <c:ptCount val="1"/>
                <c:pt idx="0">
                  <c:v>Processing</c:v>
                </c:pt>
              </c:strCache>
            </c:strRef>
          </c:tx>
          <c:spPr>
            <a:solidFill>
              <a:schemeClr val="accent4"/>
            </a:solidFill>
            <a:ln>
              <a:noFill/>
            </a:ln>
            <a:effectLst/>
          </c:spPr>
          <c:invertIfNegative val="0"/>
          <c:cat>
            <c:strRef>
              <c:f>'DW Pivot (5)'!$A$7:$A$28</c:f>
              <c:strCache>
                <c:ptCount val="21"/>
                <c:pt idx="0">
                  <c:v>0-0.5</c:v>
                </c:pt>
                <c:pt idx="1">
                  <c:v>0.5-1</c:v>
                </c:pt>
                <c:pt idx="2">
                  <c:v>1-1.5</c:v>
                </c:pt>
                <c:pt idx="3">
                  <c:v>1.5-2</c:v>
                </c:pt>
                <c:pt idx="4">
                  <c:v>2-2.5</c:v>
                </c:pt>
                <c:pt idx="5">
                  <c:v>2.5-3</c:v>
                </c:pt>
                <c:pt idx="6">
                  <c:v>3-3.5</c:v>
                </c:pt>
                <c:pt idx="7">
                  <c:v>3.5-4</c:v>
                </c:pt>
                <c:pt idx="8">
                  <c:v>4-4.5</c:v>
                </c:pt>
                <c:pt idx="9">
                  <c:v>4.5-5</c:v>
                </c:pt>
                <c:pt idx="10">
                  <c:v>5-5.5</c:v>
                </c:pt>
                <c:pt idx="11">
                  <c:v>5.5-6</c:v>
                </c:pt>
                <c:pt idx="12">
                  <c:v>6-6.5</c:v>
                </c:pt>
                <c:pt idx="13">
                  <c:v>6.5-7</c:v>
                </c:pt>
                <c:pt idx="14">
                  <c:v>7-7.5</c:v>
                </c:pt>
                <c:pt idx="15">
                  <c:v>7.5-8</c:v>
                </c:pt>
                <c:pt idx="16">
                  <c:v>8-8.5</c:v>
                </c:pt>
                <c:pt idx="17">
                  <c:v>8.5-9</c:v>
                </c:pt>
                <c:pt idx="18">
                  <c:v>9-9.5</c:v>
                </c:pt>
                <c:pt idx="19">
                  <c:v>9.5-10</c:v>
                </c:pt>
                <c:pt idx="20">
                  <c:v>&gt;10</c:v>
                </c:pt>
              </c:strCache>
            </c:strRef>
          </c:cat>
          <c:val>
            <c:numRef>
              <c:f>'DW Pivot (5)'!$E$7:$E$28</c:f>
              <c:numCache>
                <c:formatCode>General</c:formatCode>
                <c:ptCount val="21"/>
                <c:pt idx="0">
                  <c:v>17</c:v>
                </c:pt>
                <c:pt idx="1">
                  <c:v>4</c:v>
                </c:pt>
                <c:pt idx="2">
                  <c:v>3</c:v>
                </c:pt>
                <c:pt idx="3">
                  <c:v>3</c:v>
                </c:pt>
                <c:pt idx="4">
                  <c:v>2</c:v>
                </c:pt>
                <c:pt idx="6">
                  <c:v>1</c:v>
                </c:pt>
                <c:pt idx="7">
                  <c:v>5</c:v>
                </c:pt>
                <c:pt idx="8">
                  <c:v>2</c:v>
                </c:pt>
                <c:pt idx="10">
                  <c:v>1</c:v>
                </c:pt>
                <c:pt idx="13">
                  <c:v>2</c:v>
                </c:pt>
                <c:pt idx="17">
                  <c:v>1</c:v>
                </c:pt>
              </c:numCache>
            </c:numRef>
          </c:val>
          <c:extLst>
            <c:ext xmlns:c16="http://schemas.microsoft.com/office/drawing/2014/chart" uri="{C3380CC4-5D6E-409C-BE32-E72D297353CC}">
              <c16:uniqueId val="{00000003-16F7-43B3-847C-C86D562F025F}"/>
            </c:ext>
          </c:extLst>
        </c:ser>
        <c:dLbls>
          <c:showLegendKey val="0"/>
          <c:showVal val="0"/>
          <c:showCatName val="0"/>
          <c:showSerName val="0"/>
          <c:showPercent val="0"/>
          <c:showBubbleSize val="0"/>
        </c:dLbls>
        <c:gapWidth val="150"/>
        <c:overlap val="100"/>
        <c:axId val="1642201247"/>
        <c:axId val="1642198751"/>
      </c:barChart>
      <c:catAx>
        <c:axId val="1642201247"/>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Years of Experience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42198751"/>
        <c:crosses val="autoZero"/>
        <c:auto val="1"/>
        <c:lblAlgn val="ctr"/>
        <c:lblOffset val="100"/>
        <c:noMultiLvlLbl val="0"/>
      </c:catAx>
      <c:valAx>
        <c:axId val="16421987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 Incidents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42201247"/>
        <c:crosses val="autoZero"/>
        <c:crossBetween val="between"/>
      </c:valAx>
      <c:spPr>
        <a:noFill/>
        <a:ln>
          <a:noFill/>
        </a:ln>
        <a:effectLst/>
      </c:spPr>
    </c:plotArea>
    <c:legend>
      <c:legendPos val="b"/>
      <c:layout>
        <c:manualLayout>
          <c:xMode val="edge"/>
          <c:yMode val="edge"/>
          <c:x val="0.2385613703444448"/>
          <c:y val="0.91267827815104963"/>
          <c:w val="0.5140883782979454"/>
          <c:h val="7.599428841013697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[Enablon Data Pull - Managers 2023 YTD April 13.xlsx]DW Pivot (2)!PivotTable1</c:name>
    <c:fmtId val="50"/>
  </c:pivotSource>
  <c:chart>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dLbl>
          <c:idx val="0"/>
          <c:showLegendKey val="0"/>
          <c:showVal val="0"/>
          <c:showCatName val="0"/>
          <c:showSerName val="0"/>
          <c:showPercent val="0"/>
          <c:showBubbleSize val="0"/>
          <c:extLst>
            <c:ext xmlns:c15="http://schemas.microsoft.com/office/drawing/2012/chart" uri="{CE6537A1-D6FC-4f65-9D91-7224C49458BB}"/>
          </c:extLst>
        </c:dLbl>
      </c:pivotFmt>
      <c:pivotFmt>
        <c:idx val="14"/>
        <c:dLbl>
          <c:idx val="0"/>
          <c:showLegendKey val="0"/>
          <c:showVal val="0"/>
          <c:showCatName val="0"/>
          <c:showSerName val="0"/>
          <c:showPercent val="0"/>
          <c:showBubbleSize val="0"/>
          <c:extLst>
            <c:ext xmlns:c15="http://schemas.microsoft.com/office/drawing/2012/chart" uri="{CE6537A1-D6FC-4f65-9D91-7224C49458BB}"/>
          </c:extLst>
        </c:dLbl>
      </c:pivotFmt>
      <c:pivotFmt>
        <c:idx val="15"/>
        <c:dLbl>
          <c:idx val="0"/>
          <c:showLegendKey val="0"/>
          <c:showVal val="0"/>
          <c:showCatName val="0"/>
          <c:showSerName val="0"/>
          <c:showPercent val="0"/>
          <c:showBubbleSize val="0"/>
          <c:extLst>
            <c:ext xmlns:c15="http://schemas.microsoft.com/office/drawing/2012/chart" uri="{CE6537A1-D6FC-4f65-9D91-7224C49458BB}"/>
          </c:extLst>
        </c:dLbl>
      </c:pivotFmt>
      <c:pivotFmt>
        <c:idx val="16"/>
        <c:dLbl>
          <c:idx val="0"/>
          <c:showLegendKey val="0"/>
          <c:showVal val="0"/>
          <c:showCatName val="0"/>
          <c:showSerName val="0"/>
          <c:showPercent val="0"/>
          <c:showBubbleSize val="0"/>
          <c:extLst>
            <c:ext xmlns:c15="http://schemas.microsoft.com/office/drawing/2012/chart" uri="{CE6537A1-D6FC-4f65-9D91-7224C49458BB}"/>
          </c:extLst>
        </c:dLbl>
      </c:pivotFmt>
      <c:pivotFmt>
        <c:idx val="17"/>
        <c:dLbl>
          <c:idx val="0"/>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0"/>
          <c:showCatName val="0"/>
          <c:showSerName val="0"/>
          <c:showPercent val="0"/>
          <c:showBubbleSize val="0"/>
          <c:extLst>
            <c:ext xmlns:c15="http://schemas.microsoft.com/office/drawing/2012/chart" uri="{CE6537A1-D6FC-4f65-9D91-7224C49458BB}"/>
          </c:extLst>
        </c:dLbl>
      </c:pivotFmt>
      <c:pivotFmt>
        <c:idx val="19"/>
        <c:dLbl>
          <c:idx val="0"/>
          <c:showLegendKey val="0"/>
          <c:showVal val="0"/>
          <c:showCatName val="0"/>
          <c:showSerName val="0"/>
          <c:showPercent val="0"/>
          <c:showBubbleSize val="0"/>
          <c:extLst>
            <c:ext xmlns:c15="http://schemas.microsoft.com/office/drawing/2012/chart" uri="{CE6537A1-D6FC-4f65-9D91-7224C49458BB}"/>
          </c:extLst>
        </c:dLbl>
      </c:pivotFmt>
      <c:pivotFmt>
        <c:idx val="20"/>
        <c:dLbl>
          <c:idx val="0"/>
          <c:showLegendKey val="0"/>
          <c:showVal val="0"/>
          <c:showCatName val="0"/>
          <c:showSerName val="0"/>
          <c:showPercent val="0"/>
          <c:showBubbleSize val="0"/>
          <c:extLst>
            <c:ext xmlns:c15="http://schemas.microsoft.com/office/drawing/2012/chart" uri="{CE6537A1-D6FC-4f65-9D91-7224C49458BB}"/>
          </c:extLst>
        </c:dLbl>
      </c:pivotFmt>
      <c:pivotFmt>
        <c:idx val="21"/>
        <c:dLbl>
          <c:idx val="0"/>
          <c:showLegendKey val="0"/>
          <c:showVal val="0"/>
          <c:showCatName val="0"/>
          <c:showSerName val="0"/>
          <c:showPercent val="0"/>
          <c:showBubbleSize val="0"/>
          <c:extLst>
            <c:ext xmlns:c15="http://schemas.microsoft.com/office/drawing/2012/chart" uri="{CE6537A1-D6FC-4f65-9D91-7224C49458BB}"/>
          </c:extLst>
        </c:dLbl>
      </c:pivotFmt>
      <c:pivotFmt>
        <c:idx val="22"/>
        <c:dLbl>
          <c:idx val="0"/>
          <c:showLegendKey val="0"/>
          <c:showVal val="0"/>
          <c:showCatName val="0"/>
          <c:showSerName val="0"/>
          <c:showPercent val="0"/>
          <c:showBubbleSize val="0"/>
          <c:extLst>
            <c:ext xmlns:c15="http://schemas.microsoft.com/office/drawing/2012/chart" uri="{CE6537A1-D6FC-4f65-9D91-7224C49458BB}"/>
          </c:extLst>
        </c:dLbl>
      </c:pivotFmt>
      <c:pivotFmt>
        <c:idx val="23"/>
        <c:dLbl>
          <c:idx val="0"/>
          <c:showLegendKey val="0"/>
          <c:showVal val="0"/>
          <c:showCatName val="0"/>
          <c:showSerName val="0"/>
          <c:showPercent val="0"/>
          <c:showBubbleSize val="0"/>
          <c:extLst>
            <c:ext xmlns:c15="http://schemas.microsoft.com/office/drawing/2012/chart" uri="{CE6537A1-D6FC-4f65-9D91-7224C49458BB}"/>
          </c:extLst>
        </c:dLbl>
      </c:pivotFmt>
      <c:pivotFmt>
        <c:idx val="24"/>
        <c:dLbl>
          <c:idx val="0"/>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diamond"/>
          <c:size val="6"/>
          <c:spPr>
            <a:solidFill>
              <a:schemeClr val="accent1"/>
            </a:solidFill>
            <a:ln w="9525">
              <a:solidFill>
                <a:schemeClr val="accent1"/>
              </a:solidFill>
              <a:round/>
            </a:ln>
            <a:effectLst/>
          </c:spPr>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square"/>
          <c:size val="6"/>
          <c:spPr>
            <a:solidFill>
              <a:schemeClr val="accent2"/>
            </a:solidFill>
            <a:ln w="9525">
              <a:solidFill>
                <a:schemeClr val="accent2"/>
              </a:solidFill>
              <a:round/>
            </a:ln>
            <a:effectLst/>
          </c:spPr>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triangle"/>
          <c:size val="6"/>
          <c:spPr>
            <a:solidFill>
              <a:schemeClr val="accent3"/>
            </a:solidFill>
            <a:ln w="9525">
              <a:solidFill>
                <a:schemeClr val="accent3"/>
              </a:solidFill>
              <a:round/>
            </a:ln>
            <a:effectLst/>
          </c:spPr>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x"/>
          <c:size val="6"/>
          <c:spPr>
            <a:noFill/>
            <a:ln w="9525">
              <a:solidFill>
                <a:schemeClr val="accent4"/>
              </a:solidFill>
              <a:round/>
            </a:ln>
            <a:effectLst/>
          </c:spPr>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star"/>
          <c:size val="6"/>
          <c:spPr>
            <a:noFill/>
            <a:ln w="9525">
              <a:solidFill>
                <a:schemeClr val="accent5"/>
              </a:solidFill>
              <a:round/>
            </a:ln>
            <a:effectLst/>
          </c:spPr>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circle"/>
          <c:size val="6"/>
          <c:spPr>
            <a:solidFill>
              <a:schemeClr val="accent6"/>
            </a:solidFill>
            <a:ln w="9525">
              <a:solidFill>
                <a:schemeClr val="accent6"/>
              </a:solidFill>
              <a:round/>
            </a:ln>
            <a:effectLst/>
          </c:spPr>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8.5557146265807682E-2"/>
          <c:y val="7.9688097240272149E-2"/>
          <c:w val="0.89360952040085895"/>
          <c:h val="0.67740998394618135"/>
        </c:manualLayout>
      </c:layout>
      <c:barChart>
        <c:barDir val="col"/>
        <c:grouping val="clustered"/>
        <c:varyColors val="0"/>
        <c:ser>
          <c:idx val="0"/>
          <c:order val="0"/>
          <c:tx>
            <c:strRef>
              <c:f>'DW Pivot (2)'!$B$3:$B$4</c:f>
              <c:strCache>
                <c:ptCount val="1"/>
                <c:pt idx="0">
                  <c:v>Contact With/Struck By</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'DW Pivot (2)'!$A$5:$A$11</c:f>
              <c:strCache>
                <c:ptCount val="6"/>
                <c:pt idx="0">
                  <c:v>0-3</c:v>
                </c:pt>
                <c:pt idx="1">
                  <c:v>3-6</c:v>
                </c:pt>
                <c:pt idx="2">
                  <c:v>6-9</c:v>
                </c:pt>
                <c:pt idx="3">
                  <c:v>9-12</c:v>
                </c:pt>
                <c:pt idx="4">
                  <c:v>12-15</c:v>
                </c:pt>
                <c:pt idx="5">
                  <c:v>&gt;15</c:v>
                </c:pt>
              </c:strCache>
            </c:strRef>
          </c:cat>
          <c:val>
            <c:numRef>
              <c:f>'DW Pivot (2)'!$B$5:$B$11</c:f>
              <c:numCache>
                <c:formatCode>General</c:formatCode>
                <c:ptCount val="6"/>
                <c:pt idx="0">
                  <c:v>13</c:v>
                </c:pt>
                <c:pt idx="1">
                  <c:v>6</c:v>
                </c:pt>
                <c:pt idx="2">
                  <c:v>2</c:v>
                </c:pt>
                <c:pt idx="3">
                  <c:v>2</c:v>
                </c:pt>
                <c:pt idx="4">
                  <c:v>2</c:v>
                </c:pt>
                <c:pt idx="5">
                  <c:v>1</c:v>
                </c:pt>
              </c:numCache>
            </c:numRef>
          </c:val>
          <c:extLst>
            <c:ext xmlns:c16="http://schemas.microsoft.com/office/drawing/2014/chart" uri="{C3380CC4-5D6E-409C-BE32-E72D297353CC}">
              <c16:uniqueId val="{00000000-2EB4-42FE-8311-E69E3D9E4CAE}"/>
            </c:ext>
          </c:extLst>
        </c:ser>
        <c:ser>
          <c:idx val="1"/>
          <c:order val="1"/>
          <c:tx>
            <c:strRef>
              <c:f>'DW Pivot (2)'!$C$3:$C$4</c:f>
              <c:strCache>
                <c:ptCount val="1"/>
                <c:pt idx="0">
                  <c:v>Exposure To</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'DW Pivot (2)'!$A$5:$A$11</c:f>
              <c:strCache>
                <c:ptCount val="6"/>
                <c:pt idx="0">
                  <c:v>0-3</c:v>
                </c:pt>
                <c:pt idx="1">
                  <c:v>3-6</c:v>
                </c:pt>
                <c:pt idx="2">
                  <c:v>6-9</c:v>
                </c:pt>
                <c:pt idx="3">
                  <c:v>9-12</c:v>
                </c:pt>
                <c:pt idx="4">
                  <c:v>12-15</c:v>
                </c:pt>
                <c:pt idx="5">
                  <c:v>&gt;15</c:v>
                </c:pt>
              </c:strCache>
            </c:strRef>
          </c:cat>
          <c:val>
            <c:numRef>
              <c:f>'DW Pivot (2)'!$C$5:$C$11</c:f>
              <c:numCache>
                <c:formatCode>General</c:formatCode>
                <c:ptCount val="6"/>
                <c:pt idx="0">
                  <c:v>13</c:v>
                </c:pt>
                <c:pt idx="1">
                  <c:v>7</c:v>
                </c:pt>
                <c:pt idx="2">
                  <c:v>1</c:v>
                </c:pt>
                <c:pt idx="4">
                  <c:v>1</c:v>
                </c:pt>
                <c:pt idx="5">
                  <c:v>1</c:v>
                </c:pt>
              </c:numCache>
            </c:numRef>
          </c:val>
          <c:extLst>
            <c:ext xmlns:c16="http://schemas.microsoft.com/office/drawing/2014/chart" uri="{C3380CC4-5D6E-409C-BE32-E72D297353CC}">
              <c16:uniqueId val="{00000001-2EB4-42FE-8311-E69E3D9E4CAE}"/>
            </c:ext>
          </c:extLst>
        </c:ser>
        <c:ser>
          <c:idx val="2"/>
          <c:order val="2"/>
          <c:tx>
            <c:strRef>
              <c:f>'DW Pivot (2)'!$D$3:$D$4</c:f>
              <c:strCache>
                <c:ptCount val="1"/>
                <c:pt idx="0">
                  <c:v>Machine/Tool Use</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'DW Pivot (2)'!$A$5:$A$11</c:f>
              <c:strCache>
                <c:ptCount val="6"/>
                <c:pt idx="0">
                  <c:v>0-3</c:v>
                </c:pt>
                <c:pt idx="1">
                  <c:v>3-6</c:v>
                </c:pt>
                <c:pt idx="2">
                  <c:v>6-9</c:v>
                </c:pt>
                <c:pt idx="3">
                  <c:v>9-12</c:v>
                </c:pt>
                <c:pt idx="4">
                  <c:v>12-15</c:v>
                </c:pt>
                <c:pt idx="5">
                  <c:v>&gt;15</c:v>
                </c:pt>
              </c:strCache>
            </c:strRef>
          </c:cat>
          <c:val>
            <c:numRef>
              <c:f>'DW Pivot (2)'!$D$5:$D$11</c:f>
              <c:numCache>
                <c:formatCode>General</c:formatCode>
                <c:ptCount val="6"/>
                <c:pt idx="0">
                  <c:v>2</c:v>
                </c:pt>
                <c:pt idx="1">
                  <c:v>1</c:v>
                </c:pt>
                <c:pt idx="2">
                  <c:v>2</c:v>
                </c:pt>
                <c:pt idx="3">
                  <c:v>1</c:v>
                </c:pt>
              </c:numCache>
            </c:numRef>
          </c:val>
          <c:extLst>
            <c:ext xmlns:c16="http://schemas.microsoft.com/office/drawing/2014/chart" uri="{C3380CC4-5D6E-409C-BE32-E72D297353CC}">
              <c16:uniqueId val="{00000002-2EB4-42FE-8311-E69E3D9E4CAE}"/>
            </c:ext>
          </c:extLst>
        </c:ser>
        <c:ser>
          <c:idx val="3"/>
          <c:order val="3"/>
          <c:tx>
            <c:strRef>
              <c:f>'DW Pivot (2)'!$E$3:$E$4</c:f>
              <c:strCache>
                <c:ptCount val="1"/>
                <c:pt idx="0">
                  <c:v>Physical Activity</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'DW Pivot (2)'!$A$5:$A$11</c:f>
              <c:strCache>
                <c:ptCount val="6"/>
                <c:pt idx="0">
                  <c:v>0-3</c:v>
                </c:pt>
                <c:pt idx="1">
                  <c:v>3-6</c:v>
                </c:pt>
                <c:pt idx="2">
                  <c:v>6-9</c:v>
                </c:pt>
                <c:pt idx="3">
                  <c:v>9-12</c:v>
                </c:pt>
                <c:pt idx="4">
                  <c:v>12-15</c:v>
                </c:pt>
                <c:pt idx="5">
                  <c:v>&gt;15</c:v>
                </c:pt>
              </c:strCache>
            </c:strRef>
          </c:cat>
          <c:val>
            <c:numRef>
              <c:f>'DW Pivot (2)'!$E$5:$E$11</c:f>
              <c:numCache>
                <c:formatCode>General</c:formatCode>
                <c:ptCount val="6"/>
                <c:pt idx="0">
                  <c:v>19</c:v>
                </c:pt>
                <c:pt idx="1">
                  <c:v>4</c:v>
                </c:pt>
                <c:pt idx="2">
                  <c:v>1</c:v>
                </c:pt>
                <c:pt idx="5">
                  <c:v>2</c:v>
                </c:pt>
              </c:numCache>
            </c:numRef>
          </c:val>
          <c:extLst>
            <c:ext xmlns:c16="http://schemas.microsoft.com/office/drawing/2014/chart" uri="{C3380CC4-5D6E-409C-BE32-E72D297353CC}">
              <c16:uniqueId val="{00000003-2EB4-42FE-8311-E69E3D9E4CAE}"/>
            </c:ext>
          </c:extLst>
        </c:ser>
        <c:ser>
          <c:idx val="4"/>
          <c:order val="4"/>
          <c:tx>
            <c:strRef>
              <c:f>'DW Pivot (2)'!$F$3:$F$4</c:f>
              <c:strCache>
                <c:ptCount val="1"/>
                <c:pt idx="0">
                  <c:v>Slips/Trips/Falls</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'DW Pivot (2)'!$A$5:$A$11</c:f>
              <c:strCache>
                <c:ptCount val="6"/>
                <c:pt idx="0">
                  <c:v>0-3</c:v>
                </c:pt>
                <c:pt idx="1">
                  <c:v>3-6</c:v>
                </c:pt>
                <c:pt idx="2">
                  <c:v>6-9</c:v>
                </c:pt>
                <c:pt idx="3">
                  <c:v>9-12</c:v>
                </c:pt>
                <c:pt idx="4">
                  <c:v>12-15</c:v>
                </c:pt>
                <c:pt idx="5">
                  <c:v>&gt;15</c:v>
                </c:pt>
              </c:strCache>
            </c:strRef>
          </c:cat>
          <c:val>
            <c:numRef>
              <c:f>'DW Pivot (2)'!$F$5:$F$11</c:f>
              <c:numCache>
                <c:formatCode>General</c:formatCode>
                <c:ptCount val="6"/>
                <c:pt idx="0">
                  <c:v>12</c:v>
                </c:pt>
                <c:pt idx="1">
                  <c:v>4</c:v>
                </c:pt>
                <c:pt idx="2">
                  <c:v>4</c:v>
                </c:pt>
                <c:pt idx="3">
                  <c:v>1</c:v>
                </c:pt>
                <c:pt idx="5">
                  <c:v>2</c:v>
                </c:pt>
              </c:numCache>
            </c:numRef>
          </c:val>
          <c:extLst>
            <c:ext xmlns:c16="http://schemas.microsoft.com/office/drawing/2014/chart" uri="{C3380CC4-5D6E-409C-BE32-E72D297353CC}">
              <c16:uniqueId val="{00000004-2EB4-42FE-8311-E69E3D9E4CAE}"/>
            </c:ext>
          </c:extLst>
        </c:ser>
        <c:ser>
          <c:idx val="5"/>
          <c:order val="5"/>
          <c:tx>
            <c:strRef>
              <c:f>'DW Pivot (2)'!$G$3:$G$4</c:f>
              <c:strCache>
                <c:ptCount val="1"/>
                <c:pt idx="0">
                  <c:v>Vehicle Events</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'DW Pivot (2)'!$A$5:$A$11</c:f>
              <c:strCache>
                <c:ptCount val="6"/>
                <c:pt idx="0">
                  <c:v>0-3</c:v>
                </c:pt>
                <c:pt idx="1">
                  <c:v>3-6</c:v>
                </c:pt>
                <c:pt idx="2">
                  <c:v>6-9</c:v>
                </c:pt>
                <c:pt idx="3">
                  <c:v>9-12</c:v>
                </c:pt>
                <c:pt idx="4">
                  <c:v>12-15</c:v>
                </c:pt>
                <c:pt idx="5">
                  <c:v>&gt;15</c:v>
                </c:pt>
              </c:strCache>
            </c:strRef>
          </c:cat>
          <c:val>
            <c:numRef>
              <c:f>'DW Pivot (2)'!$G$5:$G$11</c:f>
              <c:numCache>
                <c:formatCode>General</c:formatCode>
                <c:ptCount val="6"/>
                <c:pt idx="0">
                  <c:v>11</c:v>
                </c:pt>
                <c:pt idx="1">
                  <c:v>6</c:v>
                </c:pt>
                <c:pt idx="3">
                  <c:v>1</c:v>
                </c:pt>
                <c:pt idx="4">
                  <c:v>1</c:v>
                </c:pt>
              </c:numCache>
            </c:numRef>
          </c:val>
          <c:extLst>
            <c:ext xmlns:c16="http://schemas.microsoft.com/office/drawing/2014/chart" uri="{C3380CC4-5D6E-409C-BE32-E72D297353CC}">
              <c16:uniqueId val="{00000005-2EB4-42FE-8311-E69E3D9E4CAE}"/>
            </c:ext>
          </c:extLst>
        </c:ser>
        <c:dLbls>
          <c:dLblPos val="outEnd"/>
          <c:showLegendKey val="0"/>
          <c:showVal val="1"/>
          <c:showCatName val="0"/>
          <c:showSerName val="0"/>
          <c:showPercent val="0"/>
          <c:showBubbleSize val="0"/>
        </c:dLbls>
        <c:gapWidth val="444"/>
        <c:overlap val="-90"/>
        <c:axId val="1642201247"/>
        <c:axId val="1642198751"/>
      </c:barChart>
      <c:catAx>
        <c:axId val="164220124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r>
                  <a:rPr lang="en-US"/>
                  <a:t>Years of Experience</a:t>
                </a:r>
              </a:p>
            </c:rich>
          </c:tx>
          <c:layout>
            <c:manualLayout>
              <c:xMode val="edge"/>
              <c:yMode val="edge"/>
              <c:x val="0.45790514844918578"/>
              <c:y val="0.84205150541527141"/>
            </c:manualLayout>
          </c:layout>
          <c:overlay val="0"/>
          <c:spPr>
            <a:noFill/>
            <a:ln>
              <a:noFill/>
            </a:ln>
            <a:effectLst/>
          </c:spPr>
          <c:txPr>
            <a:bodyPr rot="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mn-lt"/>
                <a:ea typeface="+mn-ea"/>
                <a:cs typeface="+mn-cs"/>
              </a:defRPr>
            </a:pPr>
            <a:endParaRPr lang="en-US"/>
          </a:p>
        </c:txPr>
        <c:crossAx val="1642198751"/>
        <c:crosses val="autoZero"/>
        <c:auto val="1"/>
        <c:lblAlgn val="ctr"/>
        <c:lblOffset val="100"/>
        <c:noMultiLvlLbl val="0"/>
      </c:catAx>
      <c:valAx>
        <c:axId val="1642198751"/>
        <c:scaling>
          <c:orientation val="minMax"/>
        </c:scaling>
        <c:delete val="1"/>
        <c:axPos val="l"/>
        <c:title>
          <c:tx>
            <c:rich>
              <a:bodyPr rot="-540000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r>
                  <a:rPr lang="en-US"/>
                  <a:t># Incidents</a:t>
                </a:r>
              </a:p>
            </c:rich>
          </c:tx>
          <c:layout>
            <c:manualLayout>
              <c:xMode val="edge"/>
              <c:yMode val="edge"/>
              <c:x val="3.281298507041458E-2"/>
              <c:y val="0.33774153769571907"/>
            </c:manualLayout>
          </c:layout>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642201247"/>
        <c:crosses val="autoZero"/>
        <c:crossBetween val="between"/>
      </c:valAx>
      <c:spPr>
        <a:noFill/>
        <a:ln>
          <a:noFill/>
        </a:ln>
        <a:effectLst/>
      </c:spPr>
    </c:plotArea>
    <c:legend>
      <c:legendPos val="b"/>
      <c:layout>
        <c:manualLayout>
          <c:xMode val="edge"/>
          <c:yMode val="edge"/>
          <c:x val="0.14781974077837046"/>
          <c:y val="0.9175149711889462"/>
          <c:w val="0.75697411063053743"/>
          <c:h val="8.130652600463776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A9916-5E6C-4D6D-A985-E6C00F0B5D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D703D9-AF9D-4CCE-8832-29F095A74F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4EC6DB-F2BE-47F2-B7BA-FCF00AF40D10}" type="datetimeFigureOut">
              <a:rPr lang="en-US" smtClean="0"/>
              <a:t>6/14/2023</a:t>
            </a:fld>
            <a:endParaRPr lang="en-US"/>
          </a:p>
        </p:txBody>
      </p:sp>
      <p:sp>
        <p:nvSpPr>
          <p:cNvPr id="4" name="Footer Placeholder 3">
            <a:extLst>
              <a:ext uri="{FF2B5EF4-FFF2-40B4-BE49-F238E27FC236}">
                <a16:creationId xmlns:a16="http://schemas.microsoft.com/office/drawing/2014/main" id="{8113A1AE-E7BA-40C7-9D4E-864A68F6FF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F437E5-CD84-4083-9937-5D84488B9D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4AEEB9-CDD2-4C24-96B2-19A44D5C36C5}" type="slidenum">
              <a:rPr lang="en-US" smtClean="0"/>
              <a:t>‹#›</a:t>
            </a:fld>
            <a:endParaRPr lang="en-US"/>
          </a:p>
        </p:txBody>
      </p:sp>
    </p:spTree>
    <p:extLst>
      <p:ext uri="{BB962C8B-B14F-4D97-AF65-F5344CB8AC3E}">
        <p14:creationId xmlns:p14="http://schemas.microsoft.com/office/powerpoint/2010/main" val="809029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cx365.sharepoint.com/Sites/GBL-DOHS/DOHSPolicy/Forms/By%20Policy%20and%20Purpose.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95235D-B052-4A69-89CF-37ED23CC646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94484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note opportunities with Gila Health, EMTs, etc.</a:t>
            </a:r>
          </a:p>
        </p:txBody>
      </p:sp>
      <p:sp>
        <p:nvSpPr>
          <p:cNvPr id="4" name="Slide Number Placeholder 3"/>
          <p:cNvSpPr>
            <a:spLocks noGrp="1"/>
          </p:cNvSpPr>
          <p:nvPr>
            <p:ph type="sldNum" sz="quarter" idx="5"/>
          </p:nvPr>
        </p:nvSpPr>
        <p:spPr/>
        <p:txBody>
          <a:bodyPr/>
          <a:lstStyle/>
          <a:p>
            <a:fld id="{9C880130-CE8D-E640-9639-E0473270C6CB}" type="slidenum">
              <a:rPr lang="en-US" smtClean="0"/>
              <a:t>11</a:t>
            </a:fld>
            <a:endParaRPr lang="en-US"/>
          </a:p>
        </p:txBody>
      </p:sp>
    </p:spTree>
    <p:extLst>
      <p:ext uri="{BB962C8B-B14F-4D97-AF65-F5344CB8AC3E}">
        <p14:creationId xmlns:p14="http://schemas.microsoft.com/office/powerpoint/2010/main" val="2861118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880130-CE8D-E640-9639-E0473270C6CB}" type="slidenum">
              <a:rPr lang="en-US" smtClean="0"/>
              <a:t>13</a:t>
            </a:fld>
            <a:endParaRPr lang="en-US"/>
          </a:p>
        </p:txBody>
      </p:sp>
    </p:spTree>
    <p:extLst>
      <p:ext uri="{BB962C8B-B14F-4D97-AF65-F5344CB8AC3E}">
        <p14:creationId xmlns:p14="http://schemas.microsoft.com/office/powerpoint/2010/main" val="75927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880130-CE8D-E640-9639-E0473270C6CB}" type="slidenum">
              <a:rPr lang="en-US" smtClean="0"/>
              <a:t>14</a:t>
            </a:fld>
            <a:endParaRPr lang="en-US"/>
          </a:p>
        </p:txBody>
      </p:sp>
    </p:spTree>
    <p:extLst>
      <p:ext uri="{BB962C8B-B14F-4D97-AF65-F5344CB8AC3E}">
        <p14:creationId xmlns:p14="http://schemas.microsoft.com/office/powerpoint/2010/main" val="1562160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Corporate Safety Portal - DOHS Policies - By Policy and Purpose (sharepoint.com)</a:t>
            </a:r>
            <a:endParaRPr lang="en-US"/>
          </a:p>
        </p:txBody>
      </p:sp>
      <p:sp>
        <p:nvSpPr>
          <p:cNvPr id="4" name="Slide Number Placeholder 3"/>
          <p:cNvSpPr>
            <a:spLocks noGrp="1"/>
          </p:cNvSpPr>
          <p:nvPr>
            <p:ph type="sldNum" sz="quarter" idx="5"/>
          </p:nvPr>
        </p:nvSpPr>
        <p:spPr/>
        <p:txBody>
          <a:bodyPr/>
          <a:lstStyle/>
          <a:p>
            <a:fld id="{9C880130-CE8D-E640-9639-E0473270C6CB}" type="slidenum">
              <a:rPr lang="en-US" smtClean="0"/>
              <a:t>15</a:t>
            </a:fld>
            <a:endParaRPr lang="en-US"/>
          </a:p>
        </p:txBody>
      </p:sp>
    </p:spTree>
    <p:extLst>
      <p:ext uri="{BB962C8B-B14F-4D97-AF65-F5344CB8AC3E}">
        <p14:creationId xmlns:p14="http://schemas.microsoft.com/office/powerpoint/2010/main" val="8605835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2.bin"/><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9.emf"/><Relationship Id="rId5" Type="http://schemas.openxmlformats.org/officeDocument/2006/relationships/image" Target="../media/image1.emf"/><Relationship Id="rId4" Type="http://schemas.openxmlformats.org/officeDocument/2006/relationships/oleObject" Target="../embeddings/oleObject12.bin"/><Relationship Id="rId9"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Master" Target="../slideMasters/slideMaster1.xml"/><Relationship Id="rId7" Type="http://schemas.openxmlformats.org/officeDocument/2006/relationships/image" Target="../media/image8.svg"/><Relationship Id="rId12" Type="http://schemas.openxmlformats.org/officeDocument/2006/relationships/image" Target="../media/image14.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7.png"/><Relationship Id="rId11" Type="http://schemas.openxmlformats.org/officeDocument/2006/relationships/image" Target="../media/image1.emf"/><Relationship Id="rId5" Type="http://schemas.openxmlformats.org/officeDocument/2006/relationships/image" Target="../media/image11.png"/><Relationship Id="rId10" Type="http://schemas.openxmlformats.org/officeDocument/2006/relationships/oleObject" Target="../embeddings/oleObject13.bin"/><Relationship Id="rId4" Type="http://schemas.openxmlformats.org/officeDocument/2006/relationships/image" Target="../media/image10.png"/><Relationship Id="rId9"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chart" Target="../charts/chart2.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2"/>
            </p:custDataLst>
            <p:extLst>
              <p:ext uri="{D42A27DB-BD31-4B8C-83A1-F6EECF244321}">
                <p14:modId xmlns:p14="http://schemas.microsoft.com/office/powerpoint/2010/main" val="3904990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1905"/>
            <a:ext cx="12192000" cy="204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047360" y="1624523"/>
            <a:ext cx="5500405" cy="1804478"/>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054570" y="3561752"/>
            <a:ext cx="5500405" cy="581114"/>
          </a:xfrm>
          <a:prstGeom prst="rect">
            <a:avLst/>
          </a:prstGeom>
        </p:spPr>
        <p:txBody>
          <a:bodyPr>
            <a:noAutofit/>
          </a:bodyPr>
          <a:lstStyle>
            <a:lvl1pPr marL="0" indent="0" algn="l">
              <a:buNone/>
              <a:defRPr sz="2400">
                <a:solidFill>
                  <a:srgbClr val="0070C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4" name="Picture 23" descr="Text&#10;&#10;Description automatically generated with medium confidence">
            <a:extLst>
              <a:ext uri="{FF2B5EF4-FFF2-40B4-BE49-F238E27FC236}">
                <a16:creationId xmlns:a16="http://schemas.microsoft.com/office/drawing/2014/main" id="{F8FC9534-51DB-4260-BC9B-6C10D44804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cxnSp>
        <p:nvCxnSpPr>
          <p:cNvPr id="27" name="Straight Connector 26">
            <a:extLst>
              <a:ext uri="{FF2B5EF4-FFF2-40B4-BE49-F238E27FC236}">
                <a16:creationId xmlns:a16="http://schemas.microsoft.com/office/drawing/2014/main" id="{9984F43B-1BE2-4CD7-8638-9BED1D589D7B}"/>
              </a:ext>
            </a:extLst>
          </p:cNvPr>
          <p:cNvCxnSpPr>
            <a:cxnSpLocks/>
          </p:cNvCxnSpPr>
          <p:nvPr userDrawn="1"/>
        </p:nvCxnSpPr>
        <p:spPr>
          <a:xfrm>
            <a:off x="1106244" y="5588878"/>
            <a:ext cx="1044152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pic>
        <p:nvPicPr>
          <p:cNvPr id="28" name="Picture 27" descr="A close up of a wood surface&#10;&#10;Description automatically generated with low confidence">
            <a:extLst>
              <a:ext uri="{FF2B5EF4-FFF2-40B4-BE49-F238E27FC236}">
                <a16:creationId xmlns:a16="http://schemas.microsoft.com/office/drawing/2014/main" id="{D4422222-FCAE-49F0-BC62-6F9534B09C5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55" t="1225" r="943" b="52375"/>
          <a:stretch/>
        </p:blipFill>
        <p:spPr>
          <a:xfrm rot="10800000" flipH="1">
            <a:off x="-99700" y="0"/>
            <a:ext cx="872715" cy="6858000"/>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0D443D97-0D1A-4AF6-B72D-2D4FE8BC1107}"/>
              </a:ext>
            </a:extLst>
          </p:cNvPr>
          <p:cNvPicPr>
            <a:picLocks noChangeAspect="1"/>
          </p:cNvPicPr>
          <p:nvPr userDrawn="1"/>
        </p:nvPicPr>
        <p:blipFill rotWithShape="1">
          <a:blip r:embed="rId8"/>
          <a:srcRect t="6973" b="4485"/>
          <a:stretch/>
        </p:blipFill>
        <p:spPr>
          <a:xfrm>
            <a:off x="1011531" y="1969594"/>
            <a:ext cx="4432273" cy="1649690"/>
          </a:xfrm>
          <a:prstGeom prst="rect">
            <a:avLst/>
          </a:prstGeom>
        </p:spPr>
      </p:pic>
      <p:cxnSp>
        <p:nvCxnSpPr>
          <p:cNvPr id="34" name="Straight Connector 33">
            <a:extLst>
              <a:ext uri="{FF2B5EF4-FFF2-40B4-BE49-F238E27FC236}">
                <a16:creationId xmlns:a16="http://schemas.microsoft.com/office/drawing/2014/main" id="{22F97F3F-AF52-4FD1-92A2-6BCC381DF226}"/>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646AC25-CF32-4BCC-B4B8-1F4AA3CE3D37}"/>
              </a:ext>
            </a:extLst>
          </p:cNvPr>
          <p:cNvSpPr txBox="1"/>
          <p:nvPr userDrawn="1"/>
        </p:nvSpPr>
        <p:spPr>
          <a:xfrm>
            <a:off x="10856672" y="6439695"/>
            <a:ext cx="773354" cy="276999"/>
          </a:xfrm>
          <a:prstGeom prst="rect">
            <a:avLst/>
          </a:prstGeom>
          <a:noFill/>
        </p:spPr>
        <p:txBody>
          <a:bodyPr wrap="square" rtlCol="0">
            <a:noAutofit/>
          </a:bodyPr>
          <a:lstStyle/>
          <a:p>
            <a:pPr algn="r"/>
            <a:r>
              <a:rPr lang="en-US" sz="1200">
                <a:latin typeface="+mj-lt"/>
                <a:cs typeface="Arial" panose="020B0604020202020204" pitchFamily="34" charset="0"/>
              </a:rPr>
              <a:t>fcx.com</a:t>
            </a:r>
          </a:p>
        </p:txBody>
      </p:sp>
      <p:pic>
        <p:nvPicPr>
          <p:cNvPr id="13" name="Picture 12" descr="Shape&#10;&#10;Description automatically generated with low confidence">
            <a:extLst>
              <a:ext uri="{FF2B5EF4-FFF2-40B4-BE49-F238E27FC236}">
                <a16:creationId xmlns:a16="http://schemas.microsoft.com/office/drawing/2014/main" id="{BFA10083-0C1A-4CC3-A910-2928392765C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08763" y="5974111"/>
            <a:ext cx="465864" cy="469494"/>
          </a:xfrm>
          <a:prstGeom prst="rect">
            <a:avLst/>
          </a:prstGeom>
        </p:spPr>
      </p:pic>
      <p:pic>
        <p:nvPicPr>
          <p:cNvPr id="14" name="Graphic 13">
            <a:extLst>
              <a:ext uri="{FF2B5EF4-FFF2-40B4-BE49-F238E27FC236}">
                <a16:creationId xmlns:a16="http://schemas.microsoft.com/office/drawing/2014/main" id="{63392791-DE4D-4F71-B7B3-89FE9E35118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866857" y="6037132"/>
            <a:ext cx="1244774" cy="407645"/>
          </a:xfrm>
          <a:prstGeom prst="rect">
            <a:avLst/>
          </a:prstGeom>
        </p:spPr>
      </p:pic>
    </p:spTree>
    <p:extLst>
      <p:ext uri="{BB962C8B-B14F-4D97-AF65-F5344CB8AC3E}">
        <p14:creationId xmlns:p14="http://schemas.microsoft.com/office/powerpoint/2010/main" val="3740022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2"/>
            </p:custDataLst>
            <p:extLst>
              <p:ext uri="{D42A27DB-BD31-4B8C-83A1-F6EECF244321}">
                <p14:modId xmlns:p14="http://schemas.microsoft.com/office/powerpoint/2010/main" val="3040670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5"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98672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6096000" y="2539745"/>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795954" y="3319673"/>
            <a:ext cx="6547128"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6096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5" y="1286313"/>
            <a:ext cx="5420021" cy="1284785"/>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Autofit/>
          </a:bodyPr>
          <a:lstStyle>
            <a:lvl1pPr marL="0" indent="0">
              <a:buNone/>
              <a:defRPr sz="11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382159"/>
            <a:ext cx="9680953" cy="607555"/>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 Arial Bold</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13083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4672805" y="2695369"/>
            <a:ext cx="2846389"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631279" y="1258702"/>
            <a:ext cx="5375132" cy="1378483"/>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4843508" y="2858367"/>
            <a:ext cx="2578359" cy="1112509"/>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795954" y="3319673"/>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1283676" y="3840258"/>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940063"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442513" y="3893626"/>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21565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2001162"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986729" y="4960414"/>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459785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374196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382678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7527429"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667153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9336654" y="3320509"/>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7824376" y="3841094"/>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8480763"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7983213" y="3894462"/>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6756359"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8541862"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7527429" y="4961250"/>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11138559"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1028266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latin typeface="+mj-lt"/>
            </a:endParaRPr>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10367490" y="5197319"/>
            <a:ext cx="1337332"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40" name="Slide Number Placeholder 5">
            <a:extLst>
              <a:ext uri="{FF2B5EF4-FFF2-40B4-BE49-F238E27FC236}">
                <a16:creationId xmlns:a16="http://schemas.microsoft.com/office/drawing/2014/main" id="{A0A362C1-BDFF-4C59-B0A4-A0DC17BEF7E4}"/>
              </a:ext>
            </a:extLst>
          </p:cNvPr>
          <p:cNvSpPr>
            <a:spLocks noGrp="1"/>
          </p:cNvSpPr>
          <p:nvPr>
            <p:ph type="sldNum" sz="quarter" idx="29"/>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12132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2"/>
            </p:custDataLst>
            <p:extLst>
              <p:ext uri="{D42A27DB-BD31-4B8C-83A1-F6EECF244321}">
                <p14:modId xmlns:p14="http://schemas.microsoft.com/office/powerpoint/2010/main" val="285065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9" name="think-cell Slide" r:id="rId4" imgW="592" imgH="595" progId="TCLayout.ActiveDocument.1">
                  <p:embed/>
                </p:oleObj>
              </mc:Choice>
              <mc:Fallback>
                <p:oleObj name="think-cell Slide" r:id="rId4"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Autofit/>
          </a:bodyPr>
          <a:lstStyle>
            <a:lvl1pPr>
              <a:defRPr lang="en-US" sz="2400" b="0" i="0" kern="1200" dirty="0">
                <a:solidFill>
                  <a:schemeClr val="tx1"/>
                </a:solidFill>
                <a:latin typeface="+mj-lt"/>
                <a:ea typeface="+mn-ea"/>
                <a:cs typeface="Arial" panose="020B0604020202020204" pitchFamily="34" charset="0"/>
              </a:defRPr>
            </a:lvl1pPr>
            <a:lvl2pPr marL="628650" indent="-342900">
              <a:buClr>
                <a:srgbClr val="DF572A"/>
              </a:buClr>
              <a:defRPr lang="en-US" sz="2200" b="0" i="0" kern="1200" dirty="0">
                <a:solidFill>
                  <a:schemeClr val="tx1"/>
                </a:solidFill>
                <a:latin typeface="+mj-lt"/>
                <a:ea typeface="+mn-ea"/>
                <a:cs typeface="Arial" panose="020B0604020202020204" pitchFamily="34" charset="0"/>
              </a:defRPr>
            </a:lvl2pPr>
            <a:lvl3pPr marL="804862" indent="-342900">
              <a:buClr>
                <a:srgbClr val="DF572A"/>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DF572A"/>
              </a:buClr>
              <a:defRPr lang="en-US" sz="1800" b="0" i="0" kern="1200" dirty="0">
                <a:solidFill>
                  <a:schemeClr val="tx1"/>
                </a:solidFill>
                <a:latin typeface="+mj-lt"/>
                <a:ea typeface="+mn-ea"/>
                <a:cs typeface="Arial" panose="020B0604020202020204" pitchFamily="34" charset="0"/>
              </a:defRPr>
            </a:lvl4pPr>
            <a:lvl5pPr>
              <a:buClr>
                <a:srgbClr val="DF572A"/>
              </a:buClr>
              <a:defRPr sz="2000"/>
            </a:lvl5pPr>
            <a:lvl6pPr>
              <a:defRPr sz="2000"/>
            </a:lvl6pPr>
            <a:lvl7pPr>
              <a:defRPr sz="2000"/>
            </a:lvl7pPr>
            <a:lvl8pPr>
              <a:defRPr sz="2000"/>
            </a:lvl8pPr>
            <a:lvl9pPr>
              <a:defRPr sz="2000"/>
            </a:lvl9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Autofit/>
          </a:bodyPr>
          <a:lstStyle>
            <a:lvl1pPr marL="0" indent="0">
              <a:buNone/>
              <a:defRPr sz="2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a:xfrm>
            <a:off x="782784" y="6493998"/>
            <a:ext cx="2743200" cy="365125"/>
          </a:xfrm>
        </p:spPr>
        <p:txBody>
          <a:bodyPr>
            <a:noAutofit/>
          </a:bodyPr>
          <a:lstStyle>
            <a:lvl1pPr>
              <a:defRPr sz="900">
                <a:latin typeface="+mj-lt"/>
              </a:defRPr>
            </a:lvl1p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a:xfrm>
            <a:off x="4038600" y="6493998"/>
            <a:ext cx="4114800" cy="365125"/>
          </a:xfrm>
        </p:spPr>
        <p:txBody>
          <a:bodyPr>
            <a:noAutofit/>
          </a:bodyPr>
          <a:lstStyle>
            <a:lvl1pPr>
              <a:defRPr sz="900">
                <a:latin typeface="+mj-lt"/>
              </a:defRPr>
            </a:lvl1pPr>
          </a:lstStyle>
          <a:p>
            <a:endParaRPr lang="en-US"/>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Autofit/>
          </a:bodyPr>
          <a:lstStyle>
            <a:lvl1pPr>
              <a:defRPr>
                <a:latin typeface="+mj-lt"/>
              </a:defRPr>
            </a:lvl1pPr>
          </a:lstStyle>
          <a:p>
            <a:r>
              <a:rPr lang="en-US"/>
              <a:t>Click to edit Master title style</a:t>
            </a:r>
          </a:p>
        </p:txBody>
      </p:sp>
      <p:sp>
        <p:nvSpPr>
          <p:cNvPr id="9" name="Slide Number Placeholder 5">
            <a:extLst>
              <a:ext uri="{FF2B5EF4-FFF2-40B4-BE49-F238E27FC236}">
                <a16:creationId xmlns:a16="http://schemas.microsoft.com/office/drawing/2014/main" id="{C9BDC5CE-E51A-4EBE-8D25-4008ABD0430D}"/>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215899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523C1FB-B71D-4B41-87C5-4DE6B7000D10}"/>
              </a:ext>
            </a:extLst>
          </p:cNvPr>
          <p:cNvSpPr/>
          <p:nvPr userDrawn="1"/>
        </p:nvSpPr>
        <p:spPr>
          <a:xfrm rot="5400000">
            <a:off x="7915755" y="2672357"/>
            <a:ext cx="6941130" cy="1430153"/>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2"/>
            </p:custDataLst>
            <p:extLst>
              <p:ext uri="{D42A27DB-BD31-4B8C-83A1-F6EECF244321}">
                <p14:modId xmlns:p14="http://schemas.microsoft.com/office/powerpoint/2010/main" val="3144360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3"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86"/>
            <a:ext cx="8221435" cy="5397247"/>
          </a:xfrm>
          <a:prstGeom prst="rect">
            <a:avLst/>
          </a:prstGeom>
        </p:spPr>
        <p:txBody>
          <a:bodyPr vert="eaVert">
            <a:noAutofit/>
          </a:bodyPr>
          <a:lstStyle>
            <a:lvl1pPr>
              <a:defRPr sz="2400">
                <a:solidFill>
                  <a:schemeClr val="tx1"/>
                </a:solidFill>
                <a:latin typeface="+mj-lt"/>
              </a:defRPr>
            </a:lvl1pPr>
            <a:lvl2pPr marL="628650" indent="-342900">
              <a:defRPr lang="en-US" sz="2200" b="0" i="0" kern="1200" dirty="0">
                <a:solidFill>
                  <a:schemeClr val="tx1"/>
                </a:solidFill>
                <a:latin typeface="+mj-lt"/>
                <a:ea typeface="+mn-ea"/>
                <a:cs typeface="Arial" panose="020B0604020202020204" pitchFamily="34" charset="0"/>
              </a:defRPr>
            </a:lvl2pPr>
            <a:lvl3pPr marL="804862" indent="-342900">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BB5D00"/>
              </a:buClr>
              <a:defRPr lang="en-US" sz="1800" b="0" i="0" kern="1200" dirty="0">
                <a:solidFill>
                  <a:schemeClr val="tx1"/>
                </a:solidFill>
                <a:latin typeface="+mj-lt"/>
                <a:ea typeface="+mn-ea"/>
                <a:cs typeface="Arial" panose="020B0604020202020204" pitchFamily="34" charset="0"/>
              </a:defRPr>
            </a:lvl4pPr>
            <a:lvl5pPr>
              <a:buClr>
                <a:srgbClr val="BB5D00"/>
              </a:buClr>
              <a:defRPr sz="2400">
                <a:solidFill>
                  <a:schemeClr val="tx1"/>
                </a:solidFill>
              </a:defRPr>
            </a:lvl5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313625" y="6239745"/>
            <a:ext cx="945677" cy="296238"/>
          </a:xfrm>
          <a:prstGeom prst="rect">
            <a:avLst/>
          </a:prstGeom>
        </p:spPr>
        <p:txBody>
          <a:bodyPr>
            <a:noAutofit/>
          </a:bodyPr>
          <a:lstStyle>
            <a:lvl1pPr>
              <a:defRPr sz="900">
                <a:solidFill>
                  <a:schemeClr val="tx1"/>
                </a:solidFill>
                <a:latin typeface="+mj-lt"/>
              </a:defRPr>
            </a:lvl1pPr>
          </a:lstStyle>
          <a:p>
            <a:fld id="{B5EB69C0-7537-C24C-BC67-8B5F238D9475}" type="slidenum">
              <a:rPr lang="en-US" smtClean="0"/>
              <a:pPr/>
              <a:t>‹#›</a:t>
            </a:fld>
            <a:endParaRPr lang="en-US"/>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8669399" y="2333944"/>
            <a:ext cx="5035705" cy="802279"/>
          </a:xfrm>
          <a:prstGeom prst="rect">
            <a:avLst/>
          </a:prstGeom>
        </p:spPr>
        <p:txBody>
          <a:bodyPr vert="horz" lIns="91440" tIns="45720" rIns="91440" bIns="45720" rtlCol="0" anchor="ctr">
            <a:noAutofit/>
          </a:bodyPr>
          <a:lstStyle>
            <a:lvl1pPr>
              <a:defRPr sz="2800">
                <a:latin typeface="+mj-lt"/>
              </a:defRPr>
            </a:lvl1pPr>
          </a:lstStyle>
          <a:p>
            <a:r>
              <a:rPr lang="en-US"/>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5400000">
            <a:off x="10826477" y="3313432"/>
            <a:ext cx="2377440" cy="148013"/>
          </a:xfrm>
          <a:prstGeom prst="rect">
            <a:avLst/>
          </a:prstGeom>
        </p:spPr>
      </p:pic>
      <p:cxnSp>
        <p:nvCxnSpPr>
          <p:cNvPr id="17" name="Straight Connector 16">
            <a:extLst>
              <a:ext uri="{FF2B5EF4-FFF2-40B4-BE49-F238E27FC236}">
                <a16:creationId xmlns:a16="http://schemas.microsoft.com/office/drawing/2014/main" id="{12363DDA-A825-478D-B256-2590271C0669}"/>
              </a:ext>
            </a:extLst>
          </p:cNvPr>
          <p:cNvCxnSpPr>
            <a:cxnSpLocks/>
          </p:cNvCxnSpPr>
          <p:nvPr userDrawn="1"/>
        </p:nvCxnSpPr>
        <p:spPr>
          <a:xfrm>
            <a:off x="10658008" y="-83131"/>
            <a:ext cx="0" cy="694113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19" name="Picture 18" descr="A close up of a wood surface&#10;&#10;Description automatically generated with low confidence">
            <a:extLst>
              <a:ext uri="{FF2B5EF4-FFF2-40B4-BE49-F238E27FC236}">
                <a16:creationId xmlns:a16="http://schemas.microsoft.com/office/drawing/2014/main" id="{CFC2E101-5906-4940-B834-13D693E6D40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2256" t="1225" r="64259" b="44"/>
          <a:stretch/>
        </p:blipFill>
        <p:spPr>
          <a:xfrm>
            <a:off x="11895755" y="-83131"/>
            <a:ext cx="296247" cy="6941129"/>
          </a:xfrm>
          <a:prstGeom prst="rect">
            <a:avLst/>
          </a:prstGeom>
        </p:spPr>
      </p:pic>
      <p:pic>
        <p:nvPicPr>
          <p:cNvPr id="20" name="Picture 19" descr="Logo&#10;&#10;Description automatically generated">
            <a:extLst>
              <a:ext uri="{FF2B5EF4-FFF2-40B4-BE49-F238E27FC236}">
                <a16:creationId xmlns:a16="http://schemas.microsoft.com/office/drawing/2014/main" id="{75A88843-4D60-44D8-A306-4D82449940A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859809" y="3251014"/>
            <a:ext cx="2387595" cy="255067"/>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2E44E882-3CDB-49D4-ABEB-45ACCF62BEF9}"/>
              </a:ext>
            </a:extLst>
          </p:cNvPr>
          <p:cNvPicPr>
            <a:picLocks noChangeAspect="1"/>
          </p:cNvPicPr>
          <p:nvPr userDrawn="1"/>
        </p:nvPicPr>
        <p:blipFill>
          <a:blip r:embed="rId9"/>
          <a:stretch>
            <a:fillRect/>
          </a:stretch>
        </p:blipFill>
        <p:spPr>
          <a:xfrm rot="5400000">
            <a:off x="10596914" y="5819865"/>
            <a:ext cx="1323729" cy="55645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Aquionix P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37"/>
          <p:cNvSpPr>
            <a:spLocks noGrp="1" noChangeArrowheads="1"/>
          </p:cNvSpPr>
          <p:nvPr>
            <p:ph type="dt" sz="half" idx="10"/>
          </p:nvPr>
        </p:nvSpPr>
        <p:spPr>
          <a:ln/>
        </p:spPr>
        <p:txBody>
          <a:bodyPr/>
          <a:lstStyle>
            <a:lvl1pPr>
              <a:defRPr/>
            </a:lvl1pPr>
          </a:lstStyle>
          <a:p>
            <a:fld id="{5E95C169-640E-4F3D-8C7E-3A6167B7D2C0}" type="datetimeFigureOut">
              <a:rPr lang="en-US" smtClean="0"/>
              <a:t>6/14/2023</a:t>
            </a:fld>
            <a:endParaRPr lang="en-US"/>
          </a:p>
        </p:txBody>
      </p:sp>
      <p:sp>
        <p:nvSpPr>
          <p:cNvPr id="5" name="Rectangle 38"/>
          <p:cNvSpPr>
            <a:spLocks noGrp="1" noChangeArrowheads="1"/>
          </p:cNvSpPr>
          <p:nvPr>
            <p:ph type="ftr" sz="quarter" idx="11"/>
          </p:nvPr>
        </p:nvSpPr>
        <p:spPr>
          <a:ln/>
        </p:spPr>
        <p:txBody>
          <a:bodyPr/>
          <a:lstStyle>
            <a:lvl1pPr>
              <a:defRPr/>
            </a:lvl1pPr>
          </a:lstStyle>
          <a:p>
            <a:endParaRPr lang="en-US"/>
          </a:p>
        </p:txBody>
      </p:sp>
      <p:sp>
        <p:nvSpPr>
          <p:cNvPr id="6" name="Rectangle 39"/>
          <p:cNvSpPr>
            <a:spLocks noGrp="1" noChangeArrowheads="1"/>
          </p:cNvSpPr>
          <p:nvPr>
            <p:ph type="sldNum" sz="quarter" idx="12"/>
          </p:nvPr>
        </p:nvSpPr>
        <p:spPr>
          <a:ln/>
        </p:spPr>
        <p:txBody>
          <a:bodyPr/>
          <a:lstStyle>
            <a:lvl1pPr>
              <a:defRPr/>
            </a:lvl1pPr>
          </a:lstStyle>
          <a:p>
            <a:fld id="{36405743-2FDF-4282-89AA-7C1D14E40D1B}" type="slidenum">
              <a:rPr lang="en-US" smtClean="0"/>
              <a:t>‹#›</a:t>
            </a:fld>
            <a:endParaRPr lang="en-US"/>
          </a:p>
        </p:txBody>
      </p:sp>
    </p:spTree>
    <p:extLst>
      <p:ext uri="{BB962C8B-B14F-4D97-AF65-F5344CB8AC3E}">
        <p14:creationId xmlns:p14="http://schemas.microsoft.com/office/powerpoint/2010/main" val="131806240"/>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_cover_CM">
    <p:spTree>
      <p:nvGrpSpPr>
        <p:cNvPr id="1" name=""/>
        <p:cNvGrpSpPr/>
        <p:nvPr/>
      </p:nvGrpSpPr>
      <p:grpSpPr>
        <a:xfrm>
          <a:off x="0" y="0"/>
          <a:ext cx="0" cy="0"/>
          <a:chOff x="0" y="0"/>
          <a:chExt cx="0" cy="0"/>
        </a:xfrm>
      </p:grpSpPr>
      <p:pic>
        <p:nvPicPr>
          <p:cNvPr id="13" name="Picture 12" descr="Text&#10;&#10;Description automatically generated with medium confidence">
            <a:extLst>
              <a:ext uri="{FF2B5EF4-FFF2-40B4-BE49-F238E27FC236}">
                <a16:creationId xmlns:a16="http://schemas.microsoft.com/office/drawing/2014/main" id="{593D2111-987A-409A-A5F6-06120E3E8F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51573" y="5657940"/>
            <a:ext cx="2567473" cy="962803"/>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1F46252F-FF4B-488F-B253-213A94DE100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8763" y="5974111"/>
            <a:ext cx="465864" cy="469494"/>
          </a:xfrm>
          <a:prstGeom prst="rect">
            <a:avLst/>
          </a:prstGeom>
        </p:spPr>
      </p:pic>
      <p:pic>
        <p:nvPicPr>
          <p:cNvPr id="15" name="Graphic 14">
            <a:extLst>
              <a:ext uri="{FF2B5EF4-FFF2-40B4-BE49-F238E27FC236}">
                <a16:creationId xmlns:a16="http://schemas.microsoft.com/office/drawing/2014/main" id="{0F58B274-ACC5-492B-B37F-9EBEB21F42D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66857" y="6037132"/>
            <a:ext cx="1244774" cy="407645"/>
          </a:xfrm>
          <a:prstGeom prst="rect">
            <a:avLst/>
          </a:prstGeom>
        </p:spPr>
      </p:pic>
      <p:cxnSp>
        <p:nvCxnSpPr>
          <p:cNvPr id="17" name="Straight Connector 16">
            <a:extLst>
              <a:ext uri="{FF2B5EF4-FFF2-40B4-BE49-F238E27FC236}">
                <a16:creationId xmlns:a16="http://schemas.microsoft.com/office/drawing/2014/main" id="{74F5EF3A-9650-494A-96F3-1FD831E7F6F1}"/>
              </a:ext>
            </a:extLst>
          </p:cNvPr>
          <p:cNvCxnSpPr>
            <a:cxnSpLocks/>
          </p:cNvCxnSpPr>
          <p:nvPr userDrawn="1"/>
        </p:nvCxnSpPr>
        <p:spPr>
          <a:xfrm>
            <a:off x="1106244" y="5588878"/>
            <a:ext cx="1044152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FB0F7DB-84C6-41B5-92F4-B89EDE347CFD}"/>
              </a:ext>
            </a:extLst>
          </p:cNvPr>
          <p:cNvSpPr/>
          <p:nvPr userDrawn="1"/>
        </p:nvSpPr>
        <p:spPr>
          <a:xfrm>
            <a:off x="-98636" y="0"/>
            <a:ext cx="12290636" cy="1628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wood surface&#10;&#10;Description automatically generated with low confidence">
            <a:extLst>
              <a:ext uri="{FF2B5EF4-FFF2-40B4-BE49-F238E27FC236}">
                <a16:creationId xmlns:a16="http://schemas.microsoft.com/office/drawing/2014/main" id="{7DE6CC38-ADC0-451F-83FF-2140B4E14AE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rot="10800000" flipH="1">
            <a:off x="-99700" y="0"/>
            <a:ext cx="872715" cy="6858000"/>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A4B061FE-8AFF-4386-9034-7BB01AE2DFB5}"/>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011531" y="1969594"/>
            <a:ext cx="4432273" cy="1649690"/>
          </a:xfrm>
          <a:prstGeom prst="rect">
            <a:avLst/>
          </a:prstGeom>
        </p:spPr>
      </p:pic>
      <p:cxnSp>
        <p:nvCxnSpPr>
          <p:cNvPr id="24" name="Straight Connector 23">
            <a:extLst>
              <a:ext uri="{FF2B5EF4-FFF2-40B4-BE49-F238E27FC236}">
                <a16:creationId xmlns:a16="http://schemas.microsoft.com/office/drawing/2014/main" id="{5BABAD7E-548F-4AAD-AA6A-8FD443A2BE16}"/>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2"/>
            </p:custDataLst>
            <p:extLst>
              <p:ext uri="{D42A27DB-BD31-4B8C-83A1-F6EECF244321}">
                <p14:modId xmlns:p14="http://schemas.microsoft.com/office/powerpoint/2010/main" val="1919181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1" name="think-cell Slide" r:id="rId10" imgW="592" imgH="595" progId="TCLayout.ActiveDocument.1">
                  <p:embed/>
                </p:oleObj>
              </mc:Choice>
              <mc:Fallback>
                <p:oleObj name="think-cell Slide" r:id="rId10"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047360" y="1628447"/>
            <a:ext cx="5500406" cy="1921776"/>
          </a:xfrm>
          <a:prstGeom prst="rect">
            <a:avLst/>
          </a:prstGeom>
        </p:spPr>
        <p:txBody>
          <a:bodyPr vert="horz" anchor="t">
            <a:noAutofit/>
          </a:bodyPr>
          <a:lstStyle>
            <a:lvl1pPr algn="l">
              <a:lnSpc>
                <a:spcPct val="100000"/>
              </a:lnSpc>
              <a:defRPr sz="3600">
                <a:solidFill>
                  <a:srgbClr val="000000"/>
                </a:solidFill>
              </a:defRPr>
            </a:lvl1pPr>
          </a:lstStyle>
          <a:p>
            <a:r>
              <a:rPr lang="en-US"/>
              <a:t>Click to edit Master title style</a:t>
            </a:r>
          </a:p>
        </p:txBody>
      </p:sp>
      <p:sp>
        <p:nvSpPr>
          <p:cNvPr id="27" name="TextBox 26">
            <a:extLst>
              <a:ext uri="{FF2B5EF4-FFF2-40B4-BE49-F238E27FC236}">
                <a16:creationId xmlns:a16="http://schemas.microsoft.com/office/drawing/2014/main" id="{92A0D1D9-432C-425B-8CF3-CF7ECF5A2508}"/>
              </a:ext>
            </a:extLst>
          </p:cNvPr>
          <p:cNvSpPr txBox="1"/>
          <p:nvPr userDrawn="1"/>
        </p:nvSpPr>
        <p:spPr>
          <a:xfrm>
            <a:off x="10856672" y="6439695"/>
            <a:ext cx="773354" cy="276999"/>
          </a:xfrm>
          <a:prstGeom prst="rect">
            <a:avLst/>
          </a:prstGeom>
          <a:noFill/>
        </p:spPr>
        <p:txBody>
          <a:bodyPr wrap="square" rtlCol="0">
            <a:spAutoFit/>
          </a:bodyPr>
          <a:lstStyle/>
          <a:p>
            <a:pPr algn="r"/>
            <a:r>
              <a:rPr lang="en-US" sz="1200">
                <a:latin typeface="Arial" panose="020B0604020202020204" pitchFamily="34" charset="0"/>
                <a:cs typeface="Arial" panose="020B0604020202020204" pitchFamily="34" charset="0"/>
              </a:rPr>
              <a:t>fcx.com</a:t>
            </a:r>
          </a:p>
        </p:txBody>
      </p:sp>
      <p:pic>
        <p:nvPicPr>
          <p:cNvPr id="28" name="Picture 27" descr="Logo&#10;&#10;Description automatically generated with low confidence">
            <a:extLst>
              <a:ext uri="{FF2B5EF4-FFF2-40B4-BE49-F238E27FC236}">
                <a16:creationId xmlns:a16="http://schemas.microsoft.com/office/drawing/2014/main" id="{C40A5EFC-7A24-401B-9FC3-267CDA2351D7}"/>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r="-21225" b="-3440"/>
          <a:stretch/>
        </p:blipFill>
        <p:spPr>
          <a:xfrm>
            <a:off x="3392870" y="5927815"/>
            <a:ext cx="705794" cy="568252"/>
          </a:xfrm>
          <a:prstGeom prst="rect">
            <a:avLst/>
          </a:prstGeom>
        </p:spPr>
      </p:pic>
      <p:sp>
        <p:nvSpPr>
          <p:cNvPr id="16" name="Subtitle 2">
            <a:extLst>
              <a:ext uri="{FF2B5EF4-FFF2-40B4-BE49-F238E27FC236}">
                <a16:creationId xmlns:a16="http://schemas.microsoft.com/office/drawing/2014/main" id="{C79D32DB-76F2-4E57-9094-56CF19722F89}"/>
              </a:ext>
            </a:extLst>
          </p:cNvPr>
          <p:cNvSpPr>
            <a:spLocks noGrp="1"/>
          </p:cNvSpPr>
          <p:nvPr>
            <p:ph type="subTitle" idx="1"/>
          </p:nvPr>
        </p:nvSpPr>
        <p:spPr>
          <a:xfrm>
            <a:off x="6054570" y="3561752"/>
            <a:ext cx="5500405" cy="581114"/>
          </a:xfrm>
          <a:prstGeom prst="rect">
            <a:avLst/>
          </a:prstGeom>
        </p:spPr>
        <p:txBody>
          <a:bodyPr>
            <a:noAutofit/>
          </a:bodyPr>
          <a:lstStyle>
            <a:lvl1pPr marL="0" indent="0" algn="l">
              <a:buNone/>
              <a:defRPr sz="2400">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01573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044AC499-76E7-9747-AFC7-89CBC1D5246C}"/>
              </a:ext>
            </a:extLst>
          </p:cNvPr>
          <p:cNvSpPr>
            <a:spLocks noGrp="1"/>
          </p:cNvSpPr>
          <p:nvPr>
            <p:ph type="sldNum" sz="quarter" idx="12"/>
          </p:nvPr>
        </p:nvSpPr>
        <p:spPr>
          <a:xfrm>
            <a:off x="11643733" y="6470652"/>
            <a:ext cx="548267"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
        <p:nvSpPr>
          <p:cNvPr id="17" name="Title 1">
            <a:extLst>
              <a:ext uri="{FF2B5EF4-FFF2-40B4-BE49-F238E27FC236}">
                <a16:creationId xmlns:a16="http://schemas.microsoft.com/office/drawing/2014/main" id="{7AF42558-24DC-8848-AE70-1DDFA680DBCF}"/>
              </a:ext>
            </a:extLst>
          </p:cNvPr>
          <p:cNvSpPr>
            <a:spLocks noGrp="1"/>
          </p:cNvSpPr>
          <p:nvPr>
            <p:ph type="title"/>
          </p:nvPr>
        </p:nvSpPr>
        <p:spPr>
          <a:xfrm>
            <a:off x="487680" y="80170"/>
            <a:ext cx="748284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1727406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Appendix</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grpSp>
        <p:nvGrpSpPr>
          <p:cNvPr id="13" name="Group 12">
            <a:extLst>
              <a:ext uri="{FF2B5EF4-FFF2-40B4-BE49-F238E27FC236}">
                <a16:creationId xmlns:a16="http://schemas.microsoft.com/office/drawing/2014/main" id="{3E525BD1-398E-42F1-B305-083DA74A575B}"/>
              </a:ext>
            </a:extLst>
          </p:cNvPr>
          <p:cNvGrpSpPr/>
          <p:nvPr userDrawn="1"/>
        </p:nvGrpSpPr>
        <p:grpSpPr>
          <a:xfrm>
            <a:off x="-98636" y="3177"/>
            <a:ext cx="12291700" cy="6854824"/>
            <a:chOff x="-99700" y="0"/>
            <a:chExt cx="12291700" cy="6877665"/>
          </a:xfrm>
        </p:grpSpPr>
        <p:sp>
          <p:nvSpPr>
            <p:cNvPr id="14" name="Rectangle 13">
              <a:extLst>
                <a:ext uri="{FF2B5EF4-FFF2-40B4-BE49-F238E27FC236}">
                  <a16:creationId xmlns:a16="http://schemas.microsoft.com/office/drawing/2014/main" id="{6829CE93-B435-45A5-8F92-72FDBAABB912}"/>
                </a:ext>
              </a:extLst>
            </p:cNvPr>
            <p:cNvSpPr/>
            <p:nvPr userDrawn="1"/>
          </p:nvSpPr>
          <p:spPr>
            <a:xfrm>
              <a:off x="-98636" y="0"/>
              <a:ext cx="4454265" cy="6877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15" name="Rectangle 14">
              <a:extLst>
                <a:ext uri="{FF2B5EF4-FFF2-40B4-BE49-F238E27FC236}">
                  <a16:creationId xmlns:a16="http://schemas.microsoft.com/office/drawing/2014/main" id="{AB7840D2-155F-43AA-86BE-2EA8A0E38576}"/>
                </a:ext>
              </a:extLst>
            </p:cNvPr>
            <p:cNvSpPr/>
            <p:nvPr userDrawn="1"/>
          </p:nvSpPr>
          <p:spPr>
            <a:xfrm>
              <a:off x="-98636" y="0"/>
              <a:ext cx="12290636" cy="1311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55" t="1225" r="943" b="52375"/>
            <a:stretch/>
          </p:blipFill>
          <p:spPr>
            <a:xfrm rot="10800000" flipH="1">
              <a:off x="-99700" y="0"/>
              <a:ext cx="872715" cy="6877664"/>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8"/>
            <a:srcRect t="6973" b="4485"/>
            <a:stretch/>
          </p:blipFill>
          <p:spPr>
            <a:xfrm>
              <a:off x="1011531" y="1969594"/>
              <a:ext cx="4432273" cy="1649690"/>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5">
            <a:extLst>
              <a:ext uri="{FF2B5EF4-FFF2-40B4-BE49-F238E27FC236}">
                <a16:creationId xmlns:a16="http://schemas.microsoft.com/office/drawing/2014/main" id="{F2BB7CB8-2335-4A07-90B8-76DE4E6C370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7840D2-155F-43AA-86BE-2EA8A0E38576}"/>
              </a:ext>
            </a:extLst>
          </p:cNvPr>
          <p:cNvSpPr/>
          <p:nvPr userDrawn="1"/>
        </p:nvSpPr>
        <p:spPr>
          <a:xfrm>
            <a:off x="-107686" y="3178"/>
            <a:ext cx="12290630" cy="148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add text</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sp>
        <p:nvSpPr>
          <p:cNvPr id="14" name="Rectangle 13">
            <a:extLst>
              <a:ext uri="{FF2B5EF4-FFF2-40B4-BE49-F238E27FC236}">
                <a16:creationId xmlns:a16="http://schemas.microsoft.com/office/drawing/2014/main" id="{6829CE93-B435-45A5-8F92-72FDBAABB912}"/>
              </a:ext>
            </a:extLst>
          </p:cNvPr>
          <p:cNvSpPr/>
          <p:nvPr userDrawn="1"/>
        </p:nvSpPr>
        <p:spPr>
          <a:xfrm>
            <a:off x="-97572" y="3177"/>
            <a:ext cx="4454265" cy="685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55" t="1225" r="943" b="52375"/>
          <a:stretch/>
        </p:blipFill>
        <p:spPr>
          <a:xfrm rot="16200000" flipH="1">
            <a:off x="5873927" y="-5994218"/>
            <a:ext cx="336459" cy="1229968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8"/>
          <a:srcRect t="6973" b="4485"/>
          <a:stretch/>
        </p:blipFill>
        <p:spPr>
          <a:xfrm>
            <a:off x="1012595" y="1966230"/>
            <a:ext cx="4432273" cy="1644211"/>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50250" y="1696063"/>
            <a:ext cx="0" cy="2160159"/>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F2BB7CB8-2335-4A07-90B8-76DE4E6C370A}"/>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cxnSp>
        <p:nvCxnSpPr>
          <p:cNvPr id="16" name="Straight Connector 15">
            <a:extLst>
              <a:ext uri="{FF2B5EF4-FFF2-40B4-BE49-F238E27FC236}">
                <a16:creationId xmlns:a16="http://schemas.microsoft.com/office/drawing/2014/main" id="{BA0B8490-C9AF-4BB7-980F-1E2D01EBA3B7}"/>
              </a:ext>
            </a:extLst>
          </p:cNvPr>
          <p:cNvCxnSpPr>
            <a:cxnSpLocks/>
          </p:cNvCxnSpPr>
          <p:nvPr userDrawn="1"/>
        </p:nvCxnSpPr>
        <p:spPr>
          <a:xfrm>
            <a:off x="489527" y="5588878"/>
            <a:ext cx="11058238"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190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119856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1"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mj-lt"/>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mj-lt"/>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914400" indent="-225425">
              <a:buClr>
                <a:srgbClr val="BB5D00"/>
              </a:buClr>
              <a:buSzPct val="95000"/>
              <a:defRPr sz="1800">
                <a:latin typeface="+mj-lt"/>
                <a:cs typeface="Arial" panose="020B0604020202020204" pitchFamily="34" charset="0"/>
              </a:defRPr>
            </a:lvl4pPr>
            <a:lvl5pPr marL="1139825" indent="-225425">
              <a:buClr>
                <a:srgbClr val="BB5D00"/>
              </a:buClr>
              <a:buFont typeface="Arial" panose="020B0604020202020204" pitchFamily="34" charset="0"/>
              <a:buChar char="–"/>
              <a:defRPr sz="16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97A209C-879B-4793-A1F6-391624282FE2}"/>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sub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1640828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5"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311508"/>
            <a:ext cx="9680953" cy="532804"/>
          </a:xfrm>
          <a:prstGeom prst="rect">
            <a:avLst/>
          </a:prstGeom>
        </p:spPr>
        <p:txBody>
          <a:bodyPr vert="horz">
            <a:noAutofit/>
          </a:bodyPr>
          <a:lstStyle>
            <a:lvl1pPr>
              <a:lnSpc>
                <a:spcPct val="85000"/>
              </a:lnSpc>
              <a:defRPr sz="2800">
                <a:solidFill>
                  <a:schemeClr val="tx1"/>
                </a:solidFill>
              </a:defRPr>
            </a:lvl1pPr>
          </a:lstStyle>
          <a:p>
            <a:r>
              <a:rPr lang="en-US"/>
              <a:t>Click to edit Master title style Arial Bold</a:t>
            </a:r>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Arial" panose="020B0604020202020204" pitchFamily="34" charset="0"/>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Arial" panose="020B0604020202020204" pitchFamily="34" charset="0"/>
                <a:ea typeface="+mn-ea"/>
                <a:cs typeface="Arial" panose="020B0604020202020204" pitchFamily="34" charset="0"/>
              </a:defRPr>
            </a:lvl3pPr>
            <a:lvl4pPr marL="914400" indent="-225425">
              <a:buClr>
                <a:srgbClr val="BB5D00"/>
              </a:buClr>
              <a:buSzPct val="95000"/>
              <a:defRPr sz="1800">
                <a:latin typeface="Arial" panose="020B0604020202020204" pitchFamily="34" charset="0"/>
                <a:cs typeface="Arial" panose="020B0604020202020204" pitchFamily="34" charset="0"/>
              </a:defRPr>
            </a:lvl4pPr>
            <a:lvl5pPr marL="1200150" indent="-285750">
              <a:buClr>
                <a:srgbClr val="BB5D00"/>
              </a:buClr>
              <a:defRPr lang="en-US" sz="16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Fifth level</a:t>
            </a:r>
          </a:p>
        </p:txBody>
      </p:sp>
      <p:sp>
        <p:nvSpPr>
          <p:cNvPr id="8" name="Subtitle 2">
            <a:extLst>
              <a:ext uri="{FF2B5EF4-FFF2-40B4-BE49-F238E27FC236}">
                <a16:creationId xmlns:a16="http://schemas.microsoft.com/office/drawing/2014/main" id="{DC7805AE-83AC-40B4-88BE-27938D6B0A14}"/>
              </a:ext>
            </a:extLst>
          </p:cNvPr>
          <p:cNvSpPr>
            <a:spLocks noGrp="1"/>
          </p:cNvSpPr>
          <p:nvPr>
            <p:ph type="subTitle" idx="13"/>
          </p:nvPr>
        </p:nvSpPr>
        <p:spPr>
          <a:xfrm>
            <a:off x="781483" y="778995"/>
            <a:ext cx="9680953" cy="311849"/>
          </a:xfrm>
          <a:prstGeom prst="rect">
            <a:avLst/>
          </a:prstGeom>
        </p:spPr>
        <p:txBody>
          <a:bodyPr>
            <a:no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E6AB2AEA-A29E-4142-80F2-FE4929AC6C85}"/>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2812372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123503"/>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659363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9"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defRPr>
            </a:lvl1pPr>
          </a:lstStyle>
          <a:p>
            <a:r>
              <a:rPr lang="en-US"/>
              <a:t>Click to edit Master title style Arial Bold</a:t>
            </a:r>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9192818" y="2882263"/>
            <a:ext cx="2908985" cy="32799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408999" y="4930439"/>
            <a:ext cx="372486"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20070" y="4926247"/>
            <a:ext cx="40511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694431" y="4951440"/>
            <a:ext cx="387623" cy="1206610"/>
          </a:xfrm>
          <a:prstGeom prst="rect">
            <a:avLst/>
          </a:prstGeom>
          <a:gradFill>
            <a:gsLst>
              <a:gs pos="49000">
                <a:schemeClr val="accent2">
                  <a:lumMod val="75000"/>
                </a:schemeClr>
              </a:gs>
              <a:gs pos="0">
                <a:schemeClr val="accent4">
                  <a:lumMod val="40000"/>
                  <a:lumOff val="60000"/>
                </a:schemeClr>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352740" y="4602400"/>
            <a:ext cx="3132533"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281270" y="4938844"/>
            <a:ext cx="357080"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2185798" y="4951439"/>
            <a:ext cx="505741" cy="1206609"/>
          </a:xfrm>
          <a:prstGeom prst="rect">
            <a:avLst/>
          </a:prstGeom>
          <a:gradFill>
            <a:gsLst>
              <a:gs pos="40000">
                <a:srgbClr val="1D88C6"/>
              </a:gs>
              <a:gs pos="0">
                <a:srgbClr val="B5E4F7"/>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1281270" y="1321775"/>
            <a:ext cx="10110835" cy="1200329"/>
          </a:xfrm>
          <a:prstGeom prst="rect">
            <a:avLst/>
          </a:prstGeom>
          <a:noFill/>
        </p:spPr>
        <p:txBody>
          <a:bodyPr wrap="square" rtlCol="0">
            <a:noAutofit/>
          </a:bodyPr>
          <a:lstStyle/>
          <a:p>
            <a:pPr marL="342900" indent="-342900">
              <a:buFont typeface="+mj-lt"/>
              <a:buAutoNum type="arabicPeriod"/>
            </a:pPr>
            <a:r>
              <a:rPr lang="en-US" b="1" u="sng">
                <a:latin typeface="Arial" panose="020B0604020202020204" pitchFamily="34" charset="0"/>
                <a:cs typeface="Arial" panose="020B0604020202020204" pitchFamily="34" charset="0"/>
              </a:rPr>
              <a:t>2023 The Power of Copper </a:t>
            </a:r>
            <a:r>
              <a:rPr lang="en-US">
                <a:latin typeface="Arial" panose="020B0604020202020204" pitchFamily="34" charset="0"/>
                <a:cs typeface="Arial" panose="020B0604020202020204" pitchFamily="34" charset="0"/>
              </a:rPr>
              <a:t>color theme</a:t>
            </a:r>
          </a:p>
          <a:p>
            <a:pPr marL="342900" indent="-342900">
              <a:buFont typeface="+mj-lt"/>
              <a:buAutoNum type="arabicPeriod"/>
            </a:pPr>
            <a:r>
              <a:rPr lang="en-US">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a:latin typeface="Arial" panose="020B0604020202020204" pitchFamily="34" charset="0"/>
                <a:cs typeface="Arial" panose="020B0604020202020204" pitchFamily="34" charset="0"/>
              </a:rPr>
              <a:t>Select Theme Colors</a:t>
            </a:r>
          </a:p>
          <a:p>
            <a:pPr marL="342900" indent="-342900">
              <a:buFont typeface="+mj-lt"/>
              <a:buAutoNum type="arabicPeriod"/>
            </a:pPr>
            <a:r>
              <a:rPr lang="en-US">
                <a:latin typeface="Arial" panose="020B0604020202020204" pitchFamily="34" charset="0"/>
                <a:cs typeface="Arial" panose="020B0604020202020204" pitchFamily="34" charset="0"/>
              </a:rPr>
              <a:t>Under </a:t>
            </a:r>
            <a:r>
              <a:rPr lang="en-US" u="sng">
                <a:latin typeface="Arial" panose="020B0604020202020204" pitchFamily="34" charset="0"/>
                <a:cs typeface="Arial" panose="020B0604020202020204" pitchFamily="34" charset="0"/>
              </a:rPr>
              <a:t>Custom</a:t>
            </a:r>
            <a:r>
              <a:rPr lang="en-US">
                <a:latin typeface="Arial" panose="020B0604020202020204" pitchFamily="34" charset="0"/>
                <a:cs typeface="Arial" panose="020B0604020202020204" pitchFamily="34" charset="0"/>
              </a:rPr>
              <a:t> select 2023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437220" y="2913247"/>
            <a:ext cx="2267559" cy="369332"/>
          </a:xfrm>
          <a:prstGeom prst="rect">
            <a:avLst/>
          </a:prstGeom>
          <a:noFill/>
        </p:spPr>
        <p:txBody>
          <a:bodyPr wrap="square" rtlCol="0">
            <a:noAutofit/>
          </a:bodyPr>
          <a:lstStyle/>
          <a:p>
            <a:r>
              <a:rPr lang="en-US">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4261665" y="2764922"/>
            <a:ext cx="1234146" cy="461665"/>
          </a:xfrm>
          <a:prstGeom prst="rect">
            <a:avLst/>
          </a:prstGeom>
          <a:noFill/>
        </p:spPr>
        <p:txBody>
          <a:bodyPr wrap="square" rtlCol="0">
            <a:noAutofit/>
          </a:bodyPr>
          <a:lstStyle/>
          <a:p>
            <a:r>
              <a:rPr lang="en-US" sz="1200" b="1" i="1">
                <a:solidFill>
                  <a:schemeClr val="tx1"/>
                </a:solidFill>
                <a:latin typeface="Arial" panose="020B0604020202020204" pitchFamily="34" charset="0"/>
                <a:cs typeface="Arial" panose="020B0604020202020204" pitchFamily="34" charset="0"/>
              </a:rPr>
              <a:t>White for dark background</a:t>
            </a:r>
            <a:endParaRPr lang="en-US" sz="1200" b="1" i="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379827" y="3489254"/>
            <a:ext cx="275897" cy="245798"/>
          </a:xfrm>
          <a:prstGeom prst="rect">
            <a:avLst/>
          </a:prstGeom>
          <a:solidFill>
            <a:srgbClr val="E14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1088300" y="3489254"/>
            <a:ext cx="275897"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754257" y="3489254"/>
            <a:ext cx="275897" cy="245798"/>
          </a:xfrm>
          <a:prstGeom prst="rect">
            <a:avLst/>
          </a:prstGeom>
          <a:solidFill>
            <a:srgbClr val="FEC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3005530" y="3489254"/>
            <a:ext cx="275897" cy="245798"/>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5385696" y="348925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3572360" y="348925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4855250" y="3484877"/>
            <a:ext cx="275897"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1281395332"/>
              </p:ext>
            </p:extLst>
          </p:nvPr>
        </p:nvGraphicFramePr>
        <p:xfrm>
          <a:off x="6549001" y="3044858"/>
          <a:ext cx="5231928" cy="3487952"/>
        </p:xfrm>
        <a:graphic>
          <a:graphicData uri="http://schemas.openxmlformats.org/drawingml/2006/chart">
            <c:chart xmlns:c="http://schemas.openxmlformats.org/drawingml/2006/chart" xmlns:r="http://schemas.openxmlformats.org/officeDocument/2006/relationships" r:id="rId6"/>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4176124" y="3477162"/>
            <a:ext cx="275897" cy="24579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218074281"/>
              </p:ext>
            </p:extLst>
          </p:nvPr>
        </p:nvGraphicFramePr>
        <p:xfrm>
          <a:off x="2750712" y="4507242"/>
          <a:ext cx="3553778" cy="2128811"/>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170824" y="3737840"/>
            <a:ext cx="785292" cy="246221"/>
          </a:xfrm>
          <a:prstGeom prst="rect">
            <a:avLst/>
          </a:prstGeom>
          <a:noFill/>
        </p:spPr>
        <p:txBody>
          <a:bodyPr wrap="square" rtlCol="0">
            <a:noAutofit/>
          </a:bodyPr>
          <a:lstStyle/>
          <a:p>
            <a:r>
              <a:rPr lang="en-US" sz="1000"/>
              <a:t>#e04401</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853058" y="3737840"/>
            <a:ext cx="785292" cy="246221"/>
          </a:xfrm>
          <a:prstGeom prst="rect">
            <a:avLst/>
          </a:prstGeom>
          <a:noFill/>
        </p:spPr>
        <p:txBody>
          <a:bodyPr wrap="square" rtlCol="0">
            <a:noAutofit/>
          </a:bodyPr>
          <a:lstStyle/>
          <a:p>
            <a:r>
              <a:rPr lang="en-US" sz="1000"/>
              <a:t>#E18332</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1597806" y="3737840"/>
            <a:ext cx="631902" cy="246221"/>
          </a:xfrm>
          <a:prstGeom prst="rect">
            <a:avLst/>
          </a:prstGeom>
          <a:noFill/>
        </p:spPr>
        <p:txBody>
          <a:bodyPr wrap="square" rtlCol="0">
            <a:noAutofit/>
          </a:bodyPr>
          <a:lstStyle/>
          <a:p>
            <a:r>
              <a:rPr lang="en-US" sz="1000"/>
              <a:t>#ffc743</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2095120" y="3737840"/>
            <a:ext cx="748559" cy="246221"/>
          </a:xfrm>
          <a:prstGeom prst="rect">
            <a:avLst/>
          </a:prstGeom>
          <a:noFill/>
        </p:spPr>
        <p:txBody>
          <a:bodyPr wrap="square" rtlCol="0">
            <a:noAutofit/>
          </a:bodyPr>
          <a:lstStyle/>
          <a:p>
            <a:r>
              <a:rPr lang="en-US" sz="1000"/>
              <a:t>#01BCFF</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2744295" y="3737840"/>
            <a:ext cx="726924" cy="246221"/>
          </a:xfrm>
          <a:prstGeom prst="rect">
            <a:avLst/>
          </a:prstGeom>
          <a:noFill/>
        </p:spPr>
        <p:txBody>
          <a:bodyPr wrap="square" rtlCol="0">
            <a:noAutofit/>
          </a:bodyPr>
          <a:lstStyle/>
          <a:p>
            <a:r>
              <a:rPr lang="en-US" sz="1000"/>
              <a:t>#3676bc</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3336631" y="3737840"/>
            <a:ext cx="785292" cy="246221"/>
          </a:xfrm>
          <a:prstGeom prst="rect">
            <a:avLst/>
          </a:prstGeom>
          <a:noFill/>
        </p:spPr>
        <p:txBody>
          <a:bodyPr wrap="square" rtlCol="0">
            <a:noAutofit/>
          </a:bodyPr>
          <a:lstStyle/>
          <a:p>
            <a:r>
              <a:rPr lang="en-US" sz="100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3944317" y="3737840"/>
            <a:ext cx="785292" cy="246221"/>
          </a:xfrm>
          <a:prstGeom prst="rect">
            <a:avLst/>
          </a:prstGeom>
          <a:noFill/>
        </p:spPr>
        <p:txBody>
          <a:bodyPr wrap="square" rtlCol="0">
            <a:noAutofit/>
          </a:bodyPr>
          <a:lstStyle/>
          <a:p>
            <a:r>
              <a:rPr lang="en-US" sz="100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4610223" y="3737840"/>
            <a:ext cx="748559" cy="246221"/>
          </a:xfrm>
          <a:prstGeom prst="rect">
            <a:avLst/>
          </a:prstGeom>
          <a:noFill/>
        </p:spPr>
        <p:txBody>
          <a:bodyPr wrap="square" rtlCol="0">
            <a:noAutofit/>
          </a:bodyPr>
          <a:lstStyle/>
          <a:p>
            <a:r>
              <a:rPr lang="en-US" sz="1000"/>
              <a:t>#91b54a</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5226923" y="3737840"/>
            <a:ext cx="1001204" cy="246221"/>
          </a:xfrm>
          <a:prstGeom prst="rect">
            <a:avLst/>
          </a:prstGeom>
          <a:noFill/>
        </p:spPr>
        <p:txBody>
          <a:bodyPr wrap="square" rtlCol="0">
            <a:noAutofit/>
          </a:bodyPr>
          <a:lstStyle/>
          <a:p>
            <a:r>
              <a:rPr lang="en-US" sz="1000"/>
              <a:t>#FFFFFF</a:t>
            </a:r>
          </a:p>
        </p:txBody>
      </p:sp>
      <p:sp>
        <p:nvSpPr>
          <p:cNvPr id="48" name="Rectangle 47">
            <a:extLst>
              <a:ext uri="{FF2B5EF4-FFF2-40B4-BE49-F238E27FC236}">
                <a16:creationId xmlns:a16="http://schemas.microsoft.com/office/drawing/2014/main" id="{5C95BC02-9AB6-44DF-8245-7AB48D01CF8C}"/>
              </a:ext>
            </a:extLst>
          </p:cNvPr>
          <p:cNvSpPr/>
          <p:nvPr userDrawn="1"/>
        </p:nvSpPr>
        <p:spPr>
          <a:xfrm>
            <a:off x="2367496" y="3489254"/>
            <a:ext cx="275897"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46" name="Slide Number Placeholder 5">
            <a:extLst>
              <a:ext uri="{FF2B5EF4-FFF2-40B4-BE49-F238E27FC236}">
                <a16:creationId xmlns:a16="http://schemas.microsoft.com/office/drawing/2014/main" id="{5A10E9C0-414C-469A-A1E2-90DFE2AD980E}"/>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2"/>
            </p:custDataLst>
            <p:extLst>
              <p:ext uri="{D42A27DB-BD31-4B8C-83A1-F6EECF244321}">
                <p14:modId xmlns:p14="http://schemas.microsoft.com/office/powerpoint/2010/main" val="3917556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3"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5" name="Slide Number Placeholder 5">
            <a:extLst>
              <a:ext uri="{FF2B5EF4-FFF2-40B4-BE49-F238E27FC236}">
                <a16:creationId xmlns:a16="http://schemas.microsoft.com/office/drawing/2014/main" id="{0DB130FC-0902-442F-B27E-E0E0C3A9D4E8}"/>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06184796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7380EFA-D767-4D4D-9B5D-AEA78FF9A5E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541357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2"/>
            </p:custDataLst>
            <p:extLst>
              <p:ext uri="{D42A27DB-BD31-4B8C-83A1-F6EECF244321}">
                <p14:modId xmlns:p14="http://schemas.microsoft.com/office/powerpoint/2010/main" val="1302022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1"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0" y="1532051"/>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0" y="2355963"/>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781484" y="330605"/>
            <a:ext cx="9680953" cy="705531"/>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a:t>
            </a:r>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781484" y="1504955"/>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781484" y="2328867"/>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buClr>
                <a:srgbClr val="DF572A"/>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9" name="Slide Number Placeholder 5">
            <a:extLst>
              <a:ext uri="{FF2B5EF4-FFF2-40B4-BE49-F238E27FC236}">
                <a16:creationId xmlns:a16="http://schemas.microsoft.com/office/drawing/2014/main" id="{E76B23BA-D9E1-4CB2-8266-2AA5B300D4B7}"/>
              </a:ext>
            </a:extLst>
          </p:cNvPr>
          <p:cNvSpPr>
            <a:spLocks noGrp="1"/>
          </p:cNvSpPr>
          <p:nvPr>
            <p:ph type="sldNum" sz="quarter" idx="15"/>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48335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F489C0-760C-43B7-8C07-A290C7B0B6B9}"/>
              </a:ext>
            </a:extLst>
          </p:cNvPr>
          <p:cNvSpPr/>
          <p:nvPr userDrawn="1"/>
        </p:nvSpPr>
        <p:spPr>
          <a:xfrm>
            <a:off x="0" y="88779"/>
            <a:ext cx="12192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22" name="Straight Connector 21">
            <a:extLst>
              <a:ext uri="{FF2B5EF4-FFF2-40B4-BE49-F238E27FC236}">
                <a16:creationId xmlns:a16="http://schemas.microsoft.com/office/drawing/2014/main" id="{2CBD5A50-C139-4334-B053-C0CA7F56D5A0}"/>
              </a:ext>
            </a:extLst>
          </p:cNvPr>
          <p:cNvCxnSpPr>
            <a:cxnSpLocks/>
          </p:cNvCxnSpPr>
          <p:nvPr userDrawn="1"/>
        </p:nvCxnSpPr>
        <p:spPr>
          <a:xfrm>
            <a:off x="0" y="1113878"/>
            <a:ext cx="12192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785DFB54-9645-49E7-B2BA-E0239DFC9F0A}"/>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12256" t="1225" r="64259" b="44"/>
          <a:stretch/>
        </p:blipFill>
        <p:spPr>
          <a:xfrm rot="16200000">
            <a:off x="5947877" y="-5949704"/>
            <a:ext cx="296247" cy="12192001"/>
          </a:xfrm>
          <a:prstGeom prst="rect">
            <a:avLst/>
          </a:prstGeom>
        </p:spPr>
      </p:pic>
      <p:pic>
        <p:nvPicPr>
          <p:cNvPr id="25" name="Picture 24" descr="Logo&#10;&#10;Description automatically generated">
            <a:extLst>
              <a:ext uri="{FF2B5EF4-FFF2-40B4-BE49-F238E27FC236}">
                <a16:creationId xmlns:a16="http://schemas.microsoft.com/office/drawing/2014/main" id="{BF175280-66CE-4AD0-B28C-A715AB7D6133}"/>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902203" y="15966"/>
            <a:ext cx="2387595" cy="25506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29049C6A-296E-4945-A889-44BC7719BAA7}"/>
              </a:ext>
            </a:extLst>
          </p:cNvPr>
          <p:cNvPicPr>
            <a:picLocks noChangeAspect="1"/>
          </p:cNvPicPr>
          <p:nvPr userDrawn="1"/>
        </p:nvPicPr>
        <p:blipFill>
          <a:blip r:embed="rId21"/>
          <a:stretch>
            <a:fillRect/>
          </a:stretch>
        </p:blipFill>
        <p:spPr>
          <a:xfrm>
            <a:off x="10652616" y="379336"/>
            <a:ext cx="1441338"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8"/>
            </p:custDataLst>
            <p:extLst>
              <p:ext uri="{D42A27DB-BD31-4B8C-83A1-F6EECF244321}">
                <p14:modId xmlns:p14="http://schemas.microsoft.com/office/powerpoint/2010/main" val="3244066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22" imgW="592" imgH="595" progId="TCLayout.ActiveDocument.1">
                  <p:embed/>
                </p:oleObj>
              </mc:Choice>
              <mc:Fallback>
                <p:oleObj name="think-cell Slide" r:id="rId22"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782784" y="6493998"/>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mj-lt"/>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4038600" y="6493998"/>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mj-lt"/>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782784" y="365125"/>
            <a:ext cx="9718961" cy="675389"/>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782784" y="1514479"/>
            <a:ext cx="10515600" cy="4662484"/>
          </a:xfrm>
          <a:prstGeom prst="rect">
            <a:avLst/>
          </a:prstGeom>
        </p:spPr>
        <p:txBody>
          <a:bodyPr vert="horz" lIns="91440" tIns="45720" rIns="91440" bIns="45720" rtlCol="0">
            <a:noAutofit/>
          </a:body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Fourth level</a:t>
            </a:r>
          </a:p>
          <a:p>
            <a:pPr marL="1139825" marR="0" lvl="4" indent="-225425" algn="l" defTabSz="914400"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a:t>Fifth level</a:t>
            </a:r>
          </a:p>
          <a:p>
            <a:pPr marL="1939925" lvl="4" indent="-225425" algn="l" defTabSz="914400" rtl="0" eaLnBrk="1" latinLnBrk="0" hangingPunct="1">
              <a:lnSpc>
                <a:spcPct val="90000"/>
              </a:lnSpc>
              <a:spcBef>
                <a:spcPts val="500"/>
              </a:spcBef>
              <a:buClr>
                <a:srgbClr val="BB5D00"/>
              </a:buClr>
              <a:buFont typeface="Arial" panose="020B0604020202020204" pitchFamily="34" charset="0"/>
              <a:buChar char="•"/>
            </a:pPr>
            <a:endParaRPr lang="en-US"/>
          </a:p>
        </p:txBody>
      </p:sp>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43" r:id="rId3"/>
    <p:sldLayoutId id="2147483707" r:id="rId4"/>
    <p:sldLayoutId id="2147483742" r:id="rId5"/>
    <p:sldLayoutId id="2147483741" r:id="rId6"/>
    <p:sldLayoutId id="2147483709" r:id="rId7"/>
    <p:sldLayoutId id="2147483718" r:id="rId8"/>
    <p:sldLayoutId id="2147483719" r:id="rId9"/>
    <p:sldLayoutId id="2147483725" r:id="rId10"/>
    <p:sldLayoutId id="2147483731" r:id="rId11"/>
    <p:sldLayoutId id="2147483732" r:id="rId12"/>
    <p:sldLayoutId id="2147483744" r:id="rId13"/>
    <p:sldLayoutId id="2147483745" r:id="rId14"/>
    <p:sldLayoutId id="2147483746" r:id="rId15"/>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mj-lt"/>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10000"/>
        <a:buFont typeface="Arial" panose="020B0604020202020204" pitchFamily="34" charset="0"/>
        <a:buChar char="•"/>
        <a:defRPr lang="en-US" sz="2400" b="0" i="0" kern="1200" dirty="0">
          <a:solidFill>
            <a:schemeClr val="tx1"/>
          </a:solidFill>
          <a:latin typeface="+mj-lt"/>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SzPct val="80000"/>
        <a:buFont typeface="Arial" panose="020B0604020202020204" pitchFamily="34" charset="0"/>
        <a:buChar char="•"/>
        <a:defRPr lang="en-US" sz="2000" b="0" i="0" kern="1200" dirty="0">
          <a:solidFill>
            <a:schemeClr val="tx1"/>
          </a:solidFill>
          <a:latin typeface="+mj-lt"/>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mj-lt"/>
          <a:ea typeface="+mn-ea"/>
          <a:cs typeface="Arial" panose="020B0604020202020204" pitchFamily="34" charset="0"/>
        </a:defRPr>
      </a:lvl4pPr>
      <a:lvl5pPr marL="1200150" indent="-285750" algn="l" defTabSz="914400" rtl="0" eaLnBrk="1" latinLnBrk="0" hangingPunct="1">
        <a:lnSpc>
          <a:spcPct val="90000"/>
        </a:lnSpc>
        <a:spcBef>
          <a:spcPts val="500"/>
        </a:spcBef>
        <a:buClr>
          <a:srgbClr val="DF572A"/>
        </a:buClr>
        <a:buFont typeface="Arial" panose="020B0604020202020204" pitchFamily="34" charset="0"/>
        <a:buNone/>
        <a:defRPr lang="en-US" sz="1600" b="0" i="0" kern="1200" dirty="0" smtClean="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oleObject" Target="../embeddings/oleObject15.bin"/></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forms.office.com/r/dF1CRQCBbP" TargetMode="Externa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hyperlink" Target="https://openclipart.org/detail/167549/Kliponious-green-tick"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jpe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oleObject" Target="../embeddings/oleObject14.bin"/></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11BF-8160-44B3-808D-163F9DA17BE4}"/>
              </a:ext>
            </a:extLst>
          </p:cNvPr>
          <p:cNvSpPr>
            <a:spLocks noGrp="1"/>
          </p:cNvSpPr>
          <p:nvPr>
            <p:ph type="ctrTitle"/>
          </p:nvPr>
        </p:nvSpPr>
        <p:spPr/>
        <p:txBody>
          <a:bodyPr/>
          <a:lstStyle/>
          <a:p>
            <a:r>
              <a:rPr lang="en-US">
                <a:cs typeface="Arial"/>
              </a:rPr>
              <a:t>WELCOME </a:t>
            </a:r>
            <a:br>
              <a:rPr lang="en-US">
                <a:cs typeface="Arial"/>
              </a:rPr>
            </a:br>
            <a:r>
              <a:rPr lang="en-US">
                <a:cs typeface="Arial"/>
              </a:rPr>
              <a:t>Contactor Safety Meeting </a:t>
            </a:r>
            <a:endParaRPr lang="en-US"/>
          </a:p>
        </p:txBody>
      </p:sp>
      <p:sp>
        <p:nvSpPr>
          <p:cNvPr id="3" name="Subtitle 2">
            <a:extLst>
              <a:ext uri="{FF2B5EF4-FFF2-40B4-BE49-F238E27FC236}">
                <a16:creationId xmlns:a16="http://schemas.microsoft.com/office/drawing/2014/main" id="{BB534FD6-59A0-4D62-9D99-5B6A4E67A256}"/>
              </a:ext>
            </a:extLst>
          </p:cNvPr>
          <p:cNvSpPr>
            <a:spLocks noGrp="1"/>
          </p:cNvSpPr>
          <p:nvPr>
            <p:ph type="subTitle" idx="1"/>
          </p:nvPr>
        </p:nvSpPr>
        <p:spPr/>
        <p:txBody>
          <a:bodyPr vert="horz" lIns="91440" tIns="45720" rIns="91440" bIns="45720" rtlCol="0" anchor="t">
            <a:noAutofit/>
          </a:bodyPr>
          <a:lstStyle/>
          <a:p>
            <a:r>
              <a:rPr lang="en-US">
                <a:cs typeface="Arial"/>
              </a:rPr>
              <a:t>May</a:t>
            </a:r>
          </a:p>
        </p:txBody>
      </p:sp>
    </p:spTree>
    <p:extLst>
      <p:ext uri="{BB962C8B-B14F-4D97-AF65-F5344CB8AC3E}">
        <p14:creationId xmlns:p14="http://schemas.microsoft.com/office/powerpoint/2010/main" val="3552216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E314-6FD8-463F-8221-FE8C567F0283}"/>
              </a:ext>
            </a:extLst>
          </p:cNvPr>
          <p:cNvSpPr>
            <a:spLocks noGrp="1"/>
          </p:cNvSpPr>
          <p:nvPr>
            <p:ph type="title"/>
          </p:nvPr>
        </p:nvSpPr>
        <p:spPr/>
        <p:txBody>
          <a:bodyPr/>
          <a:lstStyle/>
          <a:p>
            <a:r>
              <a:rPr lang="en-US"/>
              <a:t>All Injuries YTD – Top Event Types</a:t>
            </a:r>
          </a:p>
        </p:txBody>
      </p:sp>
      <p:sp>
        <p:nvSpPr>
          <p:cNvPr id="3" name="Slide Number Placeholder 2">
            <a:extLst>
              <a:ext uri="{FF2B5EF4-FFF2-40B4-BE49-F238E27FC236}">
                <a16:creationId xmlns:a16="http://schemas.microsoft.com/office/drawing/2014/main" id="{E9147871-4D3A-4437-AE90-A921EB150E1F}"/>
              </a:ext>
            </a:extLst>
          </p:cNvPr>
          <p:cNvSpPr>
            <a:spLocks noGrp="1"/>
          </p:cNvSpPr>
          <p:nvPr>
            <p:ph type="sldNum" sz="quarter" idx="12"/>
          </p:nvPr>
        </p:nvSpPr>
        <p:spPr>
          <a:xfrm>
            <a:off x="11593581" y="6498635"/>
            <a:ext cx="598419"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mtClean="0"/>
              <a:pPr/>
              <a:t>10</a:t>
            </a:fld>
            <a:endParaRPr lang="en-US"/>
          </a:p>
        </p:txBody>
      </p:sp>
      <p:graphicFrame>
        <p:nvGraphicFramePr>
          <p:cNvPr id="6" name="Chart 5">
            <a:extLst>
              <a:ext uri="{FF2B5EF4-FFF2-40B4-BE49-F238E27FC236}">
                <a16:creationId xmlns:a16="http://schemas.microsoft.com/office/drawing/2014/main" id="{94072895-AC03-4702-9A71-571A55CC01D5}"/>
              </a:ext>
            </a:extLst>
          </p:cNvPr>
          <p:cNvGraphicFramePr>
            <a:graphicFrameLocks/>
          </p:cNvGraphicFramePr>
          <p:nvPr/>
        </p:nvGraphicFramePr>
        <p:xfrm>
          <a:off x="426720" y="1374797"/>
          <a:ext cx="11338560" cy="5303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4099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FED8-2A23-4FDF-8BDE-9E94D625A917}"/>
              </a:ext>
            </a:extLst>
          </p:cNvPr>
          <p:cNvSpPr>
            <a:spLocks noGrp="1"/>
          </p:cNvSpPr>
          <p:nvPr>
            <p:ph type="title"/>
          </p:nvPr>
        </p:nvSpPr>
        <p:spPr/>
        <p:txBody>
          <a:bodyPr/>
          <a:lstStyle/>
          <a:p>
            <a:r>
              <a:rPr lang="en-US"/>
              <a:t>Insights From Earlier Discussions</a:t>
            </a:r>
          </a:p>
        </p:txBody>
      </p:sp>
      <p:sp>
        <p:nvSpPr>
          <p:cNvPr id="3" name="Slide Number Placeholder 2">
            <a:extLst>
              <a:ext uri="{FF2B5EF4-FFF2-40B4-BE49-F238E27FC236}">
                <a16:creationId xmlns:a16="http://schemas.microsoft.com/office/drawing/2014/main" id="{C03ECA7F-DF44-458D-802D-8F1F15F38D91}"/>
              </a:ext>
            </a:extLst>
          </p:cNvPr>
          <p:cNvSpPr>
            <a:spLocks noGrp="1"/>
          </p:cNvSpPr>
          <p:nvPr>
            <p:ph type="sldNum" sz="quarter" idx="12"/>
          </p:nvPr>
        </p:nvSpPr>
        <p:spPr>
          <a:xfrm>
            <a:off x="11593581" y="6498635"/>
            <a:ext cx="598419"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mtClean="0"/>
              <a:pPr/>
              <a:t>11</a:t>
            </a:fld>
            <a:endParaRPr lang="en-US"/>
          </a:p>
        </p:txBody>
      </p:sp>
      <p:sp>
        <p:nvSpPr>
          <p:cNvPr id="4" name="Content Placeholder 3">
            <a:extLst>
              <a:ext uri="{FF2B5EF4-FFF2-40B4-BE49-F238E27FC236}">
                <a16:creationId xmlns:a16="http://schemas.microsoft.com/office/drawing/2014/main" id="{005FF082-A9CA-41C4-A4CE-7234B23C82C2}"/>
              </a:ext>
            </a:extLst>
          </p:cNvPr>
          <p:cNvSpPr>
            <a:spLocks noGrp="1"/>
          </p:cNvSpPr>
          <p:nvPr>
            <p:ph idx="1"/>
          </p:nvPr>
        </p:nvSpPr>
        <p:spPr>
          <a:xfrm>
            <a:off x="781484" y="1519518"/>
            <a:ext cx="10572316" cy="4976051"/>
          </a:xfrm>
        </p:spPr>
        <p:txBody>
          <a:bodyPr vert="horz" lIns="91440" tIns="45720" rIns="91440" bIns="45720" rtlCol="0" anchor="t">
            <a:noAutofit/>
          </a:bodyPr>
          <a:lstStyle/>
          <a:p>
            <a:r>
              <a:rPr lang="en-US">
                <a:latin typeface="Arial"/>
                <a:cs typeface="Arial"/>
              </a:rPr>
              <a:t>Learning from Pockets of Success</a:t>
            </a:r>
          </a:p>
          <a:p>
            <a:r>
              <a:rPr lang="en-US">
                <a:latin typeface="Arial"/>
                <a:cs typeface="Arial"/>
              </a:rPr>
              <a:t>Red Hat Program / Onboarding</a:t>
            </a:r>
            <a:endParaRPr lang="en-US"/>
          </a:p>
          <a:p>
            <a:pPr lvl="1"/>
            <a:r>
              <a:rPr lang="en-US">
                <a:latin typeface="Arial"/>
                <a:cs typeface="Arial"/>
              </a:rPr>
              <a:t>Intent vs execution at frontline </a:t>
            </a:r>
          </a:p>
          <a:p>
            <a:r>
              <a:rPr lang="en-US">
                <a:latin typeface="Arial"/>
                <a:cs typeface="Arial"/>
              </a:rPr>
              <a:t>Safety Performance scoreboard, making safety performance visible. Promote healthy competition</a:t>
            </a:r>
          </a:p>
          <a:p>
            <a:pPr lvl="1"/>
            <a:r>
              <a:rPr lang="en-US">
                <a:latin typeface="Arial"/>
                <a:cs typeface="Arial"/>
              </a:rPr>
              <a:t>What message does our recognition programs send?</a:t>
            </a:r>
          </a:p>
          <a:p>
            <a:r>
              <a:rPr lang="en-US">
                <a:latin typeface="Arial"/>
                <a:cs typeface="Arial"/>
              </a:rPr>
              <a:t>Repetitive strain – Labor intensive work adds up</a:t>
            </a:r>
          </a:p>
          <a:p>
            <a:pPr lvl="1"/>
            <a:r>
              <a:rPr lang="en-US">
                <a:latin typeface="Arial"/>
                <a:cs typeface="Arial"/>
              </a:rPr>
              <a:t>Encourage crews to plan physical labor</a:t>
            </a:r>
          </a:p>
          <a:p>
            <a:pPr lvl="1"/>
            <a:r>
              <a:rPr lang="en-US">
                <a:latin typeface="Arial"/>
                <a:cs typeface="Arial"/>
              </a:rPr>
              <a:t>Work smarter not harder</a:t>
            </a:r>
          </a:p>
          <a:p>
            <a:pPr lvl="1"/>
            <a:r>
              <a:rPr lang="en-US">
                <a:latin typeface="Arial"/>
                <a:cs typeface="Arial"/>
              </a:rPr>
              <a:t>Explore opportunities with work groups</a:t>
            </a:r>
          </a:p>
          <a:p>
            <a:r>
              <a:rPr lang="en-US">
                <a:latin typeface="Arial"/>
                <a:cs typeface="Arial"/>
              </a:rPr>
              <a:t>Are we executing our current processes effectively?</a:t>
            </a:r>
          </a:p>
          <a:p>
            <a:pPr lvl="1"/>
            <a:r>
              <a:rPr lang="en-US">
                <a:latin typeface="Arial"/>
                <a:cs typeface="Arial"/>
              </a:rPr>
              <a:t>Tailgates, WPE, JSA's, discipline around PPE, etc...</a:t>
            </a:r>
          </a:p>
          <a:p>
            <a:pPr lvl="1"/>
            <a:endParaRPr lang="en-US"/>
          </a:p>
        </p:txBody>
      </p:sp>
    </p:spTree>
    <p:extLst>
      <p:ext uri="{BB962C8B-B14F-4D97-AF65-F5344CB8AC3E}">
        <p14:creationId xmlns:p14="http://schemas.microsoft.com/office/powerpoint/2010/main" val="245014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659D9D2-B950-46E3-B9A3-58F5B7A7B0A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69" name="think-cell Slide" r:id="rId4" imgW="359" imgH="360" progId="TCLayout.ActiveDocument.1">
                  <p:embed/>
                </p:oleObj>
              </mc:Choice>
              <mc:Fallback>
                <p:oleObj name="think-cell Slide" r:id="rId4" imgW="359" imgH="360" progId="TCLayout.ActiveDocument.1">
                  <p:embed/>
                  <p:pic>
                    <p:nvPicPr>
                      <p:cNvPr id="5" name="Object 4" hidden="1">
                        <a:extLst>
                          <a:ext uri="{FF2B5EF4-FFF2-40B4-BE49-F238E27FC236}">
                            <a16:creationId xmlns:a16="http://schemas.microsoft.com/office/drawing/2014/main" id="{F659D9D2-B950-46E3-B9A3-58F5B7A7B0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59F23F-4446-4CF1-A1EC-A0BC7463FC47}"/>
              </a:ext>
            </a:extLst>
          </p:cNvPr>
          <p:cNvSpPr>
            <a:spLocks noGrp="1"/>
          </p:cNvSpPr>
          <p:nvPr>
            <p:ph type="ctrTitle"/>
          </p:nvPr>
        </p:nvSpPr>
        <p:spPr/>
        <p:txBody>
          <a:bodyPr vert="horz"/>
          <a:lstStyle/>
          <a:p>
            <a:r>
              <a:rPr lang="en-US">
                <a:cs typeface="Arial"/>
              </a:rPr>
              <a:t>April Safety Incidents</a:t>
            </a:r>
          </a:p>
        </p:txBody>
      </p:sp>
      <p:pic>
        <p:nvPicPr>
          <p:cNvPr id="4" name="Picture 3">
            <a:extLst>
              <a:ext uri="{FF2B5EF4-FFF2-40B4-BE49-F238E27FC236}">
                <a16:creationId xmlns:a16="http://schemas.microsoft.com/office/drawing/2014/main" id="{E7309C02-5711-4B4A-BA89-83762CEC5F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87570" y="36944"/>
            <a:ext cx="1547409" cy="855188"/>
          </a:xfrm>
          <a:prstGeom prst="rect">
            <a:avLst/>
          </a:prstGeom>
        </p:spPr>
      </p:pic>
    </p:spTree>
    <p:extLst>
      <p:ext uri="{BB962C8B-B14F-4D97-AF65-F5344CB8AC3E}">
        <p14:creationId xmlns:p14="http://schemas.microsoft.com/office/powerpoint/2010/main" val="3258654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E2743-EAF4-4BEC-8175-53C29E3BDABD}"/>
              </a:ext>
            </a:extLst>
          </p:cNvPr>
          <p:cNvSpPr>
            <a:spLocks noGrp="1"/>
          </p:cNvSpPr>
          <p:nvPr>
            <p:ph type="sldNum" sz="quarter" idx="12"/>
          </p:nvPr>
        </p:nvSpPr>
        <p:spPr>
          <a:xfrm>
            <a:off x="11593581" y="6498635"/>
            <a:ext cx="598419"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mtClean="0"/>
              <a:pPr/>
              <a:t>13</a:t>
            </a:fld>
            <a:endParaRPr lang="en-US"/>
          </a:p>
        </p:txBody>
      </p:sp>
      <p:pic>
        <p:nvPicPr>
          <p:cNvPr id="6" name="Content Placeholder 5" descr="A construction site with a bulldozer and a truck&#10;&#10;Description automatically generated with low confidence">
            <a:extLst>
              <a:ext uri="{FF2B5EF4-FFF2-40B4-BE49-F238E27FC236}">
                <a16:creationId xmlns:a16="http://schemas.microsoft.com/office/drawing/2014/main" id="{B38AE2C6-B12C-9DC7-D3F8-64877E3DA30F}"/>
              </a:ext>
            </a:extLst>
          </p:cNvPr>
          <p:cNvPicPr>
            <a:picLocks noGrp="1" noChangeAspect="1"/>
          </p:cNvPicPr>
          <p:nvPr>
            <p:ph idx="1"/>
          </p:nvPr>
        </p:nvPicPr>
        <p:blipFill>
          <a:blip r:embed="rId3"/>
          <a:stretch>
            <a:fillRect/>
          </a:stretch>
        </p:blipFill>
        <p:spPr>
          <a:xfrm>
            <a:off x="5045635" y="1249565"/>
            <a:ext cx="6998759" cy="5249070"/>
          </a:xfrm>
        </p:spPr>
      </p:pic>
      <p:sp>
        <p:nvSpPr>
          <p:cNvPr id="4" name="Title 3">
            <a:extLst>
              <a:ext uri="{FF2B5EF4-FFF2-40B4-BE49-F238E27FC236}">
                <a16:creationId xmlns:a16="http://schemas.microsoft.com/office/drawing/2014/main" id="{1B523461-148F-40B6-8760-240E40785021}"/>
              </a:ext>
            </a:extLst>
          </p:cNvPr>
          <p:cNvSpPr>
            <a:spLocks noGrp="1"/>
          </p:cNvSpPr>
          <p:nvPr>
            <p:ph type="title"/>
          </p:nvPr>
        </p:nvSpPr>
        <p:spPr/>
        <p:txBody>
          <a:bodyPr>
            <a:normAutofit/>
          </a:bodyPr>
          <a:lstStyle/>
          <a:p>
            <a:r>
              <a:rPr lang="en-US">
                <a:cs typeface="Arial"/>
              </a:rPr>
              <a:t>Open Hole - Event Details</a:t>
            </a:r>
            <a:endParaRPr lang="en-US" b="0">
              <a:solidFill>
                <a:srgbClr val="FF0000"/>
              </a:solidFill>
              <a:cs typeface="Arial"/>
            </a:endParaRPr>
          </a:p>
        </p:txBody>
      </p:sp>
      <p:sp>
        <p:nvSpPr>
          <p:cNvPr id="9" name="TextBox 8">
            <a:extLst>
              <a:ext uri="{FF2B5EF4-FFF2-40B4-BE49-F238E27FC236}">
                <a16:creationId xmlns:a16="http://schemas.microsoft.com/office/drawing/2014/main" id="{D75D97DE-F344-C3EF-E116-562D2B8041B5}"/>
              </a:ext>
            </a:extLst>
          </p:cNvPr>
          <p:cNvSpPr txBox="1"/>
          <p:nvPr/>
        </p:nvSpPr>
        <p:spPr>
          <a:xfrm>
            <a:off x="309282" y="1325033"/>
            <a:ext cx="4355851" cy="4770537"/>
          </a:xfrm>
          <a:prstGeom prst="rect">
            <a:avLst/>
          </a:prstGeom>
          <a:noFill/>
        </p:spPr>
        <p:txBody>
          <a:bodyPr wrap="square" lIns="91440" tIns="45720" rIns="91440" bIns="45720" rtlCol="0" anchor="t">
            <a:spAutoFit/>
          </a:bodyPr>
          <a:lstStyle/>
          <a:p>
            <a:r>
              <a:rPr lang="en-US" sz="1600"/>
              <a:t>At approximately 10:30 am supervisor told an equipment operator he had to go to CKC’s mini-yard to grab steel plate to use as a  temporary hole.  </a:t>
            </a:r>
          </a:p>
          <a:p>
            <a:endParaRPr lang="en-US" sz="1600"/>
          </a:p>
          <a:p>
            <a:r>
              <a:rPr lang="en-US" sz="1600"/>
              <a:t>The supervisor gave instructions to stay by the manhole until he got back.  CKC had barricading and caution tape around the area but left one side exposed.  The operator decided to walk over to his work truck 30 yds away to prepare a chain for when the supervisor returned.  The chain would be needed to remove the MH Frame &amp; Cover. </a:t>
            </a:r>
            <a:endParaRPr lang="en-US" sz="1600">
              <a:cs typeface="Arial"/>
            </a:endParaRPr>
          </a:p>
          <a:p>
            <a:endParaRPr lang="en-US" sz="1600"/>
          </a:p>
          <a:p>
            <a:r>
              <a:rPr lang="en-US" sz="1600"/>
              <a:t>While the operator was away getting the chain an FMI Safety officer walked by and notified him that without somebody standing by the manhole there was a potential fall from heights safety violation  </a:t>
            </a:r>
            <a:endParaRPr lang="en-US" sz="1600">
              <a:cs typeface="Arial"/>
            </a:endParaRPr>
          </a:p>
        </p:txBody>
      </p:sp>
      <p:cxnSp>
        <p:nvCxnSpPr>
          <p:cNvPr id="11" name="Straight Arrow Connector 10">
            <a:extLst>
              <a:ext uri="{FF2B5EF4-FFF2-40B4-BE49-F238E27FC236}">
                <a16:creationId xmlns:a16="http://schemas.microsoft.com/office/drawing/2014/main" id="{F1C95393-B27C-8C93-91BF-3C25AAC23F4F}"/>
              </a:ext>
            </a:extLst>
          </p:cNvPr>
          <p:cNvCxnSpPr>
            <a:cxnSpLocks/>
          </p:cNvCxnSpPr>
          <p:nvPr/>
        </p:nvCxnSpPr>
        <p:spPr>
          <a:xfrm flipH="1" flipV="1">
            <a:off x="7843370" y="4151157"/>
            <a:ext cx="1161677" cy="54634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2A5647A-74EE-86F2-6F39-752580F179F6}"/>
              </a:ext>
            </a:extLst>
          </p:cNvPr>
          <p:cNvCxnSpPr>
            <a:cxnSpLocks/>
          </p:cNvCxnSpPr>
          <p:nvPr/>
        </p:nvCxnSpPr>
        <p:spPr>
          <a:xfrm flipH="1">
            <a:off x="8121277" y="3770252"/>
            <a:ext cx="1439582" cy="716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2F8267F-B06B-AA09-EE7B-D87F3E5D49BE}"/>
              </a:ext>
            </a:extLst>
          </p:cNvPr>
          <p:cNvSpPr txBox="1"/>
          <p:nvPr/>
        </p:nvSpPr>
        <p:spPr>
          <a:xfrm>
            <a:off x="9005047" y="4697506"/>
            <a:ext cx="1775012" cy="584775"/>
          </a:xfrm>
          <a:prstGeom prst="rect">
            <a:avLst/>
          </a:prstGeom>
          <a:solidFill>
            <a:schemeClr val="bg1"/>
          </a:solidFill>
        </p:spPr>
        <p:txBody>
          <a:bodyPr wrap="square" rtlCol="0">
            <a:spAutoFit/>
          </a:bodyPr>
          <a:lstStyle/>
          <a:p>
            <a:r>
              <a:rPr lang="en-US" sz="1600"/>
              <a:t>Chain retrieved by Pat</a:t>
            </a:r>
          </a:p>
        </p:txBody>
      </p:sp>
      <p:sp>
        <p:nvSpPr>
          <p:cNvPr id="19" name="TextBox 18">
            <a:extLst>
              <a:ext uri="{FF2B5EF4-FFF2-40B4-BE49-F238E27FC236}">
                <a16:creationId xmlns:a16="http://schemas.microsoft.com/office/drawing/2014/main" id="{F1F92884-7D91-4F7F-4058-9F497DA8EAD8}"/>
              </a:ext>
            </a:extLst>
          </p:cNvPr>
          <p:cNvSpPr txBox="1"/>
          <p:nvPr/>
        </p:nvSpPr>
        <p:spPr>
          <a:xfrm>
            <a:off x="9560859" y="3767744"/>
            <a:ext cx="1245469" cy="338554"/>
          </a:xfrm>
          <a:prstGeom prst="rect">
            <a:avLst/>
          </a:prstGeom>
          <a:solidFill>
            <a:schemeClr val="bg1"/>
          </a:solidFill>
        </p:spPr>
        <p:txBody>
          <a:bodyPr wrap="square" rtlCol="0">
            <a:spAutoFit/>
          </a:bodyPr>
          <a:lstStyle/>
          <a:p>
            <a:r>
              <a:rPr lang="en-US" sz="1600"/>
              <a:t>Open Hole</a:t>
            </a:r>
          </a:p>
        </p:txBody>
      </p:sp>
    </p:spTree>
    <p:extLst>
      <p:ext uri="{BB962C8B-B14F-4D97-AF65-F5344CB8AC3E}">
        <p14:creationId xmlns:p14="http://schemas.microsoft.com/office/powerpoint/2010/main" val="2620780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E2743-EAF4-4BEC-8175-53C29E3BDABD}"/>
              </a:ext>
            </a:extLst>
          </p:cNvPr>
          <p:cNvSpPr>
            <a:spLocks noGrp="1"/>
          </p:cNvSpPr>
          <p:nvPr>
            <p:ph type="sldNum" sz="quarter" idx="12"/>
          </p:nvPr>
        </p:nvSpPr>
        <p:spPr>
          <a:xfrm>
            <a:off x="11593581" y="6498635"/>
            <a:ext cx="598419"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mtClean="0"/>
              <a:pPr/>
              <a:t>14</a:t>
            </a:fld>
            <a:endParaRPr lang="en-US"/>
          </a:p>
        </p:txBody>
      </p:sp>
      <p:pic>
        <p:nvPicPr>
          <p:cNvPr id="6" name="Content Placeholder 5" descr="A picture containing outdoor, ground, playground, barricade&#10;&#10;Description automatically generated">
            <a:extLst>
              <a:ext uri="{FF2B5EF4-FFF2-40B4-BE49-F238E27FC236}">
                <a16:creationId xmlns:a16="http://schemas.microsoft.com/office/drawing/2014/main" id="{80ADA947-2E17-1215-E4DC-84D47B3D3F50}"/>
              </a:ext>
            </a:extLst>
          </p:cNvPr>
          <p:cNvPicPr>
            <a:picLocks noGrp="1" noChangeAspect="1"/>
          </p:cNvPicPr>
          <p:nvPr>
            <p:ph idx="1"/>
          </p:nvPr>
        </p:nvPicPr>
        <p:blipFill>
          <a:blip r:embed="rId3"/>
          <a:stretch>
            <a:fillRect/>
          </a:stretch>
        </p:blipFill>
        <p:spPr>
          <a:xfrm>
            <a:off x="4910421" y="1515005"/>
            <a:ext cx="6474882" cy="4856162"/>
          </a:xfrm>
        </p:spPr>
      </p:pic>
      <p:sp>
        <p:nvSpPr>
          <p:cNvPr id="7" name="TextBox 6">
            <a:extLst>
              <a:ext uri="{FF2B5EF4-FFF2-40B4-BE49-F238E27FC236}">
                <a16:creationId xmlns:a16="http://schemas.microsoft.com/office/drawing/2014/main" id="{CB857914-92C9-36F9-767B-D6D056E66612}"/>
              </a:ext>
            </a:extLst>
          </p:cNvPr>
          <p:cNvSpPr txBox="1"/>
          <p:nvPr/>
        </p:nvSpPr>
        <p:spPr>
          <a:xfrm>
            <a:off x="694267" y="1697567"/>
            <a:ext cx="3513666" cy="2308324"/>
          </a:xfrm>
          <a:prstGeom prst="rect">
            <a:avLst/>
          </a:prstGeom>
          <a:noFill/>
        </p:spPr>
        <p:txBody>
          <a:bodyPr wrap="square" rtlCol="0">
            <a:spAutoFit/>
          </a:bodyPr>
          <a:lstStyle/>
          <a:p>
            <a:r>
              <a:rPr lang="en-US"/>
              <a:t>After supervisor returned the Manhole Frame &amp; Cover was replaced with a temporary steel plate.  </a:t>
            </a:r>
          </a:p>
          <a:p>
            <a:endParaRPr lang="en-US"/>
          </a:p>
          <a:p>
            <a:r>
              <a:rPr lang="en-US"/>
              <a:t>There were three panels installed around the manhole to provide a hard barrier</a:t>
            </a:r>
          </a:p>
        </p:txBody>
      </p:sp>
      <p:sp>
        <p:nvSpPr>
          <p:cNvPr id="5" name="Title 4">
            <a:extLst>
              <a:ext uri="{FF2B5EF4-FFF2-40B4-BE49-F238E27FC236}">
                <a16:creationId xmlns:a16="http://schemas.microsoft.com/office/drawing/2014/main" id="{95E9FF2D-CD38-49A1-A5A9-3333F8F1B0FF}"/>
              </a:ext>
            </a:extLst>
          </p:cNvPr>
          <p:cNvSpPr>
            <a:spLocks noGrp="1"/>
          </p:cNvSpPr>
          <p:nvPr>
            <p:ph type="title"/>
          </p:nvPr>
        </p:nvSpPr>
        <p:spPr/>
        <p:txBody>
          <a:bodyPr/>
          <a:lstStyle/>
          <a:p>
            <a:r>
              <a:rPr lang="en-US"/>
              <a:t>Open Hole - Event Details</a:t>
            </a:r>
            <a:endParaRPr lang="en-US" b="0"/>
          </a:p>
        </p:txBody>
      </p:sp>
    </p:spTree>
    <p:extLst>
      <p:ext uri="{BB962C8B-B14F-4D97-AF65-F5344CB8AC3E}">
        <p14:creationId xmlns:p14="http://schemas.microsoft.com/office/powerpoint/2010/main" val="2321335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31B82A-21C5-4518-A6C9-D330179256A3}"/>
              </a:ext>
            </a:extLst>
          </p:cNvPr>
          <p:cNvSpPr>
            <a:spLocks noGrp="1"/>
          </p:cNvSpPr>
          <p:nvPr>
            <p:ph type="sldNum" sz="quarter" idx="12"/>
          </p:nvPr>
        </p:nvSpPr>
        <p:spPr>
          <a:xfrm>
            <a:off x="11593581" y="6498635"/>
            <a:ext cx="598419"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mtClean="0"/>
              <a:pPr/>
              <a:t>15</a:t>
            </a:fld>
            <a:endParaRPr lang="en-US"/>
          </a:p>
        </p:txBody>
      </p:sp>
      <p:sp>
        <p:nvSpPr>
          <p:cNvPr id="4" name="Title 3">
            <a:extLst>
              <a:ext uri="{FF2B5EF4-FFF2-40B4-BE49-F238E27FC236}">
                <a16:creationId xmlns:a16="http://schemas.microsoft.com/office/drawing/2014/main" id="{28DCFEC7-DD78-41B4-A96D-B8185CDEC87E}"/>
              </a:ext>
            </a:extLst>
          </p:cNvPr>
          <p:cNvSpPr>
            <a:spLocks noGrp="1"/>
          </p:cNvSpPr>
          <p:nvPr>
            <p:ph type="title"/>
          </p:nvPr>
        </p:nvSpPr>
        <p:spPr/>
        <p:txBody>
          <a:bodyPr>
            <a:normAutofit/>
          </a:bodyPr>
          <a:lstStyle/>
          <a:p>
            <a:r>
              <a:rPr lang="en-US">
                <a:cs typeface="Arial"/>
              </a:rPr>
              <a:t>Open Hole - Fatal Risks and Critical Controls</a:t>
            </a:r>
          </a:p>
        </p:txBody>
      </p:sp>
      <p:sp>
        <p:nvSpPr>
          <p:cNvPr id="3" name="TextBox 2">
            <a:extLst>
              <a:ext uri="{FF2B5EF4-FFF2-40B4-BE49-F238E27FC236}">
                <a16:creationId xmlns:a16="http://schemas.microsoft.com/office/drawing/2014/main" id="{D987CFE8-C07E-4AD9-AAB7-84B5A3CB2F33}"/>
              </a:ext>
            </a:extLst>
          </p:cNvPr>
          <p:cNvSpPr txBox="1"/>
          <p:nvPr/>
        </p:nvSpPr>
        <p:spPr>
          <a:xfrm>
            <a:off x="756694" y="1668899"/>
            <a:ext cx="2621902" cy="369332"/>
          </a:xfrm>
          <a:prstGeom prst="rect">
            <a:avLst/>
          </a:prstGeom>
          <a:noFill/>
        </p:spPr>
        <p:txBody>
          <a:bodyPr wrap="square" lIns="91440" tIns="45720" rIns="91440" bIns="45720" rtlCol="0" anchor="t">
            <a:spAutoFit/>
          </a:bodyPr>
          <a:lstStyle/>
          <a:p>
            <a:pPr algn="ctr"/>
            <a:r>
              <a:rPr lang="en-US" b="1"/>
              <a:t>Fatal Risks</a:t>
            </a:r>
          </a:p>
        </p:txBody>
      </p:sp>
      <p:graphicFrame>
        <p:nvGraphicFramePr>
          <p:cNvPr id="5" name="Table 4">
            <a:extLst>
              <a:ext uri="{FF2B5EF4-FFF2-40B4-BE49-F238E27FC236}">
                <a16:creationId xmlns:a16="http://schemas.microsoft.com/office/drawing/2014/main" id="{3981CABF-0FA0-4F48-A550-ECC6780B5A19}"/>
              </a:ext>
            </a:extLst>
          </p:cNvPr>
          <p:cNvGraphicFramePr>
            <a:graphicFrameLocks noGrp="1"/>
          </p:cNvGraphicFramePr>
          <p:nvPr>
            <p:extLst>
              <p:ext uri="{D42A27DB-BD31-4B8C-83A1-F6EECF244321}">
                <p14:modId xmlns:p14="http://schemas.microsoft.com/office/powerpoint/2010/main" val="2117463441"/>
              </p:ext>
            </p:extLst>
          </p:nvPr>
        </p:nvGraphicFramePr>
        <p:xfrm>
          <a:off x="577103" y="2126971"/>
          <a:ext cx="3200400" cy="4114798"/>
        </p:xfrm>
        <a:graphic>
          <a:graphicData uri="http://schemas.openxmlformats.org/drawingml/2006/table">
            <a:tbl>
              <a:tblPr>
                <a:tableStyleId>{5C22544A-7EE6-4342-B048-85BDC9FD1C3A}</a:tableStyleId>
              </a:tblPr>
              <a:tblGrid>
                <a:gridCol w="3200400">
                  <a:extLst>
                    <a:ext uri="{9D8B030D-6E8A-4147-A177-3AD203B41FA5}">
                      <a16:colId xmlns:a16="http://schemas.microsoft.com/office/drawing/2014/main" val="788873653"/>
                    </a:ext>
                  </a:extLst>
                </a:gridCol>
              </a:tblGrid>
              <a:tr h="642937">
                <a:tc>
                  <a:txBody>
                    <a:bodyPr/>
                    <a:lstStyle/>
                    <a:p>
                      <a:pPr algn="ctr" fontAlgn="ctr"/>
                      <a:r>
                        <a:rPr lang="en-US" sz="2000" u="none" strike="noStrike">
                          <a:effectLst/>
                        </a:rPr>
                        <a:t>Leading Edge /Open Hole Protection</a:t>
                      </a:r>
                      <a:endParaRPr lang="en-US" sz="2000" b="1" i="0" u="none" strike="noStrike">
                        <a:solidFill>
                          <a:srgbClr val="FFFFFF"/>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897389404"/>
                  </a:ext>
                </a:extLst>
              </a:tr>
              <a:tr h="996553">
                <a:tc>
                  <a:txBody>
                    <a:bodyPr/>
                    <a:lstStyle/>
                    <a:p>
                      <a:pPr algn="ctr" fontAlgn="ctr"/>
                      <a:r>
                        <a:rPr lang="en-US" sz="1400" u="none" strike="noStrike">
                          <a:effectLst/>
                        </a:rPr>
                        <a:t>Is installed edge protection adequate to prevent falls? Note: Includes railings, horizontal lifelines, rat lines, etc.</a:t>
                      </a:r>
                      <a:endParaRPr lang="en-US" sz="14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2134926042"/>
                  </a:ext>
                </a:extLst>
              </a:tr>
              <a:tr h="1478755">
                <a:tc>
                  <a:txBody>
                    <a:bodyPr/>
                    <a:lstStyle/>
                    <a:p>
                      <a:pPr algn="ctr" fontAlgn="ctr"/>
                      <a:r>
                        <a:rPr lang="en-US" sz="1400" u="none" strike="noStrike">
                          <a:effectLst/>
                        </a:rPr>
                        <a:t>Am I adequately protected from falling into of off of all openings or leading edges i.e. using barricades, guards or other fall prevention/protection?</a:t>
                      </a:r>
                      <a:endParaRPr lang="en-US" sz="14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53174188"/>
                  </a:ext>
                </a:extLst>
              </a:tr>
              <a:tr h="996553">
                <a:tc>
                  <a:txBody>
                    <a:bodyPr/>
                    <a:lstStyle/>
                    <a:p>
                      <a:pPr algn="ctr" fontAlgn="ctr"/>
                      <a:r>
                        <a:rPr lang="en-US" sz="1400" u="none" strike="noStrike">
                          <a:effectLst/>
                        </a:rPr>
                        <a:t>Have I inspected the edge protection devices to ensure they are maintained and in good working order?</a:t>
                      </a:r>
                      <a:endParaRPr lang="en-US" sz="14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678484178"/>
                  </a:ext>
                </a:extLst>
              </a:tr>
            </a:tbl>
          </a:graphicData>
        </a:graphic>
      </p:graphicFrame>
      <p:sp>
        <p:nvSpPr>
          <p:cNvPr id="6" name="TextBox 5">
            <a:extLst>
              <a:ext uri="{FF2B5EF4-FFF2-40B4-BE49-F238E27FC236}">
                <a16:creationId xmlns:a16="http://schemas.microsoft.com/office/drawing/2014/main" id="{E25C4A97-E927-4238-991F-73C8910ED27E}"/>
              </a:ext>
            </a:extLst>
          </p:cNvPr>
          <p:cNvSpPr txBox="1"/>
          <p:nvPr/>
        </p:nvSpPr>
        <p:spPr>
          <a:xfrm>
            <a:off x="5340747" y="1668899"/>
            <a:ext cx="1510302" cy="369332"/>
          </a:xfrm>
          <a:prstGeom prst="rect">
            <a:avLst/>
          </a:prstGeom>
          <a:noFill/>
        </p:spPr>
        <p:txBody>
          <a:bodyPr wrap="square" lIns="91440" tIns="45720" rIns="91440" bIns="45720" rtlCol="0" anchor="t">
            <a:spAutoFit/>
          </a:bodyPr>
          <a:lstStyle/>
          <a:p>
            <a:pPr algn="ctr"/>
            <a:r>
              <a:rPr lang="en-US" b="1"/>
              <a:t>Learnings</a:t>
            </a:r>
          </a:p>
        </p:txBody>
      </p:sp>
      <p:graphicFrame>
        <p:nvGraphicFramePr>
          <p:cNvPr id="8" name="Table 7">
            <a:extLst>
              <a:ext uri="{FF2B5EF4-FFF2-40B4-BE49-F238E27FC236}">
                <a16:creationId xmlns:a16="http://schemas.microsoft.com/office/drawing/2014/main" id="{7C3A493C-DD31-4670-9B94-2C67BE04B9FF}"/>
              </a:ext>
            </a:extLst>
          </p:cNvPr>
          <p:cNvGraphicFramePr>
            <a:graphicFrameLocks noGrp="1"/>
          </p:cNvGraphicFramePr>
          <p:nvPr>
            <p:extLst>
              <p:ext uri="{D42A27DB-BD31-4B8C-83A1-F6EECF244321}">
                <p14:modId xmlns:p14="http://schemas.microsoft.com/office/powerpoint/2010/main" val="721878109"/>
              </p:ext>
            </p:extLst>
          </p:nvPr>
        </p:nvGraphicFramePr>
        <p:xfrm>
          <a:off x="4314951" y="2135935"/>
          <a:ext cx="3200400" cy="4114798"/>
        </p:xfrm>
        <a:graphic>
          <a:graphicData uri="http://schemas.openxmlformats.org/drawingml/2006/table">
            <a:tbl>
              <a:tblPr>
                <a:tableStyleId>{5C22544A-7EE6-4342-B048-85BDC9FD1C3A}</a:tableStyleId>
              </a:tblPr>
              <a:tblGrid>
                <a:gridCol w="3200400">
                  <a:extLst>
                    <a:ext uri="{9D8B030D-6E8A-4147-A177-3AD203B41FA5}">
                      <a16:colId xmlns:a16="http://schemas.microsoft.com/office/drawing/2014/main" val="385664331"/>
                    </a:ext>
                  </a:extLst>
                </a:gridCol>
              </a:tblGrid>
              <a:tr h="1110310">
                <a:tc>
                  <a:txBody>
                    <a:bodyPr/>
                    <a:lstStyle/>
                    <a:p>
                      <a:pPr algn="ctr" fontAlgn="ctr"/>
                      <a:r>
                        <a:rPr lang="en-US" sz="1400" u="none" strike="noStrike">
                          <a:effectLst/>
                        </a:rPr>
                        <a:t> Manholes vary in depth from 2 feet to 8 plus.  (routine practices).</a:t>
                      </a:r>
                      <a:endParaRPr lang="en-US" sz="14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622546326"/>
                  </a:ext>
                </a:extLst>
              </a:tr>
              <a:tr h="1567169">
                <a:tc>
                  <a:txBody>
                    <a:bodyPr/>
                    <a:lstStyle/>
                    <a:p>
                      <a:pPr algn="ctr" fontAlgn="ctr"/>
                      <a:r>
                        <a:rPr lang="en-US" sz="1400" u="none" strike="noStrike">
                          <a:effectLst/>
                        </a:rPr>
                        <a:t>The Risk assessment from one side parking lot did not consider the hazard for another area of the parking lot.  (did not include manhole removal.) </a:t>
                      </a:r>
                      <a:endParaRPr lang="en-US" sz="14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3136686"/>
                  </a:ext>
                </a:extLst>
              </a:tr>
              <a:tr h="775097">
                <a:tc>
                  <a:txBody>
                    <a:bodyPr/>
                    <a:lstStyle/>
                    <a:p>
                      <a:pPr algn="ctr" fontAlgn="ctr"/>
                      <a:r>
                        <a:rPr lang="en-US" sz="1400" b="0" i="0" u="none" strike="noStrike">
                          <a:solidFill>
                            <a:srgbClr val="000000"/>
                          </a:solidFill>
                          <a:effectLst/>
                          <a:latin typeface="Tahoma" panose="020B0604030504040204" pitchFamily="34" charset="0"/>
                        </a:rPr>
                        <a:t>Do not place yourself in line of fire while correcting an identified hazard</a:t>
                      </a:r>
                    </a:p>
                  </a:txBody>
                  <a:tcPr marL="9525" marR="9525" marT="9525" marB="0" anchor="ctr"/>
                </a:tc>
                <a:extLst>
                  <a:ext uri="{0D108BD9-81ED-4DB2-BD59-A6C34878D82A}">
                    <a16:rowId xmlns:a16="http://schemas.microsoft.com/office/drawing/2014/main" val="524066686"/>
                  </a:ext>
                </a:extLst>
              </a:tr>
              <a:tr h="662222">
                <a:tc>
                  <a:txBody>
                    <a:bodyPr/>
                    <a:lstStyle/>
                    <a:p>
                      <a:pPr algn="ctr" fontAlgn="ctr"/>
                      <a:r>
                        <a:rPr lang="en-US" sz="1400" b="0" i="0" u="none" strike="noStrike">
                          <a:solidFill>
                            <a:srgbClr val="000000"/>
                          </a:solidFill>
                          <a:effectLst/>
                          <a:latin typeface="Tahoma" panose="020B0604030504040204" pitchFamily="34" charset="0"/>
                        </a:rPr>
                        <a:t>Check for understanding</a:t>
                      </a:r>
                    </a:p>
                  </a:txBody>
                  <a:tcPr marL="9525" marR="9525" marT="9525" marB="0" anchor="ctr"/>
                </a:tc>
                <a:extLst>
                  <a:ext uri="{0D108BD9-81ED-4DB2-BD59-A6C34878D82A}">
                    <a16:rowId xmlns:a16="http://schemas.microsoft.com/office/drawing/2014/main" val="2172221465"/>
                  </a:ext>
                </a:extLst>
              </a:tr>
            </a:tbl>
          </a:graphicData>
        </a:graphic>
      </p:graphicFrame>
      <p:graphicFrame>
        <p:nvGraphicFramePr>
          <p:cNvPr id="10" name="Table 9">
            <a:extLst>
              <a:ext uri="{FF2B5EF4-FFF2-40B4-BE49-F238E27FC236}">
                <a16:creationId xmlns:a16="http://schemas.microsoft.com/office/drawing/2014/main" id="{10643328-651F-44BF-895C-5667866BA46F}"/>
              </a:ext>
            </a:extLst>
          </p:cNvPr>
          <p:cNvGraphicFramePr>
            <a:graphicFrameLocks noGrp="1"/>
          </p:cNvGraphicFramePr>
          <p:nvPr>
            <p:extLst>
              <p:ext uri="{D42A27DB-BD31-4B8C-83A1-F6EECF244321}">
                <p14:modId xmlns:p14="http://schemas.microsoft.com/office/powerpoint/2010/main" val="4222662978"/>
              </p:ext>
            </p:extLst>
          </p:nvPr>
        </p:nvGraphicFramePr>
        <p:xfrm>
          <a:off x="8163846" y="2153863"/>
          <a:ext cx="3200400" cy="4114799"/>
        </p:xfrm>
        <a:graphic>
          <a:graphicData uri="http://schemas.openxmlformats.org/drawingml/2006/table">
            <a:tbl>
              <a:tblPr>
                <a:tableStyleId>{5C22544A-7EE6-4342-B048-85BDC9FD1C3A}</a:tableStyleId>
              </a:tblPr>
              <a:tblGrid>
                <a:gridCol w="3200400">
                  <a:extLst>
                    <a:ext uri="{9D8B030D-6E8A-4147-A177-3AD203B41FA5}">
                      <a16:colId xmlns:a16="http://schemas.microsoft.com/office/drawing/2014/main" val="680443324"/>
                    </a:ext>
                  </a:extLst>
                </a:gridCol>
              </a:tblGrid>
              <a:tr h="928827">
                <a:tc>
                  <a:txBody>
                    <a:bodyPr/>
                    <a:lstStyle/>
                    <a:p>
                      <a:pPr algn="ctr" fontAlgn="ctr"/>
                      <a:r>
                        <a:rPr lang="en-US" sz="1400" u="none" strike="noStrike">
                          <a:effectLst/>
                        </a:rPr>
                        <a:t>Immediate: Proper barricading </a:t>
                      </a:r>
                      <a:endParaRPr lang="en-US" sz="14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3479084933"/>
                  </a:ext>
                </a:extLst>
              </a:tr>
              <a:tr h="928827">
                <a:tc>
                  <a:txBody>
                    <a:bodyPr/>
                    <a:lstStyle/>
                    <a:p>
                      <a:pPr algn="ctr" fontAlgn="ctr"/>
                      <a:r>
                        <a:rPr lang="en-US" sz="1400" u="none" strike="noStrike">
                          <a:effectLst/>
                        </a:rPr>
                        <a:t>Set up Risk Assessment Process.  Follow up with audits by Owner.</a:t>
                      </a:r>
                      <a:endParaRPr lang="en-US" sz="14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724733544"/>
                  </a:ext>
                </a:extLst>
              </a:tr>
              <a:tr h="878886">
                <a:tc>
                  <a:txBody>
                    <a:bodyPr/>
                    <a:lstStyle/>
                    <a:p>
                      <a:pPr algn="ctr" fontAlgn="ctr"/>
                      <a:r>
                        <a:rPr lang="en-US" sz="1400" u="none" strike="noStrike">
                          <a:effectLst/>
                        </a:rPr>
                        <a:t>Conduct FRM review </a:t>
                      </a:r>
                      <a:endParaRPr lang="en-US" sz="14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775165986"/>
                  </a:ext>
                </a:extLst>
              </a:tr>
              <a:tr h="1378259">
                <a:tc>
                  <a:txBody>
                    <a:bodyPr/>
                    <a:lstStyle/>
                    <a:p>
                      <a:pPr algn="ctr" fontAlgn="ctr"/>
                      <a:r>
                        <a:rPr lang="en-US" sz="1400" u="none" strike="noStrike">
                          <a:effectLst/>
                        </a:rPr>
                        <a:t>Develop plan work processes to review prints- and create work plans commensurate to hazards </a:t>
                      </a:r>
                      <a:endParaRPr lang="en-US" sz="14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3191049081"/>
                  </a:ext>
                </a:extLst>
              </a:tr>
            </a:tbl>
          </a:graphicData>
        </a:graphic>
      </p:graphicFrame>
      <p:sp>
        <p:nvSpPr>
          <p:cNvPr id="7" name="TextBox 6">
            <a:extLst>
              <a:ext uri="{FF2B5EF4-FFF2-40B4-BE49-F238E27FC236}">
                <a16:creationId xmlns:a16="http://schemas.microsoft.com/office/drawing/2014/main" id="{329546FE-114C-74A5-B4D3-6C0A0F228A71}"/>
              </a:ext>
            </a:extLst>
          </p:cNvPr>
          <p:cNvSpPr txBox="1"/>
          <p:nvPr/>
        </p:nvSpPr>
        <p:spPr>
          <a:xfrm>
            <a:off x="9025241" y="1668899"/>
            <a:ext cx="1510302" cy="369332"/>
          </a:xfrm>
          <a:prstGeom prst="rect">
            <a:avLst/>
          </a:prstGeom>
          <a:noFill/>
        </p:spPr>
        <p:txBody>
          <a:bodyPr wrap="square" lIns="91440" tIns="45720" rIns="91440" bIns="45720" rtlCol="0" anchor="t">
            <a:spAutoFit/>
          </a:bodyPr>
          <a:lstStyle/>
          <a:p>
            <a:pPr algn="ctr"/>
            <a:r>
              <a:rPr lang="en-US" b="1"/>
              <a:t>Actions</a:t>
            </a:r>
          </a:p>
        </p:txBody>
      </p:sp>
    </p:spTree>
    <p:extLst>
      <p:ext uri="{BB962C8B-B14F-4D97-AF65-F5344CB8AC3E}">
        <p14:creationId xmlns:p14="http://schemas.microsoft.com/office/powerpoint/2010/main" val="3724612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9A5B-5BDE-4AD9-B8AC-7858B9FC90EA}"/>
              </a:ext>
            </a:extLst>
          </p:cNvPr>
          <p:cNvSpPr>
            <a:spLocks noGrp="1"/>
          </p:cNvSpPr>
          <p:nvPr>
            <p:ph type="title"/>
          </p:nvPr>
        </p:nvSpPr>
        <p:spPr/>
        <p:txBody>
          <a:bodyPr/>
          <a:lstStyle/>
          <a:p>
            <a:r>
              <a:rPr lang="en-US"/>
              <a:t>EMPIRE -  </a:t>
            </a:r>
          </a:p>
        </p:txBody>
      </p:sp>
      <p:sp>
        <p:nvSpPr>
          <p:cNvPr id="4" name="Subtitle 3">
            <a:extLst>
              <a:ext uri="{FF2B5EF4-FFF2-40B4-BE49-F238E27FC236}">
                <a16:creationId xmlns:a16="http://schemas.microsoft.com/office/drawing/2014/main" id="{1C12BA68-14E4-441F-85AF-6324CF6DFBA3}"/>
              </a:ext>
            </a:extLst>
          </p:cNvPr>
          <p:cNvSpPr>
            <a:spLocks noGrp="1"/>
          </p:cNvSpPr>
          <p:nvPr>
            <p:ph type="subTitle" idx="13"/>
          </p:nvPr>
        </p:nvSpPr>
        <p:spPr/>
        <p:txBody>
          <a:bodyPr/>
          <a:lstStyle/>
          <a:p>
            <a:endParaRPr lang="en-US"/>
          </a:p>
        </p:txBody>
      </p:sp>
      <p:sp>
        <p:nvSpPr>
          <p:cNvPr id="5" name="Slide Number Placeholder 4">
            <a:extLst>
              <a:ext uri="{FF2B5EF4-FFF2-40B4-BE49-F238E27FC236}">
                <a16:creationId xmlns:a16="http://schemas.microsoft.com/office/drawing/2014/main" id="{E1D3D6DF-FDC7-48E5-A79F-AE39624ADEF3}"/>
              </a:ext>
            </a:extLst>
          </p:cNvPr>
          <p:cNvSpPr>
            <a:spLocks noGrp="1"/>
          </p:cNvSpPr>
          <p:nvPr>
            <p:ph type="sldNum" sz="quarter" idx="4"/>
          </p:nvPr>
        </p:nvSpPr>
        <p:spPr/>
        <p:txBody>
          <a:bodyPr/>
          <a:lstStyle/>
          <a:p>
            <a:fld id="{B5EB69C0-7537-C24C-BC67-8B5F238D9475}" type="slidenum">
              <a:rPr lang="en-US" smtClean="0"/>
              <a:pPr/>
              <a:t>16</a:t>
            </a:fld>
            <a:endParaRPr lang="en-US"/>
          </a:p>
        </p:txBody>
      </p:sp>
      <p:pic>
        <p:nvPicPr>
          <p:cNvPr id="7" name="Picture 6">
            <a:extLst>
              <a:ext uri="{FF2B5EF4-FFF2-40B4-BE49-F238E27FC236}">
                <a16:creationId xmlns:a16="http://schemas.microsoft.com/office/drawing/2014/main" id="{5ADADFD3-8529-4BE7-B3A5-830B1ED71AD6}"/>
              </a:ext>
            </a:extLst>
          </p:cNvPr>
          <p:cNvPicPr>
            <a:picLocks noChangeAspect="1"/>
          </p:cNvPicPr>
          <p:nvPr/>
        </p:nvPicPr>
        <p:blipFill>
          <a:blip r:embed="rId2"/>
          <a:stretch>
            <a:fillRect/>
          </a:stretch>
        </p:blipFill>
        <p:spPr>
          <a:xfrm>
            <a:off x="960709" y="1454046"/>
            <a:ext cx="3621049" cy="4069676"/>
          </a:xfrm>
          <a:prstGeom prst="rect">
            <a:avLst/>
          </a:prstGeom>
        </p:spPr>
      </p:pic>
      <p:pic>
        <p:nvPicPr>
          <p:cNvPr id="9" name="Picture 8">
            <a:extLst>
              <a:ext uri="{FF2B5EF4-FFF2-40B4-BE49-F238E27FC236}">
                <a16:creationId xmlns:a16="http://schemas.microsoft.com/office/drawing/2014/main" id="{3FEC67F2-EE47-41D7-9113-048865BF466A}"/>
              </a:ext>
            </a:extLst>
          </p:cNvPr>
          <p:cNvPicPr>
            <a:picLocks noChangeAspect="1"/>
          </p:cNvPicPr>
          <p:nvPr/>
        </p:nvPicPr>
        <p:blipFill>
          <a:blip r:embed="rId3"/>
          <a:stretch>
            <a:fillRect/>
          </a:stretch>
        </p:blipFill>
        <p:spPr>
          <a:xfrm>
            <a:off x="5875987" y="1329723"/>
            <a:ext cx="3577222" cy="4749282"/>
          </a:xfrm>
          <a:prstGeom prst="rect">
            <a:avLst/>
          </a:prstGeom>
          <a:ln w="12700">
            <a:solidFill>
              <a:schemeClr val="tx1"/>
            </a:solidFill>
          </a:ln>
        </p:spPr>
      </p:pic>
      <p:sp>
        <p:nvSpPr>
          <p:cNvPr id="10" name="TextBox 9">
            <a:extLst>
              <a:ext uri="{FF2B5EF4-FFF2-40B4-BE49-F238E27FC236}">
                <a16:creationId xmlns:a16="http://schemas.microsoft.com/office/drawing/2014/main" id="{BFC72483-14A8-44C5-89A3-B71DB3480616}"/>
              </a:ext>
            </a:extLst>
          </p:cNvPr>
          <p:cNvSpPr txBox="1"/>
          <p:nvPr/>
        </p:nvSpPr>
        <p:spPr>
          <a:xfrm>
            <a:off x="9554547" y="1754155"/>
            <a:ext cx="2258008" cy="2308324"/>
          </a:xfrm>
          <a:prstGeom prst="rect">
            <a:avLst/>
          </a:prstGeom>
          <a:noFill/>
        </p:spPr>
        <p:txBody>
          <a:bodyPr wrap="square" rtlCol="0">
            <a:spAutoFit/>
          </a:bodyPr>
          <a:lstStyle/>
          <a:p>
            <a:r>
              <a:rPr lang="en-US"/>
              <a:t>4-26-23</a:t>
            </a:r>
          </a:p>
          <a:p>
            <a:endParaRPr lang="en-US"/>
          </a:p>
          <a:p>
            <a:r>
              <a:rPr lang="en-US"/>
              <a:t>Installing belts on a 4100 shovel</a:t>
            </a:r>
          </a:p>
          <a:p>
            <a:endParaRPr lang="en-US"/>
          </a:p>
          <a:p>
            <a:endParaRPr lang="en-US"/>
          </a:p>
          <a:p>
            <a:endParaRPr lang="en-US"/>
          </a:p>
          <a:p>
            <a:endParaRPr lang="en-US"/>
          </a:p>
        </p:txBody>
      </p:sp>
      <p:sp>
        <p:nvSpPr>
          <p:cNvPr id="11" name="TextBox 10">
            <a:extLst>
              <a:ext uri="{FF2B5EF4-FFF2-40B4-BE49-F238E27FC236}">
                <a16:creationId xmlns:a16="http://schemas.microsoft.com/office/drawing/2014/main" id="{06E158B9-A362-44AD-8B50-52ECFFB6FB86}"/>
              </a:ext>
            </a:extLst>
          </p:cNvPr>
          <p:cNvSpPr txBox="1"/>
          <p:nvPr/>
        </p:nvSpPr>
        <p:spPr>
          <a:xfrm>
            <a:off x="587829" y="5943600"/>
            <a:ext cx="4338734" cy="369332"/>
          </a:xfrm>
          <a:prstGeom prst="rect">
            <a:avLst/>
          </a:prstGeom>
          <a:noFill/>
        </p:spPr>
        <p:txBody>
          <a:bodyPr wrap="square" rtlCol="0">
            <a:spAutoFit/>
          </a:bodyPr>
          <a:lstStyle/>
          <a:p>
            <a:pPr algn="ctr"/>
            <a:r>
              <a:rPr lang="en-US"/>
              <a:t>Utility Knife Event</a:t>
            </a:r>
          </a:p>
        </p:txBody>
      </p:sp>
    </p:spTree>
    <p:extLst>
      <p:ext uri="{BB962C8B-B14F-4D97-AF65-F5344CB8AC3E}">
        <p14:creationId xmlns:p14="http://schemas.microsoft.com/office/powerpoint/2010/main" val="329985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42F24-2B50-450C-B8D4-569FA409148F}"/>
              </a:ext>
            </a:extLst>
          </p:cNvPr>
          <p:cNvSpPr>
            <a:spLocks noGrp="1"/>
          </p:cNvSpPr>
          <p:nvPr>
            <p:ph type="ctrTitle"/>
          </p:nvPr>
        </p:nvSpPr>
        <p:spPr/>
        <p:txBody>
          <a:bodyPr/>
          <a:lstStyle/>
          <a:p>
            <a:r>
              <a:rPr lang="en-US">
                <a:cs typeface="Arial"/>
              </a:rPr>
              <a:t>April/May</a:t>
            </a:r>
            <a:br>
              <a:rPr lang="en-US">
                <a:cs typeface="Arial"/>
              </a:rPr>
            </a:br>
            <a:r>
              <a:rPr lang="en-US">
                <a:cs typeface="Arial"/>
              </a:rPr>
              <a:t> </a:t>
            </a:r>
            <a:br>
              <a:rPr lang="en-US">
                <a:cs typeface="Arial"/>
              </a:rPr>
            </a:br>
            <a:r>
              <a:rPr lang="en-US">
                <a:cs typeface="Arial"/>
              </a:rPr>
              <a:t>Recognition</a:t>
            </a:r>
            <a:endParaRPr lang="en-US"/>
          </a:p>
        </p:txBody>
      </p:sp>
      <p:sp>
        <p:nvSpPr>
          <p:cNvPr id="3" name="Slide Number Placeholder 2">
            <a:extLst>
              <a:ext uri="{FF2B5EF4-FFF2-40B4-BE49-F238E27FC236}">
                <a16:creationId xmlns:a16="http://schemas.microsoft.com/office/drawing/2014/main" id="{B8702D47-A666-4455-B59D-F7C96865E930}"/>
              </a:ext>
            </a:extLst>
          </p:cNvPr>
          <p:cNvSpPr>
            <a:spLocks noGrp="1"/>
          </p:cNvSpPr>
          <p:nvPr>
            <p:ph type="sldNum" sz="quarter" idx="4"/>
          </p:nvPr>
        </p:nvSpPr>
        <p:spPr/>
        <p:txBody>
          <a:bodyPr/>
          <a:lstStyle/>
          <a:p>
            <a:fld id="{B5EB69C0-7537-C24C-BC67-8B5F238D9475}" type="slidenum">
              <a:rPr lang="en-US" smtClean="0"/>
              <a:pPr/>
              <a:t>17</a:t>
            </a:fld>
            <a:endParaRPr lang="en-US"/>
          </a:p>
        </p:txBody>
      </p:sp>
    </p:spTree>
    <p:extLst>
      <p:ext uri="{BB962C8B-B14F-4D97-AF65-F5344CB8AC3E}">
        <p14:creationId xmlns:p14="http://schemas.microsoft.com/office/powerpoint/2010/main" val="2739722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52407-EE51-1CF7-4FE4-7E0ADD51E47D}"/>
              </a:ext>
            </a:extLst>
          </p:cNvPr>
          <p:cNvSpPr>
            <a:spLocks noGrp="1"/>
          </p:cNvSpPr>
          <p:nvPr>
            <p:ph type="title"/>
          </p:nvPr>
        </p:nvSpPr>
        <p:spPr/>
        <p:txBody>
          <a:bodyPr/>
          <a:lstStyle/>
          <a:p>
            <a:r>
              <a:rPr lang="en-US"/>
              <a:t>AMES Safety Milestone</a:t>
            </a:r>
          </a:p>
        </p:txBody>
      </p:sp>
      <p:sp>
        <p:nvSpPr>
          <p:cNvPr id="3" name="Content Placeholder 2">
            <a:extLst>
              <a:ext uri="{FF2B5EF4-FFF2-40B4-BE49-F238E27FC236}">
                <a16:creationId xmlns:a16="http://schemas.microsoft.com/office/drawing/2014/main" id="{7FC31CFC-D4DD-D48C-D59B-67D1591EB6C1}"/>
              </a:ext>
            </a:extLst>
          </p:cNvPr>
          <p:cNvSpPr>
            <a:spLocks noGrp="1"/>
          </p:cNvSpPr>
          <p:nvPr>
            <p:ph idx="1"/>
          </p:nvPr>
        </p:nvSpPr>
        <p:spPr>
          <a:xfrm>
            <a:off x="417901" y="1304914"/>
            <a:ext cx="10572316" cy="4464423"/>
          </a:xfrm>
        </p:spPr>
        <p:txBody>
          <a:bodyPr/>
          <a:lstStyle/>
          <a:p>
            <a:r>
              <a:rPr lang="en-US"/>
              <a:t>500,000 Thousand Manhours – No Reportable Injuries</a:t>
            </a:r>
          </a:p>
        </p:txBody>
      </p:sp>
      <p:sp>
        <p:nvSpPr>
          <p:cNvPr id="4" name="Slide Number Placeholder 3">
            <a:extLst>
              <a:ext uri="{FF2B5EF4-FFF2-40B4-BE49-F238E27FC236}">
                <a16:creationId xmlns:a16="http://schemas.microsoft.com/office/drawing/2014/main" id="{2C9E3468-22CD-C1AB-7ACC-AC873FEA0338}"/>
              </a:ext>
            </a:extLst>
          </p:cNvPr>
          <p:cNvSpPr>
            <a:spLocks noGrp="1"/>
          </p:cNvSpPr>
          <p:nvPr>
            <p:ph type="sldNum" sz="quarter" idx="4"/>
          </p:nvPr>
        </p:nvSpPr>
        <p:spPr/>
        <p:txBody>
          <a:bodyPr/>
          <a:lstStyle/>
          <a:p>
            <a:fld id="{B5EB69C0-7537-C24C-BC67-8B5F238D9475}" type="slidenum">
              <a:rPr lang="en-US" smtClean="0"/>
              <a:pPr/>
              <a:t>18</a:t>
            </a:fld>
            <a:endParaRPr lang="en-US"/>
          </a:p>
        </p:txBody>
      </p:sp>
      <p:pic>
        <p:nvPicPr>
          <p:cNvPr id="6" name="Picture 6">
            <a:extLst>
              <a:ext uri="{FF2B5EF4-FFF2-40B4-BE49-F238E27FC236}">
                <a16:creationId xmlns:a16="http://schemas.microsoft.com/office/drawing/2014/main" id="{1059460C-9B3A-D250-6B3E-84E1874D4466}"/>
              </a:ext>
            </a:extLst>
          </p:cNvPr>
          <p:cNvPicPr>
            <a:picLocks noChangeAspect="1"/>
          </p:cNvPicPr>
          <p:nvPr/>
        </p:nvPicPr>
        <p:blipFill>
          <a:blip r:embed="rId2"/>
          <a:stretch>
            <a:fillRect/>
          </a:stretch>
        </p:blipFill>
        <p:spPr>
          <a:xfrm>
            <a:off x="8568554" y="4560466"/>
            <a:ext cx="2868629" cy="2017097"/>
          </a:xfrm>
          <a:prstGeom prst="rect">
            <a:avLst/>
          </a:prstGeom>
          <a:ln>
            <a:solidFill>
              <a:schemeClr val="tx1"/>
            </a:solidFill>
          </a:ln>
        </p:spPr>
      </p:pic>
      <p:pic>
        <p:nvPicPr>
          <p:cNvPr id="9" name="Picture 8">
            <a:extLst>
              <a:ext uri="{FF2B5EF4-FFF2-40B4-BE49-F238E27FC236}">
                <a16:creationId xmlns:a16="http://schemas.microsoft.com/office/drawing/2014/main" id="{553EEBF8-CA0D-4879-AC91-C81209698790}"/>
              </a:ext>
            </a:extLst>
          </p:cNvPr>
          <p:cNvPicPr>
            <a:picLocks noChangeAspect="1"/>
          </p:cNvPicPr>
          <p:nvPr/>
        </p:nvPicPr>
        <p:blipFill>
          <a:blip r:embed="rId3"/>
          <a:stretch>
            <a:fillRect/>
          </a:stretch>
        </p:blipFill>
        <p:spPr>
          <a:xfrm>
            <a:off x="5267196" y="2060381"/>
            <a:ext cx="2631739" cy="3923560"/>
          </a:xfrm>
          <a:prstGeom prst="rect">
            <a:avLst/>
          </a:prstGeom>
        </p:spPr>
      </p:pic>
      <p:pic>
        <p:nvPicPr>
          <p:cNvPr id="10" name="Picture 9">
            <a:extLst>
              <a:ext uri="{FF2B5EF4-FFF2-40B4-BE49-F238E27FC236}">
                <a16:creationId xmlns:a16="http://schemas.microsoft.com/office/drawing/2014/main" id="{DB7F38EB-36BD-40DF-AA95-693C99E106B1}"/>
              </a:ext>
            </a:extLst>
          </p:cNvPr>
          <p:cNvPicPr>
            <a:picLocks noChangeAspect="1"/>
          </p:cNvPicPr>
          <p:nvPr/>
        </p:nvPicPr>
        <p:blipFill>
          <a:blip r:embed="rId4"/>
          <a:stretch>
            <a:fillRect/>
          </a:stretch>
        </p:blipFill>
        <p:spPr>
          <a:xfrm>
            <a:off x="449088" y="1976662"/>
            <a:ext cx="2490582" cy="2186852"/>
          </a:xfrm>
          <a:prstGeom prst="rect">
            <a:avLst/>
          </a:prstGeom>
          <a:ln>
            <a:solidFill>
              <a:schemeClr val="tx1"/>
            </a:solidFill>
          </a:ln>
        </p:spPr>
      </p:pic>
      <p:pic>
        <p:nvPicPr>
          <p:cNvPr id="1026" name="Picture 2">
            <a:extLst>
              <a:ext uri="{FF2B5EF4-FFF2-40B4-BE49-F238E27FC236}">
                <a16:creationId xmlns:a16="http://schemas.microsoft.com/office/drawing/2014/main" id="{05236640-B820-487C-9045-72B81E3C09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775" y="4045682"/>
            <a:ext cx="3251297" cy="244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84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B91D-0A5E-4BD9-A4C8-CE0C70A3A40C}"/>
              </a:ext>
            </a:extLst>
          </p:cNvPr>
          <p:cNvSpPr>
            <a:spLocks noGrp="1"/>
          </p:cNvSpPr>
          <p:nvPr>
            <p:ph type="title"/>
          </p:nvPr>
        </p:nvSpPr>
        <p:spPr/>
        <p:txBody>
          <a:bodyPr/>
          <a:lstStyle/>
          <a:p>
            <a:r>
              <a:rPr lang="en-US"/>
              <a:t>BOART Risk Assessment Process</a:t>
            </a:r>
          </a:p>
        </p:txBody>
      </p:sp>
      <p:sp>
        <p:nvSpPr>
          <p:cNvPr id="4" name="Slide Number Placeholder 3">
            <a:extLst>
              <a:ext uri="{FF2B5EF4-FFF2-40B4-BE49-F238E27FC236}">
                <a16:creationId xmlns:a16="http://schemas.microsoft.com/office/drawing/2014/main" id="{D2607E6F-AD79-46D1-B5A9-6387F3F7DA96}"/>
              </a:ext>
            </a:extLst>
          </p:cNvPr>
          <p:cNvSpPr>
            <a:spLocks noGrp="1"/>
          </p:cNvSpPr>
          <p:nvPr>
            <p:ph type="sldNum" sz="quarter" idx="4"/>
          </p:nvPr>
        </p:nvSpPr>
        <p:spPr/>
        <p:txBody>
          <a:bodyPr/>
          <a:lstStyle/>
          <a:p>
            <a:fld id="{B5EB69C0-7537-C24C-BC67-8B5F238D9475}" type="slidenum">
              <a:rPr lang="en-US" smtClean="0"/>
              <a:pPr/>
              <a:t>19</a:t>
            </a:fld>
            <a:endParaRPr lang="en-US"/>
          </a:p>
        </p:txBody>
      </p:sp>
      <p:pic>
        <p:nvPicPr>
          <p:cNvPr id="5" name="Picture 4">
            <a:extLst>
              <a:ext uri="{FF2B5EF4-FFF2-40B4-BE49-F238E27FC236}">
                <a16:creationId xmlns:a16="http://schemas.microsoft.com/office/drawing/2014/main" id="{58BE6D11-6CBA-42B0-A7C8-251F58466192}"/>
              </a:ext>
            </a:extLst>
          </p:cNvPr>
          <p:cNvPicPr>
            <a:picLocks noChangeAspect="1"/>
          </p:cNvPicPr>
          <p:nvPr/>
        </p:nvPicPr>
        <p:blipFill>
          <a:blip r:embed="rId2"/>
          <a:stretch>
            <a:fillRect/>
          </a:stretch>
        </p:blipFill>
        <p:spPr>
          <a:xfrm>
            <a:off x="993800" y="1391166"/>
            <a:ext cx="3713157" cy="4953650"/>
          </a:xfrm>
          <a:prstGeom prst="rect">
            <a:avLst/>
          </a:prstGeom>
        </p:spPr>
      </p:pic>
      <p:pic>
        <p:nvPicPr>
          <p:cNvPr id="6" name="Picture 5">
            <a:extLst>
              <a:ext uri="{FF2B5EF4-FFF2-40B4-BE49-F238E27FC236}">
                <a16:creationId xmlns:a16="http://schemas.microsoft.com/office/drawing/2014/main" id="{C281B13E-B646-423B-A742-B3EC10A341A8}"/>
              </a:ext>
            </a:extLst>
          </p:cNvPr>
          <p:cNvPicPr>
            <a:picLocks noChangeAspect="1"/>
          </p:cNvPicPr>
          <p:nvPr/>
        </p:nvPicPr>
        <p:blipFill>
          <a:blip r:embed="rId3"/>
          <a:stretch>
            <a:fillRect/>
          </a:stretch>
        </p:blipFill>
        <p:spPr>
          <a:xfrm>
            <a:off x="6301933" y="1391166"/>
            <a:ext cx="3432345" cy="2578832"/>
          </a:xfrm>
          <a:prstGeom prst="rect">
            <a:avLst/>
          </a:prstGeom>
        </p:spPr>
      </p:pic>
      <p:pic>
        <p:nvPicPr>
          <p:cNvPr id="7" name="Picture 6">
            <a:extLst>
              <a:ext uri="{FF2B5EF4-FFF2-40B4-BE49-F238E27FC236}">
                <a16:creationId xmlns:a16="http://schemas.microsoft.com/office/drawing/2014/main" id="{6CCE061B-1337-4DAD-9E44-87DB4672A93A}"/>
              </a:ext>
            </a:extLst>
          </p:cNvPr>
          <p:cNvPicPr>
            <a:picLocks noChangeAspect="1"/>
          </p:cNvPicPr>
          <p:nvPr/>
        </p:nvPicPr>
        <p:blipFill>
          <a:blip r:embed="rId4"/>
          <a:stretch>
            <a:fillRect/>
          </a:stretch>
        </p:blipFill>
        <p:spPr>
          <a:xfrm>
            <a:off x="4899581" y="4559673"/>
            <a:ext cx="6834208" cy="1743607"/>
          </a:xfrm>
          <a:prstGeom prst="rect">
            <a:avLst/>
          </a:prstGeom>
        </p:spPr>
      </p:pic>
    </p:spTree>
    <p:extLst>
      <p:ext uri="{BB962C8B-B14F-4D97-AF65-F5344CB8AC3E}">
        <p14:creationId xmlns:p14="http://schemas.microsoft.com/office/powerpoint/2010/main" val="2895837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4E0B-5654-4E87-A9C5-763008C00DE8}"/>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34BCF273-50D8-461D-85FB-51DCE0F73CC4}"/>
              </a:ext>
            </a:extLst>
          </p:cNvPr>
          <p:cNvSpPr>
            <a:spLocks noGrp="1"/>
          </p:cNvSpPr>
          <p:nvPr>
            <p:ph idx="1"/>
          </p:nvPr>
        </p:nvSpPr>
        <p:spPr/>
        <p:txBody>
          <a:bodyPr vert="horz" lIns="91440" tIns="45720" rIns="91440" bIns="45720" rtlCol="0" anchor="t">
            <a:noAutofit/>
          </a:bodyPr>
          <a:lstStyle/>
          <a:p>
            <a:pPr marL="0" indent="0">
              <a:buNone/>
            </a:pPr>
            <a:r>
              <a:rPr lang="en-US">
                <a:latin typeface="Arial"/>
                <a:cs typeface="Arial"/>
              </a:rPr>
              <a:t>Safety Share</a:t>
            </a:r>
          </a:p>
          <a:p>
            <a:pPr marL="0" indent="0">
              <a:buNone/>
            </a:pPr>
            <a:r>
              <a:rPr lang="en-US">
                <a:latin typeface="Arial"/>
                <a:cs typeface="Arial"/>
              </a:rPr>
              <a:t>Environmental Share</a:t>
            </a:r>
            <a:endParaRPr lang="en-US"/>
          </a:p>
          <a:p>
            <a:pPr marL="0" indent="0">
              <a:buNone/>
            </a:pPr>
            <a:r>
              <a:rPr lang="en-US">
                <a:latin typeface="Arial"/>
                <a:cs typeface="Arial"/>
              </a:rPr>
              <a:t>Safety Stats</a:t>
            </a:r>
          </a:p>
          <a:p>
            <a:pPr lvl="1"/>
            <a:r>
              <a:rPr lang="en-US" sz="2000">
                <a:latin typeface="Arial"/>
                <a:cs typeface="Arial"/>
              </a:rPr>
              <a:t>Trends</a:t>
            </a:r>
          </a:p>
          <a:p>
            <a:pPr lvl="1"/>
            <a:r>
              <a:rPr lang="en-US" sz="2000">
                <a:latin typeface="Arial"/>
                <a:cs typeface="Arial"/>
              </a:rPr>
              <a:t>MSHA summary</a:t>
            </a:r>
          </a:p>
          <a:p>
            <a:pPr marL="0" indent="0">
              <a:buNone/>
            </a:pPr>
            <a:r>
              <a:rPr lang="en-US">
                <a:latin typeface="Arial"/>
                <a:cs typeface="Arial"/>
              </a:rPr>
              <a:t>Event Review</a:t>
            </a:r>
          </a:p>
          <a:p>
            <a:pPr lvl="1"/>
            <a:r>
              <a:rPr lang="en-US" sz="2000">
                <a:latin typeface="Arial"/>
                <a:cs typeface="Arial"/>
              </a:rPr>
              <a:t>Open Hole Learnings</a:t>
            </a:r>
          </a:p>
          <a:p>
            <a:pPr lvl="1"/>
            <a:r>
              <a:rPr lang="en-US" sz="2000">
                <a:latin typeface="Arial"/>
                <a:cs typeface="Arial"/>
              </a:rPr>
              <a:t>Empire Injuries </a:t>
            </a:r>
            <a:endParaRPr lang="en-US" sz="2000"/>
          </a:p>
          <a:p>
            <a:pPr marL="0" lvl="1" indent="0">
              <a:buSzPct val="110000"/>
              <a:buNone/>
            </a:pPr>
            <a:r>
              <a:rPr lang="en-US" sz="2400">
                <a:latin typeface="Arial"/>
                <a:cs typeface="Arial"/>
              </a:rPr>
              <a:t>Recognition</a:t>
            </a:r>
            <a:endParaRPr lang="en-US" sz="2400"/>
          </a:p>
          <a:p>
            <a:pPr marL="857250" lvl="1">
              <a:buFont typeface="Arial"/>
              <a:buChar char="‒"/>
            </a:pPr>
            <a:r>
              <a:rPr lang="en-US" sz="2000">
                <a:latin typeface="Arial"/>
                <a:cs typeface="Arial"/>
              </a:rPr>
              <a:t>AMES Milestone</a:t>
            </a:r>
            <a:endParaRPr lang="en-US"/>
          </a:p>
          <a:p>
            <a:pPr marL="857250" lvl="1">
              <a:buFont typeface="Arial"/>
              <a:buChar char="‒"/>
            </a:pPr>
            <a:r>
              <a:rPr lang="en-US" sz="2000">
                <a:latin typeface="Arial"/>
                <a:cs typeface="Arial"/>
              </a:rPr>
              <a:t>BOART </a:t>
            </a:r>
          </a:p>
          <a:p>
            <a:pPr marL="0" indent="0">
              <a:buNone/>
            </a:pPr>
            <a:r>
              <a:rPr lang="en-US">
                <a:latin typeface="Arial"/>
                <a:cs typeface="Arial"/>
              </a:rPr>
              <a:t>Guest Speaker: Caesar Russell, Fitness and Work Impact</a:t>
            </a:r>
            <a:endParaRPr lang="en-US"/>
          </a:p>
          <a:p>
            <a:pPr marL="0" indent="0">
              <a:buNone/>
            </a:pPr>
            <a:endParaRPr lang="en-US" sz="2000"/>
          </a:p>
          <a:p>
            <a:endParaRPr lang="en-US"/>
          </a:p>
        </p:txBody>
      </p:sp>
      <p:sp>
        <p:nvSpPr>
          <p:cNvPr id="5" name="Slide Number Placeholder 4">
            <a:extLst>
              <a:ext uri="{FF2B5EF4-FFF2-40B4-BE49-F238E27FC236}">
                <a16:creationId xmlns:a16="http://schemas.microsoft.com/office/drawing/2014/main" id="{93B04D45-282E-455C-A786-CF811E6E2AF1}"/>
              </a:ext>
            </a:extLst>
          </p:cNvPr>
          <p:cNvSpPr>
            <a:spLocks noGrp="1"/>
          </p:cNvSpPr>
          <p:nvPr>
            <p:ph type="sldNum" sz="quarter" idx="4"/>
          </p:nvPr>
        </p:nvSpPr>
        <p:spPr/>
        <p:txBody>
          <a:bodyPr/>
          <a:lstStyle/>
          <a:p>
            <a:fld id="{B5EB69C0-7537-C24C-BC67-8B5F238D9475}" type="slidenum">
              <a:rPr lang="en-US" smtClean="0"/>
              <a:pPr/>
              <a:t>2</a:t>
            </a:fld>
            <a:endParaRPr lang="en-US"/>
          </a:p>
        </p:txBody>
      </p:sp>
    </p:spTree>
    <p:extLst>
      <p:ext uri="{BB962C8B-B14F-4D97-AF65-F5344CB8AC3E}">
        <p14:creationId xmlns:p14="http://schemas.microsoft.com/office/powerpoint/2010/main" val="848691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EE35-BBB8-4E5C-B042-532167E008E1}"/>
              </a:ext>
            </a:extLst>
          </p:cNvPr>
          <p:cNvSpPr>
            <a:spLocks noGrp="1"/>
          </p:cNvSpPr>
          <p:nvPr>
            <p:ph type="ctrTitle"/>
          </p:nvPr>
        </p:nvSpPr>
        <p:spPr/>
        <p:txBody>
          <a:bodyPr/>
          <a:lstStyle/>
          <a:p>
            <a:r>
              <a:rPr lang="en-US">
                <a:cs typeface="Arial"/>
              </a:rPr>
              <a:t>Caesar Russell</a:t>
            </a:r>
          </a:p>
        </p:txBody>
      </p:sp>
      <p:sp>
        <p:nvSpPr>
          <p:cNvPr id="3" name="Content Placeholder 2">
            <a:extLst>
              <a:ext uri="{FF2B5EF4-FFF2-40B4-BE49-F238E27FC236}">
                <a16:creationId xmlns:a16="http://schemas.microsoft.com/office/drawing/2014/main" id="{88CB1B60-D0C9-428A-B515-AFDCB54657F7}"/>
              </a:ext>
            </a:extLst>
          </p:cNvPr>
          <p:cNvSpPr>
            <a:spLocks noGrp="1"/>
          </p:cNvSpPr>
          <p:nvPr>
            <p:ph type="subTitle" idx="1"/>
          </p:nvPr>
        </p:nvSpPr>
        <p:spPr/>
        <p:txBody>
          <a:bodyPr/>
          <a:lstStyle/>
          <a:p>
            <a:r>
              <a:rPr lang="en-US" b="1"/>
              <a:t>World Renowned Fitness Expert</a:t>
            </a:r>
          </a:p>
          <a:p>
            <a:endParaRPr lang="en-US" b="1"/>
          </a:p>
        </p:txBody>
      </p:sp>
      <p:sp>
        <p:nvSpPr>
          <p:cNvPr id="4" name="Slide Number Placeholder 3">
            <a:extLst>
              <a:ext uri="{FF2B5EF4-FFF2-40B4-BE49-F238E27FC236}">
                <a16:creationId xmlns:a16="http://schemas.microsoft.com/office/drawing/2014/main" id="{4FAEE79F-DD88-4C3F-A35F-1AF8DF15E896}"/>
              </a:ext>
            </a:extLst>
          </p:cNvPr>
          <p:cNvSpPr>
            <a:spLocks noGrp="1"/>
          </p:cNvSpPr>
          <p:nvPr>
            <p:ph type="sldNum" sz="quarter" idx="4294967295"/>
          </p:nvPr>
        </p:nvSpPr>
        <p:spPr/>
        <p:txBody>
          <a:bodyPr/>
          <a:lstStyle/>
          <a:p>
            <a:fld id="{B5EB69C0-7537-C24C-BC67-8B5F238D9475}" type="slidenum">
              <a:rPr lang="en-US" dirty="0" smtClean="0"/>
              <a:pPr/>
              <a:t>20</a:t>
            </a:fld>
            <a:endParaRPr lang="en-US"/>
          </a:p>
        </p:txBody>
      </p:sp>
    </p:spTree>
    <p:extLst>
      <p:ext uri="{BB962C8B-B14F-4D97-AF65-F5344CB8AC3E}">
        <p14:creationId xmlns:p14="http://schemas.microsoft.com/office/powerpoint/2010/main" val="197288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EE35-BBB8-4E5C-B042-532167E008E1}"/>
              </a:ext>
            </a:extLst>
          </p:cNvPr>
          <p:cNvSpPr>
            <a:spLocks noGrp="1"/>
          </p:cNvSpPr>
          <p:nvPr>
            <p:ph type="ctrTitle"/>
          </p:nvPr>
        </p:nvSpPr>
        <p:spPr/>
        <p:txBody>
          <a:bodyPr/>
          <a:lstStyle/>
          <a:p>
            <a:r>
              <a:rPr lang="en-US">
                <a:cs typeface="Arial"/>
              </a:rPr>
              <a:t>Caesar Russell</a:t>
            </a:r>
          </a:p>
        </p:txBody>
      </p:sp>
      <p:sp>
        <p:nvSpPr>
          <p:cNvPr id="3" name="Content Placeholder 2">
            <a:extLst>
              <a:ext uri="{FF2B5EF4-FFF2-40B4-BE49-F238E27FC236}">
                <a16:creationId xmlns:a16="http://schemas.microsoft.com/office/drawing/2014/main" id="{88CB1B60-D0C9-428A-B515-AFDCB54657F7}"/>
              </a:ext>
            </a:extLst>
          </p:cNvPr>
          <p:cNvSpPr>
            <a:spLocks noGrp="1"/>
          </p:cNvSpPr>
          <p:nvPr>
            <p:ph type="subTitle" idx="1"/>
          </p:nvPr>
        </p:nvSpPr>
        <p:spPr/>
        <p:txBody>
          <a:bodyPr/>
          <a:lstStyle/>
          <a:p>
            <a:r>
              <a:rPr lang="en-US" b="1"/>
              <a:t>World Renowned Fitness Expert</a:t>
            </a:r>
          </a:p>
          <a:p>
            <a:endParaRPr lang="en-US" b="1"/>
          </a:p>
        </p:txBody>
      </p:sp>
      <p:sp>
        <p:nvSpPr>
          <p:cNvPr id="4" name="Slide Number Placeholder 3">
            <a:extLst>
              <a:ext uri="{FF2B5EF4-FFF2-40B4-BE49-F238E27FC236}">
                <a16:creationId xmlns:a16="http://schemas.microsoft.com/office/drawing/2014/main" id="{4FAEE79F-DD88-4C3F-A35F-1AF8DF15E896}"/>
              </a:ext>
            </a:extLst>
          </p:cNvPr>
          <p:cNvSpPr>
            <a:spLocks noGrp="1"/>
          </p:cNvSpPr>
          <p:nvPr>
            <p:ph type="sldNum" sz="quarter" idx="4294967295"/>
          </p:nvPr>
        </p:nvSpPr>
        <p:spPr/>
        <p:txBody>
          <a:bodyPr/>
          <a:lstStyle/>
          <a:p>
            <a:fld id="{B5EB69C0-7537-C24C-BC67-8B5F238D9475}" type="slidenum">
              <a:rPr lang="en-US" dirty="0" smtClean="0"/>
              <a:pPr/>
              <a:t>21</a:t>
            </a:fld>
            <a:endParaRPr lang="en-US"/>
          </a:p>
        </p:txBody>
      </p:sp>
    </p:spTree>
    <p:extLst>
      <p:ext uri="{BB962C8B-B14F-4D97-AF65-F5344CB8AC3E}">
        <p14:creationId xmlns:p14="http://schemas.microsoft.com/office/powerpoint/2010/main" val="673263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7410-1A3F-49B1-B988-A23F276A7174}"/>
              </a:ext>
            </a:extLst>
          </p:cNvPr>
          <p:cNvSpPr>
            <a:spLocks noGrp="1"/>
          </p:cNvSpPr>
          <p:nvPr>
            <p:ph type="title"/>
          </p:nvPr>
        </p:nvSpPr>
        <p:spPr/>
        <p:txBody>
          <a:bodyPr/>
          <a:lstStyle/>
          <a:p>
            <a:r>
              <a:rPr lang="en-US"/>
              <a:t>All this to enjoy and appreciate life! </a:t>
            </a:r>
          </a:p>
        </p:txBody>
      </p:sp>
      <p:pic>
        <p:nvPicPr>
          <p:cNvPr id="5" name="IMG_8632">
            <a:hlinkClick r:id="" action="ppaction://media"/>
            <a:extLst>
              <a:ext uri="{FF2B5EF4-FFF2-40B4-BE49-F238E27FC236}">
                <a16:creationId xmlns:a16="http://schemas.microsoft.com/office/drawing/2014/main" id="{5710D7E7-638E-4F86-8D8D-EA644EF978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67127" y="1477999"/>
            <a:ext cx="2979286" cy="4682021"/>
          </a:xfrm>
        </p:spPr>
      </p:pic>
      <p:sp>
        <p:nvSpPr>
          <p:cNvPr id="4" name="Slide Number Placeholder 3">
            <a:extLst>
              <a:ext uri="{FF2B5EF4-FFF2-40B4-BE49-F238E27FC236}">
                <a16:creationId xmlns:a16="http://schemas.microsoft.com/office/drawing/2014/main" id="{635D6757-6837-42DD-A53B-5684E6EB2222}"/>
              </a:ext>
            </a:extLst>
          </p:cNvPr>
          <p:cNvSpPr>
            <a:spLocks noGrp="1"/>
          </p:cNvSpPr>
          <p:nvPr>
            <p:ph type="sldNum" sz="quarter" idx="4"/>
          </p:nvPr>
        </p:nvSpPr>
        <p:spPr/>
        <p:txBody>
          <a:bodyPr/>
          <a:lstStyle/>
          <a:p>
            <a:fld id="{B5EB69C0-7537-C24C-BC67-8B5F238D9475}" type="slidenum">
              <a:rPr lang="en-US" smtClean="0"/>
              <a:pPr/>
              <a:t>22</a:t>
            </a:fld>
            <a:endParaRPr lang="en-US"/>
          </a:p>
        </p:txBody>
      </p:sp>
      <p:pic>
        <p:nvPicPr>
          <p:cNvPr id="6" name="Picture 5">
            <a:extLst>
              <a:ext uri="{FF2B5EF4-FFF2-40B4-BE49-F238E27FC236}">
                <a16:creationId xmlns:a16="http://schemas.microsoft.com/office/drawing/2014/main" id="{8051550C-64F5-4B95-A2D5-1B0748BEE9D8}"/>
              </a:ext>
            </a:extLst>
          </p:cNvPr>
          <p:cNvPicPr>
            <a:picLocks noChangeAspect="1"/>
          </p:cNvPicPr>
          <p:nvPr/>
        </p:nvPicPr>
        <p:blipFill>
          <a:blip r:embed="rId5"/>
          <a:stretch>
            <a:fillRect/>
          </a:stretch>
        </p:blipFill>
        <p:spPr>
          <a:xfrm>
            <a:off x="671804" y="1593720"/>
            <a:ext cx="6139204" cy="4566300"/>
          </a:xfrm>
          <a:prstGeom prst="rect">
            <a:avLst/>
          </a:prstGeom>
        </p:spPr>
      </p:pic>
    </p:spTree>
    <p:extLst>
      <p:ext uri="{BB962C8B-B14F-4D97-AF65-F5344CB8AC3E}">
        <p14:creationId xmlns:p14="http://schemas.microsoft.com/office/powerpoint/2010/main" val="34284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42F24-2B50-450C-B8D4-569FA409148F}"/>
              </a:ext>
            </a:extLst>
          </p:cNvPr>
          <p:cNvSpPr>
            <a:spLocks noGrp="1"/>
          </p:cNvSpPr>
          <p:nvPr>
            <p:ph type="ctrTitle"/>
          </p:nvPr>
        </p:nvSpPr>
        <p:spPr/>
        <p:txBody>
          <a:bodyPr/>
          <a:lstStyle/>
          <a:p>
            <a:r>
              <a:rPr lang="en-US">
                <a:cs typeface="Arial"/>
              </a:rPr>
              <a:t>Contractor Engagement Team Update</a:t>
            </a:r>
            <a:endParaRPr lang="en-US"/>
          </a:p>
        </p:txBody>
      </p:sp>
      <p:sp>
        <p:nvSpPr>
          <p:cNvPr id="3" name="Slide Number Placeholder 2">
            <a:extLst>
              <a:ext uri="{FF2B5EF4-FFF2-40B4-BE49-F238E27FC236}">
                <a16:creationId xmlns:a16="http://schemas.microsoft.com/office/drawing/2014/main" id="{B8702D47-A666-4455-B59D-F7C96865E930}"/>
              </a:ext>
            </a:extLst>
          </p:cNvPr>
          <p:cNvSpPr>
            <a:spLocks noGrp="1"/>
          </p:cNvSpPr>
          <p:nvPr>
            <p:ph type="sldNum" sz="quarter" idx="4"/>
          </p:nvPr>
        </p:nvSpPr>
        <p:spPr/>
        <p:txBody>
          <a:bodyPr/>
          <a:lstStyle/>
          <a:p>
            <a:fld id="{B5EB69C0-7537-C24C-BC67-8B5F238D9475}" type="slidenum">
              <a:rPr lang="en-US" smtClean="0"/>
              <a:pPr/>
              <a:t>23</a:t>
            </a:fld>
            <a:endParaRPr lang="en-US"/>
          </a:p>
        </p:txBody>
      </p:sp>
    </p:spTree>
    <p:extLst>
      <p:ext uri="{BB962C8B-B14F-4D97-AF65-F5344CB8AC3E}">
        <p14:creationId xmlns:p14="http://schemas.microsoft.com/office/powerpoint/2010/main" val="433336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BF56-36E0-163C-9354-76802F6E0FAD}"/>
              </a:ext>
            </a:extLst>
          </p:cNvPr>
          <p:cNvSpPr>
            <a:spLocks noGrp="1"/>
          </p:cNvSpPr>
          <p:nvPr>
            <p:ph type="title"/>
          </p:nvPr>
        </p:nvSpPr>
        <p:spPr/>
        <p:txBody>
          <a:bodyPr/>
          <a:lstStyle/>
          <a:p>
            <a:r>
              <a:rPr lang="en-US">
                <a:cs typeface="Arial"/>
              </a:rPr>
              <a:t>Contractor Engagement Team</a:t>
            </a:r>
            <a:endParaRPr lang="en-US"/>
          </a:p>
        </p:txBody>
      </p:sp>
      <p:sp>
        <p:nvSpPr>
          <p:cNvPr id="5" name="Content Placeholder 4">
            <a:extLst>
              <a:ext uri="{FF2B5EF4-FFF2-40B4-BE49-F238E27FC236}">
                <a16:creationId xmlns:a16="http://schemas.microsoft.com/office/drawing/2014/main" id="{CE47D1B1-AFC3-05DC-5B42-D0E9355F074A}"/>
              </a:ext>
            </a:extLst>
          </p:cNvPr>
          <p:cNvSpPr>
            <a:spLocks noGrp="1"/>
          </p:cNvSpPr>
          <p:nvPr>
            <p:ph idx="1"/>
          </p:nvPr>
        </p:nvSpPr>
        <p:spPr>
          <a:xfrm>
            <a:off x="781484" y="1519518"/>
            <a:ext cx="10572316" cy="1873623"/>
          </a:xfrm>
        </p:spPr>
        <p:txBody>
          <a:bodyPr vert="horz" lIns="91440" tIns="45720" rIns="91440" bIns="45720" rtlCol="0" anchor="t">
            <a:noAutofit/>
          </a:bodyPr>
          <a:lstStyle/>
          <a:p>
            <a:pPr>
              <a:buNone/>
            </a:pPr>
            <a:r>
              <a:rPr lang="en-US" sz="1600">
                <a:cs typeface="Arial"/>
              </a:rPr>
              <a:t>Working in close collaboration with our Contractors to ensure we are collectively focused on: </a:t>
            </a:r>
            <a:endParaRPr lang="en-US">
              <a:cs typeface="Arial"/>
            </a:endParaRPr>
          </a:p>
          <a:p>
            <a:pPr>
              <a:buNone/>
            </a:pPr>
            <a:endParaRPr lang="en-US" sz="1600">
              <a:solidFill>
                <a:srgbClr val="000000"/>
              </a:solidFill>
              <a:latin typeface="Arial"/>
              <a:cs typeface="Arial"/>
            </a:endParaRPr>
          </a:p>
          <a:p>
            <a:pPr>
              <a:lnSpc>
                <a:spcPct val="100000"/>
              </a:lnSpc>
              <a:buNone/>
            </a:pPr>
            <a:r>
              <a:rPr lang="en-US" sz="1600" b="1">
                <a:solidFill>
                  <a:srgbClr val="602314"/>
                </a:solidFill>
                <a:latin typeface="Arial"/>
                <a:cs typeface="Arial"/>
              </a:rPr>
              <a:t>Guiding</a:t>
            </a:r>
            <a:r>
              <a:rPr lang="en-US" sz="1600" b="1">
                <a:solidFill>
                  <a:srgbClr val="602314"/>
                </a:solidFill>
                <a:cs typeface="Arial"/>
              </a:rPr>
              <a:t> Light</a:t>
            </a:r>
            <a:r>
              <a:rPr lang="en-US" sz="1600">
                <a:cs typeface="Arial"/>
              </a:rPr>
              <a:t>: </a:t>
            </a:r>
            <a:r>
              <a:rPr lang="en-US" sz="1600" u="sng">
                <a:cs typeface="Arial"/>
              </a:rPr>
              <a:t>Right contractor, right time, right skills, performing high quality standards safely</a:t>
            </a:r>
            <a:endParaRPr lang="en-US" u="sng">
              <a:cs typeface="Arial"/>
            </a:endParaRPr>
          </a:p>
          <a:p>
            <a:pPr>
              <a:lnSpc>
                <a:spcPct val="100000"/>
              </a:lnSpc>
              <a:buNone/>
            </a:pPr>
            <a:endParaRPr lang="en-US" sz="1600" u="sng">
              <a:solidFill>
                <a:srgbClr val="000000"/>
              </a:solidFill>
              <a:latin typeface="Arial"/>
              <a:cs typeface="Arial"/>
            </a:endParaRPr>
          </a:p>
          <a:p>
            <a:pPr>
              <a:lnSpc>
                <a:spcPct val="100000"/>
              </a:lnSpc>
              <a:buNone/>
            </a:pPr>
            <a:r>
              <a:rPr lang="en-US" sz="1600" b="1">
                <a:solidFill>
                  <a:srgbClr val="602314"/>
                </a:solidFill>
                <a:latin typeface="Arial"/>
                <a:cs typeface="Arial"/>
              </a:rPr>
              <a:t>Safety</a:t>
            </a:r>
            <a:r>
              <a:rPr lang="en-US" sz="1600" b="1">
                <a:solidFill>
                  <a:srgbClr val="602314"/>
                </a:solidFill>
                <a:cs typeface="Arial"/>
              </a:rPr>
              <a:t>: </a:t>
            </a:r>
            <a:r>
              <a:rPr lang="en-US" sz="1600">
                <a:cs typeface="Arial"/>
              </a:rPr>
              <a:t>Ensuring the contractors have been trained appropriately and have the right leadership and safety oversight to perform safely</a:t>
            </a:r>
            <a:endParaRPr lang="en-US">
              <a:cs typeface="Arial"/>
            </a:endParaRPr>
          </a:p>
          <a:p>
            <a:pPr>
              <a:lnSpc>
                <a:spcPct val="100000"/>
              </a:lnSpc>
              <a:buNone/>
            </a:pPr>
            <a:endParaRPr lang="en-US" sz="1600">
              <a:solidFill>
                <a:srgbClr val="000000"/>
              </a:solidFill>
              <a:latin typeface="Arial"/>
              <a:cs typeface="Arial"/>
            </a:endParaRPr>
          </a:p>
          <a:p>
            <a:pPr>
              <a:lnSpc>
                <a:spcPct val="100000"/>
              </a:lnSpc>
              <a:buNone/>
            </a:pPr>
            <a:r>
              <a:rPr lang="en-US" sz="1600" b="1">
                <a:solidFill>
                  <a:srgbClr val="602314"/>
                </a:solidFill>
                <a:cs typeface="Arial"/>
              </a:rPr>
              <a:t>Contractor Management: </a:t>
            </a:r>
            <a:r>
              <a:rPr lang="en-US" sz="1600">
                <a:cs typeface="Arial"/>
              </a:rPr>
              <a:t>Ensuring accountability with contractors on safety, consistency, quality, accuracy with performance management tools to do so</a:t>
            </a:r>
            <a:endParaRPr lang="en-US">
              <a:cs typeface="Arial"/>
            </a:endParaRPr>
          </a:p>
          <a:p>
            <a:pPr>
              <a:buNone/>
            </a:pPr>
            <a:endParaRPr lang="en-US" sz="1600" b="1">
              <a:solidFill>
                <a:srgbClr val="602314"/>
              </a:solidFill>
              <a:latin typeface="Arial"/>
              <a:cs typeface="Arial"/>
            </a:endParaRPr>
          </a:p>
          <a:p>
            <a:pPr>
              <a:buNone/>
            </a:pPr>
            <a:endParaRPr lang="en-US">
              <a:cs typeface="Arial"/>
            </a:endParaRPr>
          </a:p>
        </p:txBody>
      </p:sp>
      <p:sp>
        <p:nvSpPr>
          <p:cNvPr id="3" name="Slide Number Placeholder 2">
            <a:extLst>
              <a:ext uri="{FF2B5EF4-FFF2-40B4-BE49-F238E27FC236}">
                <a16:creationId xmlns:a16="http://schemas.microsoft.com/office/drawing/2014/main" id="{C1C5C53A-AD30-3C8B-3B6D-F22F88579F0D}"/>
              </a:ext>
            </a:extLst>
          </p:cNvPr>
          <p:cNvSpPr>
            <a:spLocks noGrp="1"/>
          </p:cNvSpPr>
          <p:nvPr>
            <p:ph type="sldNum" sz="quarter" idx="4"/>
          </p:nvPr>
        </p:nvSpPr>
        <p:spPr/>
        <p:txBody>
          <a:bodyPr/>
          <a:lstStyle/>
          <a:p>
            <a:fld id="{B5EB69C0-7537-C24C-BC67-8B5F238D9475}" type="slidenum">
              <a:rPr lang="en-US" smtClean="0"/>
              <a:pPr/>
              <a:t>24</a:t>
            </a:fld>
            <a:endParaRPr lang="en-US"/>
          </a:p>
        </p:txBody>
      </p:sp>
      <p:pic>
        <p:nvPicPr>
          <p:cNvPr id="8" name="Picture 8" descr="Graphical user interface, application, Teams&#10;&#10;Description automatically generated">
            <a:extLst>
              <a:ext uri="{FF2B5EF4-FFF2-40B4-BE49-F238E27FC236}">
                <a16:creationId xmlns:a16="http://schemas.microsoft.com/office/drawing/2014/main" id="{00E53756-A0E7-C8EA-9B80-A92C083016DE}"/>
              </a:ext>
            </a:extLst>
          </p:cNvPr>
          <p:cNvPicPr>
            <a:picLocks noChangeAspect="1"/>
          </p:cNvPicPr>
          <p:nvPr/>
        </p:nvPicPr>
        <p:blipFill>
          <a:blip r:embed="rId2"/>
          <a:stretch>
            <a:fillRect/>
          </a:stretch>
        </p:blipFill>
        <p:spPr>
          <a:xfrm>
            <a:off x="1873625" y="4737781"/>
            <a:ext cx="8444752" cy="1784107"/>
          </a:xfrm>
          <a:prstGeom prst="rect">
            <a:avLst/>
          </a:prstGeom>
        </p:spPr>
      </p:pic>
    </p:spTree>
    <p:extLst>
      <p:ext uri="{BB962C8B-B14F-4D97-AF65-F5344CB8AC3E}">
        <p14:creationId xmlns:p14="http://schemas.microsoft.com/office/powerpoint/2010/main" val="3902127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299D-B5AE-71CA-9682-9BCFE1936EC6}"/>
              </a:ext>
            </a:extLst>
          </p:cNvPr>
          <p:cNvSpPr>
            <a:spLocks noGrp="1"/>
          </p:cNvSpPr>
          <p:nvPr>
            <p:ph type="title"/>
          </p:nvPr>
        </p:nvSpPr>
        <p:spPr/>
        <p:txBody>
          <a:bodyPr/>
          <a:lstStyle/>
          <a:p>
            <a:r>
              <a:rPr lang="en-US">
                <a:cs typeface="Arial"/>
              </a:rPr>
              <a:t>Request for Feedback</a:t>
            </a:r>
            <a:endParaRPr lang="en-US"/>
          </a:p>
        </p:txBody>
      </p:sp>
      <p:pic>
        <p:nvPicPr>
          <p:cNvPr id="5" name="Picture 5" descr="Qr code&#10;&#10;Description automatically generated">
            <a:extLst>
              <a:ext uri="{FF2B5EF4-FFF2-40B4-BE49-F238E27FC236}">
                <a16:creationId xmlns:a16="http://schemas.microsoft.com/office/drawing/2014/main" id="{AF48411E-3D0A-77E7-D12F-CFBBA9D7888A}"/>
              </a:ext>
            </a:extLst>
          </p:cNvPr>
          <p:cNvPicPr>
            <a:picLocks noGrp="1" noChangeAspect="1"/>
          </p:cNvPicPr>
          <p:nvPr>
            <p:ph idx="1"/>
          </p:nvPr>
        </p:nvPicPr>
        <p:blipFill>
          <a:blip r:embed="rId2"/>
          <a:stretch>
            <a:fillRect/>
          </a:stretch>
        </p:blipFill>
        <p:spPr>
          <a:xfrm>
            <a:off x="3667196" y="1687752"/>
            <a:ext cx="4860267" cy="4860267"/>
          </a:xfrm>
        </p:spPr>
      </p:pic>
      <p:sp>
        <p:nvSpPr>
          <p:cNvPr id="3" name="Slide Number Placeholder 2">
            <a:extLst>
              <a:ext uri="{FF2B5EF4-FFF2-40B4-BE49-F238E27FC236}">
                <a16:creationId xmlns:a16="http://schemas.microsoft.com/office/drawing/2014/main" id="{79552F3A-0A8A-86BB-CAD0-0C176F43257C}"/>
              </a:ext>
            </a:extLst>
          </p:cNvPr>
          <p:cNvSpPr>
            <a:spLocks noGrp="1"/>
          </p:cNvSpPr>
          <p:nvPr>
            <p:ph type="sldNum" sz="quarter" idx="4"/>
          </p:nvPr>
        </p:nvSpPr>
        <p:spPr/>
        <p:txBody>
          <a:bodyPr/>
          <a:lstStyle/>
          <a:p>
            <a:fld id="{B5EB69C0-7537-C24C-BC67-8B5F238D9475}" type="slidenum">
              <a:rPr lang="en-US" smtClean="0"/>
              <a:pPr/>
              <a:t>25</a:t>
            </a:fld>
            <a:endParaRPr lang="en-US"/>
          </a:p>
        </p:txBody>
      </p:sp>
      <p:sp>
        <p:nvSpPr>
          <p:cNvPr id="6" name="TextBox 5">
            <a:extLst>
              <a:ext uri="{FF2B5EF4-FFF2-40B4-BE49-F238E27FC236}">
                <a16:creationId xmlns:a16="http://schemas.microsoft.com/office/drawing/2014/main" id="{B9A1187D-0140-2E5B-CD49-2B63C662C657}"/>
              </a:ext>
            </a:extLst>
          </p:cNvPr>
          <p:cNvSpPr txBox="1"/>
          <p:nvPr/>
        </p:nvSpPr>
        <p:spPr>
          <a:xfrm>
            <a:off x="3131127" y="1260764"/>
            <a:ext cx="59198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3"/>
              </a:rPr>
              <a:t>https://forms.office.com/r/dF1CRQCBbP</a:t>
            </a:r>
          </a:p>
        </p:txBody>
      </p:sp>
    </p:spTree>
    <p:extLst>
      <p:ext uri="{BB962C8B-B14F-4D97-AF65-F5344CB8AC3E}">
        <p14:creationId xmlns:p14="http://schemas.microsoft.com/office/powerpoint/2010/main" val="13777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0D7FF6A-A285-4C00-A83D-DCAFFDB18D4F}"/>
              </a:ext>
            </a:extLst>
          </p:cNvPr>
          <p:cNvSpPr>
            <a:spLocks noGrp="1"/>
          </p:cNvSpPr>
          <p:nvPr>
            <p:ph idx="1"/>
          </p:nvPr>
        </p:nvSpPr>
        <p:spPr>
          <a:xfrm>
            <a:off x="464296" y="1451204"/>
            <a:ext cx="5916949" cy="5377993"/>
          </a:xfrm>
        </p:spPr>
        <p:txBody>
          <a:bodyPr>
            <a:normAutofit fontScale="32500" lnSpcReduction="20000"/>
          </a:bodyPr>
          <a:lstStyle/>
          <a:p>
            <a:pPr marL="171450" indent="-171450">
              <a:spcBef>
                <a:spcPts val="750"/>
              </a:spcBef>
              <a:buClrTx/>
              <a:buFont typeface="Wingdings" panose="05000000000000000000" pitchFamily="2" charset="2"/>
              <a:buChar char="Ø"/>
            </a:pPr>
            <a:r>
              <a:rPr lang="en-US" sz="7200" b="1">
                <a:solidFill>
                  <a:srgbClr val="ED7D31">
                    <a:lumMod val="75000"/>
                  </a:srgbClr>
                </a:solidFill>
                <a:latin typeface="Calibri" panose="020F0502020204030204"/>
                <a:cs typeface="+mn-cs"/>
              </a:rPr>
              <a:t>What is a Satellite Accumulation Area (SAA)?</a:t>
            </a:r>
            <a:endParaRPr lang="en-US" sz="7200" b="1">
              <a:solidFill>
                <a:prstClr val="black"/>
              </a:solidFill>
              <a:latin typeface="Calibri" panose="020F0502020204030204"/>
              <a:cs typeface="+mn-cs"/>
            </a:endParaRPr>
          </a:p>
          <a:p>
            <a:pPr>
              <a:spcBef>
                <a:spcPts val="750"/>
              </a:spcBef>
              <a:buClr>
                <a:schemeClr val="accent1"/>
              </a:buClr>
            </a:pPr>
            <a:r>
              <a:rPr lang="en-US" sz="5600">
                <a:latin typeface="Calibri" panose="020F0502020204030204" pitchFamily="34" charset="0"/>
                <a:cs typeface="Calibri" panose="020F0502020204030204" pitchFamily="34" charset="0"/>
              </a:rPr>
              <a:t>Any location at or near the point of generation where hazardous wastes initially accumulate, which are under control of the operator of the process generating the waste.</a:t>
            </a:r>
            <a:r>
              <a:rPr lang="en-US" sz="5600">
                <a:solidFill>
                  <a:prstClr val="black"/>
                </a:solidFill>
                <a:latin typeface="Calibri" panose="020F0502020204030204" pitchFamily="34" charset="0"/>
                <a:cs typeface="Calibri" panose="020F0502020204030204" pitchFamily="34" charset="0"/>
              </a:rPr>
              <a:t> </a:t>
            </a:r>
          </a:p>
          <a:p>
            <a:pPr marL="0" indent="0">
              <a:spcBef>
                <a:spcPts val="750"/>
              </a:spcBef>
              <a:buClr>
                <a:schemeClr val="accent1"/>
              </a:buClr>
              <a:buNone/>
            </a:pPr>
            <a:endParaRPr lang="en-US" sz="5600">
              <a:latin typeface="Calibri" panose="020F0502020204030204"/>
              <a:cs typeface="+mn-cs"/>
            </a:endParaRPr>
          </a:p>
          <a:p>
            <a:pPr marL="171450" indent="-171450">
              <a:spcBef>
                <a:spcPts val="750"/>
              </a:spcBef>
              <a:buClrTx/>
              <a:buFont typeface="Wingdings" panose="05000000000000000000" pitchFamily="2" charset="2"/>
              <a:buChar char="Ø"/>
            </a:pPr>
            <a:r>
              <a:rPr lang="en-US" sz="7200" b="1">
                <a:solidFill>
                  <a:srgbClr val="ED7D31">
                    <a:lumMod val="75000"/>
                  </a:srgbClr>
                </a:solidFill>
                <a:latin typeface="Calibri" panose="020F0502020204030204"/>
                <a:cs typeface="+mn-cs"/>
              </a:rPr>
              <a:t>Requirements for SAA:</a:t>
            </a:r>
          </a:p>
          <a:p>
            <a:pPr marL="171450" indent="-171450">
              <a:spcBef>
                <a:spcPts val="750"/>
              </a:spcBef>
              <a:buClrTx/>
            </a:pPr>
            <a:r>
              <a:rPr lang="en-US" sz="5600">
                <a:solidFill>
                  <a:prstClr val="black"/>
                </a:solidFill>
                <a:latin typeface="Calibri" panose="020F0502020204030204"/>
                <a:cs typeface="+mn-cs"/>
              </a:rPr>
              <a:t>Must not exceed 55 gallons of one type of hazardous waste in a working area</a:t>
            </a:r>
          </a:p>
          <a:p>
            <a:pPr marL="171450" indent="-171450">
              <a:spcBef>
                <a:spcPts val="750"/>
              </a:spcBef>
              <a:buClrTx/>
            </a:pPr>
            <a:r>
              <a:rPr lang="en-US" sz="5600">
                <a:solidFill>
                  <a:prstClr val="black"/>
                </a:solidFill>
                <a:latin typeface="Calibri" panose="020F0502020204030204"/>
              </a:rPr>
              <a:t>Must be labeled starting with the words “Hazardous Waste” and  area marked with the words “Satellite Accumulation Area”</a:t>
            </a:r>
          </a:p>
          <a:p>
            <a:pPr marL="171450" indent="-171450">
              <a:spcBef>
                <a:spcPts val="750"/>
              </a:spcBef>
              <a:buClrTx/>
            </a:pPr>
            <a:r>
              <a:rPr lang="en-US" sz="5600">
                <a:solidFill>
                  <a:prstClr val="black"/>
                </a:solidFill>
                <a:latin typeface="Calibri" panose="020F0502020204030204"/>
                <a:cs typeface="+mn-cs"/>
              </a:rPr>
              <a:t>Container must be closed unless adding or removing waste</a:t>
            </a:r>
          </a:p>
          <a:p>
            <a:pPr marL="171450" indent="-171450">
              <a:spcBef>
                <a:spcPts val="750"/>
              </a:spcBef>
              <a:buClrTx/>
            </a:pPr>
            <a:r>
              <a:rPr lang="en-US" sz="5600">
                <a:solidFill>
                  <a:prstClr val="black"/>
                </a:solidFill>
                <a:latin typeface="Calibri" panose="020F0502020204030204"/>
              </a:rPr>
              <a:t>Keep all aerosol cans, batteries, solvent rags, etc. always segregated</a:t>
            </a:r>
          </a:p>
          <a:p>
            <a:pPr marL="171450" indent="-171450">
              <a:spcBef>
                <a:spcPts val="750"/>
              </a:spcBef>
              <a:buClrTx/>
            </a:pPr>
            <a:r>
              <a:rPr lang="en-US" sz="5600">
                <a:solidFill>
                  <a:prstClr val="black"/>
                </a:solidFill>
                <a:latin typeface="Calibri" panose="020F0502020204030204"/>
              </a:rPr>
              <a:t>Containers in a SAA can only be moved from SAA to the Central Accumulation area (aka Environmental Yard). They cannot be moved from one SAA to another SAA. </a:t>
            </a:r>
            <a:endParaRPr lang="en-US" sz="4300">
              <a:solidFill>
                <a:prstClr val="black"/>
              </a:solidFill>
              <a:latin typeface="Calibri" panose="020F0502020204030204"/>
            </a:endParaRPr>
          </a:p>
        </p:txBody>
      </p:sp>
      <p:sp>
        <p:nvSpPr>
          <p:cNvPr id="3" name="TextBox 2"/>
          <p:cNvSpPr txBox="1"/>
          <p:nvPr/>
        </p:nvSpPr>
        <p:spPr>
          <a:xfrm>
            <a:off x="9347483" y="6413870"/>
            <a:ext cx="1085439" cy="276999"/>
          </a:xfrm>
          <a:prstGeom prst="rect">
            <a:avLst/>
          </a:prstGeom>
          <a:noFill/>
        </p:spPr>
        <p:txBody>
          <a:bodyPr wrap="square" rtlCol="0">
            <a:spAutoFit/>
          </a:bodyPr>
          <a:lstStyle/>
          <a:p>
            <a:pPr algn="r"/>
            <a:r>
              <a:rPr lang="en-US" sz="1200" b="1"/>
              <a:t>May 2023</a:t>
            </a:r>
          </a:p>
        </p:txBody>
      </p:sp>
      <p:grpSp>
        <p:nvGrpSpPr>
          <p:cNvPr id="6" name="Group 5"/>
          <p:cNvGrpSpPr/>
          <p:nvPr/>
        </p:nvGrpSpPr>
        <p:grpSpPr>
          <a:xfrm>
            <a:off x="1708322" y="404752"/>
            <a:ext cx="8792092" cy="6482112"/>
            <a:chOff x="34088" y="-97901"/>
            <a:chExt cx="10299494" cy="8642816"/>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86387" y="1639861"/>
              <a:ext cx="2601029" cy="1693361"/>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6448"/>
            <a:stretch/>
          </p:blipFill>
          <p:spPr>
            <a:xfrm rot="5400000">
              <a:off x="6701750" y="1840465"/>
              <a:ext cx="2044084" cy="1592758"/>
            </a:xfrm>
            <a:prstGeom prst="rect">
              <a:avLst/>
            </a:prstGeom>
          </p:spPr>
        </p:pic>
        <p:sp>
          <p:nvSpPr>
            <p:cNvPr id="11" name="Text Box 354"/>
            <p:cNvSpPr txBox="1">
              <a:spLocks noChangeArrowheads="1"/>
            </p:cNvSpPr>
            <p:nvPr/>
          </p:nvSpPr>
          <p:spPr bwMode="auto">
            <a:xfrm>
              <a:off x="34088" y="160555"/>
              <a:ext cx="1860331" cy="705408"/>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lnSpc>
                  <a:spcPct val="78000"/>
                </a:lnSpc>
                <a:defRPr/>
              </a:pPr>
              <a:r>
                <a:rPr lang="en-US" sz="1200">
                  <a:solidFill>
                    <a:srgbClr val="000000"/>
                  </a:solidFill>
                  <a:latin typeface="Swis721 Blk BT" panose="020B0904030502020204" pitchFamily="34" charset="0"/>
                </a:rPr>
                <a:t>Morenci Environmental Services</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09" y="-97901"/>
              <a:ext cx="2124959" cy="257232"/>
            </a:xfrm>
            <a:prstGeom prst="rect">
              <a:avLst/>
            </a:prstGeom>
            <a:effectLst>
              <a:reflection stA="99000" endPos="0" dir="5400000" sy="-100000" algn="bl" rotWithShape="0"/>
            </a:effectLst>
          </p:spPr>
        </p:pic>
        <p:sp>
          <p:nvSpPr>
            <p:cNvPr id="13" name="Rectangle 19"/>
            <p:cNvSpPr txBox="1">
              <a:spLocks noChangeArrowheads="1"/>
            </p:cNvSpPr>
            <p:nvPr/>
          </p:nvSpPr>
          <p:spPr bwMode="auto">
            <a:xfrm>
              <a:off x="961738" y="-97901"/>
              <a:ext cx="8070396" cy="746339"/>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eaLnBrk="1" fontAlgn="base" hangingPunct="1">
                <a:lnSpc>
                  <a:spcPts val="2600"/>
                </a:lnSpc>
                <a:spcBef>
                  <a:spcPct val="0"/>
                </a:spcBef>
                <a:spcAft>
                  <a:spcPct val="0"/>
                </a:spcAft>
                <a:defRPr lang="en-US" sz="6000" b="1" i="0" kern="1200">
                  <a:solidFill>
                    <a:srgbClr val="A85B41"/>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a:lstStyle>
            <a:p>
              <a:r>
                <a:rPr lang="en-US" sz="2400">
                  <a:latin typeface="Franklin Gothic Medium" panose="020B0603020102020204" pitchFamily="34" charset="0"/>
                </a:rPr>
                <a:t>Environmental Share</a:t>
              </a:r>
            </a:p>
            <a:p>
              <a:r>
                <a:rPr lang="en-US" sz="1800"/>
                <a:t>Satellite Accumulation Areas</a:t>
              </a:r>
            </a:p>
          </p:txBody>
        </p:sp>
        <p:sp>
          <p:nvSpPr>
            <p:cNvPr id="14" name="TextBox 13"/>
            <p:cNvSpPr txBox="1"/>
            <p:nvPr/>
          </p:nvSpPr>
          <p:spPr>
            <a:xfrm>
              <a:off x="321125" y="7960139"/>
              <a:ext cx="8458202" cy="584776"/>
            </a:xfrm>
            <a:prstGeom prst="rect">
              <a:avLst/>
            </a:prstGeom>
            <a:noFill/>
          </p:spPr>
          <p:txBody>
            <a:bodyPr wrap="square" rtlCol="0">
              <a:spAutoFit/>
            </a:bodyPr>
            <a:lstStyle/>
            <a:p>
              <a:pPr algn="ctr"/>
              <a:r>
                <a:rPr lang="en-US" sz="1125" b="1" i="1">
                  <a:solidFill>
                    <a:srgbClr val="A85F3D"/>
                  </a:solidFill>
                </a:rPr>
                <a:t>For More Information on Satellite Accumulation Areas, please refer to BMP’s 324 Hazardous Waste Identification and Handling and BMP 325 Aerosol Can and Paint Marker-Pen Management</a:t>
              </a:r>
              <a:endParaRPr lang="en-US" sz="1125" i="1">
                <a:solidFill>
                  <a:srgbClr val="A85F3D"/>
                </a:solidFill>
              </a:endParaRPr>
            </a:p>
          </p:txBody>
        </p:sp>
      </p:grpSp>
      <p:pic>
        <p:nvPicPr>
          <p:cNvPr id="4" name="Picture 3" descr="A green line on a black background&#10;&#10;Description automatically generated with low confidence">
            <a:extLst>
              <a:ext uri="{FF2B5EF4-FFF2-40B4-BE49-F238E27FC236}">
                <a16:creationId xmlns:a16="http://schemas.microsoft.com/office/drawing/2014/main" id="{6DFBE325-42EC-4245-9645-FB918B8C26C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25271" y="2232581"/>
            <a:ext cx="765694" cy="876332"/>
          </a:xfrm>
          <a:prstGeom prst="rect">
            <a:avLst/>
          </a:prstGeom>
        </p:spPr>
      </p:pic>
      <p:pic>
        <p:nvPicPr>
          <p:cNvPr id="15" name="Picture 14" descr="A green line on a black background&#10;&#10;Description automatically generated with low confidence">
            <a:extLst>
              <a:ext uri="{FF2B5EF4-FFF2-40B4-BE49-F238E27FC236}">
                <a16:creationId xmlns:a16="http://schemas.microsoft.com/office/drawing/2014/main" id="{05735B04-E2E0-4AB5-A2EC-AC162E53712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061147" y="2477740"/>
            <a:ext cx="664645" cy="760682"/>
          </a:xfrm>
          <a:prstGeom prst="rect">
            <a:avLst/>
          </a:prstGeom>
        </p:spPr>
      </p:pic>
      <p:pic>
        <p:nvPicPr>
          <p:cNvPr id="1026" name="Picture 2" descr="Image result for full 55 gallon drum of aersol cans">
            <a:extLst>
              <a:ext uri="{FF2B5EF4-FFF2-40B4-BE49-F238E27FC236}">
                <a16:creationId xmlns:a16="http://schemas.microsoft.com/office/drawing/2014/main" id="{FEE65F1C-0516-4B5E-BCF4-E2DE227581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9816" y="3758946"/>
            <a:ext cx="2200598" cy="14835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ile of greasy rags">
            <a:extLst>
              <a:ext uri="{FF2B5EF4-FFF2-40B4-BE49-F238E27FC236}">
                <a16:creationId xmlns:a16="http://schemas.microsoft.com/office/drawing/2014/main" id="{AB7A259C-E642-4A7C-8F35-AC8D39D55E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9443" y="4140201"/>
            <a:ext cx="618137" cy="582537"/>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Connector 15">
            <a:extLst>
              <a:ext uri="{FF2B5EF4-FFF2-40B4-BE49-F238E27FC236}">
                <a16:creationId xmlns:a16="http://schemas.microsoft.com/office/drawing/2014/main" id="{7A71461E-8024-47C5-B013-CFBAC7C8DE07}"/>
              </a:ext>
            </a:extLst>
          </p:cNvPr>
          <p:cNvSpPr/>
          <p:nvPr/>
        </p:nvSpPr>
        <p:spPr>
          <a:xfrm>
            <a:off x="8901222" y="3878311"/>
            <a:ext cx="1227029" cy="1253078"/>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 name="Straight Connector 17">
            <a:extLst>
              <a:ext uri="{FF2B5EF4-FFF2-40B4-BE49-F238E27FC236}">
                <a16:creationId xmlns:a16="http://schemas.microsoft.com/office/drawing/2014/main" id="{51346A7C-759B-4C44-9967-962D7D91CC5A}"/>
              </a:ext>
            </a:extLst>
          </p:cNvPr>
          <p:cNvCxnSpPr>
            <a:cxnSpLocks/>
            <a:endCxn id="16" idx="5"/>
          </p:cNvCxnSpPr>
          <p:nvPr/>
        </p:nvCxnSpPr>
        <p:spPr>
          <a:xfrm>
            <a:off x="9055704" y="4049344"/>
            <a:ext cx="892852" cy="8985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77E262-5B2B-48A2-8950-04027172481A}"/>
              </a:ext>
            </a:extLst>
          </p:cNvPr>
          <p:cNvCxnSpPr>
            <a:cxnSpLocks/>
            <a:stCxn id="16" idx="3"/>
            <a:endCxn id="16" idx="7"/>
          </p:cNvCxnSpPr>
          <p:nvPr/>
        </p:nvCxnSpPr>
        <p:spPr>
          <a:xfrm flipV="1">
            <a:off x="9080916" y="4061821"/>
            <a:ext cx="867641" cy="8860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797877B-66B5-4381-9D1B-892D5648CADD}"/>
              </a:ext>
            </a:extLst>
          </p:cNvPr>
          <p:cNvSpPr txBox="1"/>
          <p:nvPr/>
        </p:nvSpPr>
        <p:spPr>
          <a:xfrm>
            <a:off x="8299816" y="5265349"/>
            <a:ext cx="2301994" cy="646331"/>
          </a:xfrm>
          <a:prstGeom prst="rect">
            <a:avLst/>
          </a:prstGeom>
          <a:noFill/>
        </p:spPr>
        <p:txBody>
          <a:bodyPr wrap="square">
            <a:spAutoFit/>
          </a:bodyPr>
          <a:lstStyle/>
          <a:p>
            <a:pPr marL="171450" indent="-171450">
              <a:spcBef>
                <a:spcPts val="750"/>
              </a:spcBef>
            </a:pPr>
            <a:r>
              <a:rPr lang="en-US">
                <a:solidFill>
                  <a:prstClr val="black"/>
                </a:solidFill>
                <a:latin typeface="Calibri" panose="020F0502020204030204"/>
              </a:rPr>
              <a:t>   Keep waste streams always segregated!</a:t>
            </a:r>
          </a:p>
        </p:txBody>
      </p:sp>
      <p:sp>
        <p:nvSpPr>
          <p:cNvPr id="2" name="TextBox 1">
            <a:extLst>
              <a:ext uri="{FF2B5EF4-FFF2-40B4-BE49-F238E27FC236}">
                <a16:creationId xmlns:a16="http://schemas.microsoft.com/office/drawing/2014/main" id="{5850C0C4-6565-49C3-84F6-ED36AAEAF65A}"/>
              </a:ext>
            </a:extLst>
          </p:cNvPr>
          <p:cNvSpPr txBox="1"/>
          <p:nvPr/>
        </p:nvSpPr>
        <p:spPr>
          <a:xfrm>
            <a:off x="7669557" y="1937935"/>
            <a:ext cx="1211616" cy="307777"/>
          </a:xfrm>
          <a:prstGeom prst="rect">
            <a:avLst/>
          </a:prstGeom>
          <a:noFill/>
        </p:spPr>
        <p:txBody>
          <a:bodyPr wrap="square" rtlCol="0">
            <a:spAutoFit/>
          </a:bodyPr>
          <a:lstStyle/>
          <a:p>
            <a:r>
              <a:rPr lang="en-US" sz="1400" b="1">
                <a:solidFill>
                  <a:schemeClr val="bg1"/>
                </a:solidFill>
              </a:rPr>
              <a:t>Lid Closed</a:t>
            </a:r>
          </a:p>
        </p:txBody>
      </p:sp>
      <p:sp>
        <p:nvSpPr>
          <p:cNvPr id="7" name="TextBox 6">
            <a:extLst>
              <a:ext uri="{FF2B5EF4-FFF2-40B4-BE49-F238E27FC236}">
                <a16:creationId xmlns:a16="http://schemas.microsoft.com/office/drawing/2014/main" id="{D8203ABB-3476-48CC-AEBD-69915F76672A}"/>
              </a:ext>
            </a:extLst>
          </p:cNvPr>
          <p:cNvSpPr txBox="1"/>
          <p:nvPr/>
        </p:nvSpPr>
        <p:spPr>
          <a:xfrm>
            <a:off x="9225793" y="1866531"/>
            <a:ext cx="1445526" cy="646331"/>
          </a:xfrm>
          <a:prstGeom prst="rect">
            <a:avLst/>
          </a:prstGeom>
          <a:noFill/>
        </p:spPr>
        <p:txBody>
          <a:bodyPr wrap="square" rtlCol="0">
            <a:spAutoFit/>
          </a:bodyPr>
          <a:lstStyle/>
          <a:p>
            <a:r>
              <a:rPr lang="en-US">
                <a:solidFill>
                  <a:schemeClr val="bg1"/>
                </a:solidFill>
              </a:rPr>
              <a:t>Labeled Correctly</a:t>
            </a:r>
          </a:p>
        </p:txBody>
      </p:sp>
    </p:spTree>
    <p:extLst>
      <p:ext uri="{BB962C8B-B14F-4D97-AF65-F5344CB8AC3E}">
        <p14:creationId xmlns:p14="http://schemas.microsoft.com/office/powerpoint/2010/main" val="2894605328"/>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659D9D2-B950-46E3-B9A3-58F5B7A7B0A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3" name="think-cell Slide" r:id="rId4" imgW="359" imgH="360" progId="TCLayout.ActiveDocument.1">
                  <p:embed/>
                </p:oleObj>
              </mc:Choice>
              <mc:Fallback>
                <p:oleObj name="think-cell Slide" r:id="rId4" imgW="359" imgH="360" progId="TCLayout.ActiveDocument.1">
                  <p:embed/>
                  <p:pic>
                    <p:nvPicPr>
                      <p:cNvPr id="5" name="Object 4" hidden="1">
                        <a:extLst>
                          <a:ext uri="{FF2B5EF4-FFF2-40B4-BE49-F238E27FC236}">
                            <a16:creationId xmlns:a16="http://schemas.microsoft.com/office/drawing/2014/main" id="{F659D9D2-B950-46E3-B9A3-58F5B7A7B0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59F23F-4446-4CF1-A1EC-A0BC7463FC47}"/>
              </a:ext>
            </a:extLst>
          </p:cNvPr>
          <p:cNvSpPr>
            <a:spLocks noGrp="1"/>
          </p:cNvSpPr>
          <p:nvPr>
            <p:ph type="ctrTitle"/>
          </p:nvPr>
        </p:nvSpPr>
        <p:spPr/>
        <p:txBody>
          <a:bodyPr vert="horz"/>
          <a:lstStyle/>
          <a:p>
            <a:r>
              <a:rPr lang="en-US">
                <a:cs typeface="Arial"/>
              </a:rPr>
              <a:t>April Safety Results</a:t>
            </a:r>
          </a:p>
        </p:txBody>
      </p:sp>
      <p:pic>
        <p:nvPicPr>
          <p:cNvPr id="4" name="Picture 3">
            <a:extLst>
              <a:ext uri="{FF2B5EF4-FFF2-40B4-BE49-F238E27FC236}">
                <a16:creationId xmlns:a16="http://schemas.microsoft.com/office/drawing/2014/main" id="{E7309C02-5711-4B4A-BA89-83762CEC5F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87570" y="36944"/>
            <a:ext cx="1547409" cy="855188"/>
          </a:xfrm>
          <a:prstGeom prst="rect">
            <a:avLst/>
          </a:prstGeom>
        </p:spPr>
      </p:pic>
    </p:spTree>
    <p:extLst>
      <p:ext uri="{BB962C8B-B14F-4D97-AF65-F5344CB8AC3E}">
        <p14:creationId xmlns:p14="http://schemas.microsoft.com/office/powerpoint/2010/main" val="2059632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98EC-D922-05F8-514E-9A14193EDEAD}"/>
              </a:ext>
            </a:extLst>
          </p:cNvPr>
          <p:cNvSpPr>
            <a:spLocks noGrp="1"/>
          </p:cNvSpPr>
          <p:nvPr>
            <p:ph type="title"/>
          </p:nvPr>
        </p:nvSpPr>
        <p:spPr/>
        <p:txBody>
          <a:bodyPr/>
          <a:lstStyle/>
          <a:p>
            <a:r>
              <a:rPr lang="en-US">
                <a:cs typeface="Arial"/>
              </a:rPr>
              <a:t>April/May MSHA Results</a:t>
            </a:r>
            <a:endParaRPr lang="en-US"/>
          </a:p>
        </p:txBody>
      </p:sp>
      <p:pic>
        <p:nvPicPr>
          <p:cNvPr id="5" name="Picture 5" descr="Chart, bar chart, funnel chart&#10;&#10;Description automatically generated">
            <a:extLst>
              <a:ext uri="{FF2B5EF4-FFF2-40B4-BE49-F238E27FC236}">
                <a16:creationId xmlns:a16="http://schemas.microsoft.com/office/drawing/2014/main" id="{36237576-18FB-F5F0-6AA7-14D32F42C35A}"/>
              </a:ext>
            </a:extLst>
          </p:cNvPr>
          <p:cNvPicPr>
            <a:picLocks noGrp="1" noChangeAspect="1"/>
          </p:cNvPicPr>
          <p:nvPr>
            <p:ph idx="1"/>
          </p:nvPr>
        </p:nvPicPr>
        <p:blipFill>
          <a:blip r:embed="rId2"/>
          <a:stretch>
            <a:fillRect/>
          </a:stretch>
        </p:blipFill>
        <p:spPr>
          <a:xfrm>
            <a:off x="398393" y="1141790"/>
            <a:ext cx="11403730" cy="5701133"/>
          </a:xfrm>
        </p:spPr>
      </p:pic>
      <p:sp>
        <p:nvSpPr>
          <p:cNvPr id="4" name="Slide Number Placeholder 3">
            <a:extLst>
              <a:ext uri="{FF2B5EF4-FFF2-40B4-BE49-F238E27FC236}">
                <a16:creationId xmlns:a16="http://schemas.microsoft.com/office/drawing/2014/main" id="{0EE0BAD9-79C4-F6B9-1C60-FD507A28F60B}"/>
              </a:ext>
            </a:extLst>
          </p:cNvPr>
          <p:cNvSpPr>
            <a:spLocks noGrp="1"/>
          </p:cNvSpPr>
          <p:nvPr>
            <p:ph type="sldNum" sz="quarter" idx="4"/>
          </p:nvPr>
        </p:nvSpPr>
        <p:spPr/>
        <p:txBody>
          <a:bodyPr/>
          <a:lstStyle/>
          <a:p>
            <a:fld id="{B5EB69C0-7537-C24C-BC67-8B5F238D9475}" type="slidenum">
              <a:rPr lang="en-US" smtClean="0"/>
              <a:pPr/>
              <a:t>5</a:t>
            </a:fld>
            <a:endParaRPr lang="en-US"/>
          </a:p>
        </p:txBody>
      </p:sp>
    </p:spTree>
    <p:extLst>
      <p:ext uri="{BB962C8B-B14F-4D97-AF65-F5344CB8AC3E}">
        <p14:creationId xmlns:p14="http://schemas.microsoft.com/office/powerpoint/2010/main" val="1923937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DB31-8A2D-F480-07A2-85706DAA71CE}"/>
              </a:ext>
            </a:extLst>
          </p:cNvPr>
          <p:cNvSpPr>
            <a:spLocks noGrp="1"/>
          </p:cNvSpPr>
          <p:nvPr>
            <p:ph type="title"/>
          </p:nvPr>
        </p:nvSpPr>
        <p:spPr/>
        <p:txBody>
          <a:bodyPr/>
          <a:lstStyle/>
          <a:p>
            <a:r>
              <a:rPr lang="en-US">
                <a:cs typeface="Arial"/>
              </a:rPr>
              <a:t>12 Month Rolling TRIR</a:t>
            </a:r>
            <a:endParaRPr lang="en-US"/>
          </a:p>
        </p:txBody>
      </p:sp>
      <p:pic>
        <p:nvPicPr>
          <p:cNvPr id="5" name="Picture 5">
            <a:extLst>
              <a:ext uri="{FF2B5EF4-FFF2-40B4-BE49-F238E27FC236}">
                <a16:creationId xmlns:a16="http://schemas.microsoft.com/office/drawing/2014/main" id="{AB18FCF8-3F91-8941-7D22-D2D4399D30A7}"/>
              </a:ext>
            </a:extLst>
          </p:cNvPr>
          <p:cNvPicPr>
            <a:picLocks noGrp="1" noChangeAspect="1"/>
          </p:cNvPicPr>
          <p:nvPr>
            <p:ph idx="1"/>
          </p:nvPr>
        </p:nvPicPr>
        <p:blipFill>
          <a:blip r:embed="rId2"/>
          <a:stretch>
            <a:fillRect/>
          </a:stretch>
        </p:blipFill>
        <p:spPr>
          <a:xfrm>
            <a:off x="955132" y="1090027"/>
            <a:ext cx="10294292" cy="5766749"/>
          </a:xfrm>
        </p:spPr>
      </p:pic>
      <p:sp>
        <p:nvSpPr>
          <p:cNvPr id="4" name="Slide Number Placeholder 3">
            <a:extLst>
              <a:ext uri="{FF2B5EF4-FFF2-40B4-BE49-F238E27FC236}">
                <a16:creationId xmlns:a16="http://schemas.microsoft.com/office/drawing/2014/main" id="{7C676ACB-0610-8C30-B2B1-FC85A8448AE7}"/>
              </a:ext>
            </a:extLst>
          </p:cNvPr>
          <p:cNvSpPr>
            <a:spLocks noGrp="1"/>
          </p:cNvSpPr>
          <p:nvPr>
            <p:ph type="sldNum" sz="quarter" idx="4"/>
          </p:nvPr>
        </p:nvSpPr>
        <p:spPr/>
        <p:txBody>
          <a:bodyPr/>
          <a:lstStyle/>
          <a:p>
            <a:fld id="{B5EB69C0-7537-C24C-BC67-8B5F238D9475}" type="slidenum">
              <a:rPr lang="en-US" smtClean="0"/>
              <a:pPr/>
              <a:t>6</a:t>
            </a:fld>
            <a:endParaRPr lang="en-US"/>
          </a:p>
        </p:txBody>
      </p:sp>
    </p:spTree>
    <p:extLst>
      <p:ext uri="{BB962C8B-B14F-4D97-AF65-F5344CB8AC3E}">
        <p14:creationId xmlns:p14="http://schemas.microsoft.com/office/powerpoint/2010/main" val="2772483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3C587-82CA-45E3-8A8C-9FF1007FD814}"/>
              </a:ext>
            </a:extLst>
          </p:cNvPr>
          <p:cNvSpPr>
            <a:spLocks noGrp="1"/>
          </p:cNvSpPr>
          <p:nvPr>
            <p:ph type="title"/>
          </p:nvPr>
        </p:nvSpPr>
        <p:spPr/>
        <p:txBody>
          <a:bodyPr/>
          <a:lstStyle/>
          <a:p>
            <a:r>
              <a:rPr lang="en-US"/>
              <a:t>TRIR Opportunities</a:t>
            </a:r>
          </a:p>
        </p:txBody>
      </p:sp>
      <p:sp>
        <p:nvSpPr>
          <p:cNvPr id="3" name="Slide Number Placeholder 2">
            <a:extLst>
              <a:ext uri="{FF2B5EF4-FFF2-40B4-BE49-F238E27FC236}">
                <a16:creationId xmlns:a16="http://schemas.microsoft.com/office/drawing/2014/main" id="{4EC1F054-EC7E-4BFC-879C-5D8354A4179F}"/>
              </a:ext>
            </a:extLst>
          </p:cNvPr>
          <p:cNvSpPr>
            <a:spLocks noGrp="1"/>
          </p:cNvSpPr>
          <p:nvPr>
            <p:ph type="sldNum" sz="quarter" idx="12"/>
          </p:nvPr>
        </p:nvSpPr>
        <p:spPr>
          <a:xfrm>
            <a:off x="11593581" y="6498635"/>
            <a:ext cx="598419"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mtClean="0"/>
              <a:pPr/>
              <a:t>7</a:t>
            </a:fld>
            <a:endParaRPr lang="en-US"/>
          </a:p>
        </p:txBody>
      </p:sp>
      <p:pic>
        <p:nvPicPr>
          <p:cNvPr id="6" name="Content Placeholder 5">
            <a:extLst>
              <a:ext uri="{FF2B5EF4-FFF2-40B4-BE49-F238E27FC236}">
                <a16:creationId xmlns:a16="http://schemas.microsoft.com/office/drawing/2014/main" id="{BEEEB440-49C2-46B5-979E-6F22BD62B4D7}"/>
              </a:ext>
            </a:extLst>
          </p:cNvPr>
          <p:cNvPicPr>
            <a:picLocks noGrp="1" noChangeAspect="1"/>
          </p:cNvPicPr>
          <p:nvPr>
            <p:ph idx="1"/>
          </p:nvPr>
        </p:nvPicPr>
        <p:blipFill>
          <a:blip r:embed="rId2"/>
          <a:stretch>
            <a:fillRect/>
          </a:stretch>
        </p:blipFill>
        <p:spPr>
          <a:xfrm>
            <a:off x="1370938" y="1723787"/>
            <a:ext cx="9450119" cy="3410426"/>
          </a:xfrm>
        </p:spPr>
      </p:pic>
      <p:sp>
        <p:nvSpPr>
          <p:cNvPr id="7" name="TextBox 6">
            <a:extLst>
              <a:ext uri="{FF2B5EF4-FFF2-40B4-BE49-F238E27FC236}">
                <a16:creationId xmlns:a16="http://schemas.microsoft.com/office/drawing/2014/main" id="{5E563F87-C7F1-40E9-A43E-1554B5E12777}"/>
              </a:ext>
            </a:extLst>
          </p:cNvPr>
          <p:cNvSpPr txBox="1"/>
          <p:nvPr/>
        </p:nvSpPr>
        <p:spPr>
          <a:xfrm>
            <a:off x="1255522" y="5612638"/>
            <a:ext cx="9680953" cy="369332"/>
          </a:xfrm>
          <a:prstGeom prst="rect">
            <a:avLst/>
          </a:prstGeom>
          <a:noFill/>
        </p:spPr>
        <p:txBody>
          <a:bodyPr wrap="square" rtlCol="0">
            <a:spAutoFit/>
          </a:bodyPr>
          <a:lstStyle/>
          <a:p>
            <a:r>
              <a:rPr lang="en-US" b="1" i="1"/>
              <a:t>OKR 1.2: </a:t>
            </a:r>
            <a:r>
              <a:rPr kumimoji="0" lang="en-US" sz="1800" b="1" i="1" u="none" strike="noStrike" kern="1200" cap="none" spc="0" normalizeH="0" baseline="0" noProof="0">
                <a:ln>
                  <a:noFill/>
                </a:ln>
                <a:solidFill>
                  <a:srgbClr val="000000"/>
                </a:solidFill>
                <a:effectLst/>
                <a:uLnTx/>
                <a:uFillTx/>
                <a:latin typeface="Arial" panose="020B0604020202020204"/>
                <a:ea typeface="+mn-ea"/>
                <a:cs typeface="+mn-cs"/>
              </a:rPr>
              <a:t>Site safety performance delivers a TRIR of </a:t>
            </a:r>
            <a:r>
              <a:rPr lang="en-US" sz="1800" b="1" i="1">
                <a:latin typeface="Arial" panose="020B0604020202020204"/>
              </a:rPr>
              <a:t>2.65</a:t>
            </a:r>
            <a:r>
              <a:rPr kumimoji="0" lang="en-US" sz="1800" b="1" i="1" u="none" strike="noStrike" kern="1200" cap="none" spc="0" normalizeH="0" baseline="0" noProof="0">
                <a:ln>
                  <a:noFill/>
                </a:ln>
                <a:solidFill>
                  <a:srgbClr val="000000"/>
                </a:solidFill>
                <a:effectLst/>
                <a:uLnTx/>
                <a:uFillTx/>
                <a:latin typeface="Arial" panose="020B0604020202020204"/>
                <a:ea typeface="+mn-ea"/>
                <a:cs typeface="+mn-cs"/>
              </a:rPr>
              <a:t> or lower for Q22023</a:t>
            </a:r>
          </a:p>
        </p:txBody>
      </p:sp>
    </p:spTree>
    <p:extLst>
      <p:ext uri="{BB962C8B-B14F-4D97-AF65-F5344CB8AC3E}">
        <p14:creationId xmlns:p14="http://schemas.microsoft.com/office/powerpoint/2010/main" val="991167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FE89-9AB8-4370-AB8D-AAE751E459A8}"/>
              </a:ext>
            </a:extLst>
          </p:cNvPr>
          <p:cNvSpPr>
            <a:spLocks noGrp="1"/>
          </p:cNvSpPr>
          <p:nvPr>
            <p:ph type="title"/>
          </p:nvPr>
        </p:nvSpPr>
        <p:spPr/>
        <p:txBody>
          <a:bodyPr/>
          <a:lstStyle/>
          <a:p>
            <a:r>
              <a:rPr lang="en-US"/>
              <a:t>All Injuries YTD – By Division</a:t>
            </a:r>
          </a:p>
        </p:txBody>
      </p:sp>
      <p:sp>
        <p:nvSpPr>
          <p:cNvPr id="3" name="Slide Number Placeholder 2">
            <a:extLst>
              <a:ext uri="{FF2B5EF4-FFF2-40B4-BE49-F238E27FC236}">
                <a16:creationId xmlns:a16="http://schemas.microsoft.com/office/drawing/2014/main" id="{C2E581A8-A405-4C34-9660-18E6BAC99B57}"/>
              </a:ext>
            </a:extLst>
          </p:cNvPr>
          <p:cNvSpPr>
            <a:spLocks noGrp="1"/>
          </p:cNvSpPr>
          <p:nvPr>
            <p:ph type="sldNum" sz="quarter" idx="12"/>
          </p:nvPr>
        </p:nvSpPr>
        <p:spPr>
          <a:xfrm>
            <a:off x="11593581" y="6498635"/>
            <a:ext cx="598419"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mtClean="0"/>
              <a:pPr/>
              <a:t>8</a:t>
            </a:fld>
            <a:endParaRPr lang="en-US"/>
          </a:p>
        </p:txBody>
      </p:sp>
      <p:sp>
        <p:nvSpPr>
          <p:cNvPr id="6" name="TextBox 5">
            <a:extLst>
              <a:ext uri="{FF2B5EF4-FFF2-40B4-BE49-F238E27FC236}">
                <a16:creationId xmlns:a16="http://schemas.microsoft.com/office/drawing/2014/main" id="{565B7E7B-8CF8-EBBE-9C9D-254C5ADEC842}"/>
              </a:ext>
            </a:extLst>
          </p:cNvPr>
          <p:cNvSpPr txBox="1"/>
          <p:nvPr/>
        </p:nvSpPr>
        <p:spPr>
          <a:xfrm>
            <a:off x="8239125" y="1941728"/>
            <a:ext cx="3076575" cy="646331"/>
          </a:xfrm>
          <a:prstGeom prst="rect">
            <a:avLst/>
          </a:prstGeom>
          <a:solidFill>
            <a:schemeClr val="bg1">
              <a:lumMod val="85000"/>
            </a:schemeClr>
          </a:solidFill>
        </p:spPr>
        <p:txBody>
          <a:bodyPr wrap="square" lIns="91440" tIns="45720" rIns="91440" bIns="45720" rtlCol="0" anchor="t">
            <a:spAutoFit/>
          </a:bodyPr>
          <a:lstStyle/>
          <a:p>
            <a:r>
              <a:rPr lang="en-US"/>
              <a:t>57% &lt;3 years experience</a:t>
            </a:r>
            <a:endParaRPr lang="en-US">
              <a:cs typeface="Arial"/>
            </a:endParaRPr>
          </a:p>
          <a:p>
            <a:r>
              <a:rPr lang="en-US"/>
              <a:t>36% &lt;6 months experience</a:t>
            </a:r>
            <a:endParaRPr lang="en-US">
              <a:cs typeface="Arial" panose="020B0604020202020204"/>
            </a:endParaRPr>
          </a:p>
        </p:txBody>
      </p:sp>
      <p:graphicFrame>
        <p:nvGraphicFramePr>
          <p:cNvPr id="7" name="Chart 6">
            <a:extLst>
              <a:ext uri="{FF2B5EF4-FFF2-40B4-BE49-F238E27FC236}">
                <a16:creationId xmlns:a16="http://schemas.microsoft.com/office/drawing/2014/main" id="{DCA76532-C405-4A52-ACE9-9791BC8DB55B}"/>
              </a:ext>
            </a:extLst>
          </p:cNvPr>
          <p:cNvGraphicFramePr>
            <a:graphicFrameLocks/>
          </p:cNvGraphicFramePr>
          <p:nvPr/>
        </p:nvGraphicFramePr>
        <p:xfrm>
          <a:off x="369040" y="1438953"/>
          <a:ext cx="11378745" cy="531858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A695BD19-7DE0-45EF-9435-89756588AF57}"/>
              </a:ext>
            </a:extLst>
          </p:cNvPr>
          <p:cNvPicPr>
            <a:picLocks noChangeAspect="1"/>
          </p:cNvPicPr>
          <p:nvPr/>
        </p:nvPicPr>
        <p:blipFill>
          <a:blip r:embed="rId3"/>
          <a:stretch>
            <a:fillRect/>
          </a:stretch>
        </p:blipFill>
        <p:spPr>
          <a:xfrm>
            <a:off x="314516" y="5988950"/>
            <a:ext cx="11242489" cy="297765"/>
          </a:xfrm>
          <a:prstGeom prst="rect">
            <a:avLst/>
          </a:prstGeom>
        </p:spPr>
      </p:pic>
    </p:spTree>
    <p:extLst>
      <p:ext uri="{BB962C8B-B14F-4D97-AF65-F5344CB8AC3E}">
        <p14:creationId xmlns:p14="http://schemas.microsoft.com/office/powerpoint/2010/main" val="3477053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50355-A2DC-43C7-8D81-2A7DEF1DD59D}"/>
              </a:ext>
            </a:extLst>
          </p:cNvPr>
          <p:cNvSpPr>
            <a:spLocks noGrp="1"/>
          </p:cNvSpPr>
          <p:nvPr>
            <p:ph type="body" sz="quarter" idx="3"/>
          </p:nvPr>
        </p:nvSpPr>
        <p:spPr>
          <a:xfrm>
            <a:off x="6098721" y="1145056"/>
            <a:ext cx="4405080" cy="823912"/>
          </a:xfrm>
        </p:spPr>
        <p:txBody>
          <a:bodyPr/>
          <a:lstStyle/>
          <a:p>
            <a:r>
              <a:rPr lang="en-US"/>
              <a:t>Mostly Low Risk</a:t>
            </a:r>
          </a:p>
        </p:txBody>
      </p:sp>
      <p:sp>
        <p:nvSpPr>
          <p:cNvPr id="4" name="Title 3">
            <a:extLst>
              <a:ext uri="{FF2B5EF4-FFF2-40B4-BE49-F238E27FC236}">
                <a16:creationId xmlns:a16="http://schemas.microsoft.com/office/drawing/2014/main" id="{20425428-B6D5-4857-9C38-E0C7A2429379}"/>
              </a:ext>
            </a:extLst>
          </p:cNvPr>
          <p:cNvSpPr>
            <a:spLocks noGrp="1"/>
          </p:cNvSpPr>
          <p:nvPr>
            <p:ph type="title"/>
          </p:nvPr>
        </p:nvSpPr>
        <p:spPr/>
        <p:txBody>
          <a:bodyPr/>
          <a:lstStyle/>
          <a:p>
            <a:r>
              <a:rPr lang="en-US"/>
              <a:t>Injuries with &lt;1 Year Experience</a:t>
            </a:r>
          </a:p>
        </p:txBody>
      </p:sp>
      <p:sp>
        <p:nvSpPr>
          <p:cNvPr id="5" name="Slide Number Placeholder 4">
            <a:extLst>
              <a:ext uri="{FF2B5EF4-FFF2-40B4-BE49-F238E27FC236}">
                <a16:creationId xmlns:a16="http://schemas.microsoft.com/office/drawing/2014/main" id="{9F86AB23-757E-404E-BB05-7A9532069310}"/>
              </a:ext>
            </a:extLst>
          </p:cNvPr>
          <p:cNvSpPr>
            <a:spLocks noGrp="1"/>
          </p:cNvSpPr>
          <p:nvPr>
            <p:ph type="sldNum" sz="quarter" idx="12"/>
          </p:nvPr>
        </p:nvSpPr>
        <p:spPr>
          <a:xfrm>
            <a:off x="11593581" y="6498635"/>
            <a:ext cx="598419"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mtClean="0"/>
              <a:pPr/>
              <a:t>9</a:t>
            </a:fld>
            <a:endParaRPr lang="en-US"/>
          </a:p>
        </p:txBody>
      </p:sp>
      <p:sp>
        <p:nvSpPr>
          <p:cNvPr id="6" name="Text Placeholder 5">
            <a:extLst>
              <a:ext uri="{FF2B5EF4-FFF2-40B4-BE49-F238E27FC236}">
                <a16:creationId xmlns:a16="http://schemas.microsoft.com/office/drawing/2014/main" id="{A86F37D5-A174-4E52-B081-1EE7F4336F98}"/>
              </a:ext>
            </a:extLst>
          </p:cNvPr>
          <p:cNvSpPr>
            <a:spLocks noGrp="1"/>
          </p:cNvSpPr>
          <p:nvPr>
            <p:ph type="body" sz="quarter" idx="13"/>
          </p:nvPr>
        </p:nvSpPr>
        <p:spPr>
          <a:xfrm>
            <a:off x="731929" y="1109474"/>
            <a:ext cx="4364818" cy="823912"/>
          </a:xfrm>
        </p:spPr>
        <p:txBody>
          <a:bodyPr/>
          <a:lstStyle/>
          <a:p>
            <a:r>
              <a:rPr lang="en-US"/>
              <a:t>Most in 1</a:t>
            </a:r>
            <a:r>
              <a:rPr lang="en-US" baseline="30000"/>
              <a:t>st</a:t>
            </a:r>
            <a:r>
              <a:rPr lang="en-US"/>
              <a:t> 4 Months</a:t>
            </a:r>
          </a:p>
        </p:txBody>
      </p:sp>
      <p:pic>
        <p:nvPicPr>
          <p:cNvPr id="30722" name="Picture 2">
            <a:extLst>
              <a:ext uri="{FF2B5EF4-FFF2-40B4-BE49-F238E27FC236}">
                <a16:creationId xmlns:a16="http://schemas.microsoft.com/office/drawing/2014/main" id="{B4466A27-6080-4808-A263-B5EBC92130C7}"/>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31929" y="1941981"/>
            <a:ext cx="5281430" cy="4458351"/>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a:extLst>
              <a:ext uri="{FF2B5EF4-FFF2-40B4-BE49-F238E27FC236}">
                <a16:creationId xmlns:a16="http://schemas.microsoft.com/office/drawing/2014/main" id="{4A75601C-E841-42DB-9AF8-B356B76F0964}"/>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098721" y="1968968"/>
            <a:ext cx="5330147" cy="445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741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ba0a33-b247-4d4b-b9ae-c709af684fd3" xsi:nil="true"/>
    <_ip_UnifiedCompliancePolicyUIAction xmlns="http://schemas.microsoft.com/sharepoint/v3" xsi:nil="true"/>
    <_ip_UnifiedCompliancePolicyProperties xmlns="http://schemas.microsoft.com/sharepoint/v3" xsi:nil="true"/>
    <lcf76f155ced4ddcb4097134ff3c332f xmlns="07c460dd-b363-4ccf-aeb4-b07e4f1c588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4853CCBCEE8A4C8506D1FCAF4BCD6D" ma:contentTypeVersion="18" ma:contentTypeDescription="Create a new document." ma:contentTypeScope="" ma:versionID="faae87cd4c5f6325ff94fea177e58c96">
  <xsd:schema xmlns:xsd="http://www.w3.org/2001/XMLSchema" xmlns:xs="http://www.w3.org/2001/XMLSchema" xmlns:p="http://schemas.microsoft.com/office/2006/metadata/properties" xmlns:ns1="http://schemas.microsoft.com/sharepoint/v3" xmlns:ns2="07c460dd-b363-4ccf-aeb4-b07e4f1c5885" xmlns:ns3="b5ba0a33-b247-4d4b-b9ae-c709af684fd3" xmlns:ns4="9cefc8c9-b73b-41a2-abfc-fc9971e4c0ca" targetNamespace="http://schemas.microsoft.com/office/2006/metadata/properties" ma:root="true" ma:fieldsID="48816a07f6bda6443058c78b6576a653" ns1:_="" ns2:_="" ns3:_="" ns4:_="">
    <xsd:import namespace="http://schemas.microsoft.com/sharepoint/v3"/>
    <xsd:import namespace="07c460dd-b363-4ccf-aeb4-b07e4f1c5885"/>
    <xsd:import namespace="b5ba0a33-b247-4d4b-b9ae-c709af684fd3"/>
    <xsd:import namespace="9cefc8c9-b73b-41a2-abfc-fc9971e4c0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4:SharedWithUsers" minOccurs="0"/>
                <xsd:element ref="ns4: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c460dd-b363-4ccf-aeb4-b07e4f1c58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173c0af-493d-4d85-9cab-2467bd28208e}" ma:internalName="TaxCatchAll" ma:showField="CatchAllData" ma:web="9cefc8c9-b73b-41a2-abfc-fc9971e4c0c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efc8c9-b73b-41a2-abfc-fc9971e4c0ca"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352AF1-5230-4CC1-89FF-1F16987DBC2D}">
  <ds:schemaRefs>
    <ds:schemaRef ds:uri="http://schemas.microsoft.com/sharepoint/v3/contenttype/forms"/>
  </ds:schemaRefs>
</ds:datastoreItem>
</file>

<file path=customXml/itemProps2.xml><?xml version="1.0" encoding="utf-8"?>
<ds:datastoreItem xmlns:ds="http://schemas.openxmlformats.org/officeDocument/2006/customXml" ds:itemID="{16EF08CE-F0D8-4F60-914A-EB8892FBFAD8}">
  <ds:schemaRefs>
    <ds:schemaRef ds:uri="07c460dd-b363-4ccf-aeb4-b07e4f1c5885"/>
    <ds:schemaRef ds:uri="9cefc8c9-b73b-41a2-abfc-fc9971e4c0ca"/>
    <ds:schemaRef ds:uri="b5ba0a33-b247-4d4b-b9ae-c709af684f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FEB2E8F-1607-4956-A5F2-F2912FEE0D0A}">
  <ds:schemaRefs>
    <ds:schemaRef ds:uri="07c460dd-b363-4ccf-aeb4-b07e4f1c5885"/>
    <ds:schemaRef ds:uri="9cefc8c9-b73b-41a2-abfc-fc9971e4c0ca"/>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25</Slides>
  <Notes>5</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1_Office Theme</vt:lpstr>
      <vt:lpstr>WELCOME  Contactor Safety Meeting </vt:lpstr>
      <vt:lpstr>Agenda</vt:lpstr>
      <vt:lpstr>PowerPoint Presentation</vt:lpstr>
      <vt:lpstr>April Safety Results</vt:lpstr>
      <vt:lpstr>April/May MSHA Results</vt:lpstr>
      <vt:lpstr>12 Month Rolling TRIR</vt:lpstr>
      <vt:lpstr>TRIR Opportunities</vt:lpstr>
      <vt:lpstr>All Injuries YTD – By Division</vt:lpstr>
      <vt:lpstr>Injuries with &lt;1 Year Experience</vt:lpstr>
      <vt:lpstr>All Injuries YTD – Top Event Types</vt:lpstr>
      <vt:lpstr>Insights From Earlier Discussions</vt:lpstr>
      <vt:lpstr>April Safety Incidents</vt:lpstr>
      <vt:lpstr>Open Hole - Event Details</vt:lpstr>
      <vt:lpstr>Open Hole - Event Details</vt:lpstr>
      <vt:lpstr>Open Hole - Fatal Risks and Critical Controls</vt:lpstr>
      <vt:lpstr>EMPIRE -  </vt:lpstr>
      <vt:lpstr>April/May   Recognition</vt:lpstr>
      <vt:lpstr>AMES Safety Milestone</vt:lpstr>
      <vt:lpstr>BOART Risk Assessment Process</vt:lpstr>
      <vt:lpstr>Caesar Russell</vt:lpstr>
      <vt:lpstr>Caesar Russell</vt:lpstr>
      <vt:lpstr>All this to enjoy and appreciate life! </vt:lpstr>
      <vt:lpstr>Contractor Engagement Team Update</vt:lpstr>
      <vt:lpstr>Contractor Engagement Team</vt:lpstr>
      <vt:lpstr>Request for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revision>1</cp:revision>
  <dcterms:created xsi:type="dcterms:W3CDTF">2022-01-20T21:24:06Z</dcterms:created>
  <dcterms:modified xsi:type="dcterms:W3CDTF">2023-06-14T15:44:17Z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1;#Communication|ab0814dc-ad79-4add-a59b-e4976d8b9098</vt:lpwstr>
  </property>
  <property fmtid="{D5CDD505-2E9C-101B-9397-08002B2CF9AE}" pid="3" name="FM Retention Category">
    <vt:lpwstr>4;#Administration|5648ecb6-843d-42d8-8ec5-901cd2d614fb</vt:lpwstr>
  </property>
  <property fmtid="{D5CDD505-2E9C-101B-9397-08002B2CF9AE}" pid="4" name="ContentTypeId">
    <vt:lpwstr>0x010100E04853CCBCEE8A4C8506D1FCAF4BCD6D</vt:lpwstr>
  </property>
  <property fmtid="{D5CDD505-2E9C-101B-9397-08002B2CF9AE}" pid="5" name="FM Ent Taxonomy">
    <vt:lpwstr>7;#Internal|78012a07-bc17-42a8-9dfa-203d907fea28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2022-05-03T17:30:49Z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af53359f-22df-434c-a1dd-50aa34f91eb0</vt:lpwstr>
  </property>
  <property fmtid="{D5CDD505-2E9C-101B-9397-08002B2CF9AE}" pid="12" name="MSIP_Label_56f8a036-ae1b-4f85-92d3-f4203c03c43b_ContentBits">
    <vt:lpwstr>0</vt:lpwstr>
  </property>
  <property fmtid="{D5CDD505-2E9C-101B-9397-08002B2CF9AE}" pid="13" name="MediaServiceImageTags">
    <vt:lpwstr/>
  </property>
  <property fmtid="{D5CDD505-2E9C-101B-9397-08002B2CF9AE}" pid="14" name="lcf76f155ced4ddcb4097134ff3c332f">
    <vt:lpwstr/>
  </property>
</Properties>
</file>