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43" r:id="rId5"/>
  </p:sldMasterIdLst>
  <p:notesMasterIdLst>
    <p:notesMasterId r:id="rId21"/>
  </p:notesMasterIdLst>
  <p:handoutMasterIdLst>
    <p:handoutMasterId r:id="rId22"/>
  </p:handoutMasterIdLst>
  <p:sldIdLst>
    <p:sldId id="276" r:id="rId6"/>
    <p:sldId id="277" r:id="rId7"/>
    <p:sldId id="278" r:id="rId8"/>
    <p:sldId id="279" r:id="rId9"/>
    <p:sldId id="280" r:id="rId10"/>
    <p:sldId id="281" r:id="rId11"/>
    <p:sldId id="282" r:id="rId12"/>
    <p:sldId id="283" r:id="rId13"/>
    <p:sldId id="284" r:id="rId14"/>
    <p:sldId id="290" r:id="rId15"/>
    <p:sldId id="285" r:id="rId16"/>
    <p:sldId id="286" r:id="rId17"/>
    <p:sldId id="287" r:id="rId18"/>
    <p:sldId id="288" r:id="rId19"/>
    <p:sldId id="289" r:id="rId2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266" userDrawn="1">
          <p15:clr>
            <a:srgbClr val="A4A3A4"/>
          </p15:clr>
        </p15:guide>
        <p15:guide id="2" orient="horz" pos="628" userDrawn="1">
          <p15:clr>
            <a:srgbClr val="A4A3A4"/>
          </p15:clr>
        </p15:guide>
        <p15:guide id="3" orient="horz" pos="4320" userDrawn="1">
          <p15:clr>
            <a:srgbClr val="A4A3A4"/>
          </p15:clr>
        </p15:guide>
        <p15:guide id="4" pos="128" userDrawn="1">
          <p15:clr>
            <a:srgbClr val="A4A3A4"/>
          </p15:clr>
        </p15:guide>
        <p15:guide id="5" pos="3840" userDrawn="1">
          <p15:clr>
            <a:srgbClr val="A4A3A4"/>
          </p15:clr>
        </p15:guide>
        <p15:guide id="6" pos="755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7267"/>
    <a:srgbClr val="3F5AA8"/>
    <a:srgbClr val="C7792E"/>
    <a:srgbClr val="49260A"/>
    <a:srgbClr val="9D6125"/>
    <a:srgbClr val="CE7B2F"/>
    <a:srgbClr val="955821"/>
    <a:srgbClr val="975C25"/>
    <a:srgbClr val="3C57A8"/>
    <a:srgbClr val="A85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E0871-161D-4CB4-8035-878A520426B3}" v="1" dt="2023-08-04T14:45:01.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guide orient="horz" pos="4266"/>
        <p:guide orient="horz" pos="628"/>
        <p:guide orient="horz" pos="4320"/>
        <p:guide pos="128"/>
        <p:guide pos="3840"/>
        <p:guide pos="7552"/>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Kenneth P." userId="b60ff197-fe37-46fb-90f8-5b1c82378fc4" providerId="ADAL" clId="{538E0871-161D-4CB4-8035-878A520426B3}"/>
    <pc:docChg chg="custSel addSld modSld">
      <pc:chgData name="Smith, Kenneth P." userId="b60ff197-fe37-46fb-90f8-5b1c82378fc4" providerId="ADAL" clId="{538E0871-161D-4CB4-8035-878A520426B3}" dt="2023-08-04T14:45:17.576" v="3" actId="729"/>
      <pc:docMkLst>
        <pc:docMk/>
      </pc:docMkLst>
      <pc:sldChg chg="addSp modSp mod modClrScheme chgLayout">
        <pc:chgData name="Smith, Kenneth P." userId="b60ff197-fe37-46fb-90f8-5b1c82378fc4" providerId="ADAL" clId="{538E0871-161D-4CB4-8035-878A520426B3}" dt="2023-08-04T14:45:09.388" v="2" actId="26606"/>
        <pc:sldMkLst>
          <pc:docMk/>
          <pc:sldMk cId="1776003170" sldId="284"/>
        </pc:sldMkLst>
        <pc:spChg chg="mod">
          <ac:chgData name="Smith, Kenneth P." userId="b60ff197-fe37-46fb-90f8-5b1c82378fc4" providerId="ADAL" clId="{538E0871-161D-4CB4-8035-878A520426B3}" dt="2023-08-04T14:45:09.388" v="2" actId="26606"/>
          <ac:spMkLst>
            <pc:docMk/>
            <pc:sldMk cId="1776003170" sldId="284"/>
            <ac:spMk id="3" creationId="{7307F25A-495C-4F08-95AB-74D7ACE2A88B}"/>
          </ac:spMkLst>
        </pc:spChg>
        <pc:spChg chg="mod ord">
          <ac:chgData name="Smith, Kenneth P." userId="b60ff197-fe37-46fb-90f8-5b1c82378fc4" providerId="ADAL" clId="{538E0871-161D-4CB4-8035-878A520426B3}" dt="2023-08-04T14:45:09.388" v="2" actId="26606"/>
          <ac:spMkLst>
            <pc:docMk/>
            <pc:sldMk cId="1776003170" sldId="284"/>
            <ac:spMk id="5" creationId="{0FF0F942-3677-40FD-A648-EC1C5C8A71F2}"/>
          </ac:spMkLst>
        </pc:spChg>
        <pc:spChg chg="mod">
          <ac:chgData name="Smith, Kenneth P." userId="b60ff197-fe37-46fb-90f8-5b1c82378fc4" providerId="ADAL" clId="{538E0871-161D-4CB4-8035-878A520426B3}" dt="2023-08-04T14:45:09.388" v="2" actId="26606"/>
          <ac:spMkLst>
            <pc:docMk/>
            <pc:sldMk cId="1776003170" sldId="284"/>
            <ac:spMk id="6" creationId="{F3E88C1D-A273-4847-8E59-33A8532415FA}"/>
          </ac:spMkLst>
        </pc:spChg>
        <pc:picChg chg="add mod ord">
          <ac:chgData name="Smith, Kenneth P." userId="b60ff197-fe37-46fb-90f8-5b1c82378fc4" providerId="ADAL" clId="{538E0871-161D-4CB4-8035-878A520426B3}" dt="2023-08-04T14:45:09.388" v="2" actId="26606"/>
          <ac:picMkLst>
            <pc:docMk/>
            <pc:sldMk cId="1776003170" sldId="284"/>
            <ac:picMk id="7" creationId="{8993CAB0-36DC-4EA6-A08E-FB058C7CD79F}"/>
          </ac:picMkLst>
        </pc:picChg>
      </pc:sldChg>
      <pc:sldChg chg="add mod modShow">
        <pc:chgData name="Smith, Kenneth P." userId="b60ff197-fe37-46fb-90f8-5b1c82378fc4" providerId="ADAL" clId="{538E0871-161D-4CB4-8035-878A520426B3}" dt="2023-08-04T14:45:17.576" v="3" actId="729"/>
        <pc:sldMkLst>
          <pc:docMk/>
          <pc:sldMk cId="1518181195" sldId="290"/>
        </pc:sldMkLst>
      </pc:sldChg>
    </pc:docChg>
  </pc:docChgLst>
  <pc:docChgLst>
    <pc:chgData name="McIntyre, Art" userId="S::amcintyr@fmi.com::0baf8e10-a236-4837-ad1b-42cf63573b00" providerId="AD" clId="Web-{08A97C0B-C1D8-B477-7858-9C4865236B2D}"/>
    <pc:docChg chg="modSld">
      <pc:chgData name="McIntyre, Art" userId="S::amcintyr@fmi.com::0baf8e10-a236-4837-ad1b-42cf63573b00" providerId="AD" clId="Web-{08A97C0B-C1D8-B477-7858-9C4865236B2D}" dt="2023-05-18T20:00:32.730" v="6" actId="20577"/>
      <pc:docMkLst>
        <pc:docMk/>
      </pc:docMkLst>
      <pc:sldChg chg="modSp">
        <pc:chgData name="McIntyre, Art" userId="S::amcintyr@fmi.com::0baf8e10-a236-4837-ad1b-42cf63573b00" providerId="AD" clId="Web-{08A97C0B-C1D8-B477-7858-9C4865236B2D}" dt="2023-05-18T20:00:04.494" v="3" actId="20577"/>
        <pc:sldMkLst>
          <pc:docMk/>
          <pc:sldMk cId="1277330030" sldId="288"/>
        </pc:sldMkLst>
        <pc:spChg chg="mod">
          <ac:chgData name="McIntyre, Art" userId="S::amcintyr@fmi.com::0baf8e10-a236-4837-ad1b-42cf63573b00" providerId="AD" clId="Web-{08A97C0B-C1D8-B477-7858-9C4865236B2D}" dt="2023-05-18T20:00:04.494" v="3" actId="20577"/>
          <ac:spMkLst>
            <pc:docMk/>
            <pc:sldMk cId="1277330030" sldId="288"/>
            <ac:spMk id="6" creationId="{114C8060-665A-43C9-9AE7-5A6AFFE3F0E7}"/>
          </ac:spMkLst>
        </pc:spChg>
      </pc:sldChg>
      <pc:sldChg chg="modSp">
        <pc:chgData name="McIntyre, Art" userId="S::amcintyr@fmi.com::0baf8e10-a236-4837-ad1b-42cf63573b00" providerId="AD" clId="Web-{08A97C0B-C1D8-B477-7858-9C4865236B2D}" dt="2023-05-18T20:00:32.730" v="6" actId="20577"/>
        <pc:sldMkLst>
          <pc:docMk/>
          <pc:sldMk cId="3632891436" sldId="289"/>
        </pc:sldMkLst>
        <pc:spChg chg="mod">
          <ac:chgData name="McIntyre, Art" userId="S::amcintyr@fmi.com::0baf8e10-a236-4837-ad1b-42cf63573b00" providerId="AD" clId="Web-{08A97C0B-C1D8-B477-7858-9C4865236B2D}" dt="2023-05-18T20:00:32.730" v="6" actId="20577"/>
          <ac:spMkLst>
            <pc:docMk/>
            <pc:sldMk cId="3632891436" sldId="289"/>
            <ac:spMk id="6" creationId="{0CB4777A-83CC-461E-B43C-F39BB2ACF64D}"/>
          </ac:spMkLst>
        </pc:spChg>
      </pc:sldChg>
    </pc:docChg>
  </pc:docChgLst>
  <pc:docChgLst>
    <pc:chgData name="Smith, Kenneth P." userId="b60ff197-fe37-46fb-90f8-5b1c82378fc4" providerId="ADAL" clId="{A3319AD4-AADD-4B63-A2FA-D111C34962BE}"/>
    <pc:docChg chg="custSel modSld">
      <pc:chgData name="Smith, Kenneth P." userId="b60ff197-fe37-46fb-90f8-5b1c82378fc4" providerId="ADAL" clId="{A3319AD4-AADD-4B63-A2FA-D111C34962BE}" dt="2023-02-28T12:21:31.786" v="34" actId="6549"/>
      <pc:docMkLst>
        <pc:docMk/>
      </pc:docMkLst>
      <pc:sldChg chg="modNotesTx">
        <pc:chgData name="Smith, Kenneth P." userId="b60ff197-fe37-46fb-90f8-5b1c82378fc4" providerId="ADAL" clId="{A3319AD4-AADD-4B63-A2FA-D111C34962BE}" dt="2023-02-28T12:20:09.857" v="31" actId="20577"/>
        <pc:sldMkLst>
          <pc:docMk/>
          <pc:sldMk cId="2353033898" sldId="278"/>
        </pc:sldMkLst>
      </pc:sldChg>
      <pc:sldChg chg="modNotesTx">
        <pc:chgData name="Smith, Kenneth P." userId="b60ff197-fe37-46fb-90f8-5b1c82378fc4" providerId="ADAL" clId="{A3319AD4-AADD-4B63-A2FA-D111C34962BE}" dt="2023-02-13T19:37:31.573" v="5" actId="20577"/>
        <pc:sldMkLst>
          <pc:docMk/>
          <pc:sldMk cId="2865884085" sldId="280"/>
        </pc:sldMkLst>
      </pc:sldChg>
      <pc:sldChg chg="modSp mod">
        <pc:chgData name="Smith, Kenneth P." userId="b60ff197-fe37-46fb-90f8-5b1c82378fc4" providerId="ADAL" clId="{A3319AD4-AADD-4B63-A2FA-D111C34962BE}" dt="2023-02-28T12:21:31.786" v="34" actId="6549"/>
        <pc:sldMkLst>
          <pc:docMk/>
          <pc:sldMk cId="2671640427" sldId="281"/>
        </pc:sldMkLst>
        <pc:spChg chg="mod">
          <ac:chgData name="Smith, Kenneth P." userId="b60ff197-fe37-46fb-90f8-5b1c82378fc4" providerId="ADAL" clId="{A3319AD4-AADD-4B63-A2FA-D111C34962BE}" dt="2023-02-28T12:21:31.786" v="34" actId="6549"/>
          <ac:spMkLst>
            <pc:docMk/>
            <pc:sldMk cId="2671640427" sldId="281"/>
            <ac:spMk id="6" creationId="{61D83202-DBD8-47EE-87BA-4DADD746C4B4}"/>
          </ac:spMkLst>
        </pc:spChg>
      </pc:sldChg>
    </pc:docChg>
  </pc:docChgLst>
  <pc:docChgLst>
    <pc:chgData name="Williams, Scott" userId="S::swilliam@fmi.com::c5b9f0be-5f41-4a70-8dea-e820069f2497" providerId="AD" clId="Web-{FB062D4B-5689-3523-915E-99B65870A035}"/>
    <pc:docChg chg="modSld">
      <pc:chgData name="Williams, Scott" userId="S::swilliam@fmi.com::c5b9f0be-5f41-4a70-8dea-e820069f2497" providerId="AD" clId="Web-{FB062D4B-5689-3523-915E-99B65870A035}" dt="2023-05-23T21:49:03.279" v="22" actId="20577"/>
      <pc:docMkLst>
        <pc:docMk/>
      </pc:docMkLst>
      <pc:sldChg chg="modSp">
        <pc:chgData name="Williams, Scott" userId="S::swilliam@fmi.com::c5b9f0be-5f41-4a70-8dea-e820069f2497" providerId="AD" clId="Web-{FB062D4B-5689-3523-915E-99B65870A035}" dt="2023-05-23T21:16:14.177" v="4" actId="20577"/>
        <pc:sldMkLst>
          <pc:docMk/>
          <pc:sldMk cId="2671640427" sldId="281"/>
        </pc:sldMkLst>
        <pc:spChg chg="mod">
          <ac:chgData name="Williams, Scott" userId="S::swilliam@fmi.com::c5b9f0be-5f41-4a70-8dea-e820069f2497" providerId="AD" clId="Web-{FB062D4B-5689-3523-915E-99B65870A035}" dt="2023-05-23T21:16:14.177" v="4" actId="20577"/>
          <ac:spMkLst>
            <pc:docMk/>
            <pc:sldMk cId="2671640427" sldId="281"/>
            <ac:spMk id="6" creationId="{61D83202-DBD8-47EE-87BA-4DADD746C4B4}"/>
          </ac:spMkLst>
        </pc:spChg>
      </pc:sldChg>
      <pc:sldChg chg="modSp">
        <pc:chgData name="Williams, Scott" userId="S::swilliam@fmi.com::c5b9f0be-5f41-4a70-8dea-e820069f2497" providerId="AD" clId="Web-{FB062D4B-5689-3523-915E-99B65870A035}" dt="2023-05-23T21:17:49.478" v="7" actId="20577"/>
        <pc:sldMkLst>
          <pc:docMk/>
          <pc:sldMk cId="2012177901" sldId="283"/>
        </pc:sldMkLst>
        <pc:spChg chg="mod">
          <ac:chgData name="Williams, Scott" userId="S::swilliam@fmi.com::c5b9f0be-5f41-4a70-8dea-e820069f2497" providerId="AD" clId="Web-{FB062D4B-5689-3523-915E-99B65870A035}" dt="2023-05-23T21:17:49.478" v="7" actId="20577"/>
          <ac:spMkLst>
            <pc:docMk/>
            <pc:sldMk cId="2012177901" sldId="283"/>
            <ac:spMk id="6" creationId="{D4C65187-80B6-4146-81BA-8C466BD52282}"/>
          </ac:spMkLst>
        </pc:spChg>
      </pc:sldChg>
      <pc:sldChg chg="modSp">
        <pc:chgData name="Williams, Scott" userId="S::swilliam@fmi.com::c5b9f0be-5f41-4a70-8dea-e820069f2497" providerId="AD" clId="Web-{FB062D4B-5689-3523-915E-99B65870A035}" dt="2023-05-23T21:20:06.248" v="19" actId="20577"/>
        <pc:sldMkLst>
          <pc:docMk/>
          <pc:sldMk cId="1776003170" sldId="284"/>
        </pc:sldMkLst>
        <pc:spChg chg="mod">
          <ac:chgData name="Williams, Scott" userId="S::swilliam@fmi.com::c5b9f0be-5f41-4a70-8dea-e820069f2497" providerId="AD" clId="Web-{FB062D4B-5689-3523-915E-99B65870A035}" dt="2023-05-23T21:20:06.248" v="19" actId="20577"/>
          <ac:spMkLst>
            <pc:docMk/>
            <pc:sldMk cId="1776003170" sldId="284"/>
            <ac:spMk id="6" creationId="{F3E88C1D-A273-4847-8E59-33A8532415FA}"/>
          </ac:spMkLst>
        </pc:spChg>
      </pc:sldChg>
      <pc:sldChg chg="modSp">
        <pc:chgData name="Williams, Scott" userId="S::swilliam@fmi.com::c5b9f0be-5f41-4a70-8dea-e820069f2497" providerId="AD" clId="Web-{FB062D4B-5689-3523-915E-99B65870A035}" dt="2023-05-23T21:47:07.400" v="21" actId="20577"/>
        <pc:sldMkLst>
          <pc:docMk/>
          <pc:sldMk cId="3552368242" sldId="287"/>
        </pc:sldMkLst>
        <pc:spChg chg="mod">
          <ac:chgData name="Williams, Scott" userId="S::swilliam@fmi.com::c5b9f0be-5f41-4a70-8dea-e820069f2497" providerId="AD" clId="Web-{FB062D4B-5689-3523-915E-99B65870A035}" dt="2023-05-23T21:47:07.400" v="21" actId="20577"/>
          <ac:spMkLst>
            <pc:docMk/>
            <pc:sldMk cId="3552368242" sldId="287"/>
            <ac:spMk id="6" creationId="{2246CFCB-CE93-45CA-A59E-BA0E68B04EE3}"/>
          </ac:spMkLst>
        </pc:spChg>
      </pc:sldChg>
      <pc:sldChg chg="modSp">
        <pc:chgData name="Williams, Scott" userId="S::swilliam@fmi.com::c5b9f0be-5f41-4a70-8dea-e820069f2497" providerId="AD" clId="Web-{FB062D4B-5689-3523-915E-99B65870A035}" dt="2023-05-23T21:49:03.279" v="22" actId="20577"/>
        <pc:sldMkLst>
          <pc:docMk/>
          <pc:sldMk cId="3632891436" sldId="289"/>
        </pc:sldMkLst>
        <pc:spChg chg="mod">
          <ac:chgData name="Williams, Scott" userId="S::swilliam@fmi.com::c5b9f0be-5f41-4a70-8dea-e820069f2497" providerId="AD" clId="Web-{FB062D4B-5689-3523-915E-99B65870A035}" dt="2023-05-23T21:49:03.279" v="22" actId="20577"/>
          <ac:spMkLst>
            <pc:docMk/>
            <pc:sldMk cId="3632891436" sldId="289"/>
            <ac:spMk id="6" creationId="{0CB4777A-83CC-461E-B43C-F39BB2ACF64D}"/>
          </ac:spMkLst>
        </pc:spChg>
      </pc:sldChg>
    </pc:docChg>
  </pc:docChgLst>
  <pc:docChgLst>
    <pc:chgData name="Smith, Kenneth P." userId="S::ksmith@fmi.com::b60ff197-fe37-46fb-90f8-5b1c82378fc4" providerId="AD" clId="Web-{5984AFC4-75E0-495B-B67C-C308A942887E}"/>
    <pc:docChg chg="delSld">
      <pc:chgData name="Smith, Kenneth P." userId="S::ksmith@fmi.com::b60ff197-fe37-46fb-90f8-5b1c82378fc4" providerId="AD" clId="Web-{5984AFC4-75E0-495B-B67C-C308A942887E}" dt="2023-05-10T21:50:36.156" v="0"/>
      <pc:docMkLst>
        <pc:docMk/>
      </pc:docMkLst>
      <pc:sldChg chg="del">
        <pc:chgData name="Smith, Kenneth P." userId="S::ksmith@fmi.com::b60ff197-fe37-46fb-90f8-5b1c82378fc4" providerId="AD" clId="Web-{5984AFC4-75E0-495B-B67C-C308A942887E}" dt="2023-05-10T21:50:36.156" v="0"/>
        <pc:sldMkLst>
          <pc:docMk/>
          <pc:sldMk cId="3498874376" sldId="257"/>
        </pc:sldMkLst>
      </pc:sldChg>
    </pc:docChg>
  </pc:docChgLst>
  <pc:docChgLst>
    <pc:chgData name="Smith, Kenneth P." userId="b60ff197-fe37-46fb-90f8-5b1c82378fc4" providerId="ADAL" clId="{9C21C828-8489-421F-A1F3-E4ED5A995CE9}"/>
    <pc:docChg chg="undo custSel addSld delSld modSld modMainMaster">
      <pc:chgData name="Smith, Kenneth P." userId="b60ff197-fe37-46fb-90f8-5b1c82378fc4" providerId="ADAL" clId="{9C21C828-8489-421F-A1F3-E4ED5A995CE9}" dt="2023-05-08T21:59:28.456" v="47" actId="1076"/>
      <pc:docMkLst>
        <pc:docMk/>
      </pc:docMkLst>
      <pc:sldChg chg="addSp modSp add mod">
        <pc:chgData name="Smith, Kenneth P." userId="b60ff197-fe37-46fb-90f8-5b1c82378fc4" providerId="ADAL" clId="{9C21C828-8489-421F-A1F3-E4ED5A995CE9}" dt="2023-05-08T21:59:28.456" v="47" actId="1076"/>
        <pc:sldMkLst>
          <pc:docMk/>
          <pc:sldMk cId="3498874376" sldId="257"/>
        </pc:sldMkLst>
        <pc:picChg chg="add mod">
          <ac:chgData name="Smith, Kenneth P." userId="b60ff197-fe37-46fb-90f8-5b1c82378fc4" providerId="ADAL" clId="{9C21C828-8489-421F-A1F3-E4ED5A995CE9}" dt="2023-05-08T21:59:28.456" v="47" actId="1076"/>
          <ac:picMkLst>
            <pc:docMk/>
            <pc:sldMk cId="3498874376" sldId="257"/>
            <ac:picMk id="5" creationId="{8C3E104A-24D3-447C-A374-31212B21A98A}"/>
          </ac:picMkLst>
        </pc:picChg>
      </pc:sldChg>
      <pc:sldChg chg="addSp delSp modSp mod modClrScheme chgLayout">
        <pc:chgData name="Smith, Kenneth P." userId="b60ff197-fe37-46fb-90f8-5b1c82378fc4" providerId="ADAL" clId="{9C21C828-8489-421F-A1F3-E4ED5A995CE9}" dt="2023-05-08T21:59:17.913" v="45" actId="207"/>
        <pc:sldMkLst>
          <pc:docMk/>
          <pc:sldMk cId="1681375740" sldId="276"/>
        </pc:sldMkLst>
        <pc:spChg chg="add del mod">
          <ac:chgData name="Smith, Kenneth P." userId="b60ff197-fe37-46fb-90f8-5b1c82378fc4" providerId="ADAL" clId="{9C21C828-8489-421F-A1F3-E4ED5A995CE9}" dt="2023-05-08T21:59:17.913" v="45" actId="207"/>
          <ac:spMkLst>
            <pc:docMk/>
            <pc:sldMk cId="1681375740" sldId="276"/>
            <ac:spMk id="3" creationId="{B8EE7562-329E-4075-9881-87AA0313B179}"/>
          </ac:spMkLst>
        </pc:spChg>
        <pc:spChg chg="mod">
          <ac:chgData name="Smith, Kenneth P." userId="b60ff197-fe37-46fb-90f8-5b1c82378fc4" providerId="ADAL" clId="{9C21C828-8489-421F-A1F3-E4ED5A995CE9}" dt="2023-05-08T21:56:20.888" v="27" actId="26606"/>
          <ac:spMkLst>
            <pc:docMk/>
            <pc:sldMk cId="1681375740" sldId="276"/>
            <ac:spMk id="4" creationId="{93FBFCA8-D790-4578-8B64-23B7FB3ED8B9}"/>
          </ac:spMkLst>
        </pc:spChg>
        <pc:spChg chg="add del mod">
          <ac:chgData name="Smith, Kenneth P." userId="b60ff197-fe37-46fb-90f8-5b1c82378fc4" providerId="ADAL" clId="{9C21C828-8489-421F-A1F3-E4ED5A995CE9}" dt="2023-05-08T21:56:18.518" v="21"/>
          <ac:spMkLst>
            <pc:docMk/>
            <pc:sldMk cId="1681375740" sldId="276"/>
            <ac:spMk id="5" creationId="{D1FB38C7-153C-40D2-A5E3-4E4CDB4B4752}"/>
          </ac:spMkLst>
        </pc:spChg>
      </pc:sldChg>
      <pc:sldChg chg="modSp">
        <pc:chgData name="Smith, Kenneth P." userId="b60ff197-fe37-46fb-90f8-5b1c82378fc4" providerId="ADAL" clId="{9C21C828-8489-421F-A1F3-E4ED5A995CE9}" dt="2023-05-08T21:56:21.250" v="28"/>
        <pc:sldMkLst>
          <pc:docMk/>
          <pc:sldMk cId="1423922635" sldId="277"/>
        </pc:sldMkLst>
        <pc:spChg chg="mod">
          <ac:chgData name="Smith, Kenneth P." userId="b60ff197-fe37-46fb-90f8-5b1c82378fc4" providerId="ADAL" clId="{9C21C828-8489-421F-A1F3-E4ED5A995CE9}" dt="2023-05-08T21:56:21.250" v="28"/>
          <ac:spMkLst>
            <pc:docMk/>
            <pc:sldMk cId="1423922635" sldId="277"/>
            <ac:spMk id="3" creationId="{7307F25A-495C-4F08-95AB-74D7ACE2A88B}"/>
          </ac:spMkLst>
        </pc:spChg>
        <pc:spChg chg="mod">
          <ac:chgData name="Smith, Kenneth P." userId="b60ff197-fe37-46fb-90f8-5b1c82378fc4" providerId="ADAL" clId="{9C21C828-8489-421F-A1F3-E4ED5A995CE9}" dt="2023-05-08T21:56:21.250" v="28"/>
          <ac:spMkLst>
            <pc:docMk/>
            <pc:sldMk cId="1423922635" sldId="277"/>
            <ac:spMk id="5" creationId="{FF48363A-4E3F-4D63-BCFB-411D50829F29}"/>
          </ac:spMkLst>
        </pc:spChg>
        <pc:spChg chg="mod">
          <ac:chgData name="Smith, Kenneth P." userId="b60ff197-fe37-46fb-90f8-5b1c82378fc4" providerId="ADAL" clId="{9C21C828-8489-421F-A1F3-E4ED5A995CE9}" dt="2023-05-08T21:56:21.250" v="28"/>
          <ac:spMkLst>
            <pc:docMk/>
            <pc:sldMk cId="1423922635" sldId="277"/>
            <ac:spMk id="6" creationId="{0EAD431A-CEB2-494B-838D-D6092043E77F}"/>
          </ac:spMkLst>
        </pc:spChg>
      </pc:sldChg>
      <pc:sldChg chg="modSp">
        <pc:chgData name="Smith, Kenneth P." userId="b60ff197-fe37-46fb-90f8-5b1c82378fc4" providerId="ADAL" clId="{9C21C828-8489-421F-A1F3-E4ED5A995CE9}" dt="2023-05-08T21:56:21.250" v="28"/>
        <pc:sldMkLst>
          <pc:docMk/>
          <pc:sldMk cId="2353033898" sldId="278"/>
        </pc:sldMkLst>
        <pc:spChg chg="mod">
          <ac:chgData name="Smith, Kenneth P." userId="b60ff197-fe37-46fb-90f8-5b1c82378fc4" providerId="ADAL" clId="{9C21C828-8489-421F-A1F3-E4ED5A995CE9}" dt="2023-05-08T21:56:21.250" v="28"/>
          <ac:spMkLst>
            <pc:docMk/>
            <pc:sldMk cId="2353033898" sldId="278"/>
            <ac:spMk id="3" creationId="{7307F25A-495C-4F08-95AB-74D7ACE2A88B}"/>
          </ac:spMkLst>
        </pc:spChg>
        <pc:spChg chg="mod">
          <ac:chgData name="Smith, Kenneth P." userId="b60ff197-fe37-46fb-90f8-5b1c82378fc4" providerId="ADAL" clId="{9C21C828-8489-421F-A1F3-E4ED5A995CE9}" dt="2023-05-08T21:56:21.250" v="28"/>
          <ac:spMkLst>
            <pc:docMk/>
            <pc:sldMk cId="2353033898" sldId="278"/>
            <ac:spMk id="5" creationId="{E1904905-D17B-40B4-B55C-2B6187026D94}"/>
          </ac:spMkLst>
        </pc:spChg>
        <pc:spChg chg="mod">
          <ac:chgData name="Smith, Kenneth P." userId="b60ff197-fe37-46fb-90f8-5b1c82378fc4" providerId="ADAL" clId="{9C21C828-8489-421F-A1F3-E4ED5A995CE9}" dt="2023-05-08T21:56:21.250" v="28"/>
          <ac:spMkLst>
            <pc:docMk/>
            <pc:sldMk cId="2353033898" sldId="278"/>
            <ac:spMk id="6" creationId="{5EF8F2ED-CB1E-43D6-ADC4-7AF1DEA857D3}"/>
          </ac:spMkLst>
        </pc:spChg>
      </pc:sldChg>
      <pc:sldChg chg="modSp">
        <pc:chgData name="Smith, Kenneth P." userId="b60ff197-fe37-46fb-90f8-5b1c82378fc4" providerId="ADAL" clId="{9C21C828-8489-421F-A1F3-E4ED5A995CE9}" dt="2023-05-08T21:56:21.250" v="28"/>
        <pc:sldMkLst>
          <pc:docMk/>
          <pc:sldMk cId="2451844030" sldId="279"/>
        </pc:sldMkLst>
        <pc:spChg chg="mod">
          <ac:chgData name="Smith, Kenneth P." userId="b60ff197-fe37-46fb-90f8-5b1c82378fc4" providerId="ADAL" clId="{9C21C828-8489-421F-A1F3-E4ED5A995CE9}" dt="2023-05-08T21:56:21.250" v="28"/>
          <ac:spMkLst>
            <pc:docMk/>
            <pc:sldMk cId="2451844030" sldId="279"/>
            <ac:spMk id="3" creationId="{7307F25A-495C-4F08-95AB-74D7ACE2A88B}"/>
          </ac:spMkLst>
        </pc:spChg>
        <pc:spChg chg="mod">
          <ac:chgData name="Smith, Kenneth P." userId="b60ff197-fe37-46fb-90f8-5b1c82378fc4" providerId="ADAL" clId="{9C21C828-8489-421F-A1F3-E4ED5A995CE9}" dt="2023-05-08T21:56:21.250" v="28"/>
          <ac:spMkLst>
            <pc:docMk/>
            <pc:sldMk cId="2451844030" sldId="279"/>
            <ac:spMk id="5" creationId="{DEB6E55C-8F43-4CE1-8019-F2FD568C34CF}"/>
          </ac:spMkLst>
        </pc:spChg>
        <pc:spChg chg="mod">
          <ac:chgData name="Smith, Kenneth P." userId="b60ff197-fe37-46fb-90f8-5b1c82378fc4" providerId="ADAL" clId="{9C21C828-8489-421F-A1F3-E4ED5A995CE9}" dt="2023-05-08T21:56:21.250" v="28"/>
          <ac:spMkLst>
            <pc:docMk/>
            <pc:sldMk cId="2451844030" sldId="279"/>
            <ac:spMk id="6" creationId="{2AE2D54B-4084-4844-862D-EE81C7EB8742}"/>
          </ac:spMkLst>
        </pc:spChg>
      </pc:sldChg>
      <pc:sldChg chg="modSp">
        <pc:chgData name="Smith, Kenneth P." userId="b60ff197-fe37-46fb-90f8-5b1c82378fc4" providerId="ADAL" clId="{9C21C828-8489-421F-A1F3-E4ED5A995CE9}" dt="2023-05-08T21:56:21.250" v="28"/>
        <pc:sldMkLst>
          <pc:docMk/>
          <pc:sldMk cId="2865884085" sldId="280"/>
        </pc:sldMkLst>
        <pc:spChg chg="mod">
          <ac:chgData name="Smith, Kenneth P." userId="b60ff197-fe37-46fb-90f8-5b1c82378fc4" providerId="ADAL" clId="{9C21C828-8489-421F-A1F3-E4ED5A995CE9}" dt="2023-05-08T21:56:21.250" v="28"/>
          <ac:spMkLst>
            <pc:docMk/>
            <pc:sldMk cId="2865884085" sldId="280"/>
            <ac:spMk id="3" creationId="{7307F25A-495C-4F08-95AB-74D7ACE2A88B}"/>
          </ac:spMkLst>
        </pc:spChg>
        <pc:spChg chg="mod">
          <ac:chgData name="Smith, Kenneth P." userId="b60ff197-fe37-46fb-90f8-5b1c82378fc4" providerId="ADAL" clId="{9C21C828-8489-421F-A1F3-E4ED5A995CE9}" dt="2023-05-08T21:56:21.250" v="28"/>
          <ac:spMkLst>
            <pc:docMk/>
            <pc:sldMk cId="2865884085" sldId="280"/>
            <ac:spMk id="5" creationId="{40459F2B-B2F2-495C-BA4E-0F3B25EFA5ED}"/>
          </ac:spMkLst>
        </pc:spChg>
        <pc:spChg chg="mod">
          <ac:chgData name="Smith, Kenneth P." userId="b60ff197-fe37-46fb-90f8-5b1c82378fc4" providerId="ADAL" clId="{9C21C828-8489-421F-A1F3-E4ED5A995CE9}" dt="2023-05-08T21:56:21.250" v="28"/>
          <ac:spMkLst>
            <pc:docMk/>
            <pc:sldMk cId="2865884085" sldId="280"/>
            <ac:spMk id="6" creationId="{BB1EDDB8-7775-45D9-8996-349BD09D2907}"/>
          </ac:spMkLst>
        </pc:spChg>
      </pc:sldChg>
      <pc:sldChg chg="modSp">
        <pc:chgData name="Smith, Kenneth P." userId="b60ff197-fe37-46fb-90f8-5b1c82378fc4" providerId="ADAL" clId="{9C21C828-8489-421F-A1F3-E4ED5A995CE9}" dt="2023-05-08T21:56:21.250" v="28"/>
        <pc:sldMkLst>
          <pc:docMk/>
          <pc:sldMk cId="2671640427" sldId="281"/>
        </pc:sldMkLst>
        <pc:spChg chg="mod">
          <ac:chgData name="Smith, Kenneth P." userId="b60ff197-fe37-46fb-90f8-5b1c82378fc4" providerId="ADAL" clId="{9C21C828-8489-421F-A1F3-E4ED5A995CE9}" dt="2023-05-08T21:56:21.250" v="28"/>
          <ac:spMkLst>
            <pc:docMk/>
            <pc:sldMk cId="2671640427" sldId="281"/>
            <ac:spMk id="3" creationId="{7307F25A-495C-4F08-95AB-74D7ACE2A88B}"/>
          </ac:spMkLst>
        </pc:spChg>
        <pc:spChg chg="mod">
          <ac:chgData name="Smith, Kenneth P." userId="b60ff197-fe37-46fb-90f8-5b1c82378fc4" providerId="ADAL" clId="{9C21C828-8489-421F-A1F3-E4ED5A995CE9}" dt="2023-05-08T21:56:21.250" v="28"/>
          <ac:spMkLst>
            <pc:docMk/>
            <pc:sldMk cId="2671640427" sldId="281"/>
            <ac:spMk id="5" creationId="{DBEC04B1-89B7-4DEA-97C6-A8FEFBF7B503}"/>
          </ac:spMkLst>
        </pc:spChg>
        <pc:spChg chg="mod">
          <ac:chgData name="Smith, Kenneth P." userId="b60ff197-fe37-46fb-90f8-5b1c82378fc4" providerId="ADAL" clId="{9C21C828-8489-421F-A1F3-E4ED5A995CE9}" dt="2023-05-08T21:56:21.250" v="28"/>
          <ac:spMkLst>
            <pc:docMk/>
            <pc:sldMk cId="2671640427" sldId="281"/>
            <ac:spMk id="6" creationId="{61D83202-DBD8-47EE-87BA-4DADD746C4B4}"/>
          </ac:spMkLst>
        </pc:spChg>
      </pc:sldChg>
      <pc:sldChg chg="modSp">
        <pc:chgData name="Smith, Kenneth P." userId="b60ff197-fe37-46fb-90f8-5b1c82378fc4" providerId="ADAL" clId="{9C21C828-8489-421F-A1F3-E4ED5A995CE9}" dt="2023-05-08T21:56:21.250" v="28"/>
        <pc:sldMkLst>
          <pc:docMk/>
          <pc:sldMk cId="1675643632" sldId="282"/>
        </pc:sldMkLst>
        <pc:spChg chg="mod">
          <ac:chgData name="Smith, Kenneth P." userId="b60ff197-fe37-46fb-90f8-5b1c82378fc4" providerId="ADAL" clId="{9C21C828-8489-421F-A1F3-E4ED5A995CE9}" dt="2023-05-08T21:56:21.250" v="28"/>
          <ac:spMkLst>
            <pc:docMk/>
            <pc:sldMk cId="1675643632" sldId="282"/>
            <ac:spMk id="3" creationId="{7307F25A-495C-4F08-95AB-74D7ACE2A88B}"/>
          </ac:spMkLst>
        </pc:spChg>
        <pc:spChg chg="mod">
          <ac:chgData name="Smith, Kenneth P." userId="b60ff197-fe37-46fb-90f8-5b1c82378fc4" providerId="ADAL" clId="{9C21C828-8489-421F-A1F3-E4ED5A995CE9}" dt="2023-05-08T21:56:21.250" v="28"/>
          <ac:spMkLst>
            <pc:docMk/>
            <pc:sldMk cId="1675643632" sldId="282"/>
            <ac:spMk id="5" creationId="{B1553483-4FAF-420B-A0D7-1DA6F20890B3}"/>
          </ac:spMkLst>
        </pc:spChg>
        <pc:spChg chg="mod">
          <ac:chgData name="Smith, Kenneth P." userId="b60ff197-fe37-46fb-90f8-5b1c82378fc4" providerId="ADAL" clId="{9C21C828-8489-421F-A1F3-E4ED5A995CE9}" dt="2023-05-08T21:56:21.250" v="28"/>
          <ac:spMkLst>
            <pc:docMk/>
            <pc:sldMk cId="1675643632" sldId="282"/>
            <ac:spMk id="6" creationId="{D2566B00-B4C5-4BC2-9943-1C8FFF6571AA}"/>
          </ac:spMkLst>
        </pc:spChg>
      </pc:sldChg>
      <pc:sldChg chg="modSp">
        <pc:chgData name="Smith, Kenneth P." userId="b60ff197-fe37-46fb-90f8-5b1c82378fc4" providerId="ADAL" clId="{9C21C828-8489-421F-A1F3-E4ED5A995CE9}" dt="2023-05-08T21:56:21.250" v="28"/>
        <pc:sldMkLst>
          <pc:docMk/>
          <pc:sldMk cId="2012177901" sldId="283"/>
        </pc:sldMkLst>
        <pc:spChg chg="mod">
          <ac:chgData name="Smith, Kenneth P." userId="b60ff197-fe37-46fb-90f8-5b1c82378fc4" providerId="ADAL" clId="{9C21C828-8489-421F-A1F3-E4ED5A995CE9}" dt="2023-05-08T21:56:21.250" v="28"/>
          <ac:spMkLst>
            <pc:docMk/>
            <pc:sldMk cId="2012177901" sldId="283"/>
            <ac:spMk id="3" creationId="{7307F25A-495C-4F08-95AB-74D7ACE2A88B}"/>
          </ac:spMkLst>
        </pc:spChg>
        <pc:spChg chg="mod">
          <ac:chgData name="Smith, Kenneth P." userId="b60ff197-fe37-46fb-90f8-5b1c82378fc4" providerId="ADAL" clId="{9C21C828-8489-421F-A1F3-E4ED5A995CE9}" dt="2023-05-08T21:56:21.250" v="28"/>
          <ac:spMkLst>
            <pc:docMk/>
            <pc:sldMk cId="2012177901" sldId="283"/>
            <ac:spMk id="5" creationId="{6B552BC5-BC95-45F8-873E-8C1D9FA046F8}"/>
          </ac:spMkLst>
        </pc:spChg>
        <pc:spChg chg="mod">
          <ac:chgData name="Smith, Kenneth P." userId="b60ff197-fe37-46fb-90f8-5b1c82378fc4" providerId="ADAL" clId="{9C21C828-8489-421F-A1F3-E4ED5A995CE9}" dt="2023-05-08T21:56:21.250" v="28"/>
          <ac:spMkLst>
            <pc:docMk/>
            <pc:sldMk cId="2012177901" sldId="283"/>
            <ac:spMk id="6" creationId="{D4C65187-80B6-4146-81BA-8C466BD52282}"/>
          </ac:spMkLst>
        </pc:spChg>
      </pc:sldChg>
      <pc:sldChg chg="modSp">
        <pc:chgData name="Smith, Kenneth P." userId="b60ff197-fe37-46fb-90f8-5b1c82378fc4" providerId="ADAL" clId="{9C21C828-8489-421F-A1F3-E4ED5A995CE9}" dt="2023-05-08T21:56:21.250" v="28"/>
        <pc:sldMkLst>
          <pc:docMk/>
          <pc:sldMk cId="1776003170" sldId="284"/>
        </pc:sldMkLst>
        <pc:spChg chg="mod">
          <ac:chgData name="Smith, Kenneth P." userId="b60ff197-fe37-46fb-90f8-5b1c82378fc4" providerId="ADAL" clId="{9C21C828-8489-421F-A1F3-E4ED5A995CE9}" dt="2023-05-08T21:56:21.250" v="28"/>
          <ac:spMkLst>
            <pc:docMk/>
            <pc:sldMk cId="1776003170" sldId="284"/>
            <ac:spMk id="3" creationId="{7307F25A-495C-4F08-95AB-74D7ACE2A88B}"/>
          </ac:spMkLst>
        </pc:spChg>
        <pc:spChg chg="mod">
          <ac:chgData name="Smith, Kenneth P." userId="b60ff197-fe37-46fb-90f8-5b1c82378fc4" providerId="ADAL" clId="{9C21C828-8489-421F-A1F3-E4ED5A995CE9}" dt="2023-05-08T21:56:21.250" v="28"/>
          <ac:spMkLst>
            <pc:docMk/>
            <pc:sldMk cId="1776003170" sldId="284"/>
            <ac:spMk id="5" creationId="{0FF0F942-3677-40FD-A648-EC1C5C8A71F2}"/>
          </ac:spMkLst>
        </pc:spChg>
        <pc:spChg chg="mod">
          <ac:chgData name="Smith, Kenneth P." userId="b60ff197-fe37-46fb-90f8-5b1c82378fc4" providerId="ADAL" clId="{9C21C828-8489-421F-A1F3-E4ED5A995CE9}" dt="2023-05-08T21:56:21.250" v="28"/>
          <ac:spMkLst>
            <pc:docMk/>
            <pc:sldMk cId="1776003170" sldId="284"/>
            <ac:spMk id="6" creationId="{F3E88C1D-A273-4847-8E59-33A8532415FA}"/>
          </ac:spMkLst>
        </pc:spChg>
      </pc:sldChg>
      <pc:sldChg chg="modSp">
        <pc:chgData name="Smith, Kenneth P." userId="b60ff197-fe37-46fb-90f8-5b1c82378fc4" providerId="ADAL" clId="{9C21C828-8489-421F-A1F3-E4ED5A995CE9}" dt="2023-05-08T21:56:21.250" v="28"/>
        <pc:sldMkLst>
          <pc:docMk/>
          <pc:sldMk cId="1936298975" sldId="285"/>
        </pc:sldMkLst>
        <pc:spChg chg="mod">
          <ac:chgData name="Smith, Kenneth P." userId="b60ff197-fe37-46fb-90f8-5b1c82378fc4" providerId="ADAL" clId="{9C21C828-8489-421F-A1F3-E4ED5A995CE9}" dt="2023-05-08T21:56:21.250" v="28"/>
          <ac:spMkLst>
            <pc:docMk/>
            <pc:sldMk cId="1936298975" sldId="285"/>
            <ac:spMk id="3" creationId="{7307F25A-495C-4F08-95AB-74D7ACE2A88B}"/>
          </ac:spMkLst>
        </pc:spChg>
        <pc:spChg chg="mod">
          <ac:chgData name="Smith, Kenneth P." userId="b60ff197-fe37-46fb-90f8-5b1c82378fc4" providerId="ADAL" clId="{9C21C828-8489-421F-A1F3-E4ED5A995CE9}" dt="2023-05-08T21:56:21.250" v="28"/>
          <ac:spMkLst>
            <pc:docMk/>
            <pc:sldMk cId="1936298975" sldId="285"/>
            <ac:spMk id="5" creationId="{75080A9E-6B87-457F-B34C-13F3FC31785C}"/>
          </ac:spMkLst>
        </pc:spChg>
        <pc:spChg chg="mod">
          <ac:chgData name="Smith, Kenneth P." userId="b60ff197-fe37-46fb-90f8-5b1c82378fc4" providerId="ADAL" clId="{9C21C828-8489-421F-A1F3-E4ED5A995CE9}" dt="2023-05-08T21:56:21.250" v="28"/>
          <ac:spMkLst>
            <pc:docMk/>
            <pc:sldMk cId="1936298975" sldId="285"/>
            <ac:spMk id="6" creationId="{35A2EEE5-E6FB-4AAA-80C0-EB4BE94DC13B}"/>
          </ac:spMkLst>
        </pc:spChg>
      </pc:sldChg>
      <pc:sldChg chg="modSp mod">
        <pc:chgData name="Smith, Kenneth P." userId="b60ff197-fe37-46fb-90f8-5b1c82378fc4" providerId="ADAL" clId="{9C21C828-8489-421F-A1F3-E4ED5A995CE9}" dt="2023-05-08T21:56:21.250" v="28"/>
        <pc:sldMkLst>
          <pc:docMk/>
          <pc:sldMk cId="2353496643" sldId="286"/>
        </pc:sldMkLst>
        <pc:spChg chg="mod">
          <ac:chgData name="Smith, Kenneth P." userId="b60ff197-fe37-46fb-90f8-5b1c82378fc4" providerId="ADAL" clId="{9C21C828-8489-421F-A1F3-E4ED5A995CE9}" dt="2023-05-08T21:56:21.250" v="28"/>
          <ac:spMkLst>
            <pc:docMk/>
            <pc:sldMk cId="2353496643" sldId="286"/>
            <ac:spMk id="3" creationId="{7307F25A-495C-4F08-95AB-74D7ACE2A88B}"/>
          </ac:spMkLst>
        </pc:spChg>
        <pc:spChg chg="mod">
          <ac:chgData name="Smith, Kenneth P." userId="b60ff197-fe37-46fb-90f8-5b1c82378fc4" providerId="ADAL" clId="{9C21C828-8489-421F-A1F3-E4ED5A995CE9}" dt="2023-05-08T21:56:21.250" v="28"/>
          <ac:spMkLst>
            <pc:docMk/>
            <pc:sldMk cId="2353496643" sldId="286"/>
            <ac:spMk id="5" creationId="{B205BDF3-498B-49C9-A992-0566C6FEE894}"/>
          </ac:spMkLst>
        </pc:spChg>
        <pc:spChg chg="mod">
          <ac:chgData name="Smith, Kenneth P." userId="b60ff197-fe37-46fb-90f8-5b1c82378fc4" providerId="ADAL" clId="{9C21C828-8489-421F-A1F3-E4ED5A995CE9}" dt="2023-05-08T21:56:21.250" v="28"/>
          <ac:spMkLst>
            <pc:docMk/>
            <pc:sldMk cId="2353496643" sldId="286"/>
            <ac:spMk id="6" creationId="{7F5AB98A-9529-42C8-AD3A-02F3F70E6C24}"/>
          </ac:spMkLst>
        </pc:spChg>
      </pc:sldChg>
      <pc:sldChg chg="modSp">
        <pc:chgData name="Smith, Kenneth P." userId="b60ff197-fe37-46fb-90f8-5b1c82378fc4" providerId="ADAL" clId="{9C21C828-8489-421F-A1F3-E4ED5A995CE9}" dt="2023-05-08T21:56:21.250" v="28"/>
        <pc:sldMkLst>
          <pc:docMk/>
          <pc:sldMk cId="3552368242" sldId="287"/>
        </pc:sldMkLst>
        <pc:spChg chg="mod">
          <ac:chgData name="Smith, Kenneth P." userId="b60ff197-fe37-46fb-90f8-5b1c82378fc4" providerId="ADAL" clId="{9C21C828-8489-421F-A1F3-E4ED5A995CE9}" dt="2023-05-08T21:56:21.250" v="28"/>
          <ac:spMkLst>
            <pc:docMk/>
            <pc:sldMk cId="3552368242" sldId="287"/>
            <ac:spMk id="3" creationId="{7307F25A-495C-4F08-95AB-74D7ACE2A88B}"/>
          </ac:spMkLst>
        </pc:spChg>
        <pc:spChg chg="mod">
          <ac:chgData name="Smith, Kenneth P." userId="b60ff197-fe37-46fb-90f8-5b1c82378fc4" providerId="ADAL" clId="{9C21C828-8489-421F-A1F3-E4ED5A995CE9}" dt="2023-05-08T21:56:21.250" v="28"/>
          <ac:spMkLst>
            <pc:docMk/>
            <pc:sldMk cId="3552368242" sldId="287"/>
            <ac:spMk id="5" creationId="{BA724B25-749D-4D7D-B7FA-07B2360065CD}"/>
          </ac:spMkLst>
        </pc:spChg>
        <pc:spChg chg="mod">
          <ac:chgData name="Smith, Kenneth P." userId="b60ff197-fe37-46fb-90f8-5b1c82378fc4" providerId="ADAL" clId="{9C21C828-8489-421F-A1F3-E4ED5A995CE9}" dt="2023-05-08T21:56:21.250" v="28"/>
          <ac:spMkLst>
            <pc:docMk/>
            <pc:sldMk cId="3552368242" sldId="287"/>
            <ac:spMk id="6" creationId="{2246CFCB-CE93-45CA-A59E-BA0E68B04EE3}"/>
          </ac:spMkLst>
        </pc:spChg>
      </pc:sldChg>
      <pc:sldChg chg="modSp">
        <pc:chgData name="Smith, Kenneth P." userId="b60ff197-fe37-46fb-90f8-5b1c82378fc4" providerId="ADAL" clId="{9C21C828-8489-421F-A1F3-E4ED5A995CE9}" dt="2023-05-08T21:56:21.250" v="28"/>
        <pc:sldMkLst>
          <pc:docMk/>
          <pc:sldMk cId="1277330030" sldId="288"/>
        </pc:sldMkLst>
        <pc:spChg chg="mod">
          <ac:chgData name="Smith, Kenneth P." userId="b60ff197-fe37-46fb-90f8-5b1c82378fc4" providerId="ADAL" clId="{9C21C828-8489-421F-A1F3-E4ED5A995CE9}" dt="2023-05-08T21:56:21.250" v="28"/>
          <ac:spMkLst>
            <pc:docMk/>
            <pc:sldMk cId="1277330030" sldId="288"/>
            <ac:spMk id="3" creationId="{7307F25A-495C-4F08-95AB-74D7ACE2A88B}"/>
          </ac:spMkLst>
        </pc:spChg>
        <pc:spChg chg="mod">
          <ac:chgData name="Smith, Kenneth P." userId="b60ff197-fe37-46fb-90f8-5b1c82378fc4" providerId="ADAL" clId="{9C21C828-8489-421F-A1F3-E4ED5A995CE9}" dt="2023-05-08T21:56:21.250" v="28"/>
          <ac:spMkLst>
            <pc:docMk/>
            <pc:sldMk cId="1277330030" sldId="288"/>
            <ac:spMk id="5" creationId="{58F6938F-4A90-4100-B114-6FD97EFA67E2}"/>
          </ac:spMkLst>
        </pc:spChg>
        <pc:spChg chg="mod">
          <ac:chgData name="Smith, Kenneth P." userId="b60ff197-fe37-46fb-90f8-5b1c82378fc4" providerId="ADAL" clId="{9C21C828-8489-421F-A1F3-E4ED5A995CE9}" dt="2023-05-08T21:56:21.250" v="28"/>
          <ac:spMkLst>
            <pc:docMk/>
            <pc:sldMk cId="1277330030" sldId="288"/>
            <ac:spMk id="6" creationId="{114C8060-665A-43C9-9AE7-5A6AFFE3F0E7}"/>
          </ac:spMkLst>
        </pc:spChg>
      </pc:sldChg>
      <pc:sldChg chg="modSp">
        <pc:chgData name="Smith, Kenneth P." userId="b60ff197-fe37-46fb-90f8-5b1c82378fc4" providerId="ADAL" clId="{9C21C828-8489-421F-A1F3-E4ED5A995CE9}" dt="2023-05-08T21:56:21.250" v="28"/>
        <pc:sldMkLst>
          <pc:docMk/>
          <pc:sldMk cId="3632891436" sldId="289"/>
        </pc:sldMkLst>
        <pc:spChg chg="mod">
          <ac:chgData name="Smith, Kenneth P." userId="b60ff197-fe37-46fb-90f8-5b1c82378fc4" providerId="ADAL" clId="{9C21C828-8489-421F-A1F3-E4ED5A995CE9}" dt="2023-05-08T21:56:21.250" v="28"/>
          <ac:spMkLst>
            <pc:docMk/>
            <pc:sldMk cId="3632891436" sldId="289"/>
            <ac:spMk id="3" creationId="{7307F25A-495C-4F08-95AB-74D7ACE2A88B}"/>
          </ac:spMkLst>
        </pc:spChg>
        <pc:spChg chg="mod">
          <ac:chgData name="Smith, Kenneth P." userId="b60ff197-fe37-46fb-90f8-5b1c82378fc4" providerId="ADAL" clId="{9C21C828-8489-421F-A1F3-E4ED5A995CE9}" dt="2023-05-08T21:56:21.250" v="28"/>
          <ac:spMkLst>
            <pc:docMk/>
            <pc:sldMk cId="3632891436" sldId="289"/>
            <ac:spMk id="5" creationId="{60A24703-1670-4C9D-9D4E-2F80DDC2013F}"/>
          </ac:spMkLst>
        </pc:spChg>
      </pc:sldChg>
      <pc:sldChg chg="new del">
        <pc:chgData name="Smith, Kenneth P." userId="b60ff197-fe37-46fb-90f8-5b1c82378fc4" providerId="ADAL" clId="{9C21C828-8489-421F-A1F3-E4ED5A995CE9}" dt="2023-05-08T21:57:12.692" v="35" actId="47"/>
        <pc:sldMkLst>
          <pc:docMk/>
          <pc:sldMk cId="2796636724" sldId="290"/>
        </pc:sldMkLst>
      </pc:sldChg>
      <pc:sldMasterChg chg="addSp modSldLayout">
        <pc:chgData name="Smith, Kenneth P." userId="b60ff197-fe37-46fb-90f8-5b1c82378fc4" providerId="ADAL" clId="{9C21C828-8489-421F-A1F3-E4ED5A995CE9}" dt="2023-05-08T21:52:37.839" v="0"/>
        <pc:sldMasterMkLst>
          <pc:docMk/>
          <pc:sldMasterMk cId="39178596" sldId="2147483743"/>
        </pc:sldMasterMkLst>
        <pc:graphicFrameChg chg="add">
          <ac:chgData name="Smith, Kenneth P." userId="b60ff197-fe37-46fb-90f8-5b1c82378fc4" providerId="ADAL" clId="{9C21C828-8489-421F-A1F3-E4ED5A995CE9}" dt="2023-05-08T21:52:37.839" v="0"/>
          <ac:graphicFrameMkLst>
            <pc:docMk/>
            <pc:sldMasterMk cId="39178596" sldId="2147483743"/>
            <ac:graphicFrameMk id="13" creationId="{AAC22492-1D30-4191-8A68-F86B7579161D}"/>
          </ac:graphicFrameMkLst>
        </pc:graphicFrameChg>
        <pc:picChg chg="add">
          <ac:chgData name="Smith, Kenneth P." userId="b60ff197-fe37-46fb-90f8-5b1c82378fc4" providerId="ADAL" clId="{9C21C828-8489-421F-A1F3-E4ED5A995CE9}" dt="2023-05-08T21:52:37.839" v="0"/>
          <ac:picMkLst>
            <pc:docMk/>
            <pc:sldMasterMk cId="39178596" sldId="2147483743"/>
            <ac:picMk id="15" creationId="{0641CA36-C16F-435C-9999-6A0ED87F683E}"/>
          </ac:picMkLst>
        </pc:picChg>
        <pc:picChg chg="add">
          <ac:chgData name="Smith, Kenneth P." userId="b60ff197-fe37-46fb-90f8-5b1c82378fc4" providerId="ADAL" clId="{9C21C828-8489-421F-A1F3-E4ED5A995CE9}" dt="2023-05-08T21:52:37.839" v="0"/>
          <ac:picMkLst>
            <pc:docMk/>
            <pc:sldMasterMk cId="39178596" sldId="2147483743"/>
            <ac:picMk id="18" creationId="{FBF2CB5D-74D3-4FF9-9C29-4662A2B98B75}"/>
          </ac:picMkLst>
        </pc:picChg>
        <pc:picChg chg="add">
          <ac:chgData name="Smith, Kenneth P." userId="b60ff197-fe37-46fb-90f8-5b1c82378fc4" providerId="ADAL" clId="{9C21C828-8489-421F-A1F3-E4ED5A995CE9}" dt="2023-05-08T21:52:37.839" v="0"/>
          <ac:picMkLst>
            <pc:docMk/>
            <pc:sldMasterMk cId="39178596" sldId="2147483743"/>
            <ac:picMk id="19" creationId="{E036B553-7EEE-45E3-9004-FB369249160C}"/>
          </ac:picMkLst>
        </pc:picChg>
        <pc:cxnChg chg="add">
          <ac:chgData name="Smith, Kenneth P." userId="b60ff197-fe37-46fb-90f8-5b1c82378fc4" providerId="ADAL" clId="{9C21C828-8489-421F-A1F3-E4ED5A995CE9}" dt="2023-05-08T21:52:37.839" v="0"/>
          <ac:cxnSpMkLst>
            <pc:docMk/>
            <pc:sldMasterMk cId="39178596" sldId="2147483743"/>
            <ac:cxnSpMk id="14" creationId="{263A49FB-0903-4E57-A6A2-D7C1CC32EB00}"/>
          </ac:cxnSpMkLst>
        </pc:cxnChg>
        <pc:sldLayoutChg chg="addSp">
          <pc:chgData name="Smith, Kenneth P." userId="b60ff197-fe37-46fb-90f8-5b1c82378fc4" providerId="ADAL" clId="{9C21C828-8489-421F-A1F3-E4ED5A995CE9}" dt="2023-05-08T21:52:37.839" v="0"/>
          <pc:sldLayoutMkLst>
            <pc:docMk/>
            <pc:sldMasterMk cId="39178596" sldId="2147483743"/>
            <pc:sldLayoutMk cId="623729948" sldId="2147483744"/>
          </pc:sldLayoutMkLst>
          <pc:spChg chg="add">
            <ac:chgData name="Smith, Kenneth P." userId="b60ff197-fe37-46fb-90f8-5b1c82378fc4" providerId="ADAL" clId="{9C21C828-8489-421F-A1F3-E4ED5A995CE9}" dt="2023-05-08T21:52:37.839" v="0"/>
            <ac:spMkLst>
              <pc:docMk/>
              <pc:sldMasterMk cId="39178596" sldId="2147483743"/>
              <pc:sldLayoutMk cId="623729948" sldId="2147483744"/>
              <ac:spMk id="17" creationId="{48420762-B3AF-451C-A3A5-D8B557DED5F6}"/>
            </ac:spMkLst>
          </pc:spChg>
          <pc:spChg chg="add">
            <ac:chgData name="Smith, Kenneth P." userId="b60ff197-fe37-46fb-90f8-5b1c82378fc4" providerId="ADAL" clId="{9C21C828-8489-421F-A1F3-E4ED5A995CE9}" dt="2023-05-08T21:52:37.839" v="0"/>
            <ac:spMkLst>
              <pc:docMk/>
              <pc:sldMasterMk cId="39178596" sldId="2147483743"/>
              <pc:sldLayoutMk cId="623729948" sldId="2147483744"/>
              <ac:spMk id="21" creationId="{818CE8F1-92FD-4C5C-80D2-907A5792EAFB}"/>
            </ac:spMkLst>
          </pc:spChg>
          <pc:spChg chg="add">
            <ac:chgData name="Smith, Kenneth P." userId="b60ff197-fe37-46fb-90f8-5b1c82378fc4" providerId="ADAL" clId="{9C21C828-8489-421F-A1F3-E4ED5A995CE9}" dt="2023-05-08T21:52:37.839" v="0"/>
            <ac:spMkLst>
              <pc:docMk/>
              <pc:sldMasterMk cId="39178596" sldId="2147483743"/>
              <pc:sldLayoutMk cId="623729948" sldId="2147483744"/>
              <ac:spMk id="29" creationId="{B63944AE-A8D6-4EA1-A6B2-F8F1A99A9999}"/>
            </ac:spMkLst>
          </pc:spChg>
          <pc:graphicFrameChg chg="add">
            <ac:chgData name="Smith, Kenneth P." userId="b60ff197-fe37-46fb-90f8-5b1c82378fc4" providerId="ADAL" clId="{9C21C828-8489-421F-A1F3-E4ED5A995CE9}" dt="2023-05-08T21:52:37.839" v="0"/>
            <ac:graphicFrameMkLst>
              <pc:docMk/>
              <pc:sldMasterMk cId="39178596" sldId="2147483743"/>
              <pc:sldLayoutMk cId="623729948" sldId="2147483744"/>
              <ac:graphicFrameMk id="15" creationId="{36F829FF-829C-4FC9-BBFE-4EC361297F48}"/>
            </ac:graphicFrameMkLst>
          </pc:graphicFrameChg>
          <pc:picChg chg="add">
            <ac:chgData name="Smith, Kenneth P." userId="b60ff197-fe37-46fb-90f8-5b1c82378fc4" providerId="ADAL" clId="{9C21C828-8489-421F-A1F3-E4ED5A995CE9}" dt="2023-05-08T21:52:37.839" v="0"/>
            <ac:picMkLst>
              <pc:docMk/>
              <pc:sldMasterMk cId="39178596" sldId="2147483743"/>
              <pc:sldLayoutMk cId="623729948" sldId="2147483744"/>
              <ac:picMk id="16" creationId="{C682CB89-B810-4A5A-BDC0-16C24ED05C01}"/>
            </ac:picMkLst>
          </pc:picChg>
          <pc:picChg chg="add">
            <ac:chgData name="Smith, Kenneth P." userId="b60ff197-fe37-46fb-90f8-5b1c82378fc4" providerId="ADAL" clId="{9C21C828-8489-421F-A1F3-E4ED5A995CE9}" dt="2023-05-08T21:52:37.839" v="0"/>
            <ac:picMkLst>
              <pc:docMk/>
              <pc:sldMasterMk cId="39178596" sldId="2147483743"/>
              <pc:sldLayoutMk cId="623729948" sldId="2147483744"/>
              <ac:picMk id="22" creationId="{4C2B9433-2685-4E46-87D8-F8E9200EAB3F}"/>
            </ac:picMkLst>
          </pc:picChg>
          <pc:picChg chg="add">
            <ac:chgData name="Smith, Kenneth P." userId="b60ff197-fe37-46fb-90f8-5b1c82378fc4" providerId="ADAL" clId="{9C21C828-8489-421F-A1F3-E4ED5A995CE9}" dt="2023-05-08T21:52:37.839" v="0"/>
            <ac:picMkLst>
              <pc:docMk/>
              <pc:sldMasterMk cId="39178596" sldId="2147483743"/>
              <pc:sldLayoutMk cId="623729948" sldId="2147483744"/>
              <ac:picMk id="23" creationId="{3BB3F38D-7E70-4716-9AE2-958202B802F1}"/>
            </ac:picMkLst>
          </pc:picChg>
          <pc:picChg chg="add">
            <ac:chgData name="Smith, Kenneth P." userId="b60ff197-fe37-46fb-90f8-5b1c82378fc4" providerId="ADAL" clId="{9C21C828-8489-421F-A1F3-E4ED5A995CE9}" dt="2023-05-08T21:52:37.839" v="0"/>
            <ac:picMkLst>
              <pc:docMk/>
              <pc:sldMasterMk cId="39178596" sldId="2147483743"/>
              <pc:sldLayoutMk cId="623729948" sldId="2147483744"/>
              <ac:picMk id="26" creationId="{B2E0BFBE-97BB-4361-B7AD-3E29BB4086BA}"/>
            </ac:picMkLst>
          </pc:picChg>
          <pc:picChg chg="add">
            <ac:chgData name="Smith, Kenneth P." userId="b60ff197-fe37-46fb-90f8-5b1c82378fc4" providerId="ADAL" clId="{9C21C828-8489-421F-A1F3-E4ED5A995CE9}" dt="2023-05-08T21:52:37.839" v="0"/>
            <ac:picMkLst>
              <pc:docMk/>
              <pc:sldMasterMk cId="39178596" sldId="2147483743"/>
              <pc:sldLayoutMk cId="623729948" sldId="2147483744"/>
              <ac:picMk id="30" creationId="{2223FAD9-96E4-45E6-9E5D-99EE47B4F139}"/>
            </ac:picMkLst>
          </pc:picChg>
          <pc:picChg chg="add">
            <ac:chgData name="Smith, Kenneth P." userId="b60ff197-fe37-46fb-90f8-5b1c82378fc4" providerId="ADAL" clId="{9C21C828-8489-421F-A1F3-E4ED5A995CE9}" dt="2023-05-08T21:52:37.839" v="0"/>
            <ac:picMkLst>
              <pc:docMk/>
              <pc:sldMasterMk cId="39178596" sldId="2147483743"/>
              <pc:sldLayoutMk cId="623729948" sldId="2147483744"/>
              <ac:picMk id="31" creationId="{4130DF71-254F-4E4E-9F68-3BBE9BF28164}"/>
            </ac:picMkLst>
          </pc:picChg>
        </pc:sldLayoutChg>
        <pc:sldLayoutChg chg="addSp">
          <pc:chgData name="Smith, Kenneth P." userId="b60ff197-fe37-46fb-90f8-5b1c82378fc4" providerId="ADAL" clId="{9C21C828-8489-421F-A1F3-E4ED5A995CE9}" dt="2023-05-08T21:52:37.839" v="0"/>
          <pc:sldLayoutMkLst>
            <pc:docMk/>
            <pc:sldMasterMk cId="39178596" sldId="2147483743"/>
            <pc:sldLayoutMk cId="3270853212" sldId="2147483747"/>
          </pc:sldLayoutMkLst>
          <pc:graphicFrameChg chg="add">
            <ac:chgData name="Smith, Kenneth P." userId="b60ff197-fe37-46fb-90f8-5b1c82378fc4" providerId="ADAL" clId="{9C21C828-8489-421F-A1F3-E4ED5A995CE9}" dt="2023-05-08T21:52:37.839" v="0"/>
            <ac:graphicFrameMkLst>
              <pc:docMk/>
              <pc:sldMasterMk cId="39178596" sldId="2147483743"/>
              <pc:sldLayoutMk cId="3270853212" sldId="2147483747"/>
              <ac:graphicFrameMk id="8" creationId="{005C3DD1-FD04-4A46-A53C-DDDC2CE28FC1}"/>
            </ac:graphicFrameMkLst>
          </pc:graphicFrameChg>
          <pc:cxnChg chg="add">
            <ac:chgData name="Smith, Kenneth P." userId="b60ff197-fe37-46fb-90f8-5b1c82378fc4" providerId="ADAL" clId="{9C21C828-8489-421F-A1F3-E4ED5A995CE9}" dt="2023-05-08T21:52:37.839" v="0"/>
            <ac:cxnSpMkLst>
              <pc:docMk/>
              <pc:sldMasterMk cId="39178596" sldId="2147483743"/>
              <pc:sldLayoutMk cId="3270853212" sldId="2147483747"/>
              <ac:cxnSpMk id="9" creationId="{EC5696C1-57E6-4E5C-88AD-471DBCFA5229}"/>
            </ac:cxnSpMkLst>
          </pc:cxnChg>
        </pc:sldLayoutChg>
        <pc:sldLayoutChg chg="addSp">
          <pc:chgData name="Smith, Kenneth P." userId="b60ff197-fe37-46fb-90f8-5b1c82378fc4" providerId="ADAL" clId="{9C21C828-8489-421F-A1F3-E4ED5A995CE9}" dt="2023-05-08T21:52:37.839" v="0"/>
          <pc:sldLayoutMkLst>
            <pc:docMk/>
            <pc:sldMasterMk cId="39178596" sldId="2147483743"/>
            <pc:sldLayoutMk cId="571178308" sldId="2147483748"/>
          </pc:sldLayoutMkLst>
          <pc:graphicFrameChg chg="add">
            <ac:chgData name="Smith, Kenneth P." userId="b60ff197-fe37-46fb-90f8-5b1c82378fc4" providerId="ADAL" clId="{9C21C828-8489-421F-A1F3-E4ED5A995CE9}" dt="2023-05-08T21:52:37.839" v="0"/>
            <ac:graphicFrameMkLst>
              <pc:docMk/>
              <pc:sldMasterMk cId="39178596" sldId="2147483743"/>
              <pc:sldLayoutMk cId="571178308" sldId="2147483748"/>
              <ac:graphicFrameMk id="9" creationId="{8D19385C-FB50-4101-B5DB-346A44218892}"/>
            </ac:graphicFrameMkLst>
          </pc:graphicFrameChg>
          <pc:cxnChg chg="add">
            <ac:chgData name="Smith, Kenneth P." userId="b60ff197-fe37-46fb-90f8-5b1c82378fc4" providerId="ADAL" clId="{9C21C828-8489-421F-A1F3-E4ED5A995CE9}" dt="2023-05-08T21:52:37.839" v="0"/>
            <ac:cxnSpMkLst>
              <pc:docMk/>
              <pc:sldMasterMk cId="39178596" sldId="2147483743"/>
              <pc:sldLayoutMk cId="571178308" sldId="2147483748"/>
              <ac:cxnSpMk id="10" creationId="{CAF2DCEC-BA2B-4E58-8FC7-0A910D203CE6}"/>
            </ac:cxnSpMkLst>
          </pc:cxnChg>
        </pc:sldLayoutChg>
        <pc:sldLayoutChg chg="addSp">
          <pc:chgData name="Smith, Kenneth P." userId="b60ff197-fe37-46fb-90f8-5b1c82378fc4" providerId="ADAL" clId="{9C21C828-8489-421F-A1F3-E4ED5A995CE9}" dt="2023-05-08T21:52:37.839" v="0"/>
          <pc:sldLayoutMkLst>
            <pc:docMk/>
            <pc:sldMasterMk cId="39178596" sldId="2147483743"/>
            <pc:sldLayoutMk cId="3380615589" sldId="2147483749"/>
          </pc:sldLayoutMkLst>
          <pc:spChg chg="add">
            <ac:chgData name="Smith, Kenneth P." userId="b60ff197-fe37-46fb-90f8-5b1c82378fc4" providerId="ADAL" clId="{9C21C828-8489-421F-A1F3-E4ED5A995CE9}" dt="2023-05-08T21:52:37.839" v="0"/>
            <ac:spMkLst>
              <pc:docMk/>
              <pc:sldMasterMk cId="39178596" sldId="2147483743"/>
              <pc:sldLayoutMk cId="3380615589" sldId="2147483749"/>
              <ac:spMk id="47" creationId="{A3912802-3A86-4C4B-A914-2B5AF541B713}"/>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53" creationId="{C3B7898A-E4C2-4111-83CE-374D7686E159}"/>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54" creationId="{BBCAEFA1-6D6C-47D2-8EF7-D24FD885FE84}"/>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55" creationId="{99119BF8-6687-45F5-A491-67F058AB70D9}"/>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56" creationId="{04D8225F-D0C7-452E-AE02-DFDE2C1C6922}"/>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57" creationId="{26DEB53E-6956-49F0-B332-50596F158BD2}"/>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58" creationId="{347D0E16-04EC-4659-A553-510AF19E08AF}"/>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59" creationId="{0AC6CCCE-4836-42BB-B172-6DD11BB57EB4}"/>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60" creationId="{02A05A73-D888-4084-A1B3-6961DE04F634}"/>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61" creationId="{8215F4E5-0C78-4CF9-A197-C573863F1DC5}"/>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62" creationId="{3FB4878B-2AB0-456E-861A-5BFB9859A5F4}"/>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63" creationId="{0C6689BC-FBAB-401E-AFA1-1F2883496CEC}"/>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64" creationId="{459CC2DA-A075-49DD-AD20-F108A7C5D7BD}"/>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65" creationId="{DDF89E9E-66CA-48E0-BC6E-BE58386A87C2}"/>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66" creationId="{7CE162C7-4015-43B9-9AF7-63EFA480FF26}"/>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67" creationId="{4B04F1F0-8453-4310-8CB2-34537DCCE974}"/>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68" creationId="{BF8A5C5B-312D-400B-9F3F-1E27EBBDD1BA}"/>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69" creationId="{B6B5C0F5-B5B8-4F4C-B6DD-3BD0C0FE53C7}"/>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70" creationId="{FA32697F-F081-458F-96CA-B5B276D2082D}"/>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71" creationId="{BD88ED08-C8BB-4728-BC81-49597D890D28}"/>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73" creationId="{A3A065D8-52A1-4D9F-B89D-8DEF8CF78E43}"/>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75" creationId="{D93D4CD3-EBB2-4BF5-82F3-95E3E07B0C30}"/>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76" creationId="{27A13C88-66B9-409C-AE43-B18FB956EC52}"/>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77" creationId="{CCDF03C3-D6B6-4AED-8764-1E67EA5E68E8}"/>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78" creationId="{E409E0E7-4798-4CCA-B7E7-C371E6C18F6C}"/>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79" creationId="{FA656B4A-25EF-4497-AEF8-5146508970A9}"/>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80" creationId="{1C6D38CA-9272-437E-888B-4CCF36CED220}"/>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81" creationId="{EB0159A2-3F53-493B-85D6-64875B383D02}"/>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82" creationId="{CDDD67C3-3A18-46AC-AB7F-B27B451426AE}"/>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83" creationId="{DA457BDE-36E1-48FA-BF99-B311D2309A94}"/>
            </ac:spMkLst>
          </pc:spChg>
          <pc:spChg chg="add">
            <ac:chgData name="Smith, Kenneth P." userId="b60ff197-fe37-46fb-90f8-5b1c82378fc4" providerId="ADAL" clId="{9C21C828-8489-421F-A1F3-E4ED5A995CE9}" dt="2023-05-08T21:52:37.839" v="0"/>
            <ac:spMkLst>
              <pc:docMk/>
              <pc:sldMasterMk cId="39178596" sldId="2147483743"/>
              <pc:sldLayoutMk cId="3380615589" sldId="2147483749"/>
              <ac:spMk id="84" creationId="{D39ABC91-FC13-4DAD-BCCA-1BEBFB7C59A1}"/>
            </ac:spMkLst>
          </pc:spChg>
          <pc:graphicFrameChg chg="add">
            <ac:chgData name="Smith, Kenneth P." userId="b60ff197-fe37-46fb-90f8-5b1c82378fc4" providerId="ADAL" clId="{9C21C828-8489-421F-A1F3-E4ED5A995CE9}" dt="2023-05-08T21:52:37.839" v="0"/>
            <ac:graphicFrameMkLst>
              <pc:docMk/>
              <pc:sldMasterMk cId="39178596" sldId="2147483743"/>
              <pc:sldLayoutMk cId="3380615589" sldId="2147483749"/>
              <ac:graphicFrameMk id="51" creationId="{665DC9C1-D0FC-456D-8A5D-A30F35F50D96}"/>
            </ac:graphicFrameMkLst>
          </pc:graphicFrameChg>
          <pc:graphicFrameChg chg="add">
            <ac:chgData name="Smith, Kenneth P." userId="b60ff197-fe37-46fb-90f8-5b1c82378fc4" providerId="ADAL" clId="{9C21C828-8489-421F-A1F3-E4ED5A995CE9}" dt="2023-05-08T21:52:37.839" v="0"/>
            <ac:graphicFrameMkLst>
              <pc:docMk/>
              <pc:sldMasterMk cId="39178596" sldId="2147483743"/>
              <pc:sldLayoutMk cId="3380615589" sldId="2147483749"/>
              <ac:graphicFrameMk id="72" creationId="{FF0834BB-CD58-4598-989D-7047529A6377}"/>
            </ac:graphicFrameMkLst>
          </pc:graphicFrameChg>
          <pc:graphicFrameChg chg="add">
            <ac:chgData name="Smith, Kenneth P." userId="b60ff197-fe37-46fb-90f8-5b1c82378fc4" providerId="ADAL" clId="{9C21C828-8489-421F-A1F3-E4ED5A995CE9}" dt="2023-05-08T21:52:37.839" v="0"/>
            <ac:graphicFrameMkLst>
              <pc:docMk/>
              <pc:sldMasterMk cId="39178596" sldId="2147483743"/>
              <pc:sldLayoutMk cId="3380615589" sldId="2147483749"/>
              <ac:graphicFrameMk id="74" creationId="{97FCDE9E-3D43-4183-991C-F3720B331D60}"/>
            </ac:graphicFrameMkLst>
          </pc:graphicFrameChg>
          <pc:cxnChg chg="add">
            <ac:chgData name="Smith, Kenneth P." userId="b60ff197-fe37-46fb-90f8-5b1c82378fc4" providerId="ADAL" clId="{9C21C828-8489-421F-A1F3-E4ED5A995CE9}" dt="2023-05-08T21:52:37.839" v="0"/>
            <ac:cxnSpMkLst>
              <pc:docMk/>
              <pc:sldMasterMk cId="39178596" sldId="2147483743"/>
              <pc:sldLayoutMk cId="3380615589" sldId="2147483749"/>
              <ac:cxnSpMk id="52" creationId="{5AA4728D-FA2E-4545-8902-C1D4634640DA}"/>
            </ac:cxnSpMkLst>
          </pc:cxnChg>
        </pc:sldLayoutChg>
        <pc:sldLayoutChg chg="addSp">
          <pc:chgData name="Smith, Kenneth P." userId="b60ff197-fe37-46fb-90f8-5b1c82378fc4" providerId="ADAL" clId="{9C21C828-8489-421F-A1F3-E4ED5A995CE9}" dt="2023-05-08T21:52:37.839" v="0"/>
          <pc:sldLayoutMkLst>
            <pc:docMk/>
            <pc:sldMasterMk cId="39178596" sldId="2147483743"/>
            <pc:sldLayoutMk cId="1508452462" sldId="2147483750"/>
          </pc:sldLayoutMkLst>
          <pc:graphicFrameChg chg="add">
            <ac:chgData name="Smith, Kenneth P." userId="b60ff197-fe37-46fb-90f8-5b1c82378fc4" providerId="ADAL" clId="{9C21C828-8489-421F-A1F3-E4ED5A995CE9}" dt="2023-05-08T21:52:37.839" v="0"/>
            <ac:graphicFrameMkLst>
              <pc:docMk/>
              <pc:sldMasterMk cId="39178596" sldId="2147483743"/>
              <pc:sldLayoutMk cId="1508452462" sldId="2147483750"/>
              <ac:graphicFrameMk id="6" creationId="{9C97A650-B905-4E3E-AFAB-660437CFE219}"/>
            </ac:graphicFrameMkLst>
          </pc:graphicFrameChg>
        </pc:sldLayoutChg>
        <pc:sldLayoutChg chg="addSp">
          <pc:chgData name="Smith, Kenneth P." userId="b60ff197-fe37-46fb-90f8-5b1c82378fc4" providerId="ADAL" clId="{9C21C828-8489-421F-A1F3-E4ED5A995CE9}" dt="2023-05-08T21:52:37.839" v="0"/>
          <pc:sldLayoutMkLst>
            <pc:docMk/>
            <pc:sldMasterMk cId="39178596" sldId="2147483743"/>
            <pc:sldLayoutMk cId="4234793841" sldId="2147483751"/>
          </pc:sldLayoutMkLst>
          <pc:picChg chg="add">
            <ac:chgData name="Smith, Kenneth P." userId="b60ff197-fe37-46fb-90f8-5b1c82378fc4" providerId="ADAL" clId="{9C21C828-8489-421F-A1F3-E4ED5A995CE9}" dt="2023-05-08T21:52:37.839" v="0"/>
            <ac:picMkLst>
              <pc:docMk/>
              <pc:sldMasterMk cId="39178596" sldId="2147483743"/>
              <pc:sldLayoutMk cId="4234793841" sldId="2147483751"/>
              <ac:picMk id="4" creationId="{46287D3E-A12E-42EE-85CF-0ACDF02A2999}"/>
            </ac:picMkLst>
          </pc:picChg>
        </pc:sldLayoutChg>
        <pc:sldLayoutChg chg="addSp">
          <pc:chgData name="Smith, Kenneth P." userId="b60ff197-fe37-46fb-90f8-5b1c82378fc4" providerId="ADAL" clId="{9C21C828-8489-421F-A1F3-E4ED5A995CE9}" dt="2023-05-08T21:52:37.839" v="0"/>
          <pc:sldLayoutMkLst>
            <pc:docMk/>
            <pc:sldMasterMk cId="39178596" sldId="2147483743"/>
            <pc:sldLayoutMk cId="753317802" sldId="2147483752"/>
          </pc:sldLayoutMkLst>
          <pc:graphicFrameChg chg="add">
            <ac:chgData name="Smith, Kenneth P." userId="b60ff197-fe37-46fb-90f8-5b1c82378fc4" providerId="ADAL" clId="{9C21C828-8489-421F-A1F3-E4ED5A995CE9}" dt="2023-05-08T21:52:37.839" v="0"/>
            <ac:graphicFrameMkLst>
              <pc:docMk/>
              <pc:sldMasterMk cId="39178596" sldId="2147483743"/>
              <pc:sldLayoutMk cId="753317802" sldId="2147483752"/>
              <ac:graphicFrameMk id="10" creationId="{E54DB647-6370-490E-8DF3-F295A3EBF390}"/>
            </ac:graphicFrameMkLst>
          </pc:graphicFrameChg>
          <pc:cxnChg chg="add">
            <ac:chgData name="Smith, Kenneth P." userId="b60ff197-fe37-46fb-90f8-5b1c82378fc4" providerId="ADAL" clId="{9C21C828-8489-421F-A1F3-E4ED5A995CE9}" dt="2023-05-08T21:52:37.839" v="0"/>
            <ac:cxnSpMkLst>
              <pc:docMk/>
              <pc:sldMasterMk cId="39178596" sldId="2147483743"/>
              <pc:sldLayoutMk cId="753317802" sldId="2147483752"/>
              <ac:cxnSpMk id="11" creationId="{9154EB1E-A71A-46E0-B723-FE4C2858A56D}"/>
            </ac:cxnSpMkLst>
          </pc:cxnChg>
        </pc:sldLayoutChg>
        <pc:sldLayoutChg chg="addSp">
          <pc:chgData name="Smith, Kenneth P." userId="b60ff197-fe37-46fb-90f8-5b1c82378fc4" providerId="ADAL" clId="{9C21C828-8489-421F-A1F3-E4ED5A995CE9}" dt="2023-05-08T21:52:37.839" v="0"/>
          <pc:sldLayoutMkLst>
            <pc:docMk/>
            <pc:sldMasterMk cId="39178596" sldId="2147483743"/>
            <pc:sldLayoutMk cId="551404354" sldId="2147483753"/>
          </pc:sldLayoutMkLst>
          <pc:spChg chg="add">
            <ac:chgData name="Smith, Kenneth P." userId="b60ff197-fe37-46fb-90f8-5b1c82378fc4" providerId="ADAL" clId="{9C21C828-8489-421F-A1F3-E4ED5A995CE9}" dt="2023-05-08T21:52:37.839" v="0"/>
            <ac:spMkLst>
              <pc:docMk/>
              <pc:sldMasterMk cId="39178596" sldId="2147483743"/>
              <pc:sldLayoutMk cId="551404354" sldId="2147483753"/>
              <ac:spMk id="52" creationId="{0FBFBBA2-6331-422B-88B6-AB9CBC38524A}"/>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54" creationId="{FA87B88E-FFAE-4ED5-9644-9FDF605031A5}"/>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55" creationId="{A40729B3-8D47-4B6F-9AA2-92D34BD1B69E}"/>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57" creationId="{FE8B6B17-F10C-496F-9087-7D409B667E3E}"/>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58" creationId="{B4AE1117-1B96-423B-914C-024F29FC034C}"/>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60" creationId="{FFAC9851-8795-412B-A4C8-0669C6A4F0C5}"/>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64" creationId="{FABAAFC2-6729-41E6-A922-D97F30E139D3}"/>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65" creationId="{5F1FAF2F-08B2-4414-8440-D265AA8A67A7}"/>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68" creationId="{6EC3EE39-36B8-4AB2-B118-57A4507FF89E}"/>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69" creationId="{8D15F22D-1DEF-4C09-8B7A-3167B3747DE7}"/>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73" creationId="{A490EDBF-0678-457B-8627-25511EB72896}"/>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75" creationId="{D037A954-6378-4DB2-AB77-1EB7C1F3F2A9}"/>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77" creationId="{B8CB88DF-3530-4C32-B66C-A1F9865964DB}"/>
            </ac:spMkLst>
          </pc:spChg>
          <pc:spChg chg="add">
            <ac:chgData name="Smith, Kenneth P." userId="b60ff197-fe37-46fb-90f8-5b1c82378fc4" providerId="ADAL" clId="{9C21C828-8489-421F-A1F3-E4ED5A995CE9}" dt="2023-05-08T21:52:37.839" v="0"/>
            <ac:spMkLst>
              <pc:docMk/>
              <pc:sldMasterMk cId="39178596" sldId="2147483743"/>
              <pc:sldLayoutMk cId="551404354" sldId="2147483753"/>
              <ac:spMk id="92" creationId="{9E557EB4-A5E4-4F87-9285-39726273C07A}"/>
            </ac:spMkLst>
          </pc:spChg>
          <pc:graphicFrameChg chg="add">
            <ac:chgData name="Smith, Kenneth P." userId="b60ff197-fe37-46fb-90f8-5b1c82378fc4" providerId="ADAL" clId="{9C21C828-8489-421F-A1F3-E4ED5A995CE9}" dt="2023-05-08T21:52:37.839" v="0"/>
            <ac:graphicFrameMkLst>
              <pc:docMk/>
              <pc:sldMasterMk cId="39178596" sldId="2147483743"/>
              <pc:sldLayoutMk cId="551404354" sldId="2147483753"/>
              <ac:graphicFrameMk id="43" creationId="{9A1CB263-2328-479B-A7D2-96F14F130DAB}"/>
            </ac:graphicFrameMkLst>
          </pc:graphicFrameChg>
          <pc:cxnChg chg="add">
            <ac:chgData name="Smith, Kenneth P." userId="b60ff197-fe37-46fb-90f8-5b1c82378fc4" providerId="ADAL" clId="{9C21C828-8489-421F-A1F3-E4ED5A995CE9}" dt="2023-05-08T21:52:37.839" v="0"/>
            <ac:cxnSpMkLst>
              <pc:docMk/>
              <pc:sldMasterMk cId="39178596" sldId="2147483743"/>
              <pc:sldLayoutMk cId="551404354" sldId="2147483753"/>
              <ac:cxnSpMk id="47" creationId="{22A0C90E-56E0-44D4-A380-3161287301B6}"/>
            </ac:cxnSpMkLst>
          </pc:cxnChg>
          <pc:cxnChg chg="add">
            <ac:chgData name="Smith, Kenneth P." userId="b60ff197-fe37-46fb-90f8-5b1c82378fc4" providerId="ADAL" clId="{9C21C828-8489-421F-A1F3-E4ED5A995CE9}" dt="2023-05-08T21:52:37.839" v="0"/>
            <ac:cxnSpMkLst>
              <pc:docMk/>
              <pc:sldMasterMk cId="39178596" sldId="2147483743"/>
              <pc:sldLayoutMk cId="551404354" sldId="2147483753"/>
              <ac:cxnSpMk id="48" creationId="{47074C88-8F8C-4686-8C83-28508002BB4A}"/>
            </ac:cxnSpMkLst>
          </pc:cxnChg>
          <pc:cxnChg chg="add">
            <ac:chgData name="Smith, Kenneth P." userId="b60ff197-fe37-46fb-90f8-5b1c82378fc4" providerId="ADAL" clId="{9C21C828-8489-421F-A1F3-E4ED5A995CE9}" dt="2023-05-08T21:52:37.839" v="0"/>
            <ac:cxnSpMkLst>
              <pc:docMk/>
              <pc:sldMasterMk cId="39178596" sldId="2147483743"/>
              <pc:sldLayoutMk cId="551404354" sldId="2147483753"/>
              <ac:cxnSpMk id="51" creationId="{A4F7907D-5113-4063-A0FF-B2516E3F4E6F}"/>
            </ac:cxnSpMkLst>
          </pc:cxnChg>
          <pc:cxnChg chg="add">
            <ac:chgData name="Smith, Kenneth P." userId="b60ff197-fe37-46fb-90f8-5b1c82378fc4" providerId="ADAL" clId="{9C21C828-8489-421F-A1F3-E4ED5A995CE9}" dt="2023-05-08T21:52:37.839" v="0"/>
            <ac:cxnSpMkLst>
              <pc:docMk/>
              <pc:sldMasterMk cId="39178596" sldId="2147483743"/>
              <pc:sldLayoutMk cId="551404354" sldId="2147483753"/>
              <ac:cxnSpMk id="53" creationId="{36BAAC98-1378-4260-A81A-198AB37B166B}"/>
            </ac:cxnSpMkLst>
          </pc:cxnChg>
          <pc:cxnChg chg="add">
            <ac:chgData name="Smith, Kenneth P." userId="b60ff197-fe37-46fb-90f8-5b1c82378fc4" providerId="ADAL" clId="{9C21C828-8489-421F-A1F3-E4ED5A995CE9}" dt="2023-05-08T21:52:37.839" v="0"/>
            <ac:cxnSpMkLst>
              <pc:docMk/>
              <pc:sldMasterMk cId="39178596" sldId="2147483743"/>
              <pc:sldLayoutMk cId="551404354" sldId="2147483753"/>
              <ac:cxnSpMk id="56" creationId="{56D3DF51-5EC9-45FD-9D64-B40CB2B79046}"/>
            </ac:cxnSpMkLst>
          </pc:cxnChg>
          <pc:cxnChg chg="add">
            <ac:chgData name="Smith, Kenneth P." userId="b60ff197-fe37-46fb-90f8-5b1c82378fc4" providerId="ADAL" clId="{9C21C828-8489-421F-A1F3-E4ED5A995CE9}" dt="2023-05-08T21:52:37.839" v="0"/>
            <ac:cxnSpMkLst>
              <pc:docMk/>
              <pc:sldMasterMk cId="39178596" sldId="2147483743"/>
              <pc:sldLayoutMk cId="551404354" sldId="2147483753"/>
              <ac:cxnSpMk id="66" creationId="{3AFEE5E2-80BC-4315-AC64-6494E561DF1B}"/>
            </ac:cxnSpMkLst>
          </pc:cxnChg>
          <pc:cxnChg chg="add">
            <ac:chgData name="Smith, Kenneth P." userId="b60ff197-fe37-46fb-90f8-5b1c82378fc4" providerId="ADAL" clId="{9C21C828-8489-421F-A1F3-E4ED5A995CE9}" dt="2023-05-08T21:52:37.839" v="0"/>
            <ac:cxnSpMkLst>
              <pc:docMk/>
              <pc:sldMasterMk cId="39178596" sldId="2147483743"/>
              <pc:sldLayoutMk cId="551404354" sldId="2147483753"/>
              <ac:cxnSpMk id="67" creationId="{D740FADB-9CE3-419B-918C-136DB22F0AA2}"/>
            </ac:cxnSpMkLst>
          </pc:cxnChg>
          <pc:cxnChg chg="add">
            <ac:chgData name="Smith, Kenneth P." userId="b60ff197-fe37-46fb-90f8-5b1c82378fc4" providerId="ADAL" clId="{9C21C828-8489-421F-A1F3-E4ED5A995CE9}" dt="2023-05-08T21:52:37.839" v="0"/>
            <ac:cxnSpMkLst>
              <pc:docMk/>
              <pc:sldMasterMk cId="39178596" sldId="2147483743"/>
              <pc:sldLayoutMk cId="551404354" sldId="2147483753"/>
              <ac:cxnSpMk id="71" creationId="{EC847B82-8F8E-48EA-89F5-6D4BBFBE5BBD}"/>
            </ac:cxnSpMkLst>
          </pc:cxnChg>
          <pc:cxnChg chg="add">
            <ac:chgData name="Smith, Kenneth P." userId="b60ff197-fe37-46fb-90f8-5b1c82378fc4" providerId="ADAL" clId="{9C21C828-8489-421F-A1F3-E4ED5A995CE9}" dt="2023-05-08T21:52:37.839" v="0"/>
            <ac:cxnSpMkLst>
              <pc:docMk/>
              <pc:sldMasterMk cId="39178596" sldId="2147483743"/>
              <pc:sldLayoutMk cId="551404354" sldId="2147483753"/>
              <ac:cxnSpMk id="74" creationId="{5BA97943-0622-4404-9682-23758504BEE8}"/>
            </ac:cxnSpMkLst>
          </pc:cxnChg>
          <pc:cxnChg chg="add">
            <ac:chgData name="Smith, Kenneth P." userId="b60ff197-fe37-46fb-90f8-5b1c82378fc4" providerId="ADAL" clId="{9C21C828-8489-421F-A1F3-E4ED5A995CE9}" dt="2023-05-08T21:52:37.839" v="0"/>
            <ac:cxnSpMkLst>
              <pc:docMk/>
              <pc:sldMasterMk cId="39178596" sldId="2147483743"/>
              <pc:sldLayoutMk cId="551404354" sldId="2147483753"/>
              <ac:cxnSpMk id="90" creationId="{29579AEA-7568-43D5-BB18-501DA292837C}"/>
            </ac:cxnSpMkLst>
          </pc:cxnChg>
          <pc:cxnChg chg="add">
            <ac:chgData name="Smith, Kenneth P." userId="b60ff197-fe37-46fb-90f8-5b1c82378fc4" providerId="ADAL" clId="{9C21C828-8489-421F-A1F3-E4ED5A995CE9}" dt="2023-05-08T21:52:37.839" v="0"/>
            <ac:cxnSpMkLst>
              <pc:docMk/>
              <pc:sldMasterMk cId="39178596" sldId="2147483743"/>
              <pc:sldLayoutMk cId="551404354" sldId="2147483753"/>
              <ac:cxnSpMk id="91" creationId="{53E81C9E-B053-4EBF-A736-7907A5D7EF7A}"/>
            </ac:cxnSpMkLst>
          </pc:cxnChg>
        </pc:sldLayoutChg>
        <pc:sldLayoutChg chg="addSp">
          <pc:chgData name="Smith, Kenneth P." userId="b60ff197-fe37-46fb-90f8-5b1c82378fc4" providerId="ADAL" clId="{9C21C828-8489-421F-A1F3-E4ED5A995CE9}" dt="2023-05-08T21:52:37.839" v="0"/>
          <pc:sldLayoutMkLst>
            <pc:docMk/>
            <pc:sldMasterMk cId="39178596" sldId="2147483743"/>
            <pc:sldLayoutMk cId="1981345659" sldId="2147483754"/>
          </pc:sldLayoutMkLst>
          <pc:graphicFrameChg chg="add">
            <ac:chgData name="Smith, Kenneth P." userId="b60ff197-fe37-46fb-90f8-5b1c82378fc4" providerId="ADAL" clId="{9C21C828-8489-421F-A1F3-E4ED5A995CE9}" dt="2023-05-08T21:52:37.839" v="0"/>
            <ac:graphicFrameMkLst>
              <pc:docMk/>
              <pc:sldMasterMk cId="39178596" sldId="2147483743"/>
              <pc:sldLayoutMk cId="1981345659" sldId="2147483754"/>
              <ac:graphicFrameMk id="11" creationId="{77A5344A-D5DC-41D4-BA42-2DE39B9ED8B2}"/>
            </ac:graphicFrameMkLst>
          </pc:graphicFrameChg>
        </pc:sldLayoutChg>
        <pc:sldLayoutChg chg="addSp">
          <pc:chgData name="Smith, Kenneth P." userId="b60ff197-fe37-46fb-90f8-5b1c82378fc4" providerId="ADAL" clId="{9C21C828-8489-421F-A1F3-E4ED5A995CE9}" dt="2023-05-08T21:52:37.839" v="0"/>
          <pc:sldLayoutMkLst>
            <pc:docMk/>
            <pc:sldMasterMk cId="39178596" sldId="2147483743"/>
            <pc:sldLayoutMk cId="3613670716" sldId="2147483755"/>
          </pc:sldLayoutMkLst>
          <pc:spChg chg="add">
            <ac:chgData name="Smith, Kenneth P." userId="b60ff197-fe37-46fb-90f8-5b1c82378fc4" providerId="ADAL" clId="{9C21C828-8489-421F-A1F3-E4ED5A995CE9}" dt="2023-05-08T21:52:37.839" v="0"/>
            <ac:spMkLst>
              <pc:docMk/>
              <pc:sldMasterMk cId="39178596" sldId="2147483743"/>
              <pc:sldLayoutMk cId="3613670716" sldId="2147483755"/>
              <ac:spMk id="16" creationId="{4B6D911B-581D-40E3-B1F2-086640E07D9D}"/>
            </ac:spMkLst>
          </pc:spChg>
          <pc:graphicFrameChg chg="add">
            <ac:chgData name="Smith, Kenneth P." userId="b60ff197-fe37-46fb-90f8-5b1c82378fc4" providerId="ADAL" clId="{9C21C828-8489-421F-A1F3-E4ED5A995CE9}" dt="2023-05-08T21:52:37.839" v="0"/>
            <ac:graphicFrameMkLst>
              <pc:docMk/>
              <pc:sldMasterMk cId="39178596" sldId="2147483743"/>
              <pc:sldLayoutMk cId="3613670716" sldId="2147483755"/>
              <ac:graphicFrameMk id="14" creationId="{78CF2ADD-9EC8-4403-AE40-80421706512E}"/>
            </ac:graphicFrameMkLst>
          </pc:graphicFrameChg>
          <pc:picChg chg="add">
            <ac:chgData name="Smith, Kenneth P." userId="b60ff197-fe37-46fb-90f8-5b1c82378fc4" providerId="ADAL" clId="{9C21C828-8489-421F-A1F3-E4ED5A995CE9}" dt="2023-05-08T21:52:37.839" v="0"/>
            <ac:picMkLst>
              <pc:docMk/>
              <pc:sldMasterMk cId="39178596" sldId="2147483743"/>
              <pc:sldLayoutMk cId="3613670716" sldId="2147483755"/>
              <ac:picMk id="18" creationId="{5ECE3C27-F793-4944-88E6-E4C819573D3C}"/>
            </ac:picMkLst>
          </pc:picChg>
          <pc:picChg chg="add">
            <ac:chgData name="Smith, Kenneth P." userId="b60ff197-fe37-46fb-90f8-5b1c82378fc4" providerId="ADAL" clId="{9C21C828-8489-421F-A1F3-E4ED5A995CE9}" dt="2023-05-08T21:52:37.839" v="0"/>
            <ac:picMkLst>
              <pc:docMk/>
              <pc:sldMasterMk cId="39178596" sldId="2147483743"/>
              <pc:sldLayoutMk cId="3613670716" sldId="2147483755"/>
              <ac:picMk id="22" creationId="{7DE48476-BD31-4377-96FA-E31127AC9474}"/>
            </ac:picMkLst>
          </pc:picChg>
          <pc:picChg chg="add">
            <ac:chgData name="Smith, Kenneth P." userId="b60ff197-fe37-46fb-90f8-5b1c82378fc4" providerId="ADAL" clId="{9C21C828-8489-421F-A1F3-E4ED5A995CE9}" dt="2023-05-08T21:52:37.839" v="0"/>
            <ac:picMkLst>
              <pc:docMk/>
              <pc:sldMasterMk cId="39178596" sldId="2147483743"/>
              <pc:sldLayoutMk cId="3613670716" sldId="2147483755"/>
              <ac:picMk id="23" creationId="{DAC0FE6F-2822-4415-BE01-D64AF78A82D8}"/>
            </ac:picMkLst>
          </pc:picChg>
          <pc:cxnChg chg="add">
            <ac:chgData name="Smith, Kenneth P." userId="b60ff197-fe37-46fb-90f8-5b1c82378fc4" providerId="ADAL" clId="{9C21C828-8489-421F-A1F3-E4ED5A995CE9}" dt="2023-05-08T21:52:37.839" v="0"/>
            <ac:cxnSpMkLst>
              <pc:docMk/>
              <pc:sldMasterMk cId="39178596" sldId="2147483743"/>
              <pc:sldLayoutMk cId="3613670716" sldId="2147483755"/>
              <ac:cxnSpMk id="21" creationId="{F683D60B-3B39-422F-A7BC-20491B98438E}"/>
            </ac:cxnSpMkLst>
          </pc:cxnChg>
        </pc:sldLayoutChg>
      </pc:sldMasterChg>
      <pc:sldMasterChg chg="addSp modSldLayout">
        <pc:chgData name="Smith, Kenneth P." userId="b60ff197-fe37-46fb-90f8-5b1c82378fc4" providerId="ADAL" clId="{9C21C828-8489-421F-A1F3-E4ED5A995CE9}" dt="2023-05-08T21:53:36.577" v="6"/>
        <pc:sldMasterMkLst>
          <pc:docMk/>
          <pc:sldMasterMk cId="3876246022" sldId="2147483757"/>
        </pc:sldMasterMkLst>
        <pc:graphicFrameChg chg="add">
          <ac:chgData name="Smith, Kenneth P." userId="b60ff197-fe37-46fb-90f8-5b1c82378fc4" providerId="ADAL" clId="{9C21C828-8489-421F-A1F3-E4ED5A995CE9}" dt="2023-05-08T21:53:36.577" v="6"/>
          <ac:graphicFrameMkLst>
            <pc:docMk/>
            <pc:sldMasterMk cId="3876246022" sldId="2147483757"/>
            <ac:graphicFrameMk id="13" creationId="{E622D8B2-0E2F-4829-9689-493E99109339}"/>
          </ac:graphicFrameMkLst>
        </pc:graphicFrameChg>
        <pc:picChg chg="add">
          <ac:chgData name="Smith, Kenneth P." userId="b60ff197-fe37-46fb-90f8-5b1c82378fc4" providerId="ADAL" clId="{9C21C828-8489-421F-A1F3-E4ED5A995CE9}" dt="2023-05-08T21:53:36.577" v="6"/>
          <ac:picMkLst>
            <pc:docMk/>
            <pc:sldMasterMk cId="3876246022" sldId="2147483757"/>
            <ac:picMk id="15" creationId="{871B79B4-E960-4A22-B384-F6CBB5C9ADCB}"/>
          </ac:picMkLst>
        </pc:picChg>
        <pc:picChg chg="add">
          <ac:chgData name="Smith, Kenneth P." userId="b60ff197-fe37-46fb-90f8-5b1c82378fc4" providerId="ADAL" clId="{9C21C828-8489-421F-A1F3-E4ED5A995CE9}" dt="2023-05-08T21:53:36.577" v="6"/>
          <ac:picMkLst>
            <pc:docMk/>
            <pc:sldMasterMk cId="3876246022" sldId="2147483757"/>
            <ac:picMk id="18" creationId="{12A6549F-3441-496D-81ED-2DF3893F650B}"/>
          </ac:picMkLst>
        </pc:picChg>
        <pc:picChg chg="add">
          <ac:chgData name="Smith, Kenneth P." userId="b60ff197-fe37-46fb-90f8-5b1c82378fc4" providerId="ADAL" clId="{9C21C828-8489-421F-A1F3-E4ED5A995CE9}" dt="2023-05-08T21:53:36.577" v="6"/>
          <ac:picMkLst>
            <pc:docMk/>
            <pc:sldMasterMk cId="3876246022" sldId="2147483757"/>
            <ac:picMk id="19" creationId="{A69C1FDF-7CF1-4CEB-8BF3-5BBB16B05963}"/>
          </ac:picMkLst>
        </pc:picChg>
        <pc:cxnChg chg="add">
          <ac:chgData name="Smith, Kenneth P." userId="b60ff197-fe37-46fb-90f8-5b1c82378fc4" providerId="ADAL" clId="{9C21C828-8489-421F-A1F3-E4ED5A995CE9}" dt="2023-05-08T21:53:36.577" v="6"/>
          <ac:cxnSpMkLst>
            <pc:docMk/>
            <pc:sldMasterMk cId="3876246022" sldId="2147483757"/>
            <ac:cxnSpMk id="14" creationId="{684DD8EC-5082-4ADD-83E3-CEF45F29A5D2}"/>
          </ac:cxnSpMkLst>
        </pc:cxnChg>
        <pc:sldLayoutChg chg="addSp">
          <pc:chgData name="Smith, Kenneth P." userId="b60ff197-fe37-46fb-90f8-5b1c82378fc4" providerId="ADAL" clId="{9C21C828-8489-421F-A1F3-E4ED5A995CE9}" dt="2023-05-08T21:53:36.577" v="6"/>
          <pc:sldLayoutMkLst>
            <pc:docMk/>
            <pc:sldMasterMk cId="3876246022" sldId="2147483757"/>
            <pc:sldLayoutMk cId="2725477285" sldId="2147483758"/>
          </pc:sldLayoutMkLst>
          <pc:spChg chg="add">
            <ac:chgData name="Smith, Kenneth P." userId="b60ff197-fe37-46fb-90f8-5b1c82378fc4" providerId="ADAL" clId="{9C21C828-8489-421F-A1F3-E4ED5A995CE9}" dt="2023-05-08T21:53:36.577" v="6"/>
            <ac:spMkLst>
              <pc:docMk/>
              <pc:sldMasterMk cId="3876246022" sldId="2147483757"/>
              <pc:sldLayoutMk cId="2725477285" sldId="2147483758"/>
              <ac:spMk id="17" creationId="{949BC0C7-6911-485D-8D3F-5F2F30F825FC}"/>
            </ac:spMkLst>
          </pc:spChg>
          <pc:spChg chg="add">
            <ac:chgData name="Smith, Kenneth P." userId="b60ff197-fe37-46fb-90f8-5b1c82378fc4" providerId="ADAL" clId="{9C21C828-8489-421F-A1F3-E4ED5A995CE9}" dt="2023-05-08T21:53:36.577" v="6"/>
            <ac:spMkLst>
              <pc:docMk/>
              <pc:sldMasterMk cId="3876246022" sldId="2147483757"/>
              <pc:sldLayoutMk cId="2725477285" sldId="2147483758"/>
              <ac:spMk id="21" creationId="{23BF5FEB-FFBA-415A-AFBC-87EC6C4B1F5A}"/>
            </ac:spMkLst>
          </pc:spChg>
          <pc:spChg chg="add">
            <ac:chgData name="Smith, Kenneth P." userId="b60ff197-fe37-46fb-90f8-5b1c82378fc4" providerId="ADAL" clId="{9C21C828-8489-421F-A1F3-E4ED5A995CE9}" dt="2023-05-08T21:53:36.577" v="6"/>
            <ac:spMkLst>
              <pc:docMk/>
              <pc:sldMasterMk cId="3876246022" sldId="2147483757"/>
              <pc:sldLayoutMk cId="2725477285" sldId="2147483758"/>
              <ac:spMk id="29" creationId="{6C203554-E8C9-4997-AE55-5F4BF0D5303C}"/>
            </ac:spMkLst>
          </pc:spChg>
          <pc:graphicFrameChg chg="add">
            <ac:chgData name="Smith, Kenneth P." userId="b60ff197-fe37-46fb-90f8-5b1c82378fc4" providerId="ADAL" clId="{9C21C828-8489-421F-A1F3-E4ED5A995CE9}" dt="2023-05-08T21:53:36.577" v="6"/>
            <ac:graphicFrameMkLst>
              <pc:docMk/>
              <pc:sldMasterMk cId="3876246022" sldId="2147483757"/>
              <pc:sldLayoutMk cId="2725477285" sldId="2147483758"/>
              <ac:graphicFrameMk id="15" creationId="{A8CFAF4A-670C-4F45-AA5C-240879646784}"/>
            </ac:graphicFrameMkLst>
          </pc:graphicFrameChg>
          <pc:picChg chg="add">
            <ac:chgData name="Smith, Kenneth P." userId="b60ff197-fe37-46fb-90f8-5b1c82378fc4" providerId="ADAL" clId="{9C21C828-8489-421F-A1F3-E4ED5A995CE9}" dt="2023-05-08T21:53:36.577" v="6"/>
            <ac:picMkLst>
              <pc:docMk/>
              <pc:sldMasterMk cId="3876246022" sldId="2147483757"/>
              <pc:sldLayoutMk cId="2725477285" sldId="2147483758"/>
              <ac:picMk id="16" creationId="{1EC9D07E-5395-48CE-90C4-DA5D7E47C04D}"/>
            </ac:picMkLst>
          </pc:picChg>
          <pc:picChg chg="add">
            <ac:chgData name="Smith, Kenneth P." userId="b60ff197-fe37-46fb-90f8-5b1c82378fc4" providerId="ADAL" clId="{9C21C828-8489-421F-A1F3-E4ED5A995CE9}" dt="2023-05-08T21:53:36.577" v="6"/>
            <ac:picMkLst>
              <pc:docMk/>
              <pc:sldMasterMk cId="3876246022" sldId="2147483757"/>
              <pc:sldLayoutMk cId="2725477285" sldId="2147483758"/>
              <ac:picMk id="22" creationId="{5E27D4D7-89D7-4D08-BA55-4AB02B1C4998}"/>
            </ac:picMkLst>
          </pc:picChg>
          <pc:picChg chg="add">
            <ac:chgData name="Smith, Kenneth P." userId="b60ff197-fe37-46fb-90f8-5b1c82378fc4" providerId="ADAL" clId="{9C21C828-8489-421F-A1F3-E4ED5A995CE9}" dt="2023-05-08T21:53:36.577" v="6"/>
            <ac:picMkLst>
              <pc:docMk/>
              <pc:sldMasterMk cId="3876246022" sldId="2147483757"/>
              <pc:sldLayoutMk cId="2725477285" sldId="2147483758"/>
              <ac:picMk id="23" creationId="{FF0F1A08-4D21-439F-BD84-5B569584B5C9}"/>
            </ac:picMkLst>
          </pc:picChg>
          <pc:picChg chg="add">
            <ac:chgData name="Smith, Kenneth P." userId="b60ff197-fe37-46fb-90f8-5b1c82378fc4" providerId="ADAL" clId="{9C21C828-8489-421F-A1F3-E4ED5A995CE9}" dt="2023-05-08T21:53:36.577" v="6"/>
            <ac:picMkLst>
              <pc:docMk/>
              <pc:sldMasterMk cId="3876246022" sldId="2147483757"/>
              <pc:sldLayoutMk cId="2725477285" sldId="2147483758"/>
              <ac:picMk id="26" creationId="{9736FC5B-9E8F-4A81-8FBA-9E0CD20A7E66}"/>
            </ac:picMkLst>
          </pc:picChg>
          <pc:picChg chg="add">
            <ac:chgData name="Smith, Kenneth P." userId="b60ff197-fe37-46fb-90f8-5b1c82378fc4" providerId="ADAL" clId="{9C21C828-8489-421F-A1F3-E4ED5A995CE9}" dt="2023-05-08T21:53:36.577" v="6"/>
            <ac:picMkLst>
              <pc:docMk/>
              <pc:sldMasterMk cId="3876246022" sldId="2147483757"/>
              <pc:sldLayoutMk cId="2725477285" sldId="2147483758"/>
              <ac:picMk id="30" creationId="{21DC4489-DAE7-47C3-BA14-BE71EDBE5DAE}"/>
            </ac:picMkLst>
          </pc:picChg>
          <pc:picChg chg="add">
            <ac:chgData name="Smith, Kenneth P." userId="b60ff197-fe37-46fb-90f8-5b1c82378fc4" providerId="ADAL" clId="{9C21C828-8489-421F-A1F3-E4ED5A995CE9}" dt="2023-05-08T21:53:36.577" v="6"/>
            <ac:picMkLst>
              <pc:docMk/>
              <pc:sldMasterMk cId="3876246022" sldId="2147483757"/>
              <pc:sldLayoutMk cId="2725477285" sldId="2147483758"/>
              <ac:picMk id="31" creationId="{8E2C44A4-ED0C-4E74-9FB0-A571CDF6C63F}"/>
            </ac:picMkLst>
          </pc:picChg>
        </pc:sldLayoutChg>
        <pc:sldLayoutChg chg="addSp">
          <pc:chgData name="Smith, Kenneth P." userId="b60ff197-fe37-46fb-90f8-5b1c82378fc4" providerId="ADAL" clId="{9C21C828-8489-421F-A1F3-E4ED5A995CE9}" dt="2023-05-08T21:53:36.577" v="6"/>
          <pc:sldLayoutMkLst>
            <pc:docMk/>
            <pc:sldMasterMk cId="3876246022" sldId="2147483757"/>
            <pc:sldLayoutMk cId="1146627019" sldId="2147483761"/>
          </pc:sldLayoutMkLst>
          <pc:graphicFrameChg chg="add">
            <ac:chgData name="Smith, Kenneth P." userId="b60ff197-fe37-46fb-90f8-5b1c82378fc4" providerId="ADAL" clId="{9C21C828-8489-421F-A1F3-E4ED5A995CE9}" dt="2023-05-08T21:53:36.577" v="6"/>
            <ac:graphicFrameMkLst>
              <pc:docMk/>
              <pc:sldMasterMk cId="3876246022" sldId="2147483757"/>
              <pc:sldLayoutMk cId="1146627019" sldId="2147483761"/>
              <ac:graphicFrameMk id="8" creationId="{60F50722-5F1E-44D5-A21F-2D485BEF844A}"/>
            </ac:graphicFrameMkLst>
          </pc:graphicFrameChg>
          <pc:cxnChg chg="add">
            <ac:chgData name="Smith, Kenneth P." userId="b60ff197-fe37-46fb-90f8-5b1c82378fc4" providerId="ADAL" clId="{9C21C828-8489-421F-A1F3-E4ED5A995CE9}" dt="2023-05-08T21:53:36.577" v="6"/>
            <ac:cxnSpMkLst>
              <pc:docMk/>
              <pc:sldMasterMk cId="3876246022" sldId="2147483757"/>
              <pc:sldLayoutMk cId="1146627019" sldId="2147483761"/>
              <ac:cxnSpMk id="9" creationId="{71FEB32E-C6CF-4DCF-AA75-0600CEFCF7FD}"/>
            </ac:cxnSpMkLst>
          </pc:cxnChg>
        </pc:sldLayoutChg>
        <pc:sldLayoutChg chg="addSp">
          <pc:chgData name="Smith, Kenneth P." userId="b60ff197-fe37-46fb-90f8-5b1c82378fc4" providerId="ADAL" clId="{9C21C828-8489-421F-A1F3-E4ED5A995CE9}" dt="2023-05-08T21:53:36.577" v="6"/>
          <pc:sldLayoutMkLst>
            <pc:docMk/>
            <pc:sldMasterMk cId="3876246022" sldId="2147483757"/>
            <pc:sldLayoutMk cId="2200906846" sldId="2147483762"/>
          </pc:sldLayoutMkLst>
          <pc:graphicFrameChg chg="add">
            <ac:chgData name="Smith, Kenneth P." userId="b60ff197-fe37-46fb-90f8-5b1c82378fc4" providerId="ADAL" clId="{9C21C828-8489-421F-A1F3-E4ED5A995CE9}" dt="2023-05-08T21:53:36.577" v="6"/>
            <ac:graphicFrameMkLst>
              <pc:docMk/>
              <pc:sldMasterMk cId="3876246022" sldId="2147483757"/>
              <pc:sldLayoutMk cId="2200906846" sldId="2147483762"/>
              <ac:graphicFrameMk id="9" creationId="{1395F29E-307C-4395-A812-07155B8FD9BB}"/>
            </ac:graphicFrameMkLst>
          </pc:graphicFrameChg>
          <pc:cxnChg chg="add">
            <ac:chgData name="Smith, Kenneth P." userId="b60ff197-fe37-46fb-90f8-5b1c82378fc4" providerId="ADAL" clId="{9C21C828-8489-421F-A1F3-E4ED5A995CE9}" dt="2023-05-08T21:53:36.577" v="6"/>
            <ac:cxnSpMkLst>
              <pc:docMk/>
              <pc:sldMasterMk cId="3876246022" sldId="2147483757"/>
              <pc:sldLayoutMk cId="2200906846" sldId="2147483762"/>
              <ac:cxnSpMk id="10" creationId="{17F95F92-6A0C-4503-BA78-5900AF776D45}"/>
            </ac:cxnSpMkLst>
          </pc:cxnChg>
        </pc:sldLayoutChg>
        <pc:sldLayoutChg chg="addSp">
          <pc:chgData name="Smith, Kenneth P." userId="b60ff197-fe37-46fb-90f8-5b1c82378fc4" providerId="ADAL" clId="{9C21C828-8489-421F-A1F3-E4ED5A995CE9}" dt="2023-05-08T21:53:36.577" v="6"/>
          <pc:sldLayoutMkLst>
            <pc:docMk/>
            <pc:sldMasterMk cId="3876246022" sldId="2147483757"/>
            <pc:sldLayoutMk cId="1687548498" sldId="2147483763"/>
          </pc:sldLayoutMkLst>
          <pc:spChg chg="add">
            <ac:chgData name="Smith, Kenneth P." userId="b60ff197-fe37-46fb-90f8-5b1c82378fc4" providerId="ADAL" clId="{9C21C828-8489-421F-A1F3-E4ED5A995CE9}" dt="2023-05-08T21:53:36.577" v="6"/>
            <ac:spMkLst>
              <pc:docMk/>
              <pc:sldMasterMk cId="3876246022" sldId="2147483757"/>
              <pc:sldLayoutMk cId="1687548498" sldId="2147483763"/>
              <ac:spMk id="47" creationId="{CA586D56-F36D-4BF8-A255-C1DA14CB0D60}"/>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53" creationId="{66996AE5-E41C-4204-86D5-FA2A4C79897A}"/>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54" creationId="{9BAEA6F6-E212-4BD9-A357-614B96D47633}"/>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55" creationId="{35D04304-2D21-45F0-A902-76461B5CE606}"/>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56" creationId="{C294E96C-6921-4383-8E00-1EDC80AC92BF}"/>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57" creationId="{ACC34E82-99D0-4350-AA2D-837ACDD33B57}"/>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58" creationId="{BC1836CA-A721-4DD0-AFFC-679C6E0BC05F}"/>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59" creationId="{9A08F07B-0EE8-48E3-82E4-E23FCDA840B6}"/>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60" creationId="{6CAFF448-2EFF-4E05-B54F-DC616D8AF917}"/>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61" creationId="{E9774E56-D0DD-4B2C-BE17-6E10497AA26C}"/>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62" creationId="{28AD5CF8-87A9-4A3A-99A1-C97E5359044C}"/>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63" creationId="{D77455E1-50C2-487F-9155-D4068CF1F8FC}"/>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64" creationId="{417DD774-FA7F-4FE6-AC83-17625D782B95}"/>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65" creationId="{40598857-55CC-4AA8-A1D5-18ADB83F9159}"/>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66" creationId="{493B2599-2A8A-4F60-AF1E-F127D6AE2304}"/>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67" creationId="{2C7E99BA-788D-4E13-9330-20AC4186FDDA}"/>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68" creationId="{6B869C9F-AD6A-4167-9BF2-364EFEF7B2E9}"/>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69" creationId="{A05FFB1F-8584-4579-A19A-C8FD1AF0B8B6}"/>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70" creationId="{9658B2F7-BC3C-4902-AA31-FEBD41D8499F}"/>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71" creationId="{FFC913E1-7AC8-4771-8704-3B48108116FE}"/>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73" creationId="{E1DB978D-2A21-49ED-86F7-801B5F2BBEB2}"/>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75" creationId="{27D23A66-ABC7-4D8E-A4F8-1EDA61DC8C04}"/>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76" creationId="{52F82A70-9D07-49F5-A71B-541BD61E56F3}"/>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77" creationId="{B8F79F15-9E8E-4A61-9C3B-A1C6ED632EC4}"/>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78" creationId="{EB7F3152-4B16-4304-B40E-F6F9BF978A92}"/>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79" creationId="{69B8BFFE-3B81-45D0-A6E6-24808468B64C}"/>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80" creationId="{0D5F794D-2A4C-4722-A054-12721C38A9F0}"/>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81" creationId="{FBF72E46-508A-4736-89B7-CBF7D18E5529}"/>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82" creationId="{32320B7D-6911-4978-A20E-A56CB96906D4}"/>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83" creationId="{CEAEAE57-4073-42A8-8DAF-EA98F68585D6}"/>
            </ac:spMkLst>
          </pc:spChg>
          <pc:spChg chg="add">
            <ac:chgData name="Smith, Kenneth P." userId="b60ff197-fe37-46fb-90f8-5b1c82378fc4" providerId="ADAL" clId="{9C21C828-8489-421F-A1F3-E4ED5A995CE9}" dt="2023-05-08T21:53:36.577" v="6"/>
            <ac:spMkLst>
              <pc:docMk/>
              <pc:sldMasterMk cId="3876246022" sldId="2147483757"/>
              <pc:sldLayoutMk cId="1687548498" sldId="2147483763"/>
              <ac:spMk id="84" creationId="{7EE364BE-8E57-49D3-80DA-0FB8CB4FEC99}"/>
            </ac:spMkLst>
          </pc:spChg>
          <pc:graphicFrameChg chg="add">
            <ac:chgData name="Smith, Kenneth P." userId="b60ff197-fe37-46fb-90f8-5b1c82378fc4" providerId="ADAL" clId="{9C21C828-8489-421F-A1F3-E4ED5A995CE9}" dt="2023-05-08T21:53:36.577" v="6"/>
            <ac:graphicFrameMkLst>
              <pc:docMk/>
              <pc:sldMasterMk cId="3876246022" sldId="2147483757"/>
              <pc:sldLayoutMk cId="1687548498" sldId="2147483763"/>
              <ac:graphicFrameMk id="51" creationId="{C4D8D953-A50F-4FB7-8E68-846DE8002883}"/>
            </ac:graphicFrameMkLst>
          </pc:graphicFrameChg>
          <pc:graphicFrameChg chg="add">
            <ac:chgData name="Smith, Kenneth P." userId="b60ff197-fe37-46fb-90f8-5b1c82378fc4" providerId="ADAL" clId="{9C21C828-8489-421F-A1F3-E4ED5A995CE9}" dt="2023-05-08T21:53:36.577" v="6"/>
            <ac:graphicFrameMkLst>
              <pc:docMk/>
              <pc:sldMasterMk cId="3876246022" sldId="2147483757"/>
              <pc:sldLayoutMk cId="1687548498" sldId="2147483763"/>
              <ac:graphicFrameMk id="72" creationId="{12783E03-4BB0-4F81-984D-E4B3D66468F0}"/>
            </ac:graphicFrameMkLst>
          </pc:graphicFrameChg>
          <pc:graphicFrameChg chg="add">
            <ac:chgData name="Smith, Kenneth P." userId="b60ff197-fe37-46fb-90f8-5b1c82378fc4" providerId="ADAL" clId="{9C21C828-8489-421F-A1F3-E4ED5A995CE9}" dt="2023-05-08T21:53:36.577" v="6"/>
            <ac:graphicFrameMkLst>
              <pc:docMk/>
              <pc:sldMasterMk cId="3876246022" sldId="2147483757"/>
              <pc:sldLayoutMk cId="1687548498" sldId="2147483763"/>
              <ac:graphicFrameMk id="74" creationId="{8BE7377A-4236-489E-888A-38E35F02F751}"/>
            </ac:graphicFrameMkLst>
          </pc:graphicFrameChg>
          <pc:cxnChg chg="add">
            <ac:chgData name="Smith, Kenneth P." userId="b60ff197-fe37-46fb-90f8-5b1c82378fc4" providerId="ADAL" clId="{9C21C828-8489-421F-A1F3-E4ED5A995CE9}" dt="2023-05-08T21:53:36.577" v="6"/>
            <ac:cxnSpMkLst>
              <pc:docMk/>
              <pc:sldMasterMk cId="3876246022" sldId="2147483757"/>
              <pc:sldLayoutMk cId="1687548498" sldId="2147483763"/>
              <ac:cxnSpMk id="52" creationId="{55F8D08F-2B8D-4AE6-A093-6E248558B593}"/>
            </ac:cxnSpMkLst>
          </pc:cxnChg>
        </pc:sldLayoutChg>
        <pc:sldLayoutChg chg="addSp">
          <pc:chgData name="Smith, Kenneth P." userId="b60ff197-fe37-46fb-90f8-5b1c82378fc4" providerId="ADAL" clId="{9C21C828-8489-421F-A1F3-E4ED5A995CE9}" dt="2023-05-08T21:53:36.577" v="6"/>
          <pc:sldLayoutMkLst>
            <pc:docMk/>
            <pc:sldMasterMk cId="3876246022" sldId="2147483757"/>
            <pc:sldLayoutMk cId="1659250226" sldId="2147483764"/>
          </pc:sldLayoutMkLst>
          <pc:graphicFrameChg chg="add">
            <ac:chgData name="Smith, Kenneth P." userId="b60ff197-fe37-46fb-90f8-5b1c82378fc4" providerId="ADAL" clId="{9C21C828-8489-421F-A1F3-E4ED5A995CE9}" dt="2023-05-08T21:53:36.577" v="6"/>
            <ac:graphicFrameMkLst>
              <pc:docMk/>
              <pc:sldMasterMk cId="3876246022" sldId="2147483757"/>
              <pc:sldLayoutMk cId="1659250226" sldId="2147483764"/>
              <ac:graphicFrameMk id="6" creationId="{C246E833-49B5-4A1C-90AD-25B99CC043B2}"/>
            </ac:graphicFrameMkLst>
          </pc:graphicFrameChg>
        </pc:sldLayoutChg>
        <pc:sldLayoutChg chg="addSp">
          <pc:chgData name="Smith, Kenneth P." userId="b60ff197-fe37-46fb-90f8-5b1c82378fc4" providerId="ADAL" clId="{9C21C828-8489-421F-A1F3-E4ED5A995CE9}" dt="2023-05-08T21:53:36.577" v="6"/>
          <pc:sldLayoutMkLst>
            <pc:docMk/>
            <pc:sldMasterMk cId="3876246022" sldId="2147483757"/>
            <pc:sldLayoutMk cId="3238842158" sldId="2147483765"/>
          </pc:sldLayoutMkLst>
          <pc:picChg chg="add">
            <ac:chgData name="Smith, Kenneth P." userId="b60ff197-fe37-46fb-90f8-5b1c82378fc4" providerId="ADAL" clId="{9C21C828-8489-421F-A1F3-E4ED5A995CE9}" dt="2023-05-08T21:53:36.577" v="6"/>
            <ac:picMkLst>
              <pc:docMk/>
              <pc:sldMasterMk cId="3876246022" sldId="2147483757"/>
              <pc:sldLayoutMk cId="3238842158" sldId="2147483765"/>
              <ac:picMk id="4" creationId="{D04DA680-31E2-4A37-902C-7A50EF226B82}"/>
            </ac:picMkLst>
          </pc:picChg>
        </pc:sldLayoutChg>
        <pc:sldLayoutChg chg="addSp">
          <pc:chgData name="Smith, Kenneth P." userId="b60ff197-fe37-46fb-90f8-5b1c82378fc4" providerId="ADAL" clId="{9C21C828-8489-421F-A1F3-E4ED5A995CE9}" dt="2023-05-08T21:53:36.577" v="6"/>
          <pc:sldLayoutMkLst>
            <pc:docMk/>
            <pc:sldMasterMk cId="3876246022" sldId="2147483757"/>
            <pc:sldLayoutMk cId="3159611998" sldId="2147483766"/>
          </pc:sldLayoutMkLst>
          <pc:graphicFrameChg chg="add">
            <ac:chgData name="Smith, Kenneth P." userId="b60ff197-fe37-46fb-90f8-5b1c82378fc4" providerId="ADAL" clId="{9C21C828-8489-421F-A1F3-E4ED5A995CE9}" dt="2023-05-08T21:53:36.577" v="6"/>
            <ac:graphicFrameMkLst>
              <pc:docMk/>
              <pc:sldMasterMk cId="3876246022" sldId="2147483757"/>
              <pc:sldLayoutMk cId="3159611998" sldId="2147483766"/>
              <ac:graphicFrameMk id="10" creationId="{01CAB8F9-4459-45CE-B788-94F4FC6DCE91}"/>
            </ac:graphicFrameMkLst>
          </pc:graphicFrameChg>
          <pc:cxnChg chg="add">
            <ac:chgData name="Smith, Kenneth P." userId="b60ff197-fe37-46fb-90f8-5b1c82378fc4" providerId="ADAL" clId="{9C21C828-8489-421F-A1F3-E4ED5A995CE9}" dt="2023-05-08T21:53:36.577" v="6"/>
            <ac:cxnSpMkLst>
              <pc:docMk/>
              <pc:sldMasterMk cId="3876246022" sldId="2147483757"/>
              <pc:sldLayoutMk cId="3159611998" sldId="2147483766"/>
              <ac:cxnSpMk id="11" creationId="{7F052B00-F2B5-4085-835D-8603CC236A59}"/>
            </ac:cxnSpMkLst>
          </pc:cxnChg>
        </pc:sldLayoutChg>
        <pc:sldLayoutChg chg="addSp">
          <pc:chgData name="Smith, Kenneth P." userId="b60ff197-fe37-46fb-90f8-5b1c82378fc4" providerId="ADAL" clId="{9C21C828-8489-421F-A1F3-E4ED5A995CE9}" dt="2023-05-08T21:53:36.577" v="6"/>
          <pc:sldLayoutMkLst>
            <pc:docMk/>
            <pc:sldMasterMk cId="3876246022" sldId="2147483757"/>
            <pc:sldLayoutMk cId="2065416794" sldId="2147483768"/>
          </pc:sldLayoutMkLst>
          <pc:graphicFrameChg chg="add">
            <ac:chgData name="Smith, Kenneth P." userId="b60ff197-fe37-46fb-90f8-5b1c82378fc4" providerId="ADAL" clId="{9C21C828-8489-421F-A1F3-E4ED5A995CE9}" dt="2023-05-08T21:53:36.577" v="6"/>
            <ac:graphicFrameMkLst>
              <pc:docMk/>
              <pc:sldMasterMk cId="3876246022" sldId="2147483757"/>
              <pc:sldLayoutMk cId="2065416794" sldId="2147483768"/>
              <ac:graphicFrameMk id="11" creationId="{862FBF6E-4C4D-4C1C-A142-8B16A0C1F53D}"/>
            </ac:graphicFrameMkLst>
          </pc:graphicFrameChg>
        </pc:sldLayoutChg>
        <pc:sldLayoutChg chg="addSp">
          <pc:chgData name="Smith, Kenneth P." userId="b60ff197-fe37-46fb-90f8-5b1c82378fc4" providerId="ADAL" clId="{9C21C828-8489-421F-A1F3-E4ED5A995CE9}" dt="2023-05-08T21:53:36.577" v="6"/>
          <pc:sldLayoutMkLst>
            <pc:docMk/>
            <pc:sldMasterMk cId="3876246022" sldId="2147483757"/>
            <pc:sldLayoutMk cId="3017535886" sldId="2147483769"/>
          </pc:sldLayoutMkLst>
          <pc:spChg chg="add">
            <ac:chgData name="Smith, Kenneth P." userId="b60ff197-fe37-46fb-90f8-5b1c82378fc4" providerId="ADAL" clId="{9C21C828-8489-421F-A1F3-E4ED5A995CE9}" dt="2023-05-08T21:53:36.577" v="6"/>
            <ac:spMkLst>
              <pc:docMk/>
              <pc:sldMasterMk cId="3876246022" sldId="2147483757"/>
              <pc:sldLayoutMk cId="3017535886" sldId="2147483769"/>
              <ac:spMk id="16" creationId="{3F995C52-7021-4236-83DC-162587956BDF}"/>
            </ac:spMkLst>
          </pc:spChg>
          <pc:graphicFrameChg chg="add">
            <ac:chgData name="Smith, Kenneth P." userId="b60ff197-fe37-46fb-90f8-5b1c82378fc4" providerId="ADAL" clId="{9C21C828-8489-421F-A1F3-E4ED5A995CE9}" dt="2023-05-08T21:53:36.577" v="6"/>
            <ac:graphicFrameMkLst>
              <pc:docMk/>
              <pc:sldMasterMk cId="3876246022" sldId="2147483757"/>
              <pc:sldLayoutMk cId="3017535886" sldId="2147483769"/>
              <ac:graphicFrameMk id="14" creationId="{C9B42035-5E6A-4530-B88E-EE0F8BEFC6BA}"/>
            </ac:graphicFrameMkLst>
          </pc:graphicFrameChg>
          <pc:picChg chg="add">
            <ac:chgData name="Smith, Kenneth P." userId="b60ff197-fe37-46fb-90f8-5b1c82378fc4" providerId="ADAL" clId="{9C21C828-8489-421F-A1F3-E4ED5A995CE9}" dt="2023-05-08T21:53:36.577" v="6"/>
            <ac:picMkLst>
              <pc:docMk/>
              <pc:sldMasterMk cId="3876246022" sldId="2147483757"/>
              <pc:sldLayoutMk cId="3017535886" sldId="2147483769"/>
              <ac:picMk id="18" creationId="{778EA476-6273-4AA9-AEF7-C55555D44B8D}"/>
            </ac:picMkLst>
          </pc:picChg>
          <pc:picChg chg="add">
            <ac:chgData name="Smith, Kenneth P." userId="b60ff197-fe37-46fb-90f8-5b1c82378fc4" providerId="ADAL" clId="{9C21C828-8489-421F-A1F3-E4ED5A995CE9}" dt="2023-05-08T21:53:36.577" v="6"/>
            <ac:picMkLst>
              <pc:docMk/>
              <pc:sldMasterMk cId="3876246022" sldId="2147483757"/>
              <pc:sldLayoutMk cId="3017535886" sldId="2147483769"/>
              <ac:picMk id="22" creationId="{BC6DC97D-0402-45DB-86CF-6CD3F109E753}"/>
            </ac:picMkLst>
          </pc:picChg>
          <pc:picChg chg="add">
            <ac:chgData name="Smith, Kenneth P." userId="b60ff197-fe37-46fb-90f8-5b1c82378fc4" providerId="ADAL" clId="{9C21C828-8489-421F-A1F3-E4ED5A995CE9}" dt="2023-05-08T21:53:36.577" v="6"/>
            <ac:picMkLst>
              <pc:docMk/>
              <pc:sldMasterMk cId="3876246022" sldId="2147483757"/>
              <pc:sldLayoutMk cId="3017535886" sldId="2147483769"/>
              <ac:picMk id="23" creationId="{E523B139-0AC7-4789-BC13-6C248001B9EC}"/>
            </ac:picMkLst>
          </pc:picChg>
          <pc:cxnChg chg="add">
            <ac:chgData name="Smith, Kenneth P." userId="b60ff197-fe37-46fb-90f8-5b1c82378fc4" providerId="ADAL" clId="{9C21C828-8489-421F-A1F3-E4ED5A995CE9}" dt="2023-05-08T21:53:36.577" v="6"/>
            <ac:cxnSpMkLst>
              <pc:docMk/>
              <pc:sldMasterMk cId="3876246022" sldId="2147483757"/>
              <pc:sldLayoutMk cId="3017535886" sldId="2147483769"/>
              <ac:cxnSpMk id="21" creationId="{5A69A0B5-8B98-4101-A1E2-5969B987FE34}"/>
            </ac:cxnSpMkLst>
          </pc:cxnChg>
        </pc:sldLayoutChg>
      </pc:sldMasterChg>
    </pc:docChg>
  </pc:docChgLst>
  <pc:docChgLst>
    <pc:chgData name="Williams, Scott" userId="S::swilliam@fmi.com::c5b9f0be-5f41-4a70-8dea-e820069f2497" providerId="AD" clId="Web-{EBDAF91F-6C99-4456-9C8C-8CB593064C68}"/>
    <pc:docChg chg="modSld">
      <pc:chgData name="Williams, Scott" userId="S::swilliam@fmi.com::c5b9f0be-5f41-4a70-8dea-e820069f2497" providerId="AD" clId="Web-{EBDAF91F-6C99-4456-9C8C-8CB593064C68}" dt="2023-05-17T16:08:47.748" v="3" actId="20577"/>
      <pc:docMkLst>
        <pc:docMk/>
      </pc:docMkLst>
      <pc:sldChg chg="modSp">
        <pc:chgData name="Williams, Scott" userId="S::swilliam@fmi.com::c5b9f0be-5f41-4a70-8dea-e820069f2497" providerId="AD" clId="Web-{EBDAF91F-6C99-4456-9C8C-8CB593064C68}" dt="2023-05-17T16:08:47.748" v="3" actId="20577"/>
        <pc:sldMkLst>
          <pc:docMk/>
          <pc:sldMk cId="2865884085" sldId="280"/>
        </pc:sldMkLst>
        <pc:spChg chg="mod">
          <ac:chgData name="Williams, Scott" userId="S::swilliam@fmi.com::c5b9f0be-5f41-4a70-8dea-e820069f2497" providerId="AD" clId="Web-{EBDAF91F-6C99-4456-9C8C-8CB593064C68}" dt="2023-05-17T16:08:47.748" v="3" actId="20577"/>
          <ac:spMkLst>
            <pc:docMk/>
            <pc:sldMk cId="2865884085" sldId="280"/>
            <ac:spMk id="6" creationId="{BB1EDDB8-7775-45D9-8996-349BD09D2907}"/>
          </ac:spMkLst>
        </pc:spChg>
      </pc:sldChg>
    </pc:docChg>
  </pc:docChgLst>
  <pc:docChgLst>
    <pc:chgData name="Smith, Kenneth P." userId="b60ff197-fe37-46fb-90f8-5b1c82378fc4" providerId="ADAL" clId="{3E6CAD57-CA0C-454D-B75B-D9E4325BC1FA}"/>
    <pc:docChg chg="modSld">
      <pc:chgData name="Smith, Kenneth P." userId="b60ff197-fe37-46fb-90f8-5b1c82378fc4" providerId="ADAL" clId="{3E6CAD57-CA0C-454D-B75B-D9E4325BC1FA}" dt="2023-04-18T16:59:07.958" v="5" actId="20577"/>
      <pc:docMkLst>
        <pc:docMk/>
      </pc:docMkLst>
      <pc:sldChg chg="addSp modSp mod">
        <pc:chgData name="Smith, Kenneth P." userId="b60ff197-fe37-46fb-90f8-5b1c82378fc4" providerId="ADAL" clId="{3E6CAD57-CA0C-454D-B75B-D9E4325BC1FA}" dt="2023-04-18T16:59:07.958" v="5" actId="20577"/>
        <pc:sldMkLst>
          <pc:docMk/>
          <pc:sldMk cId="1681375740" sldId="276"/>
        </pc:sldMkLst>
        <pc:spChg chg="add mod">
          <ac:chgData name="Smith, Kenneth P." userId="b60ff197-fe37-46fb-90f8-5b1c82378fc4" providerId="ADAL" clId="{3E6CAD57-CA0C-454D-B75B-D9E4325BC1FA}" dt="2023-04-18T16:59:07.958" v="5" actId="20577"/>
          <ac:spMkLst>
            <pc:docMk/>
            <pc:sldMk cId="1681375740" sldId="276"/>
            <ac:spMk id="3" creationId="{B8EE7562-329E-4075-9881-87AA0313B179}"/>
          </ac:spMkLst>
        </pc:spChg>
      </pc:sldChg>
    </pc:docChg>
  </pc:docChgLst>
  <pc:docChgLst>
    <pc:chgData name="Kenneth" userId="b60ff197-fe37-46fb-90f8-5b1c82378fc4" providerId="ADAL" clId="{FD9DD430-B3F9-4B97-9B1E-A65D3E71B723}"/>
    <pc:docChg chg="custSel delSld modSld">
      <pc:chgData name="Kenneth" userId="b60ff197-fe37-46fb-90f8-5b1c82378fc4" providerId="ADAL" clId="{FD9DD430-B3F9-4B97-9B1E-A65D3E71B723}" dt="2022-12-13T15:01:51.896" v="29" actId="20577"/>
      <pc:docMkLst>
        <pc:docMk/>
      </pc:docMkLst>
      <pc:sldChg chg="del">
        <pc:chgData name="Kenneth" userId="b60ff197-fe37-46fb-90f8-5b1c82378fc4" providerId="ADAL" clId="{FD9DD430-B3F9-4B97-9B1E-A65D3E71B723}" dt="2022-12-13T14:56:29.475" v="1" actId="47"/>
        <pc:sldMkLst>
          <pc:docMk/>
          <pc:sldMk cId="3027680666" sldId="263"/>
        </pc:sldMkLst>
      </pc:sldChg>
      <pc:sldChg chg="modSp mod">
        <pc:chgData name="Kenneth" userId="b60ff197-fe37-46fb-90f8-5b1c82378fc4" providerId="ADAL" clId="{FD9DD430-B3F9-4B97-9B1E-A65D3E71B723}" dt="2022-12-13T14:56:02.742" v="0" actId="313"/>
        <pc:sldMkLst>
          <pc:docMk/>
          <pc:sldMk cId="3632916899" sldId="270"/>
        </pc:sldMkLst>
        <pc:spChg chg="mod">
          <ac:chgData name="Kenneth" userId="b60ff197-fe37-46fb-90f8-5b1c82378fc4" providerId="ADAL" clId="{FD9DD430-B3F9-4B97-9B1E-A65D3E71B723}" dt="2022-12-13T14:56:02.742" v="0" actId="313"/>
          <ac:spMkLst>
            <pc:docMk/>
            <pc:sldMk cId="3632916899" sldId="270"/>
            <ac:spMk id="2" creationId="{DC563DAF-F50F-4456-8A0B-017130E12A20}"/>
          </ac:spMkLst>
        </pc:spChg>
      </pc:sldChg>
      <pc:sldChg chg="modSp mod">
        <pc:chgData name="Kenneth" userId="b60ff197-fe37-46fb-90f8-5b1c82378fc4" providerId="ADAL" clId="{FD9DD430-B3F9-4B97-9B1E-A65D3E71B723}" dt="2022-12-13T15:01:51.896" v="29" actId="20577"/>
        <pc:sldMkLst>
          <pc:docMk/>
          <pc:sldMk cId="80603151" sldId="271"/>
        </pc:sldMkLst>
        <pc:spChg chg="mod">
          <ac:chgData name="Kenneth" userId="b60ff197-fe37-46fb-90f8-5b1c82378fc4" providerId="ADAL" clId="{FD9DD430-B3F9-4B97-9B1E-A65D3E71B723}" dt="2022-12-13T15:01:51.896" v="29" actId="20577"/>
          <ac:spMkLst>
            <pc:docMk/>
            <pc:sldMk cId="80603151" sldId="271"/>
            <ac:spMk id="2" creationId="{11452580-9427-436F-A226-4ABE2506A381}"/>
          </ac:spMkLst>
        </pc:spChg>
      </pc:sldChg>
      <pc:sldChg chg="modSp mod">
        <pc:chgData name="Kenneth" userId="b60ff197-fe37-46fb-90f8-5b1c82378fc4" providerId="ADAL" clId="{FD9DD430-B3F9-4B97-9B1E-A65D3E71B723}" dt="2022-12-13T14:58:02.463" v="10" actId="14100"/>
        <pc:sldMkLst>
          <pc:docMk/>
          <pc:sldMk cId="2019699632" sldId="275"/>
        </pc:sldMkLst>
        <pc:spChg chg="mod">
          <ac:chgData name="Kenneth" userId="b60ff197-fe37-46fb-90f8-5b1c82378fc4" providerId="ADAL" clId="{FD9DD430-B3F9-4B97-9B1E-A65D3E71B723}" dt="2022-12-13T14:58:02.463" v="10" actId="14100"/>
          <ac:spMkLst>
            <pc:docMk/>
            <pc:sldMk cId="2019699632" sldId="275"/>
            <ac:spMk id="2" creationId="{CA3D5619-9442-4115-8793-000CBB4D879F}"/>
          </ac:spMkLst>
        </pc:spChg>
      </pc:sldChg>
      <pc:sldChg chg="modSp mod">
        <pc:chgData name="Kenneth" userId="b60ff197-fe37-46fb-90f8-5b1c82378fc4" providerId="ADAL" clId="{FD9DD430-B3F9-4B97-9B1E-A65D3E71B723}" dt="2022-12-13T14:57:13.326" v="7" actId="14100"/>
        <pc:sldMkLst>
          <pc:docMk/>
          <pc:sldMk cId="3632891436" sldId="289"/>
        </pc:sldMkLst>
        <pc:spChg chg="mod">
          <ac:chgData name="Kenneth" userId="b60ff197-fe37-46fb-90f8-5b1c82378fc4" providerId="ADAL" clId="{FD9DD430-B3F9-4B97-9B1E-A65D3E71B723}" dt="2022-12-13T14:57:13.326" v="7" actId="14100"/>
          <ac:spMkLst>
            <pc:docMk/>
            <pc:sldMk cId="3632891436" sldId="289"/>
            <ac:spMk id="6" creationId="{0CB4777A-83CC-461E-B43C-F39BB2ACF64D}"/>
          </ac:spMkLst>
        </pc:spChg>
      </pc:sldChg>
    </pc:docChg>
  </pc:docChgLst>
  <pc:docChgLst>
    <pc:chgData name="Williams, Scott" userId="c5b9f0be-5f41-4a70-8dea-e820069f2497" providerId="ADAL" clId="{BB3CB35F-335C-4803-8C40-BA4E2913852A}"/>
    <pc:docChg chg="undo custSel modSld">
      <pc:chgData name="Williams, Scott" userId="c5b9f0be-5f41-4a70-8dea-e820069f2497" providerId="ADAL" clId="{BB3CB35F-335C-4803-8C40-BA4E2913852A}" dt="2023-05-18T19:57:38.591" v="175" actId="20577"/>
      <pc:docMkLst>
        <pc:docMk/>
      </pc:docMkLst>
      <pc:sldChg chg="modSp mod">
        <pc:chgData name="Williams, Scott" userId="c5b9f0be-5f41-4a70-8dea-e820069f2497" providerId="ADAL" clId="{BB3CB35F-335C-4803-8C40-BA4E2913852A}" dt="2023-05-18T19:50:37.559" v="102" actId="20577"/>
        <pc:sldMkLst>
          <pc:docMk/>
          <pc:sldMk cId="2451844030" sldId="279"/>
        </pc:sldMkLst>
        <pc:spChg chg="mod">
          <ac:chgData name="Williams, Scott" userId="c5b9f0be-5f41-4a70-8dea-e820069f2497" providerId="ADAL" clId="{BB3CB35F-335C-4803-8C40-BA4E2913852A}" dt="2023-05-18T19:50:37.559" v="102" actId="20577"/>
          <ac:spMkLst>
            <pc:docMk/>
            <pc:sldMk cId="2451844030" sldId="279"/>
            <ac:spMk id="6" creationId="{2AE2D54B-4084-4844-862D-EE81C7EB8742}"/>
          </ac:spMkLst>
        </pc:spChg>
      </pc:sldChg>
      <pc:sldChg chg="modSp mod">
        <pc:chgData name="Williams, Scott" userId="c5b9f0be-5f41-4a70-8dea-e820069f2497" providerId="ADAL" clId="{BB3CB35F-335C-4803-8C40-BA4E2913852A}" dt="2023-05-18T19:51:08.785" v="105" actId="20577"/>
        <pc:sldMkLst>
          <pc:docMk/>
          <pc:sldMk cId="2865884085" sldId="280"/>
        </pc:sldMkLst>
        <pc:spChg chg="mod">
          <ac:chgData name="Williams, Scott" userId="c5b9f0be-5f41-4a70-8dea-e820069f2497" providerId="ADAL" clId="{BB3CB35F-335C-4803-8C40-BA4E2913852A}" dt="2023-05-18T19:51:08.785" v="105" actId="20577"/>
          <ac:spMkLst>
            <pc:docMk/>
            <pc:sldMk cId="2865884085" sldId="280"/>
            <ac:spMk id="6" creationId="{BB1EDDB8-7775-45D9-8996-349BD09D2907}"/>
          </ac:spMkLst>
        </pc:spChg>
      </pc:sldChg>
      <pc:sldChg chg="modSp mod">
        <pc:chgData name="Williams, Scott" userId="c5b9f0be-5f41-4a70-8dea-e820069f2497" providerId="ADAL" clId="{BB3CB35F-335C-4803-8C40-BA4E2913852A}" dt="2023-05-18T19:52:00.352" v="117" actId="20577"/>
        <pc:sldMkLst>
          <pc:docMk/>
          <pc:sldMk cId="1675643632" sldId="282"/>
        </pc:sldMkLst>
        <pc:spChg chg="mod">
          <ac:chgData name="Williams, Scott" userId="c5b9f0be-5f41-4a70-8dea-e820069f2497" providerId="ADAL" clId="{BB3CB35F-335C-4803-8C40-BA4E2913852A}" dt="2023-05-18T19:52:00.352" v="117" actId="20577"/>
          <ac:spMkLst>
            <pc:docMk/>
            <pc:sldMk cId="1675643632" sldId="282"/>
            <ac:spMk id="6" creationId="{D2566B00-B4C5-4BC2-9943-1C8FFF6571AA}"/>
          </ac:spMkLst>
        </pc:spChg>
      </pc:sldChg>
      <pc:sldChg chg="modSp mod">
        <pc:chgData name="Williams, Scott" userId="c5b9f0be-5f41-4a70-8dea-e820069f2497" providerId="ADAL" clId="{BB3CB35F-335C-4803-8C40-BA4E2913852A}" dt="2023-05-18T19:55:15.858" v="121" actId="20577"/>
        <pc:sldMkLst>
          <pc:docMk/>
          <pc:sldMk cId="2353496643" sldId="286"/>
        </pc:sldMkLst>
        <pc:spChg chg="mod">
          <ac:chgData name="Williams, Scott" userId="c5b9f0be-5f41-4a70-8dea-e820069f2497" providerId="ADAL" clId="{BB3CB35F-335C-4803-8C40-BA4E2913852A}" dt="2023-05-18T19:55:15.858" v="121" actId="20577"/>
          <ac:spMkLst>
            <pc:docMk/>
            <pc:sldMk cId="2353496643" sldId="286"/>
            <ac:spMk id="6" creationId="{7F5AB98A-9529-42C8-AD3A-02F3F70E6C24}"/>
          </ac:spMkLst>
        </pc:spChg>
      </pc:sldChg>
      <pc:sldChg chg="modSp mod">
        <pc:chgData name="Williams, Scott" userId="c5b9f0be-5f41-4a70-8dea-e820069f2497" providerId="ADAL" clId="{BB3CB35F-335C-4803-8C40-BA4E2913852A}" dt="2023-05-18T19:55:42.476" v="123" actId="20577"/>
        <pc:sldMkLst>
          <pc:docMk/>
          <pc:sldMk cId="3552368242" sldId="287"/>
        </pc:sldMkLst>
        <pc:spChg chg="mod">
          <ac:chgData name="Williams, Scott" userId="c5b9f0be-5f41-4a70-8dea-e820069f2497" providerId="ADAL" clId="{BB3CB35F-335C-4803-8C40-BA4E2913852A}" dt="2023-05-18T19:55:42.476" v="123" actId="20577"/>
          <ac:spMkLst>
            <pc:docMk/>
            <pc:sldMk cId="3552368242" sldId="287"/>
            <ac:spMk id="6" creationId="{2246CFCB-CE93-45CA-A59E-BA0E68B04EE3}"/>
          </ac:spMkLst>
        </pc:spChg>
      </pc:sldChg>
      <pc:sldChg chg="modSp mod">
        <pc:chgData name="Williams, Scott" userId="c5b9f0be-5f41-4a70-8dea-e820069f2497" providerId="ADAL" clId="{BB3CB35F-335C-4803-8C40-BA4E2913852A}" dt="2023-05-18T19:57:38.591" v="175" actId="20577"/>
        <pc:sldMkLst>
          <pc:docMk/>
          <pc:sldMk cId="1277330030" sldId="288"/>
        </pc:sldMkLst>
        <pc:spChg chg="mod">
          <ac:chgData name="Williams, Scott" userId="c5b9f0be-5f41-4a70-8dea-e820069f2497" providerId="ADAL" clId="{BB3CB35F-335C-4803-8C40-BA4E2913852A}" dt="2023-05-18T19:57:38.591" v="175" actId="20577"/>
          <ac:spMkLst>
            <pc:docMk/>
            <pc:sldMk cId="1277330030" sldId="288"/>
            <ac:spMk id="6" creationId="{114C8060-665A-43C9-9AE7-5A6AFFE3F0E7}"/>
          </ac:spMkLst>
        </pc:spChg>
      </pc:sldChg>
    </pc:docChg>
  </pc:docChgLst>
  <pc:docChgLst>
    <pc:chgData name="Smith, Kenneth P." userId="b60ff197-fe37-46fb-90f8-5b1c82378fc4" providerId="ADAL" clId="{FD9DD430-B3F9-4B97-9B1E-A65D3E71B723}"/>
    <pc:docChg chg="delSld modSld delMainMaster">
      <pc:chgData name="Smith, Kenneth P." userId="b60ff197-fe37-46fb-90f8-5b1c82378fc4" providerId="ADAL" clId="{FD9DD430-B3F9-4B97-9B1E-A65D3E71B723}" dt="2022-12-15T13:05:46.672" v="26" actId="47"/>
      <pc:docMkLst>
        <pc:docMk/>
      </pc:docMkLst>
      <pc:sldChg chg="del">
        <pc:chgData name="Smith, Kenneth P." userId="b60ff197-fe37-46fb-90f8-5b1c82378fc4" providerId="ADAL" clId="{FD9DD430-B3F9-4B97-9B1E-A65D3E71B723}" dt="2022-12-15T13:05:46.672" v="26" actId="47"/>
        <pc:sldMkLst>
          <pc:docMk/>
          <pc:sldMk cId="3297654940" sldId="261"/>
        </pc:sldMkLst>
      </pc:sldChg>
      <pc:sldChg chg="del">
        <pc:chgData name="Smith, Kenneth P." userId="b60ff197-fe37-46fb-90f8-5b1c82378fc4" providerId="ADAL" clId="{FD9DD430-B3F9-4B97-9B1E-A65D3E71B723}" dt="2022-12-15T13:05:46.672" v="26" actId="47"/>
        <pc:sldMkLst>
          <pc:docMk/>
          <pc:sldMk cId="2900857700" sldId="264"/>
        </pc:sldMkLst>
      </pc:sldChg>
      <pc:sldChg chg="del">
        <pc:chgData name="Smith, Kenneth P." userId="b60ff197-fe37-46fb-90f8-5b1c82378fc4" providerId="ADAL" clId="{FD9DD430-B3F9-4B97-9B1E-A65D3E71B723}" dt="2022-12-15T13:05:46.672" v="26" actId="47"/>
        <pc:sldMkLst>
          <pc:docMk/>
          <pc:sldMk cId="1093037025" sldId="265"/>
        </pc:sldMkLst>
      </pc:sldChg>
      <pc:sldChg chg="del">
        <pc:chgData name="Smith, Kenneth P." userId="b60ff197-fe37-46fb-90f8-5b1c82378fc4" providerId="ADAL" clId="{FD9DD430-B3F9-4B97-9B1E-A65D3E71B723}" dt="2022-12-15T13:05:46.672" v="26" actId="47"/>
        <pc:sldMkLst>
          <pc:docMk/>
          <pc:sldMk cId="1551956482" sldId="266"/>
        </pc:sldMkLst>
      </pc:sldChg>
      <pc:sldChg chg="del">
        <pc:chgData name="Smith, Kenneth P." userId="b60ff197-fe37-46fb-90f8-5b1c82378fc4" providerId="ADAL" clId="{FD9DD430-B3F9-4B97-9B1E-A65D3E71B723}" dt="2022-12-15T13:05:46.672" v="26" actId="47"/>
        <pc:sldMkLst>
          <pc:docMk/>
          <pc:sldMk cId="1262556849" sldId="267"/>
        </pc:sldMkLst>
      </pc:sldChg>
      <pc:sldChg chg="del">
        <pc:chgData name="Smith, Kenneth P." userId="b60ff197-fe37-46fb-90f8-5b1c82378fc4" providerId="ADAL" clId="{FD9DD430-B3F9-4B97-9B1E-A65D3E71B723}" dt="2022-12-15T13:05:46.672" v="26" actId="47"/>
        <pc:sldMkLst>
          <pc:docMk/>
          <pc:sldMk cId="1980864619" sldId="268"/>
        </pc:sldMkLst>
      </pc:sldChg>
      <pc:sldChg chg="del">
        <pc:chgData name="Smith, Kenneth P." userId="b60ff197-fe37-46fb-90f8-5b1c82378fc4" providerId="ADAL" clId="{FD9DD430-B3F9-4B97-9B1E-A65D3E71B723}" dt="2022-12-15T13:05:46.672" v="26" actId="47"/>
        <pc:sldMkLst>
          <pc:docMk/>
          <pc:sldMk cId="3346112795" sldId="269"/>
        </pc:sldMkLst>
      </pc:sldChg>
      <pc:sldChg chg="del">
        <pc:chgData name="Smith, Kenneth P." userId="b60ff197-fe37-46fb-90f8-5b1c82378fc4" providerId="ADAL" clId="{FD9DD430-B3F9-4B97-9B1E-A65D3E71B723}" dt="2022-12-15T13:05:46.672" v="26" actId="47"/>
        <pc:sldMkLst>
          <pc:docMk/>
          <pc:sldMk cId="3632916899" sldId="270"/>
        </pc:sldMkLst>
      </pc:sldChg>
      <pc:sldChg chg="del">
        <pc:chgData name="Smith, Kenneth P." userId="b60ff197-fe37-46fb-90f8-5b1c82378fc4" providerId="ADAL" clId="{FD9DD430-B3F9-4B97-9B1E-A65D3E71B723}" dt="2022-12-15T13:05:46.672" v="26" actId="47"/>
        <pc:sldMkLst>
          <pc:docMk/>
          <pc:sldMk cId="80603151" sldId="271"/>
        </pc:sldMkLst>
      </pc:sldChg>
      <pc:sldChg chg="del">
        <pc:chgData name="Smith, Kenneth P." userId="b60ff197-fe37-46fb-90f8-5b1c82378fc4" providerId="ADAL" clId="{FD9DD430-B3F9-4B97-9B1E-A65D3E71B723}" dt="2022-12-15T13:05:46.672" v="26" actId="47"/>
        <pc:sldMkLst>
          <pc:docMk/>
          <pc:sldMk cId="1826337546" sldId="272"/>
        </pc:sldMkLst>
      </pc:sldChg>
      <pc:sldChg chg="del">
        <pc:chgData name="Smith, Kenneth P." userId="b60ff197-fe37-46fb-90f8-5b1c82378fc4" providerId="ADAL" clId="{FD9DD430-B3F9-4B97-9B1E-A65D3E71B723}" dt="2022-12-15T13:05:46.672" v="26" actId="47"/>
        <pc:sldMkLst>
          <pc:docMk/>
          <pc:sldMk cId="3623370800" sldId="273"/>
        </pc:sldMkLst>
      </pc:sldChg>
      <pc:sldChg chg="del">
        <pc:chgData name="Smith, Kenneth P." userId="b60ff197-fe37-46fb-90f8-5b1c82378fc4" providerId="ADAL" clId="{FD9DD430-B3F9-4B97-9B1E-A65D3E71B723}" dt="2022-12-15T13:05:46.672" v="26" actId="47"/>
        <pc:sldMkLst>
          <pc:docMk/>
          <pc:sldMk cId="2316183381" sldId="274"/>
        </pc:sldMkLst>
      </pc:sldChg>
      <pc:sldChg chg="del">
        <pc:chgData name="Smith, Kenneth P." userId="b60ff197-fe37-46fb-90f8-5b1c82378fc4" providerId="ADAL" clId="{FD9DD430-B3F9-4B97-9B1E-A65D3E71B723}" dt="2022-12-15T13:05:46.672" v="26" actId="47"/>
        <pc:sldMkLst>
          <pc:docMk/>
          <pc:sldMk cId="2019699632" sldId="275"/>
        </pc:sldMkLst>
      </pc:sldChg>
      <pc:sldChg chg="modSp mod">
        <pc:chgData name="Smith, Kenneth P." userId="b60ff197-fe37-46fb-90f8-5b1c82378fc4" providerId="ADAL" clId="{FD9DD430-B3F9-4B97-9B1E-A65D3E71B723}" dt="2022-12-15T12:57:44.414" v="25" actId="20577"/>
        <pc:sldMkLst>
          <pc:docMk/>
          <pc:sldMk cId="1681375740" sldId="276"/>
        </pc:sldMkLst>
        <pc:spChg chg="mod">
          <ac:chgData name="Smith, Kenneth P." userId="b60ff197-fe37-46fb-90f8-5b1c82378fc4" providerId="ADAL" clId="{FD9DD430-B3F9-4B97-9B1E-A65D3E71B723}" dt="2022-12-15T12:57:44.414" v="25" actId="20577"/>
          <ac:spMkLst>
            <pc:docMk/>
            <pc:sldMk cId="1681375740" sldId="276"/>
            <ac:spMk id="4" creationId="{93FBFCA8-D790-4578-8B64-23B7FB3ED8B9}"/>
          </ac:spMkLst>
        </pc:spChg>
      </pc:sldChg>
      <pc:sldMasterChg chg="del delSldLayout">
        <pc:chgData name="Smith, Kenneth P." userId="b60ff197-fe37-46fb-90f8-5b1c82378fc4" providerId="ADAL" clId="{FD9DD430-B3F9-4B97-9B1E-A65D3E71B723}" dt="2022-12-15T13:05:46.672" v="26" actId="47"/>
        <pc:sldMasterMkLst>
          <pc:docMk/>
          <pc:sldMasterMk cId="1242200355" sldId="2147484098"/>
        </pc:sldMasterMkLst>
        <pc:sldLayoutChg chg="del">
          <pc:chgData name="Smith, Kenneth P." userId="b60ff197-fe37-46fb-90f8-5b1c82378fc4" providerId="ADAL" clId="{FD9DD430-B3F9-4B97-9B1E-A65D3E71B723}" dt="2022-12-15T13:05:46.672" v="26" actId="47"/>
          <pc:sldLayoutMkLst>
            <pc:docMk/>
            <pc:sldMasterMk cId="1242200355" sldId="2147484098"/>
            <pc:sldLayoutMk cId="3893595329" sldId="2147484099"/>
          </pc:sldLayoutMkLst>
        </pc:sldLayoutChg>
        <pc:sldLayoutChg chg="del">
          <pc:chgData name="Smith, Kenneth P." userId="b60ff197-fe37-46fb-90f8-5b1c82378fc4" providerId="ADAL" clId="{FD9DD430-B3F9-4B97-9B1E-A65D3E71B723}" dt="2022-12-15T13:05:46.672" v="26" actId="47"/>
          <pc:sldLayoutMkLst>
            <pc:docMk/>
            <pc:sldMasterMk cId="1242200355" sldId="2147484098"/>
            <pc:sldLayoutMk cId="2240788494" sldId="2147484100"/>
          </pc:sldLayoutMkLst>
        </pc:sldLayoutChg>
        <pc:sldLayoutChg chg="del">
          <pc:chgData name="Smith, Kenneth P." userId="b60ff197-fe37-46fb-90f8-5b1c82378fc4" providerId="ADAL" clId="{FD9DD430-B3F9-4B97-9B1E-A65D3E71B723}" dt="2022-12-15T13:05:46.672" v="26" actId="47"/>
          <pc:sldLayoutMkLst>
            <pc:docMk/>
            <pc:sldMasterMk cId="1242200355" sldId="2147484098"/>
            <pc:sldLayoutMk cId="2603057503" sldId="2147484102"/>
          </pc:sldLayoutMkLst>
        </pc:sldLayoutChg>
        <pc:sldLayoutChg chg="del">
          <pc:chgData name="Smith, Kenneth P." userId="b60ff197-fe37-46fb-90f8-5b1c82378fc4" providerId="ADAL" clId="{FD9DD430-B3F9-4B97-9B1E-A65D3E71B723}" dt="2022-12-15T13:05:46.672" v="26" actId="47"/>
          <pc:sldLayoutMkLst>
            <pc:docMk/>
            <pc:sldMasterMk cId="1242200355" sldId="2147484098"/>
            <pc:sldLayoutMk cId="4246628690" sldId="2147484103"/>
          </pc:sldLayoutMkLst>
        </pc:sldLayoutChg>
        <pc:sldLayoutChg chg="del">
          <pc:chgData name="Smith, Kenneth P." userId="b60ff197-fe37-46fb-90f8-5b1c82378fc4" providerId="ADAL" clId="{FD9DD430-B3F9-4B97-9B1E-A65D3E71B723}" dt="2022-12-15T13:05:46.672" v="26" actId="47"/>
          <pc:sldLayoutMkLst>
            <pc:docMk/>
            <pc:sldMasterMk cId="1242200355" sldId="2147484098"/>
            <pc:sldLayoutMk cId="4142083451" sldId="2147484105"/>
          </pc:sldLayoutMkLst>
        </pc:sldLayoutChg>
        <pc:sldLayoutChg chg="del">
          <pc:chgData name="Smith, Kenneth P." userId="b60ff197-fe37-46fb-90f8-5b1c82378fc4" providerId="ADAL" clId="{FD9DD430-B3F9-4B97-9B1E-A65D3E71B723}" dt="2022-12-15T13:05:46.672" v="26" actId="47"/>
          <pc:sldLayoutMkLst>
            <pc:docMk/>
            <pc:sldMasterMk cId="1242200355" sldId="2147484098"/>
            <pc:sldLayoutMk cId="1068599850" sldId="2147484106"/>
          </pc:sldLayoutMkLst>
        </pc:sldLayoutChg>
        <pc:sldLayoutChg chg="del">
          <pc:chgData name="Smith, Kenneth P." userId="b60ff197-fe37-46fb-90f8-5b1c82378fc4" providerId="ADAL" clId="{FD9DD430-B3F9-4B97-9B1E-A65D3E71B723}" dt="2022-12-15T13:05:46.672" v="26" actId="47"/>
          <pc:sldLayoutMkLst>
            <pc:docMk/>
            <pc:sldMasterMk cId="1242200355" sldId="2147484098"/>
            <pc:sldLayoutMk cId="3674013999" sldId="2147484107"/>
          </pc:sldLayoutMkLst>
        </pc:sldLayoutChg>
        <pc:sldLayoutChg chg="del">
          <pc:chgData name="Smith, Kenneth P." userId="b60ff197-fe37-46fb-90f8-5b1c82378fc4" providerId="ADAL" clId="{FD9DD430-B3F9-4B97-9B1E-A65D3E71B723}" dt="2022-12-15T13:05:46.672" v="26" actId="47"/>
          <pc:sldLayoutMkLst>
            <pc:docMk/>
            <pc:sldMasterMk cId="1242200355" sldId="2147484098"/>
            <pc:sldLayoutMk cId="3628252261" sldId="2147484108"/>
          </pc:sldLayoutMkLst>
        </pc:sldLayoutChg>
        <pc:sldLayoutChg chg="del">
          <pc:chgData name="Smith, Kenneth P." userId="b60ff197-fe37-46fb-90f8-5b1c82378fc4" providerId="ADAL" clId="{FD9DD430-B3F9-4B97-9B1E-A65D3E71B723}" dt="2022-12-15T13:05:46.672" v="26" actId="47"/>
          <pc:sldLayoutMkLst>
            <pc:docMk/>
            <pc:sldMasterMk cId="1242200355" sldId="2147484098"/>
            <pc:sldLayoutMk cId="989177019" sldId="214748410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 color</c:v>
                </c:pt>
              </c:strCache>
            </c:strRef>
          </c:tx>
          <c:spPr>
            <a:solidFill>
              <a:srgbClr val="C14628"/>
            </a:solidFill>
            <a:ln>
              <a:noFill/>
            </a:ln>
            <a:effectLst/>
          </c:spPr>
          <c:invertIfNegative val="0"/>
          <c:cat>
            <c:strRef>
              <c:f>Sheet1!$A$2:$A$3</c:f>
              <c:strCache>
                <c:ptCount val="2"/>
                <c:pt idx="0">
                  <c:v>Category 1</c:v>
                </c:pt>
                <c:pt idx="1">
                  <c:v>Category 2</c:v>
                </c:pt>
              </c:strCache>
            </c:strRef>
          </c:cat>
          <c:val>
            <c:numRef>
              <c:f>Sheet1!$B$2:$B$3</c:f>
              <c:numCache>
                <c:formatCode>General</c:formatCode>
                <c:ptCount val="2"/>
                <c:pt idx="0">
                  <c:v>5</c:v>
                </c:pt>
                <c:pt idx="1">
                  <c:v>3</c:v>
                </c:pt>
              </c:numCache>
            </c:numRef>
          </c:val>
          <c:extLst>
            <c:ext xmlns:c16="http://schemas.microsoft.com/office/drawing/2014/chart" uri="{C3380CC4-5D6E-409C-BE32-E72D297353CC}">
              <c16:uniqueId val="{00000000-36D0-4747-AEB2-46BA13268819}"/>
            </c:ext>
          </c:extLst>
        </c:ser>
        <c:ser>
          <c:idx val="1"/>
          <c:order val="1"/>
          <c:tx>
            <c:strRef>
              <c:f>Sheet1!$C$1</c:f>
              <c:strCache>
                <c:ptCount val="1"/>
                <c:pt idx="0">
                  <c:v>2 color</c:v>
                </c:pt>
              </c:strCache>
            </c:strRef>
          </c:tx>
          <c:spPr>
            <a:solidFill>
              <a:srgbClr val="FF671C"/>
            </a:solidFill>
            <a:ln>
              <a:noFill/>
            </a:ln>
            <a:effectLst/>
          </c:spPr>
          <c:invertIfNegative val="0"/>
          <c:cat>
            <c:strRef>
              <c:f>Sheet1!$A$2:$A$3</c:f>
              <c:strCache>
                <c:ptCount val="2"/>
                <c:pt idx="0">
                  <c:v>Category 1</c:v>
                </c:pt>
                <c:pt idx="1">
                  <c:v>Category 2</c:v>
                </c:pt>
              </c:strCache>
            </c:strRef>
          </c:cat>
          <c:val>
            <c:numRef>
              <c:f>Sheet1!$C$2:$C$3</c:f>
              <c:numCache>
                <c:formatCode>General</c:formatCode>
                <c:ptCount val="2"/>
                <c:pt idx="0">
                  <c:v>3</c:v>
                </c:pt>
                <c:pt idx="1">
                  <c:v>5</c:v>
                </c:pt>
              </c:numCache>
            </c:numRef>
          </c:val>
          <c:extLst>
            <c:ext xmlns:c16="http://schemas.microsoft.com/office/drawing/2014/chart" uri="{C3380CC4-5D6E-409C-BE32-E72D297353CC}">
              <c16:uniqueId val="{00000001-36D0-4747-AEB2-46BA13268819}"/>
            </c:ext>
          </c:extLst>
        </c:ser>
        <c:ser>
          <c:idx val="2"/>
          <c:order val="2"/>
          <c:tx>
            <c:strRef>
              <c:f>Sheet1!$D$1</c:f>
              <c:strCache>
                <c:ptCount val="1"/>
                <c:pt idx="0">
                  <c:v>3 color</c:v>
                </c:pt>
              </c:strCache>
            </c:strRef>
          </c:tx>
          <c:spPr>
            <a:solidFill>
              <a:srgbClr val="F8991C"/>
            </a:solidFill>
            <a:ln>
              <a:noFill/>
            </a:ln>
            <a:effectLst/>
          </c:spPr>
          <c:invertIfNegative val="0"/>
          <c:cat>
            <c:strRef>
              <c:f>Sheet1!$A$2:$A$3</c:f>
              <c:strCache>
                <c:ptCount val="2"/>
                <c:pt idx="0">
                  <c:v>Category 1</c:v>
                </c:pt>
                <c:pt idx="1">
                  <c:v>Category 2</c:v>
                </c:pt>
              </c:strCache>
            </c:strRef>
          </c:cat>
          <c:val>
            <c:numRef>
              <c:f>Sheet1!$D$2:$D$3</c:f>
              <c:numCache>
                <c:formatCode>General</c:formatCode>
                <c:ptCount val="2"/>
                <c:pt idx="0">
                  <c:v>2.5</c:v>
                </c:pt>
                <c:pt idx="1">
                  <c:v>4</c:v>
                </c:pt>
              </c:numCache>
            </c:numRef>
          </c:val>
          <c:extLst>
            <c:ext xmlns:c16="http://schemas.microsoft.com/office/drawing/2014/chart" uri="{C3380CC4-5D6E-409C-BE32-E72D297353CC}">
              <c16:uniqueId val="{00000002-36D0-4747-AEB2-46BA13268819}"/>
            </c:ext>
          </c:extLst>
        </c:ser>
        <c:ser>
          <c:idx val="3"/>
          <c:order val="3"/>
          <c:tx>
            <c:strRef>
              <c:f>Sheet1!$E$1</c:f>
              <c:strCache>
                <c:ptCount val="1"/>
                <c:pt idx="0">
                  <c:v>4 color</c:v>
                </c:pt>
              </c:strCache>
            </c:strRef>
          </c:tx>
          <c:spPr>
            <a:solidFill>
              <a:srgbClr val="F8CF91"/>
            </a:solidFill>
            <a:ln>
              <a:noFill/>
            </a:ln>
            <a:effectLst/>
          </c:spPr>
          <c:invertIfNegative val="0"/>
          <c:cat>
            <c:strRef>
              <c:f>Sheet1!$A$2:$A$3</c:f>
              <c:strCache>
                <c:ptCount val="2"/>
                <c:pt idx="0">
                  <c:v>Category 1</c:v>
                </c:pt>
                <c:pt idx="1">
                  <c:v>Category 2</c:v>
                </c:pt>
              </c:strCache>
            </c:strRef>
          </c:cat>
          <c:val>
            <c:numRef>
              <c:f>Sheet1!$E$2:$E$3</c:f>
              <c:numCache>
                <c:formatCode>General</c:formatCode>
                <c:ptCount val="2"/>
                <c:pt idx="0">
                  <c:v>3</c:v>
                </c:pt>
                <c:pt idx="1">
                  <c:v>6</c:v>
                </c:pt>
              </c:numCache>
            </c:numRef>
          </c:val>
          <c:extLst>
            <c:ext xmlns:c16="http://schemas.microsoft.com/office/drawing/2014/chart" uri="{C3380CC4-5D6E-409C-BE32-E72D297353CC}">
              <c16:uniqueId val="{00000003-36D0-4747-AEB2-46BA13268819}"/>
            </c:ext>
          </c:extLst>
        </c:ser>
        <c:ser>
          <c:idx val="4"/>
          <c:order val="4"/>
          <c:tx>
            <c:strRef>
              <c:f>Sheet1!$F$1</c:f>
              <c:strCache>
                <c:ptCount val="1"/>
                <c:pt idx="0">
                  <c:v>5 color</c:v>
                </c:pt>
              </c:strCache>
            </c:strRef>
          </c:tx>
          <c:spPr>
            <a:solidFill>
              <a:srgbClr val="4C7093"/>
            </a:solidFill>
            <a:ln>
              <a:noFill/>
            </a:ln>
            <a:effectLst/>
          </c:spPr>
          <c:invertIfNegative val="0"/>
          <c:cat>
            <c:strRef>
              <c:f>Sheet1!$A$2:$A$3</c:f>
              <c:strCache>
                <c:ptCount val="2"/>
                <c:pt idx="0">
                  <c:v>Category 1</c:v>
                </c:pt>
                <c:pt idx="1">
                  <c:v>Category 2</c:v>
                </c:pt>
              </c:strCache>
            </c:strRef>
          </c:cat>
          <c:val>
            <c:numRef>
              <c:f>Sheet1!$F$2:$F$3</c:f>
              <c:numCache>
                <c:formatCode>General</c:formatCode>
                <c:ptCount val="2"/>
                <c:pt idx="0">
                  <c:v>4</c:v>
                </c:pt>
                <c:pt idx="1">
                  <c:v>5</c:v>
                </c:pt>
              </c:numCache>
            </c:numRef>
          </c:val>
          <c:extLst>
            <c:ext xmlns:c16="http://schemas.microsoft.com/office/drawing/2014/chart" uri="{C3380CC4-5D6E-409C-BE32-E72D297353CC}">
              <c16:uniqueId val="{00000004-36D0-4747-AEB2-46BA13268819}"/>
            </c:ext>
          </c:extLst>
        </c:ser>
        <c:ser>
          <c:idx val="5"/>
          <c:order val="5"/>
          <c:tx>
            <c:strRef>
              <c:f>Sheet1!$G$1</c:f>
              <c:strCache>
                <c:ptCount val="1"/>
                <c:pt idx="0">
                  <c:v>6 color</c:v>
                </c:pt>
              </c:strCache>
            </c:strRef>
          </c:tx>
          <c:spPr>
            <a:solidFill>
              <a:srgbClr val="000000"/>
            </a:solidFill>
            <a:ln>
              <a:noFill/>
            </a:ln>
            <a:effectLst/>
          </c:spPr>
          <c:invertIfNegative val="0"/>
          <c:dPt>
            <c:idx val="0"/>
            <c:invertIfNegative val="0"/>
            <c:bubble3D val="0"/>
            <c:spPr>
              <a:solidFill>
                <a:srgbClr val="000000"/>
              </a:solidFill>
              <a:ln>
                <a:noFill/>
              </a:ln>
              <a:effectLst/>
            </c:spPr>
            <c:extLst>
              <c:ext xmlns:c16="http://schemas.microsoft.com/office/drawing/2014/chart" uri="{C3380CC4-5D6E-409C-BE32-E72D297353CC}">
                <c16:uniqueId val="{00000006-36D0-4747-AEB2-46BA13268819}"/>
              </c:ext>
            </c:extLst>
          </c:dPt>
          <c:dPt>
            <c:idx val="1"/>
            <c:invertIfNegative val="0"/>
            <c:bubble3D val="0"/>
            <c:spPr>
              <a:solidFill>
                <a:schemeClr val="bg1"/>
              </a:solidFill>
              <a:ln>
                <a:noFill/>
              </a:ln>
              <a:effectLst/>
            </c:spPr>
            <c:extLst>
              <c:ext xmlns:c16="http://schemas.microsoft.com/office/drawing/2014/chart" uri="{C3380CC4-5D6E-409C-BE32-E72D297353CC}">
                <c16:uniqueId val="{00000008-36D0-4747-AEB2-46BA13268819}"/>
              </c:ext>
            </c:extLst>
          </c:dPt>
          <c:cat>
            <c:strRef>
              <c:f>Sheet1!$A$2:$A$3</c:f>
              <c:strCache>
                <c:ptCount val="2"/>
                <c:pt idx="0">
                  <c:v>Category 1</c:v>
                </c:pt>
                <c:pt idx="1">
                  <c:v>Category 2</c:v>
                </c:pt>
              </c:strCache>
            </c:strRef>
          </c:cat>
          <c:val>
            <c:numRef>
              <c:f>Sheet1!$G$2:$G$3</c:f>
              <c:numCache>
                <c:formatCode>General</c:formatCode>
                <c:ptCount val="2"/>
                <c:pt idx="0">
                  <c:v>6</c:v>
                </c:pt>
                <c:pt idx="1">
                  <c:v>3</c:v>
                </c:pt>
              </c:numCache>
            </c:numRef>
          </c:val>
          <c:extLst>
            <c:ext xmlns:c16="http://schemas.microsoft.com/office/drawing/2014/chart" uri="{C3380CC4-5D6E-409C-BE32-E72D297353CC}">
              <c16:uniqueId val="{00000009-36D0-4747-AEB2-46BA13268819}"/>
            </c:ext>
          </c:extLst>
        </c:ser>
        <c:ser>
          <c:idx val="6"/>
          <c:order val="6"/>
          <c:tx>
            <c:strRef>
              <c:f>Sheet1!$H$1</c:f>
              <c:strCache>
                <c:ptCount val="1"/>
                <c:pt idx="0">
                  <c:v>7 color</c:v>
                </c:pt>
              </c:strCache>
            </c:strRef>
          </c:tx>
          <c:spPr>
            <a:solidFill>
              <a:srgbClr val="8F133C"/>
            </a:solidFill>
            <a:ln>
              <a:noFill/>
            </a:ln>
            <a:effectLst/>
          </c:spPr>
          <c:invertIfNegative val="0"/>
          <c:dPt>
            <c:idx val="0"/>
            <c:invertIfNegative val="0"/>
            <c:bubble3D val="0"/>
            <c:spPr>
              <a:solidFill>
                <a:srgbClr val="8F133C"/>
              </a:solidFill>
              <a:ln>
                <a:noFill/>
              </a:ln>
              <a:effectLst/>
            </c:spPr>
            <c:extLst>
              <c:ext xmlns:c16="http://schemas.microsoft.com/office/drawing/2014/chart" uri="{C3380CC4-5D6E-409C-BE32-E72D297353CC}">
                <c16:uniqueId val="{0000000B-36D0-4747-AEB2-46BA13268819}"/>
              </c:ext>
            </c:extLst>
          </c:dPt>
          <c:cat>
            <c:strRef>
              <c:f>Sheet1!$A$2:$A$3</c:f>
              <c:strCache>
                <c:ptCount val="2"/>
                <c:pt idx="0">
                  <c:v>Category 1</c:v>
                </c:pt>
                <c:pt idx="1">
                  <c:v>Category 2</c:v>
                </c:pt>
              </c:strCache>
            </c:strRef>
          </c:cat>
          <c:val>
            <c:numRef>
              <c:f>Sheet1!$H$2:$H$3</c:f>
              <c:numCache>
                <c:formatCode>General</c:formatCode>
                <c:ptCount val="2"/>
                <c:pt idx="0">
                  <c:v>4</c:v>
                </c:pt>
                <c:pt idx="1">
                  <c:v>2</c:v>
                </c:pt>
              </c:numCache>
            </c:numRef>
          </c:val>
          <c:extLst>
            <c:ext xmlns:c16="http://schemas.microsoft.com/office/drawing/2014/chart" uri="{C3380CC4-5D6E-409C-BE32-E72D297353CC}">
              <c16:uniqueId val="{0000000C-36D0-4747-AEB2-46BA13268819}"/>
            </c:ext>
          </c:extLst>
        </c:ser>
        <c:dLbls>
          <c:showLegendKey val="0"/>
          <c:showVal val="0"/>
          <c:showCatName val="0"/>
          <c:showSerName val="0"/>
          <c:showPercent val="0"/>
          <c:showBubbleSize val="0"/>
        </c:dLbls>
        <c:gapWidth val="219"/>
        <c:overlap val="-27"/>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806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C14628"/>
              </a:solidFill>
              <a:ln w="19050">
                <a:noFill/>
              </a:ln>
              <a:effectLst/>
            </c:spPr>
            <c:extLst>
              <c:ext xmlns:c16="http://schemas.microsoft.com/office/drawing/2014/chart" uri="{C3380CC4-5D6E-409C-BE32-E72D297353CC}">
                <c16:uniqueId val="{00000001-2752-4194-A01D-CBE87F6C44B1}"/>
              </c:ext>
            </c:extLst>
          </c:dPt>
          <c:dPt>
            <c:idx val="1"/>
            <c:bubble3D val="0"/>
            <c:spPr>
              <a:solidFill>
                <a:srgbClr val="FF671C"/>
              </a:solidFill>
              <a:ln w="19050">
                <a:noFill/>
              </a:ln>
              <a:effectLst/>
            </c:spPr>
            <c:extLst>
              <c:ext xmlns:c16="http://schemas.microsoft.com/office/drawing/2014/chart" uri="{C3380CC4-5D6E-409C-BE32-E72D297353CC}">
                <c16:uniqueId val="{00000003-2752-4194-A01D-CBE87F6C44B1}"/>
              </c:ext>
            </c:extLst>
          </c:dPt>
          <c:dPt>
            <c:idx val="2"/>
            <c:bubble3D val="0"/>
            <c:spPr>
              <a:solidFill>
                <a:srgbClr val="F8991C"/>
              </a:solidFill>
              <a:ln w="19050">
                <a:noFill/>
              </a:ln>
              <a:effectLst/>
            </c:spPr>
            <c:extLst>
              <c:ext xmlns:c16="http://schemas.microsoft.com/office/drawing/2014/chart" uri="{C3380CC4-5D6E-409C-BE32-E72D297353CC}">
                <c16:uniqueId val="{00000005-2752-4194-A01D-CBE87F6C44B1}"/>
              </c:ext>
            </c:extLst>
          </c:dPt>
          <c:dPt>
            <c:idx val="3"/>
            <c:bubble3D val="0"/>
            <c:spPr>
              <a:solidFill>
                <a:srgbClr val="F8CF91"/>
              </a:solidFill>
              <a:ln w="19050">
                <a:noFill/>
              </a:ln>
              <a:effectLst/>
            </c:spPr>
            <c:extLst>
              <c:ext xmlns:c16="http://schemas.microsoft.com/office/drawing/2014/chart" uri="{C3380CC4-5D6E-409C-BE32-E72D297353CC}">
                <c16:uniqueId val="{00000007-2752-4194-A01D-CBE87F6C44B1}"/>
              </c:ext>
            </c:extLst>
          </c:dPt>
          <c:dPt>
            <c:idx val="4"/>
            <c:bubble3D val="0"/>
            <c:spPr>
              <a:solidFill>
                <a:srgbClr val="4C7093"/>
              </a:solidFill>
              <a:ln w="19050">
                <a:noFill/>
              </a:ln>
              <a:effectLst/>
            </c:spPr>
            <c:extLst>
              <c:ext xmlns:c16="http://schemas.microsoft.com/office/drawing/2014/chart" uri="{C3380CC4-5D6E-409C-BE32-E72D297353CC}">
                <c16:uniqueId val="{00000009-2752-4194-A01D-CBE87F6C44B1}"/>
              </c:ext>
            </c:extLst>
          </c:dPt>
          <c:dPt>
            <c:idx val="5"/>
            <c:bubble3D val="0"/>
            <c:spPr>
              <a:solidFill>
                <a:schemeClr val="tx1"/>
              </a:solidFill>
              <a:ln w="19050">
                <a:noFill/>
              </a:ln>
              <a:effectLst/>
            </c:spPr>
            <c:extLst>
              <c:ext xmlns:c16="http://schemas.microsoft.com/office/drawing/2014/chart" uri="{C3380CC4-5D6E-409C-BE32-E72D297353CC}">
                <c16:uniqueId val="{0000000B-2752-4194-A01D-CBE87F6C44B1}"/>
              </c:ext>
            </c:extLst>
          </c:dPt>
          <c:dPt>
            <c:idx val="6"/>
            <c:bubble3D val="0"/>
            <c:spPr>
              <a:solidFill>
                <a:srgbClr val="8F133C"/>
              </a:solidFill>
              <a:ln w="19050">
                <a:noFill/>
              </a:ln>
              <a:effectLst/>
            </c:spPr>
            <c:extLst>
              <c:ext xmlns:c16="http://schemas.microsoft.com/office/drawing/2014/chart" uri="{C3380CC4-5D6E-409C-BE32-E72D297353CC}">
                <c16:uniqueId val="{0000000D-2752-4194-A01D-CBE87F6C44B1}"/>
              </c:ext>
            </c:extLst>
          </c:dPt>
          <c:dPt>
            <c:idx val="7"/>
            <c:bubble3D val="0"/>
            <c:spPr>
              <a:solidFill>
                <a:srgbClr val="447C55"/>
              </a:solidFill>
              <a:ln w="19050">
                <a:noFill/>
              </a:ln>
              <a:effectLst/>
            </c:spPr>
            <c:extLst>
              <c:ext xmlns:c16="http://schemas.microsoft.com/office/drawing/2014/chart" uri="{C3380CC4-5D6E-409C-BE32-E72D297353CC}">
                <c16:uniqueId val="{0000000F-2752-4194-A01D-CBE87F6C44B1}"/>
              </c:ext>
            </c:extLst>
          </c:dPt>
          <c:cat>
            <c:strRef>
              <c:f>Sheet1!$A$2:$A$9</c:f>
              <c:strCache>
                <c:ptCount val="8"/>
                <c:pt idx="0">
                  <c:v>1 color</c:v>
                </c:pt>
                <c:pt idx="1">
                  <c:v>2 color</c:v>
                </c:pt>
                <c:pt idx="2">
                  <c:v>3 color</c:v>
                </c:pt>
                <c:pt idx="3">
                  <c:v>4 color</c:v>
                </c:pt>
                <c:pt idx="4">
                  <c:v>5 color</c:v>
                </c:pt>
                <c:pt idx="5">
                  <c:v>6 color</c:v>
                </c:pt>
                <c:pt idx="6">
                  <c:v>7 color</c:v>
                </c:pt>
                <c:pt idx="7">
                  <c:v>8 color</c:v>
                </c:pt>
              </c:strCache>
            </c:strRef>
          </c:cat>
          <c:val>
            <c:numRef>
              <c:f>Sheet1!$B$2:$B$9</c:f>
              <c:numCache>
                <c:formatCode>General</c:formatCode>
                <c:ptCount val="8"/>
                <c:pt idx="0">
                  <c:v>3</c:v>
                </c:pt>
                <c:pt idx="1">
                  <c:v>3</c:v>
                </c:pt>
                <c:pt idx="2">
                  <c:v>3</c:v>
                </c:pt>
                <c:pt idx="3">
                  <c:v>3</c:v>
                </c:pt>
                <c:pt idx="4">
                  <c:v>3</c:v>
                </c:pt>
                <c:pt idx="5">
                  <c:v>3</c:v>
                </c:pt>
                <c:pt idx="6">
                  <c:v>3</c:v>
                </c:pt>
                <c:pt idx="7">
                  <c:v>3</c:v>
                </c:pt>
              </c:numCache>
            </c:numRef>
          </c:val>
          <c:extLst>
            <c:ext xmlns:c16="http://schemas.microsoft.com/office/drawing/2014/chart" uri="{C3380CC4-5D6E-409C-BE32-E72D297353CC}">
              <c16:uniqueId val="{00000010-2752-4194-A01D-CBE87F6C44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 color</c:v>
                </c:pt>
              </c:strCache>
            </c:strRef>
          </c:tx>
          <c:spPr>
            <a:solidFill>
              <a:srgbClr val="E14307"/>
            </a:solidFill>
            <a:ln>
              <a:noFill/>
            </a:ln>
            <a:effectLst/>
          </c:spPr>
          <c:invertIfNegative val="0"/>
          <c:cat>
            <c:strRef>
              <c:f>Sheet1!$A$2:$A$3</c:f>
              <c:strCache>
                <c:ptCount val="2"/>
                <c:pt idx="0">
                  <c:v>Category 1</c:v>
                </c:pt>
                <c:pt idx="1">
                  <c:v>Category 2</c:v>
                </c:pt>
              </c:strCache>
            </c:strRef>
          </c:cat>
          <c:val>
            <c:numRef>
              <c:f>Sheet1!$B$2:$B$3</c:f>
              <c:numCache>
                <c:formatCode>General</c:formatCode>
                <c:ptCount val="2"/>
                <c:pt idx="0">
                  <c:v>5</c:v>
                </c:pt>
                <c:pt idx="1">
                  <c:v>3</c:v>
                </c:pt>
              </c:numCache>
            </c:numRef>
          </c:val>
          <c:extLst>
            <c:ext xmlns:c16="http://schemas.microsoft.com/office/drawing/2014/chart" uri="{C3380CC4-5D6E-409C-BE32-E72D297353CC}">
              <c16:uniqueId val="{00000000-36D0-4747-AEB2-46BA13268819}"/>
            </c:ext>
          </c:extLst>
        </c:ser>
        <c:ser>
          <c:idx val="1"/>
          <c:order val="1"/>
          <c:tx>
            <c:strRef>
              <c:f>Sheet1!$C$1</c:f>
              <c:strCache>
                <c:ptCount val="1"/>
                <c:pt idx="0">
                  <c:v>2 color</c:v>
                </c:pt>
              </c:strCache>
            </c:strRef>
          </c:tx>
          <c:spPr>
            <a:solidFill>
              <a:srgbClr val="E18332"/>
            </a:solidFill>
            <a:ln>
              <a:noFill/>
            </a:ln>
            <a:effectLst/>
          </c:spPr>
          <c:invertIfNegative val="0"/>
          <c:cat>
            <c:strRef>
              <c:f>Sheet1!$A$2:$A$3</c:f>
              <c:strCache>
                <c:ptCount val="2"/>
                <c:pt idx="0">
                  <c:v>Category 1</c:v>
                </c:pt>
                <c:pt idx="1">
                  <c:v>Category 2</c:v>
                </c:pt>
              </c:strCache>
            </c:strRef>
          </c:cat>
          <c:val>
            <c:numRef>
              <c:f>Sheet1!$C$2:$C$3</c:f>
              <c:numCache>
                <c:formatCode>General</c:formatCode>
                <c:ptCount val="2"/>
                <c:pt idx="0">
                  <c:v>3</c:v>
                </c:pt>
                <c:pt idx="1">
                  <c:v>5</c:v>
                </c:pt>
              </c:numCache>
            </c:numRef>
          </c:val>
          <c:extLst>
            <c:ext xmlns:c16="http://schemas.microsoft.com/office/drawing/2014/chart" uri="{C3380CC4-5D6E-409C-BE32-E72D297353CC}">
              <c16:uniqueId val="{00000001-36D0-4747-AEB2-46BA13268819}"/>
            </c:ext>
          </c:extLst>
        </c:ser>
        <c:ser>
          <c:idx val="2"/>
          <c:order val="2"/>
          <c:tx>
            <c:strRef>
              <c:f>Sheet1!$D$1</c:f>
              <c:strCache>
                <c:ptCount val="1"/>
                <c:pt idx="0">
                  <c:v>3 color</c:v>
                </c:pt>
              </c:strCache>
            </c:strRef>
          </c:tx>
          <c:spPr>
            <a:solidFill>
              <a:srgbClr val="FEC745"/>
            </a:solidFill>
            <a:ln>
              <a:noFill/>
            </a:ln>
            <a:effectLst/>
          </c:spPr>
          <c:invertIfNegative val="0"/>
          <c:cat>
            <c:strRef>
              <c:f>Sheet1!$A$2:$A$3</c:f>
              <c:strCache>
                <c:ptCount val="2"/>
                <c:pt idx="0">
                  <c:v>Category 1</c:v>
                </c:pt>
                <c:pt idx="1">
                  <c:v>Category 2</c:v>
                </c:pt>
              </c:strCache>
            </c:strRef>
          </c:cat>
          <c:val>
            <c:numRef>
              <c:f>Sheet1!$D$2:$D$3</c:f>
              <c:numCache>
                <c:formatCode>General</c:formatCode>
                <c:ptCount val="2"/>
                <c:pt idx="0">
                  <c:v>2.5</c:v>
                </c:pt>
                <c:pt idx="1">
                  <c:v>4</c:v>
                </c:pt>
              </c:numCache>
            </c:numRef>
          </c:val>
          <c:extLst>
            <c:ext xmlns:c16="http://schemas.microsoft.com/office/drawing/2014/chart" uri="{C3380CC4-5D6E-409C-BE32-E72D297353CC}">
              <c16:uniqueId val="{00000002-36D0-4747-AEB2-46BA13268819}"/>
            </c:ext>
          </c:extLst>
        </c:ser>
        <c:ser>
          <c:idx val="3"/>
          <c:order val="3"/>
          <c:tx>
            <c:strRef>
              <c:f>Sheet1!$E$1</c:f>
              <c:strCache>
                <c:ptCount val="1"/>
                <c:pt idx="0">
                  <c:v>4 color</c:v>
                </c:pt>
              </c:strCache>
            </c:strRef>
          </c:tx>
          <c:spPr>
            <a:solidFill>
              <a:srgbClr val="01BCFF"/>
            </a:solidFill>
            <a:ln>
              <a:noFill/>
            </a:ln>
            <a:effectLst/>
          </c:spPr>
          <c:invertIfNegative val="0"/>
          <c:cat>
            <c:strRef>
              <c:f>Sheet1!$A$2:$A$3</c:f>
              <c:strCache>
                <c:ptCount val="2"/>
                <c:pt idx="0">
                  <c:v>Category 1</c:v>
                </c:pt>
                <c:pt idx="1">
                  <c:v>Category 2</c:v>
                </c:pt>
              </c:strCache>
            </c:strRef>
          </c:cat>
          <c:val>
            <c:numRef>
              <c:f>Sheet1!$E$2:$E$3</c:f>
              <c:numCache>
                <c:formatCode>General</c:formatCode>
                <c:ptCount val="2"/>
                <c:pt idx="0">
                  <c:v>3</c:v>
                </c:pt>
                <c:pt idx="1">
                  <c:v>6</c:v>
                </c:pt>
              </c:numCache>
            </c:numRef>
          </c:val>
          <c:extLst>
            <c:ext xmlns:c16="http://schemas.microsoft.com/office/drawing/2014/chart" uri="{C3380CC4-5D6E-409C-BE32-E72D297353CC}">
              <c16:uniqueId val="{00000003-36D0-4747-AEB2-46BA13268819}"/>
            </c:ext>
          </c:extLst>
        </c:ser>
        <c:ser>
          <c:idx val="4"/>
          <c:order val="4"/>
          <c:tx>
            <c:strRef>
              <c:f>Sheet1!$F$1</c:f>
              <c:strCache>
                <c:ptCount val="1"/>
                <c:pt idx="0">
                  <c:v>5 color</c:v>
                </c:pt>
              </c:strCache>
            </c:strRef>
          </c:tx>
          <c:spPr>
            <a:solidFill>
              <a:srgbClr val="2C77BC"/>
            </a:solidFill>
            <a:ln>
              <a:noFill/>
            </a:ln>
            <a:effectLst/>
          </c:spPr>
          <c:invertIfNegative val="0"/>
          <c:cat>
            <c:strRef>
              <c:f>Sheet1!$A$2:$A$3</c:f>
              <c:strCache>
                <c:ptCount val="2"/>
                <c:pt idx="0">
                  <c:v>Category 1</c:v>
                </c:pt>
                <c:pt idx="1">
                  <c:v>Category 2</c:v>
                </c:pt>
              </c:strCache>
            </c:strRef>
          </c:cat>
          <c:val>
            <c:numRef>
              <c:f>Sheet1!$F$2:$F$3</c:f>
              <c:numCache>
                <c:formatCode>General</c:formatCode>
                <c:ptCount val="2"/>
                <c:pt idx="0">
                  <c:v>4</c:v>
                </c:pt>
                <c:pt idx="1">
                  <c:v>5</c:v>
                </c:pt>
              </c:numCache>
            </c:numRef>
          </c:val>
          <c:extLst>
            <c:ext xmlns:c16="http://schemas.microsoft.com/office/drawing/2014/chart" uri="{C3380CC4-5D6E-409C-BE32-E72D297353CC}">
              <c16:uniqueId val="{00000004-36D0-4747-AEB2-46BA13268819}"/>
            </c:ext>
          </c:extLst>
        </c:ser>
        <c:ser>
          <c:idx val="5"/>
          <c:order val="5"/>
          <c:tx>
            <c:strRef>
              <c:f>Sheet1!$G$1</c:f>
              <c:strCache>
                <c:ptCount val="1"/>
                <c:pt idx="0">
                  <c:v>6 color</c:v>
                </c:pt>
              </c:strCache>
            </c:strRef>
          </c:tx>
          <c:spPr>
            <a:solidFill>
              <a:srgbClr val="000000"/>
            </a:solidFill>
            <a:ln>
              <a:noFill/>
            </a:ln>
            <a:effectLst/>
          </c:spPr>
          <c:invertIfNegative val="0"/>
          <c:dPt>
            <c:idx val="0"/>
            <c:invertIfNegative val="0"/>
            <c:bubble3D val="0"/>
            <c:spPr>
              <a:solidFill>
                <a:srgbClr val="000000"/>
              </a:solidFill>
              <a:ln>
                <a:noFill/>
              </a:ln>
              <a:effectLst/>
            </c:spPr>
            <c:extLst>
              <c:ext xmlns:c16="http://schemas.microsoft.com/office/drawing/2014/chart" uri="{C3380CC4-5D6E-409C-BE32-E72D297353CC}">
                <c16:uniqueId val="{00000006-36D0-4747-AEB2-46BA13268819}"/>
              </c:ext>
            </c:extLst>
          </c:dPt>
          <c:dPt>
            <c:idx val="1"/>
            <c:invertIfNegative val="0"/>
            <c:bubble3D val="0"/>
            <c:spPr>
              <a:solidFill>
                <a:schemeClr val="bg1"/>
              </a:solidFill>
              <a:ln>
                <a:noFill/>
              </a:ln>
              <a:effectLst/>
            </c:spPr>
            <c:extLst>
              <c:ext xmlns:c16="http://schemas.microsoft.com/office/drawing/2014/chart" uri="{C3380CC4-5D6E-409C-BE32-E72D297353CC}">
                <c16:uniqueId val="{00000008-36D0-4747-AEB2-46BA13268819}"/>
              </c:ext>
            </c:extLst>
          </c:dPt>
          <c:cat>
            <c:strRef>
              <c:f>Sheet1!$A$2:$A$3</c:f>
              <c:strCache>
                <c:ptCount val="2"/>
                <c:pt idx="0">
                  <c:v>Category 1</c:v>
                </c:pt>
                <c:pt idx="1">
                  <c:v>Category 2</c:v>
                </c:pt>
              </c:strCache>
            </c:strRef>
          </c:cat>
          <c:val>
            <c:numRef>
              <c:f>Sheet1!$G$2:$G$3</c:f>
              <c:numCache>
                <c:formatCode>General</c:formatCode>
                <c:ptCount val="2"/>
                <c:pt idx="0">
                  <c:v>6</c:v>
                </c:pt>
                <c:pt idx="1">
                  <c:v>3</c:v>
                </c:pt>
              </c:numCache>
            </c:numRef>
          </c:val>
          <c:extLst>
            <c:ext xmlns:c16="http://schemas.microsoft.com/office/drawing/2014/chart" uri="{C3380CC4-5D6E-409C-BE32-E72D297353CC}">
              <c16:uniqueId val="{00000009-36D0-4747-AEB2-46BA13268819}"/>
            </c:ext>
          </c:extLst>
        </c:ser>
        <c:ser>
          <c:idx val="6"/>
          <c:order val="6"/>
          <c:tx>
            <c:strRef>
              <c:f>Sheet1!$H$1</c:f>
              <c:strCache>
                <c:ptCount val="1"/>
                <c:pt idx="0">
                  <c:v>7 color</c:v>
                </c:pt>
              </c:strCache>
            </c:strRef>
          </c:tx>
          <c:spPr>
            <a:solidFill>
              <a:srgbClr val="800000"/>
            </a:solidFill>
            <a:ln>
              <a:noFill/>
            </a:ln>
            <a:effectLst/>
          </c:spPr>
          <c:invertIfNegative val="0"/>
          <c:dPt>
            <c:idx val="0"/>
            <c:invertIfNegative val="0"/>
            <c:bubble3D val="0"/>
            <c:spPr>
              <a:solidFill>
                <a:srgbClr val="800000"/>
              </a:solidFill>
              <a:ln>
                <a:noFill/>
              </a:ln>
              <a:effectLst/>
            </c:spPr>
            <c:extLst>
              <c:ext xmlns:c16="http://schemas.microsoft.com/office/drawing/2014/chart" uri="{C3380CC4-5D6E-409C-BE32-E72D297353CC}">
                <c16:uniqueId val="{0000000B-36D0-4747-AEB2-46BA13268819}"/>
              </c:ext>
            </c:extLst>
          </c:dPt>
          <c:cat>
            <c:strRef>
              <c:f>Sheet1!$A$2:$A$3</c:f>
              <c:strCache>
                <c:ptCount val="2"/>
                <c:pt idx="0">
                  <c:v>Category 1</c:v>
                </c:pt>
                <c:pt idx="1">
                  <c:v>Category 2</c:v>
                </c:pt>
              </c:strCache>
            </c:strRef>
          </c:cat>
          <c:val>
            <c:numRef>
              <c:f>Sheet1!$H$2:$H$3</c:f>
              <c:numCache>
                <c:formatCode>General</c:formatCode>
                <c:ptCount val="2"/>
                <c:pt idx="0">
                  <c:v>4</c:v>
                </c:pt>
                <c:pt idx="1">
                  <c:v>2</c:v>
                </c:pt>
              </c:numCache>
            </c:numRef>
          </c:val>
          <c:extLst>
            <c:ext xmlns:c16="http://schemas.microsoft.com/office/drawing/2014/chart" uri="{C3380CC4-5D6E-409C-BE32-E72D297353CC}">
              <c16:uniqueId val="{0000000C-36D0-4747-AEB2-46BA13268819}"/>
            </c:ext>
          </c:extLst>
        </c:ser>
        <c:dLbls>
          <c:showLegendKey val="0"/>
          <c:showVal val="0"/>
          <c:showCatName val="0"/>
          <c:showSerName val="0"/>
          <c:showPercent val="0"/>
          <c:showBubbleSize val="0"/>
        </c:dLbls>
        <c:gapWidth val="219"/>
        <c:overlap val="-27"/>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806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E14307"/>
              </a:solidFill>
              <a:ln w="19050">
                <a:noFill/>
              </a:ln>
              <a:effectLst/>
            </c:spPr>
            <c:extLst>
              <c:ext xmlns:c16="http://schemas.microsoft.com/office/drawing/2014/chart" uri="{C3380CC4-5D6E-409C-BE32-E72D297353CC}">
                <c16:uniqueId val="{00000001-2752-4194-A01D-CBE87F6C44B1}"/>
              </c:ext>
            </c:extLst>
          </c:dPt>
          <c:dPt>
            <c:idx val="1"/>
            <c:bubble3D val="0"/>
            <c:spPr>
              <a:solidFill>
                <a:srgbClr val="E18332"/>
              </a:solidFill>
              <a:ln w="19050">
                <a:noFill/>
              </a:ln>
              <a:effectLst/>
            </c:spPr>
            <c:extLst>
              <c:ext xmlns:c16="http://schemas.microsoft.com/office/drawing/2014/chart" uri="{C3380CC4-5D6E-409C-BE32-E72D297353CC}">
                <c16:uniqueId val="{00000003-2752-4194-A01D-CBE87F6C44B1}"/>
              </c:ext>
            </c:extLst>
          </c:dPt>
          <c:dPt>
            <c:idx val="2"/>
            <c:bubble3D val="0"/>
            <c:spPr>
              <a:solidFill>
                <a:srgbClr val="FEC745"/>
              </a:solidFill>
              <a:ln w="19050">
                <a:noFill/>
              </a:ln>
              <a:effectLst/>
            </c:spPr>
            <c:extLst>
              <c:ext xmlns:c16="http://schemas.microsoft.com/office/drawing/2014/chart" uri="{C3380CC4-5D6E-409C-BE32-E72D297353CC}">
                <c16:uniqueId val="{00000005-2752-4194-A01D-CBE87F6C44B1}"/>
              </c:ext>
            </c:extLst>
          </c:dPt>
          <c:dPt>
            <c:idx val="3"/>
            <c:bubble3D val="0"/>
            <c:spPr>
              <a:solidFill>
                <a:srgbClr val="01BCFF"/>
              </a:solidFill>
              <a:ln w="19050">
                <a:noFill/>
              </a:ln>
              <a:effectLst/>
            </c:spPr>
            <c:extLst>
              <c:ext xmlns:c16="http://schemas.microsoft.com/office/drawing/2014/chart" uri="{C3380CC4-5D6E-409C-BE32-E72D297353CC}">
                <c16:uniqueId val="{00000007-2752-4194-A01D-CBE87F6C44B1}"/>
              </c:ext>
            </c:extLst>
          </c:dPt>
          <c:dPt>
            <c:idx val="4"/>
            <c:bubble3D val="0"/>
            <c:spPr>
              <a:solidFill>
                <a:srgbClr val="2C77BC"/>
              </a:solidFill>
              <a:ln w="19050">
                <a:noFill/>
              </a:ln>
              <a:effectLst/>
            </c:spPr>
            <c:extLst>
              <c:ext xmlns:c16="http://schemas.microsoft.com/office/drawing/2014/chart" uri="{C3380CC4-5D6E-409C-BE32-E72D297353CC}">
                <c16:uniqueId val="{00000009-2752-4194-A01D-CBE87F6C44B1}"/>
              </c:ext>
            </c:extLst>
          </c:dPt>
          <c:dPt>
            <c:idx val="5"/>
            <c:bubble3D val="0"/>
            <c:spPr>
              <a:solidFill>
                <a:schemeClr val="tx1"/>
              </a:solidFill>
              <a:ln w="19050">
                <a:noFill/>
              </a:ln>
              <a:effectLst/>
            </c:spPr>
            <c:extLst>
              <c:ext xmlns:c16="http://schemas.microsoft.com/office/drawing/2014/chart" uri="{C3380CC4-5D6E-409C-BE32-E72D297353CC}">
                <c16:uniqueId val="{0000000B-2752-4194-A01D-CBE87F6C44B1}"/>
              </c:ext>
            </c:extLst>
          </c:dPt>
          <c:dPt>
            <c:idx val="6"/>
            <c:bubble3D val="0"/>
            <c:spPr>
              <a:solidFill>
                <a:srgbClr val="800000"/>
              </a:solidFill>
              <a:ln w="19050">
                <a:noFill/>
              </a:ln>
              <a:effectLst/>
            </c:spPr>
            <c:extLst>
              <c:ext xmlns:c16="http://schemas.microsoft.com/office/drawing/2014/chart" uri="{C3380CC4-5D6E-409C-BE32-E72D297353CC}">
                <c16:uniqueId val="{0000000D-2752-4194-A01D-CBE87F6C44B1}"/>
              </c:ext>
            </c:extLst>
          </c:dPt>
          <c:dPt>
            <c:idx val="7"/>
            <c:bubble3D val="0"/>
            <c:spPr>
              <a:solidFill>
                <a:srgbClr val="339F45"/>
              </a:solidFill>
              <a:ln w="19050">
                <a:noFill/>
              </a:ln>
              <a:effectLst/>
            </c:spPr>
            <c:extLst>
              <c:ext xmlns:c16="http://schemas.microsoft.com/office/drawing/2014/chart" uri="{C3380CC4-5D6E-409C-BE32-E72D297353CC}">
                <c16:uniqueId val="{0000000F-2752-4194-A01D-CBE87F6C44B1}"/>
              </c:ext>
            </c:extLst>
          </c:dPt>
          <c:cat>
            <c:strRef>
              <c:f>Sheet1!$A$2:$A$9</c:f>
              <c:strCache>
                <c:ptCount val="8"/>
                <c:pt idx="0">
                  <c:v>1 color</c:v>
                </c:pt>
                <c:pt idx="1">
                  <c:v>2 color</c:v>
                </c:pt>
                <c:pt idx="2">
                  <c:v>3 color</c:v>
                </c:pt>
                <c:pt idx="3">
                  <c:v>4 color</c:v>
                </c:pt>
                <c:pt idx="4">
                  <c:v>5 color</c:v>
                </c:pt>
                <c:pt idx="5">
                  <c:v>6 color</c:v>
                </c:pt>
                <c:pt idx="6">
                  <c:v>7 color</c:v>
                </c:pt>
                <c:pt idx="7">
                  <c:v>8 color</c:v>
                </c:pt>
              </c:strCache>
            </c:strRef>
          </c:cat>
          <c:val>
            <c:numRef>
              <c:f>Sheet1!$B$2:$B$9</c:f>
              <c:numCache>
                <c:formatCode>General</c:formatCode>
                <c:ptCount val="8"/>
                <c:pt idx="0">
                  <c:v>3</c:v>
                </c:pt>
                <c:pt idx="1">
                  <c:v>3</c:v>
                </c:pt>
                <c:pt idx="2">
                  <c:v>3</c:v>
                </c:pt>
                <c:pt idx="3">
                  <c:v>3</c:v>
                </c:pt>
                <c:pt idx="4">
                  <c:v>3</c:v>
                </c:pt>
                <c:pt idx="5">
                  <c:v>3</c:v>
                </c:pt>
                <c:pt idx="6">
                  <c:v>3</c:v>
                </c:pt>
                <c:pt idx="7">
                  <c:v>3</c:v>
                </c:pt>
              </c:numCache>
            </c:numRef>
          </c:val>
          <c:extLst>
            <c:ext xmlns:c16="http://schemas.microsoft.com/office/drawing/2014/chart" uri="{C3380CC4-5D6E-409C-BE32-E72D297353CC}">
              <c16:uniqueId val="{00000010-2752-4194-A01D-CBE87F6C44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 color</c:v>
                </c:pt>
              </c:strCache>
            </c:strRef>
          </c:tx>
          <c:spPr>
            <a:solidFill>
              <a:srgbClr val="C14628"/>
            </a:solidFill>
            <a:ln>
              <a:noFill/>
            </a:ln>
            <a:effectLst/>
          </c:spPr>
          <c:invertIfNegative val="0"/>
          <c:cat>
            <c:strRef>
              <c:f>Sheet1!$A$2:$A$3</c:f>
              <c:strCache>
                <c:ptCount val="2"/>
                <c:pt idx="0">
                  <c:v>Category 1</c:v>
                </c:pt>
                <c:pt idx="1">
                  <c:v>Category 2</c:v>
                </c:pt>
              </c:strCache>
            </c:strRef>
          </c:cat>
          <c:val>
            <c:numRef>
              <c:f>Sheet1!$B$2:$B$3</c:f>
              <c:numCache>
                <c:formatCode>General</c:formatCode>
                <c:ptCount val="2"/>
                <c:pt idx="0">
                  <c:v>5</c:v>
                </c:pt>
                <c:pt idx="1">
                  <c:v>3</c:v>
                </c:pt>
              </c:numCache>
            </c:numRef>
          </c:val>
          <c:extLst>
            <c:ext xmlns:c16="http://schemas.microsoft.com/office/drawing/2014/chart" uri="{C3380CC4-5D6E-409C-BE32-E72D297353CC}">
              <c16:uniqueId val="{00000000-36D0-4747-AEB2-46BA13268819}"/>
            </c:ext>
          </c:extLst>
        </c:ser>
        <c:ser>
          <c:idx val="1"/>
          <c:order val="1"/>
          <c:tx>
            <c:strRef>
              <c:f>Sheet1!$C$1</c:f>
              <c:strCache>
                <c:ptCount val="1"/>
                <c:pt idx="0">
                  <c:v>2 color</c:v>
                </c:pt>
              </c:strCache>
            </c:strRef>
          </c:tx>
          <c:spPr>
            <a:solidFill>
              <a:srgbClr val="FF671C"/>
            </a:solidFill>
            <a:ln>
              <a:noFill/>
            </a:ln>
            <a:effectLst/>
          </c:spPr>
          <c:invertIfNegative val="0"/>
          <c:cat>
            <c:strRef>
              <c:f>Sheet1!$A$2:$A$3</c:f>
              <c:strCache>
                <c:ptCount val="2"/>
                <c:pt idx="0">
                  <c:v>Category 1</c:v>
                </c:pt>
                <c:pt idx="1">
                  <c:v>Category 2</c:v>
                </c:pt>
              </c:strCache>
            </c:strRef>
          </c:cat>
          <c:val>
            <c:numRef>
              <c:f>Sheet1!$C$2:$C$3</c:f>
              <c:numCache>
                <c:formatCode>General</c:formatCode>
                <c:ptCount val="2"/>
                <c:pt idx="0">
                  <c:v>3</c:v>
                </c:pt>
                <c:pt idx="1">
                  <c:v>5</c:v>
                </c:pt>
              </c:numCache>
            </c:numRef>
          </c:val>
          <c:extLst>
            <c:ext xmlns:c16="http://schemas.microsoft.com/office/drawing/2014/chart" uri="{C3380CC4-5D6E-409C-BE32-E72D297353CC}">
              <c16:uniqueId val="{00000001-36D0-4747-AEB2-46BA13268819}"/>
            </c:ext>
          </c:extLst>
        </c:ser>
        <c:ser>
          <c:idx val="2"/>
          <c:order val="2"/>
          <c:tx>
            <c:strRef>
              <c:f>Sheet1!$D$1</c:f>
              <c:strCache>
                <c:ptCount val="1"/>
                <c:pt idx="0">
                  <c:v>3 color</c:v>
                </c:pt>
              </c:strCache>
            </c:strRef>
          </c:tx>
          <c:spPr>
            <a:solidFill>
              <a:srgbClr val="F8991C"/>
            </a:solidFill>
            <a:ln>
              <a:noFill/>
            </a:ln>
            <a:effectLst/>
          </c:spPr>
          <c:invertIfNegative val="0"/>
          <c:cat>
            <c:strRef>
              <c:f>Sheet1!$A$2:$A$3</c:f>
              <c:strCache>
                <c:ptCount val="2"/>
                <c:pt idx="0">
                  <c:v>Category 1</c:v>
                </c:pt>
                <c:pt idx="1">
                  <c:v>Category 2</c:v>
                </c:pt>
              </c:strCache>
            </c:strRef>
          </c:cat>
          <c:val>
            <c:numRef>
              <c:f>Sheet1!$D$2:$D$3</c:f>
              <c:numCache>
                <c:formatCode>General</c:formatCode>
                <c:ptCount val="2"/>
                <c:pt idx="0">
                  <c:v>2.5</c:v>
                </c:pt>
                <c:pt idx="1">
                  <c:v>4</c:v>
                </c:pt>
              </c:numCache>
            </c:numRef>
          </c:val>
          <c:extLst>
            <c:ext xmlns:c16="http://schemas.microsoft.com/office/drawing/2014/chart" uri="{C3380CC4-5D6E-409C-BE32-E72D297353CC}">
              <c16:uniqueId val="{00000002-36D0-4747-AEB2-46BA13268819}"/>
            </c:ext>
          </c:extLst>
        </c:ser>
        <c:ser>
          <c:idx val="3"/>
          <c:order val="3"/>
          <c:tx>
            <c:strRef>
              <c:f>Sheet1!$E$1</c:f>
              <c:strCache>
                <c:ptCount val="1"/>
                <c:pt idx="0">
                  <c:v>4 color</c:v>
                </c:pt>
              </c:strCache>
            </c:strRef>
          </c:tx>
          <c:spPr>
            <a:solidFill>
              <a:srgbClr val="F8CF91"/>
            </a:solidFill>
            <a:ln>
              <a:noFill/>
            </a:ln>
            <a:effectLst/>
          </c:spPr>
          <c:invertIfNegative val="0"/>
          <c:cat>
            <c:strRef>
              <c:f>Sheet1!$A$2:$A$3</c:f>
              <c:strCache>
                <c:ptCount val="2"/>
                <c:pt idx="0">
                  <c:v>Category 1</c:v>
                </c:pt>
                <c:pt idx="1">
                  <c:v>Category 2</c:v>
                </c:pt>
              </c:strCache>
            </c:strRef>
          </c:cat>
          <c:val>
            <c:numRef>
              <c:f>Sheet1!$E$2:$E$3</c:f>
              <c:numCache>
                <c:formatCode>General</c:formatCode>
                <c:ptCount val="2"/>
                <c:pt idx="0">
                  <c:v>3</c:v>
                </c:pt>
                <c:pt idx="1">
                  <c:v>6</c:v>
                </c:pt>
              </c:numCache>
            </c:numRef>
          </c:val>
          <c:extLst>
            <c:ext xmlns:c16="http://schemas.microsoft.com/office/drawing/2014/chart" uri="{C3380CC4-5D6E-409C-BE32-E72D297353CC}">
              <c16:uniqueId val="{00000003-36D0-4747-AEB2-46BA13268819}"/>
            </c:ext>
          </c:extLst>
        </c:ser>
        <c:ser>
          <c:idx val="4"/>
          <c:order val="4"/>
          <c:tx>
            <c:strRef>
              <c:f>Sheet1!$F$1</c:f>
              <c:strCache>
                <c:ptCount val="1"/>
                <c:pt idx="0">
                  <c:v>5 color</c:v>
                </c:pt>
              </c:strCache>
            </c:strRef>
          </c:tx>
          <c:spPr>
            <a:solidFill>
              <a:srgbClr val="4C7093"/>
            </a:solidFill>
            <a:ln>
              <a:noFill/>
            </a:ln>
            <a:effectLst/>
          </c:spPr>
          <c:invertIfNegative val="0"/>
          <c:cat>
            <c:strRef>
              <c:f>Sheet1!$A$2:$A$3</c:f>
              <c:strCache>
                <c:ptCount val="2"/>
                <c:pt idx="0">
                  <c:v>Category 1</c:v>
                </c:pt>
                <c:pt idx="1">
                  <c:v>Category 2</c:v>
                </c:pt>
              </c:strCache>
            </c:strRef>
          </c:cat>
          <c:val>
            <c:numRef>
              <c:f>Sheet1!$F$2:$F$3</c:f>
              <c:numCache>
                <c:formatCode>General</c:formatCode>
                <c:ptCount val="2"/>
                <c:pt idx="0">
                  <c:v>4</c:v>
                </c:pt>
                <c:pt idx="1">
                  <c:v>5</c:v>
                </c:pt>
              </c:numCache>
            </c:numRef>
          </c:val>
          <c:extLst>
            <c:ext xmlns:c16="http://schemas.microsoft.com/office/drawing/2014/chart" uri="{C3380CC4-5D6E-409C-BE32-E72D297353CC}">
              <c16:uniqueId val="{00000004-36D0-4747-AEB2-46BA13268819}"/>
            </c:ext>
          </c:extLst>
        </c:ser>
        <c:ser>
          <c:idx val="5"/>
          <c:order val="5"/>
          <c:tx>
            <c:strRef>
              <c:f>Sheet1!$G$1</c:f>
              <c:strCache>
                <c:ptCount val="1"/>
                <c:pt idx="0">
                  <c:v>6 color</c:v>
                </c:pt>
              </c:strCache>
            </c:strRef>
          </c:tx>
          <c:spPr>
            <a:solidFill>
              <a:srgbClr val="000000"/>
            </a:solidFill>
            <a:ln>
              <a:noFill/>
            </a:ln>
            <a:effectLst/>
          </c:spPr>
          <c:invertIfNegative val="0"/>
          <c:dPt>
            <c:idx val="0"/>
            <c:invertIfNegative val="0"/>
            <c:bubble3D val="0"/>
            <c:spPr>
              <a:solidFill>
                <a:srgbClr val="000000"/>
              </a:solidFill>
              <a:ln>
                <a:noFill/>
              </a:ln>
              <a:effectLst/>
            </c:spPr>
            <c:extLst>
              <c:ext xmlns:c16="http://schemas.microsoft.com/office/drawing/2014/chart" uri="{C3380CC4-5D6E-409C-BE32-E72D297353CC}">
                <c16:uniqueId val="{00000006-36D0-4747-AEB2-46BA13268819}"/>
              </c:ext>
            </c:extLst>
          </c:dPt>
          <c:dPt>
            <c:idx val="1"/>
            <c:invertIfNegative val="0"/>
            <c:bubble3D val="0"/>
            <c:spPr>
              <a:solidFill>
                <a:schemeClr val="bg1"/>
              </a:solidFill>
              <a:ln>
                <a:noFill/>
              </a:ln>
              <a:effectLst/>
            </c:spPr>
            <c:extLst>
              <c:ext xmlns:c16="http://schemas.microsoft.com/office/drawing/2014/chart" uri="{C3380CC4-5D6E-409C-BE32-E72D297353CC}">
                <c16:uniqueId val="{00000008-36D0-4747-AEB2-46BA13268819}"/>
              </c:ext>
            </c:extLst>
          </c:dPt>
          <c:cat>
            <c:strRef>
              <c:f>Sheet1!$A$2:$A$3</c:f>
              <c:strCache>
                <c:ptCount val="2"/>
                <c:pt idx="0">
                  <c:v>Category 1</c:v>
                </c:pt>
                <c:pt idx="1">
                  <c:v>Category 2</c:v>
                </c:pt>
              </c:strCache>
            </c:strRef>
          </c:cat>
          <c:val>
            <c:numRef>
              <c:f>Sheet1!$G$2:$G$3</c:f>
              <c:numCache>
                <c:formatCode>General</c:formatCode>
                <c:ptCount val="2"/>
                <c:pt idx="0">
                  <c:v>6</c:v>
                </c:pt>
                <c:pt idx="1">
                  <c:v>3</c:v>
                </c:pt>
              </c:numCache>
            </c:numRef>
          </c:val>
          <c:extLst>
            <c:ext xmlns:c16="http://schemas.microsoft.com/office/drawing/2014/chart" uri="{C3380CC4-5D6E-409C-BE32-E72D297353CC}">
              <c16:uniqueId val="{00000009-36D0-4747-AEB2-46BA13268819}"/>
            </c:ext>
          </c:extLst>
        </c:ser>
        <c:ser>
          <c:idx val="6"/>
          <c:order val="6"/>
          <c:tx>
            <c:strRef>
              <c:f>Sheet1!$H$1</c:f>
              <c:strCache>
                <c:ptCount val="1"/>
                <c:pt idx="0">
                  <c:v>7 color</c:v>
                </c:pt>
              </c:strCache>
            </c:strRef>
          </c:tx>
          <c:spPr>
            <a:solidFill>
              <a:srgbClr val="8F133C"/>
            </a:solidFill>
            <a:ln>
              <a:noFill/>
            </a:ln>
            <a:effectLst/>
          </c:spPr>
          <c:invertIfNegative val="0"/>
          <c:dPt>
            <c:idx val="0"/>
            <c:invertIfNegative val="0"/>
            <c:bubble3D val="0"/>
            <c:spPr>
              <a:solidFill>
                <a:srgbClr val="8F133C"/>
              </a:solidFill>
              <a:ln>
                <a:noFill/>
              </a:ln>
              <a:effectLst/>
            </c:spPr>
            <c:extLst>
              <c:ext xmlns:c16="http://schemas.microsoft.com/office/drawing/2014/chart" uri="{C3380CC4-5D6E-409C-BE32-E72D297353CC}">
                <c16:uniqueId val="{0000000B-36D0-4747-AEB2-46BA13268819}"/>
              </c:ext>
            </c:extLst>
          </c:dPt>
          <c:cat>
            <c:strRef>
              <c:f>Sheet1!$A$2:$A$3</c:f>
              <c:strCache>
                <c:ptCount val="2"/>
                <c:pt idx="0">
                  <c:v>Category 1</c:v>
                </c:pt>
                <c:pt idx="1">
                  <c:v>Category 2</c:v>
                </c:pt>
              </c:strCache>
            </c:strRef>
          </c:cat>
          <c:val>
            <c:numRef>
              <c:f>Sheet1!$H$2:$H$3</c:f>
              <c:numCache>
                <c:formatCode>General</c:formatCode>
                <c:ptCount val="2"/>
                <c:pt idx="0">
                  <c:v>4</c:v>
                </c:pt>
                <c:pt idx="1">
                  <c:v>2</c:v>
                </c:pt>
              </c:numCache>
            </c:numRef>
          </c:val>
          <c:extLst>
            <c:ext xmlns:c16="http://schemas.microsoft.com/office/drawing/2014/chart" uri="{C3380CC4-5D6E-409C-BE32-E72D297353CC}">
              <c16:uniqueId val="{0000000C-36D0-4747-AEB2-46BA13268819}"/>
            </c:ext>
          </c:extLst>
        </c:ser>
        <c:dLbls>
          <c:showLegendKey val="0"/>
          <c:showVal val="0"/>
          <c:showCatName val="0"/>
          <c:showSerName val="0"/>
          <c:showPercent val="0"/>
          <c:showBubbleSize val="0"/>
        </c:dLbls>
        <c:gapWidth val="219"/>
        <c:overlap val="-27"/>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806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C14628"/>
              </a:solidFill>
              <a:ln w="19050">
                <a:noFill/>
              </a:ln>
              <a:effectLst/>
            </c:spPr>
            <c:extLst>
              <c:ext xmlns:c16="http://schemas.microsoft.com/office/drawing/2014/chart" uri="{C3380CC4-5D6E-409C-BE32-E72D297353CC}">
                <c16:uniqueId val="{00000001-2752-4194-A01D-CBE87F6C44B1}"/>
              </c:ext>
            </c:extLst>
          </c:dPt>
          <c:dPt>
            <c:idx val="1"/>
            <c:bubble3D val="0"/>
            <c:spPr>
              <a:solidFill>
                <a:srgbClr val="FF671C"/>
              </a:solidFill>
              <a:ln w="19050">
                <a:noFill/>
              </a:ln>
              <a:effectLst/>
            </c:spPr>
            <c:extLst>
              <c:ext xmlns:c16="http://schemas.microsoft.com/office/drawing/2014/chart" uri="{C3380CC4-5D6E-409C-BE32-E72D297353CC}">
                <c16:uniqueId val="{00000003-2752-4194-A01D-CBE87F6C44B1}"/>
              </c:ext>
            </c:extLst>
          </c:dPt>
          <c:dPt>
            <c:idx val="2"/>
            <c:bubble3D val="0"/>
            <c:spPr>
              <a:solidFill>
                <a:srgbClr val="F8991C"/>
              </a:solidFill>
              <a:ln w="19050">
                <a:noFill/>
              </a:ln>
              <a:effectLst/>
            </c:spPr>
            <c:extLst>
              <c:ext xmlns:c16="http://schemas.microsoft.com/office/drawing/2014/chart" uri="{C3380CC4-5D6E-409C-BE32-E72D297353CC}">
                <c16:uniqueId val="{00000005-2752-4194-A01D-CBE87F6C44B1}"/>
              </c:ext>
            </c:extLst>
          </c:dPt>
          <c:dPt>
            <c:idx val="3"/>
            <c:bubble3D val="0"/>
            <c:spPr>
              <a:solidFill>
                <a:srgbClr val="F8CF91"/>
              </a:solidFill>
              <a:ln w="19050">
                <a:noFill/>
              </a:ln>
              <a:effectLst/>
            </c:spPr>
            <c:extLst>
              <c:ext xmlns:c16="http://schemas.microsoft.com/office/drawing/2014/chart" uri="{C3380CC4-5D6E-409C-BE32-E72D297353CC}">
                <c16:uniqueId val="{00000007-2752-4194-A01D-CBE87F6C44B1}"/>
              </c:ext>
            </c:extLst>
          </c:dPt>
          <c:dPt>
            <c:idx val="4"/>
            <c:bubble3D val="0"/>
            <c:spPr>
              <a:solidFill>
                <a:srgbClr val="4C7093"/>
              </a:solidFill>
              <a:ln w="19050">
                <a:noFill/>
              </a:ln>
              <a:effectLst/>
            </c:spPr>
            <c:extLst>
              <c:ext xmlns:c16="http://schemas.microsoft.com/office/drawing/2014/chart" uri="{C3380CC4-5D6E-409C-BE32-E72D297353CC}">
                <c16:uniqueId val="{00000009-2752-4194-A01D-CBE87F6C44B1}"/>
              </c:ext>
            </c:extLst>
          </c:dPt>
          <c:dPt>
            <c:idx val="5"/>
            <c:bubble3D val="0"/>
            <c:spPr>
              <a:solidFill>
                <a:schemeClr val="tx1"/>
              </a:solidFill>
              <a:ln w="19050">
                <a:noFill/>
              </a:ln>
              <a:effectLst/>
            </c:spPr>
            <c:extLst>
              <c:ext xmlns:c16="http://schemas.microsoft.com/office/drawing/2014/chart" uri="{C3380CC4-5D6E-409C-BE32-E72D297353CC}">
                <c16:uniqueId val="{0000000B-2752-4194-A01D-CBE87F6C44B1}"/>
              </c:ext>
            </c:extLst>
          </c:dPt>
          <c:dPt>
            <c:idx val="6"/>
            <c:bubble3D val="0"/>
            <c:spPr>
              <a:solidFill>
                <a:srgbClr val="8F133C"/>
              </a:solidFill>
              <a:ln w="19050">
                <a:noFill/>
              </a:ln>
              <a:effectLst/>
            </c:spPr>
            <c:extLst>
              <c:ext xmlns:c16="http://schemas.microsoft.com/office/drawing/2014/chart" uri="{C3380CC4-5D6E-409C-BE32-E72D297353CC}">
                <c16:uniqueId val="{0000000D-2752-4194-A01D-CBE87F6C44B1}"/>
              </c:ext>
            </c:extLst>
          </c:dPt>
          <c:dPt>
            <c:idx val="7"/>
            <c:bubble3D val="0"/>
            <c:spPr>
              <a:solidFill>
                <a:srgbClr val="447C55"/>
              </a:solidFill>
              <a:ln w="19050">
                <a:noFill/>
              </a:ln>
              <a:effectLst/>
            </c:spPr>
            <c:extLst>
              <c:ext xmlns:c16="http://schemas.microsoft.com/office/drawing/2014/chart" uri="{C3380CC4-5D6E-409C-BE32-E72D297353CC}">
                <c16:uniqueId val="{0000000F-2752-4194-A01D-CBE87F6C44B1}"/>
              </c:ext>
            </c:extLst>
          </c:dPt>
          <c:cat>
            <c:strRef>
              <c:f>Sheet1!$A$2:$A$9</c:f>
              <c:strCache>
                <c:ptCount val="8"/>
                <c:pt idx="0">
                  <c:v>1 color</c:v>
                </c:pt>
                <c:pt idx="1">
                  <c:v>2 color</c:v>
                </c:pt>
                <c:pt idx="2">
                  <c:v>3 color</c:v>
                </c:pt>
                <c:pt idx="3">
                  <c:v>4 color</c:v>
                </c:pt>
                <c:pt idx="4">
                  <c:v>5 color</c:v>
                </c:pt>
                <c:pt idx="5">
                  <c:v>6 color</c:v>
                </c:pt>
                <c:pt idx="6">
                  <c:v>7 color</c:v>
                </c:pt>
                <c:pt idx="7">
                  <c:v>8 color</c:v>
                </c:pt>
              </c:strCache>
            </c:strRef>
          </c:cat>
          <c:val>
            <c:numRef>
              <c:f>Sheet1!$B$2:$B$9</c:f>
              <c:numCache>
                <c:formatCode>General</c:formatCode>
                <c:ptCount val="8"/>
                <c:pt idx="0">
                  <c:v>3</c:v>
                </c:pt>
                <c:pt idx="1">
                  <c:v>3</c:v>
                </c:pt>
                <c:pt idx="2">
                  <c:v>3</c:v>
                </c:pt>
                <c:pt idx="3">
                  <c:v>3</c:v>
                </c:pt>
                <c:pt idx="4">
                  <c:v>3</c:v>
                </c:pt>
                <c:pt idx="5">
                  <c:v>3</c:v>
                </c:pt>
                <c:pt idx="6">
                  <c:v>3</c:v>
                </c:pt>
                <c:pt idx="7">
                  <c:v>3</c:v>
                </c:pt>
              </c:numCache>
            </c:numRef>
          </c:val>
          <c:extLst>
            <c:ext xmlns:c16="http://schemas.microsoft.com/office/drawing/2014/chart" uri="{C3380CC4-5D6E-409C-BE32-E72D297353CC}">
              <c16:uniqueId val="{00000010-2752-4194-A01D-CBE87F6C44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9"/>
            <a:ext cx="3169530" cy="479398"/>
          </a:xfrm>
          <a:prstGeom prst="rect">
            <a:avLst/>
          </a:prstGeom>
          <a:noFill/>
          <a:ln w="9525">
            <a:noFill/>
            <a:miter lim="800000"/>
            <a:headEnd/>
            <a:tailEnd/>
          </a:ln>
          <a:effectLst/>
        </p:spPr>
        <p:txBody>
          <a:bodyPr vert="horz" wrap="square" lIns="95569" tIns="47787" rIns="95569" bIns="47787" numCol="1" anchor="t" anchorCtr="0" compatLnSpc="1">
            <a:prstTxWarp prst="textNoShape">
              <a:avLst/>
            </a:prstTxWarp>
          </a:bodyPr>
          <a:lstStyle>
            <a:lvl1pPr>
              <a:defRPr sz="900"/>
            </a:lvl1pPr>
          </a:lstStyle>
          <a:p>
            <a:pPr>
              <a:defRPr/>
            </a:pPr>
            <a:endParaRPr lang="en-US"/>
          </a:p>
        </p:txBody>
      </p:sp>
      <p:sp>
        <p:nvSpPr>
          <p:cNvPr id="9219" name="Rectangle 3"/>
          <p:cNvSpPr>
            <a:spLocks noGrp="1" noChangeArrowheads="1"/>
          </p:cNvSpPr>
          <p:nvPr>
            <p:ph type="dt" sz="quarter" idx="1"/>
          </p:nvPr>
        </p:nvSpPr>
        <p:spPr bwMode="auto">
          <a:xfrm>
            <a:off x="4144015" y="9"/>
            <a:ext cx="3169529" cy="479398"/>
          </a:xfrm>
          <a:prstGeom prst="rect">
            <a:avLst/>
          </a:prstGeom>
          <a:noFill/>
          <a:ln w="9525">
            <a:noFill/>
            <a:miter lim="800000"/>
            <a:headEnd/>
            <a:tailEnd/>
          </a:ln>
          <a:effectLst/>
        </p:spPr>
        <p:txBody>
          <a:bodyPr vert="horz" wrap="square" lIns="95569" tIns="47787" rIns="95569" bIns="47787" numCol="1" anchor="t" anchorCtr="0" compatLnSpc="1">
            <a:prstTxWarp prst="textNoShape">
              <a:avLst/>
            </a:prstTxWarp>
          </a:bodyPr>
          <a:lstStyle>
            <a:lvl1pPr algn="r">
              <a:defRPr sz="900"/>
            </a:lvl1pPr>
          </a:lstStyle>
          <a:p>
            <a:pPr>
              <a:defRPr/>
            </a:pPr>
            <a:endParaRPr lang="en-US"/>
          </a:p>
        </p:txBody>
      </p:sp>
      <p:sp>
        <p:nvSpPr>
          <p:cNvPr id="9220" name="Rectangle 4"/>
          <p:cNvSpPr>
            <a:spLocks noGrp="1" noChangeArrowheads="1"/>
          </p:cNvSpPr>
          <p:nvPr>
            <p:ph type="ftr" sz="quarter" idx="2"/>
          </p:nvPr>
        </p:nvSpPr>
        <p:spPr bwMode="auto">
          <a:xfrm>
            <a:off x="1" y="9120158"/>
            <a:ext cx="3169530" cy="479398"/>
          </a:xfrm>
          <a:prstGeom prst="rect">
            <a:avLst/>
          </a:prstGeom>
          <a:noFill/>
          <a:ln w="9525">
            <a:noFill/>
            <a:miter lim="800000"/>
            <a:headEnd/>
            <a:tailEnd/>
          </a:ln>
          <a:effectLst/>
        </p:spPr>
        <p:txBody>
          <a:bodyPr vert="horz" wrap="square" lIns="95569" tIns="47787" rIns="95569" bIns="47787" numCol="1" anchor="b" anchorCtr="0" compatLnSpc="1">
            <a:prstTxWarp prst="textNoShape">
              <a:avLst/>
            </a:prstTxWarp>
          </a:bodyPr>
          <a:lstStyle>
            <a:lvl1pPr>
              <a:defRPr sz="900"/>
            </a:lvl1pPr>
          </a:lstStyle>
          <a:p>
            <a:pPr>
              <a:defRPr/>
            </a:pPr>
            <a:endParaRPr lang="en-US"/>
          </a:p>
        </p:txBody>
      </p:sp>
      <p:sp>
        <p:nvSpPr>
          <p:cNvPr id="9221" name="Rectangle 5"/>
          <p:cNvSpPr>
            <a:spLocks noGrp="1" noChangeArrowheads="1"/>
          </p:cNvSpPr>
          <p:nvPr>
            <p:ph type="sldNum" sz="quarter" idx="3"/>
          </p:nvPr>
        </p:nvSpPr>
        <p:spPr bwMode="auto">
          <a:xfrm>
            <a:off x="4144015" y="9120158"/>
            <a:ext cx="3169529" cy="479398"/>
          </a:xfrm>
          <a:prstGeom prst="rect">
            <a:avLst/>
          </a:prstGeom>
          <a:noFill/>
          <a:ln w="9525">
            <a:noFill/>
            <a:miter lim="800000"/>
            <a:headEnd/>
            <a:tailEnd/>
          </a:ln>
          <a:effectLst/>
        </p:spPr>
        <p:txBody>
          <a:bodyPr vert="horz" wrap="square" lIns="95569" tIns="47787" rIns="95569" bIns="47787" numCol="1" anchor="b" anchorCtr="0" compatLnSpc="1">
            <a:prstTxWarp prst="textNoShape">
              <a:avLst/>
            </a:prstTxWarp>
          </a:bodyPr>
          <a:lstStyle>
            <a:lvl1pPr algn="r">
              <a:defRPr sz="900"/>
            </a:lvl1pPr>
          </a:lstStyle>
          <a:p>
            <a:pPr>
              <a:defRPr/>
            </a:pPr>
            <a:fld id="{36FFEE67-25CA-4629-927B-13B15512D9A0}" type="slidenum">
              <a:rPr lang="en-US"/>
              <a:pPr>
                <a:defRPr/>
              </a:pPr>
              <a:t>‹#›</a:t>
            </a:fld>
            <a:endParaRPr lang="en-US"/>
          </a:p>
        </p:txBody>
      </p:sp>
    </p:spTree>
    <p:extLst>
      <p:ext uri="{BB962C8B-B14F-4D97-AF65-F5344CB8AC3E}">
        <p14:creationId xmlns:p14="http://schemas.microsoft.com/office/powerpoint/2010/main" val="4215749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170586" cy="480226"/>
          </a:xfrm>
          <a:prstGeom prst="rect">
            <a:avLst/>
          </a:prstGeom>
        </p:spPr>
        <p:txBody>
          <a:bodyPr vert="horz" lIns="95037" tIns="47519" rIns="95037" bIns="47519" rtlCol="0"/>
          <a:lstStyle>
            <a:lvl1pPr algn="l">
              <a:defRPr sz="900"/>
            </a:lvl1pPr>
          </a:lstStyle>
          <a:p>
            <a:endParaRPr lang="en-US"/>
          </a:p>
        </p:txBody>
      </p:sp>
      <p:sp>
        <p:nvSpPr>
          <p:cNvPr id="3" name="Date Placeholder 2"/>
          <p:cNvSpPr>
            <a:spLocks noGrp="1"/>
          </p:cNvSpPr>
          <p:nvPr>
            <p:ph type="dt" idx="1"/>
          </p:nvPr>
        </p:nvSpPr>
        <p:spPr>
          <a:xfrm>
            <a:off x="4142966" y="2"/>
            <a:ext cx="3170586" cy="480226"/>
          </a:xfrm>
          <a:prstGeom prst="rect">
            <a:avLst/>
          </a:prstGeom>
        </p:spPr>
        <p:txBody>
          <a:bodyPr vert="horz" lIns="95037" tIns="47519" rIns="95037" bIns="47519" rtlCol="0"/>
          <a:lstStyle>
            <a:lvl1pPr algn="r">
              <a:defRPr sz="900"/>
            </a:lvl1pPr>
          </a:lstStyle>
          <a:p>
            <a:fld id="{0EC17002-1EEE-4D10-9594-B541A3FD9614}" type="datetimeFigureOut">
              <a:rPr lang="en-US" smtClean="0"/>
              <a:t>8/4/2023</a:t>
            </a:fld>
            <a:endParaRPr lang="en-US"/>
          </a:p>
        </p:txBody>
      </p:sp>
      <p:sp>
        <p:nvSpPr>
          <p:cNvPr id="4" name="Slide Image Placeholder 3"/>
          <p:cNvSpPr>
            <a:spLocks noGrp="1" noRot="1" noChangeAspect="1"/>
          </p:cNvSpPr>
          <p:nvPr>
            <p:ph type="sldImg" idx="2"/>
          </p:nvPr>
        </p:nvSpPr>
        <p:spPr>
          <a:xfrm>
            <a:off x="458788" y="714375"/>
            <a:ext cx="6399212" cy="3600450"/>
          </a:xfrm>
          <a:prstGeom prst="rect">
            <a:avLst/>
          </a:prstGeom>
          <a:noFill/>
          <a:ln w="12700">
            <a:solidFill>
              <a:prstClr val="black"/>
            </a:solidFill>
          </a:ln>
        </p:spPr>
        <p:txBody>
          <a:bodyPr vert="horz" lIns="95037" tIns="47519" rIns="95037" bIns="47519" rtlCol="0" anchor="ctr"/>
          <a:lstStyle/>
          <a:p>
            <a:endParaRPr lang="en-US"/>
          </a:p>
        </p:txBody>
      </p:sp>
      <p:sp>
        <p:nvSpPr>
          <p:cNvPr id="5" name="Notes Placeholder 4"/>
          <p:cNvSpPr>
            <a:spLocks noGrp="1"/>
          </p:cNvSpPr>
          <p:nvPr>
            <p:ph type="body" sz="quarter" idx="3"/>
          </p:nvPr>
        </p:nvSpPr>
        <p:spPr>
          <a:xfrm>
            <a:off x="732193" y="4561321"/>
            <a:ext cx="5850835" cy="4320375"/>
          </a:xfrm>
          <a:prstGeom prst="rect">
            <a:avLst/>
          </a:prstGeom>
        </p:spPr>
        <p:txBody>
          <a:bodyPr vert="horz" lIns="95037" tIns="47519" rIns="95037" bIns="475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9119325"/>
            <a:ext cx="3170586" cy="480226"/>
          </a:xfrm>
          <a:prstGeom prst="rect">
            <a:avLst/>
          </a:prstGeom>
        </p:spPr>
        <p:txBody>
          <a:bodyPr vert="horz" lIns="95037" tIns="47519" rIns="95037" bIns="47519" rtlCol="0" anchor="b"/>
          <a:lstStyle>
            <a:lvl1pPr algn="l">
              <a:defRPr sz="900"/>
            </a:lvl1pPr>
          </a:lstStyle>
          <a:p>
            <a:endParaRPr lang="en-US"/>
          </a:p>
        </p:txBody>
      </p:sp>
      <p:sp>
        <p:nvSpPr>
          <p:cNvPr id="7" name="Slide Number Placeholder 6"/>
          <p:cNvSpPr>
            <a:spLocks noGrp="1"/>
          </p:cNvSpPr>
          <p:nvPr>
            <p:ph type="sldNum" sz="quarter" idx="5"/>
          </p:nvPr>
        </p:nvSpPr>
        <p:spPr>
          <a:xfrm>
            <a:off x="4142966" y="9119325"/>
            <a:ext cx="3170586" cy="480226"/>
          </a:xfrm>
          <a:prstGeom prst="rect">
            <a:avLst/>
          </a:prstGeom>
        </p:spPr>
        <p:txBody>
          <a:bodyPr vert="horz" lIns="95037" tIns="47519" rIns="95037" bIns="47519" rtlCol="0" anchor="b"/>
          <a:lstStyle>
            <a:lvl1pPr algn="r">
              <a:defRPr sz="900"/>
            </a:lvl1pPr>
          </a:lstStyle>
          <a:p>
            <a:fld id="{0D52685D-44B7-4045-AA63-608C9ACE2750}" type="slidenum">
              <a:rPr lang="en-US" smtClean="0"/>
              <a:t>‹#›</a:t>
            </a:fld>
            <a:endParaRPr lang="en-US"/>
          </a:p>
        </p:txBody>
      </p:sp>
    </p:spTree>
    <p:extLst>
      <p:ext uri="{BB962C8B-B14F-4D97-AF65-F5344CB8AC3E}">
        <p14:creationId xmlns:p14="http://schemas.microsoft.com/office/powerpoint/2010/main" val="184425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2flush 0min of water.</a:t>
            </a:r>
          </a:p>
        </p:txBody>
      </p:sp>
      <p:sp>
        <p:nvSpPr>
          <p:cNvPr id="4" name="Slide Number Placeholder 3"/>
          <p:cNvSpPr>
            <a:spLocks noGrp="1"/>
          </p:cNvSpPr>
          <p:nvPr>
            <p:ph type="sldNum" sz="quarter" idx="5"/>
          </p:nvPr>
        </p:nvSpPr>
        <p:spPr/>
        <p:txBody>
          <a:bodyPr/>
          <a:lstStyle/>
          <a:p>
            <a:fld id="{0D52685D-44B7-4045-AA63-608C9ACE2750}" type="slidenum">
              <a:rPr lang="en-US" smtClean="0"/>
              <a:t>3</a:t>
            </a:fld>
            <a:endParaRPr lang="en-US"/>
          </a:p>
        </p:txBody>
      </p:sp>
    </p:spTree>
    <p:extLst>
      <p:ext uri="{BB962C8B-B14F-4D97-AF65-F5344CB8AC3E}">
        <p14:creationId xmlns:p14="http://schemas.microsoft.com/office/powerpoint/2010/main" val="350841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 Safety glasses with side shields </a:t>
            </a:r>
          </a:p>
          <a:p>
            <a:r>
              <a:rPr lang="en-US"/>
              <a:t>o Safety footwear- hard protective toe, six-inch top and a well-defined heel </a:t>
            </a:r>
          </a:p>
          <a:p>
            <a:r>
              <a:rPr lang="en-US"/>
              <a:t>o Personal H2S monitor </a:t>
            </a:r>
          </a:p>
          <a:p>
            <a:r>
              <a:rPr lang="en-US"/>
              <a:t>o NH15 escape respirator</a:t>
            </a:r>
          </a:p>
          <a:p>
            <a:endParaRPr lang="en-US"/>
          </a:p>
        </p:txBody>
      </p:sp>
      <p:sp>
        <p:nvSpPr>
          <p:cNvPr id="4" name="Slide Number Placeholder 3"/>
          <p:cNvSpPr>
            <a:spLocks noGrp="1"/>
          </p:cNvSpPr>
          <p:nvPr>
            <p:ph type="sldNum" sz="quarter" idx="5"/>
          </p:nvPr>
        </p:nvSpPr>
        <p:spPr/>
        <p:txBody>
          <a:bodyPr/>
          <a:lstStyle/>
          <a:p>
            <a:fld id="{0D52685D-44B7-4045-AA63-608C9ACE2750}" type="slidenum">
              <a:rPr lang="en-US" smtClean="0"/>
              <a:t>5</a:t>
            </a:fld>
            <a:endParaRPr lang="en-US"/>
          </a:p>
        </p:txBody>
      </p:sp>
    </p:spTree>
    <p:extLst>
      <p:ext uri="{BB962C8B-B14F-4D97-AF65-F5344CB8AC3E}">
        <p14:creationId xmlns:p14="http://schemas.microsoft.com/office/powerpoint/2010/main" val="18108057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2.bin"/><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emf"/><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7.emf"/><Relationship Id="rId5" Type="http://schemas.openxmlformats.org/officeDocument/2006/relationships/image" Target="../media/image5.jpe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0.emf"/><Relationship Id="rId5" Type="http://schemas.openxmlformats.org/officeDocument/2006/relationships/image" Target="../media/image5.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10.emf"/><Relationship Id="rId5" Type="http://schemas.openxmlformats.org/officeDocument/2006/relationships/image" Target="../media/image5.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3.bin"/><Relationship Id="rId7"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1.emf"/><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16.emf"/><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10.emf"/><Relationship Id="rId5" Type="http://schemas.openxmlformats.org/officeDocument/2006/relationships/image" Target="../media/image5.jpe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jpe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20.bin"/><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1.jpe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22.jpe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22.jpe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0.emf"/><Relationship Id="rId5" Type="http://schemas.openxmlformats.org/officeDocument/2006/relationships/image" Target="../media/image5.jpe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oleObject" Target="../embeddings/oleObject32.bin"/><Relationship Id="rId18" Type="http://schemas.openxmlformats.org/officeDocument/2006/relationships/image" Target="../media/image8.png"/><Relationship Id="rId3" Type="http://schemas.openxmlformats.org/officeDocument/2006/relationships/slideMaster" Target="../slideMasters/slideMaster2.xml"/><Relationship Id="rId7" Type="http://schemas.openxmlformats.org/officeDocument/2006/relationships/image" Target="../media/image23.jpeg"/><Relationship Id="rId12" Type="http://schemas.openxmlformats.org/officeDocument/2006/relationships/image" Target="../media/image31.jpeg"/><Relationship Id="rId17" Type="http://schemas.openxmlformats.org/officeDocument/2006/relationships/image" Target="../media/image7.emf"/><Relationship Id="rId2" Type="http://schemas.openxmlformats.org/officeDocument/2006/relationships/tags" Target="../tags/tag32.xml"/><Relationship Id="rId16" Type="http://schemas.openxmlformats.org/officeDocument/2006/relationships/image" Target="../media/image10.emf"/><Relationship Id="rId1" Type="http://schemas.openxmlformats.org/officeDocument/2006/relationships/tags" Target="../tags/tag3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1.emf"/><Relationship Id="rId15" Type="http://schemas.openxmlformats.org/officeDocument/2006/relationships/image" Target="../media/image6.png"/><Relationship Id="rId10" Type="http://schemas.openxmlformats.org/officeDocument/2006/relationships/image" Target="../media/image29.svg"/><Relationship Id="rId19" Type="http://schemas.openxmlformats.org/officeDocument/2006/relationships/image" Target="../media/image9.png"/><Relationship Id="rId4" Type="http://schemas.openxmlformats.org/officeDocument/2006/relationships/oleObject" Target="../embeddings/oleObject31.bin"/><Relationship Id="rId9" Type="http://schemas.openxmlformats.org/officeDocument/2006/relationships/image" Target="../media/image28.png"/><Relationship Id="rId14"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31.jpeg"/><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23.jpeg"/><Relationship Id="rId5" Type="http://schemas.openxmlformats.org/officeDocument/2006/relationships/image" Target="../media/image26.pn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31.jpeg"/><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23.jpeg"/><Relationship Id="rId5" Type="http://schemas.openxmlformats.org/officeDocument/2006/relationships/image" Target="../media/image26.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5.bin"/><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oleObject" Target="../embeddings/oleObject6.bin"/><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Master" Target="../slideMasters/slideMaster2.xml"/><Relationship Id="rId7" Type="http://schemas.openxmlformats.org/officeDocument/2006/relationships/chart" Target="../charts/chart4.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chart" Target="../charts/chart3.xml"/><Relationship Id="rId5" Type="http://schemas.openxmlformats.org/officeDocument/2006/relationships/image" Target="../media/image1.emf"/><Relationship Id="rId10" Type="http://schemas.openxmlformats.org/officeDocument/2006/relationships/chart" Target="../charts/chart6.xml"/><Relationship Id="rId4" Type="http://schemas.openxmlformats.org/officeDocument/2006/relationships/oleObject" Target="../embeddings/oleObject37.bin"/><Relationship Id="rId9" Type="http://schemas.openxmlformats.org/officeDocument/2006/relationships/chart" Target="../charts/chart5.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oleObject" Target="../embeddings/oleObject10.bin"/><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17.bin"/><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oleObject" Target="../embeddings/oleObject23.bin"/><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oleObject" Target="../embeddings/oleObject27.bin"/><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Master" Target="../slideMasters/slideMaster2.xml"/><Relationship Id="rId7" Type="http://schemas.openxmlformats.org/officeDocument/2006/relationships/image" Target="../media/image23.jpeg"/><Relationship Id="rId12" Type="http://schemas.openxmlformats.org/officeDocument/2006/relationships/image" Target="../media/image3.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4.emf"/><Relationship Id="rId11" Type="http://schemas.openxmlformats.org/officeDocument/2006/relationships/image" Target="../media/image2.jpeg"/><Relationship Id="rId5" Type="http://schemas.openxmlformats.org/officeDocument/2006/relationships/image" Target="../media/image1.emf"/><Relationship Id="rId10" Type="http://schemas.openxmlformats.org/officeDocument/2006/relationships/oleObject" Target="../embeddings/oleObject43.bin"/><Relationship Id="rId4" Type="http://schemas.openxmlformats.org/officeDocument/2006/relationships/oleObject" Target="../embeddings/oleObject42.bin"/><Relationship Id="rId9" Type="http://schemas.openxmlformats.org/officeDocument/2006/relationships/image" Target="../media/image2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4.bin"/><Relationship Id="rId7"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emf"/><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cover_CM">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9842561-822A-4200-B6E2-97D8E733B9D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79842561-822A-4200-B6E2-97D8E733B9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2F97CAD-A4B6-497D-B24E-7AFBCD7ECD3B}"/>
              </a:ext>
            </a:extLst>
          </p:cNvPr>
          <p:cNvSpPr/>
          <p:nvPr userDrawn="1"/>
        </p:nvSpPr>
        <p:spPr>
          <a:xfrm>
            <a:off x="0" y="-68580"/>
            <a:ext cx="12192000" cy="1191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outdoor, scene, laser, night&#10;&#10;Description automatically generated">
            <a:extLst>
              <a:ext uri="{FF2B5EF4-FFF2-40B4-BE49-F238E27FC236}">
                <a16:creationId xmlns:a16="http://schemas.microsoft.com/office/drawing/2014/main" id="{0A947E22-F769-445B-B326-137D87CB958D}"/>
              </a:ext>
            </a:extLst>
          </p:cNvPr>
          <p:cNvPicPr>
            <a:picLocks noChangeAspect="1"/>
          </p:cNvPicPr>
          <p:nvPr userDrawn="1"/>
        </p:nvPicPr>
        <p:blipFill rotWithShape="1">
          <a:blip r:embed="rId5"/>
          <a:srcRect t="17540" b="41986"/>
          <a:stretch/>
        </p:blipFill>
        <p:spPr>
          <a:xfrm>
            <a:off x="0" y="979949"/>
            <a:ext cx="12192000" cy="4612341"/>
          </a:xfrm>
          <a:prstGeom prst="rect">
            <a:avLst/>
          </a:prstGeom>
        </p:spPr>
      </p:pic>
      <p:sp>
        <p:nvSpPr>
          <p:cNvPr id="18" name="Rectangle 17">
            <a:extLst>
              <a:ext uri="{FF2B5EF4-FFF2-40B4-BE49-F238E27FC236}">
                <a16:creationId xmlns:a16="http://schemas.microsoft.com/office/drawing/2014/main" id="{D0FE1B26-8B02-1C4E-90AC-4663A4467421}"/>
              </a:ext>
            </a:extLst>
          </p:cNvPr>
          <p:cNvSpPr/>
          <p:nvPr userDrawn="1"/>
        </p:nvSpPr>
        <p:spPr>
          <a:xfrm>
            <a:off x="0" y="1614982"/>
            <a:ext cx="12192000" cy="3977307"/>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7CFAE-2D54-B14C-93BA-05695BD7EA7B}"/>
              </a:ext>
            </a:extLst>
          </p:cNvPr>
          <p:cNvSpPr>
            <a:spLocks noGrp="1"/>
          </p:cNvSpPr>
          <p:nvPr>
            <p:ph type="ctrTitle"/>
          </p:nvPr>
        </p:nvSpPr>
        <p:spPr>
          <a:xfrm>
            <a:off x="914399" y="1153972"/>
            <a:ext cx="9582411" cy="1418262"/>
          </a:xfrm>
          <a:prstGeom prst="rect">
            <a:avLst/>
          </a:prstGeom>
        </p:spPr>
        <p:txBody>
          <a:bodyPr vert="horz" anchor="b">
            <a:normAutofit/>
          </a:bodyPr>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6AEC3D-15C1-EF4E-BA0B-4BCF9CA6B8F6}"/>
              </a:ext>
            </a:extLst>
          </p:cNvPr>
          <p:cNvSpPr>
            <a:spLocks noGrp="1"/>
          </p:cNvSpPr>
          <p:nvPr>
            <p:ph type="subTitle" idx="1"/>
          </p:nvPr>
        </p:nvSpPr>
        <p:spPr>
          <a:xfrm>
            <a:off x="914400" y="2656625"/>
            <a:ext cx="9582410" cy="1519237"/>
          </a:xfrm>
          <a:prstGeom prst="rect">
            <a:avLst/>
          </a:prstGeo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9" name="Picture 18">
            <a:extLst>
              <a:ext uri="{FF2B5EF4-FFF2-40B4-BE49-F238E27FC236}">
                <a16:creationId xmlns:a16="http://schemas.microsoft.com/office/drawing/2014/main" id="{A490BBC2-F2AC-AE4F-B833-4B56262ABDA5}"/>
              </a:ext>
            </a:extLst>
          </p:cNvPr>
          <p:cNvPicPr>
            <a:picLocks noChangeAspect="1"/>
          </p:cNvPicPr>
          <p:nvPr userDrawn="1"/>
        </p:nvPicPr>
        <p:blipFill>
          <a:blip r:embed="rId6">
            <a:alphaModFix amt="50000"/>
          </a:blip>
          <a:srcRect/>
          <a:stretch/>
        </p:blipFill>
        <p:spPr>
          <a:xfrm>
            <a:off x="9322420" y="5809801"/>
            <a:ext cx="1955179" cy="548404"/>
          </a:xfrm>
          <a:prstGeom prst="rect">
            <a:avLst/>
          </a:prstGeom>
        </p:spPr>
      </p:pic>
      <p:pic>
        <p:nvPicPr>
          <p:cNvPr id="20" name="Picture 19">
            <a:extLst>
              <a:ext uri="{FF2B5EF4-FFF2-40B4-BE49-F238E27FC236}">
                <a16:creationId xmlns:a16="http://schemas.microsoft.com/office/drawing/2014/main" id="{192D5655-AF6E-4C22-A5B4-A1803D80C327}"/>
              </a:ext>
            </a:extLst>
          </p:cNvPr>
          <p:cNvPicPr>
            <a:picLocks noChangeAspect="1"/>
          </p:cNvPicPr>
          <p:nvPr userDrawn="1"/>
        </p:nvPicPr>
        <p:blipFill>
          <a:blip r:embed="rId7"/>
          <a:stretch>
            <a:fillRect/>
          </a:stretch>
        </p:blipFill>
        <p:spPr>
          <a:xfrm>
            <a:off x="1018566" y="404535"/>
            <a:ext cx="3165507" cy="194715"/>
          </a:xfrm>
          <a:prstGeom prst="rect">
            <a:avLst/>
          </a:prstGeom>
        </p:spPr>
      </p:pic>
      <p:sp>
        <p:nvSpPr>
          <p:cNvPr id="30" name="TextBox 29">
            <a:extLst>
              <a:ext uri="{FF2B5EF4-FFF2-40B4-BE49-F238E27FC236}">
                <a16:creationId xmlns:a16="http://schemas.microsoft.com/office/drawing/2014/main" id="{E68CD94B-187A-41D3-986A-C4FAB7316910}"/>
              </a:ext>
            </a:extLst>
          </p:cNvPr>
          <p:cNvSpPr txBox="1"/>
          <p:nvPr userDrawn="1"/>
        </p:nvSpPr>
        <p:spPr>
          <a:xfrm>
            <a:off x="3214525" y="5955022"/>
            <a:ext cx="772507" cy="261610"/>
          </a:xfrm>
          <a:prstGeom prst="rect">
            <a:avLst/>
          </a:prstGeom>
          <a:noFill/>
        </p:spPr>
        <p:txBody>
          <a:bodyPr wrap="square" rtlCol="0">
            <a:spAutoFit/>
          </a:bodyPr>
          <a:lstStyle/>
          <a:p>
            <a:pPr algn="l"/>
            <a:r>
              <a:rPr lang="en-US" sz="1100">
                <a:solidFill>
                  <a:schemeClr val="tx1">
                    <a:alpha val="50098"/>
                  </a:schemeClr>
                </a:solidFill>
                <a:latin typeface="+mj-lt"/>
              </a:rPr>
              <a:t>fcx.com</a:t>
            </a:r>
          </a:p>
        </p:txBody>
      </p:sp>
      <p:pic>
        <p:nvPicPr>
          <p:cNvPr id="31" name="Picture 30">
            <a:extLst>
              <a:ext uri="{FF2B5EF4-FFF2-40B4-BE49-F238E27FC236}">
                <a16:creationId xmlns:a16="http://schemas.microsoft.com/office/drawing/2014/main" id="{C632EBDD-797A-4375-B524-91F41253F014}"/>
              </a:ext>
            </a:extLst>
          </p:cNvPr>
          <p:cNvPicPr>
            <a:picLocks noChangeAspect="1"/>
          </p:cNvPicPr>
          <p:nvPr userDrawn="1"/>
        </p:nvPicPr>
        <p:blipFill>
          <a:blip r:embed="rId8">
            <a:alphaModFix amt="51000"/>
          </a:blip>
          <a:srcRect/>
          <a:stretch/>
        </p:blipFill>
        <p:spPr>
          <a:xfrm>
            <a:off x="1018566" y="5814812"/>
            <a:ext cx="541374" cy="543393"/>
          </a:xfrm>
          <a:prstGeom prst="rect">
            <a:avLst/>
          </a:prstGeom>
        </p:spPr>
      </p:pic>
      <p:pic>
        <p:nvPicPr>
          <p:cNvPr id="32" name="Picture 31">
            <a:extLst>
              <a:ext uri="{FF2B5EF4-FFF2-40B4-BE49-F238E27FC236}">
                <a16:creationId xmlns:a16="http://schemas.microsoft.com/office/drawing/2014/main" id="{B88CBF62-17A4-4AAB-BDEF-769F8467D83D}"/>
              </a:ext>
            </a:extLst>
          </p:cNvPr>
          <p:cNvPicPr>
            <a:picLocks noChangeAspect="1"/>
          </p:cNvPicPr>
          <p:nvPr userDrawn="1"/>
        </p:nvPicPr>
        <p:blipFill>
          <a:blip r:embed="rId9">
            <a:alphaModFix amt="50000"/>
          </a:blip>
          <a:srcRect/>
          <a:stretch/>
        </p:blipFill>
        <p:spPr>
          <a:xfrm>
            <a:off x="2031591" y="5823667"/>
            <a:ext cx="789851" cy="549988"/>
          </a:xfrm>
          <a:prstGeom prst="rect">
            <a:avLst/>
          </a:prstGeom>
        </p:spPr>
      </p:pic>
    </p:spTree>
    <p:extLst>
      <p:ext uri="{BB962C8B-B14F-4D97-AF65-F5344CB8AC3E}">
        <p14:creationId xmlns:p14="http://schemas.microsoft.com/office/powerpoint/2010/main" val="1871125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ppendix">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FEFE62-6F9D-41D0-9C17-AAA34EDAAEF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6FEFE62-6F9D-41D0-9C17-AAA34EDAAE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872925A-36CF-4822-B8B6-8516BC564653}"/>
              </a:ext>
            </a:extLst>
          </p:cNvPr>
          <p:cNvSpPr/>
          <p:nvPr userDrawn="1"/>
        </p:nvSpPr>
        <p:spPr>
          <a:xfrm>
            <a:off x="0" y="-68580"/>
            <a:ext cx="12192000" cy="1191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scene, laser, night&#10;&#10;Description automatically generated">
            <a:extLst>
              <a:ext uri="{FF2B5EF4-FFF2-40B4-BE49-F238E27FC236}">
                <a16:creationId xmlns:a16="http://schemas.microsoft.com/office/drawing/2014/main" id="{0A947E22-F769-445B-B326-137D87CB958D}"/>
              </a:ext>
            </a:extLst>
          </p:cNvPr>
          <p:cNvPicPr>
            <a:picLocks noChangeAspect="1"/>
          </p:cNvPicPr>
          <p:nvPr userDrawn="1"/>
        </p:nvPicPr>
        <p:blipFill rotWithShape="1">
          <a:blip r:embed="rId5"/>
          <a:srcRect t="17540" b="41986"/>
          <a:stretch/>
        </p:blipFill>
        <p:spPr>
          <a:xfrm>
            <a:off x="0" y="1122829"/>
            <a:ext cx="12192000" cy="4612341"/>
          </a:xfrm>
          <a:prstGeom prst="rect">
            <a:avLst/>
          </a:prstGeom>
        </p:spPr>
      </p:pic>
      <p:sp>
        <p:nvSpPr>
          <p:cNvPr id="18" name="Rectangle 17">
            <a:extLst>
              <a:ext uri="{FF2B5EF4-FFF2-40B4-BE49-F238E27FC236}">
                <a16:creationId xmlns:a16="http://schemas.microsoft.com/office/drawing/2014/main" id="{D0FE1B26-8B02-1C4E-90AC-4663A4467421}"/>
              </a:ext>
            </a:extLst>
          </p:cNvPr>
          <p:cNvSpPr/>
          <p:nvPr userDrawn="1"/>
        </p:nvSpPr>
        <p:spPr>
          <a:xfrm>
            <a:off x="0" y="1766170"/>
            <a:ext cx="12192000" cy="3969000"/>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7CFAE-2D54-B14C-93BA-05695BD7EA7B}"/>
              </a:ext>
            </a:extLst>
          </p:cNvPr>
          <p:cNvSpPr>
            <a:spLocks noGrp="1"/>
          </p:cNvSpPr>
          <p:nvPr>
            <p:ph type="ctrTitle"/>
          </p:nvPr>
        </p:nvSpPr>
        <p:spPr>
          <a:xfrm>
            <a:off x="914399" y="1296852"/>
            <a:ext cx="9582411" cy="1418262"/>
          </a:xfrm>
          <a:prstGeom prst="rect">
            <a:avLst/>
          </a:prstGeom>
        </p:spPr>
        <p:txBody>
          <a:bodyPr vert="horz" anchor="b">
            <a:normAutofit/>
          </a:bodyPr>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6AEC3D-15C1-EF4E-BA0B-4BCF9CA6B8F6}"/>
              </a:ext>
            </a:extLst>
          </p:cNvPr>
          <p:cNvSpPr>
            <a:spLocks noGrp="1"/>
          </p:cNvSpPr>
          <p:nvPr>
            <p:ph type="subTitle" idx="1"/>
          </p:nvPr>
        </p:nvSpPr>
        <p:spPr>
          <a:xfrm>
            <a:off x="914400" y="2799505"/>
            <a:ext cx="9582410" cy="1519237"/>
          </a:xfrm>
          <a:prstGeom prst="rect">
            <a:avLst/>
          </a:prstGeo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7AE88ECE-2157-4F99-AEB7-CD3A31B58C16}"/>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pic>
        <p:nvPicPr>
          <p:cNvPr id="11" name="Picture 10">
            <a:extLst>
              <a:ext uri="{FF2B5EF4-FFF2-40B4-BE49-F238E27FC236}">
                <a16:creationId xmlns:a16="http://schemas.microsoft.com/office/drawing/2014/main" id="{3AE45130-B2EC-4E49-85B7-FD6A366C3CC5}"/>
              </a:ext>
            </a:extLst>
          </p:cNvPr>
          <p:cNvPicPr>
            <a:picLocks noChangeAspect="1"/>
          </p:cNvPicPr>
          <p:nvPr userDrawn="1"/>
        </p:nvPicPr>
        <p:blipFill>
          <a:blip r:embed="rId6"/>
          <a:stretch>
            <a:fillRect/>
          </a:stretch>
        </p:blipFill>
        <p:spPr>
          <a:xfrm>
            <a:off x="1018566" y="404535"/>
            <a:ext cx="3165507" cy="194715"/>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D03C108B-FFB4-4DD7-95C1-A9FCAEB5426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22419" y="4788060"/>
            <a:ext cx="2001980" cy="561959"/>
          </a:xfrm>
          <a:prstGeom prst="rect">
            <a:avLst/>
          </a:prstGeom>
        </p:spPr>
      </p:pic>
    </p:spTree>
    <p:extLst>
      <p:ext uri="{BB962C8B-B14F-4D97-AF65-F5344CB8AC3E}">
        <p14:creationId xmlns:p14="http://schemas.microsoft.com/office/powerpoint/2010/main" val="3576592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sunrise_half">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29B6C09-2ADD-4EBE-A678-20BBF58A64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29B6C09-2ADD-4EBE-A678-20BBF58A64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descr="A picture containing outdoor, scene, laser, night&#10;&#10;Description automatically generated">
            <a:extLst>
              <a:ext uri="{FF2B5EF4-FFF2-40B4-BE49-F238E27FC236}">
                <a16:creationId xmlns:a16="http://schemas.microsoft.com/office/drawing/2014/main" id="{0A947E22-F769-445B-B326-137D87CB958D}"/>
              </a:ext>
            </a:extLst>
          </p:cNvPr>
          <p:cNvPicPr>
            <a:picLocks noChangeAspect="1"/>
          </p:cNvPicPr>
          <p:nvPr userDrawn="1"/>
        </p:nvPicPr>
        <p:blipFill rotWithShape="1">
          <a:blip r:embed="rId5"/>
          <a:srcRect l="30328" t="4184" r="28959" b="38022"/>
          <a:stretch/>
        </p:blipFill>
        <p:spPr>
          <a:xfrm>
            <a:off x="3175" y="282102"/>
            <a:ext cx="4963615" cy="6597146"/>
          </a:xfrm>
          <a:prstGeom prst="rect">
            <a:avLst/>
          </a:prstGeom>
        </p:spPr>
      </p:pic>
      <p:sp>
        <p:nvSpPr>
          <p:cNvPr id="6" name="Content Placeholder 5">
            <a:extLst>
              <a:ext uri="{FF2B5EF4-FFF2-40B4-BE49-F238E27FC236}">
                <a16:creationId xmlns:a16="http://schemas.microsoft.com/office/drawing/2014/main" id="{C7D34AEA-C535-3C48-B0FB-9E5740413B71}"/>
              </a:ext>
            </a:extLst>
          </p:cNvPr>
          <p:cNvSpPr>
            <a:spLocks noGrp="1"/>
          </p:cNvSpPr>
          <p:nvPr>
            <p:ph sz="quarter" idx="4"/>
          </p:nvPr>
        </p:nvSpPr>
        <p:spPr>
          <a:xfrm>
            <a:off x="5478199" y="1520375"/>
            <a:ext cx="6115382" cy="4600808"/>
          </a:xfrm>
          <a:prstGeom prst="rect">
            <a:avLst/>
          </a:prstGeom>
        </p:spPr>
        <p:txBody>
          <a:bodyPr>
            <a:normAutofit/>
          </a:bodyPr>
          <a:lstStyle>
            <a:lvl1pPr>
              <a:defRPr sz="2400"/>
            </a:lvl1pPr>
            <a:lvl2pPr>
              <a:buClr>
                <a:srgbClr val="BB5D00"/>
              </a:buClr>
              <a:defRPr sz="2400"/>
            </a:lvl2pPr>
            <a:lvl3pPr>
              <a:buClr>
                <a:srgbClr val="BB5D00"/>
              </a:buClr>
              <a:defRPr sz="2400"/>
            </a:lvl3pPr>
            <a:lvl4pPr>
              <a:buClr>
                <a:srgbClr val="BB5D00"/>
              </a:buClr>
              <a:defRPr sz="2400"/>
            </a:lvl4pPr>
            <a:lvl5pPr>
              <a:buClr>
                <a:srgbClr val="BB5D00"/>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CAB2F89-4691-4891-AE92-FF16A9F3239E}"/>
              </a:ext>
            </a:extLst>
          </p:cNvPr>
          <p:cNvSpPr/>
          <p:nvPr userDrawn="1"/>
        </p:nvSpPr>
        <p:spPr>
          <a:xfrm>
            <a:off x="3175" y="365124"/>
            <a:ext cx="4963615" cy="6504395"/>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76EB5DE-1B46-A043-B204-C82404B578C6}"/>
              </a:ext>
            </a:extLst>
          </p:cNvPr>
          <p:cNvSpPr>
            <a:spLocks noGrp="1"/>
          </p:cNvSpPr>
          <p:nvPr>
            <p:ph type="body" idx="1"/>
          </p:nvPr>
        </p:nvSpPr>
        <p:spPr>
          <a:xfrm>
            <a:off x="532563" y="551714"/>
            <a:ext cx="4043398" cy="823912"/>
          </a:xfrm>
          <a:prstGeom prst="rect">
            <a:avLst/>
          </a:prstGeom>
        </p:spPr>
        <p:txBody>
          <a:bodyPr anchor="b">
            <a:noAutofit/>
          </a:bodyPr>
          <a:lstStyle>
            <a:lvl1pPr marL="0" indent="0">
              <a:buNone/>
              <a:defRPr sz="2800" b="1">
                <a:solidFill>
                  <a:srgbClr val="F9D09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59AD69-97F6-CB49-B176-B27428523602}"/>
              </a:ext>
            </a:extLst>
          </p:cNvPr>
          <p:cNvSpPr>
            <a:spLocks noGrp="1"/>
          </p:cNvSpPr>
          <p:nvPr>
            <p:ph sz="half" idx="2"/>
          </p:nvPr>
        </p:nvSpPr>
        <p:spPr>
          <a:xfrm>
            <a:off x="532563" y="1638067"/>
            <a:ext cx="4043398" cy="3895958"/>
          </a:xfrm>
          <a:prstGeom prst="rect">
            <a:avLst/>
          </a:prstGeom>
        </p:spPr>
        <p:txBody>
          <a:bodyPr>
            <a:normAutofit/>
          </a:bodyPr>
          <a:lstStyle>
            <a:lvl1pPr>
              <a:defRPr sz="2400">
                <a:solidFill>
                  <a:schemeClr val="bg2"/>
                </a:solidFill>
              </a:defRPr>
            </a:lvl1pPr>
            <a:lvl2pPr>
              <a:buClr>
                <a:srgbClr val="F9D091"/>
              </a:buClr>
              <a:defRPr sz="2400">
                <a:solidFill>
                  <a:schemeClr val="bg2"/>
                </a:solidFill>
              </a:defRPr>
            </a:lvl2pPr>
            <a:lvl3pPr>
              <a:buClr>
                <a:srgbClr val="F9D091"/>
              </a:buClr>
              <a:defRPr sz="2400">
                <a:solidFill>
                  <a:schemeClr val="bg2"/>
                </a:solidFill>
              </a:defRPr>
            </a:lvl3pPr>
            <a:lvl4pPr>
              <a:buClr>
                <a:srgbClr val="F9D091"/>
              </a:buClr>
              <a:defRPr sz="2400">
                <a:solidFill>
                  <a:schemeClr val="bg2"/>
                </a:solidFill>
              </a:defRPr>
            </a:lvl4pPr>
            <a:lvl5pPr>
              <a:buClr>
                <a:srgbClr val="F9D091"/>
              </a:buCl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5B29E4FB-47CE-48E7-8CA5-76A1ECFB2C04}"/>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2" name="Rectangle 1">
            <a:extLst>
              <a:ext uri="{FF2B5EF4-FFF2-40B4-BE49-F238E27FC236}">
                <a16:creationId xmlns:a16="http://schemas.microsoft.com/office/drawing/2014/main" id="{FE7AB80D-2A25-495D-9619-ACFD0CE0A7F5}"/>
              </a:ext>
            </a:extLst>
          </p:cNvPr>
          <p:cNvSpPr/>
          <p:nvPr userDrawn="1"/>
        </p:nvSpPr>
        <p:spPr>
          <a:xfrm>
            <a:off x="10511161" y="435006"/>
            <a:ext cx="1482571" cy="541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2C02780-AEF0-4D05-A8AA-59842C02C51C}"/>
              </a:ext>
            </a:extLst>
          </p:cNvPr>
          <p:cNvPicPr>
            <a:picLocks noChangeAspect="1"/>
          </p:cNvPicPr>
          <p:nvPr userDrawn="1"/>
        </p:nvPicPr>
        <p:blipFill>
          <a:blip r:embed="rId6"/>
          <a:stretch>
            <a:fillRect/>
          </a:stretch>
        </p:blipFill>
        <p:spPr>
          <a:xfrm>
            <a:off x="1457395" y="5767224"/>
            <a:ext cx="1955179" cy="546653"/>
          </a:xfrm>
          <a:prstGeom prst="rect">
            <a:avLst/>
          </a:prstGeom>
        </p:spPr>
      </p:pic>
      <p:sp>
        <p:nvSpPr>
          <p:cNvPr id="18" name="Title Placeholder 1">
            <a:extLst>
              <a:ext uri="{FF2B5EF4-FFF2-40B4-BE49-F238E27FC236}">
                <a16:creationId xmlns:a16="http://schemas.microsoft.com/office/drawing/2014/main" id="{691B6843-F871-4953-B2D4-6A992E87D457}"/>
              </a:ext>
            </a:extLst>
          </p:cNvPr>
          <p:cNvSpPr>
            <a:spLocks noGrp="1"/>
          </p:cNvSpPr>
          <p:nvPr>
            <p:ph type="title"/>
          </p:nvPr>
        </p:nvSpPr>
        <p:spPr>
          <a:xfrm>
            <a:off x="5478199" y="365125"/>
            <a:ext cx="6115382"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2576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box_bi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29B6C09-2ADD-4EBE-A678-20BBF58A64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29B6C09-2ADD-4EBE-A678-20BBF58A64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D6C19CC8-16B0-4C12-96AE-1D14592ADA9A}"/>
              </a:ext>
            </a:extLst>
          </p:cNvPr>
          <p:cNvSpPr/>
          <p:nvPr userDrawn="1"/>
        </p:nvSpPr>
        <p:spPr>
          <a:xfrm>
            <a:off x="0" y="289273"/>
            <a:ext cx="5078048" cy="6568727"/>
          </a:xfrm>
          <a:prstGeom prst="rect">
            <a:avLst/>
          </a:prstGeom>
          <a:solidFill>
            <a:srgbClr val="FBE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7D34AEA-C535-3C48-B0FB-9E5740413B71}"/>
              </a:ext>
            </a:extLst>
          </p:cNvPr>
          <p:cNvSpPr>
            <a:spLocks noGrp="1"/>
          </p:cNvSpPr>
          <p:nvPr>
            <p:ph sz="quarter" idx="4"/>
          </p:nvPr>
        </p:nvSpPr>
        <p:spPr>
          <a:xfrm>
            <a:off x="5423697" y="1520373"/>
            <a:ext cx="6169884" cy="4600808"/>
          </a:xfrm>
          <a:prstGeom prst="rect">
            <a:avLst/>
          </a:prstGeom>
        </p:spPr>
        <p:txBody>
          <a:bodyPr>
            <a:normAutofit/>
          </a:bodyPr>
          <a:lstStyle>
            <a:lvl1pPr>
              <a:defRPr sz="2400"/>
            </a:lvl1pPr>
            <a:lvl2pPr>
              <a:buClr>
                <a:srgbClr val="BB5D00"/>
              </a:buClr>
              <a:defRPr sz="2400"/>
            </a:lvl2pPr>
            <a:lvl3pPr>
              <a:buClr>
                <a:srgbClr val="BB5D00"/>
              </a:buClr>
              <a:defRPr sz="2400"/>
            </a:lvl3pPr>
            <a:lvl4pPr>
              <a:buClr>
                <a:srgbClr val="BB5D00"/>
              </a:buClr>
              <a:defRPr sz="2400"/>
            </a:lvl4pPr>
            <a:lvl5pPr>
              <a:buClr>
                <a:srgbClr val="BB5D00"/>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276EB5DE-1B46-A043-B204-C82404B578C6}"/>
              </a:ext>
            </a:extLst>
          </p:cNvPr>
          <p:cNvSpPr>
            <a:spLocks noGrp="1"/>
          </p:cNvSpPr>
          <p:nvPr>
            <p:ph type="body" idx="1"/>
          </p:nvPr>
        </p:nvSpPr>
        <p:spPr>
          <a:xfrm>
            <a:off x="532563" y="551714"/>
            <a:ext cx="4043398" cy="823912"/>
          </a:xfrm>
          <a:prstGeom prst="rect">
            <a:avLst/>
          </a:prstGeo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59AD69-97F6-CB49-B176-B27428523602}"/>
              </a:ext>
            </a:extLst>
          </p:cNvPr>
          <p:cNvSpPr>
            <a:spLocks noGrp="1"/>
          </p:cNvSpPr>
          <p:nvPr>
            <p:ph sz="half" idx="2"/>
          </p:nvPr>
        </p:nvSpPr>
        <p:spPr>
          <a:xfrm>
            <a:off x="532563" y="1638067"/>
            <a:ext cx="4043398" cy="3895958"/>
          </a:xfrm>
          <a:prstGeom prst="rect">
            <a:avLst/>
          </a:prstGeom>
        </p:spPr>
        <p:txBody>
          <a:bodyPr>
            <a:normAutofit/>
          </a:bodyPr>
          <a:lstStyle>
            <a:lvl1pPr>
              <a:defRPr sz="2400">
                <a:solidFill>
                  <a:schemeClr val="tx1"/>
                </a:solidFill>
              </a:defRPr>
            </a:lvl1pPr>
            <a:lvl2pPr>
              <a:buClr>
                <a:srgbClr val="F9D091"/>
              </a:buClr>
              <a:defRPr sz="2400">
                <a:solidFill>
                  <a:schemeClr val="tx1"/>
                </a:solidFill>
              </a:defRPr>
            </a:lvl2pPr>
            <a:lvl3pPr>
              <a:buClr>
                <a:srgbClr val="F9D091"/>
              </a:buClr>
              <a:defRPr sz="2400">
                <a:solidFill>
                  <a:schemeClr val="tx1"/>
                </a:solidFill>
              </a:defRPr>
            </a:lvl3pPr>
            <a:lvl4pPr>
              <a:buClr>
                <a:srgbClr val="F9D091"/>
              </a:buClr>
              <a:defRPr sz="2400">
                <a:solidFill>
                  <a:schemeClr val="tx1"/>
                </a:solidFill>
              </a:defRPr>
            </a:lvl4pPr>
            <a:lvl5pPr>
              <a:buClr>
                <a:srgbClr val="F9D091"/>
              </a:buClr>
              <a:defRPr sz="2400">
                <a:solidFill>
                  <a:schemeClr val="tx1"/>
                </a:solidFill>
              </a:defRPr>
            </a:lvl5pPr>
          </a:lstStyle>
          <a:p>
            <a:pPr lvl="0"/>
            <a:r>
              <a:rPr lang="en-US"/>
              <a:t>Click to edit Master text styles</a:t>
            </a:r>
          </a:p>
        </p:txBody>
      </p:sp>
      <p:sp>
        <p:nvSpPr>
          <p:cNvPr id="20" name="Slide Number Placeholder 5">
            <a:extLst>
              <a:ext uri="{FF2B5EF4-FFF2-40B4-BE49-F238E27FC236}">
                <a16:creationId xmlns:a16="http://schemas.microsoft.com/office/drawing/2014/main" id="{5B29E4FB-47CE-48E7-8CA5-76A1ECFB2C04}"/>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2" name="Rectangle 1">
            <a:extLst>
              <a:ext uri="{FF2B5EF4-FFF2-40B4-BE49-F238E27FC236}">
                <a16:creationId xmlns:a16="http://schemas.microsoft.com/office/drawing/2014/main" id="{FE7AB80D-2A25-495D-9619-ACFD0CE0A7F5}"/>
              </a:ext>
            </a:extLst>
          </p:cNvPr>
          <p:cNvSpPr/>
          <p:nvPr userDrawn="1"/>
        </p:nvSpPr>
        <p:spPr>
          <a:xfrm>
            <a:off x="10511161" y="435006"/>
            <a:ext cx="1482571" cy="541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C62953E-13C3-4883-B142-1B0D7D85FFAB}"/>
              </a:ext>
            </a:extLst>
          </p:cNvPr>
          <p:cNvPicPr>
            <a:picLocks noChangeAspect="1"/>
          </p:cNvPicPr>
          <p:nvPr userDrawn="1"/>
        </p:nvPicPr>
        <p:blipFill>
          <a:blip r:embed="rId5"/>
          <a:srcRect/>
          <a:stretch/>
        </p:blipFill>
        <p:spPr>
          <a:xfrm>
            <a:off x="1535248" y="5887629"/>
            <a:ext cx="2038027" cy="571642"/>
          </a:xfrm>
          <a:prstGeom prst="rect">
            <a:avLst/>
          </a:prstGeom>
        </p:spPr>
      </p:pic>
      <p:sp>
        <p:nvSpPr>
          <p:cNvPr id="13" name="Title Placeholder 1">
            <a:extLst>
              <a:ext uri="{FF2B5EF4-FFF2-40B4-BE49-F238E27FC236}">
                <a16:creationId xmlns:a16="http://schemas.microsoft.com/office/drawing/2014/main" id="{CAE08AE2-BC20-4DDF-B8A6-5CA0B89ECBD2}"/>
              </a:ext>
            </a:extLst>
          </p:cNvPr>
          <p:cNvSpPr>
            <a:spLocks noGrp="1"/>
          </p:cNvSpPr>
          <p:nvPr>
            <p:ph type="title"/>
          </p:nvPr>
        </p:nvSpPr>
        <p:spPr>
          <a:xfrm>
            <a:off x="5423697" y="365125"/>
            <a:ext cx="6169884"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6017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_pic_slender">
    <p:spTree>
      <p:nvGrpSpPr>
        <p:cNvPr id="1" name=""/>
        <p:cNvGrpSpPr/>
        <p:nvPr/>
      </p:nvGrpSpPr>
      <p:grpSpPr>
        <a:xfrm>
          <a:off x="0" y="0"/>
          <a:ext cx="0" cy="0"/>
          <a:chOff x="0" y="0"/>
          <a:chExt cx="0" cy="0"/>
        </a:xfrm>
      </p:grpSpPr>
      <p:pic>
        <p:nvPicPr>
          <p:cNvPr id="14" name="Picture 13" descr="A picture containing outdoor, scene, laser, night&#10;&#10;Description automatically generated">
            <a:extLst>
              <a:ext uri="{FF2B5EF4-FFF2-40B4-BE49-F238E27FC236}">
                <a16:creationId xmlns:a16="http://schemas.microsoft.com/office/drawing/2014/main" id="{DD3C75D1-6A9D-4E2F-B9CD-2D516781BE18}"/>
              </a:ext>
            </a:extLst>
          </p:cNvPr>
          <p:cNvPicPr>
            <a:picLocks noChangeAspect="1"/>
          </p:cNvPicPr>
          <p:nvPr userDrawn="1"/>
        </p:nvPicPr>
        <p:blipFill rotWithShape="1">
          <a:blip r:embed="rId2"/>
          <a:srcRect l="38742" t="19500" r="39564" b="19756"/>
          <a:stretch/>
        </p:blipFill>
        <p:spPr>
          <a:xfrm>
            <a:off x="9547165" y="-64331"/>
            <a:ext cx="2644835" cy="6922331"/>
          </a:xfrm>
          <a:prstGeom prst="rect">
            <a:avLst/>
          </a:prstGeom>
        </p:spPr>
      </p:pic>
      <p:sp>
        <p:nvSpPr>
          <p:cNvPr id="17" name="Rectangle 16">
            <a:extLst>
              <a:ext uri="{FF2B5EF4-FFF2-40B4-BE49-F238E27FC236}">
                <a16:creationId xmlns:a16="http://schemas.microsoft.com/office/drawing/2014/main" id="{F25735FC-20B1-4FF5-A6C8-6A29ECD8F896}"/>
              </a:ext>
            </a:extLst>
          </p:cNvPr>
          <p:cNvSpPr/>
          <p:nvPr userDrawn="1"/>
        </p:nvSpPr>
        <p:spPr>
          <a:xfrm>
            <a:off x="9753599" y="223736"/>
            <a:ext cx="2228194" cy="6185703"/>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4">
            <a:extLst>
              <a:ext uri="{FF2B5EF4-FFF2-40B4-BE49-F238E27FC236}">
                <a16:creationId xmlns:a16="http://schemas.microsoft.com/office/drawing/2014/main" id="{9C491C27-2F53-EE42-B78B-37814FC58266}"/>
              </a:ext>
            </a:extLst>
          </p:cNvPr>
          <p:cNvSpPr>
            <a:spLocks noGrp="1"/>
          </p:cNvSpPr>
          <p:nvPr>
            <p:ph type="body" sz="quarter" idx="3"/>
          </p:nvPr>
        </p:nvSpPr>
        <p:spPr>
          <a:xfrm>
            <a:off x="781484" y="1171143"/>
            <a:ext cx="8400616" cy="642338"/>
          </a:xfrm>
          <a:prstGeom prst="rect">
            <a:avLst/>
          </a:prstGeom>
        </p:spPr>
        <p:txBody>
          <a:bodyPr anchor="b"/>
          <a:lstStyle>
            <a:lvl1pPr marL="0" indent="0">
              <a:buNone/>
              <a:defRPr sz="2400" b="1">
                <a:solidFill>
                  <a:srgbClr val="BB5D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D34AEA-C535-3C48-B0FB-9E5740413B71}"/>
              </a:ext>
            </a:extLst>
          </p:cNvPr>
          <p:cNvSpPr>
            <a:spLocks noGrp="1"/>
          </p:cNvSpPr>
          <p:nvPr>
            <p:ph sz="quarter" idx="4"/>
          </p:nvPr>
        </p:nvSpPr>
        <p:spPr>
          <a:xfrm>
            <a:off x="781484" y="2091784"/>
            <a:ext cx="8400616" cy="3794665"/>
          </a:xfrm>
          <a:prstGeom prst="rect">
            <a:avLst/>
          </a:prstGeom>
        </p:spPr>
        <p:txBody>
          <a:bodyPr/>
          <a:lstStyle>
            <a:lvl1pPr>
              <a:defRPr sz="2200"/>
            </a:lvl1pPr>
            <a:lvl2pPr>
              <a:buClr>
                <a:srgbClr val="BB5D00"/>
              </a:buClr>
              <a:defRPr sz="1800"/>
            </a:lvl2pPr>
            <a:lvl3pPr>
              <a:buClr>
                <a:srgbClr val="BB5D00"/>
              </a:buClr>
              <a:defRPr sz="1800"/>
            </a:lvl3pPr>
            <a:lvl4pPr>
              <a:buClr>
                <a:srgbClr val="BB5D00"/>
              </a:buClr>
              <a:defRPr sz="1800"/>
            </a:lvl4pPr>
            <a:lvl5pPr>
              <a:buClr>
                <a:srgbClr val="BB5D00"/>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276EB5DE-1B46-A043-B204-C82404B578C6}"/>
              </a:ext>
            </a:extLst>
          </p:cNvPr>
          <p:cNvSpPr>
            <a:spLocks noGrp="1"/>
          </p:cNvSpPr>
          <p:nvPr>
            <p:ph type="body" idx="1"/>
          </p:nvPr>
        </p:nvSpPr>
        <p:spPr>
          <a:xfrm>
            <a:off x="9753599" y="551713"/>
            <a:ext cx="2228194" cy="5488838"/>
          </a:xfrm>
          <a:prstGeom prst="rect">
            <a:avLst/>
          </a:prstGeom>
        </p:spPr>
        <p:txBody>
          <a:bodyPr anchor="ctr">
            <a:normAutofit/>
          </a:bodyPr>
          <a:lstStyle>
            <a:lvl1pPr marL="0" indent="0" algn="ctr">
              <a:buNone/>
              <a:defRPr sz="2400" b="1">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20" name="Picture 19">
            <a:extLst>
              <a:ext uri="{FF2B5EF4-FFF2-40B4-BE49-F238E27FC236}">
                <a16:creationId xmlns:a16="http://schemas.microsoft.com/office/drawing/2014/main" id="{F6986FB5-DD5E-4074-9769-A8D6B09AD7CA}"/>
              </a:ext>
            </a:extLst>
          </p:cNvPr>
          <p:cNvPicPr>
            <a:picLocks noChangeAspect="1"/>
          </p:cNvPicPr>
          <p:nvPr userDrawn="1"/>
        </p:nvPicPr>
        <p:blipFill>
          <a:blip r:embed="rId3"/>
          <a:srcRect/>
          <a:stretch/>
        </p:blipFill>
        <p:spPr>
          <a:xfrm>
            <a:off x="781484" y="6222125"/>
            <a:ext cx="1260675" cy="353604"/>
          </a:xfrm>
          <a:prstGeom prst="rect">
            <a:avLst/>
          </a:prstGeom>
        </p:spPr>
      </p:pic>
      <p:sp>
        <p:nvSpPr>
          <p:cNvPr id="15" name="Slide Number Placeholder 5">
            <a:extLst>
              <a:ext uri="{FF2B5EF4-FFF2-40B4-BE49-F238E27FC236}">
                <a16:creationId xmlns:a16="http://schemas.microsoft.com/office/drawing/2014/main" id="{6DCD16FA-2800-41F5-92BA-FAA1E10A0ECE}"/>
              </a:ext>
            </a:extLst>
          </p:cNvPr>
          <p:cNvSpPr>
            <a:spLocks noGrp="1"/>
          </p:cNvSpPr>
          <p:nvPr>
            <p:ph type="sldNum" sz="quarter" idx="12"/>
          </p:nvPr>
        </p:nvSpPr>
        <p:spPr>
          <a:xfrm>
            <a:off x="11593581" y="6498635"/>
            <a:ext cx="598419" cy="35936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9" name="Title Placeholder 1">
            <a:extLst>
              <a:ext uri="{FF2B5EF4-FFF2-40B4-BE49-F238E27FC236}">
                <a16:creationId xmlns:a16="http://schemas.microsoft.com/office/drawing/2014/main" id="{51DAC7DB-A6D8-48E4-9118-9C23FE0E3753}"/>
              </a:ext>
            </a:extLst>
          </p:cNvPr>
          <p:cNvSpPr>
            <a:spLocks noGrp="1"/>
          </p:cNvSpPr>
          <p:nvPr>
            <p:ph type="title"/>
          </p:nvPr>
        </p:nvSpPr>
        <p:spPr>
          <a:xfrm>
            <a:off x="782785" y="365125"/>
            <a:ext cx="8399316"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49427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_sunrise_half">
    <p:spTree>
      <p:nvGrpSpPr>
        <p:cNvPr id="1" name=""/>
        <p:cNvGrpSpPr/>
        <p:nvPr/>
      </p:nvGrpSpPr>
      <p:grpSpPr>
        <a:xfrm>
          <a:off x="0" y="0"/>
          <a:ext cx="0" cy="0"/>
          <a:chOff x="0" y="0"/>
          <a:chExt cx="0" cy="0"/>
        </a:xfrm>
      </p:grpSpPr>
      <p:pic>
        <p:nvPicPr>
          <p:cNvPr id="14" name="Picture 13" descr="A picture containing outdoor, scene, laser, night&#10;&#10;Description automatically generated">
            <a:extLst>
              <a:ext uri="{FF2B5EF4-FFF2-40B4-BE49-F238E27FC236}">
                <a16:creationId xmlns:a16="http://schemas.microsoft.com/office/drawing/2014/main" id="{358B3F54-F70F-412F-9EF9-47189A04202F}"/>
              </a:ext>
            </a:extLst>
          </p:cNvPr>
          <p:cNvPicPr>
            <a:picLocks noChangeAspect="1"/>
          </p:cNvPicPr>
          <p:nvPr userDrawn="1"/>
        </p:nvPicPr>
        <p:blipFill rotWithShape="1">
          <a:blip r:embed="rId2"/>
          <a:srcRect l="35129" t="12656" r="35129" b="34628"/>
          <a:stretch/>
        </p:blipFill>
        <p:spPr>
          <a:xfrm>
            <a:off x="8565930" y="1132608"/>
            <a:ext cx="3626069" cy="5725391"/>
          </a:xfrm>
          <a:prstGeom prst="rect">
            <a:avLst/>
          </a:prstGeom>
        </p:spPr>
      </p:pic>
      <p:sp>
        <p:nvSpPr>
          <p:cNvPr id="15" name="Rectangle 14">
            <a:extLst>
              <a:ext uri="{FF2B5EF4-FFF2-40B4-BE49-F238E27FC236}">
                <a16:creationId xmlns:a16="http://schemas.microsoft.com/office/drawing/2014/main" id="{9CAB2F89-4691-4891-AE92-FF16A9F3239E}"/>
              </a:ext>
            </a:extLst>
          </p:cNvPr>
          <p:cNvSpPr/>
          <p:nvPr userDrawn="1"/>
        </p:nvSpPr>
        <p:spPr>
          <a:xfrm>
            <a:off x="8565929" y="1587678"/>
            <a:ext cx="3626069" cy="5281842"/>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159AD69-97F6-CB49-B176-B27428523602}"/>
              </a:ext>
            </a:extLst>
          </p:cNvPr>
          <p:cNvSpPr>
            <a:spLocks noGrp="1"/>
          </p:cNvSpPr>
          <p:nvPr>
            <p:ph sz="half" idx="2"/>
          </p:nvPr>
        </p:nvSpPr>
        <p:spPr>
          <a:xfrm>
            <a:off x="8765627" y="1638067"/>
            <a:ext cx="3331779" cy="4402484"/>
          </a:xfrm>
          <a:prstGeom prst="rect">
            <a:avLst/>
          </a:prstGeom>
        </p:spPr>
        <p:txBody>
          <a:bodyPr>
            <a:normAutofit/>
          </a:bodyPr>
          <a:lstStyle>
            <a:lvl1pPr>
              <a:defRPr sz="2400">
                <a:solidFill>
                  <a:schemeClr val="bg2"/>
                </a:solidFill>
              </a:defRPr>
            </a:lvl1pPr>
            <a:lvl2pPr>
              <a:buClr>
                <a:srgbClr val="F9D091"/>
              </a:buClr>
              <a:defRPr sz="2400">
                <a:solidFill>
                  <a:schemeClr val="bg2"/>
                </a:solidFill>
              </a:defRPr>
            </a:lvl2pPr>
            <a:lvl3pPr>
              <a:buClr>
                <a:srgbClr val="F9D091"/>
              </a:buClr>
              <a:defRPr sz="2400">
                <a:solidFill>
                  <a:schemeClr val="bg2"/>
                </a:solidFill>
              </a:defRPr>
            </a:lvl3pPr>
            <a:lvl4pPr>
              <a:buClr>
                <a:srgbClr val="F9D091"/>
              </a:buClr>
              <a:defRPr sz="1800">
                <a:solidFill>
                  <a:schemeClr val="bg2"/>
                </a:solidFill>
              </a:defRPr>
            </a:lvl4pPr>
            <a:lvl5pPr>
              <a:buClr>
                <a:srgbClr val="F9D091"/>
              </a:buClr>
              <a:defRPr sz="18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7" name="Slide Number Placeholder 5">
            <a:extLst>
              <a:ext uri="{FF2B5EF4-FFF2-40B4-BE49-F238E27FC236}">
                <a16:creationId xmlns:a16="http://schemas.microsoft.com/office/drawing/2014/main" id="{5BCE59E9-EDBA-4CD9-99E2-B626CF63BC92}"/>
              </a:ext>
            </a:extLst>
          </p:cNvPr>
          <p:cNvSpPr>
            <a:spLocks noGrp="1"/>
          </p:cNvSpPr>
          <p:nvPr>
            <p:ph type="sldNum" sz="quarter" idx="12"/>
          </p:nvPr>
        </p:nvSpPr>
        <p:spPr>
          <a:xfrm>
            <a:off x="11593581" y="6498635"/>
            <a:ext cx="598418" cy="35936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8" name="Content Placeholder 5">
            <a:extLst>
              <a:ext uri="{FF2B5EF4-FFF2-40B4-BE49-F238E27FC236}">
                <a16:creationId xmlns:a16="http://schemas.microsoft.com/office/drawing/2014/main" id="{CAC46AAA-61D9-43D7-BE9C-4465C1486DA7}"/>
              </a:ext>
            </a:extLst>
          </p:cNvPr>
          <p:cNvSpPr>
            <a:spLocks noGrp="1"/>
          </p:cNvSpPr>
          <p:nvPr>
            <p:ph sz="quarter" idx="4"/>
          </p:nvPr>
        </p:nvSpPr>
        <p:spPr>
          <a:xfrm>
            <a:off x="785012" y="1519698"/>
            <a:ext cx="7415971" cy="4385058"/>
          </a:xfrm>
          <a:prstGeom prst="rect">
            <a:avLst/>
          </a:prstGeom>
        </p:spPr>
        <p:txBody>
          <a:bodyPr>
            <a:normAutofit/>
          </a:bodyPr>
          <a:lstStyle>
            <a:lvl1pPr>
              <a:defRPr sz="2400"/>
            </a:lvl1pPr>
            <a:lvl2pPr>
              <a:buClr>
                <a:srgbClr val="BB5D00"/>
              </a:buClr>
              <a:defRPr sz="2400"/>
            </a:lvl2pPr>
            <a:lvl3pPr>
              <a:buClr>
                <a:srgbClr val="BB5D00"/>
              </a:buClr>
              <a:defRPr sz="2400"/>
            </a:lvl3pPr>
            <a:lvl4pPr>
              <a:buClr>
                <a:srgbClr val="BB5D00"/>
              </a:buClr>
              <a:defRPr sz="2400"/>
            </a:lvl4pPr>
            <a:lvl5pPr>
              <a:buClr>
                <a:srgbClr val="BB5D00"/>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741339A0-74C3-49FB-BC2E-62C3FCDEB1BB}"/>
              </a:ext>
            </a:extLst>
          </p:cNvPr>
          <p:cNvSpPr>
            <a:spLocks noGrp="1"/>
          </p:cNvSpPr>
          <p:nvPr>
            <p:ph type="title"/>
          </p:nvPr>
        </p:nvSpPr>
        <p:spPr>
          <a:xfrm>
            <a:off x="782784" y="365125"/>
            <a:ext cx="971896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63632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right_solidbox">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715A267-87E3-4219-919B-9CF1B917550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D715A267-87E3-4219-919B-9CF1B91755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A2312A61-1303-49EA-9464-965C3A9683F2}"/>
              </a:ext>
            </a:extLst>
          </p:cNvPr>
          <p:cNvSpPr/>
          <p:nvPr userDrawn="1"/>
        </p:nvSpPr>
        <p:spPr>
          <a:xfrm>
            <a:off x="8483600" y="1138237"/>
            <a:ext cx="3708400" cy="5719763"/>
          </a:xfrm>
          <a:prstGeom prst="rect">
            <a:avLst/>
          </a:prstGeom>
          <a:solidFill>
            <a:srgbClr val="FBE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9159AD69-97F6-CB49-B176-B27428523602}"/>
              </a:ext>
            </a:extLst>
          </p:cNvPr>
          <p:cNvSpPr>
            <a:spLocks noGrp="1"/>
          </p:cNvSpPr>
          <p:nvPr>
            <p:ph sz="half" idx="2"/>
          </p:nvPr>
        </p:nvSpPr>
        <p:spPr>
          <a:xfrm>
            <a:off x="8737600" y="1646780"/>
            <a:ext cx="3196239" cy="4402484"/>
          </a:xfrm>
          <a:prstGeom prst="rect">
            <a:avLst/>
          </a:prstGeom>
        </p:spPr>
        <p:txBody>
          <a:bodyPr>
            <a:normAutofit/>
          </a:bodyPr>
          <a:lstStyle>
            <a:lvl1pPr>
              <a:defRPr sz="2400">
                <a:solidFill>
                  <a:schemeClr val="tx1"/>
                </a:solidFill>
              </a:defRPr>
            </a:lvl1pPr>
            <a:lvl2pPr>
              <a:buClr>
                <a:srgbClr val="F9D091"/>
              </a:buClr>
              <a:defRPr sz="2400">
                <a:solidFill>
                  <a:schemeClr val="tx1"/>
                </a:solidFill>
              </a:defRPr>
            </a:lvl2pPr>
            <a:lvl3pPr>
              <a:buClr>
                <a:srgbClr val="F9D091"/>
              </a:buClr>
              <a:defRPr sz="2400">
                <a:solidFill>
                  <a:schemeClr val="tx1"/>
                </a:solidFill>
              </a:defRPr>
            </a:lvl3pPr>
            <a:lvl4pPr>
              <a:buClr>
                <a:srgbClr val="F9D091"/>
              </a:buClr>
              <a:defRPr sz="1800">
                <a:solidFill>
                  <a:schemeClr val="bg2"/>
                </a:solidFill>
              </a:defRPr>
            </a:lvl4pPr>
            <a:lvl5pPr>
              <a:buClr>
                <a:srgbClr val="F9D091"/>
              </a:buClr>
              <a:defRPr sz="1800">
                <a:solidFill>
                  <a:schemeClr val="bg2"/>
                </a:solidFill>
              </a:defRPr>
            </a:lvl5pPr>
          </a:lstStyle>
          <a:p>
            <a:pPr lvl="0"/>
            <a:r>
              <a:rPr lang="en-US"/>
              <a:t>Click to edit Master text styles</a:t>
            </a:r>
          </a:p>
        </p:txBody>
      </p:sp>
      <p:sp>
        <p:nvSpPr>
          <p:cNvPr id="17" name="Slide Number Placeholder 5">
            <a:extLst>
              <a:ext uri="{FF2B5EF4-FFF2-40B4-BE49-F238E27FC236}">
                <a16:creationId xmlns:a16="http://schemas.microsoft.com/office/drawing/2014/main" id="{5BCE59E9-EDBA-4CD9-99E2-B626CF63BC92}"/>
              </a:ext>
            </a:extLst>
          </p:cNvPr>
          <p:cNvSpPr>
            <a:spLocks noGrp="1"/>
          </p:cNvSpPr>
          <p:nvPr>
            <p:ph type="sldNum" sz="quarter" idx="12"/>
          </p:nvPr>
        </p:nvSpPr>
        <p:spPr>
          <a:xfrm>
            <a:off x="11593581" y="6498635"/>
            <a:ext cx="598418" cy="35936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8" name="Content Placeholder 5">
            <a:extLst>
              <a:ext uri="{FF2B5EF4-FFF2-40B4-BE49-F238E27FC236}">
                <a16:creationId xmlns:a16="http://schemas.microsoft.com/office/drawing/2014/main" id="{CAC46AAA-61D9-43D7-BE9C-4465C1486DA7}"/>
              </a:ext>
            </a:extLst>
          </p:cNvPr>
          <p:cNvSpPr>
            <a:spLocks noGrp="1"/>
          </p:cNvSpPr>
          <p:nvPr>
            <p:ph sz="quarter" idx="4"/>
          </p:nvPr>
        </p:nvSpPr>
        <p:spPr>
          <a:xfrm>
            <a:off x="785012" y="1519694"/>
            <a:ext cx="7415971" cy="4385058"/>
          </a:xfrm>
          <a:prstGeom prst="rect">
            <a:avLst/>
          </a:prstGeom>
        </p:spPr>
        <p:txBody>
          <a:bodyPr>
            <a:normAutofit/>
          </a:bodyPr>
          <a:lstStyle>
            <a:lvl1pPr>
              <a:defRPr sz="2400"/>
            </a:lvl1pPr>
            <a:lvl2pPr>
              <a:buClr>
                <a:srgbClr val="BB5D00"/>
              </a:buClr>
              <a:defRPr sz="2400"/>
            </a:lvl2pPr>
            <a:lvl3pPr>
              <a:buClr>
                <a:srgbClr val="BB5D00"/>
              </a:buClr>
              <a:defRPr sz="2400"/>
            </a:lvl3pPr>
            <a:lvl4pPr>
              <a:buClr>
                <a:srgbClr val="BB5D00"/>
              </a:buClr>
              <a:defRPr sz="2400"/>
            </a:lvl4pPr>
            <a:lvl5pPr>
              <a:buClr>
                <a:srgbClr val="BB5D00"/>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56F678B0-C082-4C3D-B3FA-5C47FD72CD64}"/>
              </a:ext>
            </a:extLst>
          </p:cNvPr>
          <p:cNvSpPr>
            <a:spLocks noGrp="1"/>
          </p:cNvSpPr>
          <p:nvPr>
            <p:ph type="title"/>
          </p:nvPr>
        </p:nvSpPr>
        <p:spPr>
          <a:xfrm>
            <a:off x="782784" y="365125"/>
            <a:ext cx="971896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2838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_sunrise_whiteLog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8D66FA4-CD6B-43E1-BDB0-CC89513CD72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28D66FA4-CD6B-43E1-BDB0-CC89513CD7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7" name="Picture 16" descr="A picture containing outdoor, scene, laser, night&#10;&#10;Description automatically generated">
            <a:extLst>
              <a:ext uri="{FF2B5EF4-FFF2-40B4-BE49-F238E27FC236}">
                <a16:creationId xmlns:a16="http://schemas.microsoft.com/office/drawing/2014/main" id="{49FE9D30-051A-4FA4-94A0-3AAA21EA7F98}"/>
              </a:ext>
            </a:extLst>
          </p:cNvPr>
          <p:cNvPicPr>
            <a:picLocks noChangeAspect="1"/>
          </p:cNvPicPr>
          <p:nvPr userDrawn="1"/>
        </p:nvPicPr>
        <p:blipFill rotWithShape="1">
          <a:blip r:embed="rId5"/>
          <a:srcRect l="29233" t="5825" r="29233" b="36556"/>
          <a:stretch/>
        </p:blipFill>
        <p:spPr>
          <a:xfrm>
            <a:off x="7128388" y="291830"/>
            <a:ext cx="5063612" cy="6566170"/>
          </a:xfrm>
          <a:prstGeom prst="rect">
            <a:avLst/>
          </a:prstGeom>
        </p:spPr>
      </p:pic>
      <p:sp>
        <p:nvSpPr>
          <p:cNvPr id="6" name="Content Placeholder 5">
            <a:extLst>
              <a:ext uri="{FF2B5EF4-FFF2-40B4-BE49-F238E27FC236}">
                <a16:creationId xmlns:a16="http://schemas.microsoft.com/office/drawing/2014/main" id="{C7D34AEA-C535-3C48-B0FB-9E5740413B71}"/>
              </a:ext>
            </a:extLst>
          </p:cNvPr>
          <p:cNvSpPr>
            <a:spLocks noGrp="1"/>
          </p:cNvSpPr>
          <p:nvPr>
            <p:ph sz="quarter" idx="4"/>
          </p:nvPr>
        </p:nvSpPr>
        <p:spPr>
          <a:xfrm>
            <a:off x="782783" y="1514479"/>
            <a:ext cx="6061635" cy="3684588"/>
          </a:xfrm>
          <a:prstGeom prst="rect">
            <a:avLst/>
          </a:prstGeom>
        </p:spPr>
        <p:txBody>
          <a:bodyPr>
            <a:normAutofit/>
          </a:bodyPr>
          <a:lstStyle>
            <a:lvl1pPr>
              <a:defRPr sz="2400"/>
            </a:lvl1pPr>
            <a:lvl2pPr>
              <a:buClr>
                <a:srgbClr val="BB5D00"/>
              </a:buClr>
              <a:defRPr sz="2400"/>
            </a:lvl2pPr>
            <a:lvl3pPr>
              <a:buClr>
                <a:srgbClr val="BB5D00"/>
              </a:buClr>
              <a:defRPr sz="2400"/>
            </a:lvl3pPr>
            <a:lvl4pPr>
              <a:buClr>
                <a:srgbClr val="BB5D00"/>
              </a:buClr>
              <a:defRPr sz="2400"/>
            </a:lvl4pPr>
            <a:lvl5pPr>
              <a:buClr>
                <a:srgbClr val="BB5D00"/>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CAB2F89-4691-4891-AE92-FF16A9F3239E}"/>
              </a:ext>
            </a:extLst>
          </p:cNvPr>
          <p:cNvSpPr/>
          <p:nvPr userDrawn="1"/>
        </p:nvSpPr>
        <p:spPr>
          <a:xfrm>
            <a:off x="7128387" y="291830"/>
            <a:ext cx="5063612" cy="6566170"/>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76EB5DE-1B46-A043-B204-C82404B578C6}"/>
              </a:ext>
            </a:extLst>
          </p:cNvPr>
          <p:cNvSpPr>
            <a:spLocks noGrp="1"/>
          </p:cNvSpPr>
          <p:nvPr>
            <p:ph type="body" idx="1"/>
          </p:nvPr>
        </p:nvSpPr>
        <p:spPr>
          <a:xfrm>
            <a:off x="7660949" y="551714"/>
            <a:ext cx="3808325" cy="823912"/>
          </a:xfrm>
          <a:prstGeom prst="rect">
            <a:avLst/>
          </a:prstGeom>
        </p:spPr>
        <p:txBody>
          <a:bodyPr anchor="b"/>
          <a:lstStyle>
            <a:lvl1pPr marL="0" indent="0">
              <a:buNone/>
              <a:defRPr sz="2400" b="1">
                <a:solidFill>
                  <a:srgbClr val="F9D09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59AD69-97F6-CB49-B176-B27428523602}"/>
              </a:ext>
            </a:extLst>
          </p:cNvPr>
          <p:cNvSpPr>
            <a:spLocks noGrp="1"/>
          </p:cNvSpPr>
          <p:nvPr>
            <p:ph sz="half" idx="2"/>
          </p:nvPr>
        </p:nvSpPr>
        <p:spPr>
          <a:xfrm>
            <a:off x="7660949" y="1638067"/>
            <a:ext cx="3808325" cy="3943583"/>
          </a:xfrm>
          <a:prstGeom prst="rect">
            <a:avLst/>
          </a:prstGeom>
        </p:spPr>
        <p:txBody>
          <a:bodyPr>
            <a:normAutofit/>
          </a:bodyPr>
          <a:lstStyle>
            <a:lvl1pPr>
              <a:defRPr sz="2400">
                <a:solidFill>
                  <a:schemeClr val="bg2"/>
                </a:solidFill>
              </a:defRPr>
            </a:lvl1pPr>
            <a:lvl2pPr>
              <a:buClr>
                <a:srgbClr val="F9D091"/>
              </a:buClr>
              <a:defRPr sz="2400">
                <a:solidFill>
                  <a:schemeClr val="bg2"/>
                </a:solidFill>
              </a:defRPr>
            </a:lvl2pPr>
            <a:lvl3pPr>
              <a:buClr>
                <a:srgbClr val="F9D091"/>
              </a:buClr>
              <a:defRPr sz="2400">
                <a:solidFill>
                  <a:schemeClr val="bg2"/>
                </a:solidFill>
              </a:defRPr>
            </a:lvl3pPr>
            <a:lvl4pPr>
              <a:buClr>
                <a:srgbClr val="F9D091"/>
              </a:buClr>
              <a:defRPr sz="2400">
                <a:solidFill>
                  <a:schemeClr val="bg2"/>
                </a:solidFill>
              </a:defRPr>
            </a:lvl4pPr>
            <a:lvl5pPr>
              <a:buClr>
                <a:srgbClr val="F9D091"/>
              </a:buCl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1DD805DA-FB7F-4B77-9725-BEFA5EF0D3CD}"/>
              </a:ext>
            </a:extLst>
          </p:cNvPr>
          <p:cNvPicPr>
            <a:picLocks noChangeAspect="1"/>
          </p:cNvPicPr>
          <p:nvPr userDrawn="1"/>
        </p:nvPicPr>
        <p:blipFill>
          <a:blip r:embed="rId6"/>
          <a:stretch>
            <a:fillRect/>
          </a:stretch>
        </p:blipFill>
        <p:spPr>
          <a:xfrm>
            <a:off x="8682604" y="5767224"/>
            <a:ext cx="1955179" cy="546653"/>
          </a:xfrm>
          <a:prstGeom prst="rect">
            <a:avLst/>
          </a:prstGeom>
        </p:spPr>
      </p:pic>
      <p:sp>
        <p:nvSpPr>
          <p:cNvPr id="18" name="Slide Number Placeholder 5">
            <a:extLst>
              <a:ext uri="{FF2B5EF4-FFF2-40B4-BE49-F238E27FC236}">
                <a16:creationId xmlns:a16="http://schemas.microsoft.com/office/drawing/2014/main" id="{A86C3D0C-ECB8-481B-987C-8DFDD5B883DC}"/>
              </a:ext>
            </a:extLst>
          </p:cNvPr>
          <p:cNvSpPr>
            <a:spLocks noGrp="1"/>
          </p:cNvSpPr>
          <p:nvPr>
            <p:ph type="sldNum" sz="quarter" idx="12"/>
          </p:nvPr>
        </p:nvSpPr>
        <p:spPr>
          <a:xfrm>
            <a:off x="11593581" y="6498635"/>
            <a:ext cx="598419" cy="35936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6" name="Title Placeholder 1">
            <a:extLst>
              <a:ext uri="{FF2B5EF4-FFF2-40B4-BE49-F238E27FC236}">
                <a16:creationId xmlns:a16="http://schemas.microsoft.com/office/drawing/2014/main" id="{DC524BA8-6860-4B51-82D1-04CC0009A196}"/>
              </a:ext>
            </a:extLst>
          </p:cNvPr>
          <p:cNvSpPr>
            <a:spLocks noGrp="1"/>
          </p:cNvSpPr>
          <p:nvPr>
            <p:ph type="title"/>
          </p:nvPr>
        </p:nvSpPr>
        <p:spPr>
          <a:xfrm>
            <a:off x="782785" y="365125"/>
            <a:ext cx="6061636"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68402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ight_box_bi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8D66FA4-CD6B-43E1-BDB0-CC89513CD72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28D66FA4-CD6B-43E1-BDB0-CC89513CD7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7CF23EE1-8AC9-442E-96AC-83889F8B17DA}"/>
              </a:ext>
            </a:extLst>
          </p:cNvPr>
          <p:cNvSpPr/>
          <p:nvPr userDrawn="1"/>
        </p:nvSpPr>
        <p:spPr>
          <a:xfrm>
            <a:off x="7442200" y="289273"/>
            <a:ext cx="4749800" cy="6568727"/>
          </a:xfrm>
          <a:prstGeom prst="rect">
            <a:avLst/>
          </a:prstGeom>
          <a:solidFill>
            <a:srgbClr val="FBE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7D34AEA-C535-3C48-B0FB-9E5740413B71}"/>
              </a:ext>
            </a:extLst>
          </p:cNvPr>
          <p:cNvSpPr>
            <a:spLocks noGrp="1"/>
          </p:cNvSpPr>
          <p:nvPr>
            <p:ph sz="quarter" idx="4"/>
          </p:nvPr>
        </p:nvSpPr>
        <p:spPr>
          <a:xfrm>
            <a:off x="782783" y="1514479"/>
            <a:ext cx="6392715" cy="3684588"/>
          </a:xfrm>
          <a:prstGeom prst="rect">
            <a:avLst/>
          </a:prstGeom>
        </p:spPr>
        <p:txBody>
          <a:bodyPr>
            <a:normAutofit/>
          </a:bodyPr>
          <a:lstStyle>
            <a:lvl1pPr>
              <a:defRPr sz="2400"/>
            </a:lvl1pPr>
            <a:lvl2pPr>
              <a:buClr>
                <a:srgbClr val="BB5D00"/>
              </a:buClr>
              <a:defRPr sz="2400"/>
            </a:lvl2pPr>
            <a:lvl3pPr>
              <a:buClr>
                <a:srgbClr val="BB5D00"/>
              </a:buClr>
              <a:defRPr sz="2400"/>
            </a:lvl3pPr>
            <a:lvl4pPr>
              <a:buClr>
                <a:srgbClr val="BB5D00"/>
              </a:buClr>
              <a:defRPr sz="2400"/>
            </a:lvl4pPr>
            <a:lvl5pPr>
              <a:buClr>
                <a:srgbClr val="BB5D00"/>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276EB5DE-1B46-A043-B204-C82404B578C6}"/>
              </a:ext>
            </a:extLst>
          </p:cNvPr>
          <p:cNvSpPr>
            <a:spLocks noGrp="1"/>
          </p:cNvSpPr>
          <p:nvPr>
            <p:ph type="body" idx="1"/>
          </p:nvPr>
        </p:nvSpPr>
        <p:spPr>
          <a:xfrm>
            <a:off x="7813349" y="551713"/>
            <a:ext cx="4111951" cy="1086353"/>
          </a:xfrm>
          <a:prstGeom prst="rect">
            <a:avLst/>
          </a:prstGeo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59AD69-97F6-CB49-B176-B27428523602}"/>
              </a:ext>
            </a:extLst>
          </p:cNvPr>
          <p:cNvSpPr>
            <a:spLocks noGrp="1"/>
          </p:cNvSpPr>
          <p:nvPr>
            <p:ph sz="half" idx="2"/>
          </p:nvPr>
        </p:nvSpPr>
        <p:spPr>
          <a:xfrm>
            <a:off x="7813349" y="1900506"/>
            <a:ext cx="4111951" cy="3681144"/>
          </a:xfrm>
          <a:prstGeom prst="rect">
            <a:avLst/>
          </a:prstGeom>
        </p:spPr>
        <p:txBody>
          <a:bodyPr>
            <a:normAutofit/>
          </a:bodyPr>
          <a:lstStyle>
            <a:lvl1pPr>
              <a:defRPr sz="2400">
                <a:solidFill>
                  <a:schemeClr val="tx1"/>
                </a:solidFill>
              </a:defRPr>
            </a:lvl1pPr>
            <a:lvl2pPr>
              <a:buClr>
                <a:srgbClr val="F9D091"/>
              </a:buClr>
              <a:defRPr sz="2400">
                <a:solidFill>
                  <a:schemeClr val="tx1"/>
                </a:solidFill>
              </a:defRPr>
            </a:lvl2pPr>
            <a:lvl3pPr>
              <a:buClr>
                <a:srgbClr val="F9D091"/>
              </a:buClr>
              <a:defRPr sz="2400">
                <a:solidFill>
                  <a:schemeClr val="tx1"/>
                </a:solidFill>
              </a:defRPr>
            </a:lvl3pPr>
            <a:lvl4pPr>
              <a:buClr>
                <a:srgbClr val="F9D091"/>
              </a:buClr>
              <a:defRPr sz="2400">
                <a:solidFill>
                  <a:schemeClr val="tx1"/>
                </a:solidFill>
              </a:defRPr>
            </a:lvl4pPr>
            <a:lvl5pPr>
              <a:buClr>
                <a:srgbClr val="F9D091"/>
              </a:buClr>
              <a:defRPr sz="2400">
                <a:solidFill>
                  <a:schemeClr val="tx1"/>
                </a:solidFill>
              </a:defRPr>
            </a:lvl5pPr>
          </a:lstStyle>
          <a:p>
            <a:pPr lvl="0"/>
            <a:r>
              <a:rPr lang="en-US"/>
              <a:t>Click to edit Master text styles</a:t>
            </a:r>
          </a:p>
          <a:p>
            <a:pPr lvl="1"/>
            <a:endParaRPr lang="en-US"/>
          </a:p>
        </p:txBody>
      </p:sp>
      <p:sp>
        <p:nvSpPr>
          <p:cNvPr id="18" name="Slide Number Placeholder 5">
            <a:extLst>
              <a:ext uri="{FF2B5EF4-FFF2-40B4-BE49-F238E27FC236}">
                <a16:creationId xmlns:a16="http://schemas.microsoft.com/office/drawing/2014/main" id="{A86C3D0C-ECB8-481B-987C-8DFDD5B883DC}"/>
              </a:ext>
            </a:extLst>
          </p:cNvPr>
          <p:cNvSpPr>
            <a:spLocks noGrp="1"/>
          </p:cNvSpPr>
          <p:nvPr>
            <p:ph type="sldNum" sz="quarter" idx="12"/>
          </p:nvPr>
        </p:nvSpPr>
        <p:spPr>
          <a:xfrm>
            <a:off x="11593581" y="6498635"/>
            <a:ext cx="598419" cy="35936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pic>
        <p:nvPicPr>
          <p:cNvPr id="19" name="Picture 18">
            <a:extLst>
              <a:ext uri="{FF2B5EF4-FFF2-40B4-BE49-F238E27FC236}">
                <a16:creationId xmlns:a16="http://schemas.microsoft.com/office/drawing/2014/main" id="{1517E86C-9D0C-488D-93CF-9F905ACEB3E9}"/>
              </a:ext>
            </a:extLst>
          </p:cNvPr>
          <p:cNvPicPr>
            <a:picLocks noChangeAspect="1"/>
          </p:cNvPicPr>
          <p:nvPr userDrawn="1"/>
        </p:nvPicPr>
        <p:blipFill>
          <a:blip r:embed="rId5"/>
          <a:srcRect/>
          <a:stretch/>
        </p:blipFill>
        <p:spPr>
          <a:xfrm>
            <a:off x="8795073" y="5734644"/>
            <a:ext cx="2038027" cy="571642"/>
          </a:xfrm>
          <a:prstGeom prst="rect">
            <a:avLst/>
          </a:prstGeom>
        </p:spPr>
      </p:pic>
      <p:sp>
        <p:nvSpPr>
          <p:cNvPr id="14" name="Title Placeholder 1">
            <a:extLst>
              <a:ext uri="{FF2B5EF4-FFF2-40B4-BE49-F238E27FC236}">
                <a16:creationId xmlns:a16="http://schemas.microsoft.com/office/drawing/2014/main" id="{93BFA6B8-39B3-45A9-AEB3-A8E4CF1FE29E}"/>
              </a:ext>
            </a:extLst>
          </p:cNvPr>
          <p:cNvSpPr>
            <a:spLocks noGrp="1"/>
          </p:cNvSpPr>
          <p:nvPr>
            <p:ph type="title"/>
          </p:nvPr>
        </p:nvSpPr>
        <p:spPr>
          <a:xfrm>
            <a:off x="782785" y="365125"/>
            <a:ext cx="6392716"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6458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A collage of people&#10;&#10;Description automatically generated with medium confidence">
            <a:extLst>
              <a:ext uri="{FF2B5EF4-FFF2-40B4-BE49-F238E27FC236}">
                <a16:creationId xmlns:a16="http://schemas.microsoft.com/office/drawing/2014/main" id="{B585121C-E2CA-4073-8ED2-AE1030E2BD94}"/>
              </a:ext>
            </a:extLst>
          </p:cNvPr>
          <p:cNvPicPr>
            <a:picLocks noChangeAspect="1"/>
          </p:cNvPicPr>
          <p:nvPr userDrawn="1"/>
        </p:nvPicPr>
        <p:blipFill>
          <a:blip r:embed="rId2"/>
          <a:stretch>
            <a:fillRect/>
          </a:stretch>
        </p:blipFill>
        <p:spPr>
          <a:xfrm>
            <a:off x="0" y="-50551"/>
            <a:ext cx="12192000" cy="6908551"/>
          </a:xfrm>
          <a:prstGeom prst="rect">
            <a:avLst/>
          </a:prstGeom>
        </p:spPr>
      </p:pic>
      <p:sp>
        <p:nvSpPr>
          <p:cNvPr id="4" name="Slide Number Placeholder 5">
            <a:extLst>
              <a:ext uri="{FF2B5EF4-FFF2-40B4-BE49-F238E27FC236}">
                <a16:creationId xmlns:a16="http://schemas.microsoft.com/office/drawing/2014/main" id="{A056849A-3E88-475E-9BD0-A46FD2B279E2}"/>
              </a:ext>
            </a:extLst>
          </p:cNvPr>
          <p:cNvSpPr>
            <a:spLocks noGrp="1"/>
          </p:cNvSpPr>
          <p:nvPr>
            <p:ph type="sldNum" sz="quarter" idx="12"/>
          </p:nvPr>
        </p:nvSpPr>
        <p:spPr>
          <a:xfrm>
            <a:off x="11593581" y="6498635"/>
            <a:ext cx="598419" cy="35936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1541357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2F7E14-F9CD-4D03-B41A-33F3FEAD42A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02F7E14-F9CD-4D03-B41A-33F3FEAD42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9C491C27-2F53-EE42-B78B-37814FC58266}"/>
              </a:ext>
            </a:extLst>
          </p:cNvPr>
          <p:cNvSpPr>
            <a:spLocks noGrp="1"/>
          </p:cNvSpPr>
          <p:nvPr>
            <p:ph type="body" sz="quarter" idx="3"/>
          </p:nvPr>
        </p:nvSpPr>
        <p:spPr>
          <a:xfrm>
            <a:off x="6172200" y="1532051"/>
            <a:ext cx="5183188" cy="823912"/>
          </a:xfrm>
          <a:prstGeom prst="rect">
            <a:avLst/>
          </a:prstGeom>
        </p:spPr>
        <p:txBody>
          <a:bodyPr anchor="b"/>
          <a:lstStyle>
            <a:lvl1pPr marL="0" indent="0">
              <a:buNone/>
              <a:defRPr sz="2400" b="1">
                <a:solidFill>
                  <a:srgbClr val="BB5D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D34AEA-C535-3C48-B0FB-9E5740413B71}"/>
              </a:ext>
            </a:extLst>
          </p:cNvPr>
          <p:cNvSpPr>
            <a:spLocks noGrp="1"/>
          </p:cNvSpPr>
          <p:nvPr>
            <p:ph sz="quarter" idx="4"/>
          </p:nvPr>
        </p:nvSpPr>
        <p:spPr>
          <a:xfrm>
            <a:off x="6172200" y="2355963"/>
            <a:ext cx="5183188" cy="3684588"/>
          </a:xfrm>
          <a:prstGeom prst="rect">
            <a:avLst/>
          </a:prstGeom>
        </p:spPr>
        <p:txBody>
          <a:bodyPr>
            <a:normAutofit/>
          </a:bodyPr>
          <a:lstStyle>
            <a:lvl1pPr>
              <a:defRPr sz="2400"/>
            </a:lvl1pPr>
            <a:lvl2pPr>
              <a:buClr>
                <a:srgbClr val="DF572A"/>
              </a:buClr>
              <a:defRPr sz="2400"/>
            </a:lvl2pPr>
            <a:lvl3pPr>
              <a:buClr>
                <a:srgbClr val="DF572A"/>
              </a:buClr>
              <a:defRPr sz="2400"/>
            </a:lvl3pPr>
            <a:lvl4pPr>
              <a:buClr>
                <a:srgbClr val="DF572A"/>
              </a:buClr>
              <a:defRPr sz="2400"/>
            </a:lvl4pPr>
            <a:lvl5pPr>
              <a:buClr>
                <a:srgbClr val="DF572A"/>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B63FB4CB-CF24-374A-A9FB-91654E210479}"/>
              </a:ext>
            </a:extLst>
          </p:cNvPr>
          <p:cNvSpPr>
            <a:spLocks noGrp="1"/>
          </p:cNvSpPr>
          <p:nvPr>
            <p:ph type="title"/>
          </p:nvPr>
        </p:nvSpPr>
        <p:spPr>
          <a:xfrm>
            <a:off x="781484" y="356005"/>
            <a:ext cx="9680953" cy="705531"/>
          </a:xfrm>
          <a:prstGeom prst="rect">
            <a:avLst/>
          </a:prstGeom>
        </p:spPr>
        <p:txBody>
          <a:bodyPr vert="horz">
            <a:normAutofit/>
          </a:bodyPr>
          <a:lstStyle>
            <a:lvl1pPr>
              <a:lnSpc>
                <a:spcPct val="90000"/>
              </a:lnSpc>
              <a:defRPr sz="2800">
                <a:solidFill>
                  <a:schemeClr val="tx1"/>
                </a:solidFill>
              </a:defRPr>
            </a:lvl1pPr>
          </a:lstStyle>
          <a:p>
            <a:r>
              <a:rPr lang="en-US"/>
              <a:t>Click to edit Master title style</a:t>
            </a:r>
          </a:p>
        </p:txBody>
      </p:sp>
      <p:cxnSp>
        <p:nvCxnSpPr>
          <p:cNvPr id="19" name="Straight Connector 18">
            <a:extLst>
              <a:ext uri="{FF2B5EF4-FFF2-40B4-BE49-F238E27FC236}">
                <a16:creationId xmlns:a16="http://schemas.microsoft.com/office/drawing/2014/main" id="{F2A52495-7B77-4DB9-8E3F-9495782DB1C5}"/>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DA599D75-BE60-4D23-8C36-E6583876713A}"/>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25" name="Text Placeholder 4">
            <a:extLst>
              <a:ext uri="{FF2B5EF4-FFF2-40B4-BE49-F238E27FC236}">
                <a16:creationId xmlns:a16="http://schemas.microsoft.com/office/drawing/2014/main" id="{FC69C6DC-6153-4195-B4E8-81A149B73738}"/>
              </a:ext>
            </a:extLst>
          </p:cNvPr>
          <p:cNvSpPr>
            <a:spLocks noGrp="1"/>
          </p:cNvSpPr>
          <p:nvPr>
            <p:ph type="body" sz="quarter" idx="13"/>
          </p:nvPr>
        </p:nvSpPr>
        <p:spPr>
          <a:xfrm>
            <a:off x="781484" y="1504955"/>
            <a:ext cx="5183188" cy="823912"/>
          </a:xfrm>
          <a:prstGeom prst="rect">
            <a:avLst/>
          </a:prstGeom>
        </p:spPr>
        <p:txBody>
          <a:bodyPr anchor="b"/>
          <a:lstStyle>
            <a:lvl1pPr marL="0" indent="0">
              <a:buNone/>
              <a:defRPr sz="2400" b="1">
                <a:solidFill>
                  <a:srgbClr val="BB5D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5">
            <a:extLst>
              <a:ext uri="{FF2B5EF4-FFF2-40B4-BE49-F238E27FC236}">
                <a16:creationId xmlns:a16="http://schemas.microsoft.com/office/drawing/2014/main" id="{BA675432-1578-4F06-A50A-43FE8D5E6576}"/>
              </a:ext>
            </a:extLst>
          </p:cNvPr>
          <p:cNvSpPr>
            <a:spLocks noGrp="1"/>
          </p:cNvSpPr>
          <p:nvPr>
            <p:ph sz="quarter" idx="14"/>
          </p:nvPr>
        </p:nvSpPr>
        <p:spPr>
          <a:xfrm>
            <a:off x="781484" y="2328867"/>
            <a:ext cx="5183188" cy="3684588"/>
          </a:xfrm>
          <a:prstGeom prst="rect">
            <a:avLst/>
          </a:prstGeom>
        </p:spPr>
        <p:txBody>
          <a:bodyPr>
            <a:normAutofit/>
          </a:bodyPr>
          <a:lstStyle>
            <a:lvl1pPr>
              <a:defRPr sz="2400"/>
            </a:lvl1pPr>
            <a:lvl2pPr>
              <a:buClr>
                <a:srgbClr val="DF572A"/>
              </a:buClr>
              <a:defRPr sz="2400"/>
            </a:lvl2pPr>
            <a:lvl3pPr>
              <a:buClr>
                <a:srgbClr val="DF572A"/>
              </a:buClr>
              <a:defRPr sz="2400"/>
            </a:lvl3pPr>
            <a:lvl4pPr>
              <a:buClr>
                <a:srgbClr val="DF572A"/>
              </a:buClr>
              <a:defRPr sz="2400"/>
            </a:lvl4pPr>
            <a:lvl5pPr>
              <a:buClr>
                <a:srgbClr val="DF572A"/>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35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White 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66F7D4-492E-43AB-8EBD-78BC7D87923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5F66F7D4-492E-43AB-8EBD-78BC7D8792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descr="A picture containing outdoor, scene, laser, night&#10;&#10;Description automatically generated">
            <a:extLst>
              <a:ext uri="{FF2B5EF4-FFF2-40B4-BE49-F238E27FC236}">
                <a16:creationId xmlns:a16="http://schemas.microsoft.com/office/drawing/2014/main" id="{0A947E22-F769-445B-B326-137D87CB958D}"/>
              </a:ext>
            </a:extLst>
          </p:cNvPr>
          <p:cNvPicPr>
            <a:picLocks noChangeAspect="1"/>
          </p:cNvPicPr>
          <p:nvPr userDrawn="1"/>
        </p:nvPicPr>
        <p:blipFill rotWithShape="1">
          <a:blip r:embed="rId5">
            <a:alphaModFix/>
          </a:blip>
          <a:srcRect l="34425" t="15838" r="34481" b="23379"/>
          <a:stretch/>
        </p:blipFill>
        <p:spPr>
          <a:xfrm>
            <a:off x="8401050" y="-68580"/>
            <a:ext cx="3790949" cy="6926580"/>
          </a:xfrm>
          <a:prstGeom prst="rect">
            <a:avLst/>
          </a:prstGeom>
        </p:spPr>
      </p:pic>
      <p:sp>
        <p:nvSpPr>
          <p:cNvPr id="17" name="Rectangle 16">
            <a:extLst>
              <a:ext uri="{FF2B5EF4-FFF2-40B4-BE49-F238E27FC236}">
                <a16:creationId xmlns:a16="http://schemas.microsoft.com/office/drawing/2014/main" id="{ADA7E213-B5D3-43CF-A495-0A5DE4864EB3}"/>
              </a:ext>
            </a:extLst>
          </p:cNvPr>
          <p:cNvSpPr/>
          <p:nvPr userDrawn="1"/>
        </p:nvSpPr>
        <p:spPr>
          <a:xfrm>
            <a:off x="8401050" y="2247900"/>
            <a:ext cx="3790949" cy="4610100"/>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2F97CAD-A4B6-497D-B24E-7AFBCD7ECD3B}"/>
              </a:ext>
            </a:extLst>
          </p:cNvPr>
          <p:cNvSpPr/>
          <p:nvPr userDrawn="1"/>
        </p:nvSpPr>
        <p:spPr>
          <a:xfrm>
            <a:off x="0" y="-68580"/>
            <a:ext cx="8401050" cy="1281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7CFAE-2D54-B14C-93BA-05695BD7EA7B}"/>
              </a:ext>
            </a:extLst>
          </p:cNvPr>
          <p:cNvSpPr>
            <a:spLocks noGrp="1"/>
          </p:cNvSpPr>
          <p:nvPr>
            <p:ph type="ctrTitle"/>
          </p:nvPr>
        </p:nvSpPr>
        <p:spPr>
          <a:xfrm>
            <a:off x="914400" y="1296851"/>
            <a:ext cx="5743576" cy="1551123"/>
          </a:xfrm>
          <a:prstGeom prst="rect">
            <a:avLst/>
          </a:prstGeom>
        </p:spPr>
        <p:txBody>
          <a:bodyPr vert="horz"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D76AEC3D-15C1-EF4E-BA0B-4BCF9CA6B8F6}"/>
              </a:ext>
            </a:extLst>
          </p:cNvPr>
          <p:cNvSpPr>
            <a:spLocks noGrp="1"/>
          </p:cNvSpPr>
          <p:nvPr>
            <p:ph type="subTitle" idx="1"/>
          </p:nvPr>
        </p:nvSpPr>
        <p:spPr>
          <a:xfrm>
            <a:off x="914400" y="3038475"/>
            <a:ext cx="5743576" cy="1280267"/>
          </a:xfrm>
          <a:prstGeom prst="rect">
            <a:avLst/>
          </a:prstGeo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9" name="Picture 18">
            <a:extLst>
              <a:ext uri="{FF2B5EF4-FFF2-40B4-BE49-F238E27FC236}">
                <a16:creationId xmlns:a16="http://schemas.microsoft.com/office/drawing/2014/main" id="{A490BBC2-F2AC-AE4F-B833-4B56262ABDA5}"/>
              </a:ext>
            </a:extLst>
          </p:cNvPr>
          <p:cNvPicPr>
            <a:picLocks noChangeAspect="1"/>
          </p:cNvPicPr>
          <p:nvPr userDrawn="1"/>
        </p:nvPicPr>
        <p:blipFill>
          <a:blip r:embed="rId6">
            <a:alphaModFix amt="50000"/>
          </a:blip>
          <a:srcRect/>
          <a:stretch/>
        </p:blipFill>
        <p:spPr>
          <a:xfrm>
            <a:off x="9322420" y="5924105"/>
            <a:ext cx="1955179" cy="548404"/>
          </a:xfrm>
          <a:prstGeom prst="rect">
            <a:avLst/>
          </a:prstGeom>
        </p:spPr>
      </p:pic>
      <p:pic>
        <p:nvPicPr>
          <p:cNvPr id="30" name="Picture 29">
            <a:extLst>
              <a:ext uri="{FF2B5EF4-FFF2-40B4-BE49-F238E27FC236}">
                <a16:creationId xmlns:a16="http://schemas.microsoft.com/office/drawing/2014/main" id="{527BF12C-A5AD-5A44-9E7C-EBCDDA47F8AE}"/>
              </a:ext>
            </a:extLst>
          </p:cNvPr>
          <p:cNvPicPr>
            <a:picLocks noChangeAspect="1"/>
          </p:cNvPicPr>
          <p:nvPr userDrawn="1"/>
        </p:nvPicPr>
        <p:blipFill>
          <a:blip r:embed="rId7"/>
          <a:stretch>
            <a:fillRect/>
          </a:stretch>
        </p:blipFill>
        <p:spPr>
          <a:xfrm>
            <a:off x="9315560" y="5823667"/>
            <a:ext cx="1955179" cy="546653"/>
          </a:xfrm>
          <a:prstGeom prst="rect">
            <a:avLst/>
          </a:prstGeom>
        </p:spPr>
      </p:pic>
      <p:pic>
        <p:nvPicPr>
          <p:cNvPr id="18" name="Picture 17">
            <a:extLst>
              <a:ext uri="{FF2B5EF4-FFF2-40B4-BE49-F238E27FC236}">
                <a16:creationId xmlns:a16="http://schemas.microsoft.com/office/drawing/2014/main" id="{57CA7DA2-4E26-4E8A-97CD-21859FF0339C}"/>
              </a:ext>
            </a:extLst>
          </p:cNvPr>
          <p:cNvPicPr>
            <a:picLocks noChangeAspect="1"/>
          </p:cNvPicPr>
          <p:nvPr userDrawn="1"/>
        </p:nvPicPr>
        <p:blipFill>
          <a:blip r:embed="rId8"/>
          <a:stretch>
            <a:fillRect/>
          </a:stretch>
        </p:blipFill>
        <p:spPr>
          <a:xfrm>
            <a:off x="1018566" y="404535"/>
            <a:ext cx="3165507" cy="194715"/>
          </a:xfrm>
          <a:prstGeom prst="rect">
            <a:avLst/>
          </a:prstGeom>
        </p:spPr>
      </p:pic>
      <p:sp>
        <p:nvSpPr>
          <p:cNvPr id="31" name="TextBox 30">
            <a:extLst>
              <a:ext uri="{FF2B5EF4-FFF2-40B4-BE49-F238E27FC236}">
                <a16:creationId xmlns:a16="http://schemas.microsoft.com/office/drawing/2014/main" id="{D4A4C3B9-BFAD-4EA4-B9A8-04D51747D88C}"/>
              </a:ext>
            </a:extLst>
          </p:cNvPr>
          <p:cNvSpPr txBox="1"/>
          <p:nvPr userDrawn="1"/>
        </p:nvSpPr>
        <p:spPr>
          <a:xfrm>
            <a:off x="3214525" y="5955022"/>
            <a:ext cx="772507" cy="261610"/>
          </a:xfrm>
          <a:prstGeom prst="rect">
            <a:avLst/>
          </a:prstGeom>
          <a:noFill/>
        </p:spPr>
        <p:txBody>
          <a:bodyPr wrap="square" rtlCol="0">
            <a:spAutoFit/>
          </a:bodyPr>
          <a:lstStyle/>
          <a:p>
            <a:pPr algn="l"/>
            <a:r>
              <a:rPr lang="en-US" sz="1100">
                <a:solidFill>
                  <a:schemeClr val="tx1">
                    <a:alpha val="50098"/>
                  </a:schemeClr>
                </a:solidFill>
                <a:latin typeface="+mj-lt"/>
              </a:rPr>
              <a:t>fcx.com</a:t>
            </a:r>
          </a:p>
        </p:txBody>
      </p:sp>
      <p:pic>
        <p:nvPicPr>
          <p:cNvPr id="32" name="Picture 31">
            <a:extLst>
              <a:ext uri="{FF2B5EF4-FFF2-40B4-BE49-F238E27FC236}">
                <a16:creationId xmlns:a16="http://schemas.microsoft.com/office/drawing/2014/main" id="{032B8B94-A870-4F2B-AA6D-01AE45D220E3}"/>
              </a:ext>
            </a:extLst>
          </p:cNvPr>
          <p:cNvPicPr>
            <a:picLocks noChangeAspect="1"/>
          </p:cNvPicPr>
          <p:nvPr userDrawn="1"/>
        </p:nvPicPr>
        <p:blipFill>
          <a:blip r:embed="rId9">
            <a:alphaModFix amt="51000"/>
          </a:blip>
          <a:srcRect/>
          <a:stretch/>
        </p:blipFill>
        <p:spPr>
          <a:xfrm>
            <a:off x="1018566" y="5814812"/>
            <a:ext cx="541374" cy="543393"/>
          </a:xfrm>
          <a:prstGeom prst="rect">
            <a:avLst/>
          </a:prstGeom>
        </p:spPr>
      </p:pic>
      <p:pic>
        <p:nvPicPr>
          <p:cNvPr id="33" name="Picture 32">
            <a:extLst>
              <a:ext uri="{FF2B5EF4-FFF2-40B4-BE49-F238E27FC236}">
                <a16:creationId xmlns:a16="http://schemas.microsoft.com/office/drawing/2014/main" id="{12282BEC-0916-4829-850C-D6BD95E67196}"/>
              </a:ext>
            </a:extLst>
          </p:cNvPr>
          <p:cNvPicPr>
            <a:picLocks noChangeAspect="1"/>
          </p:cNvPicPr>
          <p:nvPr userDrawn="1"/>
        </p:nvPicPr>
        <p:blipFill>
          <a:blip r:embed="rId10">
            <a:alphaModFix amt="50000"/>
          </a:blip>
          <a:srcRect/>
          <a:stretch/>
        </p:blipFill>
        <p:spPr>
          <a:xfrm>
            <a:off x="2031591" y="5823667"/>
            <a:ext cx="789851" cy="549988"/>
          </a:xfrm>
          <a:prstGeom prst="rect">
            <a:avLst/>
          </a:prstGeom>
        </p:spPr>
      </p:pic>
    </p:spTree>
    <p:extLst>
      <p:ext uri="{BB962C8B-B14F-4D97-AF65-F5344CB8AC3E}">
        <p14:creationId xmlns:p14="http://schemas.microsoft.com/office/powerpoint/2010/main" val="3740022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9A5505E-6A2D-4E79-B33C-03E3AAC75E39}"/>
              </a:ext>
            </a:extLst>
          </p:cNvPr>
          <p:cNvSpPr/>
          <p:nvPr userDrawn="1"/>
        </p:nvSpPr>
        <p:spPr>
          <a:xfrm>
            <a:off x="406400" y="2057400"/>
            <a:ext cx="3802466" cy="4441825"/>
          </a:xfrm>
          <a:prstGeom prst="rect">
            <a:avLst/>
          </a:prstGeom>
          <a:solidFill>
            <a:srgbClr val="FBE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11" name="Object 10" hidden="1">
            <a:extLst>
              <a:ext uri="{FF2B5EF4-FFF2-40B4-BE49-F238E27FC236}">
                <a16:creationId xmlns:a16="http://schemas.microsoft.com/office/drawing/2014/main" id="{2BAF6CFF-1A42-41C7-8FF0-00B81B33AE6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1" name="Object 10" hidden="1">
                        <a:extLst>
                          <a:ext uri="{FF2B5EF4-FFF2-40B4-BE49-F238E27FC236}">
                            <a16:creationId xmlns:a16="http://schemas.microsoft.com/office/drawing/2014/main" id="{2BAF6CFF-1A42-41C7-8FF0-00B81B33AE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89D0B877-0E7E-4342-9489-D71F3F056705}"/>
              </a:ext>
            </a:extLst>
          </p:cNvPr>
          <p:cNvSpPr>
            <a:spLocks noGrp="1"/>
          </p:cNvSpPr>
          <p:nvPr>
            <p:ph type="sldNum" sz="quarter" idx="12"/>
          </p:nvPr>
        </p:nvSpPr>
        <p:spPr/>
        <p:txBody>
          <a:bodyPr/>
          <a:lstStyle/>
          <a:p>
            <a:fld id="{B5EB69C0-7537-C24C-BC67-8B5F238D9475}" type="slidenum">
              <a:rPr lang="en-US" smtClean="0"/>
              <a:pPr/>
              <a:t>‹#›</a:t>
            </a:fld>
            <a:endParaRPr lang="en-US"/>
          </a:p>
        </p:txBody>
      </p:sp>
      <p:sp>
        <p:nvSpPr>
          <p:cNvPr id="9" name="Rectangle 8">
            <a:extLst>
              <a:ext uri="{FF2B5EF4-FFF2-40B4-BE49-F238E27FC236}">
                <a16:creationId xmlns:a16="http://schemas.microsoft.com/office/drawing/2014/main" id="{51C4FB53-94AE-4EBA-AE3E-B07555550444}"/>
              </a:ext>
            </a:extLst>
          </p:cNvPr>
          <p:cNvSpPr/>
          <p:nvPr userDrawn="1"/>
        </p:nvSpPr>
        <p:spPr>
          <a:xfrm>
            <a:off x="0" y="-63153"/>
            <a:ext cx="12192000" cy="1234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utdoor, scene, laser, night&#10;&#10;Description automatically generated">
            <a:extLst>
              <a:ext uri="{FF2B5EF4-FFF2-40B4-BE49-F238E27FC236}">
                <a16:creationId xmlns:a16="http://schemas.microsoft.com/office/drawing/2014/main" id="{734A795B-099B-432D-B78E-11D2F0A34008}"/>
              </a:ext>
            </a:extLst>
          </p:cNvPr>
          <p:cNvPicPr>
            <a:picLocks noChangeAspect="1"/>
          </p:cNvPicPr>
          <p:nvPr userDrawn="1"/>
        </p:nvPicPr>
        <p:blipFill rotWithShape="1">
          <a:blip r:embed="rId5"/>
          <a:srcRect l="40326" t="23498" r="41499" b="36028"/>
          <a:stretch/>
        </p:blipFill>
        <p:spPr>
          <a:xfrm>
            <a:off x="4433454" y="-63153"/>
            <a:ext cx="3325092" cy="6921153"/>
          </a:xfrm>
          <a:prstGeom prst="rect">
            <a:avLst/>
          </a:prstGeom>
        </p:spPr>
      </p:pic>
      <p:pic>
        <p:nvPicPr>
          <p:cNvPr id="7" name="Picture 6">
            <a:extLst>
              <a:ext uri="{FF2B5EF4-FFF2-40B4-BE49-F238E27FC236}">
                <a16:creationId xmlns:a16="http://schemas.microsoft.com/office/drawing/2014/main" id="{436872D3-1A2F-4946-A79C-BD235BCF308D}"/>
              </a:ext>
            </a:extLst>
          </p:cNvPr>
          <p:cNvPicPr>
            <a:picLocks noChangeAspect="1"/>
          </p:cNvPicPr>
          <p:nvPr userDrawn="1"/>
        </p:nvPicPr>
        <p:blipFill>
          <a:blip r:embed="rId6"/>
          <a:stretch>
            <a:fillRect/>
          </a:stretch>
        </p:blipFill>
        <p:spPr>
          <a:xfrm>
            <a:off x="5118411" y="5910890"/>
            <a:ext cx="1955179" cy="546653"/>
          </a:xfrm>
          <a:prstGeom prst="rect">
            <a:avLst/>
          </a:prstGeom>
        </p:spPr>
      </p:pic>
      <p:pic>
        <p:nvPicPr>
          <p:cNvPr id="8" name="Picture 7">
            <a:extLst>
              <a:ext uri="{FF2B5EF4-FFF2-40B4-BE49-F238E27FC236}">
                <a16:creationId xmlns:a16="http://schemas.microsoft.com/office/drawing/2014/main" id="{A2ED3D82-3217-4A13-A990-6F9D20A33130}"/>
              </a:ext>
            </a:extLst>
          </p:cNvPr>
          <p:cNvPicPr>
            <a:picLocks noChangeAspect="1"/>
          </p:cNvPicPr>
          <p:nvPr userDrawn="1"/>
        </p:nvPicPr>
        <p:blipFill>
          <a:blip r:embed="rId7"/>
          <a:stretch>
            <a:fillRect/>
          </a:stretch>
        </p:blipFill>
        <p:spPr>
          <a:xfrm>
            <a:off x="5342999" y="2668508"/>
            <a:ext cx="1506002" cy="489451"/>
          </a:xfrm>
          <a:prstGeom prst="rect">
            <a:avLst/>
          </a:prstGeom>
        </p:spPr>
      </p:pic>
      <p:sp>
        <p:nvSpPr>
          <p:cNvPr id="2" name="Title 1">
            <a:extLst>
              <a:ext uri="{FF2B5EF4-FFF2-40B4-BE49-F238E27FC236}">
                <a16:creationId xmlns:a16="http://schemas.microsoft.com/office/drawing/2014/main" id="{965550D1-1E22-4191-8A37-CDED78F156A7}"/>
              </a:ext>
            </a:extLst>
          </p:cNvPr>
          <p:cNvSpPr>
            <a:spLocks noGrp="1"/>
          </p:cNvSpPr>
          <p:nvPr>
            <p:ph type="title"/>
          </p:nvPr>
        </p:nvSpPr>
        <p:spPr>
          <a:xfrm>
            <a:off x="406400" y="514351"/>
            <a:ext cx="3802466" cy="1234707"/>
          </a:xfrm>
        </p:spPr>
        <p:txBody>
          <a:bodyPr vert="horz">
            <a:noAutofit/>
          </a:bodyPr>
          <a:lstStyle>
            <a:lvl1pPr>
              <a:defRPr sz="3200"/>
            </a:lvl1pPr>
          </a:lstStyle>
          <a:p>
            <a:pPr lvl="0"/>
            <a:r>
              <a:rPr lang="en-US"/>
              <a:t>Click to edit Master title style</a:t>
            </a:r>
          </a:p>
        </p:txBody>
      </p:sp>
      <p:cxnSp>
        <p:nvCxnSpPr>
          <p:cNvPr id="12" name="Straight Connector 11">
            <a:extLst>
              <a:ext uri="{FF2B5EF4-FFF2-40B4-BE49-F238E27FC236}">
                <a16:creationId xmlns:a16="http://schemas.microsoft.com/office/drawing/2014/main" id="{0270E737-095E-4B4F-9443-C6C7E713674A}"/>
              </a:ext>
            </a:extLst>
          </p:cNvPr>
          <p:cNvCxnSpPr>
            <a:cxnSpLocks/>
          </p:cNvCxnSpPr>
          <p:nvPr userDrawn="1"/>
        </p:nvCxnSpPr>
        <p:spPr>
          <a:xfrm>
            <a:off x="406400" y="1979567"/>
            <a:ext cx="3802466" cy="0"/>
          </a:xfrm>
          <a:prstGeom prst="line">
            <a:avLst/>
          </a:prstGeom>
          <a:ln w="28575">
            <a:solidFill>
              <a:srgbClr val="FF671C"/>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30F56C9E-F50C-4DE4-9534-55C5079A4CAB}"/>
              </a:ext>
            </a:extLst>
          </p:cNvPr>
          <p:cNvCxnSpPr>
            <a:cxnSpLocks/>
          </p:cNvCxnSpPr>
          <p:nvPr userDrawn="1"/>
        </p:nvCxnSpPr>
        <p:spPr>
          <a:xfrm>
            <a:off x="7996540" y="1979567"/>
            <a:ext cx="3802466" cy="0"/>
          </a:xfrm>
          <a:prstGeom prst="line">
            <a:avLst/>
          </a:prstGeom>
          <a:ln w="28575">
            <a:solidFill>
              <a:srgbClr val="FF671C"/>
            </a:solidFill>
          </a:ln>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B148FFE5-18A7-4866-9AD6-CAAA0109E9A4}"/>
              </a:ext>
            </a:extLst>
          </p:cNvPr>
          <p:cNvSpPr/>
          <p:nvPr userDrawn="1"/>
        </p:nvSpPr>
        <p:spPr>
          <a:xfrm>
            <a:off x="7996540" y="2057400"/>
            <a:ext cx="3802466" cy="4441235"/>
          </a:xfrm>
          <a:prstGeom prst="rect">
            <a:avLst/>
          </a:prstGeom>
          <a:solidFill>
            <a:srgbClr val="FBE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rial" panose="020B0604020202020204" pitchFamily="34" charset="0"/>
              <a:cs typeface="Arial" panose="020B0604020202020204" pitchFamily="34" charset="0"/>
            </a:endParaRPr>
          </a:p>
        </p:txBody>
      </p:sp>
      <p:sp>
        <p:nvSpPr>
          <p:cNvPr id="27" name="Content Placeholder 26">
            <a:extLst>
              <a:ext uri="{FF2B5EF4-FFF2-40B4-BE49-F238E27FC236}">
                <a16:creationId xmlns:a16="http://schemas.microsoft.com/office/drawing/2014/main" id="{2898C05F-7DEB-4137-AEB3-5105A27C4EEF}"/>
              </a:ext>
            </a:extLst>
          </p:cNvPr>
          <p:cNvSpPr>
            <a:spLocks noGrp="1"/>
          </p:cNvSpPr>
          <p:nvPr>
            <p:ph sz="quarter" idx="13"/>
          </p:nvPr>
        </p:nvSpPr>
        <p:spPr>
          <a:xfrm>
            <a:off x="406400" y="2057400"/>
            <a:ext cx="3789363" cy="4441235"/>
          </a:xfrm>
        </p:spPr>
        <p:txBody>
          <a:bodyPr>
            <a:normAutofit/>
          </a:bodyPr>
          <a:lstStyle>
            <a:lvl1pPr>
              <a:defRPr sz="2000"/>
            </a:lvl1pPr>
            <a:lvl2pPr>
              <a:defRPr sz="2000"/>
            </a:lvl2pPr>
            <a:lvl3pPr>
              <a:defRPr sz="20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6">
            <a:extLst>
              <a:ext uri="{FF2B5EF4-FFF2-40B4-BE49-F238E27FC236}">
                <a16:creationId xmlns:a16="http://schemas.microsoft.com/office/drawing/2014/main" id="{0946915D-BFA5-481B-BE2B-8912D3F25420}"/>
              </a:ext>
            </a:extLst>
          </p:cNvPr>
          <p:cNvSpPr>
            <a:spLocks noGrp="1"/>
          </p:cNvSpPr>
          <p:nvPr>
            <p:ph sz="quarter" idx="14"/>
          </p:nvPr>
        </p:nvSpPr>
        <p:spPr>
          <a:xfrm>
            <a:off x="8009643" y="2057401"/>
            <a:ext cx="3789363" cy="4441824"/>
          </a:xfrm>
        </p:spPr>
        <p:txBody>
          <a:bodyPr>
            <a:normAutofit/>
          </a:bodyPr>
          <a:lstStyle>
            <a:lvl1pPr>
              <a:defRPr sz="2000"/>
            </a:lvl1pPr>
            <a:lvl2pPr>
              <a:defRPr sz="2000"/>
            </a:lvl2pPr>
            <a:lvl3pPr>
              <a:defRPr sz="20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4E040001-1FE7-4EA0-AF10-E6ADEA11DE9B}"/>
              </a:ext>
            </a:extLst>
          </p:cNvPr>
          <p:cNvSpPr>
            <a:spLocks noGrp="1"/>
          </p:cNvSpPr>
          <p:nvPr>
            <p:ph sz="quarter" idx="15" hasCustomPrompt="1"/>
          </p:nvPr>
        </p:nvSpPr>
        <p:spPr>
          <a:xfrm>
            <a:off x="7996238" y="514350"/>
            <a:ext cx="3802062" cy="1314450"/>
          </a:xfrm>
        </p:spPr>
        <p:txBody>
          <a:bodyPr anchor="ctr">
            <a:normAutofit/>
          </a:bodyPr>
          <a:lstStyle>
            <a:lvl1pPr marL="0" indent="0">
              <a:buNone/>
              <a:defRPr sz="3200" b="1"/>
            </a:lvl1pPr>
          </a:lstStyle>
          <a:p>
            <a:pPr lvl="0"/>
            <a:r>
              <a:rPr lang="en-US"/>
              <a:t>Click to edit Master title style</a:t>
            </a:r>
          </a:p>
        </p:txBody>
      </p:sp>
    </p:spTree>
    <p:extLst>
      <p:ext uri="{BB962C8B-B14F-4D97-AF65-F5344CB8AC3E}">
        <p14:creationId xmlns:p14="http://schemas.microsoft.com/office/powerpoint/2010/main" val="4098324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ight_pic_slender">
    <p:spTree>
      <p:nvGrpSpPr>
        <p:cNvPr id="1" name=""/>
        <p:cNvGrpSpPr/>
        <p:nvPr/>
      </p:nvGrpSpPr>
      <p:grpSpPr>
        <a:xfrm>
          <a:off x="0" y="0"/>
          <a:ext cx="0" cy="0"/>
          <a:chOff x="0" y="0"/>
          <a:chExt cx="0" cy="0"/>
        </a:xfrm>
      </p:grpSpPr>
      <p:pic>
        <p:nvPicPr>
          <p:cNvPr id="14" name="Picture 13" descr="A picture containing outdoor, scene, laser, night&#10;&#10;Description automatically generated">
            <a:extLst>
              <a:ext uri="{FF2B5EF4-FFF2-40B4-BE49-F238E27FC236}">
                <a16:creationId xmlns:a16="http://schemas.microsoft.com/office/drawing/2014/main" id="{DD3C75D1-6A9D-4E2F-B9CD-2D516781BE18}"/>
              </a:ext>
            </a:extLst>
          </p:cNvPr>
          <p:cNvPicPr>
            <a:picLocks noChangeAspect="1"/>
          </p:cNvPicPr>
          <p:nvPr userDrawn="1"/>
        </p:nvPicPr>
        <p:blipFill rotWithShape="1">
          <a:blip r:embed="rId2"/>
          <a:srcRect l="-806" t="26587" b="15897"/>
          <a:stretch/>
        </p:blipFill>
        <p:spPr>
          <a:xfrm>
            <a:off x="-113944" y="293077"/>
            <a:ext cx="12305944" cy="6564924"/>
          </a:xfrm>
          <a:prstGeom prst="rect">
            <a:avLst/>
          </a:prstGeom>
        </p:spPr>
      </p:pic>
      <p:sp>
        <p:nvSpPr>
          <p:cNvPr id="26" name="Rectangle 25">
            <a:extLst>
              <a:ext uri="{FF2B5EF4-FFF2-40B4-BE49-F238E27FC236}">
                <a16:creationId xmlns:a16="http://schemas.microsoft.com/office/drawing/2014/main" id="{C3F25787-25C9-45A9-A9AC-B1A9F413E90E}"/>
              </a:ext>
            </a:extLst>
          </p:cNvPr>
          <p:cNvSpPr/>
          <p:nvPr userDrawn="1"/>
        </p:nvSpPr>
        <p:spPr>
          <a:xfrm>
            <a:off x="638650" y="864451"/>
            <a:ext cx="3703230" cy="1135792"/>
          </a:xfrm>
          <a:prstGeom prst="rect">
            <a:avLst/>
          </a:prstGeom>
          <a:solidFill>
            <a:srgbClr val="FF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5735FC-20B1-4FF5-A6C8-6A29ECD8F896}"/>
              </a:ext>
            </a:extLst>
          </p:cNvPr>
          <p:cNvSpPr/>
          <p:nvPr userDrawn="1"/>
        </p:nvSpPr>
        <p:spPr>
          <a:xfrm>
            <a:off x="0" y="293078"/>
            <a:ext cx="12192000" cy="6564922"/>
          </a:xfrm>
          <a:prstGeom prst="rect">
            <a:avLst/>
          </a:prstGeom>
          <a:gradFill flip="none" rotWithShape="1">
            <a:gsLst>
              <a:gs pos="0">
                <a:schemeClr val="tx1"/>
              </a:gs>
              <a:gs pos="41000">
                <a:srgbClr val="552620">
                  <a:alpha val="77000"/>
                </a:srgbClr>
              </a:gs>
              <a:gs pos="72000">
                <a:srgbClr val="BB5D00">
                  <a:alpha val="48000"/>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 clipart&#10;&#10;Description automatically generated">
            <a:extLst>
              <a:ext uri="{FF2B5EF4-FFF2-40B4-BE49-F238E27FC236}">
                <a16:creationId xmlns:a16="http://schemas.microsoft.com/office/drawing/2014/main" id="{2C1BD51D-58C2-4BB0-AE64-0F75B098FC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4038" y="5632776"/>
            <a:ext cx="2383922" cy="669171"/>
          </a:xfrm>
          <a:prstGeom prst="rect">
            <a:avLst/>
          </a:prstGeom>
        </p:spPr>
      </p:pic>
      <p:sp>
        <p:nvSpPr>
          <p:cNvPr id="11" name="Rectangle 10">
            <a:extLst>
              <a:ext uri="{FF2B5EF4-FFF2-40B4-BE49-F238E27FC236}">
                <a16:creationId xmlns:a16="http://schemas.microsoft.com/office/drawing/2014/main" id="{E316A884-84E2-46DC-9C99-482E3327F7FD}"/>
              </a:ext>
            </a:extLst>
          </p:cNvPr>
          <p:cNvSpPr/>
          <p:nvPr userDrawn="1"/>
        </p:nvSpPr>
        <p:spPr>
          <a:xfrm>
            <a:off x="638650" y="2255896"/>
            <a:ext cx="3703230" cy="4046051"/>
          </a:xfrm>
          <a:prstGeom prst="rect">
            <a:avLst/>
          </a:prstGeom>
          <a:solidFill>
            <a:srgbClr val="C14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9C491C27-2F53-EE42-B78B-37814FC58266}"/>
              </a:ext>
            </a:extLst>
          </p:cNvPr>
          <p:cNvSpPr>
            <a:spLocks noGrp="1"/>
          </p:cNvSpPr>
          <p:nvPr>
            <p:ph type="body" sz="quarter" idx="3"/>
          </p:nvPr>
        </p:nvSpPr>
        <p:spPr>
          <a:xfrm>
            <a:off x="805918" y="969234"/>
            <a:ext cx="3368696" cy="871289"/>
          </a:xfrm>
          <a:prstGeom prst="rect">
            <a:avLst/>
          </a:prstGeom>
        </p:spPr>
        <p:txBody>
          <a:bodyPr anchor="b">
            <a:normAutofit/>
          </a:bodyPr>
          <a:lstStyle>
            <a:lvl1pPr marL="0" indent="0">
              <a:buNone/>
              <a:defRPr sz="24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F427A8B3-F546-45C7-AB3C-94753CECC250}"/>
              </a:ext>
            </a:extLst>
          </p:cNvPr>
          <p:cNvSpPr>
            <a:spLocks noGrp="1"/>
          </p:cNvSpPr>
          <p:nvPr>
            <p:ph sz="quarter" idx="14"/>
          </p:nvPr>
        </p:nvSpPr>
        <p:spPr>
          <a:xfrm>
            <a:off x="805918" y="2414799"/>
            <a:ext cx="3368695" cy="3684588"/>
          </a:xfrm>
          <a:prstGeom prst="rect">
            <a:avLst/>
          </a:prstGeom>
        </p:spPr>
        <p:txBody>
          <a:bodyPr>
            <a:normAutofit/>
          </a:bodyPr>
          <a:lstStyle>
            <a:lvl1pPr>
              <a:buClr>
                <a:srgbClr val="F8CF91"/>
              </a:buClr>
              <a:defRPr sz="2400">
                <a:solidFill>
                  <a:schemeClr val="bg1"/>
                </a:solidFill>
              </a:defRPr>
            </a:lvl1pPr>
            <a:lvl2pPr>
              <a:buClr>
                <a:srgbClr val="F8CF91"/>
              </a:buClr>
              <a:defRPr sz="2400">
                <a:solidFill>
                  <a:schemeClr val="bg1"/>
                </a:solidFill>
              </a:defRPr>
            </a:lvl2pPr>
            <a:lvl3pPr>
              <a:buClr>
                <a:srgbClr val="BB5D00"/>
              </a:buClr>
              <a:defRPr sz="1800">
                <a:solidFill>
                  <a:schemeClr val="bg1"/>
                </a:solidFill>
              </a:defRPr>
            </a:lvl3pPr>
            <a:lvl4pPr>
              <a:buClr>
                <a:srgbClr val="BB5D00"/>
              </a:buClr>
              <a:defRPr sz="1800"/>
            </a:lvl4pPr>
            <a:lvl5pPr>
              <a:buClr>
                <a:srgbClr val="BB5D00"/>
              </a:buClr>
              <a:defRPr sz="1800"/>
            </a:lvl5pPr>
          </a:lstStyle>
          <a:p>
            <a:pPr lvl="0"/>
            <a:r>
              <a:rPr lang="en-US"/>
              <a:t>Click to edit Master text styles</a:t>
            </a:r>
          </a:p>
          <a:p>
            <a:pPr lvl="1"/>
            <a:r>
              <a:rPr lang="en-US"/>
              <a:t>Second level</a:t>
            </a:r>
          </a:p>
        </p:txBody>
      </p:sp>
      <p:sp>
        <p:nvSpPr>
          <p:cNvPr id="41" name="Rectangle 40">
            <a:extLst>
              <a:ext uri="{FF2B5EF4-FFF2-40B4-BE49-F238E27FC236}">
                <a16:creationId xmlns:a16="http://schemas.microsoft.com/office/drawing/2014/main" id="{9903096A-C93F-4276-99BB-0AF38AE3BF3E}"/>
              </a:ext>
            </a:extLst>
          </p:cNvPr>
          <p:cNvSpPr/>
          <p:nvPr userDrawn="1"/>
        </p:nvSpPr>
        <p:spPr>
          <a:xfrm>
            <a:off x="7850118" y="864451"/>
            <a:ext cx="3703230" cy="1135792"/>
          </a:xfrm>
          <a:prstGeom prst="rect">
            <a:avLst/>
          </a:prstGeom>
          <a:solidFill>
            <a:srgbClr val="FF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67DA70-D9F9-4BD4-8014-0D5695063C70}"/>
              </a:ext>
            </a:extLst>
          </p:cNvPr>
          <p:cNvSpPr/>
          <p:nvPr userDrawn="1"/>
        </p:nvSpPr>
        <p:spPr>
          <a:xfrm>
            <a:off x="7850118" y="2255896"/>
            <a:ext cx="3703230" cy="4046051"/>
          </a:xfrm>
          <a:prstGeom prst="rect">
            <a:avLst/>
          </a:prstGeom>
          <a:solidFill>
            <a:srgbClr val="C14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4">
            <a:extLst>
              <a:ext uri="{FF2B5EF4-FFF2-40B4-BE49-F238E27FC236}">
                <a16:creationId xmlns:a16="http://schemas.microsoft.com/office/drawing/2014/main" id="{6BB28C40-658B-4047-815C-5C8523747DC6}"/>
              </a:ext>
            </a:extLst>
          </p:cNvPr>
          <p:cNvSpPr>
            <a:spLocks noGrp="1"/>
          </p:cNvSpPr>
          <p:nvPr>
            <p:ph type="body" sz="quarter" idx="15"/>
          </p:nvPr>
        </p:nvSpPr>
        <p:spPr>
          <a:xfrm>
            <a:off x="8017386" y="916178"/>
            <a:ext cx="3368696" cy="924345"/>
          </a:xfrm>
          <a:prstGeom prst="rect">
            <a:avLst/>
          </a:prstGeom>
        </p:spPr>
        <p:txBody>
          <a:bodyPr anchor="b">
            <a:normAutofit/>
          </a:bodyPr>
          <a:lstStyle>
            <a:lvl1pPr marL="0" indent="0">
              <a:buNone/>
              <a:defRPr sz="24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5" name="Content Placeholder 5">
            <a:extLst>
              <a:ext uri="{FF2B5EF4-FFF2-40B4-BE49-F238E27FC236}">
                <a16:creationId xmlns:a16="http://schemas.microsoft.com/office/drawing/2014/main" id="{6FA0D0C2-8F4E-4991-BFBF-6EF8A3753016}"/>
              </a:ext>
            </a:extLst>
          </p:cNvPr>
          <p:cNvSpPr>
            <a:spLocks noGrp="1"/>
          </p:cNvSpPr>
          <p:nvPr>
            <p:ph sz="quarter" idx="16"/>
          </p:nvPr>
        </p:nvSpPr>
        <p:spPr>
          <a:xfrm>
            <a:off x="8017386" y="2361743"/>
            <a:ext cx="3368695" cy="3684588"/>
          </a:xfrm>
          <a:prstGeom prst="rect">
            <a:avLst/>
          </a:prstGeom>
        </p:spPr>
        <p:txBody>
          <a:bodyPr>
            <a:normAutofit/>
          </a:bodyPr>
          <a:lstStyle>
            <a:lvl1pPr>
              <a:buClr>
                <a:srgbClr val="F8CF91"/>
              </a:buClr>
              <a:defRPr sz="2400">
                <a:solidFill>
                  <a:schemeClr val="bg1"/>
                </a:solidFill>
              </a:defRPr>
            </a:lvl1pPr>
            <a:lvl2pPr>
              <a:buClr>
                <a:srgbClr val="F8CF91"/>
              </a:buClr>
              <a:defRPr sz="2400">
                <a:solidFill>
                  <a:schemeClr val="bg1"/>
                </a:solidFill>
              </a:defRPr>
            </a:lvl2pPr>
            <a:lvl3pPr>
              <a:buClr>
                <a:srgbClr val="BB5D00"/>
              </a:buClr>
              <a:defRPr sz="1800">
                <a:solidFill>
                  <a:schemeClr val="bg1"/>
                </a:solidFill>
              </a:defRPr>
            </a:lvl3pPr>
            <a:lvl4pPr>
              <a:buClr>
                <a:srgbClr val="BB5D00"/>
              </a:buClr>
              <a:defRPr sz="1800"/>
            </a:lvl4pPr>
            <a:lvl5pPr>
              <a:buClr>
                <a:srgbClr val="BB5D00"/>
              </a:buClr>
              <a:defRPr sz="1800"/>
            </a:lvl5pPr>
          </a:lstStyle>
          <a:p>
            <a:pPr lvl="0"/>
            <a:r>
              <a:rPr lang="en-US"/>
              <a:t>Click to edit Master text styles</a:t>
            </a:r>
          </a:p>
          <a:p>
            <a:pPr lvl="1"/>
            <a:r>
              <a:rPr lang="en-US"/>
              <a:t>Second level</a:t>
            </a:r>
          </a:p>
        </p:txBody>
      </p:sp>
      <p:sp>
        <p:nvSpPr>
          <p:cNvPr id="36" name="Slide Number Placeholder 5">
            <a:extLst>
              <a:ext uri="{FF2B5EF4-FFF2-40B4-BE49-F238E27FC236}">
                <a16:creationId xmlns:a16="http://schemas.microsoft.com/office/drawing/2014/main" id="{3308C8F3-6A10-47C3-9F47-926F9CDD6845}"/>
              </a:ext>
            </a:extLst>
          </p:cNvPr>
          <p:cNvSpPr>
            <a:spLocks noGrp="1"/>
          </p:cNvSpPr>
          <p:nvPr>
            <p:ph type="sldNum" sz="quarter" idx="12"/>
          </p:nvPr>
        </p:nvSpPr>
        <p:spPr>
          <a:xfrm>
            <a:off x="11593581" y="6498635"/>
            <a:ext cx="598419" cy="35936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391615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blank text_truck_graph">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F172AC-A2A3-4313-B1BD-CF3943DFB9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AFF172AC-A2A3-4313-B1BD-CF3943DFB9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7A748285-ECA7-4CF6-9B43-FE926B61338E}"/>
              </a:ext>
            </a:extLst>
          </p:cNvPr>
          <p:cNvSpPr/>
          <p:nvPr userDrawn="1"/>
        </p:nvSpPr>
        <p:spPr>
          <a:xfrm>
            <a:off x="9987985" y="6101622"/>
            <a:ext cx="2204185" cy="748870"/>
          </a:xfrm>
          <a:prstGeom prst="rect">
            <a:avLst/>
          </a:prstGeom>
          <a:solidFill>
            <a:srgbClr val="170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sky, outdoor, mountain, background&#10;&#10;Description automatically generated">
            <a:extLst>
              <a:ext uri="{FF2B5EF4-FFF2-40B4-BE49-F238E27FC236}">
                <a16:creationId xmlns:a16="http://schemas.microsoft.com/office/drawing/2014/main" id="{DE2FC54F-AC66-4200-A27D-E124F3E5C3FB}"/>
              </a:ext>
            </a:extLst>
          </p:cNvPr>
          <p:cNvPicPr>
            <a:picLocks noChangeAspect="1"/>
          </p:cNvPicPr>
          <p:nvPr userDrawn="1"/>
        </p:nvPicPr>
        <p:blipFill rotWithShape="1">
          <a:blip r:embed="rId5"/>
          <a:srcRect l="612" t="1398" r="5125"/>
          <a:stretch/>
        </p:blipFill>
        <p:spPr>
          <a:xfrm>
            <a:off x="6223434" y="289273"/>
            <a:ext cx="5968736" cy="6568725"/>
          </a:xfrm>
          <a:prstGeom prst="rect">
            <a:avLst/>
          </a:prstGeom>
          <a:solidFill>
            <a:srgbClr val="79BBDE"/>
          </a:solidFill>
        </p:spPr>
      </p:pic>
      <p:sp>
        <p:nvSpPr>
          <p:cNvPr id="11" name="Rectangle 10">
            <a:extLst>
              <a:ext uri="{FF2B5EF4-FFF2-40B4-BE49-F238E27FC236}">
                <a16:creationId xmlns:a16="http://schemas.microsoft.com/office/drawing/2014/main" id="{E316A884-84E2-46DC-9C99-482E3327F7FD}"/>
              </a:ext>
            </a:extLst>
          </p:cNvPr>
          <p:cNvSpPr/>
          <p:nvPr userDrawn="1"/>
        </p:nvSpPr>
        <p:spPr>
          <a:xfrm>
            <a:off x="9417267" y="697254"/>
            <a:ext cx="2774731" cy="5871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B8390DA-6BBC-478A-80F0-41165EDA809F}"/>
              </a:ext>
            </a:extLst>
          </p:cNvPr>
          <p:cNvCxnSpPr>
            <a:cxnSpLocks/>
          </p:cNvCxnSpPr>
          <p:nvPr userDrawn="1"/>
        </p:nvCxnSpPr>
        <p:spPr>
          <a:xfrm flipH="1">
            <a:off x="9722067" y="5172208"/>
            <a:ext cx="2165131" cy="0"/>
          </a:xfrm>
          <a:prstGeom prst="line">
            <a:avLst/>
          </a:prstGeom>
          <a:ln>
            <a:solidFill>
              <a:srgbClr val="FF671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12297E1-395A-4EDD-99CD-83486341F434}"/>
              </a:ext>
            </a:extLst>
          </p:cNvPr>
          <p:cNvSpPr/>
          <p:nvPr userDrawn="1"/>
        </p:nvSpPr>
        <p:spPr>
          <a:xfrm>
            <a:off x="-11579" y="5172208"/>
            <a:ext cx="6479054" cy="1396518"/>
          </a:xfrm>
          <a:prstGeom prst="rect">
            <a:avLst/>
          </a:prstGeom>
          <a:solidFill>
            <a:srgbClr val="F8C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4">
            <a:extLst>
              <a:ext uri="{FF2B5EF4-FFF2-40B4-BE49-F238E27FC236}">
                <a16:creationId xmlns:a16="http://schemas.microsoft.com/office/drawing/2014/main" id="{5322E86B-8A69-4D6F-B330-ABD1104C1D4A}"/>
              </a:ext>
            </a:extLst>
          </p:cNvPr>
          <p:cNvSpPr>
            <a:spLocks noGrp="1"/>
          </p:cNvSpPr>
          <p:nvPr>
            <p:ph type="body" sz="quarter" idx="17" hasCustomPrompt="1"/>
          </p:nvPr>
        </p:nvSpPr>
        <p:spPr>
          <a:xfrm>
            <a:off x="346365" y="5348667"/>
            <a:ext cx="5876897" cy="1099586"/>
          </a:xfrm>
          <a:prstGeom prst="rect">
            <a:avLst/>
          </a:prstGeom>
        </p:spPr>
        <p:txBody>
          <a:bodyPr numCol="1" anchor="ctr">
            <a:normAutofit/>
          </a:bodyPr>
          <a:lstStyle>
            <a:lvl1pPr marL="0" indent="0" algn="ctr">
              <a:buNone/>
              <a:defRPr sz="2000" b="1">
                <a:solidFill>
                  <a:srgbClr val="C14628"/>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41" name="Content Placeholder 5">
            <a:extLst>
              <a:ext uri="{FF2B5EF4-FFF2-40B4-BE49-F238E27FC236}">
                <a16:creationId xmlns:a16="http://schemas.microsoft.com/office/drawing/2014/main" id="{F1FA932B-1BFD-44EB-99B4-5A9C1DB140C6}"/>
              </a:ext>
            </a:extLst>
          </p:cNvPr>
          <p:cNvSpPr>
            <a:spLocks noGrp="1"/>
          </p:cNvSpPr>
          <p:nvPr>
            <p:ph sz="quarter" idx="4"/>
          </p:nvPr>
        </p:nvSpPr>
        <p:spPr>
          <a:xfrm>
            <a:off x="428625" y="1491312"/>
            <a:ext cx="5539941" cy="3480738"/>
          </a:xfrm>
          <a:prstGeom prst="rect">
            <a:avLst/>
          </a:prstGeom>
        </p:spPr>
        <p:txBody>
          <a:bodyPr>
            <a:normAutofit/>
          </a:bodyPr>
          <a:lstStyle>
            <a:lvl1pPr>
              <a:defRPr sz="2400"/>
            </a:lvl1pPr>
            <a:lvl2pPr>
              <a:buClr>
                <a:srgbClr val="BB5D00"/>
              </a:buClr>
              <a:defRPr sz="2400"/>
            </a:lvl2pPr>
            <a:lvl3pPr>
              <a:buClr>
                <a:srgbClr val="BB5D00"/>
              </a:buClr>
              <a:defRPr sz="2400"/>
            </a:lvl3pPr>
            <a:lvl4pPr>
              <a:buClr>
                <a:srgbClr val="BB5D00"/>
              </a:buClr>
              <a:defRPr sz="2400"/>
            </a:lvl4pPr>
            <a:lvl5pPr>
              <a:buClr>
                <a:srgbClr val="BB5D00"/>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2" name="Picture 51" descr="A picture containing text, clipart&#10;&#10;Description automatically generated">
            <a:extLst>
              <a:ext uri="{FF2B5EF4-FFF2-40B4-BE49-F238E27FC236}">
                <a16:creationId xmlns:a16="http://schemas.microsoft.com/office/drawing/2014/main" id="{663A9D35-7C41-46D4-BA62-5D7EEC09C99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10176" y="5693641"/>
            <a:ext cx="1388913" cy="389870"/>
          </a:xfrm>
          <a:prstGeom prst="rect">
            <a:avLst/>
          </a:prstGeom>
        </p:spPr>
      </p:pic>
      <p:sp>
        <p:nvSpPr>
          <p:cNvPr id="23" name="Title Placeholder 1">
            <a:extLst>
              <a:ext uri="{FF2B5EF4-FFF2-40B4-BE49-F238E27FC236}">
                <a16:creationId xmlns:a16="http://schemas.microsoft.com/office/drawing/2014/main" id="{CD85F1B6-541D-4AB9-8187-24F9899E92B2}"/>
              </a:ext>
            </a:extLst>
          </p:cNvPr>
          <p:cNvSpPr>
            <a:spLocks noGrp="1"/>
          </p:cNvSpPr>
          <p:nvPr>
            <p:ph type="title"/>
          </p:nvPr>
        </p:nvSpPr>
        <p:spPr>
          <a:xfrm>
            <a:off x="428626" y="365125"/>
            <a:ext cx="5794636" cy="675389"/>
          </a:xfrm>
          <a:prstGeom prst="rect">
            <a:avLst/>
          </a:prstGeom>
        </p:spPr>
        <p:txBody>
          <a:bodyPr vert="horz" lIns="91440" tIns="45720" rIns="91440" bIns="45720" rtlCol="0" anchor="ctr">
            <a:noAutofit/>
          </a:bodyPr>
          <a:lstStyle>
            <a:lvl1pPr>
              <a:defRPr sz="3200"/>
            </a:lvl1pPr>
          </a:lstStyle>
          <a:p>
            <a:r>
              <a:rPr lang="en-US"/>
              <a:t>Click to edit Master title style</a:t>
            </a:r>
          </a:p>
        </p:txBody>
      </p:sp>
      <p:sp>
        <p:nvSpPr>
          <p:cNvPr id="25" name="Slide Number Placeholder 5">
            <a:extLst>
              <a:ext uri="{FF2B5EF4-FFF2-40B4-BE49-F238E27FC236}">
                <a16:creationId xmlns:a16="http://schemas.microsoft.com/office/drawing/2014/main" id="{0D2B095E-F5D4-468D-B325-D0D03D2B9318}"/>
              </a:ext>
            </a:extLst>
          </p:cNvPr>
          <p:cNvSpPr>
            <a:spLocks noGrp="1"/>
          </p:cNvSpPr>
          <p:nvPr>
            <p:ph type="sldNum" sz="quarter" idx="12"/>
          </p:nvPr>
        </p:nvSpPr>
        <p:spPr>
          <a:xfrm>
            <a:off x="11593581" y="6498635"/>
            <a:ext cx="598419" cy="35936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7" name="Chart Placeholder 6">
            <a:extLst>
              <a:ext uri="{FF2B5EF4-FFF2-40B4-BE49-F238E27FC236}">
                <a16:creationId xmlns:a16="http://schemas.microsoft.com/office/drawing/2014/main" id="{F2BB3D40-32C2-47A0-97E0-E3A31B106B8F}"/>
              </a:ext>
            </a:extLst>
          </p:cNvPr>
          <p:cNvSpPr>
            <a:spLocks noGrp="1"/>
          </p:cNvSpPr>
          <p:nvPr>
            <p:ph type="chart" sz="quarter" idx="18"/>
          </p:nvPr>
        </p:nvSpPr>
        <p:spPr>
          <a:xfrm>
            <a:off x="9764713" y="1408113"/>
            <a:ext cx="2203450" cy="2190750"/>
          </a:xfrm>
        </p:spPr>
        <p:txBody>
          <a:bodyPr/>
          <a:lstStyle>
            <a:lvl1pPr marL="0" indent="0">
              <a:buNone/>
              <a:defRPr/>
            </a:lvl1pPr>
          </a:lstStyle>
          <a:p>
            <a:endParaRPr lang="en-US"/>
          </a:p>
        </p:txBody>
      </p:sp>
      <p:sp>
        <p:nvSpPr>
          <p:cNvPr id="18" name="Text Placeholder 4">
            <a:extLst>
              <a:ext uri="{FF2B5EF4-FFF2-40B4-BE49-F238E27FC236}">
                <a16:creationId xmlns:a16="http://schemas.microsoft.com/office/drawing/2014/main" id="{505F79FE-208E-4585-8D3A-2F3E1DAE8950}"/>
              </a:ext>
            </a:extLst>
          </p:cNvPr>
          <p:cNvSpPr>
            <a:spLocks noGrp="1"/>
          </p:cNvSpPr>
          <p:nvPr>
            <p:ph type="body" sz="quarter" idx="15" hasCustomPrompt="1"/>
          </p:nvPr>
        </p:nvSpPr>
        <p:spPr>
          <a:xfrm>
            <a:off x="9532421" y="777248"/>
            <a:ext cx="2516704" cy="537202"/>
          </a:xfrm>
          <a:prstGeom prst="rect">
            <a:avLst/>
          </a:prstGeom>
        </p:spPr>
        <p:txBody>
          <a:bodyPr anchor="b">
            <a:noAutofit/>
          </a:bodyPr>
          <a:lstStyle>
            <a:lvl1pPr marL="0" indent="0" algn="ctr" defTabSz="914400" rtl="0" eaLnBrk="1" latinLnBrk="0" hangingPunct="1">
              <a:buNone/>
              <a:defRPr lang="en-US" sz="1600" b="1" kern="1200" dirty="0">
                <a:solidFill>
                  <a:srgbClr val="FFC000"/>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Graphic title</a:t>
            </a:r>
          </a:p>
        </p:txBody>
      </p:sp>
      <p:sp>
        <p:nvSpPr>
          <p:cNvPr id="19" name="Text Placeholder 4">
            <a:extLst>
              <a:ext uri="{FF2B5EF4-FFF2-40B4-BE49-F238E27FC236}">
                <a16:creationId xmlns:a16="http://schemas.microsoft.com/office/drawing/2014/main" id="{444F418D-7533-4D71-A628-4109B383B067}"/>
              </a:ext>
            </a:extLst>
          </p:cNvPr>
          <p:cNvSpPr>
            <a:spLocks noGrp="1"/>
          </p:cNvSpPr>
          <p:nvPr>
            <p:ph type="body" sz="quarter" idx="19" hasCustomPrompt="1"/>
          </p:nvPr>
        </p:nvSpPr>
        <p:spPr>
          <a:xfrm>
            <a:off x="9764712" y="3775691"/>
            <a:ext cx="2203451" cy="537202"/>
          </a:xfrm>
          <a:prstGeom prst="rect">
            <a:avLst/>
          </a:prstGeom>
        </p:spPr>
        <p:txBody>
          <a:bodyPr anchor="t">
            <a:noAutofit/>
          </a:bodyPr>
          <a:lstStyle>
            <a:lvl1pPr marL="0" indent="0" algn="l" defTabSz="914400" rtl="0" eaLnBrk="1" latinLnBrk="0" hangingPunct="1">
              <a:buNone/>
              <a:defRPr lang="en-US" sz="900" b="0" kern="1200" dirty="0">
                <a:solidFill>
                  <a:srgbClr val="FFC000"/>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footnotes</a:t>
            </a:r>
          </a:p>
        </p:txBody>
      </p:sp>
    </p:spTree>
    <p:extLst>
      <p:ext uri="{BB962C8B-B14F-4D97-AF65-F5344CB8AC3E}">
        <p14:creationId xmlns:p14="http://schemas.microsoft.com/office/powerpoint/2010/main" val="3151231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enter blank text_cathod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16A884-84E2-46DC-9C99-482E3327F7FD}"/>
              </a:ext>
            </a:extLst>
          </p:cNvPr>
          <p:cNvSpPr/>
          <p:nvPr userDrawn="1"/>
        </p:nvSpPr>
        <p:spPr>
          <a:xfrm>
            <a:off x="9971032" y="1142283"/>
            <a:ext cx="2215327" cy="5715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04D8BE-BEFD-449A-BF53-D18A0C168E0D}"/>
              </a:ext>
            </a:extLst>
          </p:cNvPr>
          <p:cNvSpPr/>
          <p:nvPr userDrawn="1"/>
        </p:nvSpPr>
        <p:spPr>
          <a:xfrm>
            <a:off x="2169268" y="4612141"/>
            <a:ext cx="7247999" cy="1871227"/>
          </a:xfrm>
          <a:prstGeom prst="rect">
            <a:avLst/>
          </a:prstGeom>
          <a:solidFill>
            <a:srgbClr val="F8C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E9412DB-D04A-4E0F-995F-0CCC03B9E64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215000"/>
                    </a14:imgEffect>
                    <a14:imgEffect>
                      <a14:brightnessContrast bright="15000"/>
                    </a14:imgEffect>
                  </a14:imgLayer>
                </a14:imgProps>
              </a:ext>
            </a:extLst>
          </a:blip>
          <a:srcRect l="49224" t="494" r="10566" b="-494"/>
          <a:stretch/>
        </p:blipFill>
        <p:spPr>
          <a:xfrm>
            <a:off x="9669897" y="4612141"/>
            <a:ext cx="2516462" cy="1889910"/>
          </a:xfrm>
          <a:prstGeom prst="rect">
            <a:avLst/>
          </a:prstGeom>
        </p:spPr>
      </p:pic>
      <p:graphicFrame>
        <p:nvGraphicFramePr>
          <p:cNvPr id="3" name="Object 2" hidden="1">
            <a:extLst>
              <a:ext uri="{FF2B5EF4-FFF2-40B4-BE49-F238E27FC236}">
                <a16:creationId xmlns:a16="http://schemas.microsoft.com/office/drawing/2014/main" id="{15F7F7F6-9253-4C53-916F-AFEDB2A42F4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3" name="Object 2" hidden="1">
                        <a:extLst>
                          <a:ext uri="{FF2B5EF4-FFF2-40B4-BE49-F238E27FC236}">
                            <a16:creationId xmlns:a16="http://schemas.microsoft.com/office/drawing/2014/main" id="{15F7F7F6-9253-4C53-916F-AFEDB2A42F4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821C5C84-6F3C-407A-AF97-72D5005EB64B}"/>
              </a:ext>
            </a:extLst>
          </p:cNvPr>
          <p:cNvSpPr/>
          <p:nvPr userDrawn="1"/>
        </p:nvSpPr>
        <p:spPr>
          <a:xfrm rot="367454">
            <a:off x="-350457" y="177131"/>
            <a:ext cx="3023010" cy="6821809"/>
          </a:xfrm>
          <a:custGeom>
            <a:avLst/>
            <a:gdLst>
              <a:gd name="connsiteX0" fmla="*/ 0 w 3068636"/>
              <a:gd name="connsiteY0" fmla="*/ 0 h 7276184"/>
              <a:gd name="connsiteX1" fmla="*/ 3068636 w 3068636"/>
              <a:gd name="connsiteY1" fmla="*/ 0 h 7276184"/>
              <a:gd name="connsiteX2" fmla="*/ 3068636 w 3068636"/>
              <a:gd name="connsiteY2" fmla="*/ 7276184 h 7276184"/>
              <a:gd name="connsiteX3" fmla="*/ 0 w 3068636"/>
              <a:gd name="connsiteY3" fmla="*/ 7276184 h 7276184"/>
              <a:gd name="connsiteX4" fmla="*/ 0 w 3068636"/>
              <a:gd name="connsiteY4" fmla="*/ 0 h 7276184"/>
              <a:gd name="connsiteX0" fmla="*/ 0 w 3608871"/>
              <a:gd name="connsiteY0" fmla="*/ 788969 h 7276184"/>
              <a:gd name="connsiteX1" fmla="*/ 3608871 w 3608871"/>
              <a:gd name="connsiteY1" fmla="*/ 0 h 7276184"/>
              <a:gd name="connsiteX2" fmla="*/ 3608871 w 3608871"/>
              <a:gd name="connsiteY2" fmla="*/ 7276184 h 7276184"/>
              <a:gd name="connsiteX3" fmla="*/ 540235 w 3608871"/>
              <a:gd name="connsiteY3" fmla="*/ 7276184 h 7276184"/>
              <a:gd name="connsiteX4" fmla="*/ 0 w 3608871"/>
              <a:gd name="connsiteY4" fmla="*/ 788969 h 7276184"/>
              <a:gd name="connsiteX0" fmla="*/ 0 w 3608871"/>
              <a:gd name="connsiteY0" fmla="*/ 0 h 6487215"/>
              <a:gd name="connsiteX1" fmla="*/ 3020360 w 3608871"/>
              <a:gd name="connsiteY1" fmla="*/ 99503 h 6487215"/>
              <a:gd name="connsiteX2" fmla="*/ 3608871 w 3608871"/>
              <a:gd name="connsiteY2" fmla="*/ 6487215 h 6487215"/>
              <a:gd name="connsiteX3" fmla="*/ 540235 w 3608871"/>
              <a:gd name="connsiteY3" fmla="*/ 6487215 h 6487215"/>
              <a:gd name="connsiteX4" fmla="*/ 0 w 3608871"/>
              <a:gd name="connsiteY4" fmla="*/ 0 h 6487215"/>
              <a:gd name="connsiteX0" fmla="*/ 0 w 3608871"/>
              <a:gd name="connsiteY0" fmla="*/ 325522 h 6812737"/>
              <a:gd name="connsiteX1" fmla="*/ 2915805 w 3608871"/>
              <a:gd name="connsiteY1" fmla="*/ 0 h 6812737"/>
              <a:gd name="connsiteX2" fmla="*/ 3608871 w 3608871"/>
              <a:gd name="connsiteY2" fmla="*/ 6812737 h 6812737"/>
              <a:gd name="connsiteX3" fmla="*/ 540235 w 3608871"/>
              <a:gd name="connsiteY3" fmla="*/ 6812737 h 6812737"/>
              <a:gd name="connsiteX4" fmla="*/ 0 w 3608871"/>
              <a:gd name="connsiteY4" fmla="*/ 325522 h 6812737"/>
              <a:gd name="connsiteX0" fmla="*/ 0 w 3608871"/>
              <a:gd name="connsiteY0" fmla="*/ 325522 h 6812737"/>
              <a:gd name="connsiteX1" fmla="*/ 2915805 w 3608871"/>
              <a:gd name="connsiteY1" fmla="*/ 0 h 6812737"/>
              <a:gd name="connsiteX2" fmla="*/ 3608871 w 3608871"/>
              <a:gd name="connsiteY2" fmla="*/ 6812737 h 6812737"/>
              <a:gd name="connsiteX3" fmla="*/ 1432758 w 3608871"/>
              <a:gd name="connsiteY3" fmla="*/ 6669810 h 6812737"/>
              <a:gd name="connsiteX4" fmla="*/ 0 w 3608871"/>
              <a:gd name="connsiteY4" fmla="*/ 325522 h 6812737"/>
              <a:gd name="connsiteX0" fmla="*/ 0 w 3608871"/>
              <a:gd name="connsiteY0" fmla="*/ 325522 h 6847255"/>
              <a:gd name="connsiteX1" fmla="*/ 2915805 w 3608871"/>
              <a:gd name="connsiteY1" fmla="*/ 0 h 6847255"/>
              <a:gd name="connsiteX2" fmla="*/ 3608871 w 3608871"/>
              <a:gd name="connsiteY2" fmla="*/ 6812737 h 6847255"/>
              <a:gd name="connsiteX3" fmla="*/ 767955 w 3608871"/>
              <a:gd name="connsiteY3" fmla="*/ 6847255 h 6847255"/>
              <a:gd name="connsiteX4" fmla="*/ 0 w 3608871"/>
              <a:gd name="connsiteY4" fmla="*/ 325522 h 6847255"/>
              <a:gd name="connsiteX0" fmla="*/ 0 w 3453138"/>
              <a:gd name="connsiteY0" fmla="*/ 325522 h 6847255"/>
              <a:gd name="connsiteX1" fmla="*/ 2915805 w 3453138"/>
              <a:gd name="connsiteY1" fmla="*/ 0 h 6847255"/>
              <a:gd name="connsiteX2" fmla="*/ 3453138 w 3453138"/>
              <a:gd name="connsiteY2" fmla="*/ 6570059 h 6847255"/>
              <a:gd name="connsiteX3" fmla="*/ 767955 w 3453138"/>
              <a:gd name="connsiteY3" fmla="*/ 6847255 h 6847255"/>
              <a:gd name="connsiteX4" fmla="*/ 0 w 3453138"/>
              <a:gd name="connsiteY4" fmla="*/ 325522 h 6847255"/>
              <a:gd name="connsiteX0" fmla="*/ 0 w 3581356"/>
              <a:gd name="connsiteY0" fmla="*/ 325522 h 6847255"/>
              <a:gd name="connsiteX1" fmla="*/ 2915805 w 3581356"/>
              <a:gd name="connsiteY1" fmla="*/ 0 h 6847255"/>
              <a:gd name="connsiteX2" fmla="*/ 3581356 w 3581356"/>
              <a:gd name="connsiteY2" fmla="*/ 6556302 h 6847255"/>
              <a:gd name="connsiteX3" fmla="*/ 767955 w 3581356"/>
              <a:gd name="connsiteY3" fmla="*/ 6847255 h 6847255"/>
              <a:gd name="connsiteX4" fmla="*/ 0 w 3581356"/>
              <a:gd name="connsiteY4" fmla="*/ 325522 h 6847255"/>
              <a:gd name="connsiteX0" fmla="*/ 0 w 3511418"/>
              <a:gd name="connsiteY0" fmla="*/ 318019 h 6847255"/>
              <a:gd name="connsiteX1" fmla="*/ 2845867 w 3511418"/>
              <a:gd name="connsiteY1" fmla="*/ 0 h 6847255"/>
              <a:gd name="connsiteX2" fmla="*/ 3511418 w 3511418"/>
              <a:gd name="connsiteY2" fmla="*/ 6556302 h 6847255"/>
              <a:gd name="connsiteX3" fmla="*/ 698017 w 3511418"/>
              <a:gd name="connsiteY3" fmla="*/ 6847255 h 6847255"/>
              <a:gd name="connsiteX4" fmla="*/ 0 w 3511418"/>
              <a:gd name="connsiteY4" fmla="*/ 318019 h 6847255"/>
              <a:gd name="connsiteX0" fmla="*/ 0 w 3009474"/>
              <a:gd name="connsiteY0" fmla="*/ 318019 h 6847255"/>
              <a:gd name="connsiteX1" fmla="*/ 2845867 w 3009474"/>
              <a:gd name="connsiteY1" fmla="*/ 0 h 6847255"/>
              <a:gd name="connsiteX2" fmla="*/ 3009474 w 3009474"/>
              <a:gd name="connsiteY2" fmla="*/ 6610159 h 6847255"/>
              <a:gd name="connsiteX3" fmla="*/ 698017 w 3009474"/>
              <a:gd name="connsiteY3" fmla="*/ 6847255 h 6847255"/>
              <a:gd name="connsiteX4" fmla="*/ 0 w 3009474"/>
              <a:gd name="connsiteY4" fmla="*/ 318019 h 6847255"/>
              <a:gd name="connsiteX0" fmla="*/ 0 w 3009474"/>
              <a:gd name="connsiteY0" fmla="*/ 270584 h 6799820"/>
              <a:gd name="connsiteX1" fmla="*/ 2314495 w 3009474"/>
              <a:gd name="connsiteY1" fmla="*/ 0 h 6799820"/>
              <a:gd name="connsiteX2" fmla="*/ 3009474 w 3009474"/>
              <a:gd name="connsiteY2" fmla="*/ 6562724 h 6799820"/>
              <a:gd name="connsiteX3" fmla="*/ 698017 w 3009474"/>
              <a:gd name="connsiteY3" fmla="*/ 6799820 h 6799820"/>
              <a:gd name="connsiteX4" fmla="*/ 0 w 3009474"/>
              <a:gd name="connsiteY4" fmla="*/ 270584 h 6799820"/>
              <a:gd name="connsiteX0" fmla="*/ 0 w 3023010"/>
              <a:gd name="connsiteY0" fmla="*/ 233718 h 6799820"/>
              <a:gd name="connsiteX1" fmla="*/ 2328031 w 3023010"/>
              <a:gd name="connsiteY1" fmla="*/ 0 h 6799820"/>
              <a:gd name="connsiteX2" fmla="*/ 3023010 w 3023010"/>
              <a:gd name="connsiteY2" fmla="*/ 6562724 h 6799820"/>
              <a:gd name="connsiteX3" fmla="*/ 711553 w 3023010"/>
              <a:gd name="connsiteY3" fmla="*/ 6799820 h 6799820"/>
              <a:gd name="connsiteX4" fmla="*/ 0 w 3023010"/>
              <a:gd name="connsiteY4" fmla="*/ 233718 h 6799820"/>
              <a:gd name="connsiteX0" fmla="*/ 0 w 3023010"/>
              <a:gd name="connsiteY0" fmla="*/ 233718 h 6821809"/>
              <a:gd name="connsiteX1" fmla="*/ 2328031 w 3023010"/>
              <a:gd name="connsiteY1" fmla="*/ 0 h 6821809"/>
              <a:gd name="connsiteX2" fmla="*/ 3023010 w 3023010"/>
              <a:gd name="connsiteY2" fmla="*/ 6562724 h 6821809"/>
              <a:gd name="connsiteX3" fmla="*/ 685173 w 3023010"/>
              <a:gd name="connsiteY3" fmla="*/ 6821809 h 6821809"/>
              <a:gd name="connsiteX4" fmla="*/ 0 w 3023010"/>
              <a:gd name="connsiteY4" fmla="*/ 233718 h 682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3010" h="6821809">
                <a:moveTo>
                  <a:pt x="0" y="233718"/>
                </a:moveTo>
                <a:lnTo>
                  <a:pt x="2328031" y="0"/>
                </a:lnTo>
                <a:lnTo>
                  <a:pt x="3023010" y="6562724"/>
                </a:lnTo>
                <a:lnTo>
                  <a:pt x="685173" y="6821809"/>
                </a:lnTo>
                <a:lnTo>
                  <a:pt x="0" y="233718"/>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9C491C27-2F53-EE42-B78B-37814FC58266}"/>
              </a:ext>
            </a:extLst>
          </p:cNvPr>
          <p:cNvSpPr>
            <a:spLocks noGrp="1"/>
          </p:cNvSpPr>
          <p:nvPr>
            <p:ph type="body" sz="quarter" idx="3"/>
          </p:nvPr>
        </p:nvSpPr>
        <p:spPr>
          <a:xfrm>
            <a:off x="10191749" y="1393320"/>
            <a:ext cx="1800959" cy="3035805"/>
          </a:xfrm>
          <a:prstGeom prst="rect">
            <a:avLst/>
          </a:prstGeom>
        </p:spPr>
        <p:txBody>
          <a:bodyPr anchor="ctr">
            <a:normAutofit/>
          </a:bodyPr>
          <a:lstStyle>
            <a:lvl1pPr marL="0" indent="0" algn="l">
              <a:buNone/>
              <a:defRPr sz="18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Content Placeholder 5">
            <a:extLst>
              <a:ext uri="{FF2B5EF4-FFF2-40B4-BE49-F238E27FC236}">
                <a16:creationId xmlns:a16="http://schemas.microsoft.com/office/drawing/2014/main" id="{F1FA932B-1BFD-44EB-99B4-5A9C1DB140C6}"/>
              </a:ext>
            </a:extLst>
          </p:cNvPr>
          <p:cNvSpPr>
            <a:spLocks noGrp="1"/>
          </p:cNvSpPr>
          <p:nvPr>
            <p:ph sz="quarter" idx="4"/>
          </p:nvPr>
        </p:nvSpPr>
        <p:spPr>
          <a:xfrm>
            <a:off x="2642420" y="1248679"/>
            <a:ext cx="6742934" cy="3303967"/>
          </a:xfrm>
          <a:prstGeom prst="rect">
            <a:avLst/>
          </a:prstGeom>
        </p:spPr>
        <p:txBody>
          <a:bodyPr>
            <a:normAutofit/>
          </a:bodyPr>
          <a:lstStyle>
            <a:lvl1pPr>
              <a:defRPr sz="2400"/>
            </a:lvl1pPr>
            <a:lvl2pPr>
              <a:buClr>
                <a:srgbClr val="BB5D00"/>
              </a:buClr>
              <a:defRPr sz="2400"/>
            </a:lvl2pPr>
            <a:lvl3pPr>
              <a:buClr>
                <a:srgbClr val="BB5D00"/>
              </a:buClr>
              <a:defRPr sz="2400"/>
            </a:lvl3pPr>
            <a:lvl4pPr>
              <a:buClr>
                <a:srgbClr val="BB5D00"/>
              </a:buClr>
              <a:defRPr sz="2400"/>
            </a:lvl4pPr>
            <a:lvl5pPr>
              <a:buClr>
                <a:srgbClr val="BB5D00"/>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4">
            <a:extLst>
              <a:ext uri="{FF2B5EF4-FFF2-40B4-BE49-F238E27FC236}">
                <a16:creationId xmlns:a16="http://schemas.microsoft.com/office/drawing/2014/main" id="{5322E86B-8A69-4D6F-B330-ABD1104C1D4A}"/>
              </a:ext>
            </a:extLst>
          </p:cNvPr>
          <p:cNvSpPr>
            <a:spLocks noGrp="1"/>
          </p:cNvSpPr>
          <p:nvPr>
            <p:ph type="body" sz="quarter" idx="17" hasCustomPrompt="1"/>
          </p:nvPr>
        </p:nvSpPr>
        <p:spPr>
          <a:xfrm>
            <a:off x="2473570" y="4760812"/>
            <a:ext cx="6766684" cy="1581374"/>
          </a:xfrm>
          <a:prstGeom prst="rect">
            <a:avLst/>
          </a:prstGeom>
        </p:spPr>
        <p:txBody>
          <a:bodyPr numCol="1" anchor="ctr">
            <a:normAutofit/>
          </a:bodyPr>
          <a:lstStyle>
            <a:lvl1pPr marL="0" indent="0" algn="ctr">
              <a:buNone/>
              <a:defRPr sz="2400" b="1">
                <a:solidFill>
                  <a:srgbClr val="C14628"/>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23" name="Title Placeholder 1">
            <a:extLst>
              <a:ext uri="{FF2B5EF4-FFF2-40B4-BE49-F238E27FC236}">
                <a16:creationId xmlns:a16="http://schemas.microsoft.com/office/drawing/2014/main" id="{BEA1F6AE-78B5-4EBE-882F-BFD9A7B54BD6}"/>
              </a:ext>
            </a:extLst>
          </p:cNvPr>
          <p:cNvSpPr>
            <a:spLocks noGrp="1"/>
          </p:cNvSpPr>
          <p:nvPr>
            <p:ph type="title"/>
          </p:nvPr>
        </p:nvSpPr>
        <p:spPr>
          <a:xfrm>
            <a:off x="2642421" y="365125"/>
            <a:ext cx="7328612" cy="675389"/>
          </a:xfrm>
          <a:prstGeom prst="rect">
            <a:avLst/>
          </a:prstGeom>
        </p:spPr>
        <p:txBody>
          <a:bodyPr vert="horz" lIns="91440" tIns="45720" rIns="91440" bIns="45720" rtlCol="0" anchor="ctr">
            <a:normAutofit/>
          </a:bodyPr>
          <a:lstStyle/>
          <a:p>
            <a:r>
              <a:rPr lang="en-US"/>
              <a:t>Click to edit Master title style</a:t>
            </a:r>
          </a:p>
        </p:txBody>
      </p:sp>
      <p:sp>
        <p:nvSpPr>
          <p:cNvPr id="24" name="Slide Number Placeholder 5">
            <a:extLst>
              <a:ext uri="{FF2B5EF4-FFF2-40B4-BE49-F238E27FC236}">
                <a16:creationId xmlns:a16="http://schemas.microsoft.com/office/drawing/2014/main" id="{5E222D15-25AA-4CCD-86E0-648A70EA2A29}"/>
              </a:ext>
            </a:extLst>
          </p:cNvPr>
          <p:cNvSpPr>
            <a:spLocks noGrp="1"/>
          </p:cNvSpPr>
          <p:nvPr>
            <p:ph type="sldNum" sz="quarter" idx="12"/>
          </p:nvPr>
        </p:nvSpPr>
        <p:spPr>
          <a:xfrm>
            <a:off x="11593581" y="6498635"/>
            <a:ext cx="598419" cy="35936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4192614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enter blank text_trucks_right">
    <p:spTree>
      <p:nvGrpSpPr>
        <p:cNvPr id="1" name=""/>
        <p:cNvGrpSpPr/>
        <p:nvPr/>
      </p:nvGrpSpPr>
      <p:grpSpPr>
        <a:xfrm>
          <a:off x="0" y="0"/>
          <a:ext cx="0" cy="0"/>
          <a:chOff x="0" y="0"/>
          <a:chExt cx="0" cy="0"/>
        </a:xfrm>
      </p:grpSpPr>
      <p:pic>
        <p:nvPicPr>
          <p:cNvPr id="14" name="Picture 13" descr="A pair of sunglasses on a table&#10;&#10;Description automatically generated with low confidence">
            <a:extLst>
              <a:ext uri="{FF2B5EF4-FFF2-40B4-BE49-F238E27FC236}">
                <a16:creationId xmlns:a16="http://schemas.microsoft.com/office/drawing/2014/main" id="{88B99F54-D9C1-4C71-B5F4-33FA35BED91C}"/>
              </a:ext>
            </a:extLst>
          </p:cNvPr>
          <p:cNvPicPr>
            <a:picLocks noChangeAspect="1"/>
          </p:cNvPicPr>
          <p:nvPr userDrawn="1"/>
        </p:nvPicPr>
        <p:blipFill>
          <a:blip r:embed="rId3"/>
          <a:stretch>
            <a:fillRect/>
          </a:stretch>
        </p:blipFill>
        <p:spPr>
          <a:xfrm>
            <a:off x="10239374" y="1143000"/>
            <a:ext cx="1952625" cy="5715000"/>
          </a:xfrm>
          <a:prstGeom prst="rect">
            <a:avLst/>
          </a:prstGeom>
        </p:spPr>
      </p:pic>
      <p:sp>
        <p:nvSpPr>
          <p:cNvPr id="15" name="Rectangle 14">
            <a:extLst>
              <a:ext uri="{FF2B5EF4-FFF2-40B4-BE49-F238E27FC236}">
                <a16:creationId xmlns:a16="http://schemas.microsoft.com/office/drawing/2014/main" id="{E8E09771-1E3D-40C3-87ED-A70BC016C8F3}"/>
              </a:ext>
            </a:extLst>
          </p:cNvPr>
          <p:cNvSpPr/>
          <p:nvPr userDrawn="1"/>
        </p:nvSpPr>
        <p:spPr>
          <a:xfrm>
            <a:off x="2341533" y="4991100"/>
            <a:ext cx="7917007" cy="1492268"/>
          </a:xfrm>
          <a:prstGeom prst="rect">
            <a:avLst/>
          </a:prstGeom>
          <a:solidFill>
            <a:srgbClr val="C14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3" name="Object 2" hidden="1">
            <a:extLst>
              <a:ext uri="{FF2B5EF4-FFF2-40B4-BE49-F238E27FC236}">
                <a16:creationId xmlns:a16="http://schemas.microsoft.com/office/drawing/2014/main" id="{15F7F7F6-9253-4C53-916F-AFEDB2A42F4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15F7F7F6-9253-4C53-916F-AFEDB2A42F4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1" name="Content Placeholder 5">
            <a:extLst>
              <a:ext uri="{FF2B5EF4-FFF2-40B4-BE49-F238E27FC236}">
                <a16:creationId xmlns:a16="http://schemas.microsoft.com/office/drawing/2014/main" id="{F1FA932B-1BFD-44EB-99B4-5A9C1DB140C6}"/>
              </a:ext>
            </a:extLst>
          </p:cNvPr>
          <p:cNvSpPr>
            <a:spLocks noGrp="1"/>
          </p:cNvSpPr>
          <p:nvPr>
            <p:ph sz="quarter" idx="4"/>
          </p:nvPr>
        </p:nvSpPr>
        <p:spPr>
          <a:xfrm>
            <a:off x="1040860" y="1248679"/>
            <a:ext cx="8344494" cy="3303967"/>
          </a:xfrm>
          <a:prstGeom prst="rect">
            <a:avLst/>
          </a:prstGeom>
        </p:spPr>
        <p:txBody>
          <a:bodyPr>
            <a:normAutofit/>
          </a:bodyPr>
          <a:lstStyle>
            <a:lvl1pPr>
              <a:defRPr sz="2400"/>
            </a:lvl1pPr>
            <a:lvl2pPr>
              <a:buClr>
                <a:srgbClr val="BB5D00"/>
              </a:buClr>
              <a:defRPr sz="2400"/>
            </a:lvl2pPr>
            <a:lvl3pPr>
              <a:buClr>
                <a:srgbClr val="BB5D00"/>
              </a:buClr>
              <a:defRPr sz="2400"/>
            </a:lvl3pPr>
            <a:lvl4pPr>
              <a:buClr>
                <a:srgbClr val="BB5D00"/>
              </a:buClr>
              <a:defRPr sz="2400"/>
            </a:lvl4pPr>
            <a:lvl5pPr>
              <a:buClr>
                <a:srgbClr val="BB5D00"/>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4">
            <a:extLst>
              <a:ext uri="{FF2B5EF4-FFF2-40B4-BE49-F238E27FC236}">
                <a16:creationId xmlns:a16="http://schemas.microsoft.com/office/drawing/2014/main" id="{5322E86B-8A69-4D6F-B330-ABD1104C1D4A}"/>
              </a:ext>
            </a:extLst>
          </p:cNvPr>
          <p:cNvSpPr>
            <a:spLocks noGrp="1"/>
          </p:cNvSpPr>
          <p:nvPr>
            <p:ph type="body" sz="quarter" idx="17" hasCustomPrompt="1"/>
          </p:nvPr>
        </p:nvSpPr>
        <p:spPr>
          <a:xfrm>
            <a:off x="2473570" y="5136204"/>
            <a:ext cx="6766684" cy="1205982"/>
          </a:xfrm>
          <a:prstGeom prst="rect">
            <a:avLst/>
          </a:prstGeom>
        </p:spPr>
        <p:txBody>
          <a:bodyPr numCol="1" anchor="ctr">
            <a:normAutofit/>
          </a:bodyPr>
          <a:lstStyle>
            <a:lvl1pPr marL="0" indent="0" algn="ctr">
              <a:buNone/>
              <a:defRPr sz="24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23" name="Title Placeholder 1">
            <a:extLst>
              <a:ext uri="{FF2B5EF4-FFF2-40B4-BE49-F238E27FC236}">
                <a16:creationId xmlns:a16="http://schemas.microsoft.com/office/drawing/2014/main" id="{BEA1F6AE-78B5-4EBE-882F-BFD9A7B54BD6}"/>
              </a:ext>
            </a:extLst>
          </p:cNvPr>
          <p:cNvSpPr>
            <a:spLocks noGrp="1"/>
          </p:cNvSpPr>
          <p:nvPr>
            <p:ph type="title"/>
          </p:nvPr>
        </p:nvSpPr>
        <p:spPr>
          <a:xfrm>
            <a:off x="1040860" y="365125"/>
            <a:ext cx="8930173" cy="675389"/>
          </a:xfrm>
          <a:prstGeom prst="rect">
            <a:avLst/>
          </a:prstGeom>
        </p:spPr>
        <p:txBody>
          <a:bodyPr vert="horz" lIns="91440" tIns="45720" rIns="91440" bIns="45720" rtlCol="0" anchor="ctr">
            <a:normAutofit/>
          </a:bodyPr>
          <a:lstStyle/>
          <a:p>
            <a:r>
              <a:rPr lang="en-US"/>
              <a:t>Click to edit Master title style</a:t>
            </a:r>
          </a:p>
        </p:txBody>
      </p:sp>
      <p:sp>
        <p:nvSpPr>
          <p:cNvPr id="24" name="Slide Number Placeholder 5">
            <a:extLst>
              <a:ext uri="{FF2B5EF4-FFF2-40B4-BE49-F238E27FC236}">
                <a16:creationId xmlns:a16="http://schemas.microsoft.com/office/drawing/2014/main" id="{5E222D15-25AA-4CCD-86E0-648A70EA2A29}"/>
              </a:ext>
            </a:extLst>
          </p:cNvPr>
          <p:cNvSpPr>
            <a:spLocks noGrp="1"/>
          </p:cNvSpPr>
          <p:nvPr>
            <p:ph type="sldNum" sz="quarter" idx="12"/>
          </p:nvPr>
        </p:nvSpPr>
        <p:spPr>
          <a:xfrm>
            <a:off x="11593581" y="6498635"/>
            <a:ext cx="598419" cy="35936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1092720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blank text phot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D39658B-B405-4397-8583-49EDF22BFD4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1D39658B-B405-4397-8583-49EDF22BFD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descr="A picture containing outdoor, truck, sky, ground&#10;&#10;Description automatically generated">
            <a:extLst>
              <a:ext uri="{FF2B5EF4-FFF2-40B4-BE49-F238E27FC236}">
                <a16:creationId xmlns:a16="http://schemas.microsoft.com/office/drawing/2014/main" id="{C5C37D03-3FEE-46D9-A0E0-1C1E0BA02C6C}"/>
              </a:ext>
            </a:extLst>
          </p:cNvPr>
          <p:cNvPicPr>
            <a:picLocks noChangeAspect="1"/>
          </p:cNvPicPr>
          <p:nvPr userDrawn="1"/>
        </p:nvPicPr>
        <p:blipFill rotWithShape="1">
          <a:blip r:embed="rId5"/>
          <a:srcRect t="31370" r="6017" b="20235"/>
          <a:stretch/>
        </p:blipFill>
        <p:spPr>
          <a:xfrm>
            <a:off x="6229350" y="4349262"/>
            <a:ext cx="4321419" cy="2144299"/>
          </a:xfrm>
          <a:prstGeom prst="rect">
            <a:avLst/>
          </a:prstGeom>
        </p:spPr>
      </p:pic>
      <p:sp>
        <p:nvSpPr>
          <p:cNvPr id="41" name="Content Placeholder 5">
            <a:extLst>
              <a:ext uri="{FF2B5EF4-FFF2-40B4-BE49-F238E27FC236}">
                <a16:creationId xmlns:a16="http://schemas.microsoft.com/office/drawing/2014/main" id="{F1FA932B-1BFD-44EB-99B4-5A9C1DB140C6}"/>
              </a:ext>
            </a:extLst>
          </p:cNvPr>
          <p:cNvSpPr>
            <a:spLocks noGrp="1"/>
          </p:cNvSpPr>
          <p:nvPr>
            <p:ph sz="quarter" idx="4"/>
          </p:nvPr>
        </p:nvSpPr>
        <p:spPr>
          <a:xfrm>
            <a:off x="3267075" y="1393070"/>
            <a:ext cx="8326506" cy="2830173"/>
          </a:xfrm>
          <a:prstGeom prst="rect">
            <a:avLst/>
          </a:prstGeom>
        </p:spPr>
        <p:txBody>
          <a:bodyPr>
            <a:normAutofit/>
          </a:bodyPr>
          <a:lstStyle>
            <a:lvl1pPr>
              <a:defRPr sz="2400"/>
            </a:lvl1pPr>
            <a:lvl2pPr>
              <a:buClr>
                <a:srgbClr val="BB5D00"/>
              </a:buClr>
              <a:defRPr sz="2400"/>
            </a:lvl2pPr>
            <a:lvl3pPr>
              <a:buClr>
                <a:srgbClr val="BB5D00"/>
              </a:buClr>
              <a:defRPr sz="2400"/>
            </a:lvl3pPr>
            <a:lvl4pPr>
              <a:buClr>
                <a:srgbClr val="BB5D00"/>
              </a:buClr>
              <a:defRPr sz="2400"/>
            </a:lvl4pPr>
            <a:lvl5pPr>
              <a:buClr>
                <a:srgbClr val="BB5D00"/>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Rectangle 39">
            <a:extLst>
              <a:ext uri="{FF2B5EF4-FFF2-40B4-BE49-F238E27FC236}">
                <a16:creationId xmlns:a16="http://schemas.microsoft.com/office/drawing/2014/main" id="{8DD856E7-B81D-4758-BA5B-84E4DBB695F7}"/>
              </a:ext>
            </a:extLst>
          </p:cNvPr>
          <p:cNvSpPr/>
          <p:nvPr userDrawn="1"/>
        </p:nvSpPr>
        <p:spPr>
          <a:xfrm>
            <a:off x="-5500" y="289272"/>
            <a:ext cx="3049376" cy="65687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12297E1-395A-4EDD-99CD-83486341F434}"/>
              </a:ext>
            </a:extLst>
          </p:cNvPr>
          <p:cNvSpPr/>
          <p:nvPr userDrawn="1"/>
        </p:nvSpPr>
        <p:spPr>
          <a:xfrm>
            <a:off x="0" y="4349262"/>
            <a:ext cx="6482035" cy="2144299"/>
          </a:xfrm>
          <a:prstGeom prst="rect">
            <a:avLst/>
          </a:prstGeom>
          <a:solidFill>
            <a:srgbClr val="4C7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4">
            <a:extLst>
              <a:ext uri="{FF2B5EF4-FFF2-40B4-BE49-F238E27FC236}">
                <a16:creationId xmlns:a16="http://schemas.microsoft.com/office/drawing/2014/main" id="{32BF3A96-C10D-481B-B7D7-7378A143A024}"/>
              </a:ext>
            </a:extLst>
          </p:cNvPr>
          <p:cNvSpPr>
            <a:spLocks noGrp="1"/>
          </p:cNvSpPr>
          <p:nvPr>
            <p:ph type="body" sz="quarter" idx="18" hasCustomPrompt="1"/>
          </p:nvPr>
        </p:nvSpPr>
        <p:spPr>
          <a:xfrm>
            <a:off x="146393" y="4469042"/>
            <a:ext cx="6082957" cy="1860642"/>
          </a:xfrm>
          <a:prstGeom prst="rect">
            <a:avLst/>
          </a:prstGeom>
        </p:spPr>
        <p:txBody>
          <a:bodyPr numCol="1" anchor="ctr">
            <a:normAutofit/>
          </a:bodyPr>
          <a:lstStyle>
            <a:lvl1pPr marL="0" indent="0" algn="ctr">
              <a:buNone/>
              <a:defRPr sz="24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21" name="Title Placeholder 1">
            <a:extLst>
              <a:ext uri="{FF2B5EF4-FFF2-40B4-BE49-F238E27FC236}">
                <a16:creationId xmlns:a16="http://schemas.microsoft.com/office/drawing/2014/main" id="{DBAEF0EE-A891-4DC3-AE8B-BA87F03546EC}"/>
              </a:ext>
            </a:extLst>
          </p:cNvPr>
          <p:cNvSpPr>
            <a:spLocks noGrp="1"/>
          </p:cNvSpPr>
          <p:nvPr>
            <p:ph type="title"/>
          </p:nvPr>
        </p:nvSpPr>
        <p:spPr>
          <a:xfrm>
            <a:off x="3267075" y="365125"/>
            <a:ext cx="7067550" cy="675389"/>
          </a:xfrm>
          <a:prstGeom prst="rect">
            <a:avLst/>
          </a:prstGeom>
        </p:spPr>
        <p:txBody>
          <a:bodyPr vert="horz" lIns="91440" tIns="45720" rIns="91440" bIns="45720" rtlCol="0" anchor="ctr">
            <a:normAutofit/>
          </a:bodyPr>
          <a:lstStyle/>
          <a:p>
            <a:r>
              <a:rPr lang="en-US"/>
              <a:t>Click to edit Master title style</a:t>
            </a:r>
          </a:p>
        </p:txBody>
      </p:sp>
      <p:sp>
        <p:nvSpPr>
          <p:cNvPr id="22" name="Slide Number Placeholder 5">
            <a:extLst>
              <a:ext uri="{FF2B5EF4-FFF2-40B4-BE49-F238E27FC236}">
                <a16:creationId xmlns:a16="http://schemas.microsoft.com/office/drawing/2014/main" id="{45E2C1F7-B1E8-4685-B6B6-CBB84934A69E}"/>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3" name="Text Placeholder 4">
            <a:extLst>
              <a:ext uri="{FF2B5EF4-FFF2-40B4-BE49-F238E27FC236}">
                <a16:creationId xmlns:a16="http://schemas.microsoft.com/office/drawing/2014/main" id="{45BB60EF-FDCA-4FC1-B63A-3E6434C4EE06}"/>
              </a:ext>
            </a:extLst>
          </p:cNvPr>
          <p:cNvSpPr>
            <a:spLocks noGrp="1"/>
          </p:cNvSpPr>
          <p:nvPr>
            <p:ph type="body" sz="quarter" idx="19" hasCustomPrompt="1"/>
          </p:nvPr>
        </p:nvSpPr>
        <p:spPr>
          <a:xfrm>
            <a:off x="356636" y="3642213"/>
            <a:ext cx="2203451" cy="537202"/>
          </a:xfrm>
          <a:prstGeom prst="rect">
            <a:avLst/>
          </a:prstGeom>
        </p:spPr>
        <p:txBody>
          <a:bodyPr anchor="t">
            <a:noAutofit/>
          </a:bodyPr>
          <a:lstStyle>
            <a:lvl1pPr marL="0" indent="0" algn="l" defTabSz="914400" rtl="0" eaLnBrk="1" latinLnBrk="0" hangingPunct="1">
              <a:buNone/>
              <a:defRPr lang="en-US" sz="900" b="0" kern="1200" dirty="0">
                <a:solidFill>
                  <a:srgbClr val="FFC000"/>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footnotes</a:t>
            </a:r>
          </a:p>
        </p:txBody>
      </p:sp>
      <p:sp>
        <p:nvSpPr>
          <p:cNvPr id="14" name="Chart Placeholder 6">
            <a:extLst>
              <a:ext uri="{FF2B5EF4-FFF2-40B4-BE49-F238E27FC236}">
                <a16:creationId xmlns:a16="http://schemas.microsoft.com/office/drawing/2014/main" id="{E2BCD633-BEE5-43E0-B5AB-152AE549264C}"/>
              </a:ext>
            </a:extLst>
          </p:cNvPr>
          <p:cNvSpPr>
            <a:spLocks noGrp="1"/>
          </p:cNvSpPr>
          <p:nvPr>
            <p:ph type="chart" sz="quarter" idx="20"/>
          </p:nvPr>
        </p:nvSpPr>
        <p:spPr>
          <a:xfrm>
            <a:off x="378685" y="1184213"/>
            <a:ext cx="2203450" cy="2190750"/>
          </a:xfrm>
        </p:spPr>
        <p:txBody>
          <a:bodyPr/>
          <a:lstStyle>
            <a:lvl1pPr marL="0" indent="0">
              <a:buNone/>
              <a:defRPr/>
            </a:lvl1pPr>
          </a:lstStyle>
          <a:p>
            <a:endParaRPr lang="en-US"/>
          </a:p>
        </p:txBody>
      </p:sp>
      <p:sp>
        <p:nvSpPr>
          <p:cNvPr id="15" name="Text Placeholder 4">
            <a:extLst>
              <a:ext uri="{FF2B5EF4-FFF2-40B4-BE49-F238E27FC236}">
                <a16:creationId xmlns:a16="http://schemas.microsoft.com/office/drawing/2014/main" id="{3EE0A9FA-FC64-4EA0-9F7F-BFE81AA24D63}"/>
              </a:ext>
            </a:extLst>
          </p:cNvPr>
          <p:cNvSpPr>
            <a:spLocks noGrp="1"/>
          </p:cNvSpPr>
          <p:nvPr>
            <p:ph type="body" sz="quarter" idx="15" hasCustomPrompt="1"/>
          </p:nvPr>
        </p:nvSpPr>
        <p:spPr>
          <a:xfrm>
            <a:off x="146392" y="553348"/>
            <a:ext cx="2673007" cy="537202"/>
          </a:xfrm>
          <a:prstGeom prst="rect">
            <a:avLst/>
          </a:prstGeom>
        </p:spPr>
        <p:txBody>
          <a:bodyPr anchor="b">
            <a:noAutofit/>
          </a:bodyPr>
          <a:lstStyle>
            <a:lvl1pPr marL="0" indent="0" algn="ctr" defTabSz="914400" rtl="0" eaLnBrk="1" latinLnBrk="0" hangingPunct="1">
              <a:buNone/>
              <a:defRPr lang="en-US" sz="1600" b="1" kern="1200" dirty="0">
                <a:solidFill>
                  <a:srgbClr val="FFC000"/>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Graphic title</a:t>
            </a:r>
          </a:p>
        </p:txBody>
      </p:sp>
    </p:spTree>
    <p:extLst>
      <p:ext uri="{BB962C8B-B14F-4D97-AF65-F5344CB8AC3E}">
        <p14:creationId xmlns:p14="http://schemas.microsoft.com/office/powerpoint/2010/main" val="3161476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hart blank text phot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5132DD1-6B33-4309-82A8-752481CA67B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25132DD1-6B33-4309-82A8-752481CA67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70" name="Straight Connector 69">
            <a:extLst>
              <a:ext uri="{FF2B5EF4-FFF2-40B4-BE49-F238E27FC236}">
                <a16:creationId xmlns:a16="http://schemas.microsoft.com/office/drawing/2014/main" id="{4DF4BA91-A2A2-4736-95CB-1BD645CC23F2}"/>
              </a:ext>
            </a:extLst>
          </p:cNvPr>
          <p:cNvCxnSpPr>
            <a:cxnSpLocks/>
          </p:cNvCxnSpPr>
          <p:nvPr userDrawn="1"/>
        </p:nvCxnSpPr>
        <p:spPr>
          <a:xfrm>
            <a:off x="986729" y="4948280"/>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9998861-0A5F-4954-B8BE-DF0F6A1F4250}"/>
              </a:ext>
            </a:extLst>
          </p:cNvPr>
          <p:cNvCxnSpPr>
            <a:cxnSpLocks/>
          </p:cNvCxnSpPr>
          <p:nvPr userDrawn="1"/>
        </p:nvCxnSpPr>
        <p:spPr>
          <a:xfrm>
            <a:off x="6096000" y="2539745"/>
            <a:ext cx="0" cy="144610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DB510F7-909D-4B7F-B125-397D738514D0}"/>
              </a:ext>
            </a:extLst>
          </p:cNvPr>
          <p:cNvCxnSpPr>
            <a:cxnSpLocks/>
          </p:cNvCxnSpPr>
          <p:nvPr userDrawn="1"/>
        </p:nvCxnSpPr>
        <p:spPr>
          <a:xfrm flipH="1">
            <a:off x="2795954" y="3319673"/>
            <a:ext cx="6547128" cy="1402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52774F6-69CD-4B05-9AA2-D50CCFE57E31}"/>
              </a:ext>
            </a:extLst>
          </p:cNvPr>
          <p:cNvSpPr/>
          <p:nvPr userDrawn="1"/>
        </p:nvSpPr>
        <p:spPr>
          <a:xfrm>
            <a:off x="0" y="1139967"/>
            <a:ext cx="12192000" cy="1738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4240752-EDEA-41D7-89DB-252A470E04F4}"/>
              </a:ext>
            </a:extLst>
          </p:cNvPr>
          <p:cNvCxnSpPr>
            <a:cxnSpLocks/>
          </p:cNvCxnSpPr>
          <p:nvPr userDrawn="1"/>
        </p:nvCxnSpPr>
        <p:spPr>
          <a:xfrm>
            <a:off x="6096000" y="1139967"/>
            <a:ext cx="0" cy="2931388"/>
          </a:xfrm>
          <a:prstGeom prst="line">
            <a:avLst/>
          </a:prstGeom>
          <a:ln w="19050">
            <a:solidFill>
              <a:srgbClr val="FF671C"/>
            </a:solidFill>
          </a:ln>
        </p:spPr>
        <p:style>
          <a:lnRef idx="1">
            <a:schemeClr val="accent1"/>
          </a:lnRef>
          <a:fillRef idx="0">
            <a:schemeClr val="accent1"/>
          </a:fillRef>
          <a:effectRef idx="0">
            <a:schemeClr val="accent1"/>
          </a:effectRef>
          <a:fontRef idx="minor">
            <a:schemeClr val="tx1"/>
          </a:fontRef>
        </p:style>
      </p:cxnSp>
      <p:sp>
        <p:nvSpPr>
          <p:cNvPr id="41" name="Content Placeholder 5">
            <a:extLst>
              <a:ext uri="{FF2B5EF4-FFF2-40B4-BE49-F238E27FC236}">
                <a16:creationId xmlns:a16="http://schemas.microsoft.com/office/drawing/2014/main" id="{F1FA932B-1BFD-44EB-99B4-5A9C1DB140C6}"/>
              </a:ext>
            </a:extLst>
          </p:cNvPr>
          <p:cNvSpPr>
            <a:spLocks noGrp="1"/>
          </p:cNvSpPr>
          <p:nvPr>
            <p:ph sz="quarter" idx="4"/>
          </p:nvPr>
        </p:nvSpPr>
        <p:spPr>
          <a:xfrm>
            <a:off x="406345" y="1286313"/>
            <a:ext cx="5420021" cy="1284785"/>
          </a:xfrm>
          <a:prstGeom prst="rect">
            <a:avLst/>
          </a:prstGeom>
        </p:spPr>
        <p:txBody>
          <a:bodyPr>
            <a:normAutofit/>
          </a:bodyPr>
          <a:lstStyle>
            <a:lvl1pPr>
              <a:defRPr sz="1800"/>
            </a:lvl1pPr>
            <a:lvl2pPr>
              <a:buClr>
                <a:srgbClr val="BB5D00"/>
              </a:buClr>
              <a:defRPr sz="1800"/>
            </a:lvl2pPr>
            <a:lvl3pPr>
              <a:buClr>
                <a:srgbClr val="BB5D00"/>
              </a:buClr>
              <a:defRPr sz="1800"/>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22" name="Slide Number Placeholder 5">
            <a:extLst>
              <a:ext uri="{FF2B5EF4-FFF2-40B4-BE49-F238E27FC236}">
                <a16:creationId xmlns:a16="http://schemas.microsoft.com/office/drawing/2014/main" id="{45E2C1F7-B1E8-4685-B6B6-CBB84934A69E}"/>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rmAutofit/>
          </a:bodyPr>
          <a:lstStyle>
            <a:lvl1pPr marL="0" indent="0">
              <a:buNone/>
              <a:defRPr sz="11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781484" y="432959"/>
            <a:ext cx="9680953" cy="607555"/>
          </a:xfrm>
          <a:prstGeom prst="rect">
            <a:avLst/>
          </a:prstGeom>
        </p:spPr>
        <p:txBody>
          <a:bodyPr vert="horz">
            <a:normAutofit/>
          </a:bodyPr>
          <a:lstStyle>
            <a:lvl1pPr>
              <a:lnSpc>
                <a:spcPct val="90000"/>
              </a:lnSpc>
              <a:defRPr sz="3200">
                <a:solidFill>
                  <a:schemeClr val="tx1"/>
                </a:solidFill>
              </a:defRPr>
            </a:lvl1pPr>
          </a:lstStyle>
          <a:p>
            <a:r>
              <a:rPr lang="en-US"/>
              <a:t>Click to edit Master title style Arial Bold</a:t>
            </a:r>
          </a:p>
        </p:txBody>
      </p:sp>
      <p:sp>
        <p:nvSpPr>
          <p:cNvPr id="25" name="Rectangle 24">
            <a:extLst>
              <a:ext uri="{FF2B5EF4-FFF2-40B4-BE49-F238E27FC236}">
                <a16:creationId xmlns:a16="http://schemas.microsoft.com/office/drawing/2014/main" id="{64B92207-A3E0-4D30-B754-7BD03F890EA2}"/>
              </a:ext>
            </a:extLst>
          </p:cNvPr>
          <p:cNvSpPr/>
          <p:nvPr userDrawn="1"/>
        </p:nvSpPr>
        <p:spPr>
          <a:xfrm>
            <a:off x="130839" y="5122546"/>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ectangle 36">
            <a:extLst>
              <a:ext uri="{FF2B5EF4-FFF2-40B4-BE49-F238E27FC236}">
                <a16:creationId xmlns:a16="http://schemas.microsoft.com/office/drawing/2014/main" id="{291E0F9B-17A1-4742-BBEA-18FD4100958D}"/>
              </a:ext>
            </a:extLst>
          </p:cNvPr>
          <p:cNvSpPr/>
          <p:nvPr userDrawn="1"/>
        </p:nvSpPr>
        <p:spPr>
          <a:xfrm>
            <a:off x="4672805" y="2695369"/>
            <a:ext cx="2846389" cy="1431131"/>
          </a:xfrm>
          <a:prstGeom prst="rect">
            <a:avLst/>
          </a:prstGeom>
          <a:solidFill>
            <a:srgbClr val="FF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Content Placeholder 5">
            <a:extLst>
              <a:ext uri="{FF2B5EF4-FFF2-40B4-BE49-F238E27FC236}">
                <a16:creationId xmlns:a16="http://schemas.microsoft.com/office/drawing/2014/main" id="{CDA47430-F8D5-4F07-A45B-86AEC1038F35}"/>
              </a:ext>
            </a:extLst>
          </p:cNvPr>
          <p:cNvSpPr>
            <a:spLocks noGrp="1"/>
          </p:cNvSpPr>
          <p:nvPr>
            <p:ph sz="quarter" idx="19"/>
          </p:nvPr>
        </p:nvSpPr>
        <p:spPr>
          <a:xfrm>
            <a:off x="6631279" y="1258702"/>
            <a:ext cx="5375132" cy="1378483"/>
          </a:xfrm>
          <a:prstGeom prst="rect">
            <a:avLst/>
          </a:prstGeom>
        </p:spPr>
        <p:txBody>
          <a:bodyPr>
            <a:normAutofit/>
          </a:bodyPr>
          <a:lstStyle>
            <a:lvl1pPr>
              <a:defRPr sz="1800"/>
            </a:lvl1pPr>
            <a:lvl2pPr>
              <a:buClr>
                <a:srgbClr val="BB5D00"/>
              </a:buClr>
              <a:defRPr sz="1800"/>
            </a:lvl2pPr>
            <a:lvl3pPr>
              <a:buClr>
                <a:srgbClr val="BB5D00"/>
              </a:buClr>
              <a:defRPr sz="1800"/>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46" name="Text Placeholder 4">
            <a:extLst>
              <a:ext uri="{FF2B5EF4-FFF2-40B4-BE49-F238E27FC236}">
                <a16:creationId xmlns:a16="http://schemas.microsoft.com/office/drawing/2014/main" id="{32BF3A96-C10D-481B-B7D7-7378A143A024}"/>
              </a:ext>
            </a:extLst>
          </p:cNvPr>
          <p:cNvSpPr>
            <a:spLocks noGrp="1"/>
          </p:cNvSpPr>
          <p:nvPr>
            <p:ph type="body" sz="quarter" idx="18" hasCustomPrompt="1"/>
          </p:nvPr>
        </p:nvSpPr>
        <p:spPr>
          <a:xfrm>
            <a:off x="4843508" y="2858367"/>
            <a:ext cx="2578359" cy="1112509"/>
          </a:xfrm>
          <a:prstGeom prst="rect">
            <a:avLst/>
          </a:prstGeom>
        </p:spPr>
        <p:txBody>
          <a:bodyPr numCol="1" anchor="ctr">
            <a:normAutofit/>
          </a:bodyPr>
          <a:lstStyle>
            <a:lvl1pPr marL="0" indent="0" algn="ctr">
              <a:buNone/>
              <a:defRPr sz="16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44" name="Straight Connector 43">
            <a:extLst>
              <a:ext uri="{FF2B5EF4-FFF2-40B4-BE49-F238E27FC236}">
                <a16:creationId xmlns:a16="http://schemas.microsoft.com/office/drawing/2014/main" id="{F0F6F3D3-1D9F-4009-91D2-AD6A281F1E70}"/>
              </a:ext>
            </a:extLst>
          </p:cNvPr>
          <p:cNvCxnSpPr>
            <a:cxnSpLocks/>
          </p:cNvCxnSpPr>
          <p:nvPr userDrawn="1"/>
        </p:nvCxnSpPr>
        <p:spPr>
          <a:xfrm>
            <a:off x="2795954" y="3319673"/>
            <a:ext cx="0" cy="19447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DF5748C-833B-4C7D-A7FD-C83C6CBED9B5}"/>
              </a:ext>
            </a:extLst>
          </p:cNvPr>
          <p:cNvSpPr/>
          <p:nvPr userDrawn="1"/>
        </p:nvSpPr>
        <p:spPr>
          <a:xfrm>
            <a:off x="1283676" y="3840258"/>
            <a:ext cx="3024554" cy="961292"/>
          </a:xfrm>
          <a:prstGeom prst="rect">
            <a:avLst/>
          </a:prstGeom>
          <a:solidFill>
            <a:srgbClr val="982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a:extLst>
              <a:ext uri="{FF2B5EF4-FFF2-40B4-BE49-F238E27FC236}">
                <a16:creationId xmlns:a16="http://schemas.microsoft.com/office/drawing/2014/main" id="{A6F43AF7-9766-4038-BF82-554F2B07497D}"/>
              </a:ext>
            </a:extLst>
          </p:cNvPr>
          <p:cNvSpPr/>
          <p:nvPr userDrawn="1"/>
        </p:nvSpPr>
        <p:spPr>
          <a:xfrm>
            <a:off x="1940063" y="5122546"/>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Text Placeholder 4">
            <a:extLst>
              <a:ext uri="{FF2B5EF4-FFF2-40B4-BE49-F238E27FC236}">
                <a16:creationId xmlns:a16="http://schemas.microsoft.com/office/drawing/2014/main" id="{973B15DC-252E-4A5A-BF03-D27EDB410F40}"/>
              </a:ext>
            </a:extLst>
          </p:cNvPr>
          <p:cNvSpPr>
            <a:spLocks noGrp="1"/>
          </p:cNvSpPr>
          <p:nvPr userDrawn="1">
            <p:ph type="body" sz="quarter" idx="20" hasCustomPrompt="1"/>
          </p:nvPr>
        </p:nvSpPr>
        <p:spPr>
          <a:xfrm>
            <a:off x="1442513" y="3893626"/>
            <a:ext cx="2706881" cy="813418"/>
          </a:xfrm>
          <a:prstGeom prst="rect">
            <a:avLst/>
          </a:prstGeom>
        </p:spPr>
        <p:txBody>
          <a:bodyPr numCol="1" anchor="ctr">
            <a:normAutofit/>
          </a:bodyPr>
          <a:lstStyle>
            <a:lvl1pPr marL="0" indent="0" algn="ctr">
              <a:buNone/>
              <a:defRPr sz="16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61" name="Text Placeholder 4">
            <a:extLst>
              <a:ext uri="{FF2B5EF4-FFF2-40B4-BE49-F238E27FC236}">
                <a16:creationId xmlns:a16="http://schemas.microsoft.com/office/drawing/2014/main" id="{DEC8FF88-B71B-41B5-AC00-168A2E5166CE}"/>
              </a:ext>
            </a:extLst>
          </p:cNvPr>
          <p:cNvSpPr>
            <a:spLocks noGrp="1"/>
          </p:cNvSpPr>
          <p:nvPr userDrawn="1">
            <p:ph type="body" sz="quarter" idx="22" hasCustomPrompt="1"/>
          </p:nvPr>
        </p:nvSpPr>
        <p:spPr>
          <a:xfrm>
            <a:off x="215659" y="5196483"/>
            <a:ext cx="1542141"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62" name="Text Placeholder 4">
            <a:extLst>
              <a:ext uri="{FF2B5EF4-FFF2-40B4-BE49-F238E27FC236}">
                <a16:creationId xmlns:a16="http://schemas.microsoft.com/office/drawing/2014/main" id="{7D216F02-569A-49FD-9C4D-7D73017830D3}"/>
              </a:ext>
            </a:extLst>
          </p:cNvPr>
          <p:cNvSpPr>
            <a:spLocks noGrp="1"/>
          </p:cNvSpPr>
          <p:nvPr userDrawn="1">
            <p:ph type="body" sz="quarter" idx="23" hasCustomPrompt="1"/>
          </p:nvPr>
        </p:nvSpPr>
        <p:spPr>
          <a:xfrm>
            <a:off x="2001162" y="5196483"/>
            <a:ext cx="1542141"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72" name="Straight Connector 71">
            <a:extLst>
              <a:ext uri="{FF2B5EF4-FFF2-40B4-BE49-F238E27FC236}">
                <a16:creationId xmlns:a16="http://schemas.microsoft.com/office/drawing/2014/main" id="{48E157A5-F1FB-4A99-9B17-594E2875C801}"/>
              </a:ext>
            </a:extLst>
          </p:cNvPr>
          <p:cNvCxnSpPr>
            <a:cxnSpLocks/>
          </p:cNvCxnSpPr>
          <p:nvPr userDrawn="1"/>
        </p:nvCxnSpPr>
        <p:spPr>
          <a:xfrm flipH="1">
            <a:off x="986729" y="4960414"/>
            <a:ext cx="361113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69A6C8-BBBA-4A5A-BD8E-4F2863C7A10B}"/>
              </a:ext>
            </a:extLst>
          </p:cNvPr>
          <p:cNvCxnSpPr>
            <a:cxnSpLocks/>
          </p:cNvCxnSpPr>
          <p:nvPr userDrawn="1"/>
        </p:nvCxnSpPr>
        <p:spPr>
          <a:xfrm>
            <a:off x="4597859" y="4948280"/>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21CD03D-DAF3-4B68-9DAA-9279D235C59F}"/>
              </a:ext>
            </a:extLst>
          </p:cNvPr>
          <p:cNvSpPr/>
          <p:nvPr userDrawn="1"/>
        </p:nvSpPr>
        <p:spPr>
          <a:xfrm>
            <a:off x="3741969" y="5122546"/>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Text Placeholder 4">
            <a:extLst>
              <a:ext uri="{FF2B5EF4-FFF2-40B4-BE49-F238E27FC236}">
                <a16:creationId xmlns:a16="http://schemas.microsoft.com/office/drawing/2014/main" id="{F1E28928-A85C-4454-8E07-56AD06E6BACF}"/>
              </a:ext>
            </a:extLst>
          </p:cNvPr>
          <p:cNvSpPr>
            <a:spLocks noGrp="1"/>
          </p:cNvSpPr>
          <p:nvPr userDrawn="1">
            <p:ph type="body" sz="quarter" idx="24" hasCustomPrompt="1"/>
          </p:nvPr>
        </p:nvSpPr>
        <p:spPr>
          <a:xfrm>
            <a:off x="3826789" y="5196483"/>
            <a:ext cx="1542141"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78" name="Straight Connector 77">
            <a:extLst>
              <a:ext uri="{FF2B5EF4-FFF2-40B4-BE49-F238E27FC236}">
                <a16:creationId xmlns:a16="http://schemas.microsoft.com/office/drawing/2014/main" id="{E6D2E2D0-8215-46A3-AD69-C5AFAEF00569}"/>
              </a:ext>
            </a:extLst>
          </p:cNvPr>
          <p:cNvCxnSpPr>
            <a:cxnSpLocks/>
          </p:cNvCxnSpPr>
          <p:nvPr userDrawn="1"/>
        </p:nvCxnSpPr>
        <p:spPr>
          <a:xfrm>
            <a:off x="7527429" y="4949116"/>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F6E2181-ED29-490C-AB34-125262619C19}"/>
              </a:ext>
            </a:extLst>
          </p:cNvPr>
          <p:cNvSpPr/>
          <p:nvPr userDrawn="1"/>
        </p:nvSpPr>
        <p:spPr>
          <a:xfrm>
            <a:off x="6671539" y="5123382"/>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0" name="Straight Connector 79">
            <a:extLst>
              <a:ext uri="{FF2B5EF4-FFF2-40B4-BE49-F238E27FC236}">
                <a16:creationId xmlns:a16="http://schemas.microsoft.com/office/drawing/2014/main" id="{BDB5D549-495F-4858-B322-93010E4861D7}"/>
              </a:ext>
            </a:extLst>
          </p:cNvPr>
          <p:cNvCxnSpPr>
            <a:cxnSpLocks/>
          </p:cNvCxnSpPr>
          <p:nvPr userDrawn="1"/>
        </p:nvCxnSpPr>
        <p:spPr>
          <a:xfrm>
            <a:off x="9336654" y="3320509"/>
            <a:ext cx="0" cy="19447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30ED4439-13DE-479E-A463-246F49A524CB}"/>
              </a:ext>
            </a:extLst>
          </p:cNvPr>
          <p:cNvSpPr/>
          <p:nvPr userDrawn="1"/>
        </p:nvSpPr>
        <p:spPr>
          <a:xfrm>
            <a:off x="7824376" y="3841094"/>
            <a:ext cx="3024554" cy="961292"/>
          </a:xfrm>
          <a:prstGeom prst="rect">
            <a:avLst/>
          </a:prstGeom>
          <a:solidFill>
            <a:srgbClr val="982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2" name="Rectangle 81">
            <a:extLst>
              <a:ext uri="{FF2B5EF4-FFF2-40B4-BE49-F238E27FC236}">
                <a16:creationId xmlns:a16="http://schemas.microsoft.com/office/drawing/2014/main" id="{6375DF85-9F61-4788-9BED-D3DBE454A64F}"/>
              </a:ext>
            </a:extLst>
          </p:cNvPr>
          <p:cNvSpPr/>
          <p:nvPr userDrawn="1"/>
        </p:nvSpPr>
        <p:spPr>
          <a:xfrm>
            <a:off x="8480763" y="5123382"/>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Text Placeholder 4">
            <a:extLst>
              <a:ext uri="{FF2B5EF4-FFF2-40B4-BE49-F238E27FC236}">
                <a16:creationId xmlns:a16="http://schemas.microsoft.com/office/drawing/2014/main" id="{EEDAD94D-E1FB-4D24-A8B3-449950C2AEDD}"/>
              </a:ext>
            </a:extLst>
          </p:cNvPr>
          <p:cNvSpPr>
            <a:spLocks noGrp="1"/>
          </p:cNvSpPr>
          <p:nvPr>
            <p:ph type="body" sz="quarter" idx="25" hasCustomPrompt="1"/>
          </p:nvPr>
        </p:nvSpPr>
        <p:spPr>
          <a:xfrm>
            <a:off x="7983213" y="3894462"/>
            <a:ext cx="2706881" cy="813418"/>
          </a:xfrm>
          <a:prstGeom prst="rect">
            <a:avLst/>
          </a:prstGeom>
        </p:spPr>
        <p:txBody>
          <a:bodyPr numCol="1" anchor="ctr">
            <a:normAutofit/>
          </a:bodyPr>
          <a:lstStyle>
            <a:lvl1pPr marL="0" indent="0" algn="ctr">
              <a:buNone/>
              <a:defRPr sz="16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84" name="Text Placeholder 4">
            <a:extLst>
              <a:ext uri="{FF2B5EF4-FFF2-40B4-BE49-F238E27FC236}">
                <a16:creationId xmlns:a16="http://schemas.microsoft.com/office/drawing/2014/main" id="{728B71F6-9F1B-41DB-8D19-B0731D26E2C2}"/>
              </a:ext>
            </a:extLst>
          </p:cNvPr>
          <p:cNvSpPr>
            <a:spLocks noGrp="1"/>
          </p:cNvSpPr>
          <p:nvPr>
            <p:ph type="body" sz="quarter" idx="26" hasCustomPrompt="1"/>
          </p:nvPr>
        </p:nvSpPr>
        <p:spPr>
          <a:xfrm>
            <a:off x="6756359" y="5197319"/>
            <a:ext cx="1542141"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85" name="Text Placeholder 4">
            <a:extLst>
              <a:ext uri="{FF2B5EF4-FFF2-40B4-BE49-F238E27FC236}">
                <a16:creationId xmlns:a16="http://schemas.microsoft.com/office/drawing/2014/main" id="{667487F2-4941-46C6-9FB0-2C531469B34C}"/>
              </a:ext>
            </a:extLst>
          </p:cNvPr>
          <p:cNvSpPr>
            <a:spLocks noGrp="1"/>
          </p:cNvSpPr>
          <p:nvPr>
            <p:ph type="body" sz="quarter" idx="27" hasCustomPrompt="1"/>
          </p:nvPr>
        </p:nvSpPr>
        <p:spPr>
          <a:xfrm>
            <a:off x="8541862" y="5197319"/>
            <a:ext cx="1542141"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86" name="Straight Connector 85">
            <a:extLst>
              <a:ext uri="{FF2B5EF4-FFF2-40B4-BE49-F238E27FC236}">
                <a16:creationId xmlns:a16="http://schemas.microsoft.com/office/drawing/2014/main" id="{49A90B50-AEC3-4FC8-980D-AF91F3CBB90E}"/>
              </a:ext>
            </a:extLst>
          </p:cNvPr>
          <p:cNvCxnSpPr>
            <a:cxnSpLocks/>
          </p:cNvCxnSpPr>
          <p:nvPr userDrawn="1"/>
        </p:nvCxnSpPr>
        <p:spPr>
          <a:xfrm flipH="1">
            <a:off x="7527429" y="4961250"/>
            <a:ext cx="361113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6006CEA-F0ED-4ED3-BF84-B157B5ADB00A}"/>
              </a:ext>
            </a:extLst>
          </p:cNvPr>
          <p:cNvCxnSpPr>
            <a:cxnSpLocks/>
          </p:cNvCxnSpPr>
          <p:nvPr userDrawn="1"/>
        </p:nvCxnSpPr>
        <p:spPr>
          <a:xfrm>
            <a:off x="11138559" y="4949116"/>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4B818BFA-42E5-4866-B523-39CFE9BB711E}"/>
              </a:ext>
            </a:extLst>
          </p:cNvPr>
          <p:cNvSpPr/>
          <p:nvPr userDrawn="1"/>
        </p:nvSpPr>
        <p:spPr>
          <a:xfrm>
            <a:off x="10282669" y="5123382"/>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Text Placeholder 4">
            <a:extLst>
              <a:ext uri="{FF2B5EF4-FFF2-40B4-BE49-F238E27FC236}">
                <a16:creationId xmlns:a16="http://schemas.microsoft.com/office/drawing/2014/main" id="{16783C8E-525C-4200-BC40-71437B30C9DF}"/>
              </a:ext>
            </a:extLst>
          </p:cNvPr>
          <p:cNvSpPr>
            <a:spLocks noGrp="1"/>
          </p:cNvSpPr>
          <p:nvPr>
            <p:ph type="body" sz="quarter" idx="28" hasCustomPrompt="1"/>
          </p:nvPr>
        </p:nvSpPr>
        <p:spPr>
          <a:xfrm>
            <a:off x="10367489" y="5197319"/>
            <a:ext cx="1542141"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Tree>
    <p:extLst>
      <p:ext uri="{BB962C8B-B14F-4D97-AF65-F5344CB8AC3E}">
        <p14:creationId xmlns:p14="http://schemas.microsoft.com/office/powerpoint/2010/main" val="2121320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hart blank text photo">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B77CE24-C6F6-4C55-9986-ACC5659A91C7}"/>
              </a:ext>
            </a:extLst>
          </p:cNvPr>
          <p:cNvSpPr/>
          <p:nvPr userDrawn="1"/>
        </p:nvSpPr>
        <p:spPr>
          <a:xfrm>
            <a:off x="6240884" y="2791458"/>
            <a:ext cx="1713550" cy="3533331"/>
          </a:xfrm>
          <a:prstGeom prst="rect">
            <a:avLst/>
          </a:prstGeom>
          <a:solidFill>
            <a:srgbClr val="C1462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5CBDE44-D234-4DFA-90B1-695AF07458B7}"/>
              </a:ext>
            </a:extLst>
          </p:cNvPr>
          <p:cNvSpPr/>
          <p:nvPr userDrawn="1"/>
        </p:nvSpPr>
        <p:spPr>
          <a:xfrm>
            <a:off x="353537" y="2791458"/>
            <a:ext cx="1713550" cy="3533331"/>
          </a:xfrm>
          <a:prstGeom prst="rect">
            <a:avLst/>
          </a:prstGeom>
          <a:solidFill>
            <a:srgbClr val="FBE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3A19812-3E96-4571-8400-195B0A995BA8}"/>
              </a:ext>
            </a:extLst>
          </p:cNvPr>
          <p:cNvSpPr/>
          <p:nvPr userDrawn="1"/>
        </p:nvSpPr>
        <p:spPr>
          <a:xfrm>
            <a:off x="2315986" y="2791458"/>
            <a:ext cx="1713550" cy="3533331"/>
          </a:xfrm>
          <a:prstGeom prst="rect">
            <a:avLst/>
          </a:prstGeom>
          <a:solidFill>
            <a:srgbClr val="FBC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45B511AE-D6FC-43B1-B105-CE39AC2692E9}"/>
              </a:ext>
            </a:extLst>
          </p:cNvPr>
          <p:cNvSpPr/>
          <p:nvPr userDrawn="1"/>
        </p:nvSpPr>
        <p:spPr>
          <a:xfrm>
            <a:off x="4278435" y="2791458"/>
            <a:ext cx="1713550" cy="3533331"/>
          </a:xfrm>
          <a:prstGeom prst="rect">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1278DD3-7936-4A18-A2FF-D24E250BB003}"/>
              </a:ext>
            </a:extLst>
          </p:cNvPr>
          <p:cNvSpPr/>
          <p:nvPr userDrawn="1"/>
        </p:nvSpPr>
        <p:spPr>
          <a:xfrm>
            <a:off x="8203333" y="2791458"/>
            <a:ext cx="1713550" cy="3533331"/>
          </a:xfrm>
          <a:prstGeom prst="rect">
            <a:avLst/>
          </a:prstGeom>
          <a:solidFill>
            <a:srgbClr val="C58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A759B849-BB03-467B-A9F4-6E2FCEDDCA8B}"/>
              </a:ext>
            </a:extLst>
          </p:cNvPr>
          <p:cNvSpPr/>
          <p:nvPr userDrawn="1"/>
        </p:nvSpPr>
        <p:spPr>
          <a:xfrm>
            <a:off x="10165782" y="2791458"/>
            <a:ext cx="1713550" cy="353333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3" name="Object 2" hidden="1">
            <a:extLst>
              <a:ext uri="{FF2B5EF4-FFF2-40B4-BE49-F238E27FC236}">
                <a16:creationId xmlns:a16="http://schemas.microsoft.com/office/drawing/2014/main" id="{C7673586-8545-43F4-B4B0-74EE7F0A070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7673586-8545-43F4-B4B0-74EE7F0A07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6" name="Rectangle 35">
            <a:extLst>
              <a:ext uri="{FF2B5EF4-FFF2-40B4-BE49-F238E27FC236}">
                <a16:creationId xmlns:a16="http://schemas.microsoft.com/office/drawing/2014/main" id="{052774F6-69CD-4B05-9AA2-D50CCFE57E31}"/>
              </a:ext>
            </a:extLst>
          </p:cNvPr>
          <p:cNvSpPr/>
          <p:nvPr userDrawn="1"/>
        </p:nvSpPr>
        <p:spPr>
          <a:xfrm>
            <a:off x="0" y="1139967"/>
            <a:ext cx="12192000" cy="1447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Content Placeholder 5">
            <a:extLst>
              <a:ext uri="{FF2B5EF4-FFF2-40B4-BE49-F238E27FC236}">
                <a16:creationId xmlns:a16="http://schemas.microsoft.com/office/drawing/2014/main" id="{F1FA932B-1BFD-44EB-99B4-5A9C1DB140C6}"/>
              </a:ext>
            </a:extLst>
          </p:cNvPr>
          <p:cNvSpPr>
            <a:spLocks noGrp="1"/>
          </p:cNvSpPr>
          <p:nvPr>
            <p:ph sz="quarter" idx="4"/>
          </p:nvPr>
        </p:nvSpPr>
        <p:spPr>
          <a:xfrm>
            <a:off x="406345" y="1286314"/>
            <a:ext cx="5585640" cy="1222124"/>
          </a:xfrm>
          <a:prstGeom prst="rect">
            <a:avLst/>
          </a:prstGeom>
        </p:spPr>
        <p:txBody>
          <a:bodyPr>
            <a:normAutofit/>
          </a:bodyPr>
          <a:lstStyle>
            <a:lvl1pPr>
              <a:defRPr sz="1800"/>
            </a:lvl1pPr>
            <a:lvl2pPr>
              <a:buClr>
                <a:srgbClr val="BB5D00"/>
              </a:buClr>
              <a:defRPr sz="1800"/>
            </a:lvl2pPr>
            <a:lvl3pPr>
              <a:buClr>
                <a:srgbClr val="BB5D00"/>
              </a:buClr>
              <a:defRPr sz="1800"/>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22" name="Slide Number Placeholder 5">
            <a:extLst>
              <a:ext uri="{FF2B5EF4-FFF2-40B4-BE49-F238E27FC236}">
                <a16:creationId xmlns:a16="http://schemas.microsoft.com/office/drawing/2014/main" id="{45E2C1F7-B1E8-4685-B6B6-CBB84934A69E}"/>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rmAutofit/>
          </a:bodyPr>
          <a:lstStyle>
            <a:lvl1pPr marL="0" indent="0">
              <a:buNone/>
              <a:defRPr sz="9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781484" y="432959"/>
            <a:ext cx="9680953" cy="607555"/>
          </a:xfrm>
          <a:prstGeom prst="rect">
            <a:avLst/>
          </a:prstGeom>
        </p:spPr>
        <p:txBody>
          <a:bodyPr vert="horz">
            <a:normAutofit/>
          </a:bodyPr>
          <a:lstStyle>
            <a:lvl1pPr>
              <a:lnSpc>
                <a:spcPct val="90000"/>
              </a:lnSpc>
              <a:defRPr sz="3200">
                <a:solidFill>
                  <a:schemeClr val="tx1"/>
                </a:solidFill>
              </a:defRPr>
            </a:lvl1pPr>
          </a:lstStyle>
          <a:p>
            <a:r>
              <a:rPr lang="en-US"/>
              <a:t>Click to edit Master title style Arial Bold</a:t>
            </a:r>
          </a:p>
        </p:txBody>
      </p:sp>
      <p:sp>
        <p:nvSpPr>
          <p:cNvPr id="38" name="Content Placeholder 5">
            <a:extLst>
              <a:ext uri="{FF2B5EF4-FFF2-40B4-BE49-F238E27FC236}">
                <a16:creationId xmlns:a16="http://schemas.microsoft.com/office/drawing/2014/main" id="{CDA47430-F8D5-4F07-A45B-86AEC1038F35}"/>
              </a:ext>
            </a:extLst>
          </p:cNvPr>
          <p:cNvSpPr>
            <a:spLocks noGrp="1"/>
          </p:cNvSpPr>
          <p:nvPr>
            <p:ph sz="quarter" idx="19"/>
          </p:nvPr>
        </p:nvSpPr>
        <p:spPr>
          <a:xfrm>
            <a:off x="6240885" y="1258703"/>
            <a:ext cx="5638448" cy="1249734"/>
          </a:xfrm>
          <a:prstGeom prst="rect">
            <a:avLst/>
          </a:prstGeom>
        </p:spPr>
        <p:txBody>
          <a:bodyPr>
            <a:normAutofit/>
          </a:bodyPr>
          <a:lstStyle>
            <a:lvl1pPr>
              <a:defRPr sz="1800"/>
            </a:lvl1pPr>
            <a:lvl2pPr>
              <a:buClr>
                <a:srgbClr val="BB5D00"/>
              </a:buClr>
              <a:defRPr sz="1800"/>
            </a:lvl2pPr>
            <a:lvl3pPr>
              <a:buClr>
                <a:srgbClr val="BB5D00"/>
              </a:buClr>
              <a:defRPr sz="1800"/>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60" name="Content Placeholder 5">
            <a:extLst>
              <a:ext uri="{FF2B5EF4-FFF2-40B4-BE49-F238E27FC236}">
                <a16:creationId xmlns:a16="http://schemas.microsoft.com/office/drawing/2014/main" id="{9B885894-6438-4B2C-ACAE-C131BFE6FBD7}"/>
              </a:ext>
            </a:extLst>
          </p:cNvPr>
          <p:cNvSpPr>
            <a:spLocks noGrp="1"/>
          </p:cNvSpPr>
          <p:nvPr>
            <p:ph sz="quarter" idx="20"/>
          </p:nvPr>
        </p:nvSpPr>
        <p:spPr>
          <a:xfrm>
            <a:off x="451253" y="2862754"/>
            <a:ext cx="1506501" cy="3256692"/>
          </a:xfrm>
          <a:prstGeom prst="rect">
            <a:avLst/>
          </a:prstGeom>
        </p:spPr>
        <p:txBody>
          <a:bodyPr>
            <a:normAutofit/>
          </a:bodyPr>
          <a:lstStyle>
            <a:lvl1pPr marL="117475" indent="-117475">
              <a:buClr>
                <a:schemeClr val="bg1">
                  <a:lumMod val="65000"/>
                </a:schemeClr>
              </a:buClr>
              <a:defRPr lang="en-US" sz="1800" b="0" i="0" kern="1200" dirty="0">
                <a:solidFill>
                  <a:schemeClr val="tx1"/>
                </a:solidFill>
                <a:latin typeface="Arial" panose="020B0604020202020204" pitchFamily="34" charset="0"/>
                <a:ea typeface="+mn-ea"/>
                <a:cs typeface="Arial" panose="020B0604020202020204" pitchFamily="34" charset="0"/>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marL="117475" lvl="0" indent="-117475" algn="l" defTabSz="914400" rtl="0" eaLnBrk="1" latinLnBrk="0" hangingPunct="1">
              <a:lnSpc>
                <a:spcPct val="90000"/>
              </a:lnSpc>
              <a:spcBef>
                <a:spcPts val="1000"/>
              </a:spcBef>
              <a:buClr>
                <a:schemeClr val="tx1"/>
              </a:buClr>
              <a:buSzPct val="105000"/>
              <a:buFont typeface="Arial" panose="020B0604020202020204" pitchFamily="34" charset="0"/>
              <a:buChar char="•"/>
            </a:pPr>
            <a:r>
              <a:rPr lang="en-US"/>
              <a:t>Click to edit Master text styles</a:t>
            </a:r>
          </a:p>
        </p:txBody>
      </p:sp>
      <p:sp>
        <p:nvSpPr>
          <p:cNvPr id="67" name="Content Placeholder 5">
            <a:extLst>
              <a:ext uri="{FF2B5EF4-FFF2-40B4-BE49-F238E27FC236}">
                <a16:creationId xmlns:a16="http://schemas.microsoft.com/office/drawing/2014/main" id="{7C84AF60-AB61-4C06-8408-F5D1D1487850}"/>
              </a:ext>
            </a:extLst>
          </p:cNvPr>
          <p:cNvSpPr>
            <a:spLocks noGrp="1"/>
          </p:cNvSpPr>
          <p:nvPr>
            <p:ph sz="quarter" idx="21"/>
          </p:nvPr>
        </p:nvSpPr>
        <p:spPr>
          <a:xfrm>
            <a:off x="2419510" y="2862754"/>
            <a:ext cx="1506501" cy="3256692"/>
          </a:xfrm>
          <a:prstGeom prst="rect">
            <a:avLst/>
          </a:prstGeom>
        </p:spPr>
        <p:txBody>
          <a:bodyPr>
            <a:normAutofit/>
          </a:bodyPr>
          <a:lstStyle>
            <a:lvl1pPr marL="117475" indent="-117475">
              <a:buClr>
                <a:schemeClr val="bg1">
                  <a:lumMod val="65000"/>
                </a:schemeClr>
              </a:buClr>
              <a:defRPr lang="en-US" sz="1800" b="0" i="0" kern="1200" dirty="0">
                <a:solidFill>
                  <a:schemeClr val="tx1"/>
                </a:solidFill>
                <a:latin typeface="Arial" panose="020B0604020202020204" pitchFamily="34" charset="0"/>
                <a:ea typeface="+mn-ea"/>
                <a:cs typeface="Arial" panose="020B0604020202020204" pitchFamily="34" charset="0"/>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marL="117475" lvl="0" indent="-117475" algn="l" defTabSz="914400" rtl="0" eaLnBrk="1" latinLnBrk="0" hangingPunct="1">
              <a:lnSpc>
                <a:spcPct val="90000"/>
              </a:lnSpc>
              <a:spcBef>
                <a:spcPts val="1000"/>
              </a:spcBef>
              <a:buClr>
                <a:schemeClr val="tx1"/>
              </a:buClr>
              <a:buSzPct val="105000"/>
              <a:buFont typeface="Arial" panose="020B0604020202020204" pitchFamily="34" charset="0"/>
              <a:buChar char="•"/>
            </a:pPr>
            <a:r>
              <a:rPr lang="en-US"/>
              <a:t>Click to edit Master text styles</a:t>
            </a:r>
          </a:p>
        </p:txBody>
      </p:sp>
      <p:sp>
        <p:nvSpPr>
          <p:cNvPr id="68" name="Content Placeholder 5">
            <a:extLst>
              <a:ext uri="{FF2B5EF4-FFF2-40B4-BE49-F238E27FC236}">
                <a16:creationId xmlns:a16="http://schemas.microsoft.com/office/drawing/2014/main" id="{57C299B1-10F3-4A97-A4DC-31FF12144574}"/>
              </a:ext>
            </a:extLst>
          </p:cNvPr>
          <p:cNvSpPr>
            <a:spLocks noGrp="1"/>
          </p:cNvSpPr>
          <p:nvPr>
            <p:ph sz="quarter" idx="22"/>
          </p:nvPr>
        </p:nvSpPr>
        <p:spPr>
          <a:xfrm>
            <a:off x="4364130" y="2862754"/>
            <a:ext cx="1506501" cy="3256692"/>
          </a:xfrm>
          <a:prstGeom prst="rect">
            <a:avLst/>
          </a:prstGeom>
        </p:spPr>
        <p:txBody>
          <a:bodyPr>
            <a:normAutofit/>
          </a:bodyPr>
          <a:lstStyle>
            <a:lvl1pPr marL="117475" indent="-117475">
              <a:buClr>
                <a:schemeClr val="tx1"/>
              </a:buClr>
              <a:defRPr sz="1800"/>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69" name="Content Placeholder 5">
            <a:extLst>
              <a:ext uri="{FF2B5EF4-FFF2-40B4-BE49-F238E27FC236}">
                <a16:creationId xmlns:a16="http://schemas.microsoft.com/office/drawing/2014/main" id="{6EA5D6E1-A3A3-4C4B-8103-695F71A3D42C}"/>
              </a:ext>
            </a:extLst>
          </p:cNvPr>
          <p:cNvSpPr>
            <a:spLocks noGrp="1"/>
          </p:cNvSpPr>
          <p:nvPr>
            <p:ph sz="quarter" idx="23"/>
          </p:nvPr>
        </p:nvSpPr>
        <p:spPr>
          <a:xfrm>
            <a:off x="6332387" y="2862754"/>
            <a:ext cx="1506501" cy="3256692"/>
          </a:xfrm>
          <a:prstGeom prst="rect">
            <a:avLst/>
          </a:prstGeom>
        </p:spPr>
        <p:txBody>
          <a:bodyPr>
            <a:normAutofit/>
          </a:bodyPr>
          <a:lstStyle>
            <a:lvl1pPr marL="117475" indent="-117475">
              <a:buClr>
                <a:schemeClr val="tx1"/>
              </a:buClr>
              <a:defRPr sz="18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71" name="Content Placeholder 5">
            <a:extLst>
              <a:ext uri="{FF2B5EF4-FFF2-40B4-BE49-F238E27FC236}">
                <a16:creationId xmlns:a16="http://schemas.microsoft.com/office/drawing/2014/main" id="{2D46B905-C63D-4E2A-9141-3CA33DA3A36A}"/>
              </a:ext>
            </a:extLst>
          </p:cNvPr>
          <p:cNvSpPr>
            <a:spLocks noGrp="1"/>
          </p:cNvSpPr>
          <p:nvPr>
            <p:ph sz="quarter" idx="24"/>
          </p:nvPr>
        </p:nvSpPr>
        <p:spPr>
          <a:xfrm>
            <a:off x="8300104" y="2862754"/>
            <a:ext cx="1506501" cy="3256692"/>
          </a:xfrm>
          <a:prstGeom prst="rect">
            <a:avLst/>
          </a:prstGeom>
        </p:spPr>
        <p:txBody>
          <a:bodyPr>
            <a:normAutofit/>
          </a:bodyPr>
          <a:lstStyle>
            <a:lvl1pPr marL="117475" indent="-117475">
              <a:buClr>
                <a:schemeClr val="tx1"/>
              </a:buClr>
              <a:defRPr sz="18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73" name="Content Placeholder 5">
            <a:extLst>
              <a:ext uri="{FF2B5EF4-FFF2-40B4-BE49-F238E27FC236}">
                <a16:creationId xmlns:a16="http://schemas.microsoft.com/office/drawing/2014/main" id="{897FDB16-D210-489B-87C0-CF2FD385CA16}"/>
              </a:ext>
            </a:extLst>
          </p:cNvPr>
          <p:cNvSpPr>
            <a:spLocks noGrp="1"/>
          </p:cNvSpPr>
          <p:nvPr>
            <p:ph sz="quarter" idx="25"/>
          </p:nvPr>
        </p:nvSpPr>
        <p:spPr>
          <a:xfrm>
            <a:off x="10268361" y="2862754"/>
            <a:ext cx="1506501" cy="3256692"/>
          </a:xfrm>
          <a:prstGeom prst="rect">
            <a:avLst/>
          </a:prstGeom>
        </p:spPr>
        <p:txBody>
          <a:bodyPr>
            <a:normAutofit/>
          </a:bodyPr>
          <a:lstStyle>
            <a:lvl1pPr marL="117475" indent="-117475">
              <a:buClr>
                <a:schemeClr val="tx1"/>
              </a:buClr>
              <a:defRPr sz="18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pic>
        <p:nvPicPr>
          <p:cNvPr id="4" name="Picture 3">
            <a:extLst>
              <a:ext uri="{FF2B5EF4-FFF2-40B4-BE49-F238E27FC236}">
                <a16:creationId xmlns:a16="http://schemas.microsoft.com/office/drawing/2014/main" id="{36DF2934-BD51-41D1-BBAC-E2C0CFC681B5}"/>
              </a:ext>
            </a:extLst>
          </p:cNvPr>
          <p:cNvPicPr preferRelativeResize="0">
            <a:picLocks/>
          </p:cNvPicPr>
          <p:nvPr userDrawn="1"/>
        </p:nvPicPr>
        <p:blipFill>
          <a:blip r:embed="rId5"/>
          <a:stretch>
            <a:fillRect/>
          </a:stretch>
        </p:blipFill>
        <p:spPr>
          <a:xfrm>
            <a:off x="-1" y="2508437"/>
            <a:ext cx="12192001" cy="77678"/>
          </a:xfrm>
          <a:prstGeom prst="rect">
            <a:avLst/>
          </a:prstGeom>
        </p:spPr>
      </p:pic>
    </p:spTree>
    <p:extLst>
      <p:ext uri="{BB962C8B-B14F-4D97-AF65-F5344CB8AC3E}">
        <p14:creationId xmlns:p14="http://schemas.microsoft.com/office/powerpoint/2010/main" val="1292363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hart blank text photo">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52774F6-69CD-4B05-9AA2-D50CCFE57E31}"/>
              </a:ext>
            </a:extLst>
          </p:cNvPr>
          <p:cNvSpPr/>
          <p:nvPr userDrawn="1"/>
        </p:nvSpPr>
        <p:spPr>
          <a:xfrm>
            <a:off x="0" y="1139967"/>
            <a:ext cx="12192000" cy="1825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1DAD216-0C11-4D70-A38F-9BAB18367B13}"/>
              </a:ext>
            </a:extLst>
          </p:cNvPr>
          <p:cNvSpPr/>
          <p:nvPr userDrawn="1"/>
        </p:nvSpPr>
        <p:spPr>
          <a:xfrm>
            <a:off x="353537" y="1479922"/>
            <a:ext cx="1713550" cy="1142613"/>
          </a:xfrm>
          <a:prstGeom prst="rect">
            <a:avLst/>
          </a:prstGeom>
          <a:solidFill>
            <a:srgbClr val="FBE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B7A5F751-E869-44D8-8B66-FA510AB156F3}"/>
              </a:ext>
            </a:extLst>
          </p:cNvPr>
          <p:cNvSpPr/>
          <p:nvPr userDrawn="1"/>
        </p:nvSpPr>
        <p:spPr>
          <a:xfrm>
            <a:off x="2315986" y="1479922"/>
            <a:ext cx="1713550" cy="1142613"/>
          </a:xfrm>
          <a:prstGeom prst="rect">
            <a:avLst/>
          </a:prstGeom>
          <a:solidFill>
            <a:srgbClr val="FBC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D333C7C6-E901-4D27-B7B3-68B1D0610C69}"/>
              </a:ext>
            </a:extLst>
          </p:cNvPr>
          <p:cNvSpPr/>
          <p:nvPr userDrawn="1"/>
        </p:nvSpPr>
        <p:spPr>
          <a:xfrm>
            <a:off x="4278435" y="1479922"/>
            <a:ext cx="1713550" cy="1142613"/>
          </a:xfrm>
          <a:prstGeom prst="rect">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A9120345-A674-4944-A7E7-C3A91C18AD10}"/>
              </a:ext>
            </a:extLst>
          </p:cNvPr>
          <p:cNvSpPr/>
          <p:nvPr userDrawn="1"/>
        </p:nvSpPr>
        <p:spPr>
          <a:xfrm>
            <a:off x="6240884" y="1479922"/>
            <a:ext cx="1713550" cy="1142613"/>
          </a:xfrm>
          <a:prstGeom prst="rect">
            <a:avLst/>
          </a:prstGeom>
          <a:solidFill>
            <a:srgbClr val="DF9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DB8D2967-2613-4A4B-AB79-1BB3081735B2}"/>
              </a:ext>
            </a:extLst>
          </p:cNvPr>
          <p:cNvSpPr/>
          <p:nvPr userDrawn="1"/>
        </p:nvSpPr>
        <p:spPr>
          <a:xfrm>
            <a:off x="8203333" y="1479922"/>
            <a:ext cx="1713550" cy="1142613"/>
          </a:xfrm>
          <a:prstGeom prst="rect">
            <a:avLst/>
          </a:prstGeom>
          <a:solidFill>
            <a:srgbClr val="C58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7E11C49D-C64F-4A69-BB88-48CDFA1D32A9}"/>
              </a:ext>
            </a:extLst>
          </p:cNvPr>
          <p:cNvSpPr/>
          <p:nvPr userDrawn="1"/>
        </p:nvSpPr>
        <p:spPr>
          <a:xfrm>
            <a:off x="10165782" y="1479922"/>
            <a:ext cx="1713550" cy="1142613"/>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3" name="Object 2" hidden="1">
            <a:extLst>
              <a:ext uri="{FF2B5EF4-FFF2-40B4-BE49-F238E27FC236}">
                <a16:creationId xmlns:a16="http://schemas.microsoft.com/office/drawing/2014/main" id="{A780FEF1-66C7-4B19-978A-B53E1DFFF3B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A780FEF1-66C7-4B19-978A-B53E1DFFF3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Slide Number Placeholder 5">
            <a:extLst>
              <a:ext uri="{FF2B5EF4-FFF2-40B4-BE49-F238E27FC236}">
                <a16:creationId xmlns:a16="http://schemas.microsoft.com/office/drawing/2014/main" id="{45E2C1F7-B1E8-4685-B6B6-CBB84934A69E}"/>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rmAutofit/>
          </a:bodyPr>
          <a:lstStyle>
            <a:lvl1pPr marL="0" indent="0">
              <a:buNone/>
              <a:defRPr sz="9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781484" y="432959"/>
            <a:ext cx="9680953" cy="607555"/>
          </a:xfrm>
          <a:prstGeom prst="rect">
            <a:avLst/>
          </a:prstGeom>
        </p:spPr>
        <p:txBody>
          <a:bodyPr vert="horz">
            <a:normAutofit/>
          </a:bodyPr>
          <a:lstStyle>
            <a:lvl1pPr>
              <a:lnSpc>
                <a:spcPct val="90000"/>
              </a:lnSpc>
              <a:defRPr sz="3200">
                <a:solidFill>
                  <a:schemeClr val="tx1"/>
                </a:solidFill>
              </a:defRPr>
            </a:lvl1pPr>
          </a:lstStyle>
          <a:p>
            <a:r>
              <a:rPr lang="en-US"/>
              <a:t>Click to edit Master title style Arial Bold</a:t>
            </a:r>
          </a:p>
        </p:txBody>
      </p:sp>
      <p:sp>
        <p:nvSpPr>
          <p:cNvPr id="60" name="Content Placeholder 5">
            <a:extLst>
              <a:ext uri="{FF2B5EF4-FFF2-40B4-BE49-F238E27FC236}">
                <a16:creationId xmlns:a16="http://schemas.microsoft.com/office/drawing/2014/main" id="{9B885894-6438-4B2C-ACAE-C131BFE6FBD7}"/>
              </a:ext>
            </a:extLst>
          </p:cNvPr>
          <p:cNvSpPr>
            <a:spLocks noGrp="1"/>
          </p:cNvSpPr>
          <p:nvPr>
            <p:ph sz="quarter" idx="20"/>
          </p:nvPr>
        </p:nvSpPr>
        <p:spPr>
          <a:xfrm>
            <a:off x="451253" y="3167552"/>
            <a:ext cx="1506501" cy="3256692"/>
          </a:xfrm>
          <a:prstGeom prst="rect">
            <a:avLst/>
          </a:prstGeom>
        </p:spPr>
        <p:txBody>
          <a:bodyPr>
            <a:normAutofit/>
          </a:bodyPr>
          <a:lstStyle>
            <a:lvl1pPr marL="117475" indent="-117475">
              <a:buClr>
                <a:schemeClr val="bg1">
                  <a:lumMod val="65000"/>
                </a:schemeClr>
              </a:buClr>
              <a:defRPr lang="en-US" sz="1400" b="0" i="0" kern="1200" dirty="0">
                <a:solidFill>
                  <a:schemeClr val="tx1"/>
                </a:solidFill>
                <a:latin typeface="Arial" panose="020B0604020202020204" pitchFamily="34" charset="0"/>
                <a:ea typeface="+mn-ea"/>
                <a:cs typeface="Arial" panose="020B0604020202020204" pitchFamily="34" charset="0"/>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marL="117475" lvl="0" indent="-117475" algn="l" defTabSz="914400" rtl="0" eaLnBrk="1" latinLnBrk="0" hangingPunct="1">
              <a:lnSpc>
                <a:spcPct val="90000"/>
              </a:lnSpc>
              <a:spcBef>
                <a:spcPts val="1000"/>
              </a:spcBef>
              <a:buClr>
                <a:schemeClr val="tx1"/>
              </a:buClr>
              <a:buSzPct val="105000"/>
              <a:buFont typeface="Arial" panose="020B0604020202020204" pitchFamily="34" charset="0"/>
              <a:buChar char="•"/>
            </a:pPr>
            <a:r>
              <a:rPr lang="en-US"/>
              <a:t>Click to edit Master text styles</a:t>
            </a:r>
          </a:p>
        </p:txBody>
      </p:sp>
      <p:sp>
        <p:nvSpPr>
          <p:cNvPr id="67" name="Content Placeholder 5">
            <a:extLst>
              <a:ext uri="{FF2B5EF4-FFF2-40B4-BE49-F238E27FC236}">
                <a16:creationId xmlns:a16="http://schemas.microsoft.com/office/drawing/2014/main" id="{7C84AF60-AB61-4C06-8408-F5D1D1487850}"/>
              </a:ext>
            </a:extLst>
          </p:cNvPr>
          <p:cNvSpPr>
            <a:spLocks noGrp="1"/>
          </p:cNvSpPr>
          <p:nvPr>
            <p:ph sz="quarter" idx="21"/>
          </p:nvPr>
        </p:nvSpPr>
        <p:spPr>
          <a:xfrm>
            <a:off x="2419510" y="3167552"/>
            <a:ext cx="1506501" cy="3256692"/>
          </a:xfrm>
          <a:prstGeom prst="rect">
            <a:avLst/>
          </a:prstGeom>
        </p:spPr>
        <p:txBody>
          <a:bodyPr>
            <a:normAutofit/>
          </a:bodyPr>
          <a:lstStyle>
            <a:lvl1pPr marL="117475" indent="-117475">
              <a:buClr>
                <a:schemeClr val="bg1">
                  <a:lumMod val="65000"/>
                </a:schemeClr>
              </a:buClr>
              <a:defRPr lang="en-US" sz="1400" b="0" i="0" kern="1200" dirty="0">
                <a:solidFill>
                  <a:schemeClr val="tx1"/>
                </a:solidFill>
                <a:latin typeface="Arial" panose="020B0604020202020204" pitchFamily="34" charset="0"/>
                <a:ea typeface="+mn-ea"/>
                <a:cs typeface="Arial" panose="020B0604020202020204" pitchFamily="34" charset="0"/>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marL="117475" lvl="0" indent="-117475" algn="l" defTabSz="914400" rtl="0" eaLnBrk="1" latinLnBrk="0" hangingPunct="1">
              <a:lnSpc>
                <a:spcPct val="90000"/>
              </a:lnSpc>
              <a:spcBef>
                <a:spcPts val="1000"/>
              </a:spcBef>
              <a:buClr>
                <a:schemeClr val="tx1"/>
              </a:buClr>
              <a:buSzPct val="105000"/>
              <a:buFont typeface="Arial" panose="020B0604020202020204" pitchFamily="34" charset="0"/>
              <a:buChar char="•"/>
            </a:pPr>
            <a:r>
              <a:rPr lang="en-US"/>
              <a:t>Click to edit Master text styles</a:t>
            </a:r>
          </a:p>
        </p:txBody>
      </p:sp>
      <p:sp>
        <p:nvSpPr>
          <p:cNvPr id="68" name="Content Placeholder 5">
            <a:extLst>
              <a:ext uri="{FF2B5EF4-FFF2-40B4-BE49-F238E27FC236}">
                <a16:creationId xmlns:a16="http://schemas.microsoft.com/office/drawing/2014/main" id="{57C299B1-10F3-4A97-A4DC-31FF12144574}"/>
              </a:ext>
            </a:extLst>
          </p:cNvPr>
          <p:cNvSpPr>
            <a:spLocks noGrp="1"/>
          </p:cNvSpPr>
          <p:nvPr>
            <p:ph sz="quarter" idx="22"/>
          </p:nvPr>
        </p:nvSpPr>
        <p:spPr>
          <a:xfrm>
            <a:off x="4364130" y="3167552"/>
            <a:ext cx="1506501" cy="3256692"/>
          </a:xfrm>
          <a:prstGeom prst="rect">
            <a:avLst/>
          </a:prstGeom>
        </p:spPr>
        <p:txBody>
          <a:bodyPr>
            <a:normAutofit/>
          </a:bodyPr>
          <a:lstStyle>
            <a:lvl1pPr marL="117475" indent="-117475">
              <a:buClr>
                <a:schemeClr val="tx1"/>
              </a:buClr>
              <a:defRPr sz="1400"/>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69" name="Content Placeholder 5">
            <a:extLst>
              <a:ext uri="{FF2B5EF4-FFF2-40B4-BE49-F238E27FC236}">
                <a16:creationId xmlns:a16="http://schemas.microsoft.com/office/drawing/2014/main" id="{6EA5D6E1-A3A3-4C4B-8103-695F71A3D42C}"/>
              </a:ext>
            </a:extLst>
          </p:cNvPr>
          <p:cNvSpPr>
            <a:spLocks noGrp="1"/>
          </p:cNvSpPr>
          <p:nvPr>
            <p:ph sz="quarter" idx="23"/>
          </p:nvPr>
        </p:nvSpPr>
        <p:spPr>
          <a:xfrm>
            <a:off x="6332387" y="3167552"/>
            <a:ext cx="1506501" cy="3256692"/>
          </a:xfrm>
          <a:prstGeom prst="rect">
            <a:avLst/>
          </a:prstGeom>
        </p:spPr>
        <p:txBody>
          <a:bodyPr>
            <a:normAutofit/>
          </a:bodyPr>
          <a:lstStyle>
            <a:lvl1pPr marL="117475" indent="-117475">
              <a:buClr>
                <a:schemeClr val="tx1"/>
              </a:buClr>
              <a:defRPr sz="14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71" name="Content Placeholder 5">
            <a:extLst>
              <a:ext uri="{FF2B5EF4-FFF2-40B4-BE49-F238E27FC236}">
                <a16:creationId xmlns:a16="http://schemas.microsoft.com/office/drawing/2014/main" id="{2D46B905-C63D-4E2A-9141-3CA33DA3A36A}"/>
              </a:ext>
            </a:extLst>
          </p:cNvPr>
          <p:cNvSpPr>
            <a:spLocks noGrp="1"/>
          </p:cNvSpPr>
          <p:nvPr>
            <p:ph sz="quarter" idx="24"/>
          </p:nvPr>
        </p:nvSpPr>
        <p:spPr>
          <a:xfrm>
            <a:off x="8300104" y="3167552"/>
            <a:ext cx="1506501" cy="3256692"/>
          </a:xfrm>
          <a:prstGeom prst="rect">
            <a:avLst/>
          </a:prstGeom>
        </p:spPr>
        <p:txBody>
          <a:bodyPr>
            <a:normAutofit/>
          </a:bodyPr>
          <a:lstStyle>
            <a:lvl1pPr marL="117475" indent="-117475">
              <a:buClr>
                <a:schemeClr val="tx1"/>
              </a:buClr>
              <a:defRPr sz="14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73" name="Content Placeholder 5">
            <a:extLst>
              <a:ext uri="{FF2B5EF4-FFF2-40B4-BE49-F238E27FC236}">
                <a16:creationId xmlns:a16="http://schemas.microsoft.com/office/drawing/2014/main" id="{897FDB16-D210-489B-87C0-CF2FD385CA16}"/>
              </a:ext>
            </a:extLst>
          </p:cNvPr>
          <p:cNvSpPr>
            <a:spLocks noGrp="1"/>
          </p:cNvSpPr>
          <p:nvPr>
            <p:ph sz="quarter" idx="25"/>
          </p:nvPr>
        </p:nvSpPr>
        <p:spPr>
          <a:xfrm>
            <a:off x="10268361" y="3167552"/>
            <a:ext cx="1506501" cy="3256692"/>
          </a:xfrm>
          <a:prstGeom prst="rect">
            <a:avLst/>
          </a:prstGeom>
        </p:spPr>
        <p:txBody>
          <a:bodyPr>
            <a:normAutofit/>
          </a:bodyPr>
          <a:lstStyle>
            <a:lvl1pPr marL="117475" indent="-117475">
              <a:buClr>
                <a:schemeClr val="tx1"/>
              </a:buClr>
              <a:defRPr sz="14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pic>
        <p:nvPicPr>
          <p:cNvPr id="4" name="Picture 3">
            <a:extLst>
              <a:ext uri="{FF2B5EF4-FFF2-40B4-BE49-F238E27FC236}">
                <a16:creationId xmlns:a16="http://schemas.microsoft.com/office/drawing/2014/main" id="{36DF2934-BD51-41D1-BBAC-E2C0CFC681B5}"/>
              </a:ext>
            </a:extLst>
          </p:cNvPr>
          <p:cNvPicPr preferRelativeResize="0">
            <a:picLocks/>
          </p:cNvPicPr>
          <p:nvPr userDrawn="1"/>
        </p:nvPicPr>
        <p:blipFill>
          <a:blip r:embed="rId5"/>
          <a:stretch>
            <a:fillRect/>
          </a:stretch>
        </p:blipFill>
        <p:spPr>
          <a:xfrm>
            <a:off x="-1" y="2965634"/>
            <a:ext cx="12192001" cy="77678"/>
          </a:xfrm>
          <a:prstGeom prst="rect">
            <a:avLst/>
          </a:prstGeom>
        </p:spPr>
      </p:pic>
      <p:sp>
        <p:nvSpPr>
          <p:cNvPr id="5" name="Text Placeholder 4">
            <a:extLst>
              <a:ext uri="{FF2B5EF4-FFF2-40B4-BE49-F238E27FC236}">
                <a16:creationId xmlns:a16="http://schemas.microsoft.com/office/drawing/2014/main" id="{D1684F6A-893D-41EB-9820-C0DAD3A6101B}"/>
              </a:ext>
            </a:extLst>
          </p:cNvPr>
          <p:cNvSpPr>
            <a:spLocks noGrp="1"/>
          </p:cNvSpPr>
          <p:nvPr>
            <p:ph type="body" sz="quarter" idx="26" hasCustomPrompt="1"/>
          </p:nvPr>
        </p:nvSpPr>
        <p:spPr>
          <a:xfrm>
            <a:off x="354013" y="1479550"/>
            <a:ext cx="1712912" cy="1143000"/>
          </a:xfrm>
        </p:spPr>
        <p:txBody>
          <a:bodyPr anchor="ctr"/>
          <a:lstStyle>
            <a:lvl1pPr marL="0" indent="0" algn="ctr">
              <a:buNone/>
              <a:defRPr b="1"/>
            </a:lvl1pPr>
          </a:lstStyle>
          <a:p>
            <a:pPr lvl="0"/>
            <a:r>
              <a:rPr lang="en-US"/>
              <a:t>Title</a:t>
            </a:r>
          </a:p>
        </p:txBody>
      </p:sp>
      <p:sp>
        <p:nvSpPr>
          <p:cNvPr id="30" name="Text Placeholder 4">
            <a:extLst>
              <a:ext uri="{FF2B5EF4-FFF2-40B4-BE49-F238E27FC236}">
                <a16:creationId xmlns:a16="http://schemas.microsoft.com/office/drawing/2014/main" id="{272F46ED-9343-49DD-9A83-F2DC554F9D77}"/>
              </a:ext>
            </a:extLst>
          </p:cNvPr>
          <p:cNvSpPr>
            <a:spLocks noGrp="1"/>
          </p:cNvSpPr>
          <p:nvPr>
            <p:ph type="body" sz="quarter" idx="27" hasCustomPrompt="1"/>
          </p:nvPr>
        </p:nvSpPr>
        <p:spPr>
          <a:xfrm>
            <a:off x="2315824" y="1482710"/>
            <a:ext cx="1712912" cy="1143000"/>
          </a:xfrm>
        </p:spPr>
        <p:txBody>
          <a:bodyPr anchor="ctr"/>
          <a:lstStyle>
            <a:lvl1pPr marL="0" indent="0" algn="ctr">
              <a:buNone/>
              <a:defRPr b="1"/>
            </a:lvl1pPr>
          </a:lstStyle>
          <a:p>
            <a:pPr lvl="0"/>
            <a:r>
              <a:rPr lang="en-US"/>
              <a:t>Title</a:t>
            </a:r>
          </a:p>
        </p:txBody>
      </p:sp>
      <p:sp>
        <p:nvSpPr>
          <p:cNvPr id="38" name="Text Placeholder 4">
            <a:extLst>
              <a:ext uri="{FF2B5EF4-FFF2-40B4-BE49-F238E27FC236}">
                <a16:creationId xmlns:a16="http://schemas.microsoft.com/office/drawing/2014/main" id="{4DDCC7AD-5CA6-412B-8BB6-9678E110A29C}"/>
              </a:ext>
            </a:extLst>
          </p:cNvPr>
          <p:cNvSpPr>
            <a:spLocks noGrp="1"/>
          </p:cNvSpPr>
          <p:nvPr>
            <p:ph type="body" sz="quarter" idx="28" hasCustomPrompt="1"/>
          </p:nvPr>
        </p:nvSpPr>
        <p:spPr>
          <a:xfrm>
            <a:off x="4279073" y="1482710"/>
            <a:ext cx="1712912" cy="1143000"/>
          </a:xfrm>
        </p:spPr>
        <p:txBody>
          <a:bodyPr anchor="ctr"/>
          <a:lstStyle>
            <a:lvl1pPr marL="0" indent="0" algn="ctr">
              <a:buNone/>
              <a:defRPr b="1"/>
            </a:lvl1pPr>
          </a:lstStyle>
          <a:p>
            <a:pPr lvl="0"/>
            <a:r>
              <a:rPr lang="en-US"/>
              <a:t>Title</a:t>
            </a:r>
          </a:p>
        </p:txBody>
      </p:sp>
      <p:sp>
        <p:nvSpPr>
          <p:cNvPr id="39" name="Text Placeholder 4">
            <a:extLst>
              <a:ext uri="{FF2B5EF4-FFF2-40B4-BE49-F238E27FC236}">
                <a16:creationId xmlns:a16="http://schemas.microsoft.com/office/drawing/2014/main" id="{112E12C7-3567-4028-A036-619845DE1EC8}"/>
              </a:ext>
            </a:extLst>
          </p:cNvPr>
          <p:cNvSpPr>
            <a:spLocks noGrp="1"/>
          </p:cNvSpPr>
          <p:nvPr>
            <p:ph type="body" sz="quarter" idx="29" hasCustomPrompt="1"/>
          </p:nvPr>
        </p:nvSpPr>
        <p:spPr>
          <a:xfrm>
            <a:off x="6229181" y="1482710"/>
            <a:ext cx="1712912" cy="1143000"/>
          </a:xfrm>
        </p:spPr>
        <p:txBody>
          <a:bodyPr anchor="ctr"/>
          <a:lstStyle>
            <a:lvl1pPr marL="0" indent="0" algn="ctr">
              <a:buNone/>
              <a:defRPr b="1"/>
            </a:lvl1pPr>
          </a:lstStyle>
          <a:p>
            <a:pPr lvl="0"/>
            <a:r>
              <a:rPr lang="en-US"/>
              <a:t>Title</a:t>
            </a:r>
          </a:p>
        </p:txBody>
      </p:sp>
      <p:sp>
        <p:nvSpPr>
          <p:cNvPr id="40" name="Text Placeholder 4">
            <a:extLst>
              <a:ext uri="{FF2B5EF4-FFF2-40B4-BE49-F238E27FC236}">
                <a16:creationId xmlns:a16="http://schemas.microsoft.com/office/drawing/2014/main" id="{7B56DEC4-21E4-481E-8F54-DB0B52360D11}"/>
              </a:ext>
            </a:extLst>
          </p:cNvPr>
          <p:cNvSpPr>
            <a:spLocks noGrp="1"/>
          </p:cNvSpPr>
          <p:nvPr>
            <p:ph type="body" sz="quarter" idx="30" hasCustomPrompt="1"/>
          </p:nvPr>
        </p:nvSpPr>
        <p:spPr>
          <a:xfrm>
            <a:off x="8203333" y="1482710"/>
            <a:ext cx="1712912" cy="1143000"/>
          </a:xfrm>
        </p:spPr>
        <p:txBody>
          <a:bodyPr anchor="ctr"/>
          <a:lstStyle>
            <a:lvl1pPr marL="0" indent="0" algn="ctr">
              <a:buNone/>
              <a:defRPr b="1"/>
            </a:lvl1pPr>
          </a:lstStyle>
          <a:p>
            <a:pPr lvl="0"/>
            <a:r>
              <a:rPr lang="en-US"/>
              <a:t>Title</a:t>
            </a:r>
          </a:p>
        </p:txBody>
      </p:sp>
      <p:sp>
        <p:nvSpPr>
          <p:cNvPr id="41" name="Text Placeholder 4">
            <a:extLst>
              <a:ext uri="{FF2B5EF4-FFF2-40B4-BE49-F238E27FC236}">
                <a16:creationId xmlns:a16="http://schemas.microsoft.com/office/drawing/2014/main" id="{C15EE8ED-CCF8-4F15-830D-A740A196AA72}"/>
              </a:ext>
            </a:extLst>
          </p:cNvPr>
          <p:cNvSpPr>
            <a:spLocks noGrp="1"/>
          </p:cNvSpPr>
          <p:nvPr>
            <p:ph type="body" sz="quarter" idx="31" hasCustomPrompt="1"/>
          </p:nvPr>
        </p:nvSpPr>
        <p:spPr>
          <a:xfrm>
            <a:off x="10165144" y="1473585"/>
            <a:ext cx="1712912" cy="1143000"/>
          </a:xfrm>
        </p:spPr>
        <p:txBody>
          <a:bodyPr anchor="ctr"/>
          <a:lstStyle>
            <a:lvl1pPr marL="0" indent="0" algn="ctr">
              <a:buNone/>
              <a:defRPr b="1"/>
            </a:lvl1pPr>
          </a:lstStyle>
          <a:p>
            <a:pPr lvl="0"/>
            <a:r>
              <a:rPr lang="en-US"/>
              <a:t>Title</a:t>
            </a:r>
          </a:p>
        </p:txBody>
      </p:sp>
    </p:spTree>
    <p:extLst>
      <p:ext uri="{BB962C8B-B14F-4D97-AF65-F5344CB8AC3E}">
        <p14:creationId xmlns:p14="http://schemas.microsoft.com/office/powerpoint/2010/main" val="2858192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hart blank text photo">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52774F6-69CD-4B05-9AA2-D50CCFE57E31}"/>
              </a:ext>
            </a:extLst>
          </p:cNvPr>
          <p:cNvSpPr/>
          <p:nvPr userDrawn="1"/>
        </p:nvSpPr>
        <p:spPr>
          <a:xfrm>
            <a:off x="0" y="1139968"/>
            <a:ext cx="12192000" cy="2063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DF2934-BD51-41D1-BBAC-E2C0CFC681B5}"/>
              </a:ext>
            </a:extLst>
          </p:cNvPr>
          <p:cNvPicPr preferRelativeResize="0">
            <a:picLocks/>
          </p:cNvPicPr>
          <p:nvPr userDrawn="1"/>
        </p:nvPicPr>
        <p:blipFill>
          <a:blip r:embed="rId3"/>
          <a:stretch>
            <a:fillRect/>
          </a:stretch>
        </p:blipFill>
        <p:spPr>
          <a:xfrm>
            <a:off x="-1" y="3125750"/>
            <a:ext cx="12192001" cy="77678"/>
          </a:xfrm>
          <a:prstGeom prst="rect">
            <a:avLst/>
          </a:prstGeom>
        </p:spPr>
      </p:pic>
      <p:sp>
        <p:nvSpPr>
          <p:cNvPr id="30" name="Oval 29">
            <a:extLst>
              <a:ext uri="{FF2B5EF4-FFF2-40B4-BE49-F238E27FC236}">
                <a16:creationId xmlns:a16="http://schemas.microsoft.com/office/drawing/2014/main" id="{34A6A785-A770-43D8-AD38-6FA741DC753F}"/>
              </a:ext>
            </a:extLst>
          </p:cNvPr>
          <p:cNvSpPr/>
          <p:nvPr userDrawn="1"/>
        </p:nvSpPr>
        <p:spPr>
          <a:xfrm>
            <a:off x="1792143" y="2807790"/>
            <a:ext cx="677864" cy="677864"/>
          </a:xfrm>
          <a:prstGeom prst="ellipse">
            <a:avLst/>
          </a:prstGeom>
          <a:solidFill>
            <a:srgbClr val="672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265BAE0A-7908-41E6-AD96-2CDC41630D8D}"/>
              </a:ext>
            </a:extLst>
          </p:cNvPr>
          <p:cNvSpPr/>
          <p:nvPr userDrawn="1"/>
        </p:nvSpPr>
        <p:spPr>
          <a:xfrm>
            <a:off x="5757068" y="2807790"/>
            <a:ext cx="677864" cy="677864"/>
          </a:xfrm>
          <a:prstGeom prst="ellipse">
            <a:avLst/>
          </a:prstGeom>
          <a:solidFill>
            <a:srgbClr val="F2B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A39ED35E-3F2A-478D-B7D4-08AD169660B7}"/>
              </a:ext>
            </a:extLst>
          </p:cNvPr>
          <p:cNvSpPr/>
          <p:nvPr userDrawn="1"/>
        </p:nvSpPr>
        <p:spPr>
          <a:xfrm>
            <a:off x="9705670" y="2807790"/>
            <a:ext cx="677864" cy="677864"/>
          </a:xfrm>
          <a:prstGeom prst="ellipse">
            <a:avLst/>
          </a:prstGeom>
          <a:solidFill>
            <a:srgbClr val="6D1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aphicFrame>
        <p:nvGraphicFramePr>
          <p:cNvPr id="6" name="Object 5" hidden="1">
            <a:extLst>
              <a:ext uri="{FF2B5EF4-FFF2-40B4-BE49-F238E27FC236}">
                <a16:creationId xmlns:a16="http://schemas.microsoft.com/office/drawing/2014/main" id="{362AC961-C846-465C-BC4C-BF00BCA6638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362AC961-C846-465C-BC4C-BF00BCA663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lide Number Placeholder 5">
            <a:extLst>
              <a:ext uri="{FF2B5EF4-FFF2-40B4-BE49-F238E27FC236}">
                <a16:creationId xmlns:a16="http://schemas.microsoft.com/office/drawing/2014/main" id="{45E2C1F7-B1E8-4685-B6B6-CBB84934A69E}"/>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rmAutofit/>
          </a:bodyPr>
          <a:lstStyle>
            <a:lvl1pPr marL="0" indent="0">
              <a:buNone/>
              <a:defRPr sz="9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781484" y="432959"/>
            <a:ext cx="9680953" cy="607555"/>
          </a:xfrm>
          <a:prstGeom prst="rect">
            <a:avLst/>
          </a:prstGeom>
        </p:spPr>
        <p:txBody>
          <a:bodyPr vert="horz">
            <a:normAutofit/>
          </a:bodyPr>
          <a:lstStyle>
            <a:lvl1pPr>
              <a:lnSpc>
                <a:spcPct val="90000"/>
              </a:lnSpc>
              <a:defRPr sz="3200">
                <a:solidFill>
                  <a:schemeClr val="tx1"/>
                </a:solidFill>
              </a:defRPr>
            </a:lvl1pPr>
          </a:lstStyle>
          <a:p>
            <a:r>
              <a:rPr lang="en-US"/>
              <a:t>Click to edit Master title style Arial Bold</a:t>
            </a:r>
          </a:p>
        </p:txBody>
      </p:sp>
      <p:sp>
        <p:nvSpPr>
          <p:cNvPr id="67" name="Content Placeholder 5">
            <a:extLst>
              <a:ext uri="{FF2B5EF4-FFF2-40B4-BE49-F238E27FC236}">
                <a16:creationId xmlns:a16="http://schemas.microsoft.com/office/drawing/2014/main" id="{7C84AF60-AB61-4C06-8408-F5D1D1487850}"/>
              </a:ext>
            </a:extLst>
          </p:cNvPr>
          <p:cNvSpPr>
            <a:spLocks noGrp="1"/>
          </p:cNvSpPr>
          <p:nvPr>
            <p:ph sz="quarter" idx="21"/>
          </p:nvPr>
        </p:nvSpPr>
        <p:spPr>
          <a:xfrm>
            <a:off x="657819" y="3675423"/>
            <a:ext cx="3144527" cy="2429523"/>
          </a:xfrm>
          <a:prstGeom prst="rect">
            <a:avLst/>
          </a:prstGeom>
        </p:spPr>
        <p:txBody>
          <a:bodyPr>
            <a:normAutofit/>
          </a:bodyPr>
          <a:lstStyle>
            <a:lvl1pPr marL="117475" indent="-117475">
              <a:buClr>
                <a:srgbClr val="BB5D00"/>
              </a:buClr>
              <a:defRPr lang="en-US" sz="1400" b="0" i="0" kern="1200" dirty="0">
                <a:solidFill>
                  <a:schemeClr val="tx1"/>
                </a:solidFill>
                <a:latin typeface="Arial" panose="020B0604020202020204" pitchFamily="34" charset="0"/>
                <a:ea typeface="+mn-ea"/>
                <a:cs typeface="Arial" panose="020B0604020202020204" pitchFamily="34" charset="0"/>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marL="117475" lvl="0" indent="-117475" algn="l" defTabSz="914400" rtl="0" eaLnBrk="1" latinLnBrk="0" hangingPunct="1">
              <a:lnSpc>
                <a:spcPct val="90000"/>
              </a:lnSpc>
              <a:spcBef>
                <a:spcPts val="1000"/>
              </a:spcBef>
              <a:buClr>
                <a:schemeClr val="tx1"/>
              </a:buClr>
              <a:buSzPct val="105000"/>
              <a:buFont typeface="Arial" panose="020B0604020202020204" pitchFamily="34" charset="0"/>
              <a:buChar char="•"/>
            </a:pPr>
            <a:r>
              <a:rPr lang="en-US"/>
              <a:t>Click to edit Master text styles</a:t>
            </a:r>
          </a:p>
        </p:txBody>
      </p:sp>
      <p:sp>
        <p:nvSpPr>
          <p:cNvPr id="69" name="Content Placeholder 5">
            <a:extLst>
              <a:ext uri="{FF2B5EF4-FFF2-40B4-BE49-F238E27FC236}">
                <a16:creationId xmlns:a16="http://schemas.microsoft.com/office/drawing/2014/main" id="{6EA5D6E1-A3A3-4C4B-8103-695F71A3D42C}"/>
              </a:ext>
            </a:extLst>
          </p:cNvPr>
          <p:cNvSpPr>
            <a:spLocks noGrp="1"/>
          </p:cNvSpPr>
          <p:nvPr>
            <p:ph sz="quarter" idx="23"/>
          </p:nvPr>
        </p:nvSpPr>
        <p:spPr>
          <a:xfrm>
            <a:off x="4846920" y="3675423"/>
            <a:ext cx="2868304" cy="2429524"/>
          </a:xfrm>
          <a:prstGeom prst="rect">
            <a:avLst/>
          </a:prstGeom>
        </p:spPr>
        <p:txBody>
          <a:bodyPr>
            <a:normAutofit/>
          </a:bodyPr>
          <a:lstStyle>
            <a:lvl1pPr marL="117475" indent="-117475">
              <a:buClr>
                <a:schemeClr val="tx1"/>
              </a:buClr>
              <a:defRPr sz="14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73" name="Content Placeholder 5">
            <a:extLst>
              <a:ext uri="{FF2B5EF4-FFF2-40B4-BE49-F238E27FC236}">
                <a16:creationId xmlns:a16="http://schemas.microsoft.com/office/drawing/2014/main" id="{897FDB16-D210-489B-87C0-CF2FD385CA16}"/>
              </a:ext>
            </a:extLst>
          </p:cNvPr>
          <p:cNvSpPr>
            <a:spLocks noGrp="1"/>
          </p:cNvSpPr>
          <p:nvPr>
            <p:ph sz="quarter" idx="25"/>
          </p:nvPr>
        </p:nvSpPr>
        <p:spPr>
          <a:xfrm>
            <a:off x="8680366" y="3675423"/>
            <a:ext cx="2970831" cy="2429524"/>
          </a:xfrm>
          <a:prstGeom prst="rect">
            <a:avLst/>
          </a:prstGeom>
        </p:spPr>
        <p:txBody>
          <a:bodyPr>
            <a:normAutofit/>
          </a:bodyPr>
          <a:lstStyle>
            <a:lvl1pPr marL="117475" indent="-117475">
              <a:buClr>
                <a:schemeClr val="tx1"/>
              </a:buClr>
              <a:defRPr sz="14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21" name="Rectangle 20">
            <a:extLst>
              <a:ext uri="{FF2B5EF4-FFF2-40B4-BE49-F238E27FC236}">
                <a16:creationId xmlns:a16="http://schemas.microsoft.com/office/drawing/2014/main" id="{95852F6D-F7BB-49D8-A0E6-9AE74F14B278}"/>
              </a:ext>
            </a:extLst>
          </p:cNvPr>
          <p:cNvSpPr/>
          <p:nvPr userDrawn="1"/>
        </p:nvSpPr>
        <p:spPr>
          <a:xfrm>
            <a:off x="353537" y="1479922"/>
            <a:ext cx="1713550" cy="1142613"/>
          </a:xfrm>
          <a:prstGeom prst="rect">
            <a:avLst/>
          </a:prstGeom>
          <a:solidFill>
            <a:srgbClr val="F8CF91">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1D4F0A-F03B-4C45-84DC-20FFD247A522}"/>
              </a:ext>
            </a:extLst>
          </p:cNvPr>
          <p:cNvSpPr/>
          <p:nvPr userDrawn="1"/>
        </p:nvSpPr>
        <p:spPr>
          <a:xfrm>
            <a:off x="2315986" y="1479922"/>
            <a:ext cx="1713550" cy="1142613"/>
          </a:xfrm>
          <a:prstGeom prst="rect">
            <a:avLst/>
          </a:prstGeom>
          <a:solidFill>
            <a:srgbClr val="F8991C">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50AD66-1C0D-451D-ACEB-DCF5A70E7C77}"/>
              </a:ext>
            </a:extLst>
          </p:cNvPr>
          <p:cNvSpPr/>
          <p:nvPr userDrawn="1"/>
        </p:nvSpPr>
        <p:spPr>
          <a:xfrm>
            <a:off x="4278435" y="1479922"/>
            <a:ext cx="1713550" cy="1142613"/>
          </a:xfrm>
          <a:prstGeom prst="rect">
            <a:avLst/>
          </a:prstGeom>
          <a:solidFill>
            <a:srgbClr val="FF671C">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39585AF-A8AD-46F0-9055-10268CBCA72D}"/>
              </a:ext>
            </a:extLst>
          </p:cNvPr>
          <p:cNvSpPr/>
          <p:nvPr userDrawn="1"/>
        </p:nvSpPr>
        <p:spPr>
          <a:xfrm>
            <a:off x="6240884" y="1479922"/>
            <a:ext cx="1713550" cy="1142613"/>
          </a:xfrm>
          <a:prstGeom prst="rect">
            <a:avLst/>
          </a:prstGeom>
          <a:solidFill>
            <a:srgbClr val="C1462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0EA643B-5449-452A-90B7-FA1D3BCF5F6D}"/>
              </a:ext>
            </a:extLst>
          </p:cNvPr>
          <p:cNvSpPr/>
          <p:nvPr userDrawn="1"/>
        </p:nvSpPr>
        <p:spPr>
          <a:xfrm>
            <a:off x="8203333" y="1479922"/>
            <a:ext cx="1713550" cy="1142613"/>
          </a:xfrm>
          <a:prstGeom prst="rect">
            <a:avLst/>
          </a:prstGeom>
          <a:solidFill>
            <a:srgbClr val="8F133C">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AB145E8-1F14-40F1-B410-FC1703875AC1}"/>
              </a:ext>
            </a:extLst>
          </p:cNvPr>
          <p:cNvSpPr/>
          <p:nvPr userDrawn="1"/>
        </p:nvSpPr>
        <p:spPr>
          <a:xfrm>
            <a:off x="10165782" y="1479922"/>
            <a:ext cx="1713550" cy="1142613"/>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0EC4AFFB-86C1-48F8-8342-D5DFAF032D01}"/>
              </a:ext>
            </a:extLst>
          </p:cNvPr>
          <p:cNvSpPr>
            <a:spLocks noGrp="1"/>
          </p:cNvSpPr>
          <p:nvPr>
            <p:ph type="body" sz="quarter" idx="26" hasCustomPrompt="1"/>
          </p:nvPr>
        </p:nvSpPr>
        <p:spPr>
          <a:xfrm>
            <a:off x="1792141" y="2983669"/>
            <a:ext cx="677865" cy="366713"/>
          </a:xfrm>
        </p:spPr>
        <p:txBody>
          <a:bodyPr>
            <a:normAutofit/>
          </a:bodyPr>
          <a:lstStyle>
            <a:lvl1pPr marL="0" indent="0" algn="ctr" defTabSz="914400" rtl="0" eaLnBrk="1" latinLnBrk="0" hangingPunct="1">
              <a:buNone/>
              <a:defRPr lang="en-US" sz="1600" b="1" kern="1200" dirty="0">
                <a:solidFill>
                  <a:schemeClr val="bg1"/>
                </a:solidFill>
                <a:latin typeface="Arial" panose="020B0604020202020204" pitchFamily="34" charset="0"/>
                <a:ea typeface="+mn-ea"/>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32" name="Text Placeholder 8">
            <a:extLst>
              <a:ext uri="{FF2B5EF4-FFF2-40B4-BE49-F238E27FC236}">
                <a16:creationId xmlns:a16="http://schemas.microsoft.com/office/drawing/2014/main" id="{9225BE94-CD70-4D30-A716-7BB83FF8E1B0}"/>
              </a:ext>
            </a:extLst>
          </p:cNvPr>
          <p:cNvSpPr>
            <a:spLocks noGrp="1"/>
          </p:cNvSpPr>
          <p:nvPr>
            <p:ph type="body" sz="quarter" idx="27" hasCustomPrompt="1"/>
          </p:nvPr>
        </p:nvSpPr>
        <p:spPr>
          <a:xfrm>
            <a:off x="5740745" y="2999220"/>
            <a:ext cx="694187" cy="386288"/>
          </a:xfrm>
        </p:spPr>
        <p:txBody>
          <a:bodyPr>
            <a:normAutofit/>
          </a:bodyPr>
          <a:lstStyle>
            <a:lvl1pPr marL="0" indent="0" algn="ctr" defTabSz="914400" rtl="0" eaLnBrk="1" latinLnBrk="0" hangingPunct="1">
              <a:buNone/>
              <a:defRPr lang="en-US" sz="1600" b="1" kern="1200" dirty="0">
                <a:solidFill>
                  <a:schemeClr val="bg1"/>
                </a:solidFill>
                <a:latin typeface="Arial" panose="020B0604020202020204" pitchFamily="34" charset="0"/>
                <a:ea typeface="+mn-ea"/>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33" name="Text Placeholder 8">
            <a:extLst>
              <a:ext uri="{FF2B5EF4-FFF2-40B4-BE49-F238E27FC236}">
                <a16:creationId xmlns:a16="http://schemas.microsoft.com/office/drawing/2014/main" id="{EE25230F-C2A5-425D-B4D0-D7C3B0D80F0D}"/>
              </a:ext>
            </a:extLst>
          </p:cNvPr>
          <p:cNvSpPr>
            <a:spLocks noGrp="1"/>
          </p:cNvSpPr>
          <p:nvPr>
            <p:ph type="body" sz="quarter" idx="28" hasCustomPrompt="1"/>
          </p:nvPr>
        </p:nvSpPr>
        <p:spPr>
          <a:xfrm>
            <a:off x="9705670" y="2987837"/>
            <a:ext cx="677864" cy="366713"/>
          </a:xfrm>
        </p:spPr>
        <p:txBody>
          <a:bodyPr>
            <a:normAutofit/>
          </a:bodyPr>
          <a:lstStyle>
            <a:lvl1pPr marL="0" indent="0" algn="ctr" defTabSz="914400" rtl="0" eaLnBrk="1" latinLnBrk="0" hangingPunct="1">
              <a:buNone/>
              <a:defRPr lang="en-US" sz="1600" b="1" kern="1200" dirty="0">
                <a:solidFill>
                  <a:schemeClr val="bg1"/>
                </a:solidFill>
                <a:latin typeface="Arial" panose="020B0604020202020204" pitchFamily="34" charset="0"/>
                <a:ea typeface="+mn-ea"/>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39" name="Rectangle 38">
            <a:extLst>
              <a:ext uri="{FF2B5EF4-FFF2-40B4-BE49-F238E27FC236}">
                <a16:creationId xmlns:a16="http://schemas.microsoft.com/office/drawing/2014/main" id="{C14BA22B-EE77-4ABB-A6E3-301FBEA52E45}"/>
              </a:ext>
            </a:extLst>
          </p:cNvPr>
          <p:cNvSpPr/>
          <p:nvPr userDrawn="1"/>
        </p:nvSpPr>
        <p:spPr>
          <a:xfrm>
            <a:off x="353537" y="1479922"/>
            <a:ext cx="1713550" cy="1142613"/>
          </a:xfrm>
          <a:prstGeom prst="rect">
            <a:avLst/>
          </a:prstGeom>
          <a:solidFill>
            <a:srgbClr val="F8CF91">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4">
            <a:extLst>
              <a:ext uri="{FF2B5EF4-FFF2-40B4-BE49-F238E27FC236}">
                <a16:creationId xmlns:a16="http://schemas.microsoft.com/office/drawing/2014/main" id="{599DB7F9-F362-4E52-A944-2B53BCFE3695}"/>
              </a:ext>
            </a:extLst>
          </p:cNvPr>
          <p:cNvSpPr>
            <a:spLocks noGrp="1"/>
          </p:cNvSpPr>
          <p:nvPr>
            <p:ph type="body" sz="quarter" idx="29" hasCustomPrompt="1"/>
          </p:nvPr>
        </p:nvSpPr>
        <p:spPr>
          <a:xfrm>
            <a:off x="2315824" y="1482710"/>
            <a:ext cx="1712912" cy="1143000"/>
          </a:xfrm>
        </p:spPr>
        <p:txBody>
          <a:bodyPr anchor="ctr"/>
          <a:lstStyle>
            <a:lvl1pPr marL="0" indent="0" algn="ctr">
              <a:buNone/>
              <a:defRPr b="1"/>
            </a:lvl1pPr>
          </a:lstStyle>
          <a:p>
            <a:pPr lvl="0"/>
            <a:r>
              <a:rPr lang="en-US"/>
              <a:t>Title</a:t>
            </a:r>
          </a:p>
        </p:txBody>
      </p:sp>
      <p:sp>
        <p:nvSpPr>
          <p:cNvPr id="41" name="Text Placeholder 4">
            <a:extLst>
              <a:ext uri="{FF2B5EF4-FFF2-40B4-BE49-F238E27FC236}">
                <a16:creationId xmlns:a16="http://schemas.microsoft.com/office/drawing/2014/main" id="{21C80741-DA4E-43FD-876E-F81D47CD15F5}"/>
              </a:ext>
            </a:extLst>
          </p:cNvPr>
          <p:cNvSpPr>
            <a:spLocks noGrp="1"/>
          </p:cNvSpPr>
          <p:nvPr>
            <p:ph type="body" sz="quarter" idx="30" hasCustomPrompt="1"/>
          </p:nvPr>
        </p:nvSpPr>
        <p:spPr>
          <a:xfrm>
            <a:off x="4279073" y="1482710"/>
            <a:ext cx="1712912" cy="1143000"/>
          </a:xfrm>
        </p:spPr>
        <p:txBody>
          <a:bodyPr anchor="ctr"/>
          <a:lstStyle>
            <a:lvl1pPr marL="0" indent="0" algn="ctr">
              <a:buNone/>
              <a:defRPr b="1"/>
            </a:lvl1pPr>
          </a:lstStyle>
          <a:p>
            <a:pPr lvl="0"/>
            <a:r>
              <a:rPr lang="en-US"/>
              <a:t>Title</a:t>
            </a:r>
          </a:p>
        </p:txBody>
      </p:sp>
      <p:sp>
        <p:nvSpPr>
          <p:cNvPr id="42" name="Text Placeholder 4">
            <a:extLst>
              <a:ext uri="{FF2B5EF4-FFF2-40B4-BE49-F238E27FC236}">
                <a16:creationId xmlns:a16="http://schemas.microsoft.com/office/drawing/2014/main" id="{355D0775-22B2-49B3-83C5-5B9D64C8FF63}"/>
              </a:ext>
            </a:extLst>
          </p:cNvPr>
          <p:cNvSpPr>
            <a:spLocks noGrp="1"/>
          </p:cNvSpPr>
          <p:nvPr>
            <p:ph type="body" sz="quarter" idx="31" hasCustomPrompt="1"/>
          </p:nvPr>
        </p:nvSpPr>
        <p:spPr>
          <a:xfrm>
            <a:off x="6229181" y="1482710"/>
            <a:ext cx="1712912" cy="1143000"/>
          </a:xfrm>
        </p:spPr>
        <p:txBody>
          <a:bodyPr anchor="ctr"/>
          <a:lstStyle>
            <a:lvl1pPr marL="0" indent="0" algn="ctr">
              <a:buNone/>
              <a:defRPr b="1"/>
            </a:lvl1pPr>
          </a:lstStyle>
          <a:p>
            <a:pPr lvl="0"/>
            <a:r>
              <a:rPr lang="en-US"/>
              <a:t>Title</a:t>
            </a:r>
          </a:p>
        </p:txBody>
      </p:sp>
      <p:sp>
        <p:nvSpPr>
          <p:cNvPr id="43" name="Text Placeholder 4">
            <a:extLst>
              <a:ext uri="{FF2B5EF4-FFF2-40B4-BE49-F238E27FC236}">
                <a16:creationId xmlns:a16="http://schemas.microsoft.com/office/drawing/2014/main" id="{5EABF895-AF5F-4E2A-A6E7-1FC407B2313A}"/>
              </a:ext>
            </a:extLst>
          </p:cNvPr>
          <p:cNvSpPr>
            <a:spLocks noGrp="1"/>
          </p:cNvSpPr>
          <p:nvPr>
            <p:ph type="body" sz="quarter" idx="32" hasCustomPrompt="1"/>
          </p:nvPr>
        </p:nvSpPr>
        <p:spPr>
          <a:xfrm>
            <a:off x="8203333" y="1482710"/>
            <a:ext cx="1712912" cy="1143000"/>
          </a:xfrm>
        </p:spPr>
        <p:txBody>
          <a:bodyPr anchor="ctr"/>
          <a:lstStyle>
            <a:lvl1pPr marL="0" indent="0" algn="ctr">
              <a:buNone/>
              <a:defRPr b="1"/>
            </a:lvl1pPr>
          </a:lstStyle>
          <a:p>
            <a:pPr lvl="0"/>
            <a:r>
              <a:rPr lang="en-US"/>
              <a:t>Title</a:t>
            </a:r>
          </a:p>
        </p:txBody>
      </p:sp>
      <p:sp>
        <p:nvSpPr>
          <p:cNvPr id="44" name="Text Placeholder 4">
            <a:extLst>
              <a:ext uri="{FF2B5EF4-FFF2-40B4-BE49-F238E27FC236}">
                <a16:creationId xmlns:a16="http://schemas.microsoft.com/office/drawing/2014/main" id="{3DD3689A-6FC6-4FBF-A74A-09595E9D22C1}"/>
              </a:ext>
            </a:extLst>
          </p:cNvPr>
          <p:cNvSpPr>
            <a:spLocks noGrp="1"/>
          </p:cNvSpPr>
          <p:nvPr>
            <p:ph type="body" sz="quarter" idx="33" hasCustomPrompt="1"/>
          </p:nvPr>
        </p:nvSpPr>
        <p:spPr>
          <a:xfrm>
            <a:off x="10165144" y="1473585"/>
            <a:ext cx="1712912" cy="1143000"/>
          </a:xfrm>
        </p:spPr>
        <p:txBody>
          <a:bodyPr anchor="ctr"/>
          <a:lstStyle>
            <a:lvl1pPr marL="0" indent="0" algn="ctr">
              <a:buNone/>
              <a:defRPr b="1"/>
            </a:lvl1pPr>
          </a:lstStyle>
          <a:p>
            <a:pPr lvl="0"/>
            <a:r>
              <a:rPr lang="en-US"/>
              <a:t>Title</a:t>
            </a:r>
          </a:p>
        </p:txBody>
      </p:sp>
      <p:sp>
        <p:nvSpPr>
          <p:cNvPr id="45" name="Text Placeholder 4">
            <a:extLst>
              <a:ext uri="{FF2B5EF4-FFF2-40B4-BE49-F238E27FC236}">
                <a16:creationId xmlns:a16="http://schemas.microsoft.com/office/drawing/2014/main" id="{346AC78E-81D9-4D99-B594-48ACFC6113BD}"/>
              </a:ext>
            </a:extLst>
          </p:cNvPr>
          <p:cNvSpPr>
            <a:spLocks noGrp="1"/>
          </p:cNvSpPr>
          <p:nvPr>
            <p:ph type="body" sz="quarter" idx="34" hasCustomPrompt="1"/>
          </p:nvPr>
        </p:nvSpPr>
        <p:spPr>
          <a:xfrm>
            <a:off x="354013" y="1479550"/>
            <a:ext cx="1712912" cy="1143000"/>
          </a:xfrm>
        </p:spPr>
        <p:txBody>
          <a:bodyPr anchor="ctr"/>
          <a:lstStyle>
            <a:lvl1pPr marL="0" indent="0" algn="ctr">
              <a:buNone/>
              <a:defRPr b="1"/>
            </a:lvl1pPr>
          </a:lstStyle>
          <a:p>
            <a:pPr lvl="0"/>
            <a:r>
              <a:rPr lang="en-US"/>
              <a:t>Title</a:t>
            </a:r>
          </a:p>
        </p:txBody>
      </p:sp>
    </p:spTree>
    <p:extLst>
      <p:ext uri="{BB962C8B-B14F-4D97-AF65-F5344CB8AC3E}">
        <p14:creationId xmlns:p14="http://schemas.microsoft.com/office/powerpoint/2010/main" val="205110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ppendix_whi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9B10529-FBDC-4621-8DD5-517C7CBDCB8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99B10529-FBDC-4621-8DD5-517C7CBDCB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872925A-36CF-4822-B8B6-8516BC564653}"/>
              </a:ext>
            </a:extLst>
          </p:cNvPr>
          <p:cNvSpPr/>
          <p:nvPr userDrawn="1"/>
        </p:nvSpPr>
        <p:spPr>
          <a:xfrm>
            <a:off x="0" y="-68580"/>
            <a:ext cx="12192000" cy="1191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scene, laser, night&#10;&#10;Description automatically generated">
            <a:extLst>
              <a:ext uri="{FF2B5EF4-FFF2-40B4-BE49-F238E27FC236}">
                <a16:creationId xmlns:a16="http://schemas.microsoft.com/office/drawing/2014/main" id="{0A947E22-F769-445B-B326-137D87CB958D}"/>
              </a:ext>
            </a:extLst>
          </p:cNvPr>
          <p:cNvPicPr>
            <a:picLocks noChangeAspect="1"/>
          </p:cNvPicPr>
          <p:nvPr userDrawn="1"/>
        </p:nvPicPr>
        <p:blipFill rotWithShape="1">
          <a:blip r:embed="rId5"/>
          <a:srcRect l="36612" t="23497" r="34482" b="26176"/>
          <a:stretch/>
        </p:blipFill>
        <p:spPr>
          <a:xfrm>
            <a:off x="8667750" y="1122829"/>
            <a:ext cx="3524250" cy="5735171"/>
          </a:xfrm>
          <a:prstGeom prst="rect">
            <a:avLst/>
          </a:prstGeom>
        </p:spPr>
      </p:pic>
      <p:sp>
        <p:nvSpPr>
          <p:cNvPr id="18" name="Rectangle 17">
            <a:extLst>
              <a:ext uri="{FF2B5EF4-FFF2-40B4-BE49-F238E27FC236}">
                <a16:creationId xmlns:a16="http://schemas.microsoft.com/office/drawing/2014/main" id="{D0FE1B26-8B02-1C4E-90AC-4663A4467421}"/>
              </a:ext>
            </a:extLst>
          </p:cNvPr>
          <p:cNvSpPr/>
          <p:nvPr userDrawn="1"/>
        </p:nvSpPr>
        <p:spPr>
          <a:xfrm>
            <a:off x="8667750" y="2314238"/>
            <a:ext cx="3524249" cy="4543762"/>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7CFAE-2D54-B14C-93BA-05695BD7EA7B}"/>
              </a:ext>
            </a:extLst>
          </p:cNvPr>
          <p:cNvSpPr>
            <a:spLocks noGrp="1"/>
          </p:cNvSpPr>
          <p:nvPr>
            <p:ph type="ctrTitle"/>
          </p:nvPr>
        </p:nvSpPr>
        <p:spPr>
          <a:xfrm>
            <a:off x="914400" y="1296852"/>
            <a:ext cx="7296150" cy="1418262"/>
          </a:xfrm>
          <a:prstGeom prst="rect">
            <a:avLst/>
          </a:prstGeom>
        </p:spPr>
        <p:txBody>
          <a:bodyPr vert="horz"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D76AEC3D-15C1-EF4E-BA0B-4BCF9CA6B8F6}"/>
              </a:ext>
            </a:extLst>
          </p:cNvPr>
          <p:cNvSpPr>
            <a:spLocks noGrp="1"/>
          </p:cNvSpPr>
          <p:nvPr>
            <p:ph type="subTitle" idx="1"/>
          </p:nvPr>
        </p:nvSpPr>
        <p:spPr>
          <a:xfrm>
            <a:off x="914400" y="2799505"/>
            <a:ext cx="7296150" cy="1519237"/>
          </a:xfrm>
          <a:prstGeom prst="rect">
            <a:avLst/>
          </a:prstGeom>
        </p:spPr>
        <p:txBody>
          <a:bodyPr>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a:extLst>
              <a:ext uri="{FF2B5EF4-FFF2-40B4-BE49-F238E27FC236}">
                <a16:creationId xmlns:a16="http://schemas.microsoft.com/office/drawing/2014/main" id="{69B0BD83-2D86-FF42-81DA-D056AA164380}"/>
              </a:ext>
            </a:extLst>
          </p:cNvPr>
          <p:cNvPicPr>
            <a:picLocks noChangeAspect="1"/>
          </p:cNvPicPr>
          <p:nvPr userDrawn="1"/>
        </p:nvPicPr>
        <p:blipFill>
          <a:blip r:embed="rId6"/>
          <a:stretch>
            <a:fillRect/>
          </a:stretch>
        </p:blipFill>
        <p:spPr>
          <a:xfrm>
            <a:off x="9523307" y="5800115"/>
            <a:ext cx="1955179" cy="546653"/>
          </a:xfrm>
          <a:prstGeom prst="rect">
            <a:avLst/>
          </a:prstGeom>
        </p:spPr>
      </p:pic>
      <p:sp>
        <p:nvSpPr>
          <p:cNvPr id="10" name="Slide Number Placeholder 5">
            <a:extLst>
              <a:ext uri="{FF2B5EF4-FFF2-40B4-BE49-F238E27FC236}">
                <a16:creationId xmlns:a16="http://schemas.microsoft.com/office/drawing/2014/main" id="{7AE88ECE-2157-4F99-AEB7-CD3A31B58C16}"/>
              </a:ext>
            </a:extLst>
          </p:cNvPr>
          <p:cNvSpPr>
            <a:spLocks noGrp="1"/>
          </p:cNvSpPr>
          <p:nvPr>
            <p:ph type="sldNum" sz="quarter" idx="12"/>
          </p:nvPr>
        </p:nvSpPr>
        <p:spPr>
          <a:xfrm>
            <a:off x="11593581" y="6498635"/>
            <a:ext cx="598418" cy="35936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pic>
        <p:nvPicPr>
          <p:cNvPr id="11" name="Picture 10">
            <a:extLst>
              <a:ext uri="{FF2B5EF4-FFF2-40B4-BE49-F238E27FC236}">
                <a16:creationId xmlns:a16="http://schemas.microsoft.com/office/drawing/2014/main" id="{1FE9F002-60BB-454C-8CAB-254DB7E0BFCA}"/>
              </a:ext>
            </a:extLst>
          </p:cNvPr>
          <p:cNvPicPr>
            <a:picLocks noChangeAspect="1"/>
          </p:cNvPicPr>
          <p:nvPr userDrawn="1"/>
        </p:nvPicPr>
        <p:blipFill>
          <a:blip r:embed="rId7"/>
          <a:stretch>
            <a:fillRect/>
          </a:stretch>
        </p:blipFill>
        <p:spPr>
          <a:xfrm>
            <a:off x="1018566" y="404535"/>
            <a:ext cx="3165507" cy="194715"/>
          </a:xfrm>
          <a:prstGeom prst="rect">
            <a:avLst/>
          </a:prstGeom>
        </p:spPr>
      </p:pic>
    </p:spTree>
    <p:extLst>
      <p:ext uri="{BB962C8B-B14F-4D97-AF65-F5344CB8AC3E}">
        <p14:creationId xmlns:p14="http://schemas.microsoft.com/office/powerpoint/2010/main" val="3942115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ight_pic_slender">
    <p:spTree>
      <p:nvGrpSpPr>
        <p:cNvPr id="1" name=""/>
        <p:cNvGrpSpPr/>
        <p:nvPr/>
      </p:nvGrpSpPr>
      <p:grpSpPr>
        <a:xfrm>
          <a:off x="0" y="0"/>
          <a:ext cx="0" cy="0"/>
          <a:chOff x="0" y="0"/>
          <a:chExt cx="0" cy="0"/>
        </a:xfrm>
      </p:grpSpPr>
      <p:pic>
        <p:nvPicPr>
          <p:cNvPr id="14" name="Picture 13" descr="A picture containing outdoor, scene, laser, night&#10;&#10;Description automatically generated">
            <a:extLst>
              <a:ext uri="{FF2B5EF4-FFF2-40B4-BE49-F238E27FC236}">
                <a16:creationId xmlns:a16="http://schemas.microsoft.com/office/drawing/2014/main" id="{DD3C75D1-6A9D-4E2F-B9CD-2D516781BE18}"/>
              </a:ext>
            </a:extLst>
          </p:cNvPr>
          <p:cNvPicPr>
            <a:picLocks noChangeAspect="1"/>
          </p:cNvPicPr>
          <p:nvPr userDrawn="1"/>
        </p:nvPicPr>
        <p:blipFill rotWithShape="1">
          <a:blip r:embed="rId2"/>
          <a:srcRect l="-806" t="26485" b="15897"/>
          <a:stretch/>
        </p:blipFill>
        <p:spPr>
          <a:xfrm>
            <a:off x="-113944" y="279401"/>
            <a:ext cx="12305944" cy="6578600"/>
          </a:xfrm>
          <a:prstGeom prst="rect">
            <a:avLst/>
          </a:prstGeom>
        </p:spPr>
      </p:pic>
      <p:sp>
        <p:nvSpPr>
          <p:cNvPr id="17" name="Rectangle 16">
            <a:extLst>
              <a:ext uri="{FF2B5EF4-FFF2-40B4-BE49-F238E27FC236}">
                <a16:creationId xmlns:a16="http://schemas.microsoft.com/office/drawing/2014/main" id="{F25735FC-20B1-4FF5-A6C8-6A29ECD8F896}"/>
              </a:ext>
            </a:extLst>
          </p:cNvPr>
          <p:cNvSpPr/>
          <p:nvPr userDrawn="1"/>
        </p:nvSpPr>
        <p:spPr>
          <a:xfrm>
            <a:off x="0" y="279402"/>
            <a:ext cx="12192000" cy="6578598"/>
          </a:xfrm>
          <a:prstGeom prst="rect">
            <a:avLst/>
          </a:prstGeom>
          <a:gradFill flip="none" rotWithShape="1">
            <a:gsLst>
              <a:gs pos="0">
                <a:schemeClr val="tx1"/>
              </a:gs>
              <a:gs pos="41000">
                <a:srgbClr val="552620">
                  <a:alpha val="77000"/>
                </a:srgbClr>
              </a:gs>
              <a:gs pos="72000">
                <a:srgbClr val="BB5D00">
                  <a:alpha val="48000"/>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9C491C27-2F53-EE42-B78B-37814FC58266}"/>
              </a:ext>
            </a:extLst>
          </p:cNvPr>
          <p:cNvSpPr>
            <a:spLocks noGrp="1"/>
          </p:cNvSpPr>
          <p:nvPr>
            <p:ph type="body" sz="quarter" idx="3"/>
          </p:nvPr>
        </p:nvSpPr>
        <p:spPr>
          <a:xfrm>
            <a:off x="1008668" y="767256"/>
            <a:ext cx="3744307" cy="1040523"/>
          </a:xfrm>
          <a:prstGeom prst="rect">
            <a:avLst/>
          </a:prstGeom>
        </p:spPr>
        <p:txBody>
          <a:bodyPr anchor="b">
            <a:normAutofit/>
          </a:bodyPr>
          <a:lstStyle>
            <a:lvl1pPr marL="0" indent="0">
              <a:buNone/>
              <a:defRPr sz="3200" b="1">
                <a:solidFill>
                  <a:srgbClr val="EEB254"/>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D34AEA-C535-3C48-B0FB-9E5740413B71}"/>
              </a:ext>
            </a:extLst>
          </p:cNvPr>
          <p:cNvSpPr>
            <a:spLocks noGrp="1"/>
          </p:cNvSpPr>
          <p:nvPr>
            <p:ph sz="quarter" idx="4"/>
          </p:nvPr>
        </p:nvSpPr>
        <p:spPr>
          <a:xfrm>
            <a:off x="1008668" y="2321055"/>
            <a:ext cx="7107810" cy="3241545"/>
          </a:xfrm>
          <a:prstGeom prst="rect">
            <a:avLst/>
          </a:prstGeom>
        </p:spPr>
        <p:txBody>
          <a:bodyPr/>
          <a:lstStyle>
            <a:lvl1pPr marL="231775" indent="-231775">
              <a:buClr>
                <a:schemeClr val="bg1"/>
              </a:buClr>
              <a:buFont typeface="Arial" panose="020B0604020202020204" pitchFamily="34" charset="0"/>
              <a:buChar char="•"/>
              <a:defRPr sz="2200">
                <a:solidFill>
                  <a:schemeClr val="bg1"/>
                </a:solidFill>
                <a:effectLst>
                  <a:outerShdw blurRad="38100" dist="38100" dir="2700000" algn="tl">
                    <a:srgbClr val="000000">
                      <a:alpha val="43137"/>
                    </a:srgbClr>
                  </a:outerShdw>
                </a:effectLst>
              </a:defRPr>
            </a:lvl1pPr>
            <a:lvl2pPr marL="685800" indent="-285750">
              <a:buClr>
                <a:schemeClr val="bg1"/>
              </a:buClr>
              <a:buFont typeface="Arial" panose="020B0604020202020204" pitchFamily="34" charset="0"/>
              <a:buChar char="•"/>
              <a:defRPr sz="1800">
                <a:solidFill>
                  <a:schemeClr val="bg1"/>
                </a:solidFill>
                <a:effectLst>
                  <a:outerShdw blurRad="38100" dist="38100" dir="2700000" algn="tl">
                    <a:srgbClr val="000000">
                      <a:alpha val="43137"/>
                    </a:srgbClr>
                  </a:outerShdw>
                </a:effectLst>
              </a:defRPr>
            </a:lvl2pPr>
            <a:lvl3pPr marL="1143000" indent="-228600">
              <a:buClr>
                <a:schemeClr val="bg1"/>
              </a:buClr>
              <a:buFont typeface="Arial" panose="020B0604020202020204" pitchFamily="34" charset="0"/>
              <a:buChar char="•"/>
              <a:defRPr sz="1800">
                <a:solidFill>
                  <a:schemeClr val="bg1"/>
                </a:solidFill>
                <a:effectLst>
                  <a:outerShdw blurRad="38100" dist="38100" dir="2700000" algn="tl">
                    <a:srgbClr val="000000">
                      <a:alpha val="43137"/>
                    </a:srgbClr>
                  </a:outerShdw>
                </a:effectLst>
              </a:defRPr>
            </a:lvl3pPr>
            <a:lvl4pPr marL="1600200" indent="-228600">
              <a:buClr>
                <a:schemeClr val="bg1"/>
              </a:buClr>
              <a:buFont typeface="Arial" panose="020B0604020202020204" pitchFamily="34" charset="0"/>
              <a:buChar char="•"/>
              <a:defRPr sz="1800">
                <a:solidFill>
                  <a:schemeClr val="bg1"/>
                </a:solidFill>
                <a:effectLst>
                  <a:outerShdw blurRad="38100" dist="38100" dir="2700000" algn="tl">
                    <a:srgbClr val="000000">
                      <a:alpha val="43137"/>
                    </a:srgbClr>
                  </a:outerShdw>
                </a:effectLst>
              </a:defRPr>
            </a:lvl4pPr>
            <a:lvl5pPr marL="2057400" indent="-228600">
              <a:buClr>
                <a:schemeClr val="bg1"/>
              </a:buClr>
              <a:buFont typeface="Arial" panose="020B0604020202020204" pitchFamily="34" charset="0"/>
              <a:buChar char="•"/>
              <a:defRPr sz="1800">
                <a:solidFill>
                  <a:schemeClr val="bg1"/>
                </a:solidFill>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descr="A picture containing text, clipart&#10;&#10;Description automatically generated">
            <a:extLst>
              <a:ext uri="{FF2B5EF4-FFF2-40B4-BE49-F238E27FC236}">
                <a16:creationId xmlns:a16="http://schemas.microsoft.com/office/drawing/2014/main" id="{2C1BD51D-58C2-4BB0-AE64-0F75B098FC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04038" y="5764804"/>
            <a:ext cx="2383922" cy="669171"/>
          </a:xfrm>
          <a:prstGeom prst="rect">
            <a:avLst/>
          </a:prstGeom>
        </p:spPr>
      </p:pic>
      <p:sp>
        <p:nvSpPr>
          <p:cNvPr id="9" name="Slide Number Placeholder 5">
            <a:extLst>
              <a:ext uri="{FF2B5EF4-FFF2-40B4-BE49-F238E27FC236}">
                <a16:creationId xmlns:a16="http://schemas.microsoft.com/office/drawing/2014/main" id="{E08E090A-8643-43B5-8C94-2294542B1D36}"/>
              </a:ext>
            </a:extLst>
          </p:cNvPr>
          <p:cNvSpPr>
            <a:spLocks noGrp="1"/>
          </p:cNvSpPr>
          <p:nvPr>
            <p:ph type="sldNum" sz="quarter" idx="12"/>
          </p:nvPr>
        </p:nvSpPr>
        <p:spPr>
          <a:xfrm>
            <a:off x="11593581" y="6498635"/>
            <a:ext cx="598419" cy="35936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1145698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AC184B6-8E5F-4DCD-82CC-5E3D357DA5E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FAC184B6-8E5F-4DCD-82CC-5E3D357DA5E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55A0A69D-9160-5E4B-A5D8-01020EE0E919}"/>
              </a:ext>
            </a:extLst>
          </p:cNvPr>
          <p:cNvSpPr>
            <a:spLocks noGrp="1"/>
          </p:cNvSpPr>
          <p:nvPr>
            <p:ph idx="1"/>
          </p:nvPr>
        </p:nvSpPr>
        <p:spPr>
          <a:xfrm>
            <a:off x="5183188" y="1386348"/>
            <a:ext cx="6172200" cy="4474702"/>
          </a:xfrm>
          <a:prstGeom prst="rect">
            <a:avLst/>
          </a:prstGeom>
        </p:spPr>
        <p:txBody>
          <a:bodyPr>
            <a:normAutofit/>
          </a:bodyPr>
          <a:lstStyle>
            <a:lvl1pPr>
              <a:defRPr sz="2400"/>
            </a:lvl1pPr>
            <a:lvl2pPr>
              <a:buClr>
                <a:srgbClr val="DF572A"/>
              </a:buClr>
              <a:defRPr sz="2400"/>
            </a:lvl2pPr>
            <a:lvl3pPr>
              <a:buClr>
                <a:srgbClr val="DF572A"/>
              </a:buClr>
              <a:defRPr sz="2400"/>
            </a:lvl3pPr>
            <a:lvl4pPr>
              <a:buClr>
                <a:srgbClr val="DF572A"/>
              </a:buClr>
              <a:defRPr sz="2400"/>
            </a:lvl4pPr>
            <a:lvl5pPr>
              <a:buClr>
                <a:srgbClr val="DF572A"/>
              </a:buCl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D78420-F087-474C-9203-5D73EC4C8718}"/>
              </a:ext>
            </a:extLst>
          </p:cNvPr>
          <p:cNvSpPr>
            <a:spLocks noGrp="1"/>
          </p:cNvSpPr>
          <p:nvPr>
            <p:ph type="body" sz="half" idx="2"/>
          </p:nvPr>
        </p:nvSpPr>
        <p:spPr>
          <a:xfrm>
            <a:off x="839788" y="1386348"/>
            <a:ext cx="3932237" cy="4482640"/>
          </a:xfrm>
          <a:prstGeom prst="rect">
            <a:avLst/>
          </a:prstGeo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6B0335-55AA-A44C-9C89-813457DB99B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C829D9C-64D8-3841-9C54-079F29D47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B9583-D75D-384C-83CA-258F75C2887F}"/>
              </a:ext>
            </a:extLst>
          </p:cNvPr>
          <p:cNvSpPr>
            <a:spLocks noGrp="1"/>
          </p:cNvSpPr>
          <p:nvPr>
            <p:ph type="sldNum" sz="quarter" idx="12"/>
          </p:nvPr>
        </p:nvSpPr>
        <p:spPr>
          <a:xfrm>
            <a:off x="8610599" y="6493998"/>
            <a:ext cx="3581399" cy="365125"/>
          </a:xfrm>
          <a:prstGeom prst="rect">
            <a:avLst/>
          </a:prstGeom>
        </p:spPr>
        <p:txBody>
          <a:bodyPr/>
          <a:lstStyle>
            <a:lvl1pPr algn="r">
              <a:defRPr>
                <a:solidFill>
                  <a:srgbClr val="511F11"/>
                </a:solidFill>
              </a:defRPr>
            </a:lvl1pPr>
          </a:lstStyle>
          <a:p>
            <a:fld id="{B5EB69C0-7537-C24C-BC67-8B5F238D9475}" type="slidenum">
              <a:rPr lang="en-US" smtClean="0"/>
              <a:pPr/>
              <a:t>‹#›</a:t>
            </a:fld>
            <a:endParaRPr lang="en-US"/>
          </a:p>
        </p:txBody>
      </p:sp>
      <p:sp>
        <p:nvSpPr>
          <p:cNvPr id="12" name="Title Placeholder 1">
            <a:extLst>
              <a:ext uri="{FF2B5EF4-FFF2-40B4-BE49-F238E27FC236}">
                <a16:creationId xmlns:a16="http://schemas.microsoft.com/office/drawing/2014/main" id="{16D1738A-1F8B-435C-9DC7-77F58418BD35}"/>
              </a:ext>
            </a:extLst>
          </p:cNvPr>
          <p:cNvSpPr>
            <a:spLocks noGrp="1"/>
          </p:cNvSpPr>
          <p:nvPr>
            <p:ph type="title"/>
          </p:nvPr>
        </p:nvSpPr>
        <p:spPr>
          <a:xfrm>
            <a:off x="782784" y="365125"/>
            <a:ext cx="971896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15899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3C39D67-BBE6-4ABD-AC6C-64B022DEB08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D3C39D67-BBE6-4ABD-AC6C-64B022DEB0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11DAB44-3933-4383-A7E8-C2260715D422}"/>
              </a:ext>
            </a:extLst>
          </p:cNvPr>
          <p:cNvSpPr/>
          <p:nvPr userDrawn="1"/>
        </p:nvSpPr>
        <p:spPr>
          <a:xfrm>
            <a:off x="0" y="-83127"/>
            <a:ext cx="12192001" cy="694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a:extLst>
              <a:ext uri="{FF2B5EF4-FFF2-40B4-BE49-F238E27FC236}">
                <a16:creationId xmlns:a16="http://schemas.microsoft.com/office/drawing/2014/main" id="{A360048B-215C-2742-B3BD-2C887A2EE11A}"/>
              </a:ext>
            </a:extLst>
          </p:cNvPr>
          <p:cNvSpPr>
            <a:spLocks noGrp="1"/>
          </p:cNvSpPr>
          <p:nvPr>
            <p:ph type="body" orient="vert" idx="1"/>
          </p:nvPr>
        </p:nvSpPr>
        <p:spPr>
          <a:xfrm>
            <a:off x="1966561" y="613186"/>
            <a:ext cx="8221435" cy="5397247"/>
          </a:xfrm>
          <a:prstGeom prst="rect">
            <a:avLst/>
          </a:prstGeom>
        </p:spPr>
        <p:txBody>
          <a:bodyPr vert="eaVert">
            <a:normAutofit/>
          </a:bodyPr>
          <a:lstStyle>
            <a:lvl1pPr>
              <a:defRPr sz="2400">
                <a:solidFill>
                  <a:schemeClr val="tx1"/>
                </a:solidFill>
              </a:defRPr>
            </a:lvl1pPr>
            <a:lvl2pPr>
              <a:defRPr sz="2400">
                <a:solidFill>
                  <a:schemeClr val="tx1"/>
                </a:solidFill>
              </a:defRPr>
            </a:lvl2pPr>
            <a:lvl3pPr>
              <a:buClr>
                <a:srgbClr val="BB5D00"/>
              </a:buClr>
              <a:defRPr sz="2400">
                <a:solidFill>
                  <a:schemeClr val="tx1"/>
                </a:solidFill>
              </a:defRPr>
            </a:lvl3pPr>
            <a:lvl4pPr>
              <a:buClr>
                <a:srgbClr val="BB5D00"/>
              </a:buClr>
              <a:defRPr sz="2400">
                <a:solidFill>
                  <a:schemeClr val="tx1"/>
                </a:solidFill>
              </a:defRPr>
            </a:lvl4pPr>
            <a:lvl5pPr>
              <a:buClr>
                <a:srgbClr val="BB5D00"/>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FA6E46B-8646-4537-AA80-3EBD1F24050B}"/>
              </a:ext>
            </a:extLst>
          </p:cNvPr>
          <p:cNvSpPr>
            <a:spLocks noGrp="1"/>
          </p:cNvSpPr>
          <p:nvPr>
            <p:ph type="sldNum" sz="quarter" idx="12"/>
          </p:nvPr>
        </p:nvSpPr>
        <p:spPr>
          <a:xfrm rot="5400000">
            <a:off x="-54780" y="6368786"/>
            <a:ext cx="548267" cy="359365"/>
          </a:xfrm>
          <a:prstGeom prst="rect">
            <a:avLst/>
          </a:prstGeom>
        </p:spPr>
        <p:txBody>
          <a:bodyPr/>
          <a:lstStyle>
            <a:lvl1pPr>
              <a:defRPr sz="1000">
                <a:solidFill>
                  <a:srgbClr val="511F11"/>
                </a:solidFill>
              </a:defRPr>
            </a:lvl1pPr>
          </a:lstStyle>
          <a:p>
            <a:fld id="{B5EB69C0-7537-C24C-BC67-8B5F238D9475}" type="slidenum">
              <a:rPr lang="en-US" smtClean="0"/>
              <a:pPr/>
              <a:t>‹#›</a:t>
            </a:fld>
            <a:endParaRPr lang="en-US"/>
          </a:p>
        </p:txBody>
      </p:sp>
      <p:pic>
        <p:nvPicPr>
          <p:cNvPr id="5" name="Picture 4">
            <a:extLst>
              <a:ext uri="{FF2B5EF4-FFF2-40B4-BE49-F238E27FC236}">
                <a16:creationId xmlns:a16="http://schemas.microsoft.com/office/drawing/2014/main" id="{77F3E441-BE8C-4916-A8BD-904DE4EB6A6C}"/>
              </a:ext>
            </a:extLst>
          </p:cNvPr>
          <p:cNvPicPr>
            <a:picLocks noChangeAspect="1"/>
          </p:cNvPicPr>
          <p:nvPr userDrawn="1"/>
        </p:nvPicPr>
        <p:blipFill rotWithShape="1">
          <a:blip r:embed="rId5"/>
          <a:srcRect t="37092" b="60808"/>
          <a:stretch/>
        </p:blipFill>
        <p:spPr>
          <a:xfrm rot="5400000">
            <a:off x="8544634" y="3210636"/>
            <a:ext cx="6941129" cy="353604"/>
          </a:xfrm>
          <a:prstGeom prst="rect">
            <a:avLst/>
          </a:prstGeom>
        </p:spPr>
      </p:pic>
      <p:cxnSp>
        <p:nvCxnSpPr>
          <p:cNvPr id="7" name="Straight Connector 6">
            <a:extLst>
              <a:ext uri="{FF2B5EF4-FFF2-40B4-BE49-F238E27FC236}">
                <a16:creationId xmlns:a16="http://schemas.microsoft.com/office/drawing/2014/main" id="{14B242E6-61D1-44BD-BFA5-E1979DCE966F}"/>
              </a:ext>
            </a:extLst>
          </p:cNvPr>
          <p:cNvCxnSpPr>
            <a:cxnSpLocks/>
          </p:cNvCxnSpPr>
          <p:nvPr userDrawn="1"/>
        </p:nvCxnSpPr>
        <p:spPr>
          <a:xfrm>
            <a:off x="10536110" y="-14998"/>
            <a:ext cx="0" cy="6872998"/>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B37B435-E887-4972-B40F-6EA45C59FB16}"/>
              </a:ext>
            </a:extLst>
          </p:cNvPr>
          <p:cNvPicPr>
            <a:picLocks noChangeAspect="1"/>
          </p:cNvPicPr>
          <p:nvPr userDrawn="1"/>
        </p:nvPicPr>
        <p:blipFill>
          <a:blip r:embed="rId6"/>
          <a:srcRect/>
          <a:stretch/>
        </p:blipFill>
        <p:spPr>
          <a:xfrm rot="5400000">
            <a:off x="10633412" y="5969768"/>
            <a:ext cx="1048042" cy="293963"/>
          </a:xfrm>
          <a:prstGeom prst="rect">
            <a:avLst/>
          </a:prstGeom>
        </p:spPr>
      </p:pic>
      <p:sp>
        <p:nvSpPr>
          <p:cNvPr id="12" name="Title Placeholder 1">
            <a:extLst>
              <a:ext uri="{FF2B5EF4-FFF2-40B4-BE49-F238E27FC236}">
                <a16:creationId xmlns:a16="http://schemas.microsoft.com/office/drawing/2014/main" id="{56771AEE-C76D-499A-99C6-64134E39A7ED}"/>
              </a:ext>
            </a:extLst>
          </p:cNvPr>
          <p:cNvSpPr>
            <a:spLocks noGrp="1"/>
          </p:cNvSpPr>
          <p:nvPr>
            <p:ph type="title"/>
          </p:nvPr>
        </p:nvSpPr>
        <p:spPr>
          <a:xfrm rot="5400000">
            <a:off x="7966475" y="3200684"/>
            <a:ext cx="6441557" cy="802279"/>
          </a:xfrm>
          <a:prstGeom prst="rect">
            <a:avLst/>
          </a:prstGeom>
        </p:spPr>
        <p:txBody>
          <a:bodyPr vert="horz" lIns="91440" tIns="45720" rIns="91440" bIns="45720" rtlCol="0" anchor="ctr">
            <a:noAutofit/>
          </a:bodyPr>
          <a:lstStyle>
            <a:lvl1pPr>
              <a:defRPr sz="2800"/>
            </a:lvl1pPr>
          </a:lstStyle>
          <a:p>
            <a:r>
              <a:rPr lang="en-US"/>
              <a:t>Click to edit Master title style</a:t>
            </a:r>
          </a:p>
        </p:txBody>
      </p:sp>
      <p:pic>
        <p:nvPicPr>
          <p:cNvPr id="10" name="Picture 9">
            <a:extLst>
              <a:ext uri="{FF2B5EF4-FFF2-40B4-BE49-F238E27FC236}">
                <a16:creationId xmlns:a16="http://schemas.microsoft.com/office/drawing/2014/main" id="{4F30B730-1E97-4E57-8F15-45C9CC9F084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10826477" y="3313432"/>
            <a:ext cx="2377440" cy="148013"/>
          </a:xfrm>
          <a:prstGeom prst="rect">
            <a:avLst/>
          </a:prstGeom>
        </p:spPr>
      </p:pic>
    </p:spTree>
    <p:extLst>
      <p:ext uri="{BB962C8B-B14F-4D97-AF65-F5344CB8AC3E}">
        <p14:creationId xmlns:p14="http://schemas.microsoft.com/office/powerpoint/2010/main" val="1347071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White 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66F7D4-492E-43AB-8EBD-78BC7D879238}"/>
              </a:ext>
            </a:extLst>
          </p:cNvPr>
          <p:cNvGraphicFramePr>
            <a:graphicFrameLocks noChangeAspect="1"/>
          </p:cNvGraphicFramePr>
          <p:nvPr>
            <p:custDataLst>
              <p:tags r:id="rId1"/>
            </p:custDataLst>
            <p:extLst>
              <p:ext uri="{D42A27DB-BD31-4B8C-83A1-F6EECF244321}">
                <p14:modId xmlns:p14="http://schemas.microsoft.com/office/powerpoint/2010/main" val="3904990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5F66F7D4-492E-43AB-8EBD-78BC7D8792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2F97CAD-A4B6-497D-B24E-7AFBCD7ECD3B}"/>
              </a:ext>
            </a:extLst>
          </p:cNvPr>
          <p:cNvSpPr/>
          <p:nvPr/>
        </p:nvSpPr>
        <p:spPr>
          <a:xfrm>
            <a:off x="3176" y="0"/>
            <a:ext cx="12192000" cy="204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F897CFAE-2D54-B14C-93BA-05695BD7EA7B}"/>
              </a:ext>
            </a:extLst>
          </p:cNvPr>
          <p:cNvSpPr>
            <a:spLocks noGrp="1"/>
          </p:cNvSpPr>
          <p:nvPr>
            <p:ph type="ctrTitle"/>
          </p:nvPr>
        </p:nvSpPr>
        <p:spPr>
          <a:xfrm>
            <a:off x="5891246" y="1624523"/>
            <a:ext cx="5873294" cy="1804478"/>
          </a:xfrm>
          <a:prstGeom prst="rect">
            <a:avLst/>
          </a:prstGeom>
        </p:spPr>
        <p:txBody>
          <a:bodyPr vert="horz" anchor="ctr">
            <a:noAutofit/>
          </a:bodyPr>
          <a:lstStyle>
            <a:lvl1pPr algn="l">
              <a:lnSpc>
                <a:spcPct val="100000"/>
              </a:lnSpc>
              <a:defRPr sz="3600">
                <a:solidFill>
                  <a:schemeClr val="tx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76AEC3D-15C1-EF4E-BA0B-4BCF9CA6B8F6}"/>
              </a:ext>
            </a:extLst>
          </p:cNvPr>
          <p:cNvSpPr>
            <a:spLocks noGrp="1"/>
          </p:cNvSpPr>
          <p:nvPr>
            <p:ph type="subTitle" idx="1"/>
          </p:nvPr>
        </p:nvSpPr>
        <p:spPr>
          <a:xfrm>
            <a:off x="5898455" y="3561752"/>
            <a:ext cx="5865709" cy="581114"/>
          </a:xfrm>
          <a:prstGeom prst="rect">
            <a:avLst/>
          </a:prstGeom>
        </p:spPr>
        <p:txBody>
          <a:bodyPr>
            <a:noAutofit/>
          </a:bodyPr>
          <a:lstStyle>
            <a:lvl1pPr marL="0" indent="0" algn="l">
              <a:buNone/>
              <a:defRPr sz="2400">
                <a:solidFill>
                  <a:srgbClr val="0070C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4" name="Picture 23" descr="Text&#10;&#10;Description automatically generated with medium confidence">
            <a:extLst>
              <a:ext uri="{FF2B5EF4-FFF2-40B4-BE49-F238E27FC236}">
                <a16:creationId xmlns:a16="http://schemas.microsoft.com/office/drawing/2014/main" id="{F8FC9534-51DB-4260-BC9B-6C10D44804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1573" y="5657940"/>
            <a:ext cx="2567473" cy="962803"/>
          </a:xfrm>
          <a:prstGeom prst="rect">
            <a:avLst/>
          </a:prstGeom>
        </p:spPr>
      </p:pic>
      <p:cxnSp>
        <p:nvCxnSpPr>
          <p:cNvPr id="27" name="Straight Connector 26">
            <a:extLst>
              <a:ext uri="{FF2B5EF4-FFF2-40B4-BE49-F238E27FC236}">
                <a16:creationId xmlns:a16="http://schemas.microsoft.com/office/drawing/2014/main" id="{9984F43B-1BE2-4CD7-8638-9BED1D589D7B}"/>
              </a:ext>
            </a:extLst>
          </p:cNvPr>
          <p:cNvCxnSpPr>
            <a:cxnSpLocks/>
          </p:cNvCxnSpPr>
          <p:nvPr/>
        </p:nvCxnSpPr>
        <p:spPr>
          <a:xfrm>
            <a:off x="1106244" y="5588878"/>
            <a:ext cx="10441521" cy="0"/>
          </a:xfrm>
          <a:prstGeom prst="line">
            <a:avLst/>
          </a:prstGeom>
          <a:ln w="12700">
            <a:solidFill>
              <a:srgbClr val="BB5D00"/>
            </a:solidFill>
          </a:ln>
        </p:spPr>
        <p:style>
          <a:lnRef idx="1">
            <a:schemeClr val="accent1"/>
          </a:lnRef>
          <a:fillRef idx="0">
            <a:schemeClr val="accent1"/>
          </a:fillRef>
          <a:effectRef idx="0">
            <a:schemeClr val="accent1"/>
          </a:effectRef>
          <a:fontRef idx="minor">
            <a:schemeClr val="tx1"/>
          </a:fontRef>
        </p:style>
      </p:cxnSp>
      <p:pic>
        <p:nvPicPr>
          <p:cNvPr id="28" name="Picture 27" descr="A close up of a wood surface&#10;&#10;Description automatically generated with low confidence">
            <a:extLst>
              <a:ext uri="{FF2B5EF4-FFF2-40B4-BE49-F238E27FC236}">
                <a16:creationId xmlns:a16="http://schemas.microsoft.com/office/drawing/2014/main" id="{D4422222-FCAE-49F0-BC62-6F9534B09C58}"/>
              </a:ext>
            </a:extLst>
          </p:cNvPr>
          <p:cNvPicPr>
            <a:picLocks noChangeAspect="1"/>
          </p:cNvPicPr>
          <p:nvPr/>
        </p:nvPicPr>
        <p:blipFill rotWithShape="1">
          <a:blip r:embed="rId7">
            <a:extLst>
              <a:ext uri="{28A0092B-C50C-407E-A947-70E740481C1C}">
                <a14:useLocalDpi xmlns:a14="http://schemas.microsoft.com/office/drawing/2010/main" val="0"/>
              </a:ext>
            </a:extLst>
          </a:blip>
          <a:srcRect l="2055" t="1225" r="943" b="52375"/>
          <a:stretch/>
        </p:blipFill>
        <p:spPr>
          <a:xfrm rot="10800000" flipH="1">
            <a:off x="-99700" y="0"/>
            <a:ext cx="872715" cy="6858000"/>
          </a:xfrm>
          <a:prstGeom prst="rect">
            <a:avLst/>
          </a:prstGeom>
        </p:spPr>
      </p:pic>
      <p:cxnSp>
        <p:nvCxnSpPr>
          <p:cNvPr id="34" name="Straight Connector 33">
            <a:extLst>
              <a:ext uri="{FF2B5EF4-FFF2-40B4-BE49-F238E27FC236}">
                <a16:creationId xmlns:a16="http://schemas.microsoft.com/office/drawing/2014/main" id="{22F97F3F-AF52-4FD1-92A2-6BCC381DF226}"/>
              </a:ext>
            </a:extLst>
          </p:cNvPr>
          <p:cNvCxnSpPr>
            <a:cxnSpLocks/>
          </p:cNvCxnSpPr>
          <p:nvPr/>
        </p:nvCxnSpPr>
        <p:spPr>
          <a:xfrm>
            <a:off x="5481561" y="1821190"/>
            <a:ext cx="0" cy="2167357"/>
          </a:xfrm>
          <a:prstGeom prst="line">
            <a:avLst/>
          </a:prstGeom>
          <a:ln>
            <a:solidFill>
              <a:srgbClr val="3676BC"/>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646AC25-CF32-4BCC-B4B8-1F4AA3CE3D37}"/>
              </a:ext>
            </a:extLst>
          </p:cNvPr>
          <p:cNvSpPr txBox="1"/>
          <p:nvPr/>
        </p:nvSpPr>
        <p:spPr>
          <a:xfrm>
            <a:off x="10856672" y="6439695"/>
            <a:ext cx="773354" cy="276999"/>
          </a:xfrm>
          <a:prstGeom prst="rect">
            <a:avLst/>
          </a:prstGeom>
          <a:noFill/>
        </p:spPr>
        <p:txBody>
          <a:bodyPr wrap="square" rtlCol="0">
            <a:spAutoFit/>
          </a:bodyPr>
          <a:lstStyle/>
          <a:p>
            <a:pPr algn="r"/>
            <a:r>
              <a:rPr lang="en-US" sz="1200">
                <a:latin typeface="+mj-lt"/>
                <a:cs typeface="Arial" panose="020B0604020202020204" pitchFamily="34" charset="0"/>
              </a:rPr>
              <a:t>fcx.com</a:t>
            </a:r>
          </a:p>
        </p:txBody>
      </p:sp>
      <p:pic>
        <p:nvPicPr>
          <p:cNvPr id="19" name="Picture 18" descr="Shape&#10;&#10;Description automatically generated with low confidence">
            <a:extLst>
              <a:ext uri="{FF2B5EF4-FFF2-40B4-BE49-F238E27FC236}">
                <a16:creationId xmlns:a16="http://schemas.microsoft.com/office/drawing/2014/main" id="{291C6B23-3D61-4C72-92AA-A2A13E4FBE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7883" y="5974111"/>
            <a:ext cx="465864" cy="469494"/>
          </a:xfrm>
          <a:prstGeom prst="rect">
            <a:avLst/>
          </a:prstGeom>
        </p:spPr>
      </p:pic>
      <p:pic>
        <p:nvPicPr>
          <p:cNvPr id="20" name="Graphic 19">
            <a:extLst>
              <a:ext uri="{FF2B5EF4-FFF2-40B4-BE49-F238E27FC236}">
                <a16:creationId xmlns:a16="http://schemas.microsoft.com/office/drawing/2014/main" id="{1FAAA217-1063-40C2-974C-665CC194C9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15214" y="6037132"/>
            <a:ext cx="1244774" cy="407645"/>
          </a:xfrm>
          <a:prstGeom prst="rect">
            <a:avLst/>
          </a:prstGeom>
        </p:spPr>
      </p:pic>
      <p:pic>
        <p:nvPicPr>
          <p:cNvPr id="25" name="Picture 24" descr="Text&#10;&#10;Description automatically generated">
            <a:extLst>
              <a:ext uri="{FF2B5EF4-FFF2-40B4-BE49-F238E27FC236}">
                <a16:creationId xmlns:a16="http://schemas.microsoft.com/office/drawing/2014/main" id="{C518B9B5-BD8F-46D8-84D0-F30AD9A84D95}"/>
              </a:ext>
            </a:extLst>
          </p:cNvPr>
          <p:cNvPicPr>
            <a:picLocks noChangeAspect="1"/>
          </p:cNvPicPr>
          <p:nvPr/>
        </p:nvPicPr>
        <p:blipFill>
          <a:blip r:embed="rId11"/>
          <a:stretch>
            <a:fillRect/>
          </a:stretch>
        </p:blipFill>
        <p:spPr>
          <a:xfrm>
            <a:off x="1088735" y="5885778"/>
            <a:ext cx="3142249" cy="548647"/>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EEBB4EC7-E993-4244-A1FF-D27D0CC65975}"/>
              </a:ext>
            </a:extLst>
          </p:cNvPr>
          <p:cNvPicPr>
            <a:picLocks noChangeAspect="1"/>
          </p:cNvPicPr>
          <p:nvPr/>
        </p:nvPicPr>
        <p:blipFill>
          <a:blip r:embed="rId12"/>
          <a:stretch>
            <a:fillRect/>
          </a:stretch>
        </p:blipFill>
        <p:spPr>
          <a:xfrm>
            <a:off x="1084831" y="2025681"/>
            <a:ext cx="4138668" cy="1825883"/>
          </a:xfrm>
          <a:prstGeom prst="rect">
            <a:avLst/>
          </a:prstGeom>
        </p:spPr>
      </p:pic>
      <p:graphicFrame>
        <p:nvGraphicFramePr>
          <p:cNvPr id="15" name="Object 14" hidden="1">
            <a:extLst>
              <a:ext uri="{FF2B5EF4-FFF2-40B4-BE49-F238E27FC236}">
                <a16:creationId xmlns:a16="http://schemas.microsoft.com/office/drawing/2014/main" id="{36F829FF-829C-4FC9-BBFE-4EC361297F4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592" imgH="595" progId="TCLayout.ActiveDocument.1">
                  <p:embed/>
                </p:oleObj>
              </mc:Choice>
              <mc:Fallback>
                <p:oleObj name="think-cell Slide" r:id="rId13" imgW="592" imgH="595" progId="TCLayout.ActiveDocument.1">
                  <p:embed/>
                  <p:pic>
                    <p:nvPicPr>
                      <p:cNvPr id="15" name="Object 14" hidden="1">
                        <a:extLst>
                          <a:ext uri="{FF2B5EF4-FFF2-40B4-BE49-F238E27FC236}">
                            <a16:creationId xmlns:a16="http://schemas.microsoft.com/office/drawing/2014/main" id="{36F829FF-829C-4FC9-BBFE-4EC361297F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descr="A picture containing outdoor, scene, laser, night&#10;&#10;Description automatically generated">
            <a:extLst>
              <a:ext uri="{FF2B5EF4-FFF2-40B4-BE49-F238E27FC236}">
                <a16:creationId xmlns:a16="http://schemas.microsoft.com/office/drawing/2014/main" id="{C682CB89-B810-4A5A-BDC0-16C24ED05C01}"/>
              </a:ext>
            </a:extLst>
          </p:cNvPr>
          <p:cNvPicPr>
            <a:picLocks noChangeAspect="1"/>
          </p:cNvPicPr>
          <p:nvPr userDrawn="1"/>
        </p:nvPicPr>
        <p:blipFill rotWithShape="1">
          <a:blip r:embed="rId14">
            <a:alphaModFix/>
          </a:blip>
          <a:srcRect l="34425" t="15838" r="34481" b="23379"/>
          <a:stretch/>
        </p:blipFill>
        <p:spPr>
          <a:xfrm>
            <a:off x="8401050" y="-68580"/>
            <a:ext cx="3790949" cy="6926580"/>
          </a:xfrm>
          <a:prstGeom prst="rect">
            <a:avLst/>
          </a:prstGeom>
        </p:spPr>
      </p:pic>
      <p:sp>
        <p:nvSpPr>
          <p:cNvPr id="17" name="Rectangle 16">
            <a:extLst>
              <a:ext uri="{FF2B5EF4-FFF2-40B4-BE49-F238E27FC236}">
                <a16:creationId xmlns:a16="http://schemas.microsoft.com/office/drawing/2014/main" id="{48420762-B3AF-451C-A3A5-D8B557DED5F6}"/>
              </a:ext>
            </a:extLst>
          </p:cNvPr>
          <p:cNvSpPr/>
          <p:nvPr userDrawn="1"/>
        </p:nvSpPr>
        <p:spPr>
          <a:xfrm>
            <a:off x="8401050" y="2247900"/>
            <a:ext cx="3790949" cy="4610100"/>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8CE8F1-92FD-4C5C-80D2-907A5792EAFB}"/>
              </a:ext>
            </a:extLst>
          </p:cNvPr>
          <p:cNvSpPr/>
          <p:nvPr userDrawn="1"/>
        </p:nvSpPr>
        <p:spPr>
          <a:xfrm>
            <a:off x="0" y="-68580"/>
            <a:ext cx="8401050" cy="1281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C2B9433-2685-4E46-87D8-F8E9200EAB3F}"/>
              </a:ext>
            </a:extLst>
          </p:cNvPr>
          <p:cNvPicPr>
            <a:picLocks noChangeAspect="1"/>
          </p:cNvPicPr>
          <p:nvPr userDrawn="1"/>
        </p:nvPicPr>
        <p:blipFill>
          <a:blip r:embed="rId15">
            <a:alphaModFix amt="50000"/>
          </a:blip>
          <a:srcRect/>
          <a:stretch/>
        </p:blipFill>
        <p:spPr>
          <a:xfrm>
            <a:off x="9322420" y="5924105"/>
            <a:ext cx="1955179" cy="548404"/>
          </a:xfrm>
          <a:prstGeom prst="rect">
            <a:avLst/>
          </a:prstGeom>
        </p:spPr>
      </p:pic>
      <p:pic>
        <p:nvPicPr>
          <p:cNvPr id="23" name="Picture 22">
            <a:extLst>
              <a:ext uri="{FF2B5EF4-FFF2-40B4-BE49-F238E27FC236}">
                <a16:creationId xmlns:a16="http://schemas.microsoft.com/office/drawing/2014/main" id="{3BB3F38D-7E70-4716-9AE2-958202B802F1}"/>
              </a:ext>
            </a:extLst>
          </p:cNvPr>
          <p:cNvPicPr>
            <a:picLocks noChangeAspect="1"/>
          </p:cNvPicPr>
          <p:nvPr userDrawn="1"/>
        </p:nvPicPr>
        <p:blipFill>
          <a:blip r:embed="rId16"/>
          <a:stretch>
            <a:fillRect/>
          </a:stretch>
        </p:blipFill>
        <p:spPr>
          <a:xfrm>
            <a:off x="9315560" y="5823667"/>
            <a:ext cx="1955179" cy="546653"/>
          </a:xfrm>
          <a:prstGeom prst="rect">
            <a:avLst/>
          </a:prstGeom>
        </p:spPr>
      </p:pic>
      <p:pic>
        <p:nvPicPr>
          <p:cNvPr id="26" name="Picture 25">
            <a:extLst>
              <a:ext uri="{FF2B5EF4-FFF2-40B4-BE49-F238E27FC236}">
                <a16:creationId xmlns:a16="http://schemas.microsoft.com/office/drawing/2014/main" id="{B2E0BFBE-97BB-4361-B7AD-3E29BB4086BA}"/>
              </a:ext>
            </a:extLst>
          </p:cNvPr>
          <p:cNvPicPr>
            <a:picLocks noChangeAspect="1"/>
          </p:cNvPicPr>
          <p:nvPr userDrawn="1"/>
        </p:nvPicPr>
        <p:blipFill>
          <a:blip r:embed="rId17"/>
          <a:stretch>
            <a:fillRect/>
          </a:stretch>
        </p:blipFill>
        <p:spPr>
          <a:xfrm>
            <a:off x="1018566" y="404535"/>
            <a:ext cx="3165507" cy="194715"/>
          </a:xfrm>
          <a:prstGeom prst="rect">
            <a:avLst/>
          </a:prstGeom>
        </p:spPr>
      </p:pic>
      <p:sp>
        <p:nvSpPr>
          <p:cNvPr id="29" name="TextBox 28">
            <a:extLst>
              <a:ext uri="{FF2B5EF4-FFF2-40B4-BE49-F238E27FC236}">
                <a16:creationId xmlns:a16="http://schemas.microsoft.com/office/drawing/2014/main" id="{B63944AE-A8D6-4EA1-A6B2-F8F1A99A9999}"/>
              </a:ext>
            </a:extLst>
          </p:cNvPr>
          <p:cNvSpPr txBox="1"/>
          <p:nvPr userDrawn="1"/>
        </p:nvSpPr>
        <p:spPr>
          <a:xfrm>
            <a:off x="3214525" y="5955022"/>
            <a:ext cx="772507" cy="261610"/>
          </a:xfrm>
          <a:prstGeom prst="rect">
            <a:avLst/>
          </a:prstGeom>
          <a:noFill/>
        </p:spPr>
        <p:txBody>
          <a:bodyPr wrap="square" rtlCol="0">
            <a:spAutoFit/>
          </a:bodyPr>
          <a:lstStyle/>
          <a:p>
            <a:pPr algn="l"/>
            <a:r>
              <a:rPr lang="en-US" sz="1100">
                <a:solidFill>
                  <a:schemeClr val="tx1">
                    <a:alpha val="50098"/>
                  </a:schemeClr>
                </a:solidFill>
                <a:latin typeface="+mj-lt"/>
              </a:rPr>
              <a:t>fcx.com</a:t>
            </a:r>
          </a:p>
        </p:txBody>
      </p:sp>
      <p:pic>
        <p:nvPicPr>
          <p:cNvPr id="30" name="Picture 29">
            <a:extLst>
              <a:ext uri="{FF2B5EF4-FFF2-40B4-BE49-F238E27FC236}">
                <a16:creationId xmlns:a16="http://schemas.microsoft.com/office/drawing/2014/main" id="{2223FAD9-96E4-45E6-9E5D-99EE47B4F139}"/>
              </a:ext>
            </a:extLst>
          </p:cNvPr>
          <p:cNvPicPr>
            <a:picLocks noChangeAspect="1"/>
          </p:cNvPicPr>
          <p:nvPr userDrawn="1"/>
        </p:nvPicPr>
        <p:blipFill>
          <a:blip r:embed="rId18">
            <a:alphaModFix amt="51000"/>
          </a:blip>
          <a:srcRect/>
          <a:stretch/>
        </p:blipFill>
        <p:spPr>
          <a:xfrm>
            <a:off x="1018566" y="5814812"/>
            <a:ext cx="541374" cy="543393"/>
          </a:xfrm>
          <a:prstGeom prst="rect">
            <a:avLst/>
          </a:prstGeom>
        </p:spPr>
      </p:pic>
      <p:pic>
        <p:nvPicPr>
          <p:cNvPr id="31" name="Picture 30">
            <a:extLst>
              <a:ext uri="{FF2B5EF4-FFF2-40B4-BE49-F238E27FC236}">
                <a16:creationId xmlns:a16="http://schemas.microsoft.com/office/drawing/2014/main" id="{4130DF71-254F-4E4E-9F68-3BBE9BF28164}"/>
              </a:ext>
            </a:extLst>
          </p:cNvPr>
          <p:cNvPicPr>
            <a:picLocks noChangeAspect="1"/>
          </p:cNvPicPr>
          <p:nvPr userDrawn="1"/>
        </p:nvPicPr>
        <p:blipFill>
          <a:blip r:embed="rId19">
            <a:alphaModFix amt="50000"/>
          </a:blip>
          <a:srcRect/>
          <a:stretch/>
        </p:blipFill>
        <p:spPr>
          <a:xfrm>
            <a:off x="2031591" y="5823667"/>
            <a:ext cx="789851" cy="549988"/>
          </a:xfrm>
          <a:prstGeom prst="rect">
            <a:avLst/>
          </a:prstGeom>
        </p:spPr>
      </p:pic>
    </p:spTree>
    <p:extLst>
      <p:ext uri="{BB962C8B-B14F-4D97-AF65-F5344CB8AC3E}">
        <p14:creationId xmlns:p14="http://schemas.microsoft.com/office/powerpoint/2010/main" val="6237299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appendix_whi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9B10529-FBDC-4621-8DD5-517C7CBDCB80}"/>
              </a:ext>
            </a:extLst>
          </p:cNvPr>
          <p:cNvGraphicFramePr>
            <a:graphicFrameLocks noChangeAspect="1"/>
          </p:cNvGraphicFramePr>
          <p:nvPr>
            <p:custDataLst>
              <p:tags r:id="rId1"/>
            </p:custDataLst>
            <p:extLst>
              <p:ext uri="{D42A27DB-BD31-4B8C-83A1-F6EECF244321}">
                <p14:modId xmlns:p14="http://schemas.microsoft.com/office/powerpoint/2010/main" val="4097821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99B10529-FBDC-4621-8DD5-517C7CBDCB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97CFAE-2D54-B14C-93BA-05695BD7EA7B}"/>
              </a:ext>
            </a:extLst>
          </p:cNvPr>
          <p:cNvSpPr>
            <a:spLocks noGrp="1"/>
          </p:cNvSpPr>
          <p:nvPr>
            <p:ph type="ctrTitle" hasCustomPrompt="1"/>
          </p:nvPr>
        </p:nvSpPr>
        <p:spPr>
          <a:xfrm>
            <a:off x="5664820" y="1893626"/>
            <a:ext cx="6054226" cy="2022484"/>
          </a:xfrm>
          <a:prstGeom prst="rect">
            <a:avLst/>
          </a:prstGeom>
        </p:spPr>
        <p:txBody>
          <a:bodyPr vert="horz" anchor="ctr">
            <a:noAutofit/>
          </a:bodyPr>
          <a:lstStyle>
            <a:lvl1pPr algn="l">
              <a:lnSpc>
                <a:spcPct val="100000"/>
              </a:lnSpc>
              <a:defRPr sz="3600">
                <a:solidFill>
                  <a:schemeClr val="tx1"/>
                </a:solidFill>
                <a:latin typeface="+mj-lt"/>
              </a:defRPr>
            </a:lvl1pPr>
          </a:lstStyle>
          <a:p>
            <a:r>
              <a:rPr lang="en-US"/>
              <a:t>Click to edit Appendix</a:t>
            </a:r>
          </a:p>
        </p:txBody>
      </p:sp>
      <p:pic>
        <p:nvPicPr>
          <p:cNvPr id="12" name="Picture 11" descr="Text&#10;&#10;Description automatically generated with medium confidence">
            <a:extLst>
              <a:ext uri="{FF2B5EF4-FFF2-40B4-BE49-F238E27FC236}">
                <a16:creationId xmlns:a16="http://schemas.microsoft.com/office/drawing/2014/main" id="{BEFB49D2-B17C-4BA4-9394-EE5B2E0F7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1573" y="5657940"/>
            <a:ext cx="2567473" cy="962803"/>
          </a:xfrm>
          <a:prstGeom prst="rect">
            <a:avLst/>
          </a:prstGeom>
        </p:spPr>
      </p:pic>
      <p:grpSp>
        <p:nvGrpSpPr>
          <p:cNvPr id="13" name="Group 12">
            <a:extLst>
              <a:ext uri="{FF2B5EF4-FFF2-40B4-BE49-F238E27FC236}">
                <a16:creationId xmlns:a16="http://schemas.microsoft.com/office/drawing/2014/main" id="{3E525BD1-398E-42F1-B305-083DA74A575B}"/>
              </a:ext>
            </a:extLst>
          </p:cNvPr>
          <p:cNvGrpSpPr/>
          <p:nvPr/>
        </p:nvGrpSpPr>
        <p:grpSpPr>
          <a:xfrm>
            <a:off x="-98636" y="3177"/>
            <a:ext cx="12291700" cy="6854824"/>
            <a:chOff x="-99700" y="0"/>
            <a:chExt cx="12291700" cy="6877665"/>
          </a:xfrm>
        </p:grpSpPr>
        <p:sp>
          <p:nvSpPr>
            <p:cNvPr id="14" name="Rectangle 13">
              <a:extLst>
                <a:ext uri="{FF2B5EF4-FFF2-40B4-BE49-F238E27FC236}">
                  <a16:creationId xmlns:a16="http://schemas.microsoft.com/office/drawing/2014/main" id="{6829CE93-B435-45A5-8F92-72FDBAABB912}"/>
                </a:ext>
              </a:extLst>
            </p:cNvPr>
            <p:cNvSpPr/>
            <p:nvPr userDrawn="1"/>
          </p:nvSpPr>
          <p:spPr>
            <a:xfrm>
              <a:off x="-98636" y="0"/>
              <a:ext cx="4454265" cy="6877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sp>
          <p:nvSpPr>
            <p:cNvPr id="15" name="Rectangle 14">
              <a:extLst>
                <a:ext uri="{FF2B5EF4-FFF2-40B4-BE49-F238E27FC236}">
                  <a16:creationId xmlns:a16="http://schemas.microsoft.com/office/drawing/2014/main" id="{AB7840D2-155F-43AA-86BE-2EA8A0E38576}"/>
                </a:ext>
              </a:extLst>
            </p:cNvPr>
            <p:cNvSpPr/>
            <p:nvPr userDrawn="1"/>
          </p:nvSpPr>
          <p:spPr>
            <a:xfrm>
              <a:off x="-98636" y="0"/>
              <a:ext cx="12290636" cy="131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pic>
          <p:nvPicPr>
            <p:cNvPr id="17" name="Picture 16" descr="A close up of a wood surface&#10;&#10;Description automatically generated with low confidence">
              <a:extLst>
                <a:ext uri="{FF2B5EF4-FFF2-40B4-BE49-F238E27FC236}">
                  <a16:creationId xmlns:a16="http://schemas.microsoft.com/office/drawing/2014/main" id="{F4E19D00-2EF6-4864-8BE3-938B8320570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055" t="1225" r="943" b="52375"/>
            <a:stretch/>
          </p:blipFill>
          <p:spPr>
            <a:xfrm rot="10800000" flipH="1">
              <a:off x="-99700" y="0"/>
              <a:ext cx="872715" cy="6877664"/>
            </a:xfrm>
            <a:prstGeom prst="rect">
              <a:avLst/>
            </a:prstGeom>
          </p:spPr>
        </p:pic>
      </p:grpSp>
      <p:sp>
        <p:nvSpPr>
          <p:cNvPr id="21" name="Slide Number Placeholder 5">
            <a:extLst>
              <a:ext uri="{FF2B5EF4-FFF2-40B4-BE49-F238E27FC236}">
                <a16:creationId xmlns:a16="http://schemas.microsoft.com/office/drawing/2014/main" id="{F2BB7CB8-2335-4A07-90B8-76DE4E6C370A}"/>
              </a:ext>
            </a:extLst>
          </p:cNvPr>
          <p:cNvSpPr>
            <a:spLocks noGrp="1"/>
          </p:cNvSpPr>
          <p:nvPr>
            <p:ph type="sldNum" sz="quarter" idx="4"/>
          </p:nvPr>
        </p:nvSpPr>
        <p:spPr>
          <a:xfrm>
            <a:off x="10978642" y="6577563"/>
            <a:ext cx="1201783" cy="280437"/>
          </a:xfrm>
          <a:prstGeom prst="rect">
            <a:avLst/>
          </a:prstGeom>
        </p:spPr>
        <p:txBody>
          <a:bodyPr>
            <a:noAutofit/>
          </a:bodyPr>
          <a:lstStyle>
            <a:lvl1pPr algn="r">
              <a:defRPr sz="900">
                <a:solidFill>
                  <a:schemeClr val="tx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cxnSp>
        <p:nvCxnSpPr>
          <p:cNvPr id="22" name="Straight Connector 21">
            <a:extLst>
              <a:ext uri="{FF2B5EF4-FFF2-40B4-BE49-F238E27FC236}">
                <a16:creationId xmlns:a16="http://schemas.microsoft.com/office/drawing/2014/main" id="{B6C04FEF-BE48-47B5-A471-3F54006939FD}"/>
              </a:ext>
            </a:extLst>
          </p:cNvPr>
          <p:cNvCxnSpPr>
            <a:cxnSpLocks/>
          </p:cNvCxnSpPr>
          <p:nvPr/>
        </p:nvCxnSpPr>
        <p:spPr>
          <a:xfrm>
            <a:off x="5405361" y="1821190"/>
            <a:ext cx="0" cy="2167357"/>
          </a:xfrm>
          <a:prstGeom prst="line">
            <a:avLst/>
          </a:prstGeom>
          <a:ln>
            <a:solidFill>
              <a:srgbClr val="3676BC"/>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shape&#10;&#10;Description automatically generated">
            <a:extLst>
              <a:ext uri="{FF2B5EF4-FFF2-40B4-BE49-F238E27FC236}">
                <a16:creationId xmlns:a16="http://schemas.microsoft.com/office/drawing/2014/main" id="{7640A9CC-AD3B-45A2-B637-D1D821EF266A}"/>
              </a:ext>
            </a:extLst>
          </p:cNvPr>
          <p:cNvPicPr>
            <a:picLocks noChangeAspect="1"/>
          </p:cNvPicPr>
          <p:nvPr/>
        </p:nvPicPr>
        <p:blipFill>
          <a:blip r:embed="rId7"/>
          <a:stretch>
            <a:fillRect/>
          </a:stretch>
        </p:blipFill>
        <p:spPr>
          <a:xfrm>
            <a:off x="1187679" y="2031730"/>
            <a:ext cx="3958224" cy="1746275"/>
          </a:xfrm>
          <a:prstGeom prst="rect">
            <a:avLst/>
          </a:prstGeom>
        </p:spPr>
      </p:pic>
    </p:spTree>
    <p:extLst>
      <p:ext uri="{BB962C8B-B14F-4D97-AF65-F5344CB8AC3E}">
        <p14:creationId xmlns:p14="http://schemas.microsoft.com/office/powerpoint/2010/main" val="341005453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break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9B10529-FBDC-4621-8DD5-517C7CBDCB80}"/>
              </a:ext>
            </a:extLst>
          </p:cNvPr>
          <p:cNvGraphicFramePr>
            <a:graphicFrameLocks noChangeAspect="1"/>
          </p:cNvGraphicFramePr>
          <p:nvPr>
            <p:custDataLst>
              <p:tags r:id="rId1"/>
            </p:custDataLst>
            <p:extLst>
              <p:ext uri="{D42A27DB-BD31-4B8C-83A1-F6EECF244321}">
                <p14:modId xmlns:p14="http://schemas.microsoft.com/office/powerpoint/2010/main" val="4097821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99B10529-FBDC-4621-8DD5-517C7CBDCB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descr="Text&#10;&#10;Description automatically generated with medium confidence">
            <a:extLst>
              <a:ext uri="{FF2B5EF4-FFF2-40B4-BE49-F238E27FC236}">
                <a16:creationId xmlns:a16="http://schemas.microsoft.com/office/drawing/2014/main" id="{BEFB49D2-B17C-4BA4-9394-EE5B2E0F7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1573" y="5657940"/>
            <a:ext cx="2567473" cy="962803"/>
          </a:xfrm>
          <a:prstGeom prst="rect">
            <a:avLst/>
          </a:prstGeom>
        </p:spPr>
      </p:pic>
      <p:sp>
        <p:nvSpPr>
          <p:cNvPr id="21" name="Slide Number Placeholder 5">
            <a:extLst>
              <a:ext uri="{FF2B5EF4-FFF2-40B4-BE49-F238E27FC236}">
                <a16:creationId xmlns:a16="http://schemas.microsoft.com/office/drawing/2014/main" id="{F2BB7CB8-2335-4A07-90B8-76DE4E6C370A}"/>
              </a:ext>
            </a:extLst>
          </p:cNvPr>
          <p:cNvSpPr>
            <a:spLocks noGrp="1"/>
          </p:cNvSpPr>
          <p:nvPr>
            <p:ph type="sldNum" sz="quarter" idx="4"/>
          </p:nvPr>
        </p:nvSpPr>
        <p:spPr>
          <a:xfrm>
            <a:off x="10978642" y="6577563"/>
            <a:ext cx="1201783" cy="280437"/>
          </a:xfrm>
          <a:prstGeom prst="rect">
            <a:avLst/>
          </a:prstGeom>
        </p:spPr>
        <p:txBody>
          <a:bodyPr>
            <a:noAutofit/>
          </a:bodyPr>
          <a:lstStyle>
            <a:lvl1pPr algn="r">
              <a:defRPr sz="900">
                <a:solidFill>
                  <a:schemeClr val="tx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pic>
        <p:nvPicPr>
          <p:cNvPr id="19" name="Picture 18" descr="Text&#10;&#10;Description automatically generated with medium confidence">
            <a:extLst>
              <a:ext uri="{FF2B5EF4-FFF2-40B4-BE49-F238E27FC236}">
                <a16:creationId xmlns:a16="http://schemas.microsoft.com/office/drawing/2014/main" id="{3F81FC30-EB31-4999-91B6-9D1DA55800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1573" y="5657940"/>
            <a:ext cx="2567473" cy="962803"/>
          </a:xfrm>
          <a:prstGeom prst="rect">
            <a:avLst/>
          </a:prstGeom>
        </p:spPr>
      </p:pic>
      <p:pic>
        <p:nvPicPr>
          <p:cNvPr id="20" name="Picture 19" descr="A close up of a wood surface&#10;&#10;Description automatically generated with low confidence">
            <a:extLst>
              <a:ext uri="{FF2B5EF4-FFF2-40B4-BE49-F238E27FC236}">
                <a16:creationId xmlns:a16="http://schemas.microsoft.com/office/drawing/2014/main" id="{D10D4B33-ED06-4177-AF73-341FB712E9A0}"/>
              </a:ext>
            </a:extLst>
          </p:cNvPr>
          <p:cNvPicPr>
            <a:picLocks noChangeAspect="1"/>
          </p:cNvPicPr>
          <p:nvPr/>
        </p:nvPicPr>
        <p:blipFill rotWithShape="1">
          <a:blip r:embed="rId6">
            <a:extLst>
              <a:ext uri="{28A0092B-C50C-407E-A947-70E740481C1C}">
                <a14:useLocalDpi xmlns:a14="http://schemas.microsoft.com/office/drawing/2010/main" val="0"/>
              </a:ext>
            </a:extLst>
          </a:blip>
          <a:srcRect l="12256" t="1225" r="64259" b="44"/>
          <a:stretch/>
        </p:blipFill>
        <p:spPr>
          <a:xfrm rot="16200000">
            <a:off x="5947877" y="-5949704"/>
            <a:ext cx="296247" cy="12192001"/>
          </a:xfrm>
          <a:prstGeom prst="rect">
            <a:avLst/>
          </a:prstGeom>
        </p:spPr>
      </p:pic>
      <p:sp>
        <p:nvSpPr>
          <p:cNvPr id="24" name="Rectangle 23">
            <a:extLst>
              <a:ext uri="{FF2B5EF4-FFF2-40B4-BE49-F238E27FC236}">
                <a16:creationId xmlns:a16="http://schemas.microsoft.com/office/drawing/2014/main" id="{BEAC0D9B-6D06-4BAE-87B2-8C482BE679B5}"/>
              </a:ext>
            </a:extLst>
          </p:cNvPr>
          <p:cNvSpPr/>
          <p:nvPr/>
        </p:nvSpPr>
        <p:spPr>
          <a:xfrm>
            <a:off x="3176" y="306317"/>
            <a:ext cx="12192000" cy="962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5" name="Straight Connector 24">
            <a:extLst>
              <a:ext uri="{FF2B5EF4-FFF2-40B4-BE49-F238E27FC236}">
                <a16:creationId xmlns:a16="http://schemas.microsoft.com/office/drawing/2014/main" id="{EE559DF7-9355-4020-9A41-120E97A0B274}"/>
              </a:ext>
            </a:extLst>
          </p:cNvPr>
          <p:cNvCxnSpPr>
            <a:cxnSpLocks/>
          </p:cNvCxnSpPr>
          <p:nvPr/>
        </p:nvCxnSpPr>
        <p:spPr>
          <a:xfrm>
            <a:off x="655782" y="5588878"/>
            <a:ext cx="10891983" cy="0"/>
          </a:xfrm>
          <a:prstGeom prst="line">
            <a:avLst/>
          </a:prstGeom>
          <a:ln w="12700">
            <a:solidFill>
              <a:srgbClr val="BB5D00"/>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7E93BAF7-9AF5-4F3C-8313-BCD718827FD7}"/>
              </a:ext>
            </a:extLst>
          </p:cNvPr>
          <p:cNvSpPr>
            <a:spLocks noGrp="1"/>
          </p:cNvSpPr>
          <p:nvPr>
            <p:ph type="ctrTitle" hasCustomPrompt="1"/>
          </p:nvPr>
        </p:nvSpPr>
        <p:spPr>
          <a:xfrm>
            <a:off x="5664820" y="1893626"/>
            <a:ext cx="6054226" cy="2022484"/>
          </a:xfrm>
          <a:prstGeom prst="rect">
            <a:avLst/>
          </a:prstGeom>
        </p:spPr>
        <p:txBody>
          <a:bodyPr vert="horz" anchor="ctr">
            <a:noAutofit/>
          </a:bodyPr>
          <a:lstStyle>
            <a:lvl1pPr algn="l">
              <a:lnSpc>
                <a:spcPct val="100000"/>
              </a:lnSpc>
              <a:defRPr sz="3600">
                <a:solidFill>
                  <a:schemeClr val="tx1"/>
                </a:solidFill>
                <a:latin typeface="+mj-lt"/>
              </a:defRPr>
            </a:lvl1pPr>
          </a:lstStyle>
          <a:p>
            <a:r>
              <a:rPr lang="en-US"/>
              <a:t>Click to edit Appendix</a:t>
            </a:r>
          </a:p>
        </p:txBody>
      </p:sp>
      <p:cxnSp>
        <p:nvCxnSpPr>
          <p:cNvPr id="28" name="Straight Connector 27">
            <a:extLst>
              <a:ext uri="{FF2B5EF4-FFF2-40B4-BE49-F238E27FC236}">
                <a16:creationId xmlns:a16="http://schemas.microsoft.com/office/drawing/2014/main" id="{F0333A92-5DCE-4787-B5A7-502A6C6E9D94}"/>
              </a:ext>
            </a:extLst>
          </p:cNvPr>
          <p:cNvCxnSpPr>
            <a:cxnSpLocks/>
          </p:cNvCxnSpPr>
          <p:nvPr/>
        </p:nvCxnSpPr>
        <p:spPr>
          <a:xfrm>
            <a:off x="5405361" y="1821190"/>
            <a:ext cx="0" cy="2167357"/>
          </a:xfrm>
          <a:prstGeom prst="line">
            <a:avLst/>
          </a:prstGeom>
          <a:ln>
            <a:solidFill>
              <a:srgbClr val="3676BC"/>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shape&#10;&#10;Description automatically generated">
            <a:extLst>
              <a:ext uri="{FF2B5EF4-FFF2-40B4-BE49-F238E27FC236}">
                <a16:creationId xmlns:a16="http://schemas.microsoft.com/office/drawing/2014/main" id="{FADBE81C-4809-422E-A411-7E8DFA1BEF7A}"/>
              </a:ext>
            </a:extLst>
          </p:cNvPr>
          <p:cNvPicPr>
            <a:picLocks noChangeAspect="1"/>
          </p:cNvPicPr>
          <p:nvPr/>
        </p:nvPicPr>
        <p:blipFill>
          <a:blip r:embed="rId7"/>
          <a:stretch>
            <a:fillRect/>
          </a:stretch>
        </p:blipFill>
        <p:spPr>
          <a:xfrm>
            <a:off x="1187679" y="2031730"/>
            <a:ext cx="3958224" cy="1746275"/>
          </a:xfrm>
          <a:prstGeom prst="rect">
            <a:avLst/>
          </a:prstGeom>
        </p:spPr>
      </p:pic>
    </p:spTree>
    <p:extLst>
      <p:ext uri="{BB962C8B-B14F-4D97-AF65-F5344CB8AC3E}">
        <p14:creationId xmlns:p14="http://schemas.microsoft.com/office/powerpoint/2010/main" val="2025209480"/>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07559"/>
            <a:ext cx="9680953" cy="607555"/>
          </a:xfrm>
          <a:prstGeom prst="rect">
            <a:avLst/>
          </a:prstGeom>
        </p:spPr>
        <p:txBody>
          <a:bodyPr vert="horz">
            <a:noAutofit/>
          </a:bodyPr>
          <a:lstStyle>
            <a:lvl1pPr>
              <a:lnSpc>
                <a:spcPct val="85000"/>
              </a:lnSpc>
              <a:defRPr sz="3200">
                <a:solidFill>
                  <a:schemeClr val="tx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781484" y="1519518"/>
            <a:ext cx="10572316" cy="4464423"/>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SzPct val="85000"/>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97A209C-879B-4793-A1F6-391624282FE2}"/>
              </a:ext>
            </a:extLst>
          </p:cNvPr>
          <p:cNvSpPr>
            <a:spLocks noGrp="1"/>
          </p:cNvSpPr>
          <p:nvPr>
            <p:ph type="sldNum" sz="quarter" idx="4"/>
          </p:nvPr>
        </p:nvSpPr>
        <p:spPr>
          <a:xfrm>
            <a:off x="10978642" y="6577563"/>
            <a:ext cx="1201783" cy="280437"/>
          </a:xfrm>
          <a:prstGeom prst="rect">
            <a:avLst/>
          </a:prstGeom>
        </p:spPr>
        <p:txBody>
          <a:bodyPr>
            <a:noAutofit/>
          </a:bodyPr>
          <a:lstStyle>
            <a:lvl1pPr algn="r">
              <a:defRPr sz="900">
                <a:solidFill>
                  <a:schemeClr val="tx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graphicFrame>
        <p:nvGraphicFramePr>
          <p:cNvPr id="8" name="Object 7" hidden="1">
            <a:extLst>
              <a:ext uri="{FF2B5EF4-FFF2-40B4-BE49-F238E27FC236}">
                <a16:creationId xmlns:a16="http://schemas.microsoft.com/office/drawing/2014/main" id="{005C3DD1-FD04-4A46-A53C-DDDC2CE28FC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8" name="Object 7" hidden="1">
                        <a:extLst>
                          <a:ext uri="{FF2B5EF4-FFF2-40B4-BE49-F238E27FC236}">
                            <a16:creationId xmlns:a16="http://schemas.microsoft.com/office/drawing/2014/main" id="{005C3DD1-FD04-4A46-A53C-DDDC2CE28F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EC5696C1-57E6-4E5C-88AD-471DBCFA5229}"/>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85321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Title-sub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p:custDataLst>
              <p:tags r:id="rId1"/>
            </p:custDataLst>
            <p:extLst>
              <p:ext uri="{D42A27DB-BD31-4B8C-83A1-F6EECF244321}">
                <p14:modId xmlns:p14="http://schemas.microsoft.com/office/powerpoint/2010/main" val="1640828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311508"/>
            <a:ext cx="9680953" cy="532804"/>
          </a:xfrm>
          <a:prstGeom prst="rect">
            <a:avLst/>
          </a:prstGeom>
        </p:spPr>
        <p:txBody>
          <a:bodyPr vert="horz">
            <a:noAutofit/>
          </a:bodyPr>
          <a:lstStyle>
            <a:lvl1pPr>
              <a:lnSpc>
                <a:spcPct val="85000"/>
              </a:lnSpc>
              <a:defRPr sz="2800">
                <a:solidFill>
                  <a:schemeClr val="tx1"/>
                </a:solidFill>
              </a:defRPr>
            </a:lvl1pPr>
          </a:lstStyle>
          <a:p>
            <a:r>
              <a:rPr lang="en-US"/>
              <a:t>Click to edit Master title style Arial Bold</a:t>
            </a:r>
          </a:p>
        </p:txBody>
      </p:sp>
      <p:sp>
        <p:nvSpPr>
          <p:cNvPr id="16" name="Content Placeholder 2">
            <a:extLst>
              <a:ext uri="{FF2B5EF4-FFF2-40B4-BE49-F238E27FC236}">
                <a16:creationId xmlns:a16="http://schemas.microsoft.com/office/drawing/2014/main" id="{74BA8965-8D92-47B8-BE22-6129AE55D866}"/>
              </a:ext>
            </a:extLst>
          </p:cNvPr>
          <p:cNvSpPr>
            <a:spLocks noGrp="1"/>
          </p:cNvSpPr>
          <p:nvPr>
            <p:ph idx="1"/>
          </p:nvPr>
        </p:nvSpPr>
        <p:spPr>
          <a:xfrm>
            <a:off x="781484" y="1519518"/>
            <a:ext cx="10572316" cy="4464423"/>
          </a:xfrm>
          <a:prstGeom prst="rect">
            <a:avLst/>
          </a:prstGeom>
        </p:spPr>
        <p:txBody>
          <a:bodyPr>
            <a:noAutofit/>
          </a:bodyPr>
          <a:lstStyle>
            <a:lvl1pPr>
              <a:buClr>
                <a:srgbClr val="BB5D00"/>
              </a:buClr>
              <a:buSzPct val="110000"/>
              <a:defRPr sz="2400">
                <a:latin typeface="Arial" panose="020B0604020202020204" pitchFamily="34" charset="0"/>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Arial" panose="020B0604020202020204" pitchFamily="34" charset="0"/>
                <a:ea typeface="+mn-ea"/>
                <a:cs typeface="Arial" panose="020B0604020202020204" pitchFamily="34" charset="0"/>
              </a:defRPr>
            </a:lvl3pPr>
            <a:lvl4pPr marL="914400" indent="-225425">
              <a:buClr>
                <a:srgbClr val="BB5D00"/>
              </a:buClr>
              <a:buSzPct val="95000"/>
              <a:defRPr sz="1800">
                <a:latin typeface="Arial" panose="020B0604020202020204" pitchFamily="34" charset="0"/>
                <a:cs typeface="Arial" panose="020B0604020202020204" pitchFamily="34" charset="0"/>
              </a:defRPr>
            </a:lvl4pPr>
            <a:lvl5pPr marL="1139825" indent="-225425">
              <a:buClr>
                <a:srgbClr val="BB5D00"/>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a:extLst>
              <a:ext uri="{FF2B5EF4-FFF2-40B4-BE49-F238E27FC236}">
                <a16:creationId xmlns:a16="http://schemas.microsoft.com/office/drawing/2014/main" id="{DC7805AE-83AC-40B4-88BE-27938D6B0A14}"/>
              </a:ext>
            </a:extLst>
          </p:cNvPr>
          <p:cNvSpPr>
            <a:spLocks noGrp="1"/>
          </p:cNvSpPr>
          <p:nvPr>
            <p:ph type="subTitle" idx="13"/>
          </p:nvPr>
        </p:nvSpPr>
        <p:spPr>
          <a:xfrm>
            <a:off x="781483" y="778995"/>
            <a:ext cx="9680953" cy="311849"/>
          </a:xfrm>
          <a:prstGeom prst="rect">
            <a:avLst/>
          </a:prstGeom>
        </p:spPr>
        <p:txBody>
          <a:bodyPr>
            <a:noAutofit/>
          </a:bodyPr>
          <a:lstStyle>
            <a:lvl1pPr marL="0" indent="0" algn="l">
              <a:buNone/>
              <a:defRPr sz="1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E6AB2AEA-A29E-4142-80F2-FE4929AC6C85}"/>
              </a:ext>
            </a:extLst>
          </p:cNvPr>
          <p:cNvSpPr>
            <a:spLocks noGrp="1"/>
          </p:cNvSpPr>
          <p:nvPr>
            <p:ph type="sldNum" sz="quarter" idx="4"/>
          </p:nvPr>
        </p:nvSpPr>
        <p:spPr>
          <a:xfrm>
            <a:off x="10978642"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graphicFrame>
        <p:nvGraphicFramePr>
          <p:cNvPr id="9" name="Object 8" hidden="1">
            <a:extLst>
              <a:ext uri="{FF2B5EF4-FFF2-40B4-BE49-F238E27FC236}">
                <a16:creationId xmlns:a16="http://schemas.microsoft.com/office/drawing/2014/main" id="{8D19385C-FB50-4101-B5DB-346A442188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9" name="Object 8" hidden="1">
                        <a:extLst>
                          <a:ext uri="{FF2B5EF4-FFF2-40B4-BE49-F238E27FC236}">
                            <a16:creationId xmlns:a16="http://schemas.microsoft.com/office/drawing/2014/main" id="{8D19385C-FB50-4101-B5DB-346A442188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CAF2DCEC-BA2B-4E58-8FC7-0A910D203CE6}"/>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17830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eme colo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A385F-36DD-46FB-A566-F5EABF7F0EE1}"/>
              </a:ext>
            </a:extLst>
          </p:cNvPr>
          <p:cNvSpPr/>
          <p:nvPr/>
        </p:nvSpPr>
        <p:spPr>
          <a:xfrm>
            <a:off x="3176" y="1123503"/>
            <a:ext cx="12188824" cy="1569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p:custDataLst>
              <p:tags r:id="rId1"/>
            </p:custDataLst>
            <p:extLst>
              <p:ext uri="{D42A27DB-BD31-4B8C-83A1-F6EECF244321}">
                <p14:modId xmlns:p14="http://schemas.microsoft.com/office/powerpoint/2010/main" val="2659363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07559"/>
            <a:ext cx="9680953" cy="607555"/>
          </a:xfrm>
          <a:prstGeom prst="rect">
            <a:avLst/>
          </a:prstGeom>
        </p:spPr>
        <p:txBody>
          <a:bodyPr vert="horz">
            <a:normAutofit/>
          </a:bodyPr>
          <a:lstStyle>
            <a:lvl1pPr>
              <a:lnSpc>
                <a:spcPct val="85000"/>
              </a:lnSpc>
              <a:defRPr sz="3200">
                <a:solidFill>
                  <a:schemeClr val="tx1"/>
                </a:solidFill>
              </a:defRPr>
            </a:lvl1pPr>
          </a:lstStyle>
          <a:p>
            <a:r>
              <a:rPr lang="en-US"/>
              <a:t>Click to edit Master title style Arial Bold</a:t>
            </a:r>
          </a:p>
        </p:txBody>
      </p:sp>
      <p:sp>
        <p:nvSpPr>
          <p:cNvPr id="11" name="Rectangle 10">
            <a:extLst>
              <a:ext uri="{FF2B5EF4-FFF2-40B4-BE49-F238E27FC236}">
                <a16:creationId xmlns:a16="http://schemas.microsoft.com/office/drawing/2014/main" id="{8793DBAB-33E2-42FF-8425-76A9F1C1A2E7}"/>
              </a:ext>
            </a:extLst>
          </p:cNvPr>
          <p:cNvSpPr/>
          <p:nvPr/>
        </p:nvSpPr>
        <p:spPr>
          <a:xfrm>
            <a:off x="9192818" y="2882263"/>
            <a:ext cx="2908985" cy="32799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CA6F5BF-D6F4-4749-A47E-53D716145806}"/>
              </a:ext>
            </a:extLst>
          </p:cNvPr>
          <p:cNvSpPr/>
          <p:nvPr/>
        </p:nvSpPr>
        <p:spPr>
          <a:xfrm>
            <a:off x="408999" y="4930439"/>
            <a:ext cx="372486" cy="1231804"/>
          </a:xfrm>
          <a:prstGeom prst="rect">
            <a:avLst/>
          </a:prstGeom>
          <a:gradFill>
            <a:gsLst>
              <a:gs pos="25000">
                <a:srgbClr val="FEC745"/>
              </a:gs>
              <a:gs pos="0">
                <a:srgbClr val="E18332"/>
              </a:gs>
              <a:gs pos="100000">
                <a:srgbClr val="9B53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019F31B-DDC9-4E7A-8A22-64E121314F2B}"/>
              </a:ext>
            </a:extLst>
          </p:cNvPr>
          <p:cNvSpPr/>
          <p:nvPr/>
        </p:nvSpPr>
        <p:spPr>
          <a:xfrm>
            <a:off x="820070" y="4926247"/>
            <a:ext cx="405119" cy="1231803"/>
          </a:xfrm>
          <a:prstGeom prst="rect">
            <a:avLst/>
          </a:prstGeom>
          <a:gradFill>
            <a:gsLst>
              <a:gs pos="49000">
                <a:srgbClr val="4AA4C6"/>
              </a:gs>
              <a:gs pos="0">
                <a:srgbClr val="B5E4F7"/>
              </a:gs>
              <a:gs pos="100000">
                <a:srgbClr val="224A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1F31CCD-F890-447A-9CAD-5CC502170E1A}"/>
              </a:ext>
            </a:extLst>
          </p:cNvPr>
          <p:cNvSpPr/>
          <p:nvPr/>
        </p:nvSpPr>
        <p:spPr>
          <a:xfrm>
            <a:off x="1694431" y="4951440"/>
            <a:ext cx="387623" cy="1206610"/>
          </a:xfrm>
          <a:prstGeom prst="rect">
            <a:avLst/>
          </a:prstGeom>
          <a:gradFill>
            <a:gsLst>
              <a:gs pos="49000">
                <a:schemeClr val="accent2">
                  <a:lumMod val="75000"/>
                </a:schemeClr>
              </a:gs>
              <a:gs pos="0">
                <a:schemeClr val="accent4">
                  <a:lumMod val="40000"/>
                  <a:lumOff val="60000"/>
                </a:schemeClr>
              </a:gs>
              <a:gs pos="100000">
                <a:srgbClr val="8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515EF54-6962-4147-A6E8-DD2B1E6DB412}"/>
              </a:ext>
            </a:extLst>
          </p:cNvPr>
          <p:cNvSpPr txBox="1"/>
          <p:nvPr/>
        </p:nvSpPr>
        <p:spPr>
          <a:xfrm>
            <a:off x="352740" y="4602400"/>
            <a:ext cx="3132533"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Additional color selection</a:t>
            </a:r>
          </a:p>
        </p:txBody>
      </p:sp>
      <p:sp>
        <p:nvSpPr>
          <p:cNvPr id="21" name="Rectangle 20">
            <a:extLst>
              <a:ext uri="{FF2B5EF4-FFF2-40B4-BE49-F238E27FC236}">
                <a16:creationId xmlns:a16="http://schemas.microsoft.com/office/drawing/2014/main" id="{98B1EFD2-16AB-44D7-A868-706CF677CC4E}"/>
              </a:ext>
            </a:extLst>
          </p:cNvPr>
          <p:cNvSpPr/>
          <p:nvPr/>
        </p:nvSpPr>
        <p:spPr>
          <a:xfrm>
            <a:off x="1281270" y="4938844"/>
            <a:ext cx="357080" cy="1231802"/>
          </a:xfrm>
          <a:prstGeom prst="rect">
            <a:avLst/>
          </a:prstGeom>
          <a:gradFill>
            <a:gsLst>
              <a:gs pos="49000">
                <a:srgbClr val="FEC745"/>
              </a:gs>
              <a:gs pos="0">
                <a:srgbClr val="F7931D"/>
              </a:gs>
              <a:gs pos="100000">
                <a:srgbClr val="E183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EA2D2EB-13B1-4028-AC06-B66CBA66A76B}"/>
              </a:ext>
            </a:extLst>
          </p:cNvPr>
          <p:cNvSpPr/>
          <p:nvPr/>
        </p:nvSpPr>
        <p:spPr>
          <a:xfrm>
            <a:off x="2185798" y="4951439"/>
            <a:ext cx="505741" cy="1206609"/>
          </a:xfrm>
          <a:prstGeom prst="rect">
            <a:avLst/>
          </a:prstGeom>
          <a:gradFill>
            <a:gsLst>
              <a:gs pos="40000">
                <a:srgbClr val="1D88C6"/>
              </a:gs>
              <a:gs pos="0">
                <a:srgbClr val="B5E4F7"/>
              </a:gs>
              <a:gs pos="100000">
                <a:srgbClr val="09457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52F6261-B011-4584-B2D0-D5D35E673AD0}"/>
              </a:ext>
            </a:extLst>
          </p:cNvPr>
          <p:cNvSpPr txBox="1"/>
          <p:nvPr/>
        </p:nvSpPr>
        <p:spPr>
          <a:xfrm>
            <a:off x="1281270" y="1321775"/>
            <a:ext cx="10110835" cy="1200329"/>
          </a:xfrm>
          <a:prstGeom prst="rect">
            <a:avLst/>
          </a:prstGeom>
          <a:noFill/>
        </p:spPr>
        <p:txBody>
          <a:bodyPr wrap="square" rtlCol="0">
            <a:spAutoFit/>
          </a:bodyPr>
          <a:lstStyle/>
          <a:p>
            <a:pPr marL="342900" indent="-342900">
              <a:buFont typeface="+mj-lt"/>
              <a:buAutoNum type="arabicPeriod"/>
            </a:pPr>
            <a:r>
              <a:rPr lang="en-US" b="1" u="sng">
                <a:latin typeface="Arial" panose="020B0604020202020204" pitchFamily="34" charset="0"/>
                <a:cs typeface="Arial" panose="020B0604020202020204" pitchFamily="34" charset="0"/>
              </a:rPr>
              <a:t>2023 The Power of MOLY </a:t>
            </a:r>
            <a:r>
              <a:rPr lang="en-US">
                <a:latin typeface="Arial" panose="020B0604020202020204" pitchFamily="34" charset="0"/>
                <a:cs typeface="Arial" panose="020B0604020202020204" pitchFamily="34" charset="0"/>
              </a:rPr>
              <a:t>color theme</a:t>
            </a:r>
          </a:p>
          <a:p>
            <a:pPr marL="342900" indent="-342900">
              <a:buFont typeface="+mj-lt"/>
              <a:buAutoNum type="arabicPeriod"/>
            </a:pPr>
            <a:r>
              <a:rPr lang="en-US">
                <a:latin typeface="Arial" panose="020B0604020202020204" pitchFamily="34" charset="0"/>
                <a:cs typeface="Arial" panose="020B0604020202020204" pitchFamily="34" charset="0"/>
              </a:rPr>
              <a:t>Select View/Slide Master</a:t>
            </a:r>
          </a:p>
          <a:p>
            <a:pPr marL="342900" indent="-342900">
              <a:buFont typeface="+mj-lt"/>
              <a:buAutoNum type="arabicPeriod"/>
            </a:pPr>
            <a:r>
              <a:rPr lang="en-US">
                <a:latin typeface="Arial" panose="020B0604020202020204" pitchFamily="34" charset="0"/>
                <a:cs typeface="Arial" panose="020B0604020202020204" pitchFamily="34" charset="0"/>
              </a:rPr>
              <a:t>Select Theme Colors</a:t>
            </a:r>
          </a:p>
          <a:p>
            <a:pPr marL="342900" indent="-342900">
              <a:buFont typeface="+mj-lt"/>
              <a:buAutoNum type="arabicPeriod"/>
            </a:pPr>
            <a:r>
              <a:rPr lang="en-US">
                <a:latin typeface="Arial" panose="020B0604020202020204" pitchFamily="34" charset="0"/>
                <a:cs typeface="Arial" panose="020B0604020202020204" pitchFamily="34" charset="0"/>
              </a:rPr>
              <a:t>Under </a:t>
            </a:r>
            <a:r>
              <a:rPr lang="en-US" u="sng">
                <a:latin typeface="Arial" panose="020B0604020202020204" pitchFamily="34" charset="0"/>
                <a:cs typeface="Arial" panose="020B0604020202020204" pitchFamily="34" charset="0"/>
              </a:rPr>
              <a:t>Custom</a:t>
            </a:r>
            <a:r>
              <a:rPr lang="en-US">
                <a:latin typeface="Arial" panose="020B0604020202020204" pitchFamily="34" charset="0"/>
                <a:cs typeface="Arial" panose="020B0604020202020204" pitchFamily="34" charset="0"/>
              </a:rPr>
              <a:t> select 2023 theme</a:t>
            </a:r>
          </a:p>
        </p:txBody>
      </p:sp>
      <p:sp>
        <p:nvSpPr>
          <p:cNvPr id="25" name="TextBox 24">
            <a:extLst>
              <a:ext uri="{FF2B5EF4-FFF2-40B4-BE49-F238E27FC236}">
                <a16:creationId xmlns:a16="http://schemas.microsoft.com/office/drawing/2014/main" id="{015E4230-DA07-43A5-B327-DCC0FA46F099}"/>
              </a:ext>
            </a:extLst>
          </p:cNvPr>
          <p:cNvSpPr txBox="1"/>
          <p:nvPr/>
        </p:nvSpPr>
        <p:spPr>
          <a:xfrm>
            <a:off x="437220" y="2913247"/>
            <a:ext cx="2267559"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Main color selection</a:t>
            </a:r>
          </a:p>
        </p:txBody>
      </p:sp>
      <p:sp>
        <p:nvSpPr>
          <p:cNvPr id="26" name="TextBox 25">
            <a:extLst>
              <a:ext uri="{FF2B5EF4-FFF2-40B4-BE49-F238E27FC236}">
                <a16:creationId xmlns:a16="http://schemas.microsoft.com/office/drawing/2014/main" id="{AAE48A92-74AE-4DC9-9674-B700DC5BA983}"/>
              </a:ext>
            </a:extLst>
          </p:cNvPr>
          <p:cNvSpPr txBox="1"/>
          <p:nvPr/>
        </p:nvSpPr>
        <p:spPr>
          <a:xfrm>
            <a:off x="4261665" y="2764922"/>
            <a:ext cx="1234146" cy="461665"/>
          </a:xfrm>
          <a:prstGeom prst="rect">
            <a:avLst/>
          </a:prstGeom>
          <a:noFill/>
        </p:spPr>
        <p:txBody>
          <a:bodyPr wrap="square" rtlCol="0">
            <a:spAutoFit/>
          </a:bodyPr>
          <a:lstStyle/>
          <a:p>
            <a:r>
              <a:rPr lang="en-US" sz="1200" b="1" i="1">
                <a:solidFill>
                  <a:schemeClr val="tx1"/>
                </a:solidFill>
                <a:latin typeface="Arial" panose="020B0604020202020204" pitchFamily="34" charset="0"/>
                <a:cs typeface="Arial" panose="020B0604020202020204" pitchFamily="34" charset="0"/>
              </a:rPr>
              <a:t>White for dark background</a:t>
            </a:r>
            <a:endParaRPr lang="en-US" sz="1200" b="1" i="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6DF2025-16B1-4CBD-9B88-2EFC9132F245}"/>
              </a:ext>
            </a:extLst>
          </p:cNvPr>
          <p:cNvSpPr/>
          <p:nvPr/>
        </p:nvSpPr>
        <p:spPr>
          <a:xfrm>
            <a:off x="312590" y="3477162"/>
            <a:ext cx="275897" cy="245798"/>
          </a:xfrm>
          <a:prstGeom prst="rect">
            <a:avLst/>
          </a:prstGeom>
          <a:solidFill>
            <a:srgbClr val="E14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3D22604-93BB-4B3B-A1D3-1797F1EF46EE}"/>
              </a:ext>
            </a:extLst>
          </p:cNvPr>
          <p:cNvSpPr/>
          <p:nvPr/>
        </p:nvSpPr>
        <p:spPr>
          <a:xfrm>
            <a:off x="984122" y="3477162"/>
            <a:ext cx="275897" cy="245798"/>
          </a:xfrm>
          <a:prstGeom prst="rect">
            <a:avLst/>
          </a:prstGeom>
          <a:solidFill>
            <a:srgbClr val="E18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B9A3566-3339-47CB-AC83-7210A147E4E2}"/>
              </a:ext>
            </a:extLst>
          </p:cNvPr>
          <p:cNvSpPr/>
          <p:nvPr/>
        </p:nvSpPr>
        <p:spPr>
          <a:xfrm>
            <a:off x="2145126" y="3477162"/>
            <a:ext cx="275897" cy="245798"/>
          </a:xfrm>
          <a:prstGeom prst="rect">
            <a:avLst/>
          </a:prstGeom>
          <a:solidFill>
            <a:srgbClr val="FEC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78F39C0-859E-4629-AA42-567829112258}"/>
              </a:ext>
            </a:extLst>
          </p:cNvPr>
          <p:cNvSpPr/>
          <p:nvPr/>
        </p:nvSpPr>
        <p:spPr>
          <a:xfrm>
            <a:off x="3396399" y="3477162"/>
            <a:ext cx="275897" cy="245798"/>
          </a:xfrm>
          <a:prstGeom prst="rect">
            <a:avLst/>
          </a:prstGeom>
          <a:solidFill>
            <a:srgbClr val="2C7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95D5E78-F72C-4BDD-A3A9-3E7813D191A2}"/>
              </a:ext>
            </a:extLst>
          </p:cNvPr>
          <p:cNvSpPr/>
          <p:nvPr/>
        </p:nvSpPr>
        <p:spPr>
          <a:xfrm>
            <a:off x="5776565" y="3477162"/>
            <a:ext cx="275897" cy="24579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7628E13-A876-461E-BFD7-30D3AE5D6F82}"/>
              </a:ext>
            </a:extLst>
          </p:cNvPr>
          <p:cNvSpPr/>
          <p:nvPr/>
        </p:nvSpPr>
        <p:spPr>
          <a:xfrm>
            <a:off x="3963229" y="3477162"/>
            <a:ext cx="275897" cy="245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69665F1-D8A9-476E-8F35-A25F1163EAA5}"/>
              </a:ext>
            </a:extLst>
          </p:cNvPr>
          <p:cNvSpPr/>
          <p:nvPr/>
        </p:nvSpPr>
        <p:spPr>
          <a:xfrm>
            <a:off x="5246119" y="3477162"/>
            <a:ext cx="275897" cy="245798"/>
          </a:xfrm>
          <a:prstGeom prst="rect">
            <a:avLst/>
          </a:prstGeom>
          <a:solidFill>
            <a:srgbClr val="339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35" name="Chart 34">
            <a:extLst>
              <a:ext uri="{FF2B5EF4-FFF2-40B4-BE49-F238E27FC236}">
                <a16:creationId xmlns:a16="http://schemas.microsoft.com/office/drawing/2014/main" id="{72879B0A-F99E-40E5-B700-799F77DD6828}"/>
              </a:ext>
            </a:extLst>
          </p:cNvPr>
          <p:cNvGraphicFramePr/>
          <p:nvPr>
            <p:extLst>
              <p:ext uri="{D42A27DB-BD31-4B8C-83A1-F6EECF244321}">
                <p14:modId xmlns:p14="http://schemas.microsoft.com/office/powerpoint/2010/main" val="1281395332"/>
              </p:ext>
            </p:extLst>
          </p:nvPr>
        </p:nvGraphicFramePr>
        <p:xfrm>
          <a:off x="6549001" y="3044858"/>
          <a:ext cx="5231928" cy="3487952"/>
        </p:xfrm>
        <a:graphic>
          <a:graphicData uri="http://schemas.openxmlformats.org/drawingml/2006/chart">
            <c:chart xmlns:c="http://schemas.openxmlformats.org/drawingml/2006/chart" xmlns:r="http://schemas.openxmlformats.org/officeDocument/2006/relationships" r:id="rId6"/>
          </a:graphicData>
        </a:graphic>
      </p:graphicFrame>
      <p:sp>
        <p:nvSpPr>
          <p:cNvPr id="36" name="Rectangle 35">
            <a:extLst>
              <a:ext uri="{FF2B5EF4-FFF2-40B4-BE49-F238E27FC236}">
                <a16:creationId xmlns:a16="http://schemas.microsoft.com/office/drawing/2014/main" id="{4C018436-5F86-4927-B055-EACE768BAB44}"/>
              </a:ext>
            </a:extLst>
          </p:cNvPr>
          <p:cNvSpPr/>
          <p:nvPr/>
        </p:nvSpPr>
        <p:spPr>
          <a:xfrm>
            <a:off x="4566993" y="3477162"/>
            <a:ext cx="275897" cy="24579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37" name="Chart 36">
            <a:extLst>
              <a:ext uri="{FF2B5EF4-FFF2-40B4-BE49-F238E27FC236}">
                <a16:creationId xmlns:a16="http://schemas.microsoft.com/office/drawing/2014/main" id="{DE492359-65CB-4881-A29A-BAA4AE3DD16F}"/>
              </a:ext>
            </a:extLst>
          </p:cNvPr>
          <p:cNvGraphicFramePr/>
          <p:nvPr>
            <p:extLst>
              <p:ext uri="{D42A27DB-BD31-4B8C-83A1-F6EECF244321}">
                <p14:modId xmlns:p14="http://schemas.microsoft.com/office/powerpoint/2010/main" val="218074281"/>
              </p:ext>
            </p:extLst>
          </p:nvPr>
        </p:nvGraphicFramePr>
        <p:xfrm>
          <a:off x="2750712" y="4507242"/>
          <a:ext cx="3553778" cy="2128811"/>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6153A013-3B3B-4571-88FE-8D757407CC69}"/>
              </a:ext>
            </a:extLst>
          </p:cNvPr>
          <p:cNvSpPr txBox="1"/>
          <p:nvPr/>
        </p:nvSpPr>
        <p:spPr>
          <a:xfrm>
            <a:off x="103587" y="3737840"/>
            <a:ext cx="785292" cy="246221"/>
          </a:xfrm>
          <a:prstGeom prst="rect">
            <a:avLst/>
          </a:prstGeom>
          <a:noFill/>
        </p:spPr>
        <p:txBody>
          <a:bodyPr wrap="square" rtlCol="0">
            <a:spAutoFit/>
          </a:bodyPr>
          <a:lstStyle/>
          <a:p>
            <a:r>
              <a:rPr lang="en-US" sz="1000"/>
              <a:t>#e04401</a:t>
            </a:r>
          </a:p>
        </p:txBody>
      </p:sp>
      <p:sp>
        <p:nvSpPr>
          <p:cNvPr id="38" name="TextBox 37">
            <a:extLst>
              <a:ext uri="{FF2B5EF4-FFF2-40B4-BE49-F238E27FC236}">
                <a16:creationId xmlns:a16="http://schemas.microsoft.com/office/drawing/2014/main" id="{0AF54769-E8ED-4900-8C03-EE2395944D08}"/>
              </a:ext>
            </a:extLst>
          </p:cNvPr>
          <p:cNvSpPr txBox="1"/>
          <p:nvPr/>
        </p:nvSpPr>
        <p:spPr>
          <a:xfrm>
            <a:off x="748880" y="3737840"/>
            <a:ext cx="785292" cy="246221"/>
          </a:xfrm>
          <a:prstGeom prst="rect">
            <a:avLst/>
          </a:prstGeom>
          <a:noFill/>
        </p:spPr>
        <p:txBody>
          <a:bodyPr wrap="square" rtlCol="0">
            <a:spAutoFit/>
          </a:bodyPr>
          <a:lstStyle/>
          <a:p>
            <a:r>
              <a:rPr lang="en-US" sz="1000"/>
              <a:t>#E18332</a:t>
            </a:r>
          </a:p>
        </p:txBody>
      </p:sp>
      <p:sp>
        <p:nvSpPr>
          <p:cNvPr id="39" name="TextBox 38">
            <a:extLst>
              <a:ext uri="{FF2B5EF4-FFF2-40B4-BE49-F238E27FC236}">
                <a16:creationId xmlns:a16="http://schemas.microsoft.com/office/drawing/2014/main" id="{BFB8D7ED-2BFD-4101-96F8-454008C72B47}"/>
              </a:ext>
            </a:extLst>
          </p:cNvPr>
          <p:cNvSpPr txBox="1"/>
          <p:nvPr/>
        </p:nvSpPr>
        <p:spPr>
          <a:xfrm>
            <a:off x="1988675" y="3737840"/>
            <a:ext cx="631902" cy="246221"/>
          </a:xfrm>
          <a:prstGeom prst="rect">
            <a:avLst/>
          </a:prstGeom>
          <a:noFill/>
        </p:spPr>
        <p:txBody>
          <a:bodyPr wrap="square" rtlCol="0">
            <a:spAutoFit/>
          </a:bodyPr>
          <a:lstStyle/>
          <a:p>
            <a:r>
              <a:rPr lang="en-US" sz="1000"/>
              <a:t>#ffc743</a:t>
            </a:r>
          </a:p>
        </p:txBody>
      </p:sp>
      <p:sp>
        <p:nvSpPr>
          <p:cNvPr id="40" name="TextBox 39">
            <a:extLst>
              <a:ext uri="{FF2B5EF4-FFF2-40B4-BE49-F238E27FC236}">
                <a16:creationId xmlns:a16="http://schemas.microsoft.com/office/drawing/2014/main" id="{F495BDE8-4489-4FD6-B837-02AC7ADB5639}"/>
              </a:ext>
            </a:extLst>
          </p:cNvPr>
          <p:cNvSpPr txBox="1"/>
          <p:nvPr/>
        </p:nvSpPr>
        <p:spPr>
          <a:xfrm>
            <a:off x="2485989" y="3737840"/>
            <a:ext cx="748559" cy="246221"/>
          </a:xfrm>
          <a:prstGeom prst="rect">
            <a:avLst/>
          </a:prstGeom>
          <a:noFill/>
        </p:spPr>
        <p:txBody>
          <a:bodyPr wrap="square" rtlCol="0">
            <a:spAutoFit/>
          </a:bodyPr>
          <a:lstStyle/>
          <a:p>
            <a:r>
              <a:rPr lang="en-US" sz="1000"/>
              <a:t>#01BCFF</a:t>
            </a:r>
          </a:p>
        </p:txBody>
      </p:sp>
      <p:sp>
        <p:nvSpPr>
          <p:cNvPr id="41" name="TextBox 40">
            <a:extLst>
              <a:ext uri="{FF2B5EF4-FFF2-40B4-BE49-F238E27FC236}">
                <a16:creationId xmlns:a16="http://schemas.microsoft.com/office/drawing/2014/main" id="{D92230F1-F0E1-4B19-ADDC-337E92B1209B}"/>
              </a:ext>
            </a:extLst>
          </p:cNvPr>
          <p:cNvSpPr txBox="1"/>
          <p:nvPr/>
        </p:nvSpPr>
        <p:spPr>
          <a:xfrm>
            <a:off x="3135164" y="3737840"/>
            <a:ext cx="726924" cy="246221"/>
          </a:xfrm>
          <a:prstGeom prst="rect">
            <a:avLst/>
          </a:prstGeom>
          <a:noFill/>
        </p:spPr>
        <p:txBody>
          <a:bodyPr wrap="square" rtlCol="0">
            <a:spAutoFit/>
          </a:bodyPr>
          <a:lstStyle/>
          <a:p>
            <a:r>
              <a:rPr lang="en-US" sz="1000"/>
              <a:t>#3676bc</a:t>
            </a:r>
          </a:p>
        </p:txBody>
      </p:sp>
      <p:sp>
        <p:nvSpPr>
          <p:cNvPr id="42" name="TextBox 41">
            <a:extLst>
              <a:ext uri="{FF2B5EF4-FFF2-40B4-BE49-F238E27FC236}">
                <a16:creationId xmlns:a16="http://schemas.microsoft.com/office/drawing/2014/main" id="{CB4A7CD7-FD5B-430D-8C6C-306E62A28793}"/>
              </a:ext>
            </a:extLst>
          </p:cNvPr>
          <p:cNvSpPr txBox="1"/>
          <p:nvPr/>
        </p:nvSpPr>
        <p:spPr>
          <a:xfrm>
            <a:off x="3727500" y="3737840"/>
            <a:ext cx="785292" cy="246221"/>
          </a:xfrm>
          <a:prstGeom prst="rect">
            <a:avLst/>
          </a:prstGeom>
          <a:noFill/>
        </p:spPr>
        <p:txBody>
          <a:bodyPr wrap="square" rtlCol="0">
            <a:spAutoFit/>
          </a:bodyPr>
          <a:lstStyle/>
          <a:p>
            <a:r>
              <a:rPr lang="en-US" sz="1000"/>
              <a:t>#000000</a:t>
            </a:r>
          </a:p>
        </p:txBody>
      </p:sp>
      <p:sp>
        <p:nvSpPr>
          <p:cNvPr id="43" name="TextBox 42">
            <a:extLst>
              <a:ext uri="{FF2B5EF4-FFF2-40B4-BE49-F238E27FC236}">
                <a16:creationId xmlns:a16="http://schemas.microsoft.com/office/drawing/2014/main" id="{3FD0965D-2713-4818-A5C9-FFF806699494}"/>
              </a:ext>
            </a:extLst>
          </p:cNvPr>
          <p:cNvSpPr txBox="1"/>
          <p:nvPr/>
        </p:nvSpPr>
        <p:spPr>
          <a:xfrm>
            <a:off x="4335186" y="3737840"/>
            <a:ext cx="785292" cy="246221"/>
          </a:xfrm>
          <a:prstGeom prst="rect">
            <a:avLst/>
          </a:prstGeom>
          <a:noFill/>
        </p:spPr>
        <p:txBody>
          <a:bodyPr wrap="square" rtlCol="0">
            <a:spAutoFit/>
          </a:bodyPr>
          <a:lstStyle/>
          <a:p>
            <a:r>
              <a:rPr lang="en-US" sz="1000"/>
              <a:t>#8F133C</a:t>
            </a:r>
          </a:p>
        </p:txBody>
      </p:sp>
      <p:sp>
        <p:nvSpPr>
          <p:cNvPr id="44" name="TextBox 43">
            <a:extLst>
              <a:ext uri="{FF2B5EF4-FFF2-40B4-BE49-F238E27FC236}">
                <a16:creationId xmlns:a16="http://schemas.microsoft.com/office/drawing/2014/main" id="{BC28D25B-484C-4B25-B588-55AABCF83077}"/>
              </a:ext>
            </a:extLst>
          </p:cNvPr>
          <p:cNvSpPr txBox="1"/>
          <p:nvPr/>
        </p:nvSpPr>
        <p:spPr>
          <a:xfrm>
            <a:off x="5001092" y="3737840"/>
            <a:ext cx="748559" cy="246221"/>
          </a:xfrm>
          <a:prstGeom prst="rect">
            <a:avLst/>
          </a:prstGeom>
          <a:noFill/>
        </p:spPr>
        <p:txBody>
          <a:bodyPr wrap="square" rtlCol="0">
            <a:spAutoFit/>
          </a:bodyPr>
          <a:lstStyle/>
          <a:p>
            <a:r>
              <a:rPr lang="en-US" sz="1000"/>
              <a:t>#91b54a</a:t>
            </a:r>
          </a:p>
        </p:txBody>
      </p:sp>
      <p:sp>
        <p:nvSpPr>
          <p:cNvPr id="45" name="TextBox 44">
            <a:extLst>
              <a:ext uri="{FF2B5EF4-FFF2-40B4-BE49-F238E27FC236}">
                <a16:creationId xmlns:a16="http://schemas.microsoft.com/office/drawing/2014/main" id="{BF8E214B-511E-49F4-ABBE-332FB17ED4A1}"/>
              </a:ext>
            </a:extLst>
          </p:cNvPr>
          <p:cNvSpPr txBox="1"/>
          <p:nvPr/>
        </p:nvSpPr>
        <p:spPr>
          <a:xfrm>
            <a:off x="5617792" y="3737840"/>
            <a:ext cx="1001204" cy="246221"/>
          </a:xfrm>
          <a:prstGeom prst="rect">
            <a:avLst/>
          </a:prstGeom>
          <a:noFill/>
        </p:spPr>
        <p:txBody>
          <a:bodyPr wrap="square" rtlCol="0">
            <a:spAutoFit/>
          </a:bodyPr>
          <a:lstStyle/>
          <a:p>
            <a:r>
              <a:rPr lang="en-US" sz="1000"/>
              <a:t>#FFFFFF</a:t>
            </a:r>
          </a:p>
        </p:txBody>
      </p:sp>
      <p:sp>
        <p:nvSpPr>
          <p:cNvPr id="48" name="Rectangle 47">
            <a:extLst>
              <a:ext uri="{FF2B5EF4-FFF2-40B4-BE49-F238E27FC236}">
                <a16:creationId xmlns:a16="http://schemas.microsoft.com/office/drawing/2014/main" id="{5C95BC02-9AB6-44DF-8245-7AB48D01CF8C}"/>
              </a:ext>
            </a:extLst>
          </p:cNvPr>
          <p:cNvSpPr/>
          <p:nvPr/>
        </p:nvSpPr>
        <p:spPr>
          <a:xfrm>
            <a:off x="2758365" y="3477162"/>
            <a:ext cx="275897" cy="245798"/>
          </a:xfrm>
          <a:prstGeom prst="rect">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Slide Number Placeholder 5">
            <a:extLst>
              <a:ext uri="{FF2B5EF4-FFF2-40B4-BE49-F238E27FC236}">
                <a16:creationId xmlns:a16="http://schemas.microsoft.com/office/drawing/2014/main" id="{5A10E9C0-414C-469A-A1E2-90DFE2AD980E}"/>
              </a:ext>
            </a:extLst>
          </p:cNvPr>
          <p:cNvSpPr>
            <a:spLocks noGrp="1"/>
          </p:cNvSpPr>
          <p:nvPr>
            <p:ph type="sldNum" sz="quarter" idx="4"/>
          </p:nvPr>
        </p:nvSpPr>
        <p:spPr>
          <a:xfrm>
            <a:off x="10978642"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49" name="Rectangle 48">
            <a:extLst>
              <a:ext uri="{FF2B5EF4-FFF2-40B4-BE49-F238E27FC236}">
                <a16:creationId xmlns:a16="http://schemas.microsoft.com/office/drawing/2014/main" id="{7CDC734D-0D60-429D-BDED-3AD6919E90C7}"/>
              </a:ext>
            </a:extLst>
          </p:cNvPr>
          <p:cNvSpPr/>
          <p:nvPr/>
        </p:nvSpPr>
        <p:spPr>
          <a:xfrm>
            <a:off x="1632566" y="3477162"/>
            <a:ext cx="275897" cy="245798"/>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0C53F1E-63C3-4BBF-89C2-F1D67A78A60B}"/>
              </a:ext>
            </a:extLst>
          </p:cNvPr>
          <p:cNvSpPr txBox="1"/>
          <p:nvPr/>
        </p:nvSpPr>
        <p:spPr>
          <a:xfrm>
            <a:off x="1397324" y="3737840"/>
            <a:ext cx="785292" cy="246221"/>
          </a:xfrm>
          <a:prstGeom prst="rect">
            <a:avLst/>
          </a:prstGeom>
          <a:noFill/>
        </p:spPr>
        <p:txBody>
          <a:bodyPr wrap="square" rtlCol="0">
            <a:spAutoFit/>
          </a:bodyPr>
          <a:lstStyle/>
          <a:p>
            <a:r>
              <a:rPr lang="en-US" sz="1000"/>
              <a:t>#F7931D</a:t>
            </a:r>
          </a:p>
        </p:txBody>
      </p:sp>
      <p:sp>
        <p:nvSpPr>
          <p:cNvPr id="47" name="Rectangle 46">
            <a:extLst>
              <a:ext uri="{FF2B5EF4-FFF2-40B4-BE49-F238E27FC236}">
                <a16:creationId xmlns:a16="http://schemas.microsoft.com/office/drawing/2014/main" id="{A3912802-3A86-4C4B-A914-2B5AF541B713}"/>
              </a:ext>
            </a:extLst>
          </p:cNvPr>
          <p:cNvSpPr/>
          <p:nvPr userDrawn="1"/>
        </p:nvSpPr>
        <p:spPr>
          <a:xfrm>
            <a:off x="3176" y="1123503"/>
            <a:ext cx="12188824" cy="1569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Object 50" hidden="1">
            <a:extLst>
              <a:ext uri="{FF2B5EF4-FFF2-40B4-BE49-F238E27FC236}">
                <a16:creationId xmlns:a16="http://schemas.microsoft.com/office/drawing/2014/main" id="{665DC9C1-D0FC-456D-8A5D-A30F35F50D9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51" name="Object 50" hidden="1">
                        <a:extLst>
                          <a:ext uri="{FF2B5EF4-FFF2-40B4-BE49-F238E27FC236}">
                            <a16:creationId xmlns:a16="http://schemas.microsoft.com/office/drawing/2014/main" id="{665DC9C1-D0FC-456D-8A5D-A30F35F50D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2" name="Straight Connector 51">
            <a:extLst>
              <a:ext uri="{FF2B5EF4-FFF2-40B4-BE49-F238E27FC236}">
                <a16:creationId xmlns:a16="http://schemas.microsoft.com/office/drawing/2014/main" id="{5AA4728D-FA2E-4545-8902-C1D4634640DA}"/>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C3B7898A-E4C2-4111-83CE-374D7686E159}"/>
              </a:ext>
            </a:extLst>
          </p:cNvPr>
          <p:cNvSpPr/>
          <p:nvPr userDrawn="1"/>
        </p:nvSpPr>
        <p:spPr>
          <a:xfrm>
            <a:off x="9192818" y="2882263"/>
            <a:ext cx="2908985" cy="32799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BBCAEFA1-6D6C-47D2-8EF7-D24FD885FE84}"/>
              </a:ext>
            </a:extLst>
          </p:cNvPr>
          <p:cNvSpPr/>
          <p:nvPr userDrawn="1"/>
        </p:nvSpPr>
        <p:spPr>
          <a:xfrm>
            <a:off x="442239" y="4930440"/>
            <a:ext cx="211493" cy="222956"/>
          </a:xfrm>
          <a:prstGeom prst="rect">
            <a:avLst/>
          </a:prstGeom>
          <a:solidFill>
            <a:srgbClr val="A222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99119BF8-6687-45F5-A491-67F058AB70D9}"/>
              </a:ext>
            </a:extLst>
          </p:cNvPr>
          <p:cNvSpPr/>
          <p:nvPr userDrawn="1"/>
        </p:nvSpPr>
        <p:spPr>
          <a:xfrm>
            <a:off x="1126333" y="4938844"/>
            <a:ext cx="211493" cy="222956"/>
          </a:xfrm>
          <a:prstGeom prst="rect">
            <a:avLst/>
          </a:prstGeom>
          <a:solidFill>
            <a:srgbClr val="00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04D8225F-D0C7-452E-AE02-DFDE2C1C6922}"/>
              </a:ext>
            </a:extLst>
          </p:cNvPr>
          <p:cNvSpPr/>
          <p:nvPr userDrawn="1"/>
        </p:nvSpPr>
        <p:spPr>
          <a:xfrm>
            <a:off x="1858441" y="4951440"/>
            <a:ext cx="211493" cy="222956"/>
          </a:xfrm>
          <a:prstGeom prst="rect">
            <a:avLst/>
          </a:prstGeom>
          <a:solidFill>
            <a:srgbClr val="750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6DEB53E-6956-49F0-B332-50596F158BD2}"/>
              </a:ext>
            </a:extLst>
          </p:cNvPr>
          <p:cNvSpPr txBox="1"/>
          <p:nvPr userDrawn="1"/>
        </p:nvSpPr>
        <p:spPr>
          <a:xfrm>
            <a:off x="352740" y="4602400"/>
            <a:ext cx="3132533"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Additional color selection</a:t>
            </a:r>
          </a:p>
        </p:txBody>
      </p:sp>
      <p:sp>
        <p:nvSpPr>
          <p:cNvPr id="58" name="Rectangle 57">
            <a:extLst>
              <a:ext uri="{FF2B5EF4-FFF2-40B4-BE49-F238E27FC236}">
                <a16:creationId xmlns:a16="http://schemas.microsoft.com/office/drawing/2014/main" id="{347D0E16-04EC-4659-A553-510AF19E08AF}"/>
              </a:ext>
            </a:extLst>
          </p:cNvPr>
          <p:cNvSpPr/>
          <p:nvPr userDrawn="1"/>
        </p:nvSpPr>
        <p:spPr>
          <a:xfrm>
            <a:off x="1492387" y="4951440"/>
            <a:ext cx="211493" cy="222956"/>
          </a:xfrm>
          <a:prstGeom prst="rect">
            <a:avLst/>
          </a:prstGeom>
          <a:solidFill>
            <a:srgbClr val="00A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0AC6CCCE-4836-42BB-B172-6DD11BB57EB4}"/>
              </a:ext>
            </a:extLst>
          </p:cNvPr>
          <p:cNvSpPr/>
          <p:nvPr userDrawn="1"/>
        </p:nvSpPr>
        <p:spPr>
          <a:xfrm>
            <a:off x="760279" y="4930440"/>
            <a:ext cx="211493" cy="222956"/>
          </a:xfrm>
          <a:prstGeom prst="rect">
            <a:avLst/>
          </a:prstGeom>
          <a:solidFill>
            <a:srgbClr val="FF4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02A05A73-D888-4084-A1B3-6961DE04F634}"/>
              </a:ext>
            </a:extLst>
          </p:cNvPr>
          <p:cNvSpPr/>
          <p:nvPr userDrawn="1"/>
        </p:nvSpPr>
        <p:spPr>
          <a:xfrm>
            <a:off x="2185799" y="4951440"/>
            <a:ext cx="211493" cy="222956"/>
          </a:xfrm>
          <a:prstGeom prst="rect">
            <a:avLst/>
          </a:prstGeom>
          <a:solidFill>
            <a:srgbClr val="00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8215F4E5-0C78-4CF9-A197-C573863F1DC5}"/>
              </a:ext>
            </a:extLst>
          </p:cNvPr>
          <p:cNvSpPr txBox="1"/>
          <p:nvPr userDrawn="1"/>
        </p:nvSpPr>
        <p:spPr>
          <a:xfrm>
            <a:off x="6549001" y="1321775"/>
            <a:ext cx="4843104" cy="1200329"/>
          </a:xfrm>
          <a:prstGeom prst="rect">
            <a:avLst/>
          </a:prstGeom>
          <a:noFill/>
        </p:spPr>
        <p:txBody>
          <a:bodyPr wrap="square" rtlCol="0">
            <a:spAutoFit/>
          </a:bodyPr>
          <a:lstStyle/>
          <a:p>
            <a:pPr marL="342900" indent="-342900">
              <a:buFont typeface="+mj-lt"/>
              <a:buAutoNum type="arabicPeriod"/>
            </a:pPr>
            <a:r>
              <a:rPr lang="en-US" b="1" u="sng">
                <a:latin typeface="Arial" panose="020B0604020202020204" pitchFamily="34" charset="0"/>
                <a:cs typeface="Arial" panose="020B0604020202020204" pitchFamily="34" charset="0"/>
              </a:rPr>
              <a:t>2022 Electrifying the Future </a:t>
            </a:r>
            <a:r>
              <a:rPr lang="en-US">
                <a:latin typeface="Arial" panose="020B0604020202020204" pitchFamily="34" charset="0"/>
                <a:cs typeface="Arial" panose="020B0604020202020204" pitchFamily="34" charset="0"/>
              </a:rPr>
              <a:t>color theme</a:t>
            </a:r>
          </a:p>
          <a:p>
            <a:pPr marL="342900" indent="-342900">
              <a:buFont typeface="+mj-lt"/>
              <a:buAutoNum type="arabicPeriod"/>
            </a:pPr>
            <a:r>
              <a:rPr lang="en-US">
                <a:latin typeface="Arial" panose="020B0604020202020204" pitchFamily="34" charset="0"/>
                <a:cs typeface="Arial" panose="020B0604020202020204" pitchFamily="34" charset="0"/>
              </a:rPr>
              <a:t>Select View/Slide Master</a:t>
            </a:r>
          </a:p>
          <a:p>
            <a:pPr marL="342900" indent="-342900">
              <a:buFont typeface="+mj-lt"/>
              <a:buAutoNum type="arabicPeriod"/>
            </a:pPr>
            <a:r>
              <a:rPr lang="en-US">
                <a:latin typeface="Arial" panose="020B0604020202020204" pitchFamily="34" charset="0"/>
                <a:cs typeface="Arial" panose="020B0604020202020204" pitchFamily="34" charset="0"/>
              </a:rPr>
              <a:t>Select Theme Colors</a:t>
            </a:r>
          </a:p>
          <a:p>
            <a:pPr marL="342900" indent="-342900">
              <a:buFont typeface="+mj-lt"/>
              <a:buAutoNum type="arabicPeriod"/>
            </a:pPr>
            <a:r>
              <a:rPr lang="en-US">
                <a:latin typeface="Arial" panose="020B0604020202020204" pitchFamily="34" charset="0"/>
                <a:cs typeface="Arial" panose="020B0604020202020204" pitchFamily="34" charset="0"/>
              </a:rPr>
              <a:t>Under </a:t>
            </a:r>
            <a:r>
              <a:rPr lang="en-US" u="sng">
                <a:latin typeface="Arial" panose="020B0604020202020204" pitchFamily="34" charset="0"/>
                <a:cs typeface="Arial" panose="020B0604020202020204" pitchFamily="34" charset="0"/>
              </a:rPr>
              <a:t>Custom</a:t>
            </a:r>
            <a:r>
              <a:rPr lang="en-US">
                <a:latin typeface="Arial" panose="020B0604020202020204" pitchFamily="34" charset="0"/>
                <a:cs typeface="Arial" panose="020B0604020202020204" pitchFamily="34" charset="0"/>
              </a:rPr>
              <a:t> select 2022 theme</a:t>
            </a:r>
          </a:p>
        </p:txBody>
      </p:sp>
      <p:sp>
        <p:nvSpPr>
          <p:cNvPr id="62" name="TextBox 61">
            <a:extLst>
              <a:ext uri="{FF2B5EF4-FFF2-40B4-BE49-F238E27FC236}">
                <a16:creationId xmlns:a16="http://schemas.microsoft.com/office/drawing/2014/main" id="{3FB4878B-2AB0-456E-861A-5BFB9859A5F4}"/>
              </a:ext>
            </a:extLst>
          </p:cNvPr>
          <p:cNvSpPr txBox="1"/>
          <p:nvPr userDrawn="1"/>
        </p:nvSpPr>
        <p:spPr>
          <a:xfrm>
            <a:off x="437220" y="2913247"/>
            <a:ext cx="2267559"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Main color selection</a:t>
            </a:r>
          </a:p>
        </p:txBody>
      </p:sp>
      <p:sp>
        <p:nvSpPr>
          <p:cNvPr id="63" name="TextBox 62">
            <a:extLst>
              <a:ext uri="{FF2B5EF4-FFF2-40B4-BE49-F238E27FC236}">
                <a16:creationId xmlns:a16="http://schemas.microsoft.com/office/drawing/2014/main" id="{0C6689BC-FBAB-401E-AFA1-1F2883496CEC}"/>
              </a:ext>
            </a:extLst>
          </p:cNvPr>
          <p:cNvSpPr txBox="1"/>
          <p:nvPr userDrawn="1"/>
        </p:nvSpPr>
        <p:spPr>
          <a:xfrm>
            <a:off x="4261665" y="2764922"/>
            <a:ext cx="1234146" cy="461665"/>
          </a:xfrm>
          <a:prstGeom prst="rect">
            <a:avLst/>
          </a:prstGeom>
          <a:noFill/>
        </p:spPr>
        <p:txBody>
          <a:bodyPr wrap="square" rtlCol="0">
            <a:spAutoFit/>
          </a:bodyPr>
          <a:lstStyle/>
          <a:p>
            <a:r>
              <a:rPr lang="en-US" sz="1200" b="1" i="1">
                <a:solidFill>
                  <a:schemeClr val="tx1"/>
                </a:solidFill>
                <a:latin typeface="Arial" panose="020B0604020202020204" pitchFamily="34" charset="0"/>
                <a:cs typeface="Arial" panose="020B0604020202020204" pitchFamily="34" charset="0"/>
              </a:rPr>
              <a:t>White for dark background</a:t>
            </a:r>
            <a:endParaRPr lang="en-US" sz="1200" b="1" i="1">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459CC2DA-A075-49DD-AD20-F108A7C5D7BD}"/>
              </a:ext>
            </a:extLst>
          </p:cNvPr>
          <p:cNvSpPr/>
          <p:nvPr userDrawn="1"/>
        </p:nvSpPr>
        <p:spPr>
          <a:xfrm>
            <a:off x="453397" y="3380644"/>
            <a:ext cx="275897" cy="245798"/>
          </a:xfrm>
          <a:prstGeom prst="rect">
            <a:avLst/>
          </a:prstGeom>
          <a:solidFill>
            <a:srgbClr val="C14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DDF89E9E-66CA-48E0-BC6E-BE58386A87C2}"/>
              </a:ext>
            </a:extLst>
          </p:cNvPr>
          <p:cNvSpPr/>
          <p:nvPr userDrawn="1"/>
        </p:nvSpPr>
        <p:spPr>
          <a:xfrm>
            <a:off x="1130340" y="3380644"/>
            <a:ext cx="275897" cy="245798"/>
          </a:xfrm>
          <a:prstGeom prst="rect">
            <a:avLst/>
          </a:prstGeom>
          <a:solidFill>
            <a:srgbClr val="FF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7CE162C7-4015-43B9-9AF7-63EFA480FF26}"/>
              </a:ext>
            </a:extLst>
          </p:cNvPr>
          <p:cNvSpPr/>
          <p:nvPr userDrawn="1"/>
        </p:nvSpPr>
        <p:spPr>
          <a:xfrm>
            <a:off x="1739189" y="3380644"/>
            <a:ext cx="275897" cy="245798"/>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4B04F1F0-8453-4310-8CB2-34537DCCE974}"/>
              </a:ext>
            </a:extLst>
          </p:cNvPr>
          <p:cNvSpPr/>
          <p:nvPr userDrawn="1"/>
        </p:nvSpPr>
        <p:spPr>
          <a:xfrm>
            <a:off x="2367497" y="3380644"/>
            <a:ext cx="275897" cy="245798"/>
          </a:xfrm>
          <a:prstGeom prst="rect">
            <a:avLst/>
          </a:prstGeom>
          <a:solidFill>
            <a:srgbClr val="F8C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BF8A5C5B-312D-400B-9F3F-1E27EBBDD1BA}"/>
              </a:ext>
            </a:extLst>
          </p:cNvPr>
          <p:cNvSpPr/>
          <p:nvPr userDrawn="1"/>
        </p:nvSpPr>
        <p:spPr>
          <a:xfrm>
            <a:off x="3005530" y="3380644"/>
            <a:ext cx="275897" cy="245798"/>
          </a:xfrm>
          <a:prstGeom prst="rect">
            <a:avLst/>
          </a:prstGeom>
          <a:solidFill>
            <a:srgbClr val="4C7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B6B5C0F5-B5B8-4F4C-B6DD-3BD0C0FE53C7}"/>
              </a:ext>
            </a:extLst>
          </p:cNvPr>
          <p:cNvSpPr/>
          <p:nvPr userDrawn="1"/>
        </p:nvSpPr>
        <p:spPr>
          <a:xfrm>
            <a:off x="5343656" y="3380644"/>
            <a:ext cx="275897" cy="24579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FA32697F-F081-458F-96CA-B5B276D2082D}"/>
              </a:ext>
            </a:extLst>
          </p:cNvPr>
          <p:cNvSpPr/>
          <p:nvPr userDrawn="1"/>
        </p:nvSpPr>
        <p:spPr>
          <a:xfrm>
            <a:off x="3572360" y="3380644"/>
            <a:ext cx="275897" cy="245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BD88ED08-C8BB-4728-BC81-49597D890D28}"/>
              </a:ext>
            </a:extLst>
          </p:cNvPr>
          <p:cNvSpPr/>
          <p:nvPr userDrawn="1"/>
        </p:nvSpPr>
        <p:spPr>
          <a:xfrm>
            <a:off x="4754259" y="3380644"/>
            <a:ext cx="275897" cy="245798"/>
          </a:xfrm>
          <a:prstGeom prst="rect">
            <a:avLst/>
          </a:prstGeom>
          <a:solidFill>
            <a:srgbClr val="447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72" name="Chart 71">
            <a:extLst>
              <a:ext uri="{FF2B5EF4-FFF2-40B4-BE49-F238E27FC236}">
                <a16:creationId xmlns:a16="http://schemas.microsoft.com/office/drawing/2014/main" id="{FF0834BB-CD58-4598-989D-7047529A6377}"/>
              </a:ext>
            </a:extLst>
          </p:cNvPr>
          <p:cNvGraphicFramePr/>
          <p:nvPr userDrawn="1"/>
        </p:nvGraphicFramePr>
        <p:xfrm>
          <a:off x="6549001" y="3044858"/>
          <a:ext cx="5231928" cy="3487952"/>
        </p:xfrm>
        <a:graphic>
          <a:graphicData uri="http://schemas.openxmlformats.org/drawingml/2006/chart">
            <c:chart xmlns:c="http://schemas.openxmlformats.org/drawingml/2006/chart" xmlns:r="http://schemas.openxmlformats.org/officeDocument/2006/relationships" r:id="rId9"/>
          </a:graphicData>
        </a:graphic>
      </p:graphicFrame>
      <p:sp>
        <p:nvSpPr>
          <p:cNvPr id="73" name="Rectangle 72">
            <a:extLst>
              <a:ext uri="{FF2B5EF4-FFF2-40B4-BE49-F238E27FC236}">
                <a16:creationId xmlns:a16="http://schemas.microsoft.com/office/drawing/2014/main" id="{A3A065D8-52A1-4D9F-B89D-8DEF8CF78E43}"/>
              </a:ext>
            </a:extLst>
          </p:cNvPr>
          <p:cNvSpPr/>
          <p:nvPr userDrawn="1"/>
        </p:nvSpPr>
        <p:spPr>
          <a:xfrm>
            <a:off x="4199014" y="3380644"/>
            <a:ext cx="275897" cy="245798"/>
          </a:xfrm>
          <a:prstGeom prst="rect">
            <a:avLst/>
          </a:prstGeom>
          <a:solidFill>
            <a:srgbClr val="8F1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74" name="Chart 73">
            <a:extLst>
              <a:ext uri="{FF2B5EF4-FFF2-40B4-BE49-F238E27FC236}">
                <a16:creationId xmlns:a16="http://schemas.microsoft.com/office/drawing/2014/main" id="{97FCDE9E-3D43-4183-991C-F3720B331D60}"/>
              </a:ext>
            </a:extLst>
          </p:cNvPr>
          <p:cNvGraphicFramePr/>
          <p:nvPr userDrawn="1"/>
        </p:nvGraphicFramePr>
        <p:xfrm>
          <a:off x="3196699" y="4566594"/>
          <a:ext cx="3553778" cy="2128811"/>
        </p:xfrm>
        <a:graphic>
          <a:graphicData uri="http://schemas.openxmlformats.org/drawingml/2006/chart">
            <c:chart xmlns:c="http://schemas.openxmlformats.org/drawingml/2006/chart" xmlns:r="http://schemas.openxmlformats.org/officeDocument/2006/relationships" r:id="rId10"/>
          </a:graphicData>
        </a:graphic>
      </p:graphicFrame>
      <p:sp>
        <p:nvSpPr>
          <p:cNvPr id="75" name="TextBox 74">
            <a:extLst>
              <a:ext uri="{FF2B5EF4-FFF2-40B4-BE49-F238E27FC236}">
                <a16:creationId xmlns:a16="http://schemas.microsoft.com/office/drawing/2014/main" id="{D93D4CD3-EBB2-4BF5-82F3-95E3E07B0C30}"/>
              </a:ext>
            </a:extLst>
          </p:cNvPr>
          <p:cNvSpPr txBox="1"/>
          <p:nvPr userDrawn="1"/>
        </p:nvSpPr>
        <p:spPr>
          <a:xfrm>
            <a:off x="244394" y="3737840"/>
            <a:ext cx="785292" cy="246221"/>
          </a:xfrm>
          <a:prstGeom prst="rect">
            <a:avLst/>
          </a:prstGeom>
          <a:noFill/>
        </p:spPr>
        <p:txBody>
          <a:bodyPr wrap="square" rtlCol="0">
            <a:spAutoFit/>
          </a:bodyPr>
          <a:lstStyle/>
          <a:p>
            <a:r>
              <a:rPr lang="en-US" sz="1000"/>
              <a:t>#C14628</a:t>
            </a:r>
          </a:p>
        </p:txBody>
      </p:sp>
      <p:sp>
        <p:nvSpPr>
          <p:cNvPr id="76" name="TextBox 75">
            <a:extLst>
              <a:ext uri="{FF2B5EF4-FFF2-40B4-BE49-F238E27FC236}">
                <a16:creationId xmlns:a16="http://schemas.microsoft.com/office/drawing/2014/main" id="{27A13C88-66B9-409C-AE43-B18FB956EC52}"/>
              </a:ext>
            </a:extLst>
          </p:cNvPr>
          <p:cNvSpPr txBox="1"/>
          <p:nvPr userDrawn="1"/>
        </p:nvSpPr>
        <p:spPr>
          <a:xfrm>
            <a:off x="895098" y="3735616"/>
            <a:ext cx="785292" cy="246221"/>
          </a:xfrm>
          <a:prstGeom prst="rect">
            <a:avLst/>
          </a:prstGeom>
          <a:noFill/>
        </p:spPr>
        <p:txBody>
          <a:bodyPr wrap="square" rtlCol="0">
            <a:spAutoFit/>
          </a:bodyPr>
          <a:lstStyle/>
          <a:p>
            <a:r>
              <a:rPr lang="en-US" sz="1000"/>
              <a:t>#FF671C</a:t>
            </a:r>
          </a:p>
        </p:txBody>
      </p:sp>
      <p:sp>
        <p:nvSpPr>
          <p:cNvPr id="77" name="TextBox 76">
            <a:extLst>
              <a:ext uri="{FF2B5EF4-FFF2-40B4-BE49-F238E27FC236}">
                <a16:creationId xmlns:a16="http://schemas.microsoft.com/office/drawing/2014/main" id="{CCDF03C3-D6B6-4AED-8764-1E67EA5E68E8}"/>
              </a:ext>
            </a:extLst>
          </p:cNvPr>
          <p:cNvSpPr txBox="1"/>
          <p:nvPr userDrawn="1"/>
        </p:nvSpPr>
        <p:spPr>
          <a:xfrm>
            <a:off x="1444416" y="3724553"/>
            <a:ext cx="785292" cy="246221"/>
          </a:xfrm>
          <a:prstGeom prst="rect">
            <a:avLst/>
          </a:prstGeom>
          <a:noFill/>
        </p:spPr>
        <p:txBody>
          <a:bodyPr wrap="square" rtlCol="0">
            <a:spAutoFit/>
          </a:bodyPr>
          <a:lstStyle/>
          <a:p>
            <a:r>
              <a:rPr lang="en-US" sz="1000"/>
              <a:t>#F8991C</a:t>
            </a:r>
          </a:p>
        </p:txBody>
      </p:sp>
      <p:sp>
        <p:nvSpPr>
          <p:cNvPr id="78" name="TextBox 77">
            <a:extLst>
              <a:ext uri="{FF2B5EF4-FFF2-40B4-BE49-F238E27FC236}">
                <a16:creationId xmlns:a16="http://schemas.microsoft.com/office/drawing/2014/main" id="{E409E0E7-4798-4CCA-B7E7-C371E6C18F6C}"/>
              </a:ext>
            </a:extLst>
          </p:cNvPr>
          <p:cNvSpPr txBox="1"/>
          <p:nvPr userDrawn="1"/>
        </p:nvSpPr>
        <p:spPr>
          <a:xfrm>
            <a:off x="2095120" y="3722329"/>
            <a:ext cx="748559" cy="246221"/>
          </a:xfrm>
          <a:prstGeom prst="rect">
            <a:avLst/>
          </a:prstGeom>
          <a:noFill/>
        </p:spPr>
        <p:txBody>
          <a:bodyPr wrap="square" rtlCol="0">
            <a:spAutoFit/>
          </a:bodyPr>
          <a:lstStyle/>
          <a:p>
            <a:r>
              <a:rPr lang="en-US" sz="1000"/>
              <a:t>#F8CF91</a:t>
            </a:r>
          </a:p>
        </p:txBody>
      </p:sp>
      <p:sp>
        <p:nvSpPr>
          <p:cNvPr id="79" name="TextBox 78">
            <a:extLst>
              <a:ext uri="{FF2B5EF4-FFF2-40B4-BE49-F238E27FC236}">
                <a16:creationId xmlns:a16="http://schemas.microsoft.com/office/drawing/2014/main" id="{FA656B4A-25EF-4497-AEF8-5146508970A9}"/>
              </a:ext>
            </a:extLst>
          </p:cNvPr>
          <p:cNvSpPr txBox="1"/>
          <p:nvPr userDrawn="1"/>
        </p:nvSpPr>
        <p:spPr>
          <a:xfrm>
            <a:off x="2685927" y="3724445"/>
            <a:ext cx="785292" cy="246221"/>
          </a:xfrm>
          <a:prstGeom prst="rect">
            <a:avLst/>
          </a:prstGeom>
          <a:noFill/>
        </p:spPr>
        <p:txBody>
          <a:bodyPr wrap="square" rtlCol="0">
            <a:spAutoFit/>
          </a:bodyPr>
          <a:lstStyle/>
          <a:p>
            <a:r>
              <a:rPr lang="en-US" sz="1000"/>
              <a:t>#4C7093</a:t>
            </a:r>
          </a:p>
        </p:txBody>
      </p:sp>
      <p:sp>
        <p:nvSpPr>
          <p:cNvPr id="80" name="TextBox 79">
            <a:extLst>
              <a:ext uri="{FF2B5EF4-FFF2-40B4-BE49-F238E27FC236}">
                <a16:creationId xmlns:a16="http://schemas.microsoft.com/office/drawing/2014/main" id="{1C6D38CA-9272-437E-888B-4CCF36CED220}"/>
              </a:ext>
            </a:extLst>
          </p:cNvPr>
          <p:cNvSpPr txBox="1"/>
          <p:nvPr userDrawn="1"/>
        </p:nvSpPr>
        <p:spPr>
          <a:xfrm>
            <a:off x="3336631" y="3722221"/>
            <a:ext cx="785292" cy="246221"/>
          </a:xfrm>
          <a:prstGeom prst="rect">
            <a:avLst/>
          </a:prstGeom>
          <a:noFill/>
        </p:spPr>
        <p:txBody>
          <a:bodyPr wrap="square" rtlCol="0">
            <a:spAutoFit/>
          </a:bodyPr>
          <a:lstStyle/>
          <a:p>
            <a:r>
              <a:rPr lang="en-US" sz="1000"/>
              <a:t>#000000</a:t>
            </a:r>
          </a:p>
        </p:txBody>
      </p:sp>
      <p:sp>
        <p:nvSpPr>
          <p:cNvPr id="81" name="TextBox 80">
            <a:extLst>
              <a:ext uri="{FF2B5EF4-FFF2-40B4-BE49-F238E27FC236}">
                <a16:creationId xmlns:a16="http://schemas.microsoft.com/office/drawing/2014/main" id="{EB0159A2-3F53-493B-85D6-64875B383D02}"/>
              </a:ext>
            </a:extLst>
          </p:cNvPr>
          <p:cNvSpPr txBox="1"/>
          <p:nvPr userDrawn="1"/>
        </p:nvSpPr>
        <p:spPr>
          <a:xfrm>
            <a:off x="3944317" y="3711158"/>
            <a:ext cx="785292" cy="246221"/>
          </a:xfrm>
          <a:prstGeom prst="rect">
            <a:avLst/>
          </a:prstGeom>
          <a:noFill/>
        </p:spPr>
        <p:txBody>
          <a:bodyPr wrap="square" rtlCol="0">
            <a:spAutoFit/>
          </a:bodyPr>
          <a:lstStyle/>
          <a:p>
            <a:r>
              <a:rPr lang="en-US" sz="1000"/>
              <a:t>#8F133C</a:t>
            </a:r>
          </a:p>
        </p:txBody>
      </p:sp>
      <p:sp>
        <p:nvSpPr>
          <p:cNvPr id="82" name="TextBox 81">
            <a:extLst>
              <a:ext uri="{FF2B5EF4-FFF2-40B4-BE49-F238E27FC236}">
                <a16:creationId xmlns:a16="http://schemas.microsoft.com/office/drawing/2014/main" id="{CDDD67C3-3A18-46AC-AB7F-B27B451426AE}"/>
              </a:ext>
            </a:extLst>
          </p:cNvPr>
          <p:cNvSpPr txBox="1"/>
          <p:nvPr userDrawn="1"/>
        </p:nvSpPr>
        <p:spPr>
          <a:xfrm>
            <a:off x="4536653" y="3708934"/>
            <a:ext cx="748559" cy="246221"/>
          </a:xfrm>
          <a:prstGeom prst="rect">
            <a:avLst/>
          </a:prstGeom>
          <a:noFill/>
        </p:spPr>
        <p:txBody>
          <a:bodyPr wrap="square" rtlCol="0">
            <a:spAutoFit/>
          </a:bodyPr>
          <a:lstStyle/>
          <a:p>
            <a:r>
              <a:rPr lang="en-US" sz="1000"/>
              <a:t>#447C55</a:t>
            </a:r>
          </a:p>
        </p:txBody>
      </p:sp>
      <p:sp>
        <p:nvSpPr>
          <p:cNvPr id="83" name="TextBox 82">
            <a:extLst>
              <a:ext uri="{FF2B5EF4-FFF2-40B4-BE49-F238E27FC236}">
                <a16:creationId xmlns:a16="http://schemas.microsoft.com/office/drawing/2014/main" id="{DA457BDE-36E1-48FA-BF99-B311D2309A94}"/>
              </a:ext>
            </a:extLst>
          </p:cNvPr>
          <p:cNvSpPr txBox="1"/>
          <p:nvPr userDrawn="1"/>
        </p:nvSpPr>
        <p:spPr>
          <a:xfrm>
            <a:off x="5226923" y="3692901"/>
            <a:ext cx="1001204" cy="246221"/>
          </a:xfrm>
          <a:prstGeom prst="rect">
            <a:avLst/>
          </a:prstGeom>
          <a:noFill/>
        </p:spPr>
        <p:txBody>
          <a:bodyPr wrap="square" rtlCol="0">
            <a:spAutoFit/>
          </a:bodyPr>
          <a:lstStyle/>
          <a:p>
            <a:r>
              <a:rPr lang="en-US" sz="1000"/>
              <a:t>#FFFFFF</a:t>
            </a:r>
          </a:p>
        </p:txBody>
      </p:sp>
      <p:sp>
        <p:nvSpPr>
          <p:cNvPr id="84" name="Content Placeholder 2">
            <a:extLst>
              <a:ext uri="{FF2B5EF4-FFF2-40B4-BE49-F238E27FC236}">
                <a16:creationId xmlns:a16="http://schemas.microsoft.com/office/drawing/2014/main" id="{D39ABC91-FC13-4DAD-BCCA-1BEBFB7C59A1}"/>
              </a:ext>
            </a:extLst>
          </p:cNvPr>
          <p:cNvSpPr txBox="1">
            <a:spLocks/>
          </p:cNvSpPr>
          <p:nvPr userDrawn="1"/>
        </p:nvSpPr>
        <p:spPr>
          <a:xfrm>
            <a:off x="41572" y="1333058"/>
            <a:ext cx="7029077" cy="1200321"/>
          </a:xfrm>
          <a:prstGeom prst="rect">
            <a:avLst/>
          </a:prstGeom>
        </p:spPr>
        <p:txBody>
          <a:bodyPr/>
          <a:lstStyle>
            <a:lvl1pPr marL="231775" indent="-231775" algn="l" defTabSz="914400" rtl="0" eaLnBrk="1" latinLnBrk="0" hangingPunct="1">
              <a:lnSpc>
                <a:spcPct val="90000"/>
              </a:lnSpc>
              <a:spcBef>
                <a:spcPts val="1000"/>
              </a:spcBef>
              <a:buClr>
                <a:srgbClr val="DF572A"/>
              </a:buClr>
              <a:buSzPct val="105000"/>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85750" algn="l" defTabSz="914400" rtl="0" eaLnBrk="1" latinLnBrk="0" hangingPunct="1">
              <a:lnSpc>
                <a:spcPct val="90000"/>
              </a:lnSpc>
              <a:spcBef>
                <a:spcPts val="500"/>
              </a:spcBef>
              <a:buClr>
                <a:srgbClr val="DF572A"/>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F572A"/>
              </a:buClr>
              <a:buFont typeface="Courier New" panose="02070309020205020404" pitchFamily="49" charset="0"/>
              <a:buChar char="o"/>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F572A"/>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F572A"/>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1"/>
              <a:t>For additional slide layouts see ribbon:</a:t>
            </a:r>
            <a:br>
              <a:rPr lang="en-US" sz="1800" i="1"/>
            </a:br>
            <a:r>
              <a:rPr lang="en-US" sz="1800" i="1" u="sng">
                <a:solidFill>
                  <a:srgbClr val="C14628"/>
                </a:solidFill>
              </a:rPr>
              <a:t>Inser</a:t>
            </a:r>
            <a:r>
              <a:rPr lang="en-US" sz="1800" i="1">
                <a:solidFill>
                  <a:srgbClr val="C14628"/>
                </a:solidFill>
              </a:rPr>
              <a:t>t&gt; New Slide&gt; Select </a:t>
            </a:r>
            <a:r>
              <a:rPr lang="en-US" sz="1800" b="1" i="1">
                <a:solidFill>
                  <a:srgbClr val="C14628"/>
                </a:solidFill>
              </a:rPr>
              <a:t>Office Theme </a:t>
            </a:r>
            <a:r>
              <a:rPr lang="en-US" sz="1800" i="1">
                <a:solidFill>
                  <a:srgbClr val="C14628"/>
                </a:solidFill>
              </a:rPr>
              <a:t>formats.</a:t>
            </a:r>
            <a:br>
              <a:rPr lang="en-US" sz="1800" i="1">
                <a:solidFill>
                  <a:srgbClr val="C14628"/>
                </a:solidFill>
              </a:rPr>
            </a:br>
            <a:r>
              <a:rPr lang="en-US" sz="1800" i="0">
                <a:solidFill>
                  <a:schemeClr val="tx1"/>
                </a:solidFill>
              </a:rPr>
              <a:t>Over 20 slide options</a:t>
            </a:r>
          </a:p>
        </p:txBody>
      </p:sp>
    </p:spTree>
    <p:extLst>
      <p:ext uri="{BB962C8B-B14F-4D97-AF65-F5344CB8AC3E}">
        <p14:creationId xmlns:p14="http://schemas.microsoft.com/office/powerpoint/2010/main" val="338061558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4EB0B0-4B5A-4A01-B39D-054EF901C691}"/>
              </a:ext>
            </a:extLst>
          </p:cNvPr>
          <p:cNvGraphicFramePr>
            <a:graphicFrameLocks noChangeAspect="1"/>
          </p:cNvGraphicFramePr>
          <p:nvPr>
            <p:custDataLst>
              <p:tags r:id="rId1"/>
            </p:custDataLst>
            <p:extLst>
              <p:ext uri="{D42A27DB-BD31-4B8C-83A1-F6EECF244321}">
                <p14:modId xmlns:p14="http://schemas.microsoft.com/office/powerpoint/2010/main" val="3917556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BC4EB0B0-4B5A-4A01-B39D-054EF901C6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07559"/>
            <a:ext cx="9680953" cy="607555"/>
          </a:xfrm>
          <a:prstGeom prst="rect">
            <a:avLst/>
          </a:prstGeom>
        </p:spPr>
        <p:txBody>
          <a:bodyPr vert="horz">
            <a:noAutofit/>
          </a:bodyPr>
          <a:lstStyle>
            <a:lvl1pPr>
              <a:lnSpc>
                <a:spcPct val="85000"/>
              </a:lnSpc>
              <a:defRPr sz="3200">
                <a:solidFill>
                  <a:schemeClr val="tx1"/>
                </a:solidFill>
                <a:latin typeface="+mj-lt"/>
              </a:defRPr>
            </a:lvl1pPr>
          </a:lstStyle>
          <a:p>
            <a:r>
              <a:rPr lang="en-US"/>
              <a:t>Click to edit Master title style Arial Bold</a:t>
            </a:r>
          </a:p>
        </p:txBody>
      </p:sp>
      <p:sp>
        <p:nvSpPr>
          <p:cNvPr id="5" name="Slide Number Placeholder 5">
            <a:extLst>
              <a:ext uri="{FF2B5EF4-FFF2-40B4-BE49-F238E27FC236}">
                <a16:creationId xmlns:a16="http://schemas.microsoft.com/office/drawing/2014/main" id="{0DB130FC-0902-442F-B27E-E0E0C3A9D4E8}"/>
              </a:ext>
            </a:extLst>
          </p:cNvPr>
          <p:cNvSpPr>
            <a:spLocks noGrp="1"/>
          </p:cNvSpPr>
          <p:nvPr>
            <p:ph type="sldNum" sz="quarter" idx="4"/>
          </p:nvPr>
        </p:nvSpPr>
        <p:spPr>
          <a:xfrm>
            <a:off x="10978642"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graphicFrame>
        <p:nvGraphicFramePr>
          <p:cNvPr id="6" name="Object 5" hidden="1">
            <a:extLst>
              <a:ext uri="{FF2B5EF4-FFF2-40B4-BE49-F238E27FC236}">
                <a16:creationId xmlns:a16="http://schemas.microsoft.com/office/drawing/2014/main" id="{9C97A650-B905-4E3E-AFAB-660437CFE21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6" name="Object 5" hidden="1">
                        <a:extLst>
                          <a:ext uri="{FF2B5EF4-FFF2-40B4-BE49-F238E27FC236}">
                            <a16:creationId xmlns:a16="http://schemas.microsoft.com/office/drawing/2014/main" id="{9C97A650-B905-4E3E-AFAB-660437CFE2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5084524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32959"/>
            <a:ext cx="9680953" cy="607555"/>
          </a:xfrm>
          <a:prstGeom prst="rect">
            <a:avLst/>
          </a:prstGeom>
        </p:spPr>
        <p:txBody>
          <a:bodyPr vert="horz">
            <a:normAutofit/>
          </a:bodyPr>
          <a:lstStyle>
            <a:lvl1pPr>
              <a:lnSpc>
                <a:spcPct val="85000"/>
              </a:lnSpc>
              <a:defRPr sz="3200">
                <a:solidFill>
                  <a:schemeClr val="tx1"/>
                </a:solidFill>
              </a:defRPr>
            </a:lvl1pPr>
          </a:lstStyle>
          <a:p>
            <a:r>
              <a:rPr lang="en-US"/>
              <a:t>Click to edit Master title style Arial Bold</a:t>
            </a:r>
          </a:p>
        </p:txBody>
      </p:sp>
      <p:cxnSp>
        <p:nvCxnSpPr>
          <p:cNvPr id="17" name="Straight Connector 16">
            <a:extLst>
              <a:ext uri="{FF2B5EF4-FFF2-40B4-BE49-F238E27FC236}">
                <a16:creationId xmlns:a16="http://schemas.microsoft.com/office/drawing/2014/main" id="{C6FD113D-43B7-D641-8134-9CB104856625}"/>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6" name="Content Placeholder 2">
            <a:extLst>
              <a:ext uri="{FF2B5EF4-FFF2-40B4-BE49-F238E27FC236}">
                <a16:creationId xmlns:a16="http://schemas.microsoft.com/office/drawing/2014/main" id="{74BA8965-8D92-47B8-BE22-6129AE55D866}"/>
              </a:ext>
            </a:extLst>
          </p:cNvPr>
          <p:cNvSpPr>
            <a:spLocks noGrp="1"/>
          </p:cNvSpPr>
          <p:nvPr>
            <p:ph idx="1"/>
          </p:nvPr>
        </p:nvSpPr>
        <p:spPr>
          <a:xfrm>
            <a:off x="781484" y="1519518"/>
            <a:ext cx="10572316" cy="4464423"/>
          </a:xfrm>
          <a:prstGeom prst="rect">
            <a:avLst/>
          </a:prstGeom>
        </p:spPr>
        <p:txBody>
          <a:bodyPr>
            <a:normAutofit/>
          </a:bodyPr>
          <a:lstStyle>
            <a:lvl1pPr>
              <a:defRPr sz="2400">
                <a:latin typeface="Arial" panose="020B0604020202020204" pitchFamily="34" charset="0"/>
                <a:cs typeface="Arial" panose="020B0604020202020204" pitchFamily="34" charset="0"/>
              </a:defRPr>
            </a:lvl1pPr>
            <a:lvl2pPr marL="461963" indent="-236538">
              <a:buClr>
                <a:srgbClr val="DF572A"/>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688975" indent="-227013">
              <a:buClr>
                <a:srgbClr val="DF572A"/>
              </a:buClr>
              <a:defRPr sz="2400">
                <a:latin typeface="Arial" panose="020B0604020202020204" pitchFamily="34" charset="0"/>
                <a:cs typeface="Arial" panose="020B0604020202020204" pitchFamily="34" charset="0"/>
              </a:defRPr>
            </a:lvl3pPr>
            <a:lvl4pPr marL="914400" indent="-225425">
              <a:buClr>
                <a:srgbClr val="DF572A"/>
              </a:buClr>
              <a:defRPr sz="2400">
                <a:latin typeface="Arial" panose="020B0604020202020204" pitchFamily="34" charset="0"/>
                <a:cs typeface="Arial" panose="020B0604020202020204" pitchFamily="34" charset="0"/>
              </a:defRPr>
            </a:lvl4pPr>
            <a:lvl5pPr marL="1139825" indent="-225425">
              <a:buClr>
                <a:srgbClr val="DF572A"/>
              </a:buCl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8763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7380EFA-D767-4D4D-9B5D-AEA78FF9A5EA}"/>
              </a:ext>
            </a:extLst>
          </p:cNvPr>
          <p:cNvSpPr>
            <a:spLocks noGrp="1"/>
          </p:cNvSpPr>
          <p:nvPr>
            <p:ph type="sldNum" sz="quarter" idx="4"/>
          </p:nvPr>
        </p:nvSpPr>
        <p:spPr>
          <a:xfrm>
            <a:off x="10978642"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pic>
        <p:nvPicPr>
          <p:cNvPr id="4" name="Picture 3" descr="A collage of people&#10;&#10;Description automatically generated with medium confidence">
            <a:extLst>
              <a:ext uri="{FF2B5EF4-FFF2-40B4-BE49-F238E27FC236}">
                <a16:creationId xmlns:a16="http://schemas.microsoft.com/office/drawing/2014/main" id="{46287D3E-A12E-42EE-85CF-0ACDF02A2999}"/>
              </a:ext>
            </a:extLst>
          </p:cNvPr>
          <p:cNvPicPr>
            <a:picLocks noChangeAspect="1"/>
          </p:cNvPicPr>
          <p:nvPr userDrawn="1"/>
        </p:nvPicPr>
        <p:blipFill>
          <a:blip r:embed="rId2"/>
          <a:stretch>
            <a:fillRect/>
          </a:stretch>
        </p:blipFill>
        <p:spPr>
          <a:xfrm>
            <a:off x="0" y="-50551"/>
            <a:ext cx="12192000" cy="6908551"/>
          </a:xfrm>
          <a:prstGeom prst="rect">
            <a:avLst/>
          </a:prstGeom>
        </p:spPr>
      </p:pic>
    </p:spTree>
    <p:extLst>
      <p:ext uri="{BB962C8B-B14F-4D97-AF65-F5344CB8AC3E}">
        <p14:creationId xmlns:p14="http://schemas.microsoft.com/office/powerpoint/2010/main" val="4234793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2F7E14-F9CD-4D03-B41A-33F3FEAD42A4}"/>
              </a:ext>
            </a:extLst>
          </p:cNvPr>
          <p:cNvGraphicFramePr>
            <a:graphicFrameLocks noChangeAspect="1"/>
          </p:cNvGraphicFramePr>
          <p:nvPr>
            <p:custDataLst>
              <p:tags r:id="rId1"/>
            </p:custDataLst>
            <p:extLst>
              <p:ext uri="{D42A27DB-BD31-4B8C-83A1-F6EECF244321}">
                <p14:modId xmlns:p14="http://schemas.microsoft.com/office/powerpoint/2010/main" val="1302022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F02F7E14-F9CD-4D03-B41A-33F3FEAD42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9C491C27-2F53-EE42-B78B-37814FC58266}"/>
              </a:ext>
            </a:extLst>
          </p:cNvPr>
          <p:cNvSpPr>
            <a:spLocks noGrp="1"/>
          </p:cNvSpPr>
          <p:nvPr>
            <p:ph type="body" sz="quarter" idx="3"/>
          </p:nvPr>
        </p:nvSpPr>
        <p:spPr>
          <a:xfrm>
            <a:off x="6172200" y="1532051"/>
            <a:ext cx="5183188" cy="823912"/>
          </a:xfrm>
          <a:prstGeom prst="rect">
            <a:avLst/>
          </a:prstGeom>
        </p:spPr>
        <p:txBody>
          <a:bodyPr anchor="b">
            <a:noAutofit/>
          </a:bodyPr>
          <a:lstStyle>
            <a:lvl1pPr marL="0" indent="0">
              <a:buNone/>
              <a:defRPr sz="2400" b="1">
                <a:solidFill>
                  <a:srgbClr val="BB5D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D34AEA-C535-3C48-B0FB-9E5740413B71}"/>
              </a:ext>
            </a:extLst>
          </p:cNvPr>
          <p:cNvSpPr>
            <a:spLocks noGrp="1"/>
          </p:cNvSpPr>
          <p:nvPr>
            <p:ph sz="quarter" idx="4"/>
          </p:nvPr>
        </p:nvSpPr>
        <p:spPr>
          <a:xfrm>
            <a:off x="6172200" y="2355963"/>
            <a:ext cx="5183188" cy="3684588"/>
          </a:xfrm>
          <a:prstGeom prst="rect">
            <a:avLst/>
          </a:prstGeom>
        </p:spPr>
        <p:txBody>
          <a:bodyPr>
            <a:noAutofit/>
          </a:bodyPr>
          <a:lstStyle>
            <a:lvl1pPr algn="l" defTabSz="914400" rtl="0" eaLnBrk="1" latinLnBrk="0" hangingPunct="1">
              <a:lnSpc>
                <a:spcPct val="90000"/>
              </a:lnSpc>
              <a:buClr>
                <a:srgbClr val="BB5D00"/>
              </a:buClr>
              <a:defRPr lang="en-US" sz="2400" b="0" i="0" kern="1200" dirty="0">
                <a:solidFill>
                  <a:schemeClr val="tx1"/>
                </a:solidFill>
                <a:latin typeface="+mj-lt"/>
                <a:ea typeface="+mn-ea"/>
                <a:cs typeface="Arial" panose="020B0604020202020204" pitchFamily="34" charset="0"/>
              </a:defRPr>
            </a:lvl1pPr>
            <a:lvl2pPr algn="l" defTabSz="914400" rtl="0" eaLnBrk="1" latinLnBrk="0" hangingPunct="1">
              <a:lnSpc>
                <a:spcPct val="90000"/>
              </a:lnSpc>
              <a:buClr>
                <a:srgbClr val="BB5D00"/>
              </a:buCl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buClr>
                <a:srgbClr val="BB5D00"/>
              </a:buClr>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algn="l" defTabSz="914400" rtl="0" eaLnBrk="1" latinLnBrk="0" hangingPunct="1">
              <a:lnSpc>
                <a:spcPct val="90000"/>
              </a:lnSpc>
              <a:buClr>
                <a:srgbClr val="BB5D00"/>
              </a:buClr>
              <a:defRPr lang="en-US" sz="1800" b="0" i="0" kern="1200" dirty="0">
                <a:solidFill>
                  <a:schemeClr val="tx1"/>
                </a:solidFill>
                <a:latin typeface="+mj-lt"/>
                <a:ea typeface="+mn-ea"/>
                <a:cs typeface="Arial" panose="020B0604020202020204" pitchFamily="34" charset="0"/>
              </a:defRPr>
            </a:lvl4pPr>
            <a:lvl5pPr marL="1257300" indent="-342900" algn="l" defTabSz="914400" rtl="0" eaLnBrk="1" latinLnBrk="0" hangingPunct="1">
              <a:lnSpc>
                <a:spcPct val="90000"/>
              </a:lnSpc>
              <a:buClr>
                <a:srgbClr val="BB5D00"/>
              </a:buClr>
              <a:defRPr lang="en-US" sz="1800" b="0" i="0" kern="1200" dirty="0">
                <a:solidFill>
                  <a:schemeClr val="tx1"/>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B63FB4CB-CF24-374A-A9FB-91654E210479}"/>
              </a:ext>
            </a:extLst>
          </p:cNvPr>
          <p:cNvSpPr>
            <a:spLocks noGrp="1"/>
          </p:cNvSpPr>
          <p:nvPr>
            <p:ph type="title"/>
          </p:nvPr>
        </p:nvSpPr>
        <p:spPr>
          <a:xfrm>
            <a:off x="781484" y="330605"/>
            <a:ext cx="9680953" cy="705531"/>
          </a:xfrm>
          <a:prstGeom prst="rect">
            <a:avLst/>
          </a:prstGeom>
        </p:spPr>
        <p:txBody>
          <a:bodyPr vert="horz">
            <a:noAutofit/>
          </a:bodyPr>
          <a:lstStyle>
            <a:lvl1pPr>
              <a:lnSpc>
                <a:spcPct val="90000"/>
              </a:lnSpc>
              <a:defRPr sz="3200">
                <a:solidFill>
                  <a:schemeClr val="tx1"/>
                </a:solidFill>
                <a:latin typeface="+mj-lt"/>
              </a:defRPr>
            </a:lvl1pPr>
          </a:lstStyle>
          <a:p>
            <a:r>
              <a:rPr lang="en-US"/>
              <a:t>Click to edit Master title style</a:t>
            </a:r>
          </a:p>
        </p:txBody>
      </p:sp>
      <p:sp>
        <p:nvSpPr>
          <p:cNvPr id="25" name="Text Placeholder 4">
            <a:extLst>
              <a:ext uri="{FF2B5EF4-FFF2-40B4-BE49-F238E27FC236}">
                <a16:creationId xmlns:a16="http://schemas.microsoft.com/office/drawing/2014/main" id="{FC69C6DC-6153-4195-B4E8-81A149B73738}"/>
              </a:ext>
            </a:extLst>
          </p:cNvPr>
          <p:cNvSpPr>
            <a:spLocks noGrp="1"/>
          </p:cNvSpPr>
          <p:nvPr>
            <p:ph type="body" sz="quarter" idx="13"/>
          </p:nvPr>
        </p:nvSpPr>
        <p:spPr>
          <a:xfrm>
            <a:off x="781484" y="1504955"/>
            <a:ext cx="5183188" cy="823912"/>
          </a:xfrm>
          <a:prstGeom prst="rect">
            <a:avLst/>
          </a:prstGeom>
        </p:spPr>
        <p:txBody>
          <a:bodyPr anchor="b">
            <a:noAutofit/>
          </a:bodyPr>
          <a:lstStyle>
            <a:lvl1pPr marL="0" indent="0">
              <a:buNone/>
              <a:defRPr sz="2400" b="1">
                <a:solidFill>
                  <a:srgbClr val="BB5D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5">
            <a:extLst>
              <a:ext uri="{FF2B5EF4-FFF2-40B4-BE49-F238E27FC236}">
                <a16:creationId xmlns:a16="http://schemas.microsoft.com/office/drawing/2014/main" id="{BA675432-1578-4F06-A50A-43FE8D5E6576}"/>
              </a:ext>
            </a:extLst>
          </p:cNvPr>
          <p:cNvSpPr>
            <a:spLocks noGrp="1"/>
          </p:cNvSpPr>
          <p:nvPr>
            <p:ph sz="quarter" idx="14"/>
          </p:nvPr>
        </p:nvSpPr>
        <p:spPr>
          <a:xfrm>
            <a:off x="781484" y="2328867"/>
            <a:ext cx="5183188" cy="3684588"/>
          </a:xfrm>
          <a:prstGeom prst="rect">
            <a:avLst/>
          </a:prstGeom>
        </p:spPr>
        <p:txBody>
          <a:bodyPr>
            <a:noAutofit/>
          </a:bodyPr>
          <a:lstStyle>
            <a:lvl1pPr algn="l" defTabSz="914400" rtl="0" eaLnBrk="1" latinLnBrk="0" hangingPunct="1">
              <a:lnSpc>
                <a:spcPct val="90000"/>
              </a:lnSpc>
              <a:buClr>
                <a:srgbClr val="BB5D00"/>
              </a:buClr>
              <a:defRPr lang="en-US" sz="2400" b="0" i="0" kern="1200" dirty="0">
                <a:solidFill>
                  <a:schemeClr val="tx1"/>
                </a:solidFill>
                <a:latin typeface="+mj-lt"/>
                <a:ea typeface="+mn-ea"/>
                <a:cs typeface="Arial" panose="020B0604020202020204" pitchFamily="34" charset="0"/>
              </a:defRPr>
            </a:lvl1pPr>
            <a:lvl2pPr algn="l" defTabSz="914400" rtl="0" eaLnBrk="1" latinLnBrk="0" hangingPunct="1">
              <a:lnSpc>
                <a:spcPct val="90000"/>
              </a:lnSpc>
              <a:buClr>
                <a:srgbClr val="BB5D00"/>
              </a:buCl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BB5D00"/>
              </a:buClr>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algn="l" defTabSz="914400" rtl="0" eaLnBrk="1" latinLnBrk="0" hangingPunct="1">
              <a:lnSpc>
                <a:spcPct val="90000"/>
              </a:lnSpc>
              <a:buClr>
                <a:srgbClr val="BB5D00"/>
              </a:buClr>
              <a:defRPr lang="en-US" sz="1800" b="0" i="0" kern="1200" dirty="0">
                <a:solidFill>
                  <a:schemeClr val="tx1"/>
                </a:solidFill>
                <a:latin typeface="+mj-lt"/>
                <a:ea typeface="+mn-ea"/>
                <a:cs typeface="Arial" panose="020B0604020202020204" pitchFamily="34" charset="0"/>
              </a:defRPr>
            </a:lvl4pPr>
            <a:lvl5pPr marL="1257300" indent="-342900">
              <a:buClr>
                <a:srgbClr val="DF572A"/>
              </a:buClr>
              <a:defRPr lang="en-US" sz="1800" b="0" i="0" kern="1200" dirty="0">
                <a:solidFill>
                  <a:schemeClr val="tx1"/>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76B23BA-D9E1-4CB2-8266-2AA5B300D4B7}"/>
              </a:ext>
            </a:extLst>
          </p:cNvPr>
          <p:cNvSpPr>
            <a:spLocks noGrp="1"/>
          </p:cNvSpPr>
          <p:nvPr>
            <p:ph type="sldNum" sz="quarter" idx="15"/>
          </p:nvPr>
        </p:nvSpPr>
        <p:spPr>
          <a:xfrm>
            <a:off x="10978642"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graphicFrame>
        <p:nvGraphicFramePr>
          <p:cNvPr id="10" name="Object 9" hidden="1">
            <a:extLst>
              <a:ext uri="{FF2B5EF4-FFF2-40B4-BE49-F238E27FC236}">
                <a16:creationId xmlns:a16="http://schemas.microsoft.com/office/drawing/2014/main" id="{E54DB647-6370-490E-8DF3-F295A3EBF39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10" name="Object 9" hidden="1">
                        <a:extLst>
                          <a:ext uri="{FF2B5EF4-FFF2-40B4-BE49-F238E27FC236}">
                            <a16:creationId xmlns:a16="http://schemas.microsoft.com/office/drawing/2014/main" id="{E54DB647-6370-490E-8DF3-F295A3EBF3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9154EB1E-A71A-46E0-B723-FE4C2858A56D}"/>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317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hart blank text phot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5132DD1-6B33-4309-82A8-752481CA67B1}"/>
              </a:ext>
            </a:extLst>
          </p:cNvPr>
          <p:cNvGraphicFramePr>
            <a:graphicFrameLocks noChangeAspect="1"/>
          </p:cNvGraphicFramePr>
          <p:nvPr>
            <p:custDataLst>
              <p:tags r:id="rId1"/>
            </p:custDataLst>
            <p:extLst>
              <p:ext uri="{D42A27DB-BD31-4B8C-83A1-F6EECF244321}">
                <p14:modId xmlns:p14="http://schemas.microsoft.com/office/powerpoint/2010/main" val="304067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25132DD1-6B33-4309-82A8-752481CA67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0" name="Straight Connector 69">
            <a:extLst>
              <a:ext uri="{FF2B5EF4-FFF2-40B4-BE49-F238E27FC236}">
                <a16:creationId xmlns:a16="http://schemas.microsoft.com/office/drawing/2014/main" id="{4DF4BA91-A2A2-4736-95CB-1BD645CC23F2}"/>
              </a:ext>
            </a:extLst>
          </p:cNvPr>
          <p:cNvCxnSpPr>
            <a:cxnSpLocks/>
          </p:cNvCxnSpPr>
          <p:nvPr/>
        </p:nvCxnSpPr>
        <p:spPr>
          <a:xfrm>
            <a:off x="98672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9998861-0A5F-4954-B8BE-DF0F6A1F4250}"/>
              </a:ext>
            </a:extLst>
          </p:cNvPr>
          <p:cNvCxnSpPr>
            <a:cxnSpLocks/>
          </p:cNvCxnSpPr>
          <p:nvPr/>
        </p:nvCxnSpPr>
        <p:spPr>
          <a:xfrm>
            <a:off x="6096000" y="2539745"/>
            <a:ext cx="0" cy="144610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DB510F7-909D-4B7F-B125-397D738514D0}"/>
              </a:ext>
            </a:extLst>
          </p:cNvPr>
          <p:cNvCxnSpPr>
            <a:cxnSpLocks/>
          </p:cNvCxnSpPr>
          <p:nvPr/>
        </p:nvCxnSpPr>
        <p:spPr>
          <a:xfrm flipH="1">
            <a:off x="2795954" y="3319673"/>
            <a:ext cx="6547128" cy="1402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52774F6-69CD-4B05-9AA2-D50CCFE57E31}"/>
              </a:ext>
            </a:extLst>
          </p:cNvPr>
          <p:cNvSpPr/>
          <p:nvPr/>
        </p:nvSpPr>
        <p:spPr>
          <a:xfrm>
            <a:off x="0" y="1139967"/>
            <a:ext cx="12192000" cy="1738327"/>
          </a:xfrm>
          <a:prstGeom prst="rect">
            <a:avLst/>
          </a:prstGeom>
          <a:solidFill>
            <a:schemeClr val="accent6">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cxnSp>
        <p:nvCxnSpPr>
          <p:cNvPr id="7" name="Straight Connector 6">
            <a:extLst>
              <a:ext uri="{FF2B5EF4-FFF2-40B4-BE49-F238E27FC236}">
                <a16:creationId xmlns:a16="http://schemas.microsoft.com/office/drawing/2014/main" id="{04240752-EDEA-41D7-89DB-252A470E04F4}"/>
              </a:ext>
            </a:extLst>
          </p:cNvPr>
          <p:cNvCxnSpPr>
            <a:cxnSpLocks/>
          </p:cNvCxnSpPr>
          <p:nvPr/>
        </p:nvCxnSpPr>
        <p:spPr>
          <a:xfrm>
            <a:off x="6096000" y="1139967"/>
            <a:ext cx="0" cy="293138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1" name="Content Placeholder 5">
            <a:extLst>
              <a:ext uri="{FF2B5EF4-FFF2-40B4-BE49-F238E27FC236}">
                <a16:creationId xmlns:a16="http://schemas.microsoft.com/office/drawing/2014/main" id="{F1FA932B-1BFD-44EB-99B4-5A9C1DB140C6}"/>
              </a:ext>
            </a:extLst>
          </p:cNvPr>
          <p:cNvSpPr>
            <a:spLocks noGrp="1"/>
          </p:cNvSpPr>
          <p:nvPr>
            <p:ph sz="quarter" idx="4"/>
          </p:nvPr>
        </p:nvSpPr>
        <p:spPr>
          <a:xfrm>
            <a:off x="406345" y="1286313"/>
            <a:ext cx="5420021" cy="1284785"/>
          </a:xfrm>
          <a:prstGeom prst="rect">
            <a:avLst/>
          </a:prstGeom>
        </p:spPr>
        <p:txBody>
          <a:bodyPr>
            <a:noAutofit/>
          </a:bodyPr>
          <a:lstStyle>
            <a:lvl1pPr>
              <a:defRPr sz="2000">
                <a:latin typeface="+mj-lt"/>
              </a:defRPr>
            </a:lvl1pPr>
            <a:lvl2pPr>
              <a:buClr>
                <a:srgbClr val="BB5D00"/>
              </a:buClr>
              <a:defRPr sz="1800">
                <a:latin typeface="+mj-lt"/>
              </a:defRPr>
            </a:lvl2pPr>
            <a:lvl3pPr marL="804862" indent="-342900">
              <a:buClr>
                <a:srgbClr val="BB5D00"/>
              </a:buClr>
              <a:buFont typeface="Courier New" panose="02070309020205020404" pitchFamily="49" charset="0"/>
              <a:buChar char="o"/>
              <a:defRPr sz="1800">
                <a:latin typeface="+mj-lt"/>
              </a:defRPr>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Autofit/>
          </a:bodyPr>
          <a:lstStyle>
            <a:lvl1pPr marL="0" indent="0">
              <a:buNone/>
              <a:defRPr sz="11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781484" y="382159"/>
            <a:ext cx="9680953" cy="607555"/>
          </a:xfrm>
          <a:prstGeom prst="rect">
            <a:avLst/>
          </a:prstGeom>
        </p:spPr>
        <p:txBody>
          <a:bodyPr vert="horz">
            <a:noAutofit/>
          </a:bodyPr>
          <a:lstStyle>
            <a:lvl1pPr>
              <a:lnSpc>
                <a:spcPct val="90000"/>
              </a:lnSpc>
              <a:defRPr sz="3200">
                <a:solidFill>
                  <a:schemeClr val="tx1"/>
                </a:solidFill>
                <a:latin typeface="+mj-lt"/>
              </a:defRPr>
            </a:lvl1pPr>
          </a:lstStyle>
          <a:p>
            <a:r>
              <a:rPr lang="en-US"/>
              <a:t>Click to edit Master title style Arial Bold</a:t>
            </a:r>
          </a:p>
        </p:txBody>
      </p:sp>
      <p:sp>
        <p:nvSpPr>
          <p:cNvPr id="25" name="Rectangle 24">
            <a:extLst>
              <a:ext uri="{FF2B5EF4-FFF2-40B4-BE49-F238E27FC236}">
                <a16:creationId xmlns:a16="http://schemas.microsoft.com/office/drawing/2014/main" id="{64B92207-A3E0-4D30-B754-7BD03F890EA2}"/>
              </a:ext>
            </a:extLst>
          </p:cNvPr>
          <p:cNvSpPr/>
          <p:nvPr/>
        </p:nvSpPr>
        <p:spPr>
          <a:xfrm>
            <a:off x="130839" y="5122546"/>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37" name="Rectangle 36">
            <a:extLst>
              <a:ext uri="{FF2B5EF4-FFF2-40B4-BE49-F238E27FC236}">
                <a16:creationId xmlns:a16="http://schemas.microsoft.com/office/drawing/2014/main" id="{291E0F9B-17A1-4742-BBEA-18FD4100958D}"/>
              </a:ext>
            </a:extLst>
          </p:cNvPr>
          <p:cNvSpPr/>
          <p:nvPr/>
        </p:nvSpPr>
        <p:spPr>
          <a:xfrm>
            <a:off x="4672805" y="2695369"/>
            <a:ext cx="2846389" cy="1431131"/>
          </a:xfrm>
          <a:prstGeom prst="rect">
            <a:avLst/>
          </a:prstGeom>
          <a:solidFill>
            <a:srgbClr val="2C7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38" name="Content Placeholder 5">
            <a:extLst>
              <a:ext uri="{FF2B5EF4-FFF2-40B4-BE49-F238E27FC236}">
                <a16:creationId xmlns:a16="http://schemas.microsoft.com/office/drawing/2014/main" id="{CDA47430-F8D5-4F07-A45B-86AEC1038F35}"/>
              </a:ext>
            </a:extLst>
          </p:cNvPr>
          <p:cNvSpPr>
            <a:spLocks noGrp="1"/>
          </p:cNvSpPr>
          <p:nvPr>
            <p:ph sz="quarter" idx="19"/>
          </p:nvPr>
        </p:nvSpPr>
        <p:spPr>
          <a:xfrm>
            <a:off x="6631279" y="1258702"/>
            <a:ext cx="5375132" cy="1378483"/>
          </a:xfrm>
          <a:prstGeom prst="rect">
            <a:avLst/>
          </a:prstGeom>
        </p:spPr>
        <p:txBody>
          <a:bodyPr>
            <a:noAutofit/>
          </a:bodyPr>
          <a:lstStyle>
            <a:lvl1pPr>
              <a:defRPr sz="2000">
                <a:latin typeface="+mj-lt"/>
              </a:defRPr>
            </a:lvl1pPr>
            <a:lvl2pPr>
              <a:buClr>
                <a:srgbClr val="BB5D00"/>
              </a:buClr>
              <a:defRPr sz="1800">
                <a:latin typeface="+mj-lt"/>
              </a:defRPr>
            </a:lvl2pPr>
            <a:lvl3pPr marL="804862" indent="-342900">
              <a:buClr>
                <a:srgbClr val="BB5D00"/>
              </a:buClr>
              <a:buFont typeface="Courier New" panose="02070309020205020404" pitchFamily="49" charset="0"/>
              <a:buChar char="o"/>
              <a:defRPr sz="1800">
                <a:latin typeface="+mj-lt"/>
              </a:defRPr>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46" name="Text Placeholder 4">
            <a:extLst>
              <a:ext uri="{FF2B5EF4-FFF2-40B4-BE49-F238E27FC236}">
                <a16:creationId xmlns:a16="http://schemas.microsoft.com/office/drawing/2014/main" id="{32BF3A96-C10D-481B-B7D7-7378A143A024}"/>
              </a:ext>
            </a:extLst>
          </p:cNvPr>
          <p:cNvSpPr>
            <a:spLocks noGrp="1"/>
          </p:cNvSpPr>
          <p:nvPr>
            <p:ph type="body" sz="quarter" idx="18" hasCustomPrompt="1"/>
          </p:nvPr>
        </p:nvSpPr>
        <p:spPr>
          <a:xfrm>
            <a:off x="4843508" y="2858367"/>
            <a:ext cx="2578359" cy="1112509"/>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44" name="Straight Connector 43">
            <a:extLst>
              <a:ext uri="{FF2B5EF4-FFF2-40B4-BE49-F238E27FC236}">
                <a16:creationId xmlns:a16="http://schemas.microsoft.com/office/drawing/2014/main" id="{F0F6F3D3-1D9F-4009-91D2-AD6A281F1E70}"/>
              </a:ext>
            </a:extLst>
          </p:cNvPr>
          <p:cNvCxnSpPr>
            <a:cxnSpLocks/>
          </p:cNvCxnSpPr>
          <p:nvPr/>
        </p:nvCxnSpPr>
        <p:spPr>
          <a:xfrm>
            <a:off x="2795954" y="3319673"/>
            <a:ext cx="0" cy="194474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DF5748C-833B-4C7D-A7FD-C83C6CBED9B5}"/>
              </a:ext>
            </a:extLst>
          </p:cNvPr>
          <p:cNvSpPr/>
          <p:nvPr/>
        </p:nvSpPr>
        <p:spPr>
          <a:xfrm>
            <a:off x="1283676" y="3840258"/>
            <a:ext cx="3024554" cy="9612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49" name="Rectangle 48">
            <a:extLst>
              <a:ext uri="{FF2B5EF4-FFF2-40B4-BE49-F238E27FC236}">
                <a16:creationId xmlns:a16="http://schemas.microsoft.com/office/drawing/2014/main" id="{A6F43AF7-9766-4038-BF82-554F2B07497D}"/>
              </a:ext>
            </a:extLst>
          </p:cNvPr>
          <p:cNvSpPr/>
          <p:nvPr/>
        </p:nvSpPr>
        <p:spPr>
          <a:xfrm>
            <a:off x="1940063" y="5122546"/>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59" name="Text Placeholder 4">
            <a:extLst>
              <a:ext uri="{FF2B5EF4-FFF2-40B4-BE49-F238E27FC236}">
                <a16:creationId xmlns:a16="http://schemas.microsoft.com/office/drawing/2014/main" id="{973B15DC-252E-4A5A-BF03-D27EDB410F40}"/>
              </a:ext>
            </a:extLst>
          </p:cNvPr>
          <p:cNvSpPr>
            <a:spLocks noGrp="1"/>
          </p:cNvSpPr>
          <p:nvPr>
            <p:ph type="body" sz="quarter" idx="20" hasCustomPrompt="1"/>
          </p:nvPr>
        </p:nvSpPr>
        <p:spPr>
          <a:xfrm>
            <a:off x="1442513" y="3893626"/>
            <a:ext cx="2706881" cy="813418"/>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61" name="Text Placeholder 4">
            <a:extLst>
              <a:ext uri="{FF2B5EF4-FFF2-40B4-BE49-F238E27FC236}">
                <a16:creationId xmlns:a16="http://schemas.microsoft.com/office/drawing/2014/main" id="{DEC8FF88-B71B-41B5-AC00-168A2E5166CE}"/>
              </a:ext>
            </a:extLst>
          </p:cNvPr>
          <p:cNvSpPr>
            <a:spLocks noGrp="1"/>
          </p:cNvSpPr>
          <p:nvPr>
            <p:ph type="body" sz="quarter" idx="22" hasCustomPrompt="1"/>
          </p:nvPr>
        </p:nvSpPr>
        <p:spPr>
          <a:xfrm>
            <a:off x="215659" y="5196483"/>
            <a:ext cx="1542141"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62" name="Text Placeholder 4">
            <a:extLst>
              <a:ext uri="{FF2B5EF4-FFF2-40B4-BE49-F238E27FC236}">
                <a16:creationId xmlns:a16="http://schemas.microsoft.com/office/drawing/2014/main" id="{7D216F02-569A-49FD-9C4D-7D73017830D3}"/>
              </a:ext>
            </a:extLst>
          </p:cNvPr>
          <p:cNvSpPr>
            <a:spLocks noGrp="1"/>
          </p:cNvSpPr>
          <p:nvPr>
            <p:ph type="body" sz="quarter" idx="23" hasCustomPrompt="1"/>
          </p:nvPr>
        </p:nvSpPr>
        <p:spPr>
          <a:xfrm>
            <a:off x="2001162" y="5196483"/>
            <a:ext cx="1542141"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72" name="Straight Connector 71">
            <a:extLst>
              <a:ext uri="{FF2B5EF4-FFF2-40B4-BE49-F238E27FC236}">
                <a16:creationId xmlns:a16="http://schemas.microsoft.com/office/drawing/2014/main" id="{48E157A5-F1FB-4A99-9B17-594E2875C801}"/>
              </a:ext>
            </a:extLst>
          </p:cNvPr>
          <p:cNvCxnSpPr>
            <a:cxnSpLocks/>
          </p:cNvCxnSpPr>
          <p:nvPr/>
        </p:nvCxnSpPr>
        <p:spPr>
          <a:xfrm flipH="1">
            <a:off x="986729" y="4960414"/>
            <a:ext cx="361113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69A6C8-BBBA-4A5A-BD8E-4F2863C7A10B}"/>
              </a:ext>
            </a:extLst>
          </p:cNvPr>
          <p:cNvCxnSpPr>
            <a:cxnSpLocks/>
          </p:cNvCxnSpPr>
          <p:nvPr/>
        </p:nvCxnSpPr>
        <p:spPr>
          <a:xfrm>
            <a:off x="459785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21CD03D-DAF3-4B68-9DAA-9279D235C59F}"/>
              </a:ext>
            </a:extLst>
          </p:cNvPr>
          <p:cNvSpPr/>
          <p:nvPr/>
        </p:nvSpPr>
        <p:spPr>
          <a:xfrm>
            <a:off x="3741969" y="5122546"/>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63" name="Text Placeholder 4">
            <a:extLst>
              <a:ext uri="{FF2B5EF4-FFF2-40B4-BE49-F238E27FC236}">
                <a16:creationId xmlns:a16="http://schemas.microsoft.com/office/drawing/2014/main" id="{F1E28928-A85C-4454-8E07-56AD06E6BACF}"/>
              </a:ext>
            </a:extLst>
          </p:cNvPr>
          <p:cNvSpPr>
            <a:spLocks noGrp="1"/>
          </p:cNvSpPr>
          <p:nvPr>
            <p:ph type="body" sz="quarter" idx="24" hasCustomPrompt="1"/>
          </p:nvPr>
        </p:nvSpPr>
        <p:spPr>
          <a:xfrm>
            <a:off x="3826789" y="5196483"/>
            <a:ext cx="1542141"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78" name="Straight Connector 77">
            <a:extLst>
              <a:ext uri="{FF2B5EF4-FFF2-40B4-BE49-F238E27FC236}">
                <a16:creationId xmlns:a16="http://schemas.microsoft.com/office/drawing/2014/main" id="{E6D2E2D0-8215-46A3-AD69-C5AFAEF00569}"/>
              </a:ext>
            </a:extLst>
          </p:cNvPr>
          <p:cNvCxnSpPr>
            <a:cxnSpLocks/>
          </p:cNvCxnSpPr>
          <p:nvPr/>
        </p:nvCxnSpPr>
        <p:spPr>
          <a:xfrm>
            <a:off x="7527429" y="4949116"/>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F6E2181-ED29-490C-AB34-125262619C19}"/>
              </a:ext>
            </a:extLst>
          </p:cNvPr>
          <p:cNvSpPr/>
          <p:nvPr/>
        </p:nvSpPr>
        <p:spPr>
          <a:xfrm>
            <a:off x="6671539" y="5123382"/>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cxnSp>
        <p:nvCxnSpPr>
          <p:cNvPr id="80" name="Straight Connector 79">
            <a:extLst>
              <a:ext uri="{FF2B5EF4-FFF2-40B4-BE49-F238E27FC236}">
                <a16:creationId xmlns:a16="http://schemas.microsoft.com/office/drawing/2014/main" id="{BDB5D549-495F-4858-B322-93010E4861D7}"/>
              </a:ext>
            </a:extLst>
          </p:cNvPr>
          <p:cNvCxnSpPr>
            <a:cxnSpLocks/>
          </p:cNvCxnSpPr>
          <p:nvPr/>
        </p:nvCxnSpPr>
        <p:spPr>
          <a:xfrm>
            <a:off x="9336654" y="3320509"/>
            <a:ext cx="0" cy="194474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30ED4439-13DE-479E-A463-246F49A524CB}"/>
              </a:ext>
            </a:extLst>
          </p:cNvPr>
          <p:cNvSpPr/>
          <p:nvPr/>
        </p:nvSpPr>
        <p:spPr>
          <a:xfrm>
            <a:off x="7824376" y="3841094"/>
            <a:ext cx="3024554" cy="9612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82" name="Rectangle 81">
            <a:extLst>
              <a:ext uri="{FF2B5EF4-FFF2-40B4-BE49-F238E27FC236}">
                <a16:creationId xmlns:a16="http://schemas.microsoft.com/office/drawing/2014/main" id="{6375DF85-9F61-4788-9BED-D3DBE454A64F}"/>
              </a:ext>
            </a:extLst>
          </p:cNvPr>
          <p:cNvSpPr/>
          <p:nvPr/>
        </p:nvSpPr>
        <p:spPr>
          <a:xfrm>
            <a:off x="8480763" y="5123382"/>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83" name="Text Placeholder 4">
            <a:extLst>
              <a:ext uri="{FF2B5EF4-FFF2-40B4-BE49-F238E27FC236}">
                <a16:creationId xmlns:a16="http://schemas.microsoft.com/office/drawing/2014/main" id="{EEDAD94D-E1FB-4D24-A8B3-449950C2AEDD}"/>
              </a:ext>
            </a:extLst>
          </p:cNvPr>
          <p:cNvSpPr>
            <a:spLocks noGrp="1"/>
          </p:cNvSpPr>
          <p:nvPr>
            <p:ph type="body" sz="quarter" idx="25" hasCustomPrompt="1"/>
          </p:nvPr>
        </p:nvSpPr>
        <p:spPr>
          <a:xfrm>
            <a:off x="7983213" y="3894462"/>
            <a:ext cx="2706881" cy="813418"/>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84" name="Text Placeholder 4">
            <a:extLst>
              <a:ext uri="{FF2B5EF4-FFF2-40B4-BE49-F238E27FC236}">
                <a16:creationId xmlns:a16="http://schemas.microsoft.com/office/drawing/2014/main" id="{728B71F6-9F1B-41DB-8D19-B0731D26E2C2}"/>
              </a:ext>
            </a:extLst>
          </p:cNvPr>
          <p:cNvSpPr>
            <a:spLocks noGrp="1"/>
          </p:cNvSpPr>
          <p:nvPr>
            <p:ph type="body" sz="quarter" idx="26" hasCustomPrompt="1"/>
          </p:nvPr>
        </p:nvSpPr>
        <p:spPr>
          <a:xfrm>
            <a:off x="6756359" y="5197319"/>
            <a:ext cx="1542141"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85" name="Text Placeholder 4">
            <a:extLst>
              <a:ext uri="{FF2B5EF4-FFF2-40B4-BE49-F238E27FC236}">
                <a16:creationId xmlns:a16="http://schemas.microsoft.com/office/drawing/2014/main" id="{667487F2-4941-46C6-9FB0-2C531469B34C}"/>
              </a:ext>
            </a:extLst>
          </p:cNvPr>
          <p:cNvSpPr>
            <a:spLocks noGrp="1"/>
          </p:cNvSpPr>
          <p:nvPr>
            <p:ph type="body" sz="quarter" idx="27" hasCustomPrompt="1"/>
          </p:nvPr>
        </p:nvSpPr>
        <p:spPr>
          <a:xfrm>
            <a:off x="8541862" y="5197319"/>
            <a:ext cx="1542141"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86" name="Straight Connector 85">
            <a:extLst>
              <a:ext uri="{FF2B5EF4-FFF2-40B4-BE49-F238E27FC236}">
                <a16:creationId xmlns:a16="http://schemas.microsoft.com/office/drawing/2014/main" id="{49A90B50-AEC3-4FC8-980D-AF91F3CBB90E}"/>
              </a:ext>
            </a:extLst>
          </p:cNvPr>
          <p:cNvCxnSpPr>
            <a:cxnSpLocks/>
          </p:cNvCxnSpPr>
          <p:nvPr/>
        </p:nvCxnSpPr>
        <p:spPr>
          <a:xfrm flipH="1">
            <a:off x="7527429" y="4961250"/>
            <a:ext cx="361113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6006CEA-F0ED-4ED3-BF84-B157B5ADB00A}"/>
              </a:ext>
            </a:extLst>
          </p:cNvPr>
          <p:cNvCxnSpPr>
            <a:cxnSpLocks/>
          </p:cNvCxnSpPr>
          <p:nvPr/>
        </p:nvCxnSpPr>
        <p:spPr>
          <a:xfrm>
            <a:off x="11138559" y="4949116"/>
            <a:ext cx="0" cy="422796"/>
          </a:xfrm>
          <a:prstGeom prst="line">
            <a:avLst/>
          </a:prstGeom>
          <a:ln w="19050">
            <a:solidFill>
              <a:srgbClr val="39546E"/>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4B818BFA-42E5-4866-B523-39CFE9BB711E}"/>
              </a:ext>
            </a:extLst>
          </p:cNvPr>
          <p:cNvSpPr/>
          <p:nvPr/>
        </p:nvSpPr>
        <p:spPr>
          <a:xfrm>
            <a:off x="10282669" y="5123382"/>
            <a:ext cx="1711780" cy="9612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latin typeface="+mj-lt"/>
            </a:endParaRPr>
          </a:p>
        </p:txBody>
      </p:sp>
      <p:sp>
        <p:nvSpPr>
          <p:cNvPr id="89" name="Text Placeholder 4">
            <a:extLst>
              <a:ext uri="{FF2B5EF4-FFF2-40B4-BE49-F238E27FC236}">
                <a16:creationId xmlns:a16="http://schemas.microsoft.com/office/drawing/2014/main" id="{16783C8E-525C-4200-BC40-71437B30C9DF}"/>
              </a:ext>
            </a:extLst>
          </p:cNvPr>
          <p:cNvSpPr>
            <a:spLocks noGrp="1"/>
          </p:cNvSpPr>
          <p:nvPr>
            <p:ph type="body" sz="quarter" idx="28" hasCustomPrompt="1"/>
          </p:nvPr>
        </p:nvSpPr>
        <p:spPr>
          <a:xfrm>
            <a:off x="10367490" y="5197319"/>
            <a:ext cx="1337332" cy="813418"/>
          </a:xfrm>
          <a:prstGeom prst="rect">
            <a:avLst/>
          </a:prstGeom>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40" name="Slide Number Placeholder 5">
            <a:extLst>
              <a:ext uri="{FF2B5EF4-FFF2-40B4-BE49-F238E27FC236}">
                <a16:creationId xmlns:a16="http://schemas.microsoft.com/office/drawing/2014/main" id="{A0A362C1-BDFF-4C59-B0A4-A0DC17BEF7E4}"/>
              </a:ext>
            </a:extLst>
          </p:cNvPr>
          <p:cNvSpPr>
            <a:spLocks noGrp="1"/>
          </p:cNvSpPr>
          <p:nvPr>
            <p:ph type="sldNum" sz="quarter" idx="29"/>
          </p:nvPr>
        </p:nvSpPr>
        <p:spPr>
          <a:xfrm>
            <a:off x="10978642"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graphicFrame>
        <p:nvGraphicFramePr>
          <p:cNvPr id="43" name="Object 42" hidden="1">
            <a:extLst>
              <a:ext uri="{FF2B5EF4-FFF2-40B4-BE49-F238E27FC236}">
                <a16:creationId xmlns:a16="http://schemas.microsoft.com/office/drawing/2014/main" id="{9A1CB263-2328-479B-A7D2-96F14F130DA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43" name="Object 42" hidden="1">
                        <a:extLst>
                          <a:ext uri="{FF2B5EF4-FFF2-40B4-BE49-F238E27FC236}">
                            <a16:creationId xmlns:a16="http://schemas.microsoft.com/office/drawing/2014/main" id="{9A1CB263-2328-479B-A7D2-96F14F130D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47" name="Straight Connector 46">
            <a:extLst>
              <a:ext uri="{FF2B5EF4-FFF2-40B4-BE49-F238E27FC236}">
                <a16:creationId xmlns:a16="http://schemas.microsoft.com/office/drawing/2014/main" id="{22A0C90E-56E0-44D4-A380-3161287301B6}"/>
              </a:ext>
            </a:extLst>
          </p:cNvPr>
          <p:cNvCxnSpPr>
            <a:cxnSpLocks/>
          </p:cNvCxnSpPr>
          <p:nvPr userDrawn="1"/>
        </p:nvCxnSpPr>
        <p:spPr>
          <a:xfrm>
            <a:off x="986729" y="4948280"/>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7074C88-8F8C-4686-8C83-28508002BB4A}"/>
              </a:ext>
            </a:extLst>
          </p:cNvPr>
          <p:cNvCxnSpPr>
            <a:cxnSpLocks/>
          </p:cNvCxnSpPr>
          <p:nvPr userDrawn="1"/>
        </p:nvCxnSpPr>
        <p:spPr>
          <a:xfrm>
            <a:off x="6096000" y="2539745"/>
            <a:ext cx="0" cy="144610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4F7907D-5113-4063-A0FF-B2516E3F4E6F}"/>
              </a:ext>
            </a:extLst>
          </p:cNvPr>
          <p:cNvCxnSpPr>
            <a:cxnSpLocks/>
          </p:cNvCxnSpPr>
          <p:nvPr userDrawn="1"/>
        </p:nvCxnSpPr>
        <p:spPr>
          <a:xfrm flipH="1">
            <a:off x="2795954" y="3319673"/>
            <a:ext cx="6547128" cy="1402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0FBFBBA2-6331-422B-88B6-AB9CBC38524A}"/>
              </a:ext>
            </a:extLst>
          </p:cNvPr>
          <p:cNvSpPr/>
          <p:nvPr userDrawn="1"/>
        </p:nvSpPr>
        <p:spPr>
          <a:xfrm>
            <a:off x="0" y="1139967"/>
            <a:ext cx="12192000" cy="1738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36BAAC98-1378-4260-A81A-198AB37B166B}"/>
              </a:ext>
            </a:extLst>
          </p:cNvPr>
          <p:cNvCxnSpPr>
            <a:cxnSpLocks/>
          </p:cNvCxnSpPr>
          <p:nvPr userDrawn="1"/>
        </p:nvCxnSpPr>
        <p:spPr>
          <a:xfrm>
            <a:off x="6096000" y="1139967"/>
            <a:ext cx="0" cy="2931388"/>
          </a:xfrm>
          <a:prstGeom prst="line">
            <a:avLst/>
          </a:prstGeom>
          <a:ln w="19050">
            <a:solidFill>
              <a:srgbClr val="FF671C"/>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A87B88E-FFAE-4ED5-9644-9FDF605031A5}"/>
              </a:ext>
            </a:extLst>
          </p:cNvPr>
          <p:cNvSpPr/>
          <p:nvPr userDrawn="1"/>
        </p:nvSpPr>
        <p:spPr>
          <a:xfrm>
            <a:off x="130839" y="5122546"/>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Rectangle 54">
            <a:extLst>
              <a:ext uri="{FF2B5EF4-FFF2-40B4-BE49-F238E27FC236}">
                <a16:creationId xmlns:a16="http://schemas.microsoft.com/office/drawing/2014/main" id="{A40729B3-8D47-4B6F-9AA2-92D34BD1B69E}"/>
              </a:ext>
            </a:extLst>
          </p:cNvPr>
          <p:cNvSpPr/>
          <p:nvPr userDrawn="1"/>
        </p:nvSpPr>
        <p:spPr>
          <a:xfrm>
            <a:off x="4672805" y="2695369"/>
            <a:ext cx="2846389" cy="1431131"/>
          </a:xfrm>
          <a:prstGeom prst="rect">
            <a:avLst/>
          </a:prstGeom>
          <a:solidFill>
            <a:srgbClr val="FF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6" name="Straight Connector 55">
            <a:extLst>
              <a:ext uri="{FF2B5EF4-FFF2-40B4-BE49-F238E27FC236}">
                <a16:creationId xmlns:a16="http://schemas.microsoft.com/office/drawing/2014/main" id="{56D3DF51-5EC9-45FD-9D64-B40CB2B79046}"/>
              </a:ext>
            </a:extLst>
          </p:cNvPr>
          <p:cNvCxnSpPr>
            <a:cxnSpLocks/>
          </p:cNvCxnSpPr>
          <p:nvPr userDrawn="1"/>
        </p:nvCxnSpPr>
        <p:spPr>
          <a:xfrm>
            <a:off x="2795954" y="3319673"/>
            <a:ext cx="0" cy="19447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FE8B6B17-F10C-496F-9087-7D409B667E3E}"/>
              </a:ext>
            </a:extLst>
          </p:cNvPr>
          <p:cNvSpPr/>
          <p:nvPr userDrawn="1"/>
        </p:nvSpPr>
        <p:spPr>
          <a:xfrm>
            <a:off x="1283676" y="3840258"/>
            <a:ext cx="3024554" cy="961292"/>
          </a:xfrm>
          <a:prstGeom prst="rect">
            <a:avLst/>
          </a:prstGeom>
          <a:solidFill>
            <a:srgbClr val="982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Rectangle 57">
            <a:extLst>
              <a:ext uri="{FF2B5EF4-FFF2-40B4-BE49-F238E27FC236}">
                <a16:creationId xmlns:a16="http://schemas.microsoft.com/office/drawing/2014/main" id="{B4AE1117-1B96-423B-914C-024F29FC034C}"/>
              </a:ext>
            </a:extLst>
          </p:cNvPr>
          <p:cNvSpPr/>
          <p:nvPr userDrawn="1"/>
        </p:nvSpPr>
        <p:spPr>
          <a:xfrm>
            <a:off x="1940063" y="5122546"/>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Text Placeholder 4">
            <a:extLst>
              <a:ext uri="{FF2B5EF4-FFF2-40B4-BE49-F238E27FC236}">
                <a16:creationId xmlns:a16="http://schemas.microsoft.com/office/drawing/2014/main" id="{FFAC9851-8795-412B-A4C8-0669C6A4F0C5}"/>
              </a:ext>
            </a:extLst>
          </p:cNvPr>
          <p:cNvSpPr>
            <a:spLocks noGrp="1"/>
          </p:cNvSpPr>
          <p:nvPr>
            <p:ph type="body" sz="quarter" idx="20" hasCustomPrompt="1"/>
          </p:nvPr>
        </p:nvSpPr>
        <p:spPr>
          <a:xfrm>
            <a:off x="1442513" y="3893626"/>
            <a:ext cx="2706881" cy="813418"/>
          </a:xfrm>
          <a:prstGeom prst="rect">
            <a:avLst/>
          </a:prstGeom>
        </p:spPr>
        <p:txBody>
          <a:bodyPr numCol="1" anchor="ctr">
            <a:normAutofit/>
          </a:bodyPr>
          <a:lstStyle>
            <a:lvl1pPr marL="0" indent="0" algn="ctr">
              <a:buNone/>
              <a:defRPr sz="16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64" name="Text Placeholder 4">
            <a:extLst>
              <a:ext uri="{FF2B5EF4-FFF2-40B4-BE49-F238E27FC236}">
                <a16:creationId xmlns:a16="http://schemas.microsoft.com/office/drawing/2014/main" id="{FABAAFC2-6729-41E6-A922-D97F30E139D3}"/>
              </a:ext>
            </a:extLst>
          </p:cNvPr>
          <p:cNvSpPr>
            <a:spLocks noGrp="1"/>
          </p:cNvSpPr>
          <p:nvPr>
            <p:ph type="body" sz="quarter" idx="22" hasCustomPrompt="1"/>
          </p:nvPr>
        </p:nvSpPr>
        <p:spPr>
          <a:xfrm>
            <a:off x="215659" y="5196483"/>
            <a:ext cx="1542141"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65" name="Text Placeholder 4">
            <a:extLst>
              <a:ext uri="{FF2B5EF4-FFF2-40B4-BE49-F238E27FC236}">
                <a16:creationId xmlns:a16="http://schemas.microsoft.com/office/drawing/2014/main" id="{5F1FAF2F-08B2-4414-8440-D265AA8A67A7}"/>
              </a:ext>
            </a:extLst>
          </p:cNvPr>
          <p:cNvSpPr>
            <a:spLocks noGrp="1"/>
          </p:cNvSpPr>
          <p:nvPr>
            <p:ph type="body" sz="quarter" idx="23" hasCustomPrompt="1"/>
          </p:nvPr>
        </p:nvSpPr>
        <p:spPr>
          <a:xfrm>
            <a:off x="2001162" y="5196483"/>
            <a:ext cx="1542141"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66" name="Straight Connector 65">
            <a:extLst>
              <a:ext uri="{FF2B5EF4-FFF2-40B4-BE49-F238E27FC236}">
                <a16:creationId xmlns:a16="http://schemas.microsoft.com/office/drawing/2014/main" id="{3AFEE5E2-80BC-4315-AC64-6494E561DF1B}"/>
              </a:ext>
            </a:extLst>
          </p:cNvPr>
          <p:cNvCxnSpPr>
            <a:cxnSpLocks/>
          </p:cNvCxnSpPr>
          <p:nvPr userDrawn="1"/>
        </p:nvCxnSpPr>
        <p:spPr>
          <a:xfrm flipH="1">
            <a:off x="986729" y="4960414"/>
            <a:ext cx="361113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740FADB-9CE3-419B-918C-136DB22F0AA2}"/>
              </a:ext>
            </a:extLst>
          </p:cNvPr>
          <p:cNvCxnSpPr>
            <a:cxnSpLocks/>
          </p:cNvCxnSpPr>
          <p:nvPr userDrawn="1"/>
        </p:nvCxnSpPr>
        <p:spPr>
          <a:xfrm>
            <a:off x="4597859" y="4948280"/>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6EC3EE39-36B8-4AB2-B118-57A4507FF89E}"/>
              </a:ext>
            </a:extLst>
          </p:cNvPr>
          <p:cNvSpPr/>
          <p:nvPr userDrawn="1"/>
        </p:nvSpPr>
        <p:spPr>
          <a:xfrm>
            <a:off x="3741969" y="5122546"/>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Text Placeholder 4">
            <a:extLst>
              <a:ext uri="{FF2B5EF4-FFF2-40B4-BE49-F238E27FC236}">
                <a16:creationId xmlns:a16="http://schemas.microsoft.com/office/drawing/2014/main" id="{8D15F22D-1DEF-4C09-8B7A-3167B3747DE7}"/>
              </a:ext>
            </a:extLst>
          </p:cNvPr>
          <p:cNvSpPr>
            <a:spLocks noGrp="1"/>
          </p:cNvSpPr>
          <p:nvPr>
            <p:ph type="body" sz="quarter" idx="24" hasCustomPrompt="1"/>
          </p:nvPr>
        </p:nvSpPr>
        <p:spPr>
          <a:xfrm>
            <a:off x="3826789" y="5196483"/>
            <a:ext cx="1542141"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71" name="Straight Connector 70">
            <a:extLst>
              <a:ext uri="{FF2B5EF4-FFF2-40B4-BE49-F238E27FC236}">
                <a16:creationId xmlns:a16="http://schemas.microsoft.com/office/drawing/2014/main" id="{EC847B82-8F8E-48EA-89F5-6D4BBFBE5BBD}"/>
              </a:ext>
            </a:extLst>
          </p:cNvPr>
          <p:cNvCxnSpPr>
            <a:cxnSpLocks/>
          </p:cNvCxnSpPr>
          <p:nvPr userDrawn="1"/>
        </p:nvCxnSpPr>
        <p:spPr>
          <a:xfrm>
            <a:off x="7527429" y="4949116"/>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A490EDBF-0678-457B-8627-25511EB72896}"/>
              </a:ext>
            </a:extLst>
          </p:cNvPr>
          <p:cNvSpPr/>
          <p:nvPr userDrawn="1"/>
        </p:nvSpPr>
        <p:spPr>
          <a:xfrm>
            <a:off x="6671539" y="5123382"/>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4" name="Straight Connector 73">
            <a:extLst>
              <a:ext uri="{FF2B5EF4-FFF2-40B4-BE49-F238E27FC236}">
                <a16:creationId xmlns:a16="http://schemas.microsoft.com/office/drawing/2014/main" id="{5BA97943-0622-4404-9682-23758504BEE8}"/>
              </a:ext>
            </a:extLst>
          </p:cNvPr>
          <p:cNvCxnSpPr>
            <a:cxnSpLocks/>
          </p:cNvCxnSpPr>
          <p:nvPr userDrawn="1"/>
        </p:nvCxnSpPr>
        <p:spPr>
          <a:xfrm>
            <a:off x="9336654" y="3320509"/>
            <a:ext cx="0" cy="19447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D037A954-6378-4DB2-AB77-1EB7C1F3F2A9}"/>
              </a:ext>
            </a:extLst>
          </p:cNvPr>
          <p:cNvSpPr/>
          <p:nvPr userDrawn="1"/>
        </p:nvSpPr>
        <p:spPr>
          <a:xfrm>
            <a:off x="7824376" y="3841094"/>
            <a:ext cx="3024554" cy="961292"/>
          </a:xfrm>
          <a:prstGeom prst="rect">
            <a:avLst/>
          </a:prstGeom>
          <a:solidFill>
            <a:srgbClr val="982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Rectangle 76">
            <a:extLst>
              <a:ext uri="{FF2B5EF4-FFF2-40B4-BE49-F238E27FC236}">
                <a16:creationId xmlns:a16="http://schemas.microsoft.com/office/drawing/2014/main" id="{B8CB88DF-3530-4C32-B66C-A1F9865964DB}"/>
              </a:ext>
            </a:extLst>
          </p:cNvPr>
          <p:cNvSpPr/>
          <p:nvPr userDrawn="1"/>
        </p:nvSpPr>
        <p:spPr>
          <a:xfrm>
            <a:off x="8480763" y="5123382"/>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90" name="Straight Connector 89">
            <a:extLst>
              <a:ext uri="{FF2B5EF4-FFF2-40B4-BE49-F238E27FC236}">
                <a16:creationId xmlns:a16="http://schemas.microsoft.com/office/drawing/2014/main" id="{29579AEA-7568-43D5-BB18-501DA292837C}"/>
              </a:ext>
            </a:extLst>
          </p:cNvPr>
          <p:cNvCxnSpPr>
            <a:cxnSpLocks/>
          </p:cNvCxnSpPr>
          <p:nvPr userDrawn="1"/>
        </p:nvCxnSpPr>
        <p:spPr>
          <a:xfrm flipH="1">
            <a:off x="7527429" y="4961250"/>
            <a:ext cx="361113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3E81C9E-B053-4EBF-A736-7907A5D7EF7A}"/>
              </a:ext>
            </a:extLst>
          </p:cNvPr>
          <p:cNvCxnSpPr>
            <a:cxnSpLocks/>
          </p:cNvCxnSpPr>
          <p:nvPr userDrawn="1"/>
        </p:nvCxnSpPr>
        <p:spPr>
          <a:xfrm>
            <a:off x="11138559" y="4949116"/>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9E557EB4-A5E4-4F87-9285-39726273C07A}"/>
              </a:ext>
            </a:extLst>
          </p:cNvPr>
          <p:cNvSpPr/>
          <p:nvPr userDrawn="1"/>
        </p:nvSpPr>
        <p:spPr>
          <a:xfrm>
            <a:off x="10282669" y="5123382"/>
            <a:ext cx="1711780"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551404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AC184B6-8E5F-4DCD-82CC-5E3D357DA5EC}"/>
              </a:ext>
            </a:extLst>
          </p:cNvPr>
          <p:cNvGraphicFramePr>
            <a:graphicFrameLocks noChangeAspect="1"/>
          </p:cNvGraphicFramePr>
          <p:nvPr>
            <p:custDataLst>
              <p:tags r:id="rId1"/>
            </p:custDataLst>
            <p:extLst>
              <p:ext uri="{D42A27DB-BD31-4B8C-83A1-F6EECF244321}">
                <p14:modId xmlns:p14="http://schemas.microsoft.com/office/powerpoint/2010/main" val="285065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0" name="Object 9" hidden="1">
                        <a:extLst>
                          <a:ext uri="{FF2B5EF4-FFF2-40B4-BE49-F238E27FC236}">
                            <a16:creationId xmlns:a16="http://schemas.microsoft.com/office/drawing/2014/main" id="{FAC184B6-8E5F-4DCD-82CC-5E3D357DA5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55A0A69D-9160-5E4B-A5D8-01020EE0E919}"/>
              </a:ext>
            </a:extLst>
          </p:cNvPr>
          <p:cNvSpPr>
            <a:spLocks noGrp="1"/>
          </p:cNvSpPr>
          <p:nvPr>
            <p:ph idx="1"/>
          </p:nvPr>
        </p:nvSpPr>
        <p:spPr>
          <a:xfrm>
            <a:off x="5183188" y="1386348"/>
            <a:ext cx="6172200" cy="4474702"/>
          </a:xfrm>
          <a:prstGeom prst="rect">
            <a:avLst/>
          </a:prstGeom>
        </p:spPr>
        <p:txBody>
          <a:bodyPr>
            <a:noAutofit/>
          </a:bodyPr>
          <a:lstStyle>
            <a:lvl1pPr>
              <a:defRPr lang="en-US" sz="2400" b="0" i="0" kern="1200" dirty="0">
                <a:solidFill>
                  <a:schemeClr val="tx1"/>
                </a:solidFill>
                <a:latin typeface="+mj-lt"/>
                <a:ea typeface="+mn-ea"/>
                <a:cs typeface="Arial" panose="020B0604020202020204" pitchFamily="34" charset="0"/>
              </a:defRPr>
            </a:lvl1pPr>
            <a:lvl2pPr marL="628650" indent="-342900">
              <a:buClr>
                <a:srgbClr val="DF572A"/>
              </a:buClr>
              <a:defRPr lang="en-US" sz="2200" b="0" i="0" kern="1200" dirty="0">
                <a:solidFill>
                  <a:schemeClr val="tx1"/>
                </a:solidFill>
                <a:latin typeface="+mj-lt"/>
                <a:ea typeface="+mn-ea"/>
                <a:cs typeface="Arial" panose="020B0604020202020204" pitchFamily="34" charset="0"/>
              </a:defRPr>
            </a:lvl2pPr>
            <a:lvl3pPr marL="804862" indent="-342900">
              <a:buClr>
                <a:srgbClr val="DF572A"/>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1031875" indent="-342900">
              <a:buClr>
                <a:srgbClr val="DF572A"/>
              </a:buClr>
              <a:defRPr lang="en-US" sz="1800" b="0" i="0" kern="1200" dirty="0">
                <a:solidFill>
                  <a:schemeClr val="tx1"/>
                </a:solidFill>
                <a:latin typeface="+mj-lt"/>
                <a:ea typeface="+mn-ea"/>
                <a:cs typeface="Arial" panose="020B0604020202020204" pitchFamily="34" charset="0"/>
              </a:defRPr>
            </a:lvl4pPr>
            <a:lvl5pPr>
              <a:buClr>
                <a:srgbClr val="DF572A"/>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FAD78420-F087-474C-9203-5D73EC4C8718}"/>
              </a:ext>
            </a:extLst>
          </p:cNvPr>
          <p:cNvSpPr>
            <a:spLocks noGrp="1"/>
          </p:cNvSpPr>
          <p:nvPr>
            <p:ph type="body" sz="half" idx="2"/>
          </p:nvPr>
        </p:nvSpPr>
        <p:spPr>
          <a:xfrm>
            <a:off x="839788" y="1386348"/>
            <a:ext cx="3932237" cy="4482640"/>
          </a:xfrm>
          <a:prstGeom prst="rect">
            <a:avLst/>
          </a:prstGeom>
        </p:spPr>
        <p:txBody>
          <a:bodyPr>
            <a:noAutofit/>
          </a:bodyPr>
          <a:lstStyle>
            <a:lvl1pPr marL="0" indent="0">
              <a:buNone/>
              <a:defRPr sz="24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6B0335-55AA-A44C-9C89-813457DB99BE}"/>
              </a:ext>
            </a:extLst>
          </p:cNvPr>
          <p:cNvSpPr>
            <a:spLocks noGrp="1"/>
          </p:cNvSpPr>
          <p:nvPr>
            <p:ph type="dt" sz="half" idx="10"/>
          </p:nvPr>
        </p:nvSpPr>
        <p:spPr>
          <a:xfrm>
            <a:off x="782784" y="6493998"/>
            <a:ext cx="2743200" cy="365125"/>
          </a:xfrm>
        </p:spPr>
        <p:txBody>
          <a:bodyPr>
            <a:noAutofit/>
          </a:bodyPr>
          <a:lstStyle>
            <a:lvl1pPr>
              <a:defRPr sz="900">
                <a:latin typeface="+mj-lt"/>
              </a:defRPr>
            </a:lvl1pPr>
          </a:lstStyle>
          <a:p>
            <a:endParaRPr lang="en-US"/>
          </a:p>
        </p:txBody>
      </p:sp>
      <p:sp>
        <p:nvSpPr>
          <p:cNvPr id="6" name="Footer Placeholder 5">
            <a:extLst>
              <a:ext uri="{FF2B5EF4-FFF2-40B4-BE49-F238E27FC236}">
                <a16:creationId xmlns:a16="http://schemas.microsoft.com/office/drawing/2014/main" id="{6C829D9C-64D8-3841-9C54-079F29D474C0}"/>
              </a:ext>
            </a:extLst>
          </p:cNvPr>
          <p:cNvSpPr>
            <a:spLocks noGrp="1"/>
          </p:cNvSpPr>
          <p:nvPr>
            <p:ph type="ftr" sz="quarter" idx="11"/>
          </p:nvPr>
        </p:nvSpPr>
        <p:spPr>
          <a:xfrm>
            <a:off x="4038600" y="6493998"/>
            <a:ext cx="4114800" cy="365125"/>
          </a:xfrm>
        </p:spPr>
        <p:txBody>
          <a:bodyPr>
            <a:noAutofit/>
          </a:bodyPr>
          <a:lstStyle>
            <a:lvl1pPr>
              <a:defRPr sz="900">
                <a:latin typeface="+mj-lt"/>
              </a:defRPr>
            </a:lvl1pPr>
          </a:lstStyle>
          <a:p>
            <a:endParaRPr lang="en-US"/>
          </a:p>
        </p:txBody>
      </p:sp>
      <p:sp>
        <p:nvSpPr>
          <p:cNvPr id="12" name="Title Placeholder 1">
            <a:extLst>
              <a:ext uri="{FF2B5EF4-FFF2-40B4-BE49-F238E27FC236}">
                <a16:creationId xmlns:a16="http://schemas.microsoft.com/office/drawing/2014/main" id="{16D1738A-1F8B-435C-9DC7-77F58418BD35}"/>
              </a:ext>
            </a:extLst>
          </p:cNvPr>
          <p:cNvSpPr>
            <a:spLocks noGrp="1"/>
          </p:cNvSpPr>
          <p:nvPr>
            <p:ph type="title"/>
          </p:nvPr>
        </p:nvSpPr>
        <p:spPr>
          <a:xfrm>
            <a:off x="782784" y="365125"/>
            <a:ext cx="9718961" cy="675389"/>
          </a:xfrm>
          <a:prstGeom prst="rect">
            <a:avLst/>
          </a:prstGeom>
        </p:spPr>
        <p:txBody>
          <a:bodyPr vert="horz" lIns="91440" tIns="45720" rIns="91440" bIns="45720" rtlCol="0" anchor="ctr">
            <a:noAutofit/>
          </a:bodyPr>
          <a:lstStyle>
            <a:lvl1pPr>
              <a:defRPr>
                <a:latin typeface="+mj-lt"/>
              </a:defRPr>
            </a:lvl1pPr>
          </a:lstStyle>
          <a:p>
            <a:r>
              <a:rPr lang="en-US"/>
              <a:t>Click to edit Master title style</a:t>
            </a:r>
          </a:p>
        </p:txBody>
      </p:sp>
      <p:sp>
        <p:nvSpPr>
          <p:cNvPr id="9" name="Slide Number Placeholder 5">
            <a:extLst>
              <a:ext uri="{FF2B5EF4-FFF2-40B4-BE49-F238E27FC236}">
                <a16:creationId xmlns:a16="http://schemas.microsoft.com/office/drawing/2014/main" id="{C9BDC5CE-E51A-4EBE-8D25-4008ABD0430D}"/>
              </a:ext>
            </a:extLst>
          </p:cNvPr>
          <p:cNvSpPr>
            <a:spLocks noGrp="1"/>
          </p:cNvSpPr>
          <p:nvPr>
            <p:ph type="sldNum" sz="quarter" idx="4"/>
          </p:nvPr>
        </p:nvSpPr>
        <p:spPr>
          <a:xfrm>
            <a:off x="10978642"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graphicFrame>
        <p:nvGraphicFramePr>
          <p:cNvPr id="11" name="Object 10" hidden="1">
            <a:extLst>
              <a:ext uri="{FF2B5EF4-FFF2-40B4-BE49-F238E27FC236}">
                <a16:creationId xmlns:a16="http://schemas.microsoft.com/office/drawing/2014/main" id="{77A5344A-D5DC-41D4-BA42-2DE39B9ED8B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11" name="Object 10" hidden="1">
                        <a:extLst>
                          <a:ext uri="{FF2B5EF4-FFF2-40B4-BE49-F238E27FC236}">
                            <a16:creationId xmlns:a16="http://schemas.microsoft.com/office/drawing/2014/main" id="{77A5344A-D5DC-41D4-BA42-2DE39B9ED8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981345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23C1FB-B71D-4B41-87C5-4DE6B7000D10}"/>
              </a:ext>
            </a:extLst>
          </p:cNvPr>
          <p:cNvSpPr/>
          <p:nvPr/>
        </p:nvSpPr>
        <p:spPr>
          <a:xfrm rot="5400000">
            <a:off x="7915755" y="2672357"/>
            <a:ext cx="6941130" cy="1430153"/>
          </a:xfrm>
          <a:prstGeom prst="rect">
            <a:avLst/>
          </a:prstGeom>
          <a:solidFill>
            <a:schemeClr val="bg1"/>
          </a:solidFill>
          <a:ln>
            <a:noFill/>
          </a:ln>
          <a:effectLst>
            <a:outerShdw blurRad="138831" dist="38100" dir="5400000" sx="99255" sy="99255"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graphicFrame>
        <p:nvGraphicFramePr>
          <p:cNvPr id="6" name="Object 5" hidden="1">
            <a:extLst>
              <a:ext uri="{FF2B5EF4-FFF2-40B4-BE49-F238E27FC236}">
                <a16:creationId xmlns:a16="http://schemas.microsoft.com/office/drawing/2014/main" id="{D3C39D67-BBE6-4ABD-AC6C-64B022DEB08B}"/>
              </a:ext>
            </a:extLst>
          </p:cNvPr>
          <p:cNvGraphicFramePr>
            <a:graphicFrameLocks noChangeAspect="1"/>
          </p:cNvGraphicFramePr>
          <p:nvPr>
            <p:custDataLst>
              <p:tags r:id="rId1"/>
            </p:custDataLst>
            <p:extLst>
              <p:ext uri="{D42A27DB-BD31-4B8C-83A1-F6EECF244321}">
                <p14:modId xmlns:p14="http://schemas.microsoft.com/office/powerpoint/2010/main" val="3144360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D3C39D67-BBE6-4ABD-AC6C-64B022DEB0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11DAB44-3933-4383-A7E8-C2260715D422}"/>
              </a:ext>
            </a:extLst>
          </p:cNvPr>
          <p:cNvSpPr/>
          <p:nvPr/>
        </p:nvSpPr>
        <p:spPr>
          <a:xfrm>
            <a:off x="0" y="-83127"/>
            <a:ext cx="12192001" cy="694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sp>
        <p:nvSpPr>
          <p:cNvPr id="3" name="Vertical Text Placeholder 2">
            <a:extLst>
              <a:ext uri="{FF2B5EF4-FFF2-40B4-BE49-F238E27FC236}">
                <a16:creationId xmlns:a16="http://schemas.microsoft.com/office/drawing/2014/main" id="{A360048B-215C-2742-B3BD-2C887A2EE11A}"/>
              </a:ext>
            </a:extLst>
          </p:cNvPr>
          <p:cNvSpPr>
            <a:spLocks noGrp="1"/>
          </p:cNvSpPr>
          <p:nvPr>
            <p:ph type="body" orient="vert" idx="1"/>
          </p:nvPr>
        </p:nvSpPr>
        <p:spPr>
          <a:xfrm>
            <a:off x="1966561" y="613186"/>
            <a:ext cx="8221435" cy="5397247"/>
          </a:xfrm>
          <a:prstGeom prst="rect">
            <a:avLst/>
          </a:prstGeom>
        </p:spPr>
        <p:txBody>
          <a:bodyPr vert="eaVert">
            <a:noAutofit/>
          </a:bodyPr>
          <a:lstStyle>
            <a:lvl1pPr>
              <a:defRPr sz="2400">
                <a:solidFill>
                  <a:schemeClr val="tx1"/>
                </a:solidFill>
                <a:latin typeface="+mj-lt"/>
              </a:defRPr>
            </a:lvl1pPr>
            <a:lvl2pPr marL="628650" indent="-342900">
              <a:defRPr lang="en-US" sz="2200" b="0" i="0" kern="1200" dirty="0">
                <a:solidFill>
                  <a:schemeClr val="tx1"/>
                </a:solidFill>
                <a:latin typeface="+mj-lt"/>
                <a:ea typeface="+mn-ea"/>
                <a:cs typeface="Arial" panose="020B0604020202020204" pitchFamily="34" charset="0"/>
              </a:defRPr>
            </a:lvl2pPr>
            <a:lvl3pPr marL="804862" indent="-342900">
              <a:buClr>
                <a:srgbClr val="BB5D00"/>
              </a:buClr>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1031875" indent="-342900">
              <a:buClr>
                <a:srgbClr val="BB5D00"/>
              </a:buClr>
              <a:defRPr lang="en-US" sz="1800" b="0" i="0" kern="1200" dirty="0">
                <a:solidFill>
                  <a:schemeClr val="tx1"/>
                </a:solidFill>
                <a:latin typeface="+mj-lt"/>
                <a:ea typeface="+mn-ea"/>
                <a:cs typeface="Arial" panose="020B0604020202020204" pitchFamily="34" charset="0"/>
              </a:defRPr>
            </a:lvl4pPr>
            <a:lvl5pPr>
              <a:buClr>
                <a:srgbClr val="BB5D00"/>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FA6E46B-8646-4537-AA80-3EBD1F24050B}"/>
              </a:ext>
            </a:extLst>
          </p:cNvPr>
          <p:cNvSpPr>
            <a:spLocks noGrp="1"/>
          </p:cNvSpPr>
          <p:nvPr>
            <p:ph type="sldNum" sz="quarter" idx="12"/>
          </p:nvPr>
        </p:nvSpPr>
        <p:spPr>
          <a:xfrm rot="5400000">
            <a:off x="-325200" y="6239745"/>
            <a:ext cx="945677" cy="296238"/>
          </a:xfrm>
          <a:prstGeom prst="rect">
            <a:avLst/>
          </a:prstGeom>
        </p:spPr>
        <p:txBody>
          <a:bodyPr>
            <a:noAutofit/>
          </a:bodyPr>
          <a:lstStyle>
            <a:lvl1pPr>
              <a:defRPr sz="900">
                <a:solidFill>
                  <a:schemeClr val="tx1"/>
                </a:solidFill>
                <a:latin typeface="+mj-lt"/>
              </a:defRPr>
            </a:lvl1pPr>
          </a:lstStyle>
          <a:p>
            <a:fld id="{B5EB69C0-7537-C24C-BC67-8B5F238D9475}" type="slidenum">
              <a:rPr lang="en-US" smtClean="0"/>
              <a:pPr/>
              <a:t>‹#›</a:t>
            </a:fld>
            <a:endParaRPr lang="en-US"/>
          </a:p>
        </p:txBody>
      </p:sp>
      <p:sp>
        <p:nvSpPr>
          <p:cNvPr id="12" name="Title Placeholder 1">
            <a:extLst>
              <a:ext uri="{FF2B5EF4-FFF2-40B4-BE49-F238E27FC236}">
                <a16:creationId xmlns:a16="http://schemas.microsoft.com/office/drawing/2014/main" id="{56771AEE-C76D-499A-99C6-64134E39A7ED}"/>
              </a:ext>
            </a:extLst>
          </p:cNvPr>
          <p:cNvSpPr>
            <a:spLocks noGrp="1"/>
          </p:cNvSpPr>
          <p:nvPr>
            <p:ph type="title"/>
          </p:nvPr>
        </p:nvSpPr>
        <p:spPr>
          <a:xfrm rot="5400000">
            <a:off x="8669399" y="2333944"/>
            <a:ext cx="5035705" cy="802279"/>
          </a:xfrm>
          <a:prstGeom prst="rect">
            <a:avLst/>
          </a:prstGeom>
        </p:spPr>
        <p:txBody>
          <a:bodyPr vert="horz" lIns="91440" tIns="45720" rIns="91440" bIns="45720" rtlCol="0" anchor="ctr">
            <a:noAutofit/>
          </a:bodyPr>
          <a:lstStyle>
            <a:lvl1pPr>
              <a:defRPr sz="2800">
                <a:latin typeface="+mj-lt"/>
              </a:defRPr>
            </a:lvl1pPr>
          </a:lstStyle>
          <a:p>
            <a:r>
              <a:rPr lang="en-US"/>
              <a:t>Click to edit Master title style</a:t>
            </a:r>
          </a:p>
        </p:txBody>
      </p:sp>
      <p:pic>
        <p:nvPicPr>
          <p:cNvPr id="10" name="Picture 9">
            <a:extLst>
              <a:ext uri="{FF2B5EF4-FFF2-40B4-BE49-F238E27FC236}">
                <a16:creationId xmlns:a16="http://schemas.microsoft.com/office/drawing/2014/main" id="{4F30B730-1E97-4E57-8F15-45C9CC9F0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826477" y="3313432"/>
            <a:ext cx="2377440" cy="148013"/>
          </a:xfrm>
          <a:prstGeom prst="rect">
            <a:avLst/>
          </a:prstGeom>
        </p:spPr>
      </p:pic>
      <p:cxnSp>
        <p:nvCxnSpPr>
          <p:cNvPr id="17" name="Straight Connector 16">
            <a:extLst>
              <a:ext uri="{FF2B5EF4-FFF2-40B4-BE49-F238E27FC236}">
                <a16:creationId xmlns:a16="http://schemas.microsoft.com/office/drawing/2014/main" id="{12363DDA-A825-478D-B256-2590271C0669}"/>
              </a:ext>
            </a:extLst>
          </p:cNvPr>
          <p:cNvCxnSpPr>
            <a:cxnSpLocks/>
          </p:cNvCxnSpPr>
          <p:nvPr/>
        </p:nvCxnSpPr>
        <p:spPr>
          <a:xfrm>
            <a:off x="10658008" y="-83131"/>
            <a:ext cx="0" cy="6941130"/>
          </a:xfrm>
          <a:prstGeom prst="line">
            <a:avLst/>
          </a:prstGeom>
          <a:ln w="25400">
            <a:solidFill>
              <a:srgbClr val="DA7C2D"/>
            </a:solidFill>
          </a:ln>
        </p:spPr>
        <p:style>
          <a:lnRef idx="1">
            <a:schemeClr val="accent1"/>
          </a:lnRef>
          <a:fillRef idx="0">
            <a:schemeClr val="accent1"/>
          </a:fillRef>
          <a:effectRef idx="0">
            <a:schemeClr val="accent1"/>
          </a:effectRef>
          <a:fontRef idx="minor">
            <a:schemeClr val="tx1"/>
          </a:fontRef>
        </p:style>
      </p:cxnSp>
      <p:pic>
        <p:nvPicPr>
          <p:cNvPr id="19" name="Picture 18" descr="A close up of a wood surface&#10;&#10;Description automatically generated with low confidence">
            <a:extLst>
              <a:ext uri="{FF2B5EF4-FFF2-40B4-BE49-F238E27FC236}">
                <a16:creationId xmlns:a16="http://schemas.microsoft.com/office/drawing/2014/main" id="{CFC2E101-5906-4940-B834-13D693E6D40F}"/>
              </a:ext>
            </a:extLst>
          </p:cNvPr>
          <p:cNvPicPr>
            <a:picLocks noChangeAspect="1"/>
          </p:cNvPicPr>
          <p:nvPr/>
        </p:nvPicPr>
        <p:blipFill rotWithShape="1">
          <a:blip r:embed="rId7">
            <a:extLst>
              <a:ext uri="{28A0092B-C50C-407E-A947-70E740481C1C}">
                <a14:useLocalDpi xmlns:a14="http://schemas.microsoft.com/office/drawing/2010/main" val="0"/>
              </a:ext>
            </a:extLst>
          </a:blip>
          <a:srcRect l="12256" t="1225" r="64259" b="44"/>
          <a:stretch/>
        </p:blipFill>
        <p:spPr>
          <a:xfrm>
            <a:off x="11895755" y="-83131"/>
            <a:ext cx="296247" cy="6941129"/>
          </a:xfrm>
          <a:prstGeom prst="rect">
            <a:avLst/>
          </a:prstGeom>
        </p:spPr>
      </p:pic>
      <p:pic>
        <p:nvPicPr>
          <p:cNvPr id="20" name="Picture 19" descr="Logo&#10;&#10;Description automatically generated">
            <a:extLst>
              <a:ext uri="{FF2B5EF4-FFF2-40B4-BE49-F238E27FC236}">
                <a16:creationId xmlns:a16="http://schemas.microsoft.com/office/drawing/2014/main" id="{75A88843-4D60-44D8-A306-4D82449940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0859809" y="3251014"/>
            <a:ext cx="2387595" cy="25506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D7182EE-52D6-4385-8FB5-8F2F2EAE19CB}"/>
              </a:ext>
            </a:extLst>
          </p:cNvPr>
          <p:cNvPicPr>
            <a:picLocks noChangeAspect="1"/>
          </p:cNvPicPr>
          <p:nvPr/>
        </p:nvPicPr>
        <p:blipFill rotWithShape="1">
          <a:blip r:embed="rId9"/>
          <a:srcRect l="9822" t="9822" r="10526" b="11218"/>
          <a:stretch/>
        </p:blipFill>
        <p:spPr>
          <a:xfrm rot="5400000">
            <a:off x="10591574" y="5823693"/>
            <a:ext cx="1321283" cy="577850"/>
          </a:xfrm>
          <a:prstGeom prst="rect">
            <a:avLst/>
          </a:prstGeom>
        </p:spPr>
      </p:pic>
      <p:graphicFrame>
        <p:nvGraphicFramePr>
          <p:cNvPr id="14" name="Object 13" hidden="1">
            <a:extLst>
              <a:ext uri="{FF2B5EF4-FFF2-40B4-BE49-F238E27FC236}">
                <a16:creationId xmlns:a16="http://schemas.microsoft.com/office/drawing/2014/main" id="{78CF2ADD-9EC8-4403-AE40-80421706512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5" progId="TCLayout.ActiveDocument.1">
                  <p:embed/>
                </p:oleObj>
              </mc:Choice>
              <mc:Fallback>
                <p:oleObj name="think-cell Slide" r:id="rId10" imgW="592" imgH="595" progId="TCLayout.ActiveDocument.1">
                  <p:embed/>
                  <p:pic>
                    <p:nvPicPr>
                      <p:cNvPr id="14" name="Object 13" hidden="1">
                        <a:extLst>
                          <a:ext uri="{FF2B5EF4-FFF2-40B4-BE49-F238E27FC236}">
                            <a16:creationId xmlns:a16="http://schemas.microsoft.com/office/drawing/2014/main" id="{78CF2ADD-9EC8-4403-AE40-8042170651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4B6D911B-581D-40E3-B1F2-086640E07D9D}"/>
              </a:ext>
            </a:extLst>
          </p:cNvPr>
          <p:cNvSpPr/>
          <p:nvPr userDrawn="1"/>
        </p:nvSpPr>
        <p:spPr>
          <a:xfrm>
            <a:off x="0" y="-83127"/>
            <a:ext cx="12192001" cy="694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ECE3C27-F793-4944-88E6-E4C819573D3C}"/>
              </a:ext>
            </a:extLst>
          </p:cNvPr>
          <p:cNvPicPr>
            <a:picLocks noChangeAspect="1"/>
          </p:cNvPicPr>
          <p:nvPr userDrawn="1"/>
        </p:nvPicPr>
        <p:blipFill rotWithShape="1">
          <a:blip r:embed="rId11"/>
          <a:srcRect t="37092" b="60808"/>
          <a:stretch/>
        </p:blipFill>
        <p:spPr>
          <a:xfrm rot="5400000">
            <a:off x="8544634" y="3210636"/>
            <a:ext cx="6941129" cy="353604"/>
          </a:xfrm>
          <a:prstGeom prst="rect">
            <a:avLst/>
          </a:prstGeom>
        </p:spPr>
      </p:pic>
      <p:cxnSp>
        <p:nvCxnSpPr>
          <p:cNvPr id="21" name="Straight Connector 20">
            <a:extLst>
              <a:ext uri="{FF2B5EF4-FFF2-40B4-BE49-F238E27FC236}">
                <a16:creationId xmlns:a16="http://schemas.microsoft.com/office/drawing/2014/main" id="{F683D60B-3B39-422F-A7BC-20491B98438E}"/>
              </a:ext>
            </a:extLst>
          </p:cNvPr>
          <p:cNvCxnSpPr>
            <a:cxnSpLocks/>
          </p:cNvCxnSpPr>
          <p:nvPr userDrawn="1"/>
        </p:nvCxnSpPr>
        <p:spPr>
          <a:xfrm>
            <a:off x="10536110" y="-14998"/>
            <a:ext cx="0" cy="6872998"/>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DE48476-BD31-4377-96FA-E31127AC9474}"/>
              </a:ext>
            </a:extLst>
          </p:cNvPr>
          <p:cNvPicPr>
            <a:picLocks noChangeAspect="1"/>
          </p:cNvPicPr>
          <p:nvPr userDrawn="1"/>
        </p:nvPicPr>
        <p:blipFill>
          <a:blip r:embed="rId12"/>
          <a:srcRect/>
          <a:stretch/>
        </p:blipFill>
        <p:spPr>
          <a:xfrm rot="5400000">
            <a:off x="10633412" y="5969768"/>
            <a:ext cx="1048042" cy="293963"/>
          </a:xfrm>
          <a:prstGeom prst="rect">
            <a:avLst/>
          </a:prstGeom>
        </p:spPr>
      </p:pic>
      <p:pic>
        <p:nvPicPr>
          <p:cNvPr id="23" name="Picture 22">
            <a:extLst>
              <a:ext uri="{FF2B5EF4-FFF2-40B4-BE49-F238E27FC236}">
                <a16:creationId xmlns:a16="http://schemas.microsoft.com/office/drawing/2014/main" id="{DAC0FE6F-2822-4415-BE01-D64AF78A82D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5400000">
            <a:off x="10826477" y="3313432"/>
            <a:ext cx="2377440" cy="148013"/>
          </a:xfrm>
          <a:prstGeom prst="rect">
            <a:avLst/>
          </a:prstGeom>
        </p:spPr>
      </p:pic>
    </p:spTree>
    <p:extLst>
      <p:ext uri="{BB962C8B-B14F-4D97-AF65-F5344CB8AC3E}">
        <p14:creationId xmlns:p14="http://schemas.microsoft.com/office/powerpoint/2010/main" val="3613670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_cover_CM">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9842561-822A-4200-B6E2-97D8E733B9D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79842561-822A-4200-B6E2-97D8E733B9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2F97CAD-A4B6-497D-B24E-7AFBCD7ECD3B}"/>
              </a:ext>
            </a:extLst>
          </p:cNvPr>
          <p:cNvSpPr/>
          <p:nvPr userDrawn="1"/>
        </p:nvSpPr>
        <p:spPr>
          <a:xfrm>
            <a:off x="0" y="-68580"/>
            <a:ext cx="12192000" cy="1191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outdoor, scene, laser, night&#10;&#10;Description automatically generated">
            <a:extLst>
              <a:ext uri="{FF2B5EF4-FFF2-40B4-BE49-F238E27FC236}">
                <a16:creationId xmlns:a16="http://schemas.microsoft.com/office/drawing/2014/main" id="{0A947E22-F769-445B-B326-137D87CB958D}"/>
              </a:ext>
            </a:extLst>
          </p:cNvPr>
          <p:cNvPicPr>
            <a:picLocks noChangeAspect="1"/>
          </p:cNvPicPr>
          <p:nvPr userDrawn="1"/>
        </p:nvPicPr>
        <p:blipFill rotWithShape="1">
          <a:blip r:embed="rId5"/>
          <a:srcRect t="17540" b="41986"/>
          <a:stretch/>
        </p:blipFill>
        <p:spPr>
          <a:xfrm>
            <a:off x="0" y="979949"/>
            <a:ext cx="12192000" cy="4612341"/>
          </a:xfrm>
          <a:prstGeom prst="rect">
            <a:avLst/>
          </a:prstGeom>
        </p:spPr>
      </p:pic>
      <p:sp>
        <p:nvSpPr>
          <p:cNvPr id="18" name="Rectangle 17">
            <a:extLst>
              <a:ext uri="{FF2B5EF4-FFF2-40B4-BE49-F238E27FC236}">
                <a16:creationId xmlns:a16="http://schemas.microsoft.com/office/drawing/2014/main" id="{D0FE1B26-8B02-1C4E-90AC-4663A4467421}"/>
              </a:ext>
            </a:extLst>
          </p:cNvPr>
          <p:cNvSpPr/>
          <p:nvPr userDrawn="1"/>
        </p:nvSpPr>
        <p:spPr>
          <a:xfrm>
            <a:off x="0" y="1614982"/>
            <a:ext cx="12192000" cy="3977307"/>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7CFAE-2D54-B14C-93BA-05695BD7EA7B}"/>
              </a:ext>
            </a:extLst>
          </p:cNvPr>
          <p:cNvSpPr>
            <a:spLocks noGrp="1"/>
          </p:cNvSpPr>
          <p:nvPr>
            <p:ph type="ctrTitle"/>
          </p:nvPr>
        </p:nvSpPr>
        <p:spPr>
          <a:xfrm>
            <a:off x="914399" y="1153972"/>
            <a:ext cx="9582411" cy="1418262"/>
          </a:xfrm>
          <a:prstGeom prst="rect">
            <a:avLst/>
          </a:prstGeom>
        </p:spPr>
        <p:txBody>
          <a:bodyPr vert="horz" anchor="b">
            <a:normAutofit/>
          </a:bodyPr>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6AEC3D-15C1-EF4E-BA0B-4BCF9CA6B8F6}"/>
              </a:ext>
            </a:extLst>
          </p:cNvPr>
          <p:cNvSpPr>
            <a:spLocks noGrp="1"/>
          </p:cNvSpPr>
          <p:nvPr>
            <p:ph type="subTitle" idx="1"/>
          </p:nvPr>
        </p:nvSpPr>
        <p:spPr>
          <a:xfrm>
            <a:off x="914400" y="2656625"/>
            <a:ext cx="9582410" cy="1519237"/>
          </a:xfrm>
          <a:prstGeom prst="rect">
            <a:avLst/>
          </a:prstGeo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9" name="Picture 18">
            <a:extLst>
              <a:ext uri="{FF2B5EF4-FFF2-40B4-BE49-F238E27FC236}">
                <a16:creationId xmlns:a16="http://schemas.microsoft.com/office/drawing/2014/main" id="{A490BBC2-F2AC-AE4F-B833-4B56262ABDA5}"/>
              </a:ext>
            </a:extLst>
          </p:cNvPr>
          <p:cNvPicPr>
            <a:picLocks noChangeAspect="1"/>
          </p:cNvPicPr>
          <p:nvPr userDrawn="1"/>
        </p:nvPicPr>
        <p:blipFill>
          <a:blip r:embed="rId6">
            <a:alphaModFix amt="50000"/>
          </a:blip>
          <a:srcRect/>
          <a:stretch/>
        </p:blipFill>
        <p:spPr>
          <a:xfrm>
            <a:off x="9322420" y="5809801"/>
            <a:ext cx="1955179" cy="548404"/>
          </a:xfrm>
          <a:prstGeom prst="rect">
            <a:avLst/>
          </a:prstGeom>
        </p:spPr>
      </p:pic>
      <p:pic>
        <p:nvPicPr>
          <p:cNvPr id="20" name="Picture 19">
            <a:extLst>
              <a:ext uri="{FF2B5EF4-FFF2-40B4-BE49-F238E27FC236}">
                <a16:creationId xmlns:a16="http://schemas.microsoft.com/office/drawing/2014/main" id="{192D5655-AF6E-4C22-A5B4-A1803D80C327}"/>
              </a:ext>
            </a:extLst>
          </p:cNvPr>
          <p:cNvPicPr>
            <a:picLocks noChangeAspect="1"/>
          </p:cNvPicPr>
          <p:nvPr userDrawn="1"/>
        </p:nvPicPr>
        <p:blipFill>
          <a:blip r:embed="rId7"/>
          <a:stretch>
            <a:fillRect/>
          </a:stretch>
        </p:blipFill>
        <p:spPr>
          <a:xfrm>
            <a:off x="1018566" y="404535"/>
            <a:ext cx="3165507" cy="194715"/>
          </a:xfrm>
          <a:prstGeom prst="rect">
            <a:avLst/>
          </a:prstGeom>
        </p:spPr>
      </p:pic>
      <p:sp>
        <p:nvSpPr>
          <p:cNvPr id="30" name="TextBox 29">
            <a:extLst>
              <a:ext uri="{FF2B5EF4-FFF2-40B4-BE49-F238E27FC236}">
                <a16:creationId xmlns:a16="http://schemas.microsoft.com/office/drawing/2014/main" id="{E68CD94B-187A-41D3-986A-C4FAB7316910}"/>
              </a:ext>
            </a:extLst>
          </p:cNvPr>
          <p:cNvSpPr txBox="1"/>
          <p:nvPr userDrawn="1"/>
        </p:nvSpPr>
        <p:spPr>
          <a:xfrm>
            <a:off x="3214525" y="5955022"/>
            <a:ext cx="772507" cy="261610"/>
          </a:xfrm>
          <a:prstGeom prst="rect">
            <a:avLst/>
          </a:prstGeom>
          <a:noFill/>
        </p:spPr>
        <p:txBody>
          <a:bodyPr wrap="square" rtlCol="0">
            <a:spAutoFit/>
          </a:bodyPr>
          <a:lstStyle/>
          <a:p>
            <a:pPr algn="l"/>
            <a:r>
              <a:rPr lang="en-US" sz="1100">
                <a:solidFill>
                  <a:schemeClr val="tx1">
                    <a:alpha val="50098"/>
                  </a:schemeClr>
                </a:solidFill>
                <a:latin typeface="+mj-lt"/>
              </a:rPr>
              <a:t>fcx.com</a:t>
            </a:r>
          </a:p>
        </p:txBody>
      </p:sp>
      <p:pic>
        <p:nvPicPr>
          <p:cNvPr id="31" name="Picture 30">
            <a:extLst>
              <a:ext uri="{FF2B5EF4-FFF2-40B4-BE49-F238E27FC236}">
                <a16:creationId xmlns:a16="http://schemas.microsoft.com/office/drawing/2014/main" id="{C632EBDD-797A-4375-B524-91F41253F014}"/>
              </a:ext>
            </a:extLst>
          </p:cNvPr>
          <p:cNvPicPr>
            <a:picLocks noChangeAspect="1"/>
          </p:cNvPicPr>
          <p:nvPr userDrawn="1"/>
        </p:nvPicPr>
        <p:blipFill>
          <a:blip r:embed="rId8">
            <a:alphaModFix amt="51000"/>
          </a:blip>
          <a:srcRect/>
          <a:stretch/>
        </p:blipFill>
        <p:spPr>
          <a:xfrm>
            <a:off x="1018566" y="5814812"/>
            <a:ext cx="541374" cy="543393"/>
          </a:xfrm>
          <a:prstGeom prst="rect">
            <a:avLst/>
          </a:prstGeom>
        </p:spPr>
      </p:pic>
      <p:pic>
        <p:nvPicPr>
          <p:cNvPr id="32" name="Picture 31">
            <a:extLst>
              <a:ext uri="{FF2B5EF4-FFF2-40B4-BE49-F238E27FC236}">
                <a16:creationId xmlns:a16="http://schemas.microsoft.com/office/drawing/2014/main" id="{B88CBF62-17A4-4AAB-BDEF-769F8467D83D}"/>
              </a:ext>
            </a:extLst>
          </p:cNvPr>
          <p:cNvPicPr>
            <a:picLocks noChangeAspect="1"/>
          </p:cNvPicPr>
          <p:nvPr userDrawn="1"/>
        </p:nvPicPr>
        <p:blipFill>
          <a:blip r:embed="rId9">
            <a:alphaModFix amt="50000"/>
          </a:blip>
          <a:srcRect/>
          <a:stretch/>
        </p:blipFill>
        <p:spPr>
          <a:xfrm>
            <a:off x="2031591" y="5823667"/>
            <a:ext cx="789851" cy="549988"/>
          </a:xfrm>
          <a:prstGeom prst="rect">
            <a:avLst/>
          </a:prstGeom>
        </p:spPr>
      </p:pic>
    </p:spTree>
    <p:extLst>
      <p:ext uri="{BB962C8B-B14F-4D97-AF65-F5344CB8AC3E}">
        <p14:creationId xmlns:p14="http://schemas.microsoft.com/office/powerpoint/2010/main" val="30933574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sub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311508"/>
            <a:ext cx="9680953" cy="532804"/>
          </a:xfrm>
          <a:prstGeom prst="rect">
            <a:avLst/>
          </a:prstGeom>
        </p:spPr>
        <p:txBody>
          <a:bodyPr vert="horz">
            <a:normAutofit/>
          </a:bodyPr>
          <a:lstStyle>
            <a:lvl1pPr>
              <a:lnSpc>
                <a:spcPct val="85000"/>
              </a:lnSpc>
              <a:defRPr sz="2800">
                <a:solidFill>
                  <a:schemeClr val="tx1"/>
                </a:solidFill>
              </a:defRPr>
            </a:lvl1pPr>
          </a:lstStyle>
          <a:p>
            <a:r>
              <a:rPr lang="en-US"/>
              <a:t>Click to edit Master title style Arial Bold</a:t>
            </a:r>
          </a:p>
        </p:txBody>
      </p:sp>
      <p:cxnSp>
        <p:nvCxnSpPr>
          <p:cNvPr id="17" name="Straight Connector 16">
            <a:extLst>
              <a:ext uri="{FF2B5EF4-FFF2-40B4-BE49-F238E27FC236}">
                <a16:creationId xmlns:a16="http://schemas.microsoft.com/office/drawing/2014/main" id="{C6FD113D-43B7-D641-8134-9CB104856625}"/>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6" name="Content Placeholder 2">
            <a:extLst>
              <a:ext uri="{FF2B5EF4-FFF2-40B4-BE49-F238E27FC236}">
                <a16:creationId xmlns:a16="http://schemas.microsoft.com/office/drawing/2014/main" id="{74BA8965-8D92-47B8-BE22-6129AE55D866}"/>
              </a:ext>
            </a:extLst>
          </p:cNvPr>
          <p:cNvSpPr>
            <a:spLocks noGrp="1"/>
          </p:cNvSpPr>
          <p:nvPr>
            <p:ph idx="1"/>
          </p:nvPr>
        </p:nvSpPr>
        <p:spPr>
          <a:xfrm>
            <a:off x="781484" y="1519518"/>
            <a:ext cx="10572316" cy="4464423"/>
          </a:xfrm>
          <a:prstGeom prst="rect">
            <a:avLst/>
          </a:prstGeom>
        </p:spPr>
        <p:txBody>
          <a:bodyPr>
            <a:normAutofit/>
          </a:bodyPr>
          <a:lstStyle>
            <a:lvl1pPr>
              <a:defRPr sz="2400">
                <a:latin typeface="Arial" panose="020B0604020202020204" pitchFamily="34" charset="0"/>
                <a:cs typeface="Arial" panose="020B0604020202020204" pitchFamily="34" charset="0"/>
              </a:defRPr>
            </a:lvl1pPr>
            <a:lvl2pPr marL="461963" indent="-236538">
              <a:buClr>
                <a:srgbClr val="DF572A"/>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688975" indent="-227013">
              <a:buClr>
                <a:srgbClr val="DF572A"/>
              </a:buClr>
              <a:defRPr sz="2400">
                <a:latin typeface="Arial" panose="020B0604020202020204" pitchFamily="34" charset="0"/>
                <a:cs typeface="Arial" panose="020B0604020202020204" pitchFamily="34" charset="0"/>
              </a:defRPr>
            </a:lvl3pPr>
            <a:lvl4pPr marL="914400" indent="-225425">
              <a:buClr>
                <a:srgbClr val="DF572A"/>
              </a:buClr>
              <a:defRPr sz="2400">
                <a:latin typeface="Arial" panose="020B0604020202020204" pitchFamily="34" charset="0"/>
                <a:cs typeface="Arial" panose="020B0604020202020204" pitchFamily="34" charset="0"/>
              </a:defRPr>
            </a:lvl4pPr>
            <a:lvl5pPr marL="1139825" indent="-225425">
              <a:buClr>
                <a:srgbClr val="DF572A"/>
              </a:buCl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a:extLst>
              <a:ext uri="{FF2B5EF4-FFF2-40B4-BE49-F238E27FC236}">
                <a16:creationId xmlns:a16="http://schemas.microsoft.com/office/drawing/2014/main" id="{DC7805AE-83AC-40B4-88BE-27938D6B0A14}"/>
              </a:ext>
            </a:extLst>
          </p:cNvPr>
          <p:cNvSpPr>
            <a:spLocks noGrp="1"/>
          </p:cNvSpPr>
          <p:nvPr>
            <p:ph type="subTitle" idx="13"/>
          </p:nvPr>
        </p:nvSpPr>
        <p:spPr>
          <a:xfrm>
            <a:off x="781483" y="778995"/>
            <a:ext cx="9680953" cy="311849"/>
          </a:xfrm>
          <a:prstGeom prst="rect">
            <a:avLst/>
          </a:prstGeom>
        </p:spPr>
        <p:txBody>
          <a:bodyPr>
            <a:normAutofit/>
          </a:bodyPr>
          <a:lstStyle>
            <a:lvl1pPr marL="0" indent="0" algn="l">
              <a:buNone/>
              <a:defRPr sz="1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812372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e colo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A385F-36DD-46FB-A566-F5EABF7F0EE1}"/>
              </a:ext>
            </a:extLst>
          </p:cNvPr>
          <p:cNvSpPr/>
          <p:nvPr userDrawn="1"/>
        </p:nvSpPr>
        <p:spPr>
          <a:xfrm>
            <a:off x="3176" y="1123503"/>
            <a:ext cx="12188824" cy="1569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32959"/>
            <a:ext cx="9680953" cy="607555"/>
          </a:xfrm>
          <a:prstGeom prst="rect">
            <a:avLst/>
          </a:prstGeom>
        </p:spPr>
        <p:txBody>
          <a:bodyPr vert="horz">
            <a:normAutofit/>
          </a:bodyPr>
          <a:lstStyle>
            <a:lvl1pPr>
              <a:lnSpc>
                <a:spcPct val="85000"/>
              </a:lnSpc>
              <a:defRPr sz="3200">
                <a:solidFill>
                  <a:schemeClr val="tx1"/>
                </a:solidFill>
              </a:defRPr>
            </a:lvl1pPr>
          </a:lstStyle>
          <a:p>
            <a:r>
              <a:rPr lang="en-US"/>
              <a:t>Click to edit Master title style Arial Bold</a:t>
            </a:r>
          </a:p>
        </p:txBody>
      </p:sp>
      <p:cxnSp>
        <p:nvCxnSpPr>
          <p:cNvPr id="17" name="Straight Connector 16">
            <a:extLst>
              <a:ext uri="{FF2B5EF4-FFF2-40B4-BE49-F238E27FC236}">
                <a16:creationId xmlns:a16="http://schemas.microsoft.com/office/drawing/2014/main" id="{C6FD113D-43B7-D641-8134-9CB104856625}"/>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1" name="Rectangle 10">
            <a:extLst>
              <a:ext uri="{FF2B5EF4-FFF2-40B4-BE49-F238E27FC236}">
                <a16:creationId xmlns:a16="http://schemas.microsoft.com/office/drawing/2014/main" id="{8793DBAB-33E2-42FF-8425-76A9F1C1A2E7}"/>
              </a:ext>
            </a:extLst>
          </p:cNvPr>
          <p:cNvSpPr/>
          <p:nvPr userDrawn="1"/>
        </p:nvSpPr>
        <p:spPr>
          <a:xfrm>
            <a:off x="9192818" y="2882263"/>
            <a:ext cx="2908985" cy="32799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CA6F5BF-D6F4-4749-A47E-53D716145806}"/>
              </a:ext>
            </a:extLst>
          </p:cNvPr>
          <p:cNvSpPr/>
          <p:nvPr userDrawn="1"/>
        </p:nvSpPr>
        <p:spPr>
          <a:xfrm>
            <a:off x="442239" y="4930440"/>
            <a:ext cx="211493" cy="222956"/>
          </a:xfrm>
          <a:prstGeom prst="rect">
            <a:avLst/>
          </a:prstGeom>
          <a:solidFill>
            <a:srgbClr val="A222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019F31B-DDC9-4E7A-8A22-64E121314F2B}"/>
              </a:ext>
            </a:extLst>
          </p:cNvPr>
          <p:cNvSpPr/>
          <p:nvPr userDrawn="1"/>
        </p:nvSpPr>
        <p:spPr>
          <a:xfrm>
            <a:off x="1126333" y="4938844"/>
            <a:ext cx="211493" cy="222956"/>
          </a:xfrm>
          <a:prstGeom prst="rect">
            <a:avLst/>
          </a:prstGeom>
          <a:solidFill>
            <a:srgbClr val="00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1F31CCD-F890-447A-9CAD-5CC502170E1A}"/>
              </a:ext>
            </a:extLst>
          </p:cNvPr>
          <p:cNvSpPr/>
          <p:nvPr userDrawn="1"/>
        </p:nvSpPr>
        <p:spPr>
          <a:xfrm>
            <a:off x="1858441" y="4951440"/>
            <a:ext cx="211493" cy="222956"/>
          </a:xfrm>
          <a:prstGeom prst="rect">
            <a:avLst/>
          </a:prstGeom>
          <a:solidFill>
            <a:srgbClr val="750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515EF54-6962-4147-A6E8-DD2B1E6DB412}"/>
              </a:ext>
            </a:extLst>
          </p:cNvPr>
          <p:cNvSpPr txBox="1"/>
          <p:nvPr userDrawn="1"/>
        </p:nvSpPr>
        <p:spPr>
          <a:xfrm>
            <a:off x="352740" y="4602400"/>
            <a:ext cx="3132533"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Additional color selection</a:t>
            </a:r>
          </a:p>
        </p:txBody>
      </p:sp>
      <p:sp>
        <p:nvSpPr>
          <p:cNvPr id="21" name="Rectangle 20">
            <a:extLst>
              <a:ext uri="{FF2B5EF4-FFF2-40B4-BE49-F238E27FC236}">
                <a16:creationId xmlns:a16="http://schemas.microsoft.com/office/drawing/2014/main" id="{98B1EFD2-16AB-44D7-A868-706CF677CC4E}"/>
              </a:ext>
            </a:extLst>
          </p:cNvPr>
          <p:cNvSpPr/>
          <p:nvPr userDrawn="1"/>
        </p:nvSpPr>
        <p:spPr>
          <a:xfrm>
            <a:off x="1492387" y="4951440"/>
            <a:ext cx="211493" cy="222956"/>
          </a:xfrm>
          <a:prstGeom prst="rect">
            <a:avLst/>
          </a:prstGeom>
          <a:solidFill>
            <a:srgbClr val="00A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5F6A835-9DB5-4796-BB99-C592DD9E1F9F}"/>
              </a:ext>
            </a:extLst>
          </p:cNvPr>
          <p:cNvSpPr/>
          <p:nvPr userDrawn="1"/>
        </p:nvSpPr>
        <p:spPr>
          <a:xfrm>
            <a:off x="760279" y="4930440"/>
            <a:ext cx="211493" cy="222956"/>
          </a:xfrm>
          <a:prstGeom prst="rect">
            <a:avLst/>
          </a:prstGeom>
          <a:solidFill>
            <a:srgbClr val="FF4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EA2D2EB-13B1-4028-AC06-B66CBA66A76B}"/>
              </a:ext>
            </a:extLst>
          </p:cNvPr>
          <p:cNvSpPr/>
          <p:nvPr userDrawn="1"/>
        </p:nvSpPr>
        <p:spPr>
          <a:xfrm>
            <a:off x="2185799" y="4951440"/>
            <a:ext cx="211493" cy="222956"/>
          </a:xfrm>
          <a:prstGeom prst="rect">
            <a:avLst/>
          </a:prstGeom>
          <a:solidFill>
            <a:srgbClr val="00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52F6261-B011-4584-B2D0-D5D35E673AD0}"/>
              </a:ext>
            </a:extLst>
          </p:cNvPr>
          <p:cNvSpPr txBox="1"/>
          <p:nvPr userDrawn="1"/>
        </p:nvSpPr>
        <p:spPr>
          <a:xfrm>
            <a:off x="6549001" y="1321775"/>
            <a:ext cx="4843104" cy="1200329"/>
          </a:xfrm>
          <a:prstGeom prst="rect">
            <a:avLst/>
          </a:prstGeom>
          <a:noFill/>
        </p:spPr>
        <p:txBody>
          <a:bodyPr wrap="square" rtlCol="0">
            <a:spAutoFit/>
          </a:bodyPr>
          <a:lstStyle/>
          <a:p>
            <a:pPr marL="342900" indent="-342900">
              <a:buFont typeface="+mj-lt"/>
              <a:buAutoNum type="arabicPeriod"/>
            </a:pPr>
            <a:r>
              <a:rPr lang="en-US" b="1" u="sng">
                <a:latin typeface="Arial" panose="020B0604020202020204" pitchFamily="34" charset="0"/>
                <a:cs typeface="Arial" panose="020B0604020202020204" pitchFamily="34" charset="0"/>
              </a:rPr>
              <a:t>2022 Electrifying the Future </a:t>
            </a:r>
            <a:r>
              <a:rPr lang="en-US">
                <a:latin typeface="Arial" panose="020B0604020202020204" pitchFamily="34" charset="0"/>
                <a:cs typeface="Arial" panose="020B0604020202020204" pitchFamily="34" charset="0"/>
              </a:rPr>
              <a:t>color theme</a:t>
            </a:r>
          </a:p>
          <a:p>
            <a:pPr marL="342900" indent="-342900">
              <a:buFont typeface="+mj-lt"/>
              <a:buAutoNum type="arabicPeriod"/>
            </a:pPr>
            <a:r>
              <a:rPr lang="en-US">
                <a:latin typeface="Arial" panose="020B0604020202020204" pitchFamily="34" charset="0"/>
                <a:cs typeface="Arial" panose="020B0604020202020204" pitchFamily="34" charset="0"/>
              </a:rPr>
              <a:t>Select View/Slide Master</a:t>
            </a:r>
          </a:p>
          <a:p>
            <a:pPr marL="342900" indent="-342900">
              <a:buFont typeface="+mj-lt"/>
              <a:buAutoNum type="arabicPeriod"/>
            </a:pPr>
            <a:r>
              <a:rPr lang="en-US">
                <a:latin typeface="Arial" panose="020B0604020202020204" pitchFamily="34" charset="0"/>
                <a:cs typeface="Arial" panose="020B0604020202020204" pitchFamily="34" charset="0"/>
              </a:rPr>
              <a:t>Select Theme Colors</a:t>
            </a:r>
          </a:p>
          <a:p>
            <a:pPr marL="342900" indent="-342900">
              <a:buFont typeface="+mj-lt"/>
              <a:buAutoNum type="arabicPeriod"/>
            </a:pPr>
            <a:r>
              <a:rPr lang="en-US">
                <a:latin typeface="Arial" panose="020B0604020202020204" pitchFamily="34" charset="0"/>
                <a:cs typeface="Arial" panose="020B0604020202020204" pitchFamily="34" charset="0"/>
              </a:rPr>
              <a:t>Under </a:t>
            </a:r>
            <a:r>
              <a:rPr lang="en-US" u="sng">
                <a:latin typeface="Arial" panose="020B0604020202020204" pitchFamily="34" charset="0"/>
                <a:cs typeface="Arial" panose="020B0604020202020204" pitchFamily="34" charset="0"/>
              </a:rPr>
              <a:t>Custom</a:t>
            </a:r>
            <a:r>
              <a:rPr lang="en-US">
                <a:latin typeface="Arial" panose="020B0604020202020204" pitchFamily="34" charset="0"/>
                <a:cs typeface="Arial" panose="020B0604020202020204" pitchFamily="34" charset="0"/>
              </a:rPr>
              <a:t> select 2022 theme</a:t>
            </a:r>
          </a:p>
        </p:txBody>
      </p:sp>
      <p:sp>
        <p:nvSpPr>
          <p:cNvPr id="25" name="TextBox 24">
            <a:extLst>
              <a:ext uri="{FF2B5EF4-FFF2-40B4-BE49-F238E27FC236}">
                <a16:creationId xmlns:a16="http://schemas.microsoft.com/office/drawing/2014/main" id="{015E4230-DA07-43A5-B327-DCC0FA46F099}"/>
              </a:ext>
            </a:extLst>
          </p:cNvPr>
          <p:cNvSpPr txBox="1"/>
          <p:nvPr userDrawn="1"/>
        </p:nvSpPr>
        <p:spPr>
          <a:xfrm>
            <a:off x="437220" y="2913247"/>
            <a:ext cx="2267559"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Main color selection</a:t>
            </a:r>
          </a:p>
        </p:txBody>
      </p:sp>
      <p:sp>
        <p:nvSpPr>
          <p:cNvPr id="26" name="TextBox 25">
            <a:extLst>
              <a:ext uri="{FF2B5EF4-FFF2-40B4-BE49-F238E27FC236}">
                <a16:creationId xmlns:a16="http://schemas.microsoft.com/office/drawing/2014/main" id="{AAE48A92-74AE-4DC9-9674-B700DC5BA983}"/>
              </a:ext>
            </a:extLst>
          </p:cNvPr>
          <p:cNvSpPr txBox="1"/>
          <p:nvPr userDrawn="1"/>
        </p:nvSpPr>
        <p:spPr>
          <a:xfrm>
            <a:off x="4261665" y="2764922"/>
            <a:ext cx="1234146" cy="461665"/>
          </a:xfrm>
          <a:prstGeom prst="rect">
            <a:avLst/>
          </a:prstGeom>
          <a:noFill/>
        </p:spPr>
        <p:txBody>
          <a:bodyPr wrap="square" rtlCol="0">
            <a:spAutoFit/>
          </a:bodyPr>
          <a:lstStyle/>
          <a:p>
            <a:r>
              <a:rPr lang="en-US" sz="1200" b="1" i="1">
                <a:solidFill>
                  <a:schemeClr val="tx1"/>
                </a:solidFill>
                <a:latin typeface="Arial" panose="020B0604020202020204" pitchFamily="34" charset="0"/>
                <a:cs typeface="Arial" panose="020B0604020202020204" pitchFamily="34" charset="0"/>
              </a:rPr>
              <a:t>White for dark background</a:t>
            </a:r>
            <a:endParaRPr lang="en-US" sz="1200" b="1" i="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6DF2025-16B1-4CBD-9B88-2EFC9132F245}"/>
              </a:ext>
            </a:extLst>
          </p:cNvPr>
          <p:cNvSpPr/>
          <p:nvPr userDrawn="1"/>
        </p:nvSpPr>
        <p:spPr>
          <a:xfrm>
            <a:off x="453397" y="3380644"/>
            <a:ext cx="275897" cy="245798"/>
          </a:xfrm>
          <a:prstGeom prst="rect">
            <a:avLst/>
          </a:prstGeom>
          <a:solidFill>
            <a:srgbClr val="C14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3D22604-93BB-4B3B-A1D3-1797F1EF46EE}"/>
              </a:ext>
            </a:extLst>
          </p:cNvPr>
          <p:cNvSpPr/>
          <p:nvPr userDrawn="1"/>
        </p:nvSpPr>
        <p:spPr>
          <a:xfrm>
            <a:off x="1130340" y="3380644"/>
            <a:ext cx="275897" cy="245798"/>
          </a:xfrm>
          <a:prstGeom prst="rect">
            <a:avLst/>
          </a:prstGeom>
          <a:solidFill>
            <a:srgbClr val="FF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B9A3566-3339-47CB-AC83-7210A147E4E2}"/>
              </a:ext>
            </a:extLst>
          </p:cNvPr>
          <p:cNvSpPr/>
          <p:nvPr userDrawn="1"/>
        </p:nvSpPr>
        <p:spPr>
          <a:xfrm>
            <a:off x="1739189" y="3380644"/>
            <a:ext cx="275897" cy="245798"/>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620BC68-F19C-4CA3-9362-4C23F6F17EB4}"/>
              </a:ext>
            </a:extLst>
          </p:cNvPr>
          <p:cNvSpPr/>
          <p:nvPr userDrawn="1"/>
        </p:nvSpPr>
        <p:spPr>
          <a:xfrm>
            <a:off x="2367497" y="3380644"/>
            <a:ext cx="275897" cy="245798"/>
          </a:xfrm>
          <a:prstGeom prst="rect">
            <a:avLst/>
          </a:prstGeom>
          <a:solidFill>
            <a:srgbClr val="F8C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78F39C0-859E-4629-AA42-567829112258}"/>
              </a:ext>
            </a:extLst>
          </p:cNvPr>
          <p:cNvSpPr/>
          <p:nvPr userDrawn="1"/>
        </p:nvSpPr>
        <p:spPr>
          <a:xfrm>
            <a:off x="3005530" y="3380644"/>
            <a:ext cx="275897" cy="245798"/>
          </a:xfrm>
          <a:prstGeom prst="rect">
            <a:avLst/>
          </a:prstGeom>
          <a:solidFill>
            <a:srgbClr val="4C7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95D5E78-F72C-4BDD-A3A9-3E7813D191A2}"/>
              </a:ext>
            </a:extLst>
          </p:cNvPr>
          <p:cNvSpPr/>
          <p:nvPr userDrawn="1"/>
        </p:nvSpPr>
        <p:spPr>
          <a:xfrm>
            <a:off x="5343656" y="3380644"/>
            <a:ext cx="275897" cy="24579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7628E13-A876-461E-BFD7-30D3AE5D6F82}"/>
              </a:ext>
            </a:extLst>
          </p:cNvPr>
          <p:cNvSpPr/>
          <p:nvPr userDrawn="1"/>
        </p:nvSpPr>
        <p:spPr>
          <a:xfrm>
            <a:off x="3572360" y="3380644"/>
            <a:ext cx="275897" cy="245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69665F1-D8A9-476E-8F35-A25F1163EAA5}"/>
              </a:ext>
            </a:extLst>
          </p:cNvPr>
          <p:cNvSpPr/>
          <p:nvPr userDrawn="1"/>
        </p:nvSpPr>
        <p:spPr>
          <a:xfrm>
            <a:off x="4754259" y="3380644"/>
            <a:ext cx="275897" cy="245798"/>
          </a:xfrm>
          <a:prstGeom prst="rect">
            <a:avLst/>
          </a:prstGeom>
          <a:solidFill>
            <a:srgbClr val="447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35" name="Chart 34">
            <a:extLst>
              <a:ext uri="{FF2B5EF4-FFF2-40B4-BE49-F238E27FC236}">
                <a16:creationId xmlns:a16="http://schemas.microsoft.com/office/drawing/2014/main" id="{72879B0A-F99E-40E5-B700-799F77DD6828}"/>
              </a:ext>
            </a:extLst>
          </p:cNvPr>
          <p:cNvGraphicFramePr/>
          <p:nvPr userDrawn="1"/>
        </p:nvGraphicFramePr>
        <p:xfrm>
          <a:off x="6549001" y="3044858"/>
          <a:ext cx="5231928" cy="3487952"/>
        </p:xfrm>
        <a:graphic>
          <a:graphicData uri="http://schemas.openxmlformats.org/drawingml/2006/chart">
            <c:chart xmlns:c="http://schemas.openxmlformats.org/drawingml/2006/chart" xmlns:r="http://schemas.openxmlformats.org/officeDocument/2006/relationships" r:id="rId5"/>
          </a:graphicData>
        </a:graphic>
      </p:graphicFrame>
      <p:sp>
        <p:nvSpPr>
          <p:cNvPr id="36" name="Rectangle 35">
            <a:extLst>
              <a:ext uri="{FF2B5EF4-FFF2-40B4-BE49-F238E27FC236}">
                <a16:creationId xmlns:a16="http://schemas.microsoft.com/office/drawing/2014/main" id="{4C018436-5F86-4927-B055-EACE768BAB44}"/>
              </a:ext>
            </a:extLst>
          </p:cNvPr>
          <p:cNvSpPr/>
          <p:nvPr userDrawn="1"/>
        </p:nvSpPr>
        <p:spPr>
          <a:xfrm>
            <a:off x="4199014" y="3380644"/>
            <a:ext cx="275897" cy="245798"/>
          </a:xfrm>
          <a:prstGeom prst="rect">
            <a:avLst/>
          </a:prstGeom>
          <a:solidFill>
            <a:srgbClr val="8F1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37" name="Chart 36">
            <a:extLst>
              <a:ext uri="{FF2B5EF4-FFF2-40B4-BE49-F238E27FC236}">
                <a16:creationId xmlns:a16="http://schemas.microsoft.com/office/drawing/2014/main" id="{DE492359-65CB-4881-A29A-BAA4AE3DD16F}"/>
              </a:ext>
            </a:extLst>
          </p:cNvPr>
          <p:cNvGraphicFramePr/>
          <p:nvPr userDrawn="1"/>
        </p:nvGraphicFramePr>
        <p:xfrm>
          <a:off x="3196699" y="4566594"/>
          <a:ext cx="3553778" cy="2128811"/>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6153A013-3B3B-4571-88FE-8D757407CC69}"/>
              </a:ext>
            </a:extLst>
          </p:cNvPr>
          <p:cNvSpPr txBox="1"/>
          <p:nvPr userDrawn="1"/>
        </p:nvSpPr>
        <p:spPr>
          <a:xfrm>
            <a:off x="244394" y="3737840"/>
            <a:ext cx="785292" cy="246221"/>
          </a:xfrm>
          <a:prstGeom prst="rect">
            <a:avLst/>
          </a:prstGeom>
          <a:noFill/>
        </p:spPr>
        <p:txBody>
          <a:bodyPr wrap="square" rtlCol="0">
            <a:spAutoFit/>
          </a:bodyPr>
          <a:lstStyle/>
          <a:p>
            <a:r>
              <a:rPr lang="en-US" sz="1000"/>
              <a:t>#C14628</a:t>
            </a:r>
          </a:p>
        </p:txBody>
      </p:sp>
      <p:sp>
        <p:nvSpPr>
          <p:cNvPr id="38" name="TextBox 37">
            <a:extLst>
              <a:ext uri="{FF2B5EF4-FFF2-40B4-BE49-F238E27FC236}">
                <a16:creationId xmlns:a16="http://schemas.microsoft.com/office/drawing/2014/main" id="{0AF54769-E8ED-4900-8C03-EE2395944D08}"/>
              </a:ext>
            </a:extLst>
          </p:cNvPr>
          <p:cNvSpPr txBox="1"/>
          <p:nvPr userDrawn="1"/>
        </p:nvSpPr>
        <p:spPr>
          <a:xfrm>
            <a:off x="895098" y="3735616"/>
            <a:ext cx="785292" cy="246221"/>
          </a:xfrm>
          <a:prstGeom prst="rect">
            <a:avLst/>
          </a:prstGeom>
          <a:noFill/>
        </p:spPr>
        <p:txBody>
          <a:bodyPr wrap="square" rtlCol="0">
            <a:spAutoFit/>
          </a:bodyPr>
          <a:lstStyle/>
          <a:p>
            <a:r>
              <a:rPr lang="en-US" sz="1000"/>
              <a:t>#FF671C</a:t>
            </a:r>
          </a:p>
        </p:txBody>
      </p:sp>
      <p:sp>
        <p:nvSpPr>
          <p:cNvPr id="39" name="TextBox 38">
            <a:extLst>
              <a:ext uri="{FF2B5EF4-FFF2-40B4-BE49-F238E27FC236}">
                <a16:creationId xmlns:a16="http://schemas.microsoft.com/office/drawing/2014/main" id="{BFB8D7ED-2BFD-4101-96F8-454008C72B47}"/>
              </a:ext>
            </a:extLst>
          </p:cNvPr>
          <p:cNvSpPr txBox="1"/>
          <p:nvPr userDrawn="1"/>
        </p:nvSpPr>
        <p:spPr>
          <a:xfrm>
            <a:off x="1444416" y="3724553"/>
            <a:ext cx="785292" cy="246221"/>
          </a:xfrm>
          <a:prstGeom prst="rect">
            <a:avLst/>
          </a:prstGeom>
          <a:noFill/>
        </p:spPr>
        <p:txBody>
          <a:bodyPr wrap="square" rtlCol="0">
            <a:spAutoFit/>
          </a:bodyPr>
          <a:lstStyle/>
          <a:p>
            <a:r>
              <a:rPr lang="en-US" sz="1000"/>
              <a:t>#F8991C</a:t>
            </a:r>
          </a:p>
        </p:txBody>
      </p:sp>
      <p:sp>
        <p:nvSpPr>
          <p:cNvPr id="40" name="TextBox 39">
            <a:extLst>
              <a:ext uri="{FF2B5EF4-FFF2-40B4-BE49-F238E27FC236}">
                <a16:creationId xmlns:a16="http://schemas.microsoft.com/office/drawing/2014/main" id="{F495BDE8-4489-4FD6-B837-02AC7ADB5639}"/>
              </a:ext>
            </a:extLst>
          </p:cNvPr>
          <p:cNvSpPr txBox="1"/>
          <p:nvPr userDrawn="1"/>
        </p:nvSpPr>
        <p:spPr>
          <a:xfrm>
            <a:off x="2095120" y="3722329"/>
            <a:ext cx="748559" cy="246221"/>
          </a:xfrm>
          <a:prstGeom prst="rect">
            <a:avLst/>
          </a:prstGeom>
          <a:noFill/>
        </p:spPr>
        <p:txBody>
          <a:bodyPr wrap="square" rtlCol="0">
            <a:spAutoFit/>
          </a:bodyPr>
          <a:lstStyle/>
          <a:p>
            <a:r>
              <a:rPr lang="en-US" sz="1000"/>
              <a:t>#F8CF91</a:t>
            </a:r>
          </a:p>
        </p:txBody>
      </p:sp>
      <p:sp>
        <p:nvSpPr>
          <p:cNvPr id="41" name="TextBox 40">
            <a:extLst>
              <a:ext uri="{FF2B5EF4-FFF2-40B4-BE49-F238E27FC236}">
                <a16:creationId xmlns:a16="http://schemas.microsoft.com/office/drawing/2014/main" id="{D92230F1-F0E1-4B19-ADDC-337E92B1209B}"/>
              </a:ext>
            </a:extLst>
          </p:cNvPr>
          <p:cNvSpPr txBox="1"/>
          <p:nvPr userDrawn="1"/>
        </p:nvSpPr>
        <p:spPr>
          <a:xfrm>
            <a:off x="2685927" y="3724445"/>
            <a:ext cx="785292" cy="246221"/>
          </a:xfrm>
          <a:prstGeom prst="rect">
            <a:avLst/>
          </a:prstGeom>
          <a:noFill/>
        </p:spPr>
        <p:txBody>
          <a:bodyPr wrap="square" rtlCol="0">
            <a:spAutoFit/>
          </a:bodyPr>
          <a:lstStyle/>
          <a:p>
            <a:r>
              <a:rPr lang="en-US" sz="1000"/>
              <a:t>#4C7093</a:t>
            </a:r>
          </a:p>
        </p:txBody>
      </p:sp>
      <p:sp>
        <p:nvSpPr>
          <p:cNvPr id="42" name="TextBox 41">
            <a:extLst>
              <a:ext uri="{FF2B5EF4-FFF2-40B4-BE49-F238E27FC236}">
                <a16:creationId xmlns:a16="http://schemas.microsoft.com/office/drawing/2014/main" id="{CB4A7CD7-FD5B-430D-8C6C-306E62A28793}"/>
              </a:ext>
            </a:extLst>
          </p:cNvPr>
          <p:cNvSpPr txBox="1"/>
          <p:nvPr userDrawn="1"/>
        </p:nvSpPr>
        <p:spPr>
          <a:xfrm>
            <a:off x="3336631" y="3722221"/>
            <a:ext cx="785292" cy="246221"/>
          </a:xfrm>
          <a:prstGeom prst="rect">
            <a:avLst/>
          </a:prstGeom>
          <a:noFill/>
        </p:spPr>
        <p:txBody>
          <a:bodyPr wrap="square" rtlCol="0">
            <a:spAutoFit/>
          </a:bodyPr>
          <a:lstStyle/>
          <a:p>
            <a:r>
              <a:rPr lang="en-US" sz="1000"/>
              <a:t>#000000</a:t>
            </a:r>
          </a:p>
        </p:txBody>
      </p:sp>
      <p:sp>
        <p:nvSpPr>
          <p:cNvPr id="43" name="TextBox 42">
            <a:extLst>
              <a:ext uri="{FF2B5EF4-FFF2-40B4-BE49-F238E27FC236}">
                <a16:creationId xmlns:a16="http://schemas.microsoft.com/office/drawing/2014/main" id="{3FD0965D-2713-4818-A5C9-FFF806699494}"/>
              </a:ext>
            </a:extLst>
          </p:cNvPr>
          <p:cNvSpPr txBox="1"/>
          <p:nvPr userDrawn="1"/>
        </p:nvSpPr>
        <p:spPr>
          <a:xfrm>
            <a:off x="3944317" y="3711158"/>
            <a:ext cx="785292" cy="246221"/>
          </a:xfrm>
          <a:prstGeom prst="rect">
            <a:avLst/>
          </a:prstGeom>
          <a:noFill/>
        </p:spPr>
        <p:txBody>
          <a:bodyPr wrap="square" rtlCol="0">
            <a:spAutoFit/>
          </a:bodyPr>
          <a:lstStyle/>
          <a:p>
            <a:r>
              <a:rPr lang="en-US" sz="1000"/>
              <a:t>#8F133C</a:t>
            </a:r>
          </a:p>
        </p:txBody>
      </p:sp>
      <p:sp>
        <p:nvSpPr>
          <p:cNvPr id="44" name="TextBox 43">
            <a:extLst>
              <a:ext uri="{FF2B5EF4-FFF2-40B4-BE49-F238E27FC236}">
                <a16:creationId xmlns:a16="http://schemas.microsoft.com/office/drawing/2014/main" id="{BC28D25B-484C-4B25-B588-55AABCF83077}"/>
              </a:ext>
            </a:extLst>
          </p:cNvPr>
          <p:cNvSpPr txBox="1"/>
          <p:nvPr userDrawn="1"/>
        </p:nvSpPr>
        <p:spPr>
          <a:xfrm>
            <a:off x="4536653" y="3708934"/>
            <a:ext cx="748559" cy="246221"/>
          </a:xfrm>
          <a:prstGeom prst="rect">
            <a:avLst/>
          </a:prstGeom>
          <a:noFill/>
        </p:spPr>
        <p:txBody>
          <a:bodyPr wrap="square" rtlCol="0">
            <a:spAutoFit/>
          </a:bodyPr>
          <a:lstStyle/>
          <a:p>
            <a:r>
              <a:rPr lang="en-US" sz="1000"/>
              <a:t>#447C55</a:t>
            </a:r>
          </a:p>
        </p:txBody>
      </p:sp>
      <p:sp>
        <p:nvSpPr>
          <p:cNvPr id="45" name="TextBox 44">
            <a:extLst>
              <a:ext uri="{FF2B5EF4-FFF2-40B4-BE49-F238E27FC236}">
                <a16:creationId xmlns:a16="http://schemas.microsoft.com/office/drawing/2014/main" id="{BF8E214B-511E-49F4-ABBE-332FB17ED4A1}"/>
              </a:ext>
            </a:extLst>
          </p:cNvPr>
          <p:cNvSpPr txBox="1"/>
          <p:nvPr userDrawn="1"/>
        </p:nvSpPr>
        <p:spPr>
          <a:xfrm>
            <a:off x="5226923" y="3692901"/>
            <a:ext cx="1001204" cy="246221"/>
          </a:xfrm>
          <a:prstGeom prst="rect">
            <a:avLst/>
          </a:prstGeom>
          <a:noFill/>
        </p:spPr>
        <p:txBody>
          <a:bodyPr wrap="square" rtlCol="0">
            <a:spAutoFit/>
          </a:bodyPr>
          <a:lstStyle/>
          <a:p>
            <a:r>
              <a:rPr lang="en-US" sz="1000"/>
              <a:t>#FFFFFF</a:t>
            </a:r>
          </a:p>
        </p:txBody>
      </p:sp>
      <p:sp>
        <p:nvSpPr>
          <p:cNvPr id="46" name="Content Placeholder 2">
            <a:extLst>
              <a:ext uri="{FF2B5EF4-FFF2-40B4-BE49-F238E27FC236}">
                <a16:creationId xmlns:a16="http://schemas.microsoft.com/office/drawing/2014/main" id="{7E7C6E9E-C683-4D25-B12E-FB96AC6529AD}"/>
              </a:ext>
            </a:extLst>
          </p:cNvPr>
          <p:cNvSpPr txBox="1">
            <a:spLocks/>
          </p:cNvSpPr>
          <p:nvPr userDrawn="1"/>
        </p:nvSpPr>
        <p:spPr>
          <a:xfrm>
            <a:off x="41572" y="1333058"/>
            <a:ext cx="7029077" cy="1200321"/>
          </a:xfrm>
          <a:prstGeom prst="rect">
            <a:avLst/>
          </a:prstGeom>
        </p:spPr>
        <p:txBody>
          <a:bodyPr/>
          <a:lstStyle>
            <a:lvl1pPr marL="231775" indent="-231775" algn="l" defTabSz="914400" rtl="0" eaLnBrk="1" latinLnBrk="0" hangingPunct="1">
              <a:lnSpc>
                <a:spcPct val="90000"/>
              </a:lnSpc>
              <a:spcBef>
                <a:spcPts val="1000"/>
              </a:spcBef>
              <a:buClr>
                <a:srgbClr val="DF572A"/>
              </a:buClr>
              <a:buSzPct val="105000"/>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85750" algn="l" defTabSz="914400" rtl="0" eaLnBrk="1" latinLnBrk="0" hangingPunct="1">
              <a:lnSpc>
                <a:spcPct val="90000"/>
              </a:lnSpc>
              <a:spcBef>
                <a:spcPts val="500"/>
              </a:spcBef>
              <a:buClr>
                <a:srgbClr val="DF572A"/>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F572A"/>
              </a:buClr>
              <a:buFont typeface="Courier New" panose="02070309020205020404" pitchFamily="49" charset="0"/>
              <a:buChar char="o"/>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F572A"/>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F572A"/>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1"/>
              <a:t>For additional slide layouts see ribbon:</a:t>
            </a:r>
            <a:br>
              <a:rPr lang="en-US" sz="1800" i="1"/>
            </a:br>
            <a:r>
              <a:rPr lang="en-US" sz="1800" i="1" u="sng">
                <a:solidFill>
                  <a:srgbClr val="C14628"/>
                </a:solidFill>
              </a:rPr>
              <a:t>Inser</a:t>
            </a:r>
            <a:r>
              <a:rPr lang="en-US" sz="1800" i="1">
                <a:solidFill>
                  <a:srgbClr val="C14628"/>
                </a:solidFill>
              </a:rPr>
              <a:t>t&gt; New Slide&gt; Select </a:t>
            </a:r>
            <a:r>
              <a:rPr lang="en-US" sz="1800" b="1" i="1">
                <a:solidFill>
                  <a:srgbClr val="C14628"/>
                </a:solidFill>
              </a:rPr>
              <a:t>Office Theme </a:t>
            </a:r>
            <a:r>
              <a:rPr lang="en-US" sz="1800" i="1">
                <a:solidFill>
                  <a:srgbClr val="C14628"/>
                </a:solidFill>
              </a:rPr>
              <a:t>formats.</a:t>
            </a:r>
            <a:br>
              <a:rPr lang="en-US" sz="1800" i="1">
                <a:solidFill>
                  <a:srgbClr val="C14628"/>
                </a:solidFill>
              </a:rPr>
            </a:br>
            <a:r>
              <a:rPr lang="en-US" sz="1800" i="0">
                <a:solidFill>
                  <a:schemeClr val="tx1"/>
                </a:solidFill>
              </a:rPr>
              <a:t>Over 20 slide options</a:t>
            </a:r>
          </a:p>
        </p:txBody>
      </p:sp>
    </p:spTree>
    <p:extLst>
      <p:ext uri="{BB962C8B-B14F-4D97-AF65-F5344CB8AC3E}">
        <p14:creationId xmlns:p14="http://schemas.microsoft.com/office/powerpoint/2010/main" val="15845499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_bullet_right_phot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32959"/>
            <a:ext cx="9680953" cy="607555"/>
          </a:xfrm>
          <a:prstGeom prst="rect">
            <a:avLst/>
          </a:prstGeom>
        </p:spPr>
        <p:txBody>
          <a:bodyPr vert="horz">
            <a:normAutofit/>
          </a:bodyPr>
          <a:lstStyle>
            <a:lvl1pPr>
              <a:lnSpc>
                <a:spcPct val="85000"/>
              </a:lnSpc>
              <a:defRPr sz="3200">
                <a:solidFill>
                  <a:schemeClr val="tx1"/>
                </a:solidFill>
              </a:defRPr>
            </a:lvl1pPr>
          </a:lstStyle>
          <a:p>
            <a:r>
              <a:rPr lang="en-US"/>
              <a:t>Click to edit Master title style Arial Bold</a:t>
            </a:r>
          </a:p>
        </p:txBody>
      </p:sp>
      <p:cxnSp>
        <p:nvCxnSpPr>
          <p:cNvPr id="17" name="Straight Connector 16">
            <a:extLst>
              <a:ext uri="{FF2B5EF4-FFF2-40B4-BE49-F238E27FC236}">
                <a16:creationId xmlns:a16="http://schemas.microsoft.com/office/drawing/2014/main" id="{C6FD113D-43B7-D641-8134-9CB104856625}"/>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6" name="Content Placeholder 2">
            <a:extLst>
              <a:ext uri="{FF2B5EF4-FFF2-40B4-BE49-F238E27FC236}">
                <a16:creationId xmlns:a16="http://schemas.microsoft.com/office/drawing/2014/main" id="{74BA8965-8D92-47B8-BE22-6129AE55D866}"/>
              </a:ext>
            </a:extLst>
          </p:cNvPr>
          <p:cNvSpPr>
            <a:spLocks noGrp="1"/>
          </p:cNvSpPr>
          <p:nvPr>
            <p:ph idx="1"/>
          </p:nvPr>
        </p:nvSpPr>
        <p:spPr>
          <a:xfrm>
            <a:off x="781484" y="1519518"/>
            <a:ext cx="8962591" cy="4464423"/>
          </a:xfrm>
          <a:prstGeom prst="rect">
            <a:avLst/>
          </a:prstGeom>
        </p:spPr>
        <p:txBody>
          <a:bodyPr>
            <a:normAutofit/>
          </a:bodyPr>
          <a:lstStyle>
            <a:lvl1pPr>
              <a:defRPr sz="2400">
                <a:latin typeface="Arial" panose="020B0604020202020204" pitchFamily="34" charset="0"/>
                <a:cs typeface="Arial" panose="020B0604020202020204" pitchFamily="34" charset="0"/>
              </a:defRPr>
            </a:lvl1pPr>
            <a:lvl2pPr marL="461963" indent="-236538">
              <a:buClr>
                <a:srgbClr val="DF572A"/>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688975" indent="-227013">
              <a:buClr>
                <a:srgbClr val="DF572A"/>
              </a:buClr>
              <a:defRPr sz="2400">
                <a:latin typeface="Arial" panose="020B0604020202020204" pitchFamily="34" charset="0"/>
                <a:cs typeface="Arial" panose="020B0604020202020204" pitchFamily="34" charset="0"/>
              </a:defRPr>
            </a:lvl3pPr>
            <a:lvl4pPr marL="914400" indent="-225425">
              <a:buClr>
                <a:srgbClr val="DF572A"/>
              </a:buClr>
              <a:defRPr sz="2400">
                <a:latin typeface="Arial" panose="020B0604020202020204" pitchFamily="34" charset="0"/>
                <a:cs typeface="Arial" panose="020B0604020202020204" pitchFamily="34" charset="0"/>
              </a:defRPr>
            </a:lvl4pPr>
            <a:lvl5pPr marL="1139825" indent="-225425">
              <a:buClr>
                <a:srgbClr val="DF572A"/>
              </a:buCl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17B8BB37-08B3-4DD9-A1E4-A802115F337C}"/>
              </a:ext>
            </a:extLst>
          </p:cNvPr>
          <p:cNvPicPr>
            <a:picLocks/>
          </p:cNvPicPr>
          <p:nvPr userDrawn="1"/>
        </p:nvPicPr>
        <p:blipFill rotWithShape="1">
          <a:blip r:embed="rId5"/>
          <a:srcRect t="-86"/>
          <a:stretch/>
        </p:blipFill>
        <p:spPr>
          <a:xfrm>
            <a:off x="10058399" y="1857080"/>
            <a:ext cx="2135717" cy="5000920"/>
          </a:xfrm>
          <a:prstGeom prst="rect">
            <a:avLst/>
          </a:prstGeom>
          <a:blipFill>
            <a:blip r:embed="rId6"/>
            <a:tile tx="0" ty="0" sx="100000" sy="100000" flip="none" algn="tl"/>
          </a:blipFill>
        </p:spPr>
      </p:pic>
      <p:sp>
        <p:nvSpPr>
          <p:cNvPr id="13" name="Slide Number Placeholder 2">
            <a:extLst>
              <a:ext uri="{FF2B5EF4-FFF2-40B4-BE49-F238E27FC236}">
                <a16:creationId xmlns:a16="http://schemas.microsoft.com/office/drawing/2014/main" id="{E3574ED2-7219-404C-99AB-B30F3A53E113}"/>
              </a:ext>
            </a:extLst>
          </p:cNvPr>
          <p:cNvSpPr txBox="1">
            <a:spLocks/>
          </p:cNvSpPr>
          <p:nvPr userDrawn="1"/>
        </p:nvSpPr>
        <p:spPr>
          <a:xfrm>
            <a:off x="11593513" y="6499225"/>
            <a:ext cx="598487" cy="358775"/>
          </a:xfrm>
          <a:prstGeom prst="rect">
            <a:avLst/>
          </a:prstGeom>
        </p:spPr>
        <p:txBody>
          <a:bodyPr/>
          <a:lstStyle>
            <a:defPPr>
              <a:defRPr lang="en-US"/>
            </a:defPPr>
            <a:lvl1pPr marL="0" algn="l" defTabSz="914400" rtl="0" eaLnBrk="1" latinLnBrk="0" hangingPunct="1">
              <a:defRPr sz="1000" kern="1200">
                <a:solidFill>
                  <a:srgbClr val="511F1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B69C0-7537-C24C-BC67-8B5F238D9475}" type="slidenum">
              <a:rPr lang="en-US" smtClean="0">
                <a:solidFill>
                  <a:schemeClr val="bg1"/>
                </a:solidFill>
              </a:rPr>
              <a:pPr/>
              <a:t>‹#›</a:t>
            </a:fld>
            <a:endParaRPr lang="en-US">
              <a:solidFill>
                <a:schemeClr val="bg1"/>
              </a:solidFill>
            </a:endParaRPr>
          </a:p>
        </p:txBody>
      </p:sp>
      <p:pic>
        <p:nvPicPr>
          <p:cNvPr id="18" name="Content Placeholder 48">
            <a:extLst>
              <a:ext uri="{FF2B5EF4-FFF2-40B4-BE49-F238E27FC236}">
                <a16:creationId xmlns:a16="http://schemas.microsoft.com/office/drawing/2014/main" id="{F33EF8AE-356A-47ED-AA76-43FD041EB5DE}"/>
              </a:ext>
            </a:extLst>
          </p:cNvPr>
          <p:cNvPicPr>
            <a:picLocks noChangeAspect="1"/>
          </p:cNvPicPr>
          <p:nvPr userDrawn="1"/>
        </p:nvPicPr>
        <p:blipFill>
          <a:blip r:embed="rId7"/>
          <a:stretch>
            <a:fillRect/>
          </a:stretch>
        </p:blipFill>
        <p:spPr>
          <a:xfrm>
            <a:off x="10058400" y="1137491"/>
            <a:ext cx="2135716" cy="1173967"/>
          </a:xfrm>
          <a:prstGeom prst="rect">
            <a:avLst/>
          </a:prstGeom>
        </p:spPr>
      </p:pic>
    </p:spTree>
    <p:extLst>
      <p:ext uri="{BB962C8B-B14F-4D97-AF65-F5344CB8AC3E}">
        <p14:creationId xmlns:p14="http://schemas.microsoft.com/office/powerpoint/2010/main" val="16357653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0DF61BF-553F-49FC-BF5B-6481694E5BF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D0DF61BF-553F-49FC-BF5B-6481694E5B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32959"/>
            <a:ext cx="9680953" cy="607555"/>
          </a:xfrm>
          <a:prstGeom prst="rect">
            <a:avLst/>
          </a:prstGeom>
        </p:spPr>
        <p:txBody>
          <a:bodyPr vert="horz">
            <a:normAutofit/>
          </a:bodyPr>
          <a:lstStyle>
            <a:lvl1pPr>
              <a:lnSpc>
                <a:spcPct val="85000"/>
              </a:lnSpc>
              <a:defRPr sz="3200">
                <a:solidFill>
                  <a:schemeClr val="tx1"/>
                </a:solidFill>
              </a:defRPr>
            </a:lvl1pPr>
          </a:lstStyle>
          <a:p>
            <a:r>
              <a:rPr lang="en-US"/>
              <a:t>Click to edit Master title style Arial Bold</a:t>
            </a:r>
          </a:p>
        </p:txBody>
      </p:sp>
      <p:cxnSp>
        <p:nvCxnSpPr>
          <p:cNvPr id="17" name="Straight Connector 16">
            <a:extLst>
              <a:ext uri="{FF2B5EF4-FFF2-40B4-BE49-F238E27FC236}">
                <a16:creationId xmlns:a16="http://schemas.microsoft.com/office/drawing/2014/main" id="{C6FD113D-43B7-D641-8134-9CB104856625}"/>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6" name="Content Placeholder 2">
            <a:extLst>
              <a:ext uri="{FF2B5EF4-FFF2-40B4-BE49-F238E27FC236}">
                <a16:creationId xmlns:a16="http://schemas.microsoft.com/office/drawing/2014/main" id="{74BA8965-8D92-47B8-BE22-6129AE55D866}"/>
              </a:ext>
            </a:extLst>
          </p:cNvPr>
          <p:cNvSpPr>
            <a:spLocks noGrp="1"/>
          </p:cNvSpPr>
          <p:nvPr>
            <p:ph idx="1"/>
          </p:nvPr>
        </p:nvSpPr>
        <p:spPr>
          <a:xfrm>
            <a:off x="781484" y="1530036"/>
            <a:ext cx="11180157" cy="4230641"/>
          </a:xfrm>
          <a:prstGeom prst="rect">
            <a:avLst/>
          </a:prstGeom>
        </p:spPr>
        <p:txBody>
          <a:bodyPr>
            <a:noAutofit/>
          </a:bodyPr>
          <a:lstStyle>
            <a:lvl1pPr>
              <a:defRPr sz="2400">
                <a:latin typeface="Arial" panose="020B0604020202020204" pitchFamily="34" charset="0"/>
                <a:cs typeface="Arial" panose="020B0604020202020204" pitchFamily="34" charset="0"/>
              </a:defRPr>
            </a:lvl1pPr>
            <a:lvl2pPr marL="461963" indent="-236538">
              <a:buClr>
                <a:srgbClr val="DF572A"/>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688975" indent="-227013">
              <a:buClr>
                <a:srgbClr val="DF572A"/>
              </a:buClr>
              <a:defRPr sz="2400">
                <a:latin typeface="Arial" panose="020B0604020202020204" pitchFamily="34" charset="0"/>
                <a:cs typeface="Arial" panose="020B0604020202020204" pitchFamily="34" charset="0"/>
              </a:defRPr>
            </a:lvl3pPr>
            <a:lvl4pPr marL="914400" indent="-225425">
              <a:buClr>
                <a:srgbClr val="DF572A"/>
              </a:buClr>
              <a:defRPr sz="1600">
                <a:latin typeface="Arial" panose="020B0604020202020204" pitchFamily="34" charset="0"/>
                <a:cs typeface="Arial" panose="020B0604020202020204" pitchFamily="34" charset="0"/>
              </a:defRPr>
            </a:lvl4pPr>
            <a:lvl5pPr marL="1139825" indent="-225425">
              <a:buClr>
                <a:srgbClr val="DF572A"/>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8" name="TextBox 37">
            <a:extLst>
              <a:ext uri="{FF2B5EF4-FFF2-40B4-BE49-F238E27FC236}">
                <a16:creationId xmlns:a16="http://schemas.microsoft.com/office/drawing/2014/main" id="{C4609637-5F56-4F9B-9D8F-8588C969BC52}"/>
              </a:ext>
            </a:extLst>
          </p:cNvPr>
          <p:cNvSpPr txBox="1"/>
          <p:nvPr userDrawn="1"/>
        </p:nvSpPr>
        <p:spPr>
          <a:xfrm>
            <a:off x="4504765" y="6239869"/>
            <a:ext cx="5890845" cy="369332"/>
          </a:xfrm>
          <a:prstGeom prst="rect">
            <a:avLst/>
          </a:prstGeom>
          <a:noFill/>
        </p:spPr>
        <p:txBody>
          <a:bodyPr wrap="square" rtlCol="0">
            <a:spAutoFit/>
          </a:bodyPr>
          <a:lstStyle/>
          <a:p>
            <a:r>
              <a:rPr lang="en-US" i="1">
                <a:solidFill>
                  <a:srgbClr val="FF0000"/>
                </a:solidFill>
                <a:latin typeface="Arial" panose="020B0604020202020204" pitchFamily="34" charset="0"/>
                <a:cs typeface="Arial" panose="020B0604020202020204" pitchFamily="34" charset="0"/>
              </a:rPr>
              <a:t>To use Pie chart copy from Slide Master.</a:t>
            </a:r>
          </a:p>
        </p:txBody>
      </p:sp>
    </p:spTree>
    <p:extLst>
      <p:ext uri="{BB962C8B-B14F-4D97-AF65-F5344CB8AC3E}">
        <p14:creationId xmlns:p14="http://schemas.microsoft.com/office/powerpoint/2010/main" val="9564073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4EB0B0-4B5A-4A01-B39D-054EF901C69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BC4EB0B0-4B5A-4A01-B39D-054EF901C6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781484" y="432959"/>
            <a:ext cx="9680953" cy="607555"/>
          </a:xfrm>
          <a:prstGeom prst="rect">
            <a:avLst/>
          </a:prstGeom>
        </p:spPr>
        <p:txBody>
          <a:bodyPr vert="horz">
            <a:normAutofit/>
          </a:bodyPr>
          <a:lstStyle>
            <a:lvl1pPr>
              <a:lnSpc>
                <a:spcPct val="85000"/>
              </a:lnSpc>
              <a:defRPr sz="3200">
                <a:solidFill>
                  <a:schemeClr val="tx1"/>
                </a:solidFill>
              </a:defRPr>
            </a:lvl1pPr>
          </a:lstStyle>
          <a:p>
            <a:r>
              <a:rPr lang="en-US"/>
              <a:t>Click to edit Master title style Arial Bold</a:t>
            </a:r>
          </a:p>
        </p:txBody>
      </p: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Tree>
    <p:extLst>
      <p:ext uri="{BB962C8B-B14F-4D97-AF65-F5344CB8AC3E}">
        <p14:creationId xmlns:p14="http://schemas.microsoft.com/office/powerpoint/2010/main" val="206184796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emf"/><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4.png"/><Relationship Id="rId3" Type="http://schemas.openxmlformats.org/officeDocument/2006/relationships/slideLayout" Target="../slideLayouts/slideLayout35.xml"/><Relationship Id="rId21" Type="http://schemas.openxmlformats.org/officeDocument/2006/relationships/image" Target="../media/image25.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23.jpeg"/><Relationship Id="rId25" Type="http://schemas.openxmlformats.org/officeDocument/2006/relationships/image" Target="../media/image4.emf"/><Relationship Id="rId2" Type="http://schemas.openxmlformats.org/officeDocument/2006/relationships/slideLayout" Target="../slideLayouts/slideLayout34.xml"/><Relationship Id="rId16" Type="http://schemas.openxmlformats.org/officeDocument/2006/relationships/tags" Target="../tags/tag30.xml"/><Relationship Id="rId20" Type="http://schemas.openxmlformats.org/officeDocument/2006/relationships/image" Target="../media/image1.emf"/><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3.png"/><Relationship Id="rId5" Type="http://schemas.openxmlformats.org/officeDocument/2006/relationships/slideLayout" Target="../slideLayouts/slideLayout37.xml"/><Relationship Id="rId15" Type="http://schemas.openxmlformats.org/officeDocument/2006/relationships/tags" Target="../tags/tag29.xml"/><Relationship Id="rId23" Type="http://schemas.openxmlformats.org/officeDocument/2006/relationships/image" Target="../media/image2.jpeg"/><Relationship Id="rId10" Type="http://schemas.openxmlformats.org/officeDocument/2006/relationships/slideLayout" Target="../slideLayouts/slideLayout42.xml"/><Relationship Id="rId19" Type="http://schemas.openxmlformats.org/officeDocument/2006/relationships/oleObject" Target="../embeddings/oleObject29.bin"/><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2.xml"/><Relationship Id="rId22" Type="http://schemas.openxmlformats.org/officeDocument/2006/relationships/oleObject" Target="../embeddings/oleObject30.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33C3C15-431A-4959-8649-43AA52F84624}"/>
              </a:ext>
            </a:extLst>
          </p:cNvPr>
          <p:cNvGraphicFramePr>
            <a:graphicFrameLocks noChangeAspect="1"/>
          </p:cNvGraphicFramePr>
          <p:nvPr userDrawn="1">
            <p:custDataLst>
              <p:tags r:id="rId3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592" imgH="595" progId="TCLayout.ActiveDocument.1">
                  <p:embed/>
                </p:oleObj>
              </mc:Choice>
              <mc:Fallback>
                <p:oleObj name="think-cell Slide" r:id="rId35" imgW="592" imgH="595" progId="TCLayout.ActiveDocument.1">
                  <p:embed/>
                  <p:pic>
                    <p:nvPicPr>
                      <p:cNvPr id="3" name="Object 2" hidden="1">
                        <a:extLst>
                          <a:ext uri="{FF2B5EF4-FFF2-40B4-BE49-F238E27FC236}">
                            <a16:creationId xmlns:a16="http://schemas.microsoft.com/office/drawing/2014/main" id="{E33C3C15-431A-4959-8649-43AA52F84624}"/>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0782C2B-A5A0-C04D-9DA5-74DC61FF2DA6}"/>
              </a:ext>
            </a:extLst>
          </p:cNvPr>
          <p:cNvSpPr>
            <a:spLocks noGrp="1"/>
          </p:cNvSpPr>
          <p:nvPr>
            <p:ph type="dt" sz="half" idx="2"/>
          </p:nvPr>
        </p:nvSpPr>
        <p:spPr>
          <a:xfrm>
            <a:off x="782784" y="6493998"/>
            <a:ext cx="2743200" cy="365125"/>
          </a:xfrm>
          <a:prstGeom prst="rect">
            <a:avLst/>
          </a:prstGeom>
        </p:spPr>
        <p:txBody>
          <a:bodyPr vert="horz" lIns="91440" tIns="45720" rIns="91440" bIns="45720" rtlCol="0" anchor="ctr"/>
          <a:lstStyle>
            <a:lvl1pPr algn="l">
              <a:defRPr sz="1200">
                <a:solidFill>
                  <a:schemeClr val="tx1">
                    <a:tint val="75000"/>
                  </a:schemeClr>
                </a:solidFill>
                <a:latin typeface="D-DIN" panose="020B0504030202030204" pitchFamily="34" charset="77"/>
              </a:defRPr>
            </a:lvl1pPr>
          </a:lstStyle>
          <a:p>
            <a:endParaRPr lang="en-US"/>
          </a:p>
        </p:txBody>
      </p:sp>
      <p:sp>
        <p:nvSpPr>
          <p:cNvPr id="5" name="Footer Placeholder 4">
            <a:extLst>
              <a:ext uri="{FF2B5EF4-FFF2-40B4-BE49-F238E27FC236}">
                <a16:creationId xmlns:a16="http://schemas.microsoft.com/office/drawing/2014/main" id="{58023D4F-DAE9-EC46-99AC-2115C96A986A}"/>
              </a:ext>
            </a:extLst>
          </p:cNvPr>
          <p:cNvSpPr>
            <a:spLocks noGrp="1"/>
          </p:cNvSpPr>
          <p:nvPr>
            <p:ph type="ftr" sz="quarter" idx="3"/>
          </p:nvPr>
        </p:nvSpPr>
        <p:spPr>
          <a:xfrm>
            <a:off x="4038600" y="6493998"/>
            <a:ext cx="4114800" cy="365125"/>
          </a:xfrm>
          <a:prstGeom prst="rect">
            <a:avLst/>
          </a:prstGeom>
        </p:spPr>
        <p:txBody>
          <a:bodyPr vert="horz" lIns="91440" tIns="45720" rIns="91440" bIns="45720" rtlCol="0" anchor="ctr"/>
          <a:lstStyle>
            <a:lvl1pPr algn="ctr">
              <a:defRPr sz="1200">
                <a:solidFill>
                  <a:schemeClr val="tx1">
                    <a:tint val="75000"/>
                  </a:schemeClr>
                </a:solidFill>
                <a:latin typeface="D-DIN" panose="020B0504030202030204" pitchFamily="34" charset="77"/>
              </a:defRPr>
            </a:lvl1pPr>
          </a:lstStyle>
          <a:p>
            <a:endParaRPr lang="en-US"/>
          </a:p>
        </p:txBody>
      </p:sp>
      <p:sp>
        <p:nvSpPr>
          <p:cNvPr id="16" name="Slide Number Placeholder 5">
            <a:extLst>
              <a:ext uri="{FF2B5EF4-FFF2-40B4-BE49-F238E27FC236}">
                <a16:creationId xmlns:a16="http://schemas.microsoft.com/office/drawing/2014/main" id="{00C6049B-E1EB-4A95-A30D-EB673A781747}"/>
              </a:ext>
            </a:extLst>
          </p:cNvPr>
          <p:cNvSpPr>
            <a:spLocks noGrp="1"/>
          </p:cNvSpPr>
          <p:nvPr>
            <p:ph type="sldNum" sz="quarter" idx="4"/>
          </p:nvPr>
        </p:nvSpPr>
        <p:spPr>
          <a:xfrm>
            <a:off x="11593581" y="6498635"/>
            <a:ext cx="598419"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6" name="Title Placeholder 1">
            <a:extLst>
              <a:ext uri="{FF2B5EF4-FFF2-40B4-BE49-F238E27FC236}">
                <a16:creationId xmlns:a16="http://schemas.microsoft.com/office/drawing/2014/main" id="{54AD2E87-F416-4650-863C-8B826391AD73}"/>
              </a:ext>
            </a:extLst>
          </p:cNvPr>
          <p:cNvSpPr>
            <a:spLocks noGrp="1"/>
          </p:cNvSpPr>
          <p:nvPr>
            <p:ph type="title"/>
          </p:nvPr>
        </p:nvSpPr>
        <p:spPr>
          <a:xfrm>
            <a:off x="782784" y="365125"/>
            <a:ext cx="9718961" cy="675389"/>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701A8757-5FEC-47BA-A12B-15160D7A32B2}"/>
              </a:ext>
            </a:extLst>
          </p:cNvPr>
          <p:cNvSpPr>
            <a:spLocks noGrp="1"/>
          </p:cNvSpPr>
          <p:nvPr>
            <p:ph type="body" idx="1"/>
          </p:nvPr>
        </p:nvSpPr>
        <p:spPr>
          <a:xfrm>
            <a:off x="782784" y="1514479"/>
            <a:ext cx="10515600" cy="4662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94D3B83E-ED31-4032-BBFE-64B0F0068BFE}"/>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C7DA82A-3959-488F-A365-06392A6E6FBA}"/>
              </a:ext>
            </a:extLst>
          </p:cNvPr>
          <p:cNvPicPr>
            <a:picLocks noChangeAspect="1"/>
          </p:cNvPicPr>
          <p:nvPr userDrawn="1"/>
        </p:nvPicPr>
        <p:blipFill rotWithShape="1">
          <a:blip r:embed="rId37"/>
          <a:srcRect t="37092" b="60808"/>
          <a:stretch/>
        </p:blipFill>
        <p:spPr>
          <a:xfrm>
            <a:off x="0" y="-64331"/>
            <a:ext cx="12192000" cy="353604"/>
          </a:xfrm>
          <a:prstGeom prst="rect">
            <a:avLst/>
          </a:prstGeom>
        </p:spPr>
      </p:pic>
      <p:pic>
        <p:nvPicPr>
          <p:cNvPr id="18" name="Picture 17">
            <a:extLst>
              <a:ext uri="{FF2B5EF4-FFF2-40B4-BE49-F238E27FC236}">
                <a16:creationId xmlns:a16="http://schemas.microsoft.com/office/drawing/2014/main" id="{15357EED-C1B0-44DE-BCF3-53F73D1D04B6}"/>
              </a:ext>
            </a:extLst>
          </p:cNvPr>
          <p:cNvPicPr>
            <a:picLocks noChangeAspect="1"/>
          </p:cNvPicPr>
          <p:nvPr userDrawn="1"/>
        </p:nvPicPr>
        <p:blipFill>
          <a:blip r:embed="rId38"/>
          <a:srcRect/>
          <a:stretch/>
        </p:blipFill>
        <p:spPr>
          <a:xfrm>
            <a:off x="10607040" y="532153"/>
            <a:ext cx="1260675" cy="353604"/>
          </a:xfrm>
          <a:prstGeom prst="rect">
            <a:avLst/>
          </a:prstGeom>
        </p:spPr>
      </p:pic>
      <p:pic>
        <p:nvPicPr>
          <p:cNvPr id="12" name="Picture 11">
            <a:extLst>
              <a:ext uri="{FF2B5EF4-FFF2-40B4-BE49-F238E27FC236}">
                <a16:creationId xmlns:a16="http://schemas.microsoft.com/office/drawing/2014/main" id="{4D6C4608-28DF-4D1C-83CD-5887AF7A5C7E}"/>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4907280" y="48090"/>
            <a:ext cx="2377440" cy="148013"/>
          </a:xfrm>
          <a:prstGeom prst="rect">
            <a:avLst/>
          </a:prstGeom>
        </p:spPr>
      </p:pic>
    </p:spTree>
    <p:extLst>
      <p:ext uri="{BB962C8B-B14F-4D97-AF65-F5344CB8AC3E}">
        <p14:creationId xmlns:p14="http://schemas.microsoft.com/office/powerpoint/2010/main" val="2530762699"/>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6" r:id="rId3"/>
    <p:sldLayoutId id="2147483707" r:id="rId4"/>
    <p:sldLayoutId id="2147483742" r:id="rId5"/>
    <p:sldLayoutId id="2147483741" r:id="rId6"/>
    <p:sldLayoutId id="2147483733" r:id="rId7"/>
    <p:sldLayoutId id="2147483708" r:id="rId8"/>
    <p:sldLayoutId id="2147483709" r:id="rId9"/>
    <p:sldLayoutId id="2147483712" r:id="rId10"/>
    <p:sldLayoutId id="2147483714" r:id="rId11"/>
    <p:sldLayoutId id="2147483737" r:id="rId12"/>
    <p:sldLayoutId id="2147483715" r:id="rId13"/>
    <p:sldLayoutId id="2147483716" r:id="rId14"/>
    <p:sldLayoutId id="2147483738" r:id="rId15"/>
    <p:sldLayoutId id="2147483717" r:id="rId16"/>
    <p:sldLayoutId id="2147483739" r:id="rId17"/>
    <p:sldLayoutId id="2147483718" r:id="rId18"/>
    <p:sldLayoutId id="2147483719" r:id="rId19"/>
    <p:sldLayoutId id="2147483734" r:id="rId20"/>
    <p:sldLayoutId id="2147483721" r:id="rId21"/>
    <p:sldLayoutId id="2147483722" r:id="rId22"/>
    <p:sldLayoutId id="2147483723" r:id="rId23"/>
    <p:sldLayoutId id="2147483740" r:id="rId24"/>
    <p:sldLayoutId id="2147483724" r:id="rId25"/>
    <p:sldLayoutId id="2147483725" r:id="rId26"/>
    <p:sldLayoutId id="2147483726" r:id="rId27"/>
    <p:sldLayoutId id="2147483727" r:id="rId28"/>
    <p:sldLayoutId id="2147483728" r:id="rId29"/>
    <p:sldLayoutId id="2147483729" r:id="rId30"/>
    <p:sldLayoutId id="2147483731" r:id="rId31"/>
    <p:sldLayoutId id="2147483732" r:id="rId32"/>
  </p:sldLayoutIdLst>
  <p:hf hdr="0" ftr="0" dt="0"/>
  <p:txStyles>
    <p:titleStyle>
      <a:lvl1pPr algn="l" defTabSz="914400" rtl="0" eaLnBrk="1" latinLnBrk="0" hangingPunct="1">
        <a:lnSpc>
          <a:spcPct val="85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231775" indent="-231775" algn="l" defTabSz="914400" rtl="0" eaLnBrk="1" latinLnBrk="0" hangingPunct="1">
        <a:lnSpc>
          <a:spcPct val="90000"/>
        </a:lnSpc>
        <a:spcBef>
          <a:spcPts val="1000"/>
        </a:spcBef>
        <a:buClr>
          <a:srgbClr val="DF572A"/>
        </a:buClr>
        <a:buSzPct val="105000"/>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85750" algn="l" defTabSz="914400" rtl="0" eaLnBrk="1" latinLnBrk="0" hangingPunct="1">
        <a:lnSpc>
          <a:spcPct val="90000"/>
        </a:lnSpc>
        <a:spcBef>
          <a:spcPts val="500"/>
        </a:spcBef>
        <a:buClr>
          <a:srgbClr val="DF572A"/>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F572A"/>
        </a:buClr>
        <a:buFont typeface="Courier New" panose="02070309020205020404" pitchFamily="49" charset="0"/>
        <a:buChar char="o"/>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F572A"/>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F572A"/>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F489C0-760C-43B7-8C07-A290C7B0B6B9}"/>
              </a:ext>
            </a:extLst>
          </p:cNvPr>
          <p:cNvSpPr/>
          <p:nvPr/>
        </p:nvSpPr>
        <p:spPr>
          <a:xfrm>
            <a:off x="0" y="88779"/>
            <a:ext cx="12192000" cy="1018166"/>
          </a:xfrm>
          <a:prstGeom prst="rect">
            <a:avLst/>
          </a:prstGeom>
          <a:solidFill>
            <a:schemeClr val="bg1"/>
          </a:solidFill>
          <a:ln>
            <a:noFill/>
          </a:ln>
          <a:effectLst>
            <a:outerShdw blurRad="138831" dist="38100" dir="5400000" sx="99255" sy="99255"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cxnSp>
        <p:nvCxnSpPr>
          <p:cNvPr id="22" name="Straight Connector 21">
            <a:extLst>
              <a:ext uri="{FF2B5EF4-FFF2-40B4-BE49-F238E27FC236}">
                <a16:creationId xmlns:a16="http://schemas.microsoft.com/office/drawing/2014/main" id="{2CBD5A50-C139-4334-B053-C0CA7F56D5A0}"/>
              </a:ext>
            </a:extLst>
          </p:cNvPr>
          <p:cNvCxnSpPr>
            <a:cxnSpLocks/>
          </p:cNvCxnSpPr>
          <p:nvPr/>
        </p:nvCxnSpPr>
        <p:spPr>
          <a:xfrm>
            <a:off x="0" y="1113878"/>
            <a:ext cx="12192000" cy="0"/>
          </a:xfrm>
          <a:prstGeom prst="line">
            <a:avLst/>
          </a:prstGeom>
          <a:ln w="25400">
            <a:solidFill>
              <a:srgbClr val="DA7C2D"/>
            </a:solidFill>
          </a:ln>
        </p:spPr>
        <p:style>
          <a:lnRef idx="1">
            <a:schemeClr val="accent1"/>
          </a:lnRef>
          <a:fillRef idx="0">
            <a:schemeClr val="accent1"/>
          </a:fillRef>
          <a:effectRef idx="0">
            <a:schemeClr val="accent1"/>
          </a:effectRef>
          <a:fontRef idx="minor">
            <a:schemeClr val="tx1"/>
          </a:fontRef>
        </p:style>
      </p:cxnSp>
      <p:pic>
        <p:nvPicPr>
          <p:cNvPr id="24" name="Picture 23" descr="A close up of a wood surface&#10;&#10;Description automatically generated with low confidence">
            <a:extLst>
              <a:ext uri="{FF2B5EF4-FFF2-40B4-BE49-F238E27FC236}">
                <a16:creationId xmlns:a16="http://schemas.microsoft.com/office/drawing/2014/main" id="{785DFB54-9645-49E7-B2BA-E0239DFC9F0A}"/>
              </a:ext>
            </a:extLst>
          </p:cNvPr>
          <p:cNvPicPr>
            <a:picLocks noChangeAspect="1"/>
          </p:cNvPicPr>
          <p:nvPr/>
        </p:nvPicPr>
        <p:blipFill rotWithShape="1">
          <a:blip r:embed="rId17">
            <a:extLst>
              <a:ext uri="{28A0092B-C50C-407E-A947-70E740481C1C}">
                <a14:useLocalDpi xmlns:a14="http://schemas.microsoft.com/office/drawing/2010/main" val="0"/>
              </a:ext>
            </a:extLst>
          </a:blip>
          <a:srcRect l="12256" t="1225" r="64259" b="44"/>
          <a:stretch/>
        </p:blipFill>
        <p:spPr>
          <a:xfrm rot="16200000">
            <a:off x="5947877" y="-5949704"/>
            <a:ext cx="296247" cy="12192001"/>
          </a:xfrm>
          <a:prstGeom prst="rect">
            <a:avLst/>
          </a:prstGeom>
        </p:spPr>
      </p:pic>
      <p:pic>
        <p:nvPicPr>
          <p:cNvPr id="25" name="Picture 24" descr="Logo&#10;&#10;Description automatically generated">
            <a:extLst>
              <a:ext uri="{FF2B5EF4-FFF2-40B4-BE49-F238E27FC236}">
                <a16:creationId xmlns:a16="http://schemas.microsoft.com/office/drawing/2014/main" id="{BF175280-66CE-4AD0-B28C-A715AB7D613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02203" y="15966"/>
            <a:ext cx="2387595" cy="255067"/>
          </a:xfrm>
          <a:prstGeom prst="rect">
            <a:avLst/>
          </a:prstGeom>
        </p:spPr>
      </p:pic>
      <p:graphicFrame>
        <p:nvGraphicFramePr>
          <p:cNvPr id="3" name="Object 2" hidden="1">
            <a:extLst>
              <a:ext uri="{FF2B5EF4-FFF2-40B4-BE49-F238E27FC236}">
                <a16:creationId xmlns:a16="http://schemas.microsoft.com/office/drawing/2014/main" id="{E33C3C15-431A-4959-8649-43AA52F84624}"/>
              </a:ext>
            </a:extLst>
          </p:cNvPr>
          <p:cNvGraphicFramePr>
            <a:graphicFrameLocks noChangeAspect="1"/>
          </p:cNvGraphicFramePr>
          <p:nvPr>
            <p:custDataLst>
              <p:tags r:id="rId15"/>
            </p:custDataLst>
            <p:extLst>
              <p:ext uri="{D42A27DB-BD31-4B8C-83A1-F6EECF244321}">
                <p14:modId xmlns:p14="http://schemas.microsoft.com/office/powerpoint/2010/main" val="3244066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92" imgH="595" progId="TCLayout.ActiveDocument.1">
                  <p:embed/>
                </p:oleObj>
              </mc:Choice>
              <mc:Fallback>
                <p:oleObj name="think-cell Slide" r:id="rId19" imgW="592" imgH="595" progId="TCLayout.ActiveDocument.1">
                  <p:embed/>
                  <p:pic>
                    <p:nvPicPr>
                      <p:cNvPr id="3" name="Object 2" hidden="1">
                        <a:extLst>
                          <a:ext uri="{FF2B5EF4-FFF2-40B4-BE49-F238E27FC236}">
                            <a16:creationId xmlns:a16="http://schemas.microsoft.com/office/drawing/2014/main" id="{E33C3C15-431A-4959-8649-43AA52F8462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0782C2B-A5A0-C04D-9DA5-74DC61FF2DA6}"/>
              </a:ext>
            </a:extLst>
          </p:cNvPr>
          <p:cNvSpPr>
            <a:spLocks noGrp="1"/>
          </p:cNvSpPr>
          <p:nvPr>
            <p:ph type="dt" sz="half" idx="2"/>
          </p:nvPr>
        </p:nvSpPr>
        <p:spPr>
          <a:xfrm>
            <a:off x="782784" y="6493998"/>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mj-lt"/>
              </a:defRPr>
            </a:lvl1pPr>
          </a:lstStyle>
          <a:p>
            <a:endParaRPr lang="en-US"/>
          </a:p>
        </p:txBody>
      </p:sp>
      <p:sp>
        <p:nvSpPr>
          <p:cNvPr id="5" name="Footer Placeholder 4">
            <a:extLst>
              <a:ext uri="{FF2B5EF4-FFF2-40B4-BE49-F238E27FC236}">
                <a16:creationId xmlns:a16="http://schemas.microsoft.com/office/drawing/2014/main" id="{58023D4F-DAE9-EC46-99AC-2115C96A986A}"/>
              </a:ext>
            </a:extLst>
          </p:cNvPr>
          <p:cNvSpPr>
            <a:spLocks noGrp="1"/>
          </p:cNvSpPr>
          <p:nvPr>
            <p:ph type="ftr" sz="quarter" idx="3"/>
          </p:nvPr>
        </p:nvSpPr>
        <p:spPr>
          <a:xfrm>
            <a:off x="4038600" y="6493998"/>
            <a:ext cx="4114800" cy="365125"/>
          </a:xfrm>
          <a:prstGeom prst="rect">
            <a:avLst/>
          </a:prstGeom>
        </p:spPr>
        <p:txBody>
          <a:bodyPr vert="horz" lIns="91440" tIns="45720" rIns="91440" bIns="45720" rtlCol="0" anchor="ctr">
            <a:noAutofit/>
          </a:bodyPr>
          <a:lstStyle>
            <a:lvl1pPr algn="ctr">
              <a:defRPr sz="1200">
                <a:solidFill>
                  <a:schemeClr val="tx1">
                    <a:tint val="75000"/>
                  </a:schemeClr>
                </a:solidFill>
                <a:latin typeface="+mj-lt"/>
              </a:defRPr>
            </a:lvl1pPr>
          </a:lstStyle>
          <a:p>
            <a:endParaRPr lang="en-US"/>
          </a:p>
        </p:txBody>
      </p:sp>
      <p:sp>
        <p:nvSpPr>
          <p:cNvPr id="16" name="Slide Number Placeholder 5">
            <a:extLst>
              <a:ext uri="{FF2B5EF4-FFF2-40B4-BE49-F238E27FC236}">
                <a16:creationId xmlns:a16="http://schemas.microsoft.com/office/drawing/2014/main" id="{00C6049B-E1EB-4A95-A30D-EB673A781747}"/>
              </a:ext>
            </a:extLst>
          </p:cNvPr>
          <p:cNvSpPr>
            <a:spLocks noGrp="1"/>
          </p:cNvSpPr>
          <p:nvPr>
            <p:ph type="sldNum" sz="quarter" idx="4"/>
          </p:nvPr>
        </p:nvSpPr>
        <p:spPr>
          <a:xfrm>
            <a:off x="10978642" y="6577563"/>
            <a:ext cx="1201783" cy="280437"/>
          </a:xfrm>
          <a:prstGeom prst="rect">
            <a:avLst/>
          </a:prstGeom>
        </p:spPr>
        <p:txBody>
          <a:bodyPr>
            <a:noAutofit/>
          </a:bodyPr>
          <a:lstStyle>
            <a:lvl1pPr algn="r">
              <a:defRPr sz="9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6" name="Title Placeholder 1">
            <a:extLst>
              <a:ext uri="{FF2B5EF4-FFF2-40B4-BE49-F238E27FC236}">
                <a16:creationId xmlns:a16="http://schemas.microsoft.com/office/drawing/2014/main" id="{54AD2E87-F416-4650-863C-8B826391AD73}"/>
              </a:ext>
            </a:extLst>
          </p:cNvPr>
          <p:cNvSpPr>
            <a:spLocks noGrp="1"/>
          </p:cNvSpPr>
          <p:nvPr>
            <p:ph type="title"/>
          </p:nvPr>
        </p:nvSpPr>
        <p:spPr>
          <a:xfrm>
            <a:off x="782784" y="365125"/>
            <a:ext cx="9718961" cy="675389"/>
          </a:xfrm>
          <a:prstGeom prst="rect">
            <a:avLst/>
          </a:prstGeom>
        </p:spPr>
        <p:txBody>
          <a:bodyPr vert="horz" lIns="91440" tIns="45720" rIns="91440" bIns="45720" rtlCol="0" anchor="ctr">
            <a:noAutofit/>
          </a:bodyPr>
          <a:lstStyle/>
          <a:p>
            <a:r>
              <a:rPr lang="en-US"/>
              <a:t>Click to edit Master title style</a:t>
            </a:r>
          </a:p>
        </p:txBody>
      </p:sp>
      <p:sp>
        <p:nvSpPr>
          <p:cNvPr id="7" name="Text Placeholder 2">
            <a:extLst>
              <a:ext uri="{FF2B5EF4-FFF2-40B4-BE49-F238E27FC236}">
                <a16:creationId xmlns:a16="http://schemas.microsoft.com/office/drawing/2014/main" id="{701A8757-5FEC-47BA-A12B-15160D7A32B2}"/>
              </a:ext>
            </a:extLst>
          </p:cNvPr>
          <p:cNvSpPr>
            <a:spLocks noGrp="1"/>
          </p:cNvSpPr>
          <p:nvPr>
            <p:ph type="body" idx="1"/>
          </p:nvPr>
        </p:nvSpPr>
        <p:spPr>
          <a:xfrm>
            <a:off x="782784" y="1514479"/>
            <a:ext cx="10515600" cy="466248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A picture containing text&#10;&#10;Description automatically generated">
            <a:extLst>
              <a:ext uri="{FF2B5EF4-FFF2-40B4-BE49-F238E27FC236}">
                <a16:creationId xmlns:a16="http://schemas.microsoft.com/office/drawing/2014/main" id="{1B1E8F0D-9EF0-4B56-91AB-EA66400691BC}"/>
              </a:ext>
            </a:extLst>
          </p:cNvPr>
          <p:cNvPicPr>
            <a:picLocks noChangeAspect="1"/>
          </p:cNvPicPr>
          <p:nvPr/>
        </p:nvPicPr>
        <p:blipFill rotWithShape="1">
          <a:blip r:embed="rId21"/>
          <a:srcRect l="9822" t="9822" r="10526" b="11218"/>
          <a:stretch/>
        </p:blipFill>
        <p:spPr>
          <a:xfrm>
            <a:off x="10728067" y="402089"/>
            <a:ext cx="1321283" cy="577850"/>
          </a:xfrm>
          <a:prstGeom prst="rect">
            <a:avLst/>
          </a:prstGeom>
        </p:spPr>
      </p:pic>
      <p:graphicFrame>
        <p:nvGraphicFramePr>
          <p:cNvPr id="13" name="Object 12" hidden="1">
            <a:extLst>
              <a:ext uri="{FF2B5EF4-FFF2-40B4-BE49-F238E27FC236}">
                <a16:creationId xmlns:a16="http://schemas.microsoft.com/office/drawing/2014/main" id="{AAC22492-1D30-4191-8A68-F86B7579161D}"/>
              </a:ext>
            </a:extLst>
          </p:cNvPr>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595" progId="TCLayout.ActiveDocument.1">
                  <p:embed/>
                </p:oleObj>
              </mc:Choice>
              <mc:Fallback>
                <p:oleObj name="think-cell Slide" r:id="rId22" imgW="592" imgH="595" progId="TCLayout.ActiveDocument.1">
                  <p:embed/>
                  <p:pic>
                    <p:nvPicPr>
                      <p:cNvPr id="13" name="Object 12" hidden="1">
                        <a:extLst>
                          <a:ext uri="{FF2B5EF4-FFF2-40B4-BE49-F238E27FC236}">
                            <a16:creationId xmlns:a16="http://schemas.microsoft.com/office/drawing/2014/main" id="{AAC22492-1D30-4191-8A68-F86B7579161D}"/>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263A49FB-0903-4E57-A6A2-D7C1CC32EB00}"/>
              </a:ext>
            </a:extLst>
          </p:cNvPr>
          <p:cNvCxnSpPr>
            <a:cxnSpLocks/>
          </p:cNvCxnSpPr>
          <p:nvPr userDrawn="1"/>
        </p:nvCxnSpPr>
        <p:spPr>
          <a:xfrm>
            <a:off x="0" y="1123503"/>
            <a:ext cx="12192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641CA36-C16F-435C-9999-6A0ED87F683E}"/>
              </a:ext>
            </a:extLst>
          </p:cNvPr>
          <p:cNvPicPr>
            <a:picLocks noChangeAspect="1"/>
          </p:cNvPicPr>
          <p:nvPr userDrawn="1"/>
        </p:nvPicPr>
        <p:blipFill rotWithShape="1">
          <a:blip r:embed="rId23"/>
          <a:srcRect t="37092" b="60808"/>
          <a:stretch/>
        </p:blipFill>
        <p:spPr>
          <a:xfrm>
            <a:off x="0" y="-64331"/>
            <a:ext cx="12192000" cy="353604"/>
          </a:xfrm>
          <a:prstGeom prst="rect">
            <a:avLst/>
          </a:prstGeom>
        </p:spPr>
      </p:pic>
      <p:pic>
        <p:nvPicPr>
          <p:cNvPr id="18" name="Picture 17">
            <a:extLst>
              <a:ext uri="{FF2B5EF4-FFF2-40B4-BE49-F238E27FC236}">
                <a16:creationId xmlns:a16="http://schemas.microsoft.com/office/drawing/2014/main" id="{FBF2CB5D-74D3-4FF9-9C29-4662A2B98B75}"/>
              </a:ext>
            </a:extLst>
          </p:cNvPr>
          <p:cNvPicPr>
            <a:picLocks noChangeAspect="1"/>
          </p:cNvPicPr>
          <p:nvPr userDrawn="1"/>
        </p:nvPicPr>
        <p:blipFill>
          <a:blip r:embed="rId24"/>
          <a:srcRect/>
          <a:stretch/>
        </p:blipFill>
        <p:spPr>
          <a:xfrm>
            <a:off x="10607040" y="532153"/>
            <a:ext cx="1260675" cy="353604"/>
          </a:xfrm>
          <a:prstGeom prst="rect">
            <a:avLst/>
          </a:prstGeom>
        </p:spPr>
      </p:pic>
      <p:pic>
        <p:nvPicPr>
          <p:cNvPr id="19" name="Picture 18">
            <a:extLst>
              <a:ext uri="{FF2B5EF4-FFF2-40B4-BE49-F238E27FC236}">
                <a16:creationId xmlns:a16="http://schemas.microsoft.com/office/drawing/2014/main" id="{E036B553-7EEE-45E3-9004-FB369249160C}"/>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4907280" y="48090"/>
            <a:ext cx="2377440" cy="148013"/>
          </a:xfrm>
          <a:prstGeom prst="rect">
            <a:avLst/>
          </a:prstGeom>
        </p:spPr>
      </p:pic>
    </p:spTree>
    <p:extLst>
      <p:ext uri="{BB962C8B-B14F-4D97-AF65-F5344CB8AC3E}">
        <p14:creationId xmlns:p14="http://schemas.microsoft.com/office/powerpoint/2010/main" val="3917859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hf hdr="0" ftr="0" dt="0"/>
  <p:txStyles>
    <p:title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p:titleStyle>
    <p:body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DF572A"/>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DF572A"/>
        </a:buClr>
        <a:buSzPct val="80000"/>
        <a:buFont typeface="Arial" panose="020B0604020202020204" pitchFamily="34" charset="0"/>
        <a:buChar char="•"/>
        <a:defRPr lang="en-US" sz="2000" b="0" i="0" kern="1200" dirty="0">
          <a:solidFill>
            <a:schemeClr val="tx1"/>
          </a:solidFill>
          <a:latin typeface="+mj-lt"/>
          <a:ea typeface="+mn-ea"/>
          <a:cs typeface="Arial" panose="020B0604020202020204" pitchFamily="34" charset="0"/>
        </a:defRPr>
      </a:lvl3pPr>
      <a:lvl4pPr marL="1031875" indent="-342900" algn="l" defTabSz="914400" rtl="0" eaLnBrk="1" latinLnBrk="0" hangingPunct="1">
        <a:lnSpc>
          <a:spcPct val="90000"/>
        </a:lnSpc>
        <a:spcBef>
          <a:spcPts val="500"/>
        </a:spcBef>
        <a:buClr>
          <a:srgbClr val="DF572A"/>
        </a:buClr>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00150" indent="-285750" algn="l" defTabSz="914400" rtl="0" eaLnBrk="1" latinLnBrk="0" hangingPunct="1">
        <a:lnSpc>
          <a:spcPct val="90000"/>
        </a:lnSpc>
        <a:spcBef>
          <a:spcPts val="500"/>
        </a:spcBef>
        <a:buClr>
          <a:srgbClr val="DF572A"/>
        </a:buClr>
        <a:buFont typeface="Arial" panose="020B0604020202020204" pitchFamily="34" charset="0"/>
        <a:buNone/>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93FBFCA8-D790-4578-8B64-23B7FB3ED8B9}"/>
              </a:ext>
            </a:extLst>
          </p:cNvPr>
          <p:cNvSpPr txBox="1">
            <a:spLocks noGrp="1" noChangeArrowheads="1"/>
          </p:cNvSpPr>
          <p:nvPr>
            <p:ph type="ctrTitle"/>
          </p:nvPr>
        </p:nvSpPr>
        <p:spPr bwMode="auto">
          <a:xfrm>
            <a:off x="1304925" y="1346618"/>
            <a:ext cx="9582150" cy="1417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lnSpc>
                <a:spcPts val="2600"/>
              </a:lnSpc>
              <a:spcBef>
                <a:spcPct val="0"/>
              </a:spcBef>
              <a:spcAft>
                <a:spcPct val="0"/>
              </a:spcAft>
              <a:defRPr lang="en-US" sz="3200" b="1" i="1" kern="1200" dirty="0" smtClean="0">
                <a:solidFill>
                  <a:schemeClr val="tx1"/>
                </a:solidFill>
                <a:effectLst/>
                <a:latin typeface="+mj-lt"/>
                <a:ea typeface="+mj-ea"/>
                <a:cs typeface="+mj-cs"/>
              </a:defRPr>
            </a:lvl1pPr>
            <a:lvl2pPr algn="ctr" rtl="0" eaLnBrk="1" fontAlgn="base" hangingPunct="1">
              <a:spcBef>
                <a:spcPct val="0"/>
              </a:spcBef>
              <a:spcAft>
                <a:spcPct val="0"/>
              </a:spcAft>
              <a:defRPr sz="3200" b="1" i="1">
                <a:solidFill>
                  <a:schemeClr val="bg1"/>
                </a:solidFill>
                <a:latin typeface="Tahoma" pitchFamily="34" charset="0"/>
              </a:defRPr>
            </a:lvl2pPr>
            <a:lvl3pPr algn="ctr" rtl="0" eaLnBrk="1" fontAlgn="base" hangingPunct="1">
              <a:spcBef>
                <a:spcPct val="0"/>
              </a:spcBef>
              <a:spcAft>
                <a:spcPct val="0"/>
              </a:spcAft>
              <a:defRPr sz="3200" b="1" i="1">
                <a:solidFill>
                  <a:schemeClr val="bg1"/>
                </a:solidFill>
                <a:latin typeface="Tahoma" pitchFamily="34" charset="0"/>
              </a:defRPr>
            </a:lvl3pPr>
            <a:lvl4pPr algn="ctr" rtl="0" eaLnBrk="1" fontAlgn="base" hangingPunct="1">
              <a:spcBef>
                <a:spcPct val="0"/>
              </a:spcBef>
              <a:spcAft>
                <a:spcPct val="0"/>
              </a:spcAft>
              <a:defRPr sz="3200" b="1" i="1">
                <a:solidFill>
                  <a:schemeClr val="bg1"/>
                </a:solidFill>
                <a:latin typeface="Tahoma" pitchFamily="34" charset="0"/>
              </a:defRPr>
            </a:lvl4pPr>
            <a:lvl5pPr algn="ctr" rtl="0" eaLnBrk="1" fontAlgn="base" hangingPunct="1">
              <a:spcBef>
                <a:spcPct val="0"/>
              </a:spcBef>
              <a:spcAft>
                <a:spcPct val="0"/>
              </a:spcAft>
              <a:defRPr sz="3200" b="1" i="1">
                <a:solidFill>
                  <a:schemeClr val="bg1"/>
                </a:solidFill>
                <a:latin typeface="Tahoma" pitchFamily="34" charset="0"/>
              </a:defRPr>
            </a:lvl5pPr>
            <a:lvl6pPr marL="457200" algn="ctr" rtl="0" eaLnBrk="1" fontAlgn="base" hangingPunct="1">
              <a:spcBef>
                <a:spcPct val="0"/>
              </a:spcBef>
              <a:spcAft>
                <a:spcPct val="0"/>
              </a:spcAft>
              <a:defRPr sz="3200" b="1" i="1">
                <a:solidFill>
                  <a:schemeClr val="bg1"/>
                </a:solidFill>
                <a:latin typeface="Tahoma" pitchFamily="34" charset="0"/>
              </a:defRPr>
            </a:lvl6pPr>
            <a:lvl7pPr marL="914400" algn="ctr" rtl="0" eaLnBrk="1" fontAlgn="base" hangingPunct="1">
              <a:spcBef>
                <a:spcPct val="0"/>
              </a:spcBef>
              <a:spcAft>
                <a:spcPct val="0"/>
              </a:spcAft>
              <a:defRPr sz="3200" b="1" i="1">
                <a:solidFill>
                  <a:schemeClr val="bg1"/>
                </a:solidFill>
                <a:latin typeface="Tahoma" pitchFamily="34" charset="0"/>
              </a:defRPr>
            </a:lvl7pPr>
            <a:lvl8pPr marL="1371600" algn="ctr" rtl="0" eaLnBrk="1" fontAlgn="base" hangingPunct="1">
              <a:spcBef>
                <a:spcPct val="0"/>
              </a:spcBef>
              <a:spcAft>
                <a:spcPct val="0"/>
              </a:spcAft>
              <a:defRPr sz="3200" b="1" i="1">
                <a:solidFill>
                  <a:schemeClr val="bg1"/>
                </a:solidFill>
                <a:latin typeface="Tahoma" pitchFamily="34" charset="0"/>
              </a:defRPr>
            </a:lvl8pPr>
            <a:lvl9pPr marL="1828800" algn="ctr" rtl="0" eaLnBrk="1" fontAlgn="base" hangingPunct="1">
              <a:spcBef>
                <a:spcPct val="0"/>
              </a:spcBef>
              <a:spcAft>
                <a:spcPct val="0"/>
              </a:spcAft>
              <a:defRPr sz="3200" b="1" i="1">
                <a:solidFill>
                  <a:schemeClr val="bg1"/>
                </a:solidFill>
                <a:latin typeface="Tahoma" pitchFamily="34" charset="0"/>
              </a:defRPr>
            </a:lvl9pPr>
          </a:lstStyle>
          <a:p>
            <a:pPr>
              <a:lnSpc>
                <a:spcPts val="3400"/>
              </a:lnSpc>
            </a:pPr>
            <a:r>
              <a:rPr lang="en-US" i="0">
                <a:solidFill>
                  <a:schemeClr val="bg1"/>
                </a:solidFill>
                <a:latin typeface="Arial" panose="020B0604020202020204" pitchFamily="34" charset="0"/>
                <a:cs typeface="Arial" panose="020B0604020202020204" pitchFamily="34" charset="0"/>
              </a:rPr>
              <a:t> </a:t>
            </a:r>
          </a:p>
          <a:p>
            <a:pPr>
              <a:lnSpc>
                <a:spcPts val="3400"/>
              </a:lnSpc>
            </a:pPr>
            <a:r>
              <a:rPr lang="en-US" i="0">
                <a:solidFill>
                  <a:schemeClr val="bg1"/>
                </a:solidFill>
                <a:latin typeface="Arial"/>
                <a:cs typeface="Arial"/>
              </a:rPr>
              <a:t>Moly Plant H</a:t>
            </a:r>
            <a:r>
              <a:rPr lang="en-US" sz="1200" i="0">
                <a:solidFill>
                  <a:schemeClr val="bg1"/>
                </a:solidFill>
                <a:latin typeface="Arial"/>
                <a:cs typeface="Arial"/>
              </a:rPr>
              <a:t>2</a:t>
            </a:r>
            <a:r>
              <a:rPr lang="en-US" i="0">
                <a:solidFill>
                  <a:schemeClr val="bg1"/>
                </a:solidFill>
                <a:latin typeface="Arial"/>
                <a:cs typeface="Arial"/>
              </a:rPr>
              <a:t>S Hazards</a:t>
            </a:r>
            <a:br>
              <a:rPr lang="en-US" i="0">
                <a:solidFill>
                  <a:schemeClr val="bg1"/>
                </a:solidFill>
                <a:latin typeface="Arial"/>
                <a:cs typeface="Arial"/>
              </a:rPr>
            </a:br>
            <a:r>
              <a:rPr lang="en-US" i="0">
                <a:solidFill>
                  <a:schemeClr val="bg1"/>
                </a:solidFill>
                <a:latin typeface="Arial"/>
                <a:cs typeface="Arial"/>
              </a:rPr>
              <a:t>NaHS Awareness</a:t>
            </a:r>
            <a:endParaRPr lang="en-US" i="0">
              <a:solidFill>
                <a:schemeClr val="bg1"/>
              </a:solidFill>
              <a:latin typeface="Arial" panose="020B0604020202020204" pitchFamily="34" charset="0"/>
              <a:cs typeface="Arial" panose="020B0604020202020204" pitchFamily="34" charset="0"/>
            </a:endParaRPr>
          </a:p>
        </p:txBody>
      </p:sp>
      <p:sp>
        <p:nvSpPr>
          <p:cNvPr id="3" name="Rectangle 19">
            <a:extLst>
              <a:ext uri="{FF2B5EF4-FFF2-40B4-BE49-F238E27FC236}">
                <a16:creationId xmlns:a16="http://schemas.microsoft.com/office/drawing/2014/main" id="{B8EE7562-329E-4075-9881-87AA0313B179}"/>
              </a:ext>
            </a:extLst>
          </p:cNvPr>
          <p:cNvSpPr txBox="1">
            <a:spLocks noChangeArrowheads="1"/>
          </p:cNvSpPr>
          <p:nvPr/>
        </p:nvSpPr>
        <p:spPr bwMode="auto">
          <a:xfrm>
            <a:off x="1304925" y="2893478"/>
            <a:ext cx="9582150" cy="1417637"/>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normAutofit/>
          </a:bodyPr>
          <a:lstStyle>
            <a:lvl1pPr algn="ctr" defTabSz="914400" rtl="0" eaLnBrk="1" fontAlgn="base" latinLnBrk="0" hangingPunct="1">
              <a:lnSpc>
                <a:spcPts val="2600"/>
              </a:lnSpc>
              <a:spcBef>
                <a:spcPct val="0"/>
              </a:spcBef>
              <a:spcAft>
                <a:spcPct val="0"/>
              </a:spcAft>
              <a:buNone/>
              <a:defRPr lang="en-US" sz="3200" b="1" i="1" kern="1200" dirty="0" smtClean="0">
                <a:solidFill>
                  <a:schemeClr val="tx1"/>
                </a:solidFill>
                <a:effectLst/>
                <a:latin typeface="+mj-lt"/>
                <a:ea typeface="+mj-ea"/>
                <a:cs typeface="+mj-cs"/>
              </a:defRPr>
            </a:lvl1pPr>
            <a:lvl2pPr algn="ctr" rtl="0" eaLnBrk="1" fontAlgn="base" hangingPunct="1">
              <a:spcBef>
                <a:spcPct val="0"/>
              </a:spcBef>
              <a:spcAft>
                <a:spcPct val="0"/>
              </a:spcAft>
              <a:defRPr sz="3200" b="1" i="1">
                <a:solidFill>
                  <a:schemeClr val="bg1"/>
                </a:solidFill>
                <a:latin typeface="Tahoma" pitchFamily="34" charset="0"/>
              </a:defRPr>
            </a:lvl2pPr>
            <a:lvl3pPr algn="ctr" rtl="0" eaLnBrk="1" fontAlgn="base" hangingPunct="1">
              <a:spcBef>
                <a:spcPct val="0"/>
              </a:spcBef>
              <a:spcAft>
                <a:spcPct val="0"/>
              </a:spcAft>
              <a:defRPr sz="3200" b="1" i="1">
                <a:solidFill>
                  <a:schemeClr val="bg1"/>
                </a:solidFill>
                <a:latin typeface="Tahoma" pitchFamily="34" charset="0"/>
              </a:defRPr>
            </a:lvl3pPr>
            <a:lvl4pPr algn="ctr" rtl="0" eaLnBrk="1" fontAlgn="base" hangingPunct="1">
              <a:spcBef>
                <a:spcPct val="0"/>
              </a:spcBef>
              <a:spcAft>
                <a:spcPct val="0"/>
              </a:spcAft>
              <a:defRPr sz="3200" b="1" i="1">
                <a:solidFill>
                  <a:schemeClr val="bg1"/>
                </a:solidFill>
                <a:latin typeface="Tahoma" pitchFamily="34" charset="0"/>
              </a:defRPr>
            </a:lvl4pPr>
            <a:lvl5pPr algn="ctr" rtl="0" eaLnBrk="1" fontAlgn="base" hangingPunct="1">
              <a:spcBef>
                <a:spcPct val="0"/>
              </a:spcBef>
              <a:spcAft>
                <a:spcPct val="0"/>
              </a:spcAft>
              <a:defRPr sz="3200" b="1" i="1">
                <a:solidFill>
                  <a:schemeClr val="bg1"/>
                </a:solidFill>
                <a:latin typeface="Tahoma" pitchFamily="34" charset="0"/>
              </a:defRPr>
            </a:lvl5pPr>
            <a:lvl6pPr marL="457200" algn="ctr" rtl="0" eaLnBrk="1" fontAlgn="base" hangingPunct="1">
              <a:spcBef>
                <a:spcPct val="0"/>
              </a:spcBef>
              <a:spcAft>
                <a:spcPct val="0"/>
              </a:spcAft>
              <a:defRPr sz="3200" b="1" i="1">
                <a:solidFill>
                  <a:schemeClr val="bg1"/>
                </a:solidFill>
                <a:latin typeface="Tahoma" pitchFamily="34" charset="0"/>
              </a:defRPr>
            </a:lvl6pPr>
            <a:lvl7pPr marL="914400" algn="ctr" rtl="0" eaLnBrk="1" fontAlgn="base" hangingPunct="1">
              <a:spcBef>
                <a:spcPct val="0"/>
              </a:spcBef>
              <a:spcAft>
                <a:spcPct val="0"/>
              </a:spcAft>
              <a:defRPr sz="3200" b="1" i="1">
                <a:solidFill>
                  <a:schemeClr val="bg1"/>
                </a:solidFill>
                <a:latin typeface="Tahoma" pitchFamily="34" charset="0"/>
              </a:defRPr>
            </a:lvl7pPr>
            <a:lvl8pPr marL="1371600" algn="ctr" rtl="0" eaLnBrk="1" fontAlgn="base" hangingPunct="1">
              <a:spcBef>
                <a:spcPct val="0"/>
              </a:spcBef>
              <a:spcAft>
                <a:spcPct val="0"/>
              </a:spcAft>
              <a:defRPr sz="3200" b="1" i="1">
                <a:solidFill>
                  <a:schemeClr val="bg1"/>
                </a:solidFill>
                <a:latin typeface="Tahoma" pitchFamily="34" charset="0"/>
              </a:defRPr>
            </a:lvl8pPr>
            <a:lvl9pPr marL="1828800" algn="ctr" rtl="0" eaLnBrk="1" fontAlgn="base" hangingPunct="1">
              <a:spcBef>
                <a:spcPct val="0"/>
              </a:spcBef>
              <a:spcAft>
                <a:spcPct val="0"/>
              </a:spcAft>
              <a:defRPr sz="3200" b="1" i="1">
                <a:solidFill>
                  <a:schemeClr val="bg1"/>
                </a:solidFill>
                <a:latin typeface="Tahoma" pitchFamily="34" charset="0"/>
              </a:defRPr>
            </a:lvl9pPr>
          </a:lstStyle>
          <a:p>
            <a:pPr>
              <a:lnSpc>
                <a:spcPts val="3400"/>
              </a:lnSpc>
            </a:pPr>
            <a:r>
              <a:rPr lang="en-US" i="0">
                <a:solidFill>
                  <a:schemeClr val="bg1"/>
                </a:solidFill>
                <a:latin typeface="Arial" panose="020B0604020202020204" pitchFamily="34" charset="0"/>
                <a:cs typeface="Arial" panose="020B0604020202020204" pitchFamily="34" charset="0"/>
              </a:rPr>
              <a:t> </a:t>
            </a:r>
          </a:p>
          <a:p>
            <a:pPr>
              <a:lnSpc>
                <a:spcPts val="3400"/>
              </a:lnSpc>
            </a:pPr>
            <a:r>
              <a:rPr lang="en-US" i="0">
                <a:solidFill>
                  <a:schemeClr val="bg1"/>
                </a:solidFill>
                <a:latin typeface="Arial"/>
                <a:cs typeface="Arial"/>
              </a:rPr>
              <a:t>2023</a:t>
            </a:r>
            <a:endParaRPr lang="en-US"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37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FF0F942-3677-40FD-A648-EC1C5C8A71F2}"/>
              </a:ext>
            </a:extLst>
          </p:cNvPr>
          <p:cNvSpPr>
            <a:spLocks noGrp="1"/>
          </p:cNvSpPr>
          <p:nvPr>
            <p:ph type="title"/>
          </p:nvPr>
        </p:nvSpPr>
        <p:spPr/>
        <p:txBody>
          <a:bodyPr/>
          <a:lstStyle/>
          <a:p>
            <a:pPr algn="ctr"/>
            <a:r>
              <a:rPr lang="en-US">
                <a:latin typeface="Arial"/>
                <a:cs typeface="Arial"/>
              </a:rPr>
              <a:t>Moly Plant Restricted Area Procedures</a:t>
            </a:r>
            <a:endParaRPr lang="en-US"/>
          </a:p>
        </p:txBody>
      </p:sp>
      <p:sp>
        <p:nvSpPr>
          <p:cNvPr id="6" name="Content Placeholder 1">
            <a:extLst>
              <a:ext uri="{FF2B5EF4-FFF2-40B4-BE49-F238E27FC236}">
                <a16:creationId xmlns:a16="http://schemas.microsoft.com/office/drawing/2014/main" id="{F3E88C1D-A273-4847-8E59-33A8532415FA}"/>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dirty="0">
                <a:latin typeface="Arial"/>
                <a:cs typeface="Arial"/>
              </a:rPr>
              <a:t>                             </a:t>
            </a:r>
            <a:r>
              <a:rPr lang="en-US" dirty="0">
                <a:solidFill>
                  <a:srgbClr val="FF0000"/>
                </a:solidFill>
                <a:latin typeface="Arial"/>
                <a:cs typeface="Arial"/>
              </a:rPr>
              <a:t> Moly Plant Restricted Area scanner locations.</a:t>
            </a:r>
            <a:endParaRPr lang="en-US" dirty="0">
              <a:solidFill>
                <a:srgbClr val="FF0000"/>
              </a:solidFill>
            </a:endParaRPr>
          </a:p>
          <a:p>
            <a:pPr marL="0" indent="0">
              <a:buNone/>
            </a:pPr>
            <a:r>
              <a:rPr lang="en-US" b="0" dirty="0">
                <a:latin typeface="Arial"/>
                <a:cs typeface="Arial"/>
              </a:rPr>
              <a:t>1</a:t>
            </a:r>
            <a:r>
              <a:rPr lang="en-US" dirty="0">
                <a:latin typeface="Arial"/>
                <a:cs typeface="Arial"/>
              </a:rPr>
              <a:t>.   </a:t>
            </a:r>
            <a:r>
              <a:rPr lang="en-US" b="0" dirty="0">
                <a:latin typeface="Arial"/>
                <a:cs typeface="Arial"/>
              </a:rPr>
              <a:t>Driveway east end.</a:t>
            </a:r>
            <a:endParaRPr lang="en-US" b="0" dirty="0"/>
          </a:p>
          <a:p>
            <a:pPr marL="0" indent="0">
              <a:buNone/>
            </a:pPr>
            <a:r>
              <a:rPr lang="en-US" b="0" dirty="0">
                <a:latin typeface="Arial"/>
                <a:cs typeface="Arial"/>
              </a:rPr>
              <a:t>2.</a:t>
            </a:r>
            <a:r>
              <a:rPr lang="en-US" dirty="0">
                <a:latin typeface="Arial"/>
                <a:cs typeface="Arial"/>
              </a:rPr>
              <a:t>   </a:t>
            </a:r>
            <a:r>
              <a:rPr lang="en-US" b="0" dirty="0">
                <a:latin typeface="Arial"/>
                <a:cs typeface="Arial"/>
              </a:rPr>
              <a:t>Catwalk from Regrind.</a:t>
            </a:r>
            <a:endParaRPr lang="en-US" b="0" dirty="0"/>
          </a:p>
          <a:p>
            <a:pPr marL="0" indent="0">
              <a:buNone/>
            </a:pPr>
            <a:r>
              <a:rPr lang="en-US" b="0" dirty="0">
                <a:latin typeface="Arial"/>
                <a:cs typeface="Arial"/>
              </a:rPr>
              <a:t>3.</a:t>
            </a:r>
            <a:r>
              <a:rPr lang="en-US" dirty="0">
                <a:latin typeface="Arial"/>
                <a:cs typeface="Arial"/>
              </a:rPr>
              <a:t>   </a:t>
            </a:r>
            <a:r>
              <a:rPr lang="en-US" b="0" dirty="0">
                <a:latin typeface="Arial"/>
                <a:cs typeface="Arial"/>
              </a:rPr>
              <a:t>Mill to Shear Agitation.</a:t>
            </a:r>
            <a:endParaRPr lang="en-US" b="0" dirty="0"/>
          </a:p>
          <a:p>
            <a:pPr marL="0" indent="0">
              <a:buNone/>
            </a:pPr>
            <a:r>
              <a:rPr lang="en-US" b="0" dirty="0">
                <a:latin typeface="Arial"/>
                <a:cs typeface="Arial"/>
              </a:rPr>
              <a:t>4.</a:t>
            </a:r>
            <a:r>
              <a:rPr lang="en-US" dirty="0">
                <a:latin typeface="Arial"/>
                <a:cs typeface="Arial"/>
              </a:rPr>
              <a:t>  </a:t>
            </a:r>
            <a:r>
              <a:rPr lang="en-US" b="0" dirty="0">
                <a:latin typeface="Arial"/>
                <a:cs typeface="Arial"/>
              </a:rPr>
              <a:t> Mill Rougher Tail Launder to the Moly Plant 2nd floor. </a:t>
            </a:r>
            <a:endParaRPr lang="en-US" dirty="0"/>
          </a:p>
          <a:p>
            <a:pPr marL="0" indent="0">
              <a:buNone/>
            </a:pPr>
            <a:r>
              <a:rPr lang="en-US" b="0" dirty="0">
                <a:latin typeface="Arial"/>
                <a:cs typeface="Arial"/>
              </a:rPr>
              <a:t>5.</a:t>
            </a:r>
            <a:r>
              <a:rPr lang="en-US" dirty="0">
                <a:latin typeface="Arial"/>
                <a:cs typeface="Arial"/>
              </a:rPr>
              <a:t>   </a:t>
            </a:r>
            <a:r>
              <a:rPr lang="en-US" b="0" dirty="0">
                <a:latin typeface="Arial"/>
                <a:cs typeface="Arial"/>
              </a:rPr>
              <a:t>Mill to the Moly Plant 3rd floor.</a:t>
            </a:r>
            <a:endParaRPr lang="en-US" b="0" dirty="0"/>
          </a:p>
          <a:p>
            <a:pPr marL="0" indent="0">
              <a:buNone/>
            </a:pPr>
            <a:r>
              <a:rPr lang="en-US" b="0" dirty="0">
                <a:latin typeface="Arial"/>
                <a:cs typeface="Arial"/>
              </a:rPr>
              <a:t>6.</a:t>
            </a:r>
            <a:r>
              <a:rPr lang="en-US" dirty="0">
                <a:latin typeface="Arial"/>
                <a:cs typeface="Arial"/>
              </a:rPr>
              <a:t>   </a:t>
            </a:r>
            <a:r>
              <a:rPr lang="en-US" b="0" dirty="0">
                <a:latin typeface="Arial"/>
                <a:cs typeface="Arial"/>
              </a:rPr>
              <a:t>Driveway west end.</a:t>
            </a:r>
          </a:p>
          <a:p>
            <a:pPr marL="0" indent="0">
              <a:buNone/>
            </a:pPr>
            <a:r>
              <a:rPr lang="en-US" b="0" dirty="0">
                <a:latin typeface="Arial"/>
                <a:cs typeface="Arial"/>
              </a:rPr>
              <a:t>7.</a:t>
            </a:r>
            <a:r>
              <a:rPr lang="en-US" dirty="0">
                <a:latin typeface="Arial"/>
                <a:cs typeface="Arial"/>
              </a:rPr>
              <a:t> </a:t>
            </a:r>
            <a:r>
              <a:rPr lang="en-US" b="0" dirty="0">
                <a:latin typeface="Arial"/>
                <a:cs typeface="Arial"/>
              </a:rPr>
              <a:t> </a:t>
            </a:r>
            <a:r>
              <a:rPr lang="en-US" dirty="0">
                <a:latin typeface="Arial"/>
                <a:cs typeface="Arial"/>
              </a:rPr>
              <a:t> </a:t>
            </a:r>
            <a:r>
              <a:rPr lang="en-US" b="0" dirty="0">
                <a:latin typeface="Arial"/>
                <a:cs typeface="Arial"/>
              </a:rPr>
              <a:t>Moly Plant 2nd Floor at the #2 Screws.</a:t>
            </a:r>
            <a:endParaRPr lang="en-US" b="0" dirty="0"/>
          </a:p>
          <a:p>
            <a:pPr marL="0" indent="0">
              <a:buNone/>
            </a:pPr>
            <a:r>
              <a:rPr lang="en-US" b="0" dirty="0">
                <a:latin typeface="Arial"/>
                <a:cs typeface="Arial"/>
              </a:rPr>
              <a:t>8.</a:t>
            </a:r>
            <a:r>
              <a:rPr lang="en-US" dirty="0">
                <a:latin typeface="Arial"/>
                <a:cs typeface="Arial"/>
              </a:rPr>
              <a:t> </a:t>
            </a:r>
            <a:r>
              <a:rPr lang="en-US" b="0" dirty="0">
                <a:latin typeface="Arial"/>
                <a:cs typeface="Arial"/>
              </a:rPr>
              <a:t> </a:t>
            </a:r>
            <a:r>
              <a:rPr lang="en-US" dirty="0">
                <a:latin typeface="Arial"/>
                <a:cs typeface="Arial"/>
              </a:rPr>
              <a:t> </a:t>
            </a:r>
            <a:r>
              <a:rPr lang="en-US" b="0" dirty="0">
                <a:latin typeface="Arial"/>
                <a:cs typeface="Arial"/>
              </a:rPr>
              <a:t>Railroad track to the Moly Plant.</a:t>
            </a:r>
            <a:endParaRPr lang="en-US" b="0" dirty="0"/>
          </a:p>
          <a:p>
            <a:pPr marL="0" indent="0">
              <a:buNone/>
            </a:pPr>
            <a:r>
              <a:rPr lang="en-US" b="0" dirty="0">
                <a:latin typeface="Arial"/>
                <a:cs typeface="Arial"/>
              </a:rPr>
              <a:t>9.</a:t>
            </a:r>
            <a:r>
              <a:rPr lang="en-US" dirty="0">
                <a:latin typeface="Arial"/>
                <a:cs typeface="Arial"/>
              </a:rPr>
              <a:t> </a:t>
            </a:r>
            <a:r>
              <a:rPr lang="en-US" b="0" dirty="0">
                <a:latin typeface="Arial"/>
                <a:cs typeface="Arial"/>
              </a:rPr>
              <a:t> </a:t>
            </a:r>
            <a:r>
              <a:rPr lang="en-US" dirty="0">
                <a:latin typeface="Arial"/>
                <a:cs typeface="Arial"/>
              </a:rPr>
              <a:t> </a:t>
            </a:r>
            <a:r>
              <a:rPr lang="en-US" b="0" dirty="0">
                <a:latin typeface="Arial"/>
                <a:cs typeface="Arial"/>
              </a:rPr>
              <a:t>Moly Plant 4th floor to the </a:t>
            </a:r>
            <a:r>
              <a:rPr lang="en-US" b="0" dirty="0" err="1">
                <a:latin typeface="Arial"/>
                <a:cs typeface="Arial"/>
              </a:rPr>
              <a:t>Larox</a:t>
            </a:r>
            <a:r>
              <a:rPr lang="en-US" b="0" dirty="0">
                <a:latin typeface="Arial"/>
                <a:cs typeface="Arial"/>
              </a:rPr>
              <a:t> Building.</a:t>
            </a:r>
            <a:endParaRPr lang="en-US" b="0" dirty="0"/>
          </a:p>
          <a:p>
            <a:pPr marL="0" indent="0">
              <a:buNone/>
            </a:pPr>
            <a:r>
              <a:rPr lang="en-US" b="0" dirty="0">
                <a:latin typeface="Arial"/>
                <a:cs typeface="Arial"/>
              </a:rPr>
              <a:t>10. Mill Control Room. (For evacuation only)</a:t>
            </a:r>
            <a:endParaRPr lang="en-US" b="0" dirty="0"/>
          </a:p>
          <a:p>
            <a:pPr marL="0" indent="0">
              <a:buNone/>
            </a:pPr>
            <a:r>
              <a:rPr lang="en-US" b="0" dirty="0">
                <a:latin typeface="Arial"/>
                <a:cs typeface="Arial"/>
              </a:rPr>
              <a:t>11. Roaster Leach Control Room.(For evacuation only)</a:t>
            </a:r>
            <a:endParaRPr lang="en-US" b="0" dirty="0"/>
          </a:p>
          <a:p>
            <a:pPr marL="0" indent="0">
              <a:buNone/>
            </a:pPr>
            <a:endParaRPr lang="en-US" b="0" dirty="0"/>
          </a:p>
          <a:p>
            <a:pPr marL="0" indent="0">
              <a:buNone/>
            </a:pPr>
            <a:endParaRPr lang="en-US" b="0" dirty="0"/>
          </a:p>
          <a:p>
            <a:pPr marL="0" indent="0">
              <a:buNone/>
            </a:pPr>
            <a:endParaRPr lang="en-US" b="0" dirty="0"/>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10</a:t>
            </a:fld>
            <a:endParaRPr lang="en-US"/>
          </a:p>
        </p:txBody>
      </p:sp>
    </p:spTree>
    <p:extLst>
      <p:ext uri="{BB962C8B-B14F-4D97-AF65-F5344CB8AC3E}">
        <p14:creationId xmlns:p14="http://schemas.microsoft.com/office/powerpoint/2010/main" val="151818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5080A9E-6B87-457F-B34C-13F3FC31785C}"/>
              </a:ext>
            </a:extLst>
          </p:cNvPr>
          <p:cNvSpPr>
            <a:spLocks noGrp="1"/>
          </p:cNvSpPr>
          <p:nvPr>
            <p:ph type="title"/>
          </p:nvPr>
        </p:nvSpPr>
        <p:spPr/>
        <p:txBody>
          <a:bodyPr/>
          <a:lstStyle/>
          <a:p>
            <a:pPr algn="ctr"/>
            <a:r>
              <a:rPr lang="en-US">
                <a:latin typeface="Arial"/>
                <a:cs typeface="Arial"/>
              </a:rPr>
              <a:t>Moly Plant Restricted Area Procedures</a:t>
            </a:r>
            <a:endParaRPr lang="en-US" err="1"/>
          </a:p>
        </p:txBody>
      </p:sp>
      <p:sp>
        <p:nvSpPr>
          <p:cNvPr id="6" name="Content Placeholder 1">
            <a:extLst>
              <a:ext uri="{FF2B5EF4-FFF2-40B4-BE49-F238E27FC236}">
                <a16:creationId xmlns:a16="http://schemas.microsoft.com/office/drawing/2014/main" id="{35A2EEE5-E6FB-4AAA-80C0-EB4BE94DC13B}"/>
              </a:ext>
            </a:extLst>
          </p:cNvPr>
          <p:cNvSpPr>
            <a:spLocks noGrp="1"/>
          </p:cNvSpPr>
          <p:nvPr>
            <p:ph idx="1"/>
          </p:nvPr>
        </p:nvSpPr>
        <p:spPr/>
        <p:txBody>
          <a:bodyPr>
            <a:normAutofit fontScale="92500" lnSpcReduction="10000"/>
          </a:bodyPr>
          <a:lstStyle/>
          <a:p>
            <a:pPr marL="0" indent="0">
              <a:buNone/>
            </a:pPr>
            <a:r>
              <a:rPr lang="en-US">
                <a:latin typeface="Arial"/>
                <a:cs typeface="Arial"/>
              </a:rPr>
              <a:t>                               </a:t>
            </a:r>
            <a:r>
              <a:rPr lang="en-US">
                <a:solidFill>
                  <a:srgbClr val="FF0000"/>
                </a:solidFill>
                <a:latin typeface="Arial"/>
                <a:cs typeface="Arial"/>
              </a:rPr>
              <a:t>Training Requirements for  Entrance include:</a:t>
            </a:r>
          </a:p>
          <a:p>
            <a:r>
              <a:rPr lang="en-US" b="0">
                <a:latin typeface="Arial"/>
                <a:cs typeface="Arial"/>
              </a:rPr>
              <a:t>Health &amp; Hazards of NaSH exposure.</a:t>
            </a:r>
          </a:p>
          <a:p>
            <a:r>
              <a:rPr lang="en-US" b="0">
                <a:latin typeface="Arial"/>
                <a:cs typeface="Arial"/>
              </a:rPr>
              <a:t>Escape Respirator &amp; training.</a:t>
            </a:r>
          </a:p>
          <a:p>
            <a:r>
              <a:rPr lang="en-US" b="0">
                <a:latin typeface="Arial"/>
                <a:cs typeface="Arial"/>
              </a:rPr>
              <a:t>H</a:t>
            </a:r>
            <a:r>
              <a:rPr lang="en-US" sz="1000" b="0">
                <a:latin typeface="Arial"/>
                <a:cs typeface="Arial"/>
              </a:rPr>
              <a:t>2</a:t>
            </a:r>
            <a:r>
              <a:rPr lang="en-US" b="0">
                <a:latin typeface="Arial"/>
                <a:cs typeface="Arial"/>
              </a:rPr>
              <a:t>S personal monitor &amp; training.</a:t>
            </a:r>
          </a:p>
          <a:p>
            <a:r>
              <a:rPr lang="en-US" b="0">
                <a:latin typeface="Arial"/>
                <a:cs typeface="Arial"/>
              </a:rPr>
              <a:t>Active R.F.I.D scanner badge. Anyone not having an active badge will be required to sign in and out in the Mill Control Room or the Roaster Leach Control Room.</a:t>
            </a:r>
            <a:endParaRPr lang="en-US" b="0"/>
          </a:p>
          <a:p>
            <a:r>
              <a:rPr lang="en-US" b="0">
                <a:latin typeface="Arial"/>
                <a:cs typeface="Arial"/>
              </a:rPr>
              <a:t>If the R.F.I.D. scanners or computer system is not working, you will be required to sign in and out in the Mill Control Room or the Roaster Leach Control Room.</a:t>
            </a:r>
          </a:p>
          <a:p>
            <a:r>
              <a:rPr lang="en-US" b="0">
                <a:latin typeface="Arial"/>
                <a:cs typeface="Arial"/>
              </a:rPr>
              <a:t>Hardhat sticker declaring the training has occurred.</a:t>
            </a:r>
            <a:endParaRPr lang="en-US" b="0"/>
          </a:p>
          <a:p>
            <a:r>
              <a:rPr lang="en-US" b="0">
                <a:latin typeface="Arial"/>
                <a:cs typeface="Arial"/>
              </a:rPr>
              <a:t>Annual refresher training is required.</a:t>
            </a:r>
            <a:endParaRPr lang="en-US" b="0"/>
          </a:p>
          <a:p>
            <a:pPr marL="0" indent="0">
              <a:buNone/>
            </a:pPr>
            <a:endParaRPr lang="en-US" b="0">
              <a:latin typeface="Arial"/>
              <a:cs typeface="Arial"/>
            </a:endParaRPr>
          </a:p>
          <a:p>
            <a:pPr marL="0" indent="0">
              <a:buNone/>
            </a:pPr>
            <a:r>
              <a:rPr lang="en-US" b="0">
                <a:latin typeface="Arial"/>
                <a:cs typeface="Arial"/>
              </a:rPr>
              <a:t>                              </a:t>
            </a:r>
            <a:r>
              <a:rPr lang="en-US">
                <a:solidFill>
                  <a:srgbClr val="FF0000"/>
                </a:solidFill>
                <a:latin typeface="Arial"/>
                <a:cs typeface="Arial"/>
              </a:rPr>
              <a:t>Access is NOT permitted without the above required training.</a:t>
            </a:r>
            <a:endParaRPr lang="en-US">
              <a:solidFill>
                <a:srgbClr val="FF0000"/>
              </a:solidFill>
            </a:endParaRPr>
          </a:p>
          <a:p>
            <a:pPr marL="0" indent="0">
              <a:buNone/>
            </a:pPr>
            <a:endParaRPr lang="en-US" b="0"/>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11</a:t>
            </a:fld>
            <a:endParaRPr lang="en-US"/>
          </a:p>
        </p:txBody>
      </p:sp>
    </p:spTree>
    <p:extLst>
      <p:ext uri="{BB962C8B-B14F-4D97-AF65-F5344CB8AC3E}">
        <p14:creationId xmlns:p14="http://schemas.microsoft.com/office/powerpoint/2010/main" val="1936298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205BDF3-498B-49C9-A992-0566C6FEE894}"/>
              </a:ext>
            </a:extLst>
          </p:cNvPr>
          <p:cNvSpPr>
            <a:spLocks noGrp="1"/>
          </p:cNvSpPr>
          <p:nvPr>
            <p:ph type="title"/>
          </p:nvPr>
        </p:nvSpPr>
        <p:spPr/>
        <p:txBody>
          <a:bodyPr/>
          <a:lstStyle/>
          <a:p>
            <a:pPr algn="ctr"/>
            <a:r>
              <a:rPr lang="en-US">
                <a:latin typeface="Arial"/>
                <a:cs typeface="Arial"/>
              </a:rPr>
              <a:t>Moly Plant Restricted Area Procedures</a:t>
            </a:r>
            <a:endParaRPr lang="en-US"/>
          </a:p>
        </p:txBody>
      </p:sp>
      <p:sp>
        <p:nvSpPr>
          <p:cNvPr id="6" name="Content Placeholder 1">
            <a:extLst>
              <a:ext uri="{FF2B5EF4-FFF2-40B4-BE49-F238E27FC236}">
                <a16:creationId xmlns:a16="http://schemas.microsoft.com/office/drawing/2014/main" id="{7F5AB98A-9529-42C8-AD3A-02F3F70E6C24}"/>
              </a:ext>
            </a:extLst>
          </p:cNvPr>
          <p:cNvSpPr>
            <a:spLocks noGrp="1"/>
          </p:cNvSpPr>
          <p:nvPr>
            <p:ph idx="1"/>
          </p:nvPr>
        </p:nvSpPr>
        <p:spPr/>
        <p:txBody>
          <a:bodyPr>
            <a:normAutofit lnSpcReduction="10000"/>
          </a:bodyPr>
          <a:lstStyle/>
          <a:p>
            <a:pPr marL="0" indent="0">
              <a:buNone/>
            </a:pPr>
            <a:r>
              <a:rPr lang="en-US">
                <a:solidFill>
                  <a:srgbClr val="FF0000"/>
                </a:solidFill>
                <a:latin typeface="Arial"/>
                <a:cs typeface="Arial"/>
              </a:rPr>
              <a:t>                                                           Fixed Monitors</a:t>
            </a:r>
            <a:endParaRPr lang="en-US"/>
          </a:p>
          <a:p>
            <a:pPr lvl="1">
              <a:buFont typeface="Wingdings" panose="020B0604020202020204" pitchFamily="34" charset="0"/>
              <a:buChar char="§"/>
            </a:pPr>
            <a:r>
              <a:rPr lang="en-US" b="0">
                <a:latin typeface="Arial"/>
                <a:cs typeface="Arial"/>
              </a:rPr>
              <a:t>All fixed sensors will alarm at 10 ppm a flashing strobe light and audio alarm will occur.</a:t>
            </a:r>
            <a:endParaRPr lang="en-US">
              <a:solidFill>
                <a:srgbClr val="FF0000"/>
              </a:solidFill>
            </a:endParaRPr>
          </a:p>
          <a:p>
            <a:pPr marL="854075" lvl="2" indent="0">
              <a:buNone/>
            </a:pPr>
            <a:r>
              <a:rPr lang="en-US" b="0">
                <a:latin typeface="Arial"/>
                <a:cs typeface="Arial"/>
              </a:rPr>
              <a:t>- Clear that area and notify the operator of the location of the alarm.</a:t>
            </a:r>
            <a:endParaRPr lang="en-US" b="0"/>
          </a:p>
          <a:p>
            <a:pPr marL="854075" lvl="2" indent="0">
              <a:buNone/>
            </a:pPr>
            <a:r>
              <a:rPr lang="en-US" b="0">
                <a:latin typeface="Arial"/>
                <a:cs typeface="Arial"/>
              </a:rPr>
              <a:t>- Wait 10 minutes after alarm has cleared before reentering that area.</a:t>
            </a:r>
            <a:endParaRPr lang="en-US" b="0"/>
          </a:p>
          <a:p>
            <a:pPr marL="854075" lvl="2" indent="0">
              <a:buNone/>
            </a:pPr>
            <a:r>
              <a:rPr lang="en-US" b="0">
                <a:latin typeface="Arial"/>
                <a:cs typeface="Arial"/>
              </a:rPr>
              <a:t>- If the sensor does not clear notify the supervisor</a:t>
            </a:r>
            <a:endParaRPr lang="en-US" b="0"/>
          </a:p>
          <a:p>
            <a:pPr marL="457200" lvl="1" indent="0">
              <a:buFont typeface="Arial" panose="020B0604020202020204" pitchFamily="34" charset="0"/>
              <a:buNone/>
            </a:pPr>
            <a:endParaRPr lang="en-US" b="0"/>
          </a:p>
          <a:p>
            <a:pPr marL="800100" lvl="1" indent="-342900">
              <a:buFont typeface="Wingdings" panose="020B0604020202020204" pitchFamily="34" charset="0"/>
              <a:buChar char="§"/>
            </a:pPr>
            <a:r>
              <a:rPr lang="en-US" b="0">
                <a:latin typeface="Arial"/>
                <a:cs typeface="Arial"/>
              </a:rPr>
              <a:t> Outside sensors will not create an evacuation of the Moly Plant Restricted Area. These sensors are located at the Shear Agitation, Moly Thickener, Copper Thickener &amp; Copper Concentrate Storage Area.</a:t>
            </a:r>
            <a:endParaRPr lang="en-US" b="0"/>
          </a:p>
          <a:p>
            <a:pPr marL="457200" lvl="1" indent="0">
              <a:buNone/>
            </a:pPr>
            <a:endParaRPr lang="en-US" b="0">
              <a:latin typeface="Arial"/>
              <a:cs typeface="Arial"/>
            </a:endParaRPr>
          </a:p>
          <a:p>
            <a:pPr marL="800100" lvl="1" indent="-342900">
              <a:buFont typeface="Wingdings" panose="020B0604020202020204" pitchFamily="34" charset="0"/>
              <a:buChar char="§"/>
            </a:pPr>
            <a:r>
              <a:rPr lang="en-US" b="0">
                <a:latin typeface="Arial"/>
                <a:cs typeface="Arial"/>
              </a:rPr>
              <a:t>It is important to note that if these monitors are alarming do not attempt to exit through that area. Be aware of your surroundings as you evacuate to the Mill Control Room or the Roaster Leach Control Room.</a:t>
            </a:r>
            <a:endParaRPr lang="en-US" b="0"/>
          </a:p>
          <a:p>
            <a:pPr marL="457200" lvl="1" indent="0">
              <a:buNone/>
            </a:pPr>
            <a:endParaRPr lang="en-US" b="0"/>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12</a:t>
            </a:fld>
            <a:endParaRPr lang="en-US"/>
          </a:p>
        </p:txBody>
      </p:sp>
    </p:spTree>
    <p:extLst>
      <p:ext uri="{BB962C8B-B14F-4D97-AF65-F5344CB8AC3E}">
        <p14:creationId xmlns:p14="http://schemas.microsoft.com/office/powerpoint/2010/main" val="235349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A724B25-749D-4D7D-B7FA-07B2360065CD}"/>
              </a:ext>
            </a:extLst>
          </p:cNvPr>
          <p:cNvSpPr>
            <a:spLocks noGrp="1"/>
          </p:cNvSpPr>
          <p:nvPr>
            <p:ph type="title"/>
          </p:nvPr>
        </p:nvSpPr>
        <p:spPr/>
        <p:txBody>
          <a:bodyPr/>
          <a:lstStyle/>
          <a:p>
            <a:pPr algn="ctr"/>
            <a:r>
              <a:rPr lang="en-US">
                <a:latin typeface="Arial"/>
                <a:cs typeface="Arial"/>
              </a:rPr>
              <a:t>Moly Plant Restricted Area Procedures</a:t>
            </a:r>
            <a:endParaRPr lang="en-US"/>
          </a:p>
        </p:txBody>
      </p:sp>
      <p:sp>
        <p:nvSpPr>
          <p:cNvPr id="6" name="Content Placeholder 1">
            <a:extLst>
              <a:ext uri="{FF2B5EF4-FFF2-40B4-BE49-F238E27FC236}">
                <a16:creationId xmlns:a16="http://schemas.microsoft.com/office/drawing/2014/main" id="{2246CFCB-CE93-45CA-A59E-BA0E68B04EE3}"/>
              </a:ext>
            </a:extLst>
          </p:cNvPr>
          <p:cNvSpPr>
            <a:spLocks noGrp="1"/>
          </p:cNvSpPr>
          <p:nvPr>
            <p:ph idx="1"/>
          </p:nvPr>
        </p:nvSpPr>
        <p:spPr/>
        <p:txBody>
          <a:bodyPr vert="horz" lIns="91440" tIns="45720" rIns="91440" bIns="45720" rtlCol="0" anchor="t">
            <a:noAutofit/>
          </a:bodyPr>
          <a:lstStyle/>
          <a:p>
            <a:pPr marL="0" indent="0">
              <a:buNone/>
            </a:pPr>
            <a:r>
              <a:rPr lang="en-US" dirty="0">
                <a:solidFill>
                  <a:srgbClr val="FF0000"/>
                </a:solidFill>
                <a:latin typeface="Arial"/>
                <a:cs typeface="Arial"/>
              </a:rPr>
              <a:t>                                                  Inside Fixed Monitors</a:t>
            </a:r>
          </a:p>
          <a:p>
            <a:r>
              <a:rPr lang="en-US" b="0" dirty="0">
                <a:latin typeface="Arial"/>
                <a:cs typeface="Arial"/>
              </a:rPr>
              <a:t>When two inside monitors read H2S at 10 ppm for 15 seconds or any fixed monitor reads 20 ppm an evacuation alarm will be sounded and all personnel in the Moly Plant Restricted Area will evacuate to the Mill Control room or the Roaster Leach Control Room by the safest route possible.</a:t>
            </a:r>
          </a:p>
          <a:p>
            <a:pPr marL="0" indent="0">
              <a:buNone/>
            </a:pPr>
            <a:endParaRPr lang="en-US" b="0">
              <a:solidFill>
                <a:srgbClr val="000000"/>
              </a:solidFill>
              <a:latin typeface="Arial"/>
              <a:cs typeface="Arial"/>
            </a:endParaRPr>
          </a:p>
          <a:p>
            <a:r>
              <a:rPr lang="en-US" b="0" dirty="0">
                <a:solidFill>
                  <a:srgbClr val="000000"/>
                </a:solidFill>
                <a:latin typeface="Arial"/>
                <a:cs typeface="Arial"/>
              </a:rPr>
              <a:t>During an evacuation you will not stop to scan out, make process </a:t>
            </a:r>
            <a:r>
              <a:rPr lang="en-US" dirty="0">
                <a:solidFill>
                  <a:srgbClr val="000000"/>
                </a:solidFill>
                <a:latin typeface="Arial"/>
                <a:cs typeface="Arial"/>
              </a:rPr>
              <a:t>adjustments</a:t>
            </a:r>
            <a:r>
              <a:rPr lang="en-US" b="0" dirty="0">
                <a:solidFill>
                  <a:srgbClr val="000000"/>
                </a:solidFill>
                <a:latin typeface="Arial"/>
                <a:cs typeface="Arial"/>
              </a:rPr>
              <a:t> or render aid. You will report to the Mill Control Room or the Roaster Leach Control Room to ensure that your name has been scanned from the list and wait for further instructions. </a:t>
            </a:r>
            <a:endParaRPr lang="en-US" b="0" dirty="0">
              <a:solidFill>
                <a:srgbClr val="000000"/>
              </a:solidFill>
            </a:endParaRPr>
          </a:p>
          <a:p>
            <a:pPr marL="0" indent="0">
              <a:buNone/>
            </a:pPr>
            <a:endParaRPr lang="en-US">
              <a:solidFill>
                <a:srgbClr val="FF0000"/>
              </a:solidFill>
            </a:endParaRPr>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13</a:t>
            </a:fld>
            <a:endParaRPr lang="en-US"/>
          </a:p>
        </p:txBody>
      </p:sp>
    </p:spTree>
    <p:extLst>
      <p:ext uri="{BB962C8B-B14F-4D97-AF65-F5344CB8AC3E}">
        <p14:creationId xmlns:p14="http://schemas.microsoft.com/office/powerpoint/2010/main" val="355236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8F6938F-4A90-4100-B114-6FD97EFA67E2}"/>
              </a:ext>
            </a:extLst>
          </p:cNvPr>
          <p:cNvSpPr>
            <a:spLocks noGrp="1"/>
          </p:cNvSpPr>
          <p:nvPr>
            <p:ph type="title"/>
          </p:nvPr>
        </p:nvSpPr>
        <p:spPr/>
        <p:txBody>
          <a:bodyPr/>
          <a:lstStyle/>
          <a:p>
            <a:pPr algn="ctr"/>
            <a:r>
              <a:rPr lang="en-US">
                <a:latin typeface="Arial"/>
                <a:cs typeface="Arial"/>
              </a:rPr>
              <a:t>Moly Plant Restricted Area Procedures</a:t>
            </a:r>
            <a:endParaRPr lang="en-US"/>
          </a:p>
        </p:txBody>
      </p:sp>
      <p:sp>
        <p:nvSpPr>
          <p:cNvPr id="6" name="Content Placeholder 1">
            <a:extLst>
              <a:ext uri="{FF2B5EF4-FFF2-40B4-BE49-F238E27FC236}">
                <a16:creationId xmlns:a16="http://schemas.microsoft.com/office/drawing/2014/main" id="{114C8060-665A-43C9-9AE7-5A6AFFE3F0E7}"/>
              </a:ext>
            </a:extLst>
          </p:cNvPr>
          <p:cNvSpPr>
            <a:spLocks noGrp="1"/>
          </p:cNvSpPr>
          <p:nvPr>
            <p:ph idx="1"/>
          </p:nvPr>
        </p:nvSpPr>
        <p:spPr>
          <a:xfrm>
            <a:off x="564776" y="1519518"/>
            <a:ext cx="11066930" cy="4733364"/>
          </a:xfrm>
        </p:spPr>
        <p:txBody>
          <a:bodyPr vert="horz" lIns="91440" tIns="45720" rIns="91440" bIns="45720" rtlCol="0" anchor="t">
            <a:normAutofit fontScale="92500" lnSpcReduction="10000"/>
          </a:bodyPr>
          <a:lstStyle/>
          <a:p>
            <a:pPr marL="0" indent="0">
              <a:buNone/>
            </a:pPr>
            <a:r>
              <a:rPr lang="en-US">
                <a:latin typeface="Arial"/>
                <a:cs typeface="Arial"/>
              </a:rPr>
              <a:t>                                                         </a:t>
            </a:r>
            <a:r>
              <a:rPr lang="en-US">
                <a:solidFill>
                  <a:srgbClr val="FF0000"/>
                </a:solidFill>
                <a:latin typeface="Arial"/>
                <a:cs typeface="Arial"/>
              </a:rPr>
              <a:t>Evacuation Alarm:</a:t>
            </a:r>
          </a:p>
          <a:p>
            <a:r>
              <a:rPr lang="en-US" b="0">
                <a:latin typeface="Arial"/>
                <a:cs typeface="Arial"/>
              </a:rPr>
              <a:t>There are three conditions that can trigger the evacuation alarm.</a:t>
            </a:r>
          </a:p>
          <a:p>
            <a:pPr marL="0" indent="0">
              <a:buNone/>
            </a:pPr>
            <a:r>
              <a:rPr lang="en-US" b="0">
                <a:latin typeface="Arial"/>
                <a:cs typeface="Arial"/>
              </a:rPr>
              <a:t>  1. When two or more fixed monitors inside the building register H2s at 10ppm for</a:t>
            </a:r>
            <a:r>
              <a:rPr lang="en-US">
                <a:latin typeface="Arial"/>
                <a:cs typeface="Arial"/>
              </a:rPr>
              <a:t> </a:t>
            </a:r>
          </a:p>
          <a:p>
            <a:pPr marL="0" indent="0">
              <a:buNone/>
            </a:pPr>
            <a:r>
              <a:rPr lang="en-US">
                <a:latin typeface="Arial"/>
                <a:cs typeface="Arial"/>
              </a:rPr>
              <a:t>    </a:t>
            </a:r>
            <a:r>
              <a:rPr lang="en-US" b="0">
                <a:latin typeface="Arial"/>
                <a:cs typeface="Arial"/>
              </a:rPr>
              <a:t> 15 seconds.</a:t>
            </a:r>
          </a:p>
          <a:p>
            <a:pPr marL="0" indent="0">
              <a:buNone/>
            </a:pPr>
            <a:r>
              <a:rPr lang="en-US" b="0">
                <a:latin typeface="Arial"/>
                <a:cs typeface="Arial"/>
              </a:rPr>
              <a:t>  2. When any fixed monitor inside the building registers at 20ppm.</a:t>
            </a:r>
            <a:endParaRPr lang="en-US" b="0"/>
          </a:p>
          <a:p>
            <a:pPr marL="0" indent="0">
              <a:buNone/>
            </a:pPr>
            <a:r>
              <a:rPr lang="en-US" b="0">
                <a:latin typeface="Arial"/>
                <a:cs typeface="Arial"/>
              </a:rPr>
              <a:t>  3. When there is a total loss of power at the Moly Plant (Loss of sensors/audible</a:t>
            </a:r>
            <a:r>
              <a:rPr lang="en-US">
                <a:latin typeface="Arial"/>
                <a:cs typeface="Arial"/>
              </a:rPr>
              <a:t>    </a:t>
            </a:r>
            <a:endParaRPr lang="en-US" b="0">
              <a:latin typeface="Arial"/>
              <a:cs typeface="Arial"/>
            </a:endParaRPr>
          </a:p>
          <a:p>
            <a:pPr marL="0" indent="0">
              <a:buNone/>
            </a:pPr>
            <a:r>
              <a:rPr lang="en-US">
                <a:latin typeface="Arial"/>
                <a:cs typeface="Arial"/>
              </a:rPr>
              <a:t>     </a:t>
            </a:r>
            <a:r>
              <a:rPr lang="en-US" b="0">
                <a:latin typeface="Arial"/>
                <a:cs typeface="Arial"/>
              </a:rPr>
              <a:t> alarms).</a:t>
            </a:r>
          </a:p>
          <a:p>
            <a:pPr marL="0" indent="0">
              <a:buNone/>
            </a:pPr>
            <a:endParaRPr lang="en-US" b="0">
              <a:latin typeface="Arial"/>
              <a:cs typeface="Arial"/>
            </a:endParaRPr>
          </a:p>
          <a:p>
            <a:pPr marL="0" indent="0" algn="ctr">
              <a:buNone/>
            </a:pPr>
            <a:r>
              <a:rPr lang="en-US" b="0">
                <a:latin typeface="Arial"/>
                <a:cs typeface="Arial"/>
              </a:rPr>
              <a:t>When an evacuation is triggered</a:t>
            </a:r>
            <a:r>
              <a:rPr lang="en-US">
                <a:latin typeface="Arial"/>
                <a:cs typeface="Arial"/>
              </a:rPr>
              <a:t>,</a:t>
            </a:r>
            <a:r>
              <a:rPr lang="en-US" b="0">
                <a:latin typeface="Arial"/>
                <a:cs typeface="Arial"/>
              </a:rPr>
              <a:t> an audio alarm will sound throughout the Moly Plant. It will continue to sound until it is reset by the Hazmat Team or Trained Mill Personnel. The alarm can be tested manually in the Moly Plant Control Room.</a:t>
            </a:r>
          </a:p>
          <a:p>
            <a:pPr marL="0" indent="0">
              <a:buNone/>
            </a:pPr>
            <a:r>
              <a:rPr lang="en-US" b="0">
                <a:latin typeface="Arial"/>
                <a:cs typeface="Arial"/>
              </a:rPr>
              <a:t>  </a:t>
            </a:r>
          </a:p>
          <a:p>
            <a:pPr marL="0" indent="0">
              <a:buNone/>
            </a:pPr>
            <a:endParaRPr lang="en-US" b="0">
              <a:latin typeface="Arial"/>
              <a:cs typeface="Arial"/>
            </a:endParaRPr>
          </a:p>
          <a:p>
            <a:pPr marL="0" indent="0">
              <a:buNone/>
            </a:pPr>
            <a:endParaRPr lang="en-US" b="0">
              <a:latin typeface="Arial"/>
              <a:cs typeface="Arial"/>
            </a:endParaRPr>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14</a:t>
            </a:fld>
            <a:endParaRPr lang="en-US"/>
          </a:p>
        </p:txBody>
      </p:sp>
    </p:spTree>
    <p:extLst>
      <p:ext uri="{BB962C8B-B14F-4D97-AF65-F5344CB8AC3E}">
        <p14:creationId xmlns:p14="http://schemas.microsoft.com/office/powerpoint/2010/main" val="127733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0A24703-1670-4C9D-9D4E-2F80DDC2013F}"/>
              </a:ext>
            </a:extLst>
          </p:cNvPr>
          <p:cNvSpPr>
            <a:spLocks noGrp="1"/>
          </p:cNvSpPr>
          <p:nvPr>
            <p:ph type="title"/>
          </p:nvPr>
        </p:nvSpPr>
        <p:spPr/>
        <p:txBody>
          <a:bodyPr/>
          <a:lstStyle/>
          <a:p>
            <a:pPr algn="ctr"/>
            <a:r>
              <a:rPr lang="en-US">
                <a:latin typeface="Arial"/>
                <a:cs typeface="Arial"/>
              </a:rPr>
              <a:t>Moly Plant Restricted Area Procedures.</a:t>
            </a:r>
            <a:endParaRPr lang="en-US"/>
          </a:p>
        </p:txBody>
      </p:sp>
      <p:sp>
        <p:nvSpPr>
          <p:cNvPr id="6" name="Content Placeholder 1">
            <a:extLst>
              <a:ext uri="{FF2B5EF4-FFF2-40B4-BE49-F238E27FC236}">
                <a16:creationId xmlns:a16="http://schemas.microsoft.com/office/drawing/2014/main" id="{0CB4777A-83CC-461E-B43C-F39BB2ACF64D}"/>
              </a:ext>
            </a:extLst>
          </p:cNvPr>
          <p:cNvSpPr>
            <a:spLocks noGrp="1"/>
          </p:cNvSpPr>
          <p:nvPr>
            <p:ph idx="1"/>
          </p:nvPr>
        </p:nvSpPr>
        <p:spPr>
          <a:xfrm>
            <a:off x="781050" y="1205345"/>
            <a:ext cx="10413423" cy="5069826"/>
          </a:xfrm>
        </p:spPr>
        <p:txBody>
          <a:bodyPr vert="horz" lIns="91440" tIns="45720" rIns="91440" bIns="45720" rtlCol="0" anchor="t">
            <a:normAutofit/>
          </a:bodyPr>
          <a:lstStyle/>
          <a:p>
            <a:pPr marL="0" indent="0" algn="ctr">
              <a:buNone/>
            </a:pPr>
            <a:endParaRPr lang="en-US">
              <a:latin typeface="Arial"/>
              <a:cs typeface="Arial"/>
            </a:endParaRPr>
          </a:p>
          <a:p>
            <a:pPr marL="0" indent="0" algn="ctr">
              <a:buNone/>
            </a:pPr>
            <a:endParaRPr lang="en-US">
              <a:latin typeface="Arial"/>
              <a:cs typeface="Arial"/>
            </a:endParaRPr>
          </a:p>
          <a:p>
            <a:pPr marL="0" indent="0" algn="ctr">
              <a:buNone/>
            </a:pPr>
            <a:r>
              <a:rPr lang="en-US">
                <a:solidFill>
                  <a:srgbClr val="FF0000"/>
                </a:solidFill>
                <a:latin typeface="Arial"/>
                <a:cs typeface="Arial"/>
              </a:rPr>
              <a:t>It is important to note that if the fixed monitors are alarming on your evacuation route avoid exiting through that area. Be aware of your surroundings as you safely evacuate to the Mill Control Room or the Roaster Leach Control Room.</a:t>
            </a:r>
            <a:endParaRPr lang="en-US">
              <a:solidFill>
                <a:srgbClr val="FF0000"/>
              </a:solidFill>
            </a:endParaRPr>
          </a:p>
          <a:p>
            <a:pPr marL="0" indent="0" algn="ctr">
              <a:buNone/>
            </a:pPr>
            <a:r>
              <a:rPr lang="en-US">
                <a:solidFill>
                  <a:srgbClr val="FF0000"/>
                </a:solidFill>
                <a:latin typeface="Arial"/>
                <a:cs typeface="Arial"/>
              </a:rPr>
              <a:t>It is imperative that you do not stop to render aid, scan out, or make any </a:t>
            </a:r>
            <a:r>
              <a:rPr lang="en-US" dirty="0">
                <a:solidFill>
                  <a:srgbClr val="FF0000"/>
                </a:solidFill>
                <a:latin typeface="Arial"/>
                <a:cs typeface="Arial"/>
              </a:rPr>
              <a:t>process adjustments. Report to the Mill Control Room or the Roaster Leach Control Room to ensure your name has been scanned from the list.</a:t>
            </a:r>
          </a:p>
          <a:p>
            <a:pPr marL="0" indent="0" algn="ctr">
              <a:buNone/>
            </a:pPr>
            <a:r>
              <a:rPr lang="en-US">
                <a:solidFill>
                  <a:srgbClr val="FF0000"/>
                </a:solidFill>
                <a:latin typeface="Arial"/>
                <a:cs typeface="Arial"/>
              </a:rPr>
              <a:t>Re-Entry to the Moly Plant will only be allowed after the Hazmat Team or Trained Mill Personnel have given the "All Clear".</a:t>
            </a:r>
            <a:endParaRPr lang="en-US">
              <a:solidFill>
                <a:srgbClr val="FF0000"/>
              </a:solidFill>
            </a:endParaRPr>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15</a:t>
            </a:fld>
            <a:endParaRPr lang="en-US"/>
          </a:p>
        </p:txBody>
      </p:sp>
    </p:spTree>
    <p:extLst>
      <p:ext uri="{BB962C8B-B14F-4D97-AF65-F5344CB8AC3E}">
        <p14:creationId xmlns:p14="http://schemas.microsoft.com/office/powerpoint/2010/main" val="363289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F48363A-4E3F-4D63-BCFB-411D50829F29}"/>
              </a:ext>
            </a:extLst>
          </p:cNvPr>
          <p:cNvSpPr>
            <a:spLocks noGrp="1"/>
          </p:cNvSpPr>
          <p:nvPr>
            <p:ph type="title"/>
          </p:nvPr>
        </p:nvSpPr>
        <p:spPr/>
        <p:txBody>
          <a:bodyPr/>
          <a:lstStyle/>
          <a:p>
            <a:pPr algn="ctr"/>
            <a:r>
              <a:rPr lang="en-US">
                <a:latin typeface="Arial"/>
                <a:cs typeface="Arial"/>
              </a:rPr>
              <a:t>Training Objectives</a:t>
            </a:r>
            <a:endParaRPr lang="en-US"/>
          </a:p>
        </p:txBody>
      </p:sp>
      <p:sp>
        <p:nvSpPr>
          <p:cNvPr id="6" name="Content Placeholder 4">
            <a:extLst>
              <a:ext uri="{FF2B5EF4-FFF2-40B4-BE49-F238E27FC236}">
                <a16:creationId xmlns:a16="http://schemas.microsoft.com/office/drawing/2014/main" id="{0EAD431A-CEB2-494B-838D-D6092043E77F}"/>
              </a:ext>
            </a:extLst>
          </p:cNvPr>
          <p:cNvSpPr>
            <a:spLocks noGrp="1"/>
          </p:cNvSpPr>
          <p:nvPr>
            <p:ph idx="1"/>
          </p:nvPr>
        </p:nvSpPr>
        <p:spPr/>
        <p:txBody>
          <a:bodyPr/>
          <a:lstStyle/>
          <a:p>
            <a:r>
              <a:rPr lang="en-US">
                <a:latin typeface="Arial"/>
                <a:cs typeface="Arial"/>
              </a:rPr>
              <a:t>Hazards and Health effects from </a:t>
            </a:r>
            <a:r>
              <a:rPr lang="en-US" err="1">
                <a:latin typeface="Arial"/>
                <a:cs typeface="Arial"/>
              </a:rPr>
              <a:t>NaHS</a:t>
            </a:r>
            <a:r>
              <a:rPr lang="en-US">
                <a:latin typeface="Arial"/>
                <a:cs typeface="Arial"/>
              </a:rPr>
              <a:t> exposure</a:t>
            </a:r>
          </a:p>
          <a:p>
            <a:endParaRPr lang="en-US"/>
          </a:p>
          <a:p>
            <a:r>
              <a:rPr lang="en-US">
                <a:latin typeface="Arial"/>
                <a:cs typeface="Arial"/>
              </a:rPr>
              <a:t>Protective procedures</a:t>
            </a:r>
          </a:p>
          <a:p>
            <a:endParaRPr lang="en-US"/>
          </a:p>
          <a:p>
            <a:r>
              <a:rPr lang="en-US">
                <a:latin typeface="Arial"/>
                <a:cs typeface="Arial"/>
              </a:rPr>
              <a:t>Restricted Area procedures</a:t>
            </a:r>
          </a:p>
          <a:p>
            <a:endParaRPr lang="en-US"/>
          </a:p>
          <a:p>
            <a:r>
              <a:rPr lang="en-US">
                <a:latin typeface="Arial"/>
                <a:cs typeface="Arial"/>
              </a:rPr>
              <a:t>Evacuation Procedures </a:t>
            </a:r>
            <a:endParaRPr lang="en-US"/>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2</a:t>
            </a:fld>
            <a:endParaRPr lang="en-US"/>
          </a:p>
        </p:txBody>
      </p:sp>
    </p:spTree>
    <p:extLst>
      <p:ext uri="{BB962C8B-B14F-4D97-AF65-F5344CB8AC3E}">
        <p14:creationId xmlns:p14="http://schemas.microsoft.com/office/powerpoint/2010/main" val="142392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1904905-D17B-40B4-B55C-2B6187026D94}"/>
              </a:ext>
            </a:extLst>
          </p:cNvPr>
          <p:cNvSpPr>
            <a:spLocks noGrp="1"/>
          </p:cNvSpPr>
          <p:nvPr>
            <p:ph type="title"/>
          </p:nvPr>
        </p:nvSpPr>
        <p:spPr/>
        <p:txBody>
          <a:bodyPr/>
          <a:lstStyle/>
          <a:p>
            <a:pPr algn="ctr"/>
            <a:r>
              <a:rPr lang="en-US">
                <a:latin typeface="Arial"/>
                <a:cs typeface="Arial"/>
              </a:rPr>
              <a:t>Health &amp; Hazards of NaHS Exposure</a:t>
            </a:r>
            <a:endParaRPr lang="en-US"/>
          </a:p>
        </p:txBody>
      </p:sp>
      <p:sp>
        <p:nvSpPr>
          <p:cNvPr id="6" name="Content Placeholder 1">
            <a:extLst>
              <a:ext uri="{FF2B5EF4-FFF2-40B4-BE49-F238E27FC236}">
                <a16:creationId xmlns:a16="http://schemas.microsoft.com/office/drawing/2014/main" id="{5EF8F2ED-CB1E-43D6-ADC4-7AF1DEA857D3}"/>
              </a:ext>
            </a:extLst>
          </p:cNvPr>
          <p:cNvSpPr>
            <a:spLocks noGrp="1"/>
          </p:cNvSpPr>
          <p:nvPr>
            <p:ph idx="1"/>
          </p:nvPr>
        </p:nvSpPr>
        <p:spPr/>
        <p:txBody>
          <a:bodyPr/>
          <a:lstStyle/>
          <a:p>
            <a:r>
              <a:rPr lang="en-US" b="0">
                <a:latin typeface="Arial"/>
                <a:cs typeface="Arial"/>
              </a:rPr>
              <a:t>The most serious safety concern associated with NaHS is its ability to produce large amounts of deadly hydrogen sulfide gas (H</a:t>
            </a:r>
            <a:r>
              <a:rPr lang="en-US" b="0" baseline="-25000">
                <a:latin typeface="Arial"/>
                <a:cs typeface="Arial"/>
              </a:rPr>
              <a:t>2</a:t>
            </a:r>
            <a:r>
              <a:rPr lang="en-US" b="0">
                <a:latin typeface="Arial"/>
                <a:cs typeface="Arial"/>
              </a:rPr>
              <a:t>S) when it reacts with an acid or is exposed to high heat</a:t>
            </a:r>
            <a:endParaRPr lang="en-US">
              <a:latin typeface="Arial"/>
              <a:cs typeface="Arial"/>
            </a:endParaRPr>
          </a:p>
          <a:p>
            <a:r>
              <a:rPr lang="en-US" b="0">
                <a:latin typeface="Arial"/>
                <a:cs typeface="Arial"/>
              </a:rPr>
              <a:t>NaHs is corrosive and is harmful to the skin and eyes</a:t>
            </a:r>
            <a:endParaRPr lang="en-US" b="0"/>
          </a:p>
          <a:p>
            <a:pPr marL="0" indent="0">
              <a:buNone/>
            </a:pPr>
            <a:endParaRPr lang="en-US" b="0">
              <a:latin typeface="Arial"/>
              <a:cs typeface="Arial"/>
            </a:endParaRPr>
          </a:p>
          <a:p>
            <a:r>
              <a:rPr lang="en-US" b="0">
                <a:latin typeface="Arial"/>
                <a:cs typeface="Arial"/>
              </a:rPr>
              <a:t>Contact with the eyes could cause corneal damage. Flush with large quantities of water.</a:t>
            </a:r>
            <a:endParaRPr lang="en-US" b="0"/>
          </a:p>
          <a:p>
            <a:pPr marL="0" indent="0">
              <a:buNone/>
            </a:pPr>
            <a:endParaRPr lang="en-US" b="0">
              <a:latin typeface="Arial"/>
              <a:cs typeface="Arial"/>
            </a:endParaRPr>
          </a:p>
          <a:p>
            <a:r>
              <a:rPr lang="en-US" b="0">
                <a:latin typeface="Arial"/>
                <a:cs typeface="Arial"/>
              </a:rPr>
              <a:t>Skin contact will cause skin irritation or burning sensation. Flush with large quantities of water.</a:t>
            </a:r>
            <a:endParaRPr lang="en-US" b="0"/>
          </a:p>
          <a:p>
            <a:endParaRPr lang="en-US"/>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3</a:t>
            </a:fld>
            <a:endParaRPr lang="en-US"/>
          </a:p>
        </p:txBody>
      </p:sp>
    </p:spTree>
    <p:extLst>
      <p:ext uri="{BB962C8B-B14F-4D97-AF65-F5344CB8AC3E}">
        <p14:creationId xmlns:p14="http://schemas.microsoft.com/office/powerpoint/2010/main" val="235303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EB6E55C-8F43-4CE1-8019-F2FD568C34CF}"/>
              </a:ext>
            </a:extLst>
          </p:cNvPr>
          <p:cNvSpPr>
            <a:spLocks noGrp="1"/>
          </p:cNvSpPr>
          <p:nvPr>
            <p:ph type="title"/>
          </p:nvPr>
        </p:nvSpPr>
        <p:spPr/>
        <p:txBody>
          <a:bodyPr/>
          <a:lstStyle/>
          <a:p>
            <a:pPr algn="ctr"/>
            <a:r>
              <a:rPr lang="en-US">
                <a:latin typeface="Arial"/>
                <a:cs typeface="Arial"/>
              </a:rPr>
              <a:t>H</a:t>
            </a:r>
            <a:r>
              <a:rPr lang="en-US" sz="1200">
                <a:latin typeface="Arial"/>
                <a:cs typeface="Arial"/>
              </a:rPr>
              <a:t>2</a:t>
            </a:r>
            <a:r>
              <a:rPr lang="en-US">
                <a:latin typeface="Arial"/>
                <a:cs typeface="Arial"/>
              </a:rPr>
              <a:t>S Toxicity Table</a:t>
            </a:r>
            <a:endParaRPr lang="en-US"/>
          </a:p>
        </p:txBody>
      </p:sp>
      <p:sp>
        <p:nvSpPr>
          <p:cNvPr id="6" name="Content Placeholder 1">
            <a:extLst>
              <a:ext uri="{FF2B5EF4-FFF2-40B4-BE49-F238E27FC236}">
                <a16:creationId xmlns:a16="http://schemas.microsoft.com/office/drawing/2014/main" id="{2AE2D54B-4084-4844-862D-EE81C7EB8742}"/>
              </a:ext>
            </a:extLst>
          </p:cNvPr>
          <p:cNvSpPr>
            <a:spLocks noGrp="1"/>
          </p:cNvSpPr>
          <p:nvPr>
            <p:ph idx="1"/>
          </p:nvPr>
        </p:nvSpPr>
        <p:spPr>
          <a:xfrm>
            <a:off x="781484" y="1519518"/>
            <a:ext cx="11025034" cy="4787153"/>
          </a:xfrm>
        </p:spPr>
        <p:txBody>
          <a:bodyPr>
            <a:normAutofit lnSpcReduction="10000"/>
          </a:bodyPr>
          <a:lstStyle/>
          <a:p>
            <a:pPr>
              <a:buNone/>
            </a:pPr>
            <a:r>
              <a:rPr lang="en-US" i="1">
                <a:latin typeface="Arial"/>
                <a:cs typeface="Arial"/>
              </a:rPr>
              <a:t>0.13 ppm  -   Minimal odor.</a:t>
            </a:r>
            <a:endParaRPr lang="en-US">
              <a:latin typeface="Arial"/>
              <a:cs typeface="Arial"/>
            </a:endParaRPr>
          </a:p>
          <a:p>
            <a:pPr>
              <a:buNone/>
            </a:pPr>
            <a:r>
              <a:rPr lang="en-US" i="1">
                <a:latin typeface="Arial"/>
                <a:cs typeface="Arial"/>
              </a:rPr>
              <a:t> 4.60 ppm  -  Easily detectable.</a:t>
            </a:r>
            <a:endParaRPr lang="en-US">
              <a:latin typeface="Arial"/>
              <a:cs typeface="Arial"/>
            </a:endParaRPr>
          </a:p>
          <a:p>
            <a:pPr>
              <a:buNone/>
            </a:pPr>
            <a:r>
              <a:rPr lang="en-US" i="1">
                <a:latin typeface="Arial"/>
                <a:cs typeface="Arial"/>
              </a:rPr>
              <a:t>    10 ppm  -   Beginning eye irritation.</a:t>
            </a:r>
            <a:endParaRPr lang="en-US">
              <a:latin typeface="Arial"/>
              <a:cs typeface="Arial"/>
            </a:endParaRPr>
          </a:p>
          <a:p>
            <a:pPr>
              <a:buNone/>
            </a:pPr>
            <a:r>
              <a:rPr lang="en-US" i="1">
                <a:latin typeface="Arial"/>
                <a:cs typeface="Arial"/>
              </a:rPr>
              <a:t>    27 ppm  -  Strong unpleasant odor.</a:t>
            </a:r>
            <a:endParaRPr lang="en-US">
              <a:latin typeface="Arial"/>
              <a:cs typeface="Arial"/>
            </a:endParaRPr>
          </a:p>
          <a:p>
            <a:pPr>
              <a:buNone/>
            </a:pPr>
            <a:r>
              <a:rPr lang="en-US" i="1">
                <a:latin typeface="Arial"/>
                <a:cs typeface="Arial"/>
              </a:rPr>
              <a:t>  100 ppm  -  Coughing, eye irritation loss of sense </a:t>
            </a:r>
            <a:endParaRPr lang="en-US"/>
          </a:p>
          <a:p>
            <a:pPr>
              <a:buNone/>
            </a:pPr>
            <a:r>
              <a:rPr lang="en-US" i="1">
                <a:latin typeface="Arial"/>
                <a:cs typeface="Arial"/>
              </a:rPr>
              <a:t>                      of smell.</a:t>
            </a:r>
            <a:endParaRPr lang="en-US">
              <a:latin typeface="Arial"/>
              <a:cs typeface="Arial"/>
            </a:endParaRPr>
          </a:p>
          <a:p>
            <a:pPr>
              <a:buNone/>
            </a:pPr>
            <a:r>
              <a:rPr lang="en-US" i="1">
                <a:latin typeface="Arial"/>
                <a:cs typeface="Arial"/>
              </a:rPr>
              <a:t>  300 ppm  -  Respiratory tract irritation after one hour.</a:t>
            </a:r>
            <a:endParaRPr lang="en-US">
              <a:latin typeface="Arial"/>
              <a:cs typeface="Arial"/>
            </a:endParaRPr>
          </a:p>
          <a:p>
            <a:pPr>
              <a:buNone/>
            </a:pPr>
            <a:r>
              <a:rPr lang="en-US" i="1">
                <a:latin typeface="Arial"/>
                <a:cs typeface="Arial"/>
              </a:rPr>
              <a:t>  700 ppm  -  Loss of consciousness, possible death in 30 minutes-1 hour.</a:t>
            </a:r>
            <a:endParaRPr lang="en-US">
              <a:latin typeface="Arial"/>
              <a:cs typeface="Arial"/>
            </a:endParaRPr>
          </a:p>
          <a:p>
            <a:pPr>
              <a:buNone/>
            </a:pPr>
            <a:r>
              <a:rPr lang="en-US" i="1">
                <a:latin typeface="Arial"/>
                <a:cs typeface="Arial"/>
              </a:rPr>
              <a:t>1000 ppm  - Rapid unconsciousness, stopping of breathing, death.</a:t>
            </a:r>
            <a:endParaRPr lang="en-US">
              <a:latin typeface="Arial"/>
              <a:cs typeface="Arial"/>
            </a:endParaRPr>
          </a:p>
          <a:p>
            <a:pPr>
              <a:buNone/>
            </a:pPr>
            <a:r>
              <a:rPr lang="en-US" i="1">
                <a:latin typeface="Arial"/>
                <a:cs typeface="Arial"/>
              </a:rPr>
              <a:t>2000 ppm  - Unconsciousness at once, DEATH even if the person is moved to    </a:t>
            </a:r>
          </a:p>
          <a:p>
            <a:pPr>
              <a:buNone/>
            </a:pPr>
            <a:r>
              <a:rPr lang="en-US" i="1">
                <a:latin typeface="Arial"/>
                <a:cs typeface="Arial"/>
              </a:rPr>
              <a:t>                     fresh air.</a:t>
            </a:r>
            <a:endParaRPr lang="en-US">
              <a:latin typeface="Arial"/>
              <a:cs typeface="Arial"/>
            </a:endParaRPr>
          </a:p>
          <a:p>
            <a:pPr marL="0" indent="0">
              <a:buNone/>
            </a:pPr>
            <a:endParaRPr lang="en-US"/>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4</a:t>
            </a:fld>
            <a:endParaRPr lang="en-US"/>
          </a:p>
        </p:txBody>
      </p:sp>
    </p:spTree>
    <p:extLst>
      <p:ext uri="{BB962C8B-B14F-4D97-AF65-F5344CB8AC3E}">
        <p14:creationId xmlns:p14="http://schemas.microsoft.com/office/powerpoint/2010/main" val="245184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0459F2B-B2F2-495C-BA4E-0F3B25EFA5ED}"/>
              </a:ext>
            </a:extLst>
          </p:cNvPr>
          <p:cNvSpPr>
            <a:spLocks noGrp="1"/>
          </p:cNvSpPr>
          <p:nvPr>
            <p:ph type="title"/>
          </p:nvPr>
        </p:nvSpPr>
        <p:spPr/>
        <p:txBody>
          <a:bodyPr/>
          <a:lstStyle/>
          <a:p>
            <a:pPr algn="ctr"/>
            <a:r>
              <a:rPr lang="en-US">
                <a:latin typeface="Arial"/>
                <a:cs typeface="Arial"/>
              </a:rPr>
              <a:t>Protective Procedures</a:t>
            </a:r>
            <a:endParaRPr lang="en-US" err="1"/>
          </a:p>
        </p:txBody>
      </p:sp>
      <p:sp>
        <p:nvSpPr>
          <p:cNvPr id="6" name="Content Placeholder 1">
            <a:extLst>
              <a:ext uri="{FF2B5EF4-FFF2-40B4-BE49-F238E27FC236}">
                <a16:creationId xmlns:a16="http://schemas.microsoft.com/office/drawing/2014/main" id="{BB1EDDB8-7775-45D9-8996-349BD09D2907}"/>
              </a:ext>
            </a:extLst>
          </p:cNvPr>
          <p:cNvSpPr>
            <a:spLocks noGrp="1"/>
          </p:cNvSpPr>
          <p:nvPr>
            <p:ph idx="1"/>
          </p:nvPr>
        </p:nvSpPr>
        <p:spPr/>
        <p:txBody>
          <a:bodyPr vert="horz" lIns="91440" tIns="45720" rIns="91440" bIns="45720" rtlCol="0" anchor="t">
            <a:noAutofit/>
          </a:bodyPr>
          <a:lstStyle/>
          <a:p>
            <a:r>
              <a:rPr lang="en-US" b="0">
                <a:latin typeface="Arial"/>
                <a:cs typeface="Arial"/>
              </a:rPr>
              <a:t> You must have required  PPE for possible exposure.</a:t>
            </a:r>
          </a:p>
          <a:p>
            <a:pPr marL="0" indent="0">
              <a:buNone/>
            </a:pPr>
            <a:endParaRPr lang="en-US" b="0">
              <a:latin typeface="Arial"/>
              <a:cs typeface="Arial"/>
            </a:endParaRPr>
          </a:p>
          <a:p>
            <a:r>
              <a:rPr lang="en-US" b="0">
                <a:latin typeface="Arial"/>
                <a:cs typeface="Arial"/>
              </a:rPr>
              <a:t> You must respond to the fixed monitors.</a:t>
            </a:r>
          </a:p>
          <a:p>
            <a:pPr marL="0" indent="0">
              <a:buNone/>
            </a:pPr>
            <a:endParaRPr lang="en-US" b="0">
              <a:latin typeface="Arial"/>
              <a:cs typeface="Arial"/>
            </a:endParaRPr>
          </a:p>
          <a:p>
            <a:r>
              <a:rPr lang="en-US" b="0">
                <a:latin typeface="Arial"/>
                <a:cs typeface="Arial"/>
              </a:rPr>
              <a:t>You must be equipped and</a:t>
            </a:r>
            <a:r>
              <a:rPr lang="en-US">
                <a:latin typeface="Arial"/>
                <a:cs typeface="Arial"/>
              </a:rPr>
              <a:t> r</a:t>
            </a:r>
            <a:r>
              <a:rPr lang="en-US" b="0">
                <a:latin typeface="Arial"/>
                <a:cs typeface="Arial"/>
              </a:rPr>
              <a:t>espond to the personal gas monitor.</a:t>
            </a:r>
          </a:p>
          <a:p>
            <a:pPr marL="0" indent="0">
              <a:buNone/>
            </a:pPr>
            <a:endParaRPr lang="en-US" b="0">
              <a:latin typeface="Arial"/>
              <a:cs typeface="Arial"/>
            </a:endParaRPr>
          </a:p>
          <a:p>
            <a:r>
              <a:rPr lang="en-US" b="0">
                <a:latin typeface="Arial"/>
                <a:cs typeface="Arial"/>
              </a:rPr>
              <a:t>You must be equipped with an escape respirator.</a:t>
            </a:r>
            <a:endParaRPr lang="en-US" b="0"/>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5</a:t>
            </a:fld>
            <a:endParaRPr lang="en-US"/>
          </a:p>
        </p:txBody>
      </p:sp>
    </p:spTree>
    <p:extLst>
      <p:ext uri="{BB962C8B-B14F-4D97-AF65-F5344CB8AC3E}">
        <p14:creationId xmlns:p14="http://schemas.microsoft.com/office/powerpoint/2010/main" val="286588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BEC04B1-89B7-4DEA-97C6-A8FEFBF7B503}"/>
              </a:ext>
            </a:extLst>
          </p:cNvPr>
          <p:cNvSpPr>
            <a:spLocks noGrp="1"/>
          </p:cNvSpPr>
          <p:nvPr>
            <p:ph type="title"/>
          </p:nvPr>
        </p:nvSpPr>
        <p:spPr/>
        <p:txBody>
          <a:bodyPr/>
          <a:lstStyle/>
          <a:p>
            <a:pPr algn="ctr"/>
            <a:r>
              <a:rPr lang="en-US">
                <a:latin typeface="Arial"/>
                <a:cs typeface="Arial"/>
              </a:rPr>
              <a:t>Moly Plant Restricted Area Procedures</a:t>
            </a:r>
            <a:endParaRPr lang="en-US" err="1"/>
          </a:p>
        </p:txBody>
      </p:sp>
      <p:sp>
        <p:nvSpPr>
          <p:cNvPr id="6" name="Content Placeholder 1">
            <a:extLst>
              <a:ext uri="{FF2B5EF4-FFF2-40B4-BE49-F238E27FC236}">
                <a16:creationId xmlns:a16="http://schemas.microsoft.com/office/drawing/2014/main" id="{61D83202-DBD8-47EE-87BA-4DADD746C4B4}"/>
              </a:ext>
            </a:extLst>
          </p:cNvPr>
          <p:cNvSpPr>
            <a:spLocks noGrp="1"/>
          </p:cNvSpPr>
          <p:nvPr>
            <p:ph idx="1"/>
          </p:nvPr>
        </p:nvSpPr>
        <p:spPr/>
        <p:txBody>
          <a:bodyPr vert="horz" lIns="91440" tIns="45720" rIns="91440" bIns="45720" rtlCol="0" anchor="t">
            <a:noAutofit/>
          </a:bodyPr>
          <a:lstStyle/>
          <a:p>
            <a:r>
              <a:rPr lang="en-US" b="0" dirty="0">
                <a:latin typeface="Arial"/>
                <a:cs typeface="Arial"/>
              </a:rPr>
              <a:t>H</a:t>
            </a:r>
            <a:r>
              <a:rPr lang="en-US" sz="1000" b="0" dirty="0">
                <a:latin typeface="Arial"/>
                <a:cs typeface="Arial"/>
              </a:rPr>
              <a:t>2</a:t>
            </a:r>
            <a:r>
              <a:rPr lang="en-US" b="0" dirty="0">
                <a:latin typeface="Arial"/>
                <a:cs typeface="Arial"/>
              </a:rPr>
              <a:t>S</a:t>
            </a:r>
            <a:r>
              <a:rPr lang="en-US" dirty="0">
                <a:latin typeface="Arial"/>
                <a:cs typeface="Arial"/>
              </a:rPr>
              <a:t> </a:t>
            </a:r>
            <a:r>
              <a:rPr lang="en-US" b="0" dirty="0">
                <a:latin typeface="Arial"/>
                <a:cs typeface="Arial"/>
              </a:rPr>
              <a:t>gas could be generated anywhere that </a:t>
            </a:r>
            <a:r>
              <a:rPr lang="en-US" b="0" dirty="0" err="1">
                <a:latin typeface="Arial"/>
                <a:cs typeface="Arial"/>
              </a:rPr>
              <a:t>NaHS</a:t>
            </a:r>
            <a:r>
              <a:rPr lang="en-US" b="0" dirty="0">
                <a:latin typeface="Arial"/>
                <a:cs typeface="Arial"/>
              </a:rPr>
              <a:t> is present.</a:t>
            </a:r>
            <a:r>
              <a:rPr lang="en-US" dirty="0">
                <a:latin typeface="Arial"/>
                <a:cs typeface="Arial"/>
              </a:rPr>
              <a:t> </a:t>
            </a:r>
            <a:endParaRPr lang="en-US" b="0">
              <a:latin typeface="Arial"/>
              <a:cs typeface="Arial"/>
            </a:endParaRPr>
          </a:p>
          <a:p>
            <a:r>
              <a:rPr lang="en-US" b="0" dirty="0">
                <a:latin typeface="Arial"/>
                <a:cs typeface="Arial"/>
              </a:rPr>
              <a:t>The ceramic filters in the Moly Plant is the location where this generation is likely to occur as Sulfuric Acid is used in the filter cleaning process. Although operational controls are in place to minimize this, it is still a concern.</a:t>
            </a:r>
          </a:p>
          <a:p>
            <a:r>
              <a:rPr lang="en-US" b="0" dirty="0">
                <a:latin typeface="Arial"/>
                <a:cs typeface="Arial"/>
              </a:rPr>
              <a:t>Acid addition is not the only cause of the H</a:t>
            </a:r>
            <a:r>
              <a:rPr lang="en-US" sz="1000" b="0" dirty="0">
                <a:latin typeface="Arial"/>
                <a:cs typeface="Arial"/>
              </a:rPr>
              <a:t>2</a:t>
            </a:r>
            <a:r>
              <a:rPr lang="en-US" b="0" dirty="0">
                <a:latin typeface="Arial"/>
                <a:cs typeface="Arial"/>
              </a:rPr>
              <a:t>S gas generation.</a:t>
            </a:r>
            <a:r>
              <a:rPr lang="en-US" dirty="0">
                <a:latin typeface="Arial"/>
                <a:cs typeface="Arial"/>
              </a:rPr>
              <a:t> </a:t>
            </a:r>
            <a:endParaRPr lang="en-US" b="0" dirty="0">
              <a:latin typeface="Arial"/>
              <a:cs typeface="Arial"/>
            </a:endParaRPr>
          </a:p>
          <a:p>
            <a:r>
              <a:rPr lang="en-US" b="0" dirty="0">
                <a:latin typeface="Arial"/>
                <a:cs typeface="Arial"/>
              </a:rPr>
              <a:t>Changes in the pH within the process solution can also trigger this occurrence. Awareness</a:t>
            </a:r>
            <a:r>
              <a:rPr lang="en-US" dirty="0">
                <a:latin typeface="Arial"/>
                <a:cs typeface="Arial"/>
              </a:rPr>
              <a:t> of</a:t>
            </a:r>
            <a:r>
              <a:rPr lang="en-US" b="0" dirty="0">
                <a:latin typeface="Arial"/>
                <a:cs typeface="Arial"/>
              </a:rPr>
              <a:t> this is critical in maintaining the safety of all employees and contractors in the restricted area.</a:t>
            </a:r>
            <a:endParaRPr lang="en-US" b="0" dirty="0"/>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6</a:t>
            </a:fld>
            <a:endParaRPr lang="en-US"/>
          </a:p>
        </p:txBody>
      </p:sp>
    </p:spTree>
    <p:extLst>
      <p:ext uri="{BB962C8B-B14F-4D97-AF65-F5344CB8AC3E}">
        <p14:creationId xmlns:p14="http://schemas.microsoft.com/office/powerpoint/2010/main" val="267164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1553483-4FAF-420B-A0D7-1DA6F20890B3}"/>
              </a:ext>
            </a:extLst>
          </p:cNvPr>
          <p:cNvSpPr>
            <a:spLocks noGrp="1"/>
          </p:cNvSpPr>
          <p:nvPr>
            <p:ph type="title"/>
          </p:nvPr>
        </p:nvSpPr>
        <p:spPr/>
        <p:txBody>
          <a:bodyPr/>
          <a:lstStyle/>
          <a:p>
            <a:pPr algn="ctr"/>
            <a:r>
              <a:rPr lang="en-US">
                <a:latin typeface="Arial"/>
                <a:cs typeface="Arial"/>
              </a:rPr>
              <a:t>Moly Plant Restricted Area Procedures</a:t>
            </a:r>
            <a:endParaRPr lang="en-US" err="1"/>
          </a:p>
        </p:txBody>
      </p:sp>
      <p:sp>
        <p:nvSpPr>
          <p:cNvPr id="6" name="Content Placeholder 1">
            <a:extLst>
              <a:ext uri="{FF2B5EF4-FFF2-40B4-BE49-F238E27FC236}">
                <a16:creationId xmlns:a16="http://schemas.microsoft.com/office/drawing/2014/main" id="{D2566B00-B4C5-4BC2-9943-1C8FFF6571AA}"/>
              </a:ext>
            </a:extLst>
          </p:cNvPr>
          <p:cNvSpPr>
            <a:spLocks noGrp="1"/>
          </p:cNvSpPr>
          <p:nvPr>
            <p:ph idx="1"/>
          </p:nvPr>
        </p:nvSpPr>
        <p:spPr/>
        <p:txBody>
          <a:bodyPr/>
          <a:lstStyle/>
          <a:p>
            <a:pPr marL="0" indent="0">
              <a:buNone/>
            </a:pPr>
            <a:r>
              <a:rPr lang="en-US">
                <a:latin typeface="Arial"/>
                <a:cs typeface="Arial"/>
              </a:rPr>
              <a:t>                    </a:t>
            </a:r>
            <a:r>
              <a:rPr lang="en-US">
                <a:solidFill>
                  <a:srgbClr val="000000"/>
                </a:solidFill>
                <a:latin typeface="Arial"/>
                <a:cs typeface="Arial"/>
              </a:rPr>
              <a:t>        </a:t>
            </a:r>
            <a:r>
              <a:rPr lang="en-US">
                <a:solidFill>
                  <a:srgbClr val="FF0000"/>
                </a:solidFill>
                <a:latin typeface="Arial"/>
                <a:cs typeface="Arial"/>
              </a:rPr>
              <a:t>Areas where H</a:t>
            </a:r>
            <a:r>
              <a:rPr lang="en-US" sz="1000">
                <a:solidFill>
                  <a:srgbClr val="FF0000"/>
                </a:solidFill>
                <a:latin typeface="Arial"/>
                <a:cs typeface="Arial"/>
              </a:rPr>
              <a:t>2</a:t>
            </a:r>
            <a:r>
              <a:rPr lang="en-US">
                <a:solidFill>
                  <a:srgbClr val="FF0000"/>
                </a:solidFill>
                <a:latin typeface="Arial"/>
                <a:cs typeface="Arial"/>
              </a:rPr>
              <a:t>S gas can be generated include: </a:t>
            </a:r>
          </a:p>
          <a:p>
            <a:pPr marL="0" indent="0">
              <a:buNone/>
            </a:pPr>
            <a:endParaRPr lang="en-US">
              <a:solidFill>
                <a:srgbClr val="FF0000"/>
              </a:solidFill>
              <a:latin typeface="Arial"/>
              <a:cs typeface="Arial"/>
            </a:endParaRPr>
          </a:p>
          <a:p>
            <a:r>
              <a:rPr lang="en-US" b="0">
                <a:latin typeface="Arial"/>
                <a:cs typeface="Arial"/>
              </a:rPr>
              <a:t>Reagent Tank Area – Personal monitors are required to work inside the Secondary Containment Area.</a:t>
            </a:r>
          </a:p>
          <a:p>
            <a:pPr marL="0" indent="0">
              <a:buNone/>
            </a:pPr>
            <a:endParaRPr lang="en-US" b="0">
              <a:latin typeface="Arial"/>
              <a:cs typeface="Arial"/>
            </a:endParaRPr>
          </a:p>
          <a:p>
            <a:r>
              <a:rPr lang="en-US" b="0">
                <a:latin typeface="Arial"/>
                <a:cs typeface="Arial"/>
              </a:rPr>
              <a:t>Anywhere within the Moly Plant building.</a:t>
            </a:r>
          </a:p>
          <a:p>
            <a:pPr marL="0" indent="0">
              <a:buNone/>
            </a:pPr>
            <a:endParaRPr lang="en-US" b="0">
              <a:latin typeface="Arial"/>
              <a:cs typeface="Arial"/>
            </a:endParaRPr>
          </a:p>
          <a:p>
            <a:r>
              <a:rPr lang="en-US" b="0">
                <a:latin typeface="Arial"/>
                <a:cs typeface="Arial"/>
              </a:rPr>
              <a:t> Within proximity to the Copper &amp; Moly thickeners.</a:t>
            </a:r>
          </a:p>
          <a:p>
            <a:pPr marL="0" indent="0">
              <a:buNone/>
            </a:pPr>
            <a:endParaRPr lang="en-US" b="0">
              <a:latin typeface="Arial"/>
              <a:cs typeface="Arial"/>
            </a:endParaRPr>
          </a:p>
          <a:p>
            <a:r>
              <a:rPr lang="en-US" b="0">
                <a:latin typeface="Arial"/>
                <a:cs typeface="Arial"/>
              </a:rPr>
              <a:t> The Mill Water Trench/Tailings Launder Tunnel.</a:t>
            </a:r>
            <a:endParaRPr lang="en-US" b="0"/>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7</a:t>
            </a:fld>
            <a:endParaRPr lang="en-US"/>
          </a:p>
        </p:txBody>
      </p:sp>
    </p:spTree>
    <p:extLst>
      <p:ext uri="{BB962C8B-B14F-4D97-AF65-F5344CB8AC3E}">
        <p14:creationId xmlns:p14="http://schemas.microsoft.com/office/powerpoint/2010/main" val="167564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B552BC5-BC95-45F8-873E-8C1D9FA046F8}"/>
              </a:ext>
            </a:extLst>
          </p:cNvPr>
          <p:cNvSpPr>
            <a:spLocks noGrp="1"/>
          </p:cNvSpPr>
          <p:nvPr>
            <p:ph type="title"/>
          </p:nvPr>
        </p:nvSpPr>
        <p:spPr/>
        <p:txBody>
          <a:bodyPr/>
          <a:lstStyle/>
          <a:p>
            <a:pPr algn="ctr"/>
            <a:r>
              <a:rPr lang="en-US">
                <a:latin typeface="Arial"/>
                <a:cs typeface="Arial"/>
              </a:rPr>
              <a:t>Moly Plant Restricted Area Procedures</a:t>
            </a:r>
            <a:endParaRPr lang="en-US" err="1"/>
          </a:p>
        </p:txBody>
      </p:sp>
      <p:sp>
        <p:nvSpPr>
          <p:cNvPr id="6" name="Content Placeholder 1">
            <a:extLst>
              <a:ext uri="{FF2B5EF4-FFF2-40B4-BE49-F238E27FC236}">
                <a16:creationId xmlns:a16="http://schemas.microsoft.com/office/drawing/2014/main" id="{D4C65187-80B6-4146-81BA-8C466BD52282}"/>
              </a:ext>
            </a:extLst>
          </p:cNvPr>
          <p:cNvSpPr>
            <a:spLocks noGrp="1"/>
          </p:cNvSpPr>
          <p:nvPr>
            <p:ph idx="1"/>
          </p:nvPr>
        </p:nvSpPr>
        <p:spPr/>
        <p:txBody>
          <a:bodyPr vert="horz" lIns="91440" tIns="45720" rIns="91440" bIns="45720" rtlCol="0" anchor="t">
            <a:noAutofit/>
          </a:bodyPr>
          <a:lstStyle/>
          <a:p>
            <a:pPr marL="0" indent="0">
              <a:buNone/>
            </a:pPr>
            <a:r>
              <a:rPr lang="en-US" dirty="0">
                <a:solidFill>
                  <a:srgbClr val="FF0000"/>
                </a:solidFill>
                <a:latin typeface="Arial"/>
                <a:cs typeface="Arial"/>
              </a:rPr>
              <a:t>                                    The Moly Plant Restricted Area  includes</a:t>
            </a:r>
            <a:r>
              <a:rPr lang="en-US" dirty="0">
                <a:latin typeface="Arial"/>
                <a:cs typeface="Arial"/>
              </a:rPr>
              <a:t>.</a:t>
            </a:r>
          </a:p>
          <a:p>
            <a:r>
              <a:rPr lang="en-US" b="0" dirty="0">
                <a:latin typeface="Arial"/>
                <a:cs typeface="Arial"/>
              </a:rPr>
              <a:t>The Copper and Moly Thickener area and all floors of the Moly Plant.</a:t>
            </a:r>
          </a:p>
          <a:p>
            <a:pPr marL="0" indent="0">
              <a:buNone/>
            </a:pPr>
            <a:endParaRPr lang="en-US" b="0">
              <a:latin typeface="Arial"/>
              <a:cs typeface="Arial"/>
            </a:endParaRPr>
          </a:p>
          <a:p>
            <a:r>
              <a:rPr lang="en-US" b="0" dirty="0">
                <a:latin typeface="Arial"/>
                <a:cs typeface="Arial"/>
              </a:rPr>
              <a:t>There  are many entrances into the Moly Plant Restricted Area</a:t>
            </a:r>
            <a:r>
              <a:rPr lang="en-US" dirty="0">
                <a:latin typeface="Arial"/>
                <a:cs typeface="Arial"/>
              </a:rPr>
              <a:t>. </a:t>
            </a:r>
            <a:r>
              <a:rPr lang="en-US" dirty="0">
                <a:solidFill>
                  <a:srgbClr val="FF0000"/>
                </a:solidFill>
                <a:latin typeface="Arial"/>
                <a:cs typeface="Arial"/>
              </a:rPr>
              <a:t>Do Not</a:t>
            </a:r>
            <a:r>
              <a:rPr lang="en-US" b="0" dirty="0">
                <a:latin typeface="Arial"/>
                <a:cs typeface="Arial"/>
              </a:rPr>
              <a:t> use entrances where scanners are not present.</a:t>
            </a:r>
          </a:p>
          <a:p>
            <a:pPr marL="0" indent="0">
              <a:buNone/>
            </a:pPr>
            <a:endParaRPr lang="en-US" b="0">
              <a:latin typeface="Arial"/>
              <a:cs typeface="Arial"/>
            </a:endParaRPr>
          </a:p>
          <a:p>
            <a:r>
              <a:rPr lang="en-US" b="0" dirty="0">
                <a:latin typeface="Arial"/>
                <a:cs typeface="Arial"/>
              </a:rPr>
              <a:t>You must scan in upon arrival and out upon leaving the Moly Plant Restricted Area.</a:t>
            </a:r>
          </a:p>
          <a:p>
            <a:pPr marL="0" indent="0">
              <a:buNone/>
            </a:pPr>
            <a:endParaRPr lang="en-US" b="0">
              <a:latin typeface="Arial"/>
              <a:cs typeface="Arial"/>
            </a:endParaRPr>
          </a:p>
          <a:p>
            <a:r>
              <a:rPr lang="en-US" b="0" dirty="0">
                <a:latin typeface="Arial"/>
                <a:cs typeface="Arial"/>
              </a:rPr>
              <a:t>There are 9 entrances that have scanners present.</a:t>
            </a:r>
            <a:endParaRPr lang="en-US" b="0" dirty="0"/>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p:txBody>
          <a:bodyPr/>
          <a:lstStyle/>
          <a:p>
            <a:fld id="{B5EB69C0-7537-C24C-BC67-8B5F238D9475}" type="slidenum">
              <a:rPr lang="en-US" smtClean="0"/>
              <a:pPr/>
              <a:t>8</a:t>
            </a:fld>
            <a:endParaRPr lang="en-US"/>
          </a:p>
        </p:txBody>
      </p:sp>
    </p:spTree>
    <p:extLst>
      <p:ext uri="{BB962C8B-B14F-4D97-AF65-F5344CB8AC3E}">
        <p14:creationId xmlns:p14="http://schemas.microsoft.com/office/powerpoint/2010/main" val="201217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3CAB0-36DC-4EA6-A08E-FB058C7CD79F}"/>
              </a:ext>
            </a:extLst>
          </p:cNvPr>
          <p:cNvPicPr>
            <a:picLocks noChangeAspect="1"/>
          </p:cNvPicPr>
          <p:nvPr/>
        </p:nvPicPr>
        <p:blipFill>
          <a:blip r:embed="rId2"/>
          <a:stretch>
            <a:fillRect/>
          </a:stretch>
        </p:blipFill>
        <p:spPr>
          <a:xfrm>
            <a:off x="5719600" y="1386348"/>
            <a:ext cx="5099375" cy="4474702"/>
          </a:xfrm>
          <a:prstGeom prst="rect">
            <a:avLst/>
          </a:prstGeom>
          <a:noFill/>
        </p:spPr>
      </p:pic>
      <p:sp>
        <p:nvSpPr>
          <p:cNvPr id="6" name="Content Placeholder 1">
            <a:extLst>
              <a:ext uri="{FF2B5EF4-FFF2-40B4-BE49-F238E27FC236}">
                <a16:creationId xmlns:a16="http://schemas.microsoft.com/office/drawing/2014/main" id="{F3E88C1D-A273-4847-8E59-33A8532415FA}"/>
              </a:ext>
            </a:extLst>
          </p:cNvPr>
          <p:cNvSpPr>
            <a:spLocks noGrp="1"/>
          </p:cNvSpPr>
          <p:nvPr>
            <p:ph type="body" sz="half" idx="2"/>
          </p:nvPr>
        </p:nvSpPr>
        <p:spPr>
          <a:xfrm>
            <a:off x="839788" y="1386348"/>
            <a:ext cx="3932237" cy="4482640"/>
          </a:xfrm>
        </p:spPr>
        <p:txBody>
          <a:bodyPr vert="horz" lIns="91440" tIns="45720" rIns="91440" bIns="45720" rtlCol="0">
            <a:normAutofit/>
          </a:bodyPr>
          <a:lstStyle/>
          <a:p>
            <a:pPr marL="0" indent="0">
              <a:buNone/>
            </a:pPr>
            <a:r>
              <a:rPr lang="en-US" sz="1300" dirty="0"/>
              <a:t>                              Moly Plant Restricted Area scanner locations.</a:t>
            </a:r>
          </a:p>
          <a:p>
            <a:pPr marL="0" indent="0">
              <a:buNone/>
            </a:pPr>
            <a:r>
              <a:rPr lang="en-US" sz="1300" b="0" dirty="0"/>
              <a:t>1</a:t>
            </a:r>
            <a:r>
              <a:rPr lang="en-US" sz="1300" dirty="0"/>
              <a:t>.   </a:t>
            </a:r>
            <a:r>
              <a:rPr lang="en-US" sz="1300" b="0" dirty="0"/>
              <a:t>Driveway east end.</a:t>
            </a:r>
          </a:p>
          <a:p>
            <a:pPr marL="0" indent="0">
              <a:buNone/>
            </a:pPr>
            <a:r>
              <a:rPr lang="en-US" sz="1300" b="0" dirty="0"/>
              <a:t>2.</a:t>
            </a:r>
            <a:r>
              <a:rPr lang="en-US" sz="1300" dirty="0"/>
              <a:t>   </a:t>
            </a:r>
            <a:r>
              <a:rPr lang="en-US" sz="1300" b="0" dirty="0"/>
              <a:t>Catwalk from Regrind.</a:t>
            </a:r>
          </a:p>
          <a:p>
            <a:pPr marL="0" indent="0">
              <a:buNone/>
            </a:pPr>
            <a:r>
              <a:rPr lang="en-US" sz="1300" b="0" dirty="0"/>
              <a:t>3.</a:t>
            </a:r>
            <a:r>
              <a:rPr lang="en-US" sz="1300" dirty="0"/>
              <a:t>   </a:t>
            </a:r>
            <a:r>
              <a:rPr lang="en-US" sz="1300" b="0" dirty="0"/>
              <a:t>Mill to Shear Agitation.</a:t>
            </a:r>
          </a:p>
          <a:p>
            <a:pPr marL="0" indent="0">
              <a:buNone/>
            </a:pPr>
            <a:r>
              <a:rPr lang="en-US" sz="1300" b="0" dirty="0"/>
              <a:t>4.</a:t>
            </a:r>
            <a:r>
              <a:rPr lang="en-US" sz="1300" dirty="0"/>
              <a:t>  </a:t>
            </a:r>
            <a:r>
              <a:rPr lang="en-US" sz="1300" b="0" dirty="0"/>
              <a:t> Mill Rougher Tail Launder to the Moly Plant 2nd floor. </a:t>
            </a:r>
            <a:endParaRPr lang="en-US" sz="1300" dirty="0"/>
          </a:p>
          <a:p>
            <a:pPr marL="0" indent="0">
              <a:buNone/>
            </a:pPr>
            <a:r>
              <a:rPr lang="en-US" sz="1300" b="0" dirty="0"/>
              <a:t>5.</a:t>
            </a:r>
            <a:r>
              <a:rPr lang="en-US" sz="1300" dirty="0"/>
              <a:t>   </a:t>
            </a:r>
            <a:r>
              <a:rPr lang="en-US" sz="1300" b="0" dirty="0"/>
              <a:t>Mill to the Moly Plant 3rd floor.</a:t>
            </a:r>
          </a:p>
          <a:p>
            <a:pPr marL="0" indent="0">
              <a:buNone/>
            </a:pPr>
            <a:r>
              <a:rPr lang="en-US" sz="1300" b="0" dirty="0"/>
              <a:t>6.</a:t>
            </a:r>
            <a:r>
              <a:rPr lang="en-US" sz="1300" dirty="0"/>
              <a:t>   </a:t>
            </a:r>
            <a:r>
              <a:rPr lang="en-US" sz="1300" b="0" dirty="0"/>
              <a:t>Driveway west end.</a:t>
            </a:r>
          </a:p>
          <a:p>
            <a:pPr marL="0" indent="0">
              <a:buNone/>
            </a:pPr>
            <a:r>
              <a:rPr lang="en-US" sz="1300" b="0" dirty="0"/>
              <a:t>7.</a:t>
            </a:r>
            <a:r>
              <a:rPr lang="en-US" sz="1300" dirty="0"/>
              <a:t> </a:t>
            </a:r>
            <a:r>
              <a:rPr lang="en-US" sz="1300" b="0" dirty="0"/>
              <a:t> </a:t>
            </a:r>
            <a:r>
              <a:rPr lang="en-US" sz="1300" dirty="0"/>
              <a:t> </a:t>
            </a:r>
            <a:r>
              <a:rPr lang="en-US" sz="1300" b="0" dirty="0"/>
              <a:t>Moly Plant 2nd Floor at the #2 Screws.</a:t>
            </a:r>
          </a:p>
          <a:p>
            <a:pPr marL="0" indent="0">
              <a:buNone/>
            </a:pPr>
            <a:r>
              <a:rPr lang="en-US" sz="1300" b="0" dirty="0"/>
              <a:t>8.</a:t>
            </a:r>
            <a:r>
              <a:rPr lang="en-US" sz="1300" dirty="0"/>
              <a:t> </a:t>
            </a:r>
            <a:r>
              <a:rPr lang="en-US" sz="1300" b="0" dirty="0"/>
              <a:t> </a:t>
            </a:r>
            <a:r>
              <a:rPr lang="en-US" sz="1300" dirty="0"/>
              <a:t> </a:t>
            </a:r>
            <a:r>
              <a:rPr lang="en-US" sz="1300" b="0" dirty="0"/>
              <a:t>Railroad track to the Moly Plant.</a:t>
            </a:r>
          </a:p>
          <a:p>
            <a:pPr marL="0" indent="0">
              <a:buNone/>
            </a:pPr>
            <a:r>
              <a:rPr lang="en-US" sz="1300" b="0" dirty="0"/>
              <a:t>9.</a:t>
            </a:r>
            <a:r>
              <a:rPr lang="en-US" sz="1300" dirty="0"/>
              <a:t> </a:t>
            </a:r>
            <a:r>
              <a:rPr lang="en-US" sz="1300" b="0" dirty="0"/>
              <a:t> </a:t>
            </a:r>
            <a:r>
              <a:rPr lang="en-US" sz="1300" dirty="0"/>
              <a:t> </a:t>
            </a:r>
            <a:r>
              <a:rPr lang="en-US" sz="1300" b="0" dirty="0"/>
              <a:t>Moly Plant 4th floor to the </a:t>
            </a:r>
            <a:r>
              <a:rPr lang="en-US" sz="1300" b="0" dirty="0" err="1"/>
              <a:t>Larox</a:t>
            </a:r>
            <a:r>
              <a:rPr lang="en-US" sz="1300" b="0" dirty="0"/>
              <a:t> Building.</a:t>
            </a:r>
          </a:p>
          <a:p>
            <a:pPr marL="0" indent="0">
              <a:buNone/>
            </a:pPr>
            <a:r>
              <a:rPr lang="en-US" sz="1300" b="0" dirty="0"/>
              <a:t>10. Mill Control Room. (For evacuation only)</a:t>
            </a:r>
          </a:p>
          <a:p>
            <a:pPr marL="0" indent="0">
              <a:buNone/>
            </a:pPr>
            <a:r>
              <a:rPr lang="en-US" sz="1300" b="0" dirty="0"/>
              <a:t>11. Roaster Leach Control Room.(For evacuation only)</a:t>
            </a:r>
          </a:p>
          <a:p>
            <a:pPr marL="0" indent="0">
              <a:buNone/>
            </a:pPr>
            <a:endParaRPr lang="en-US" sz="1300" b="0" dirty="0"/>
          </a:p>
          <a:p>
            <a:pPr marL="0" indent="0">
              <a:buNone/>
            </a:pPr>
            <a:endParaRPr lang="en-US" sz="1300" b="0" dirty="0"/>
          </a:p>
          <a:p>
            <a:pPr marL="0" indent="0">
              <a:buNone/>
            </a:pPr>
            <a:endParaRPr lang="en-US" sz="1300" b="0" dirty="0"/>
          </a:p>
        </p:txBody>
      </p:sp>
      <p:sp>
        <p:nvSpPr>
          <p:cNvPr id="5" name="Title 2">
            <a:extLst>
              <a:ext uri="{FF2B5EF4-FFF2-40B4-BE49-F238E27FC236}">
                <a16:creationId xmlns:a16="http://schemas.microsoft.com/office/drawing/2014/main" id="{0FF0F942-3677-40FD-A648-EC1C5C8A71F2}"/>
              </a:ext>
            </a:extLst>
          </p:cNvPr>
          <p:cNvSpPr>
            <a:spLocks noGrp="1"/>
          </p:cNvSpPr>
          <p:nvPr>
            <p:ph type="title"/>
          </p:nvPr>
        </p:nvSpPr>
        <p:spPr>
          <a:xfrm>
            <a:off x="782784" y="365125"/>
            <a:ext cx="9718961" cy="675389"/>
          </a:xfrm>
        </p:spPr>
        <p:txBody>
          <a:bodyPr anchor="ctr">
            <a:normAutofit/>
          </a:bodyPr>
          <a:lstStyle/>
          <a:p>
            <a:r>
              <a:rPr lang="en-US"/>
              <a:t>Moly Plant Restricted Area Procedures</a:t>
            </a:r>
          </a:p>
        </p:txBody>
      </p:sp>
      <p:sp>
        <p:nvSpPr>
          <p:cNvPr id="3" name="Slide Number Placeholder 2">
            <a:extLst>
              <a:ext uri="{FF2B5EF4-FFF2-40B4-BE49-F238E27FC236}">
                <a16:creationId xmlns:a16="http://schemas.microsoft.com/office/drawing/2014/main" id="{7307F25A-495C-4F08-95AB-74D7ACE2A88B}"/>
              </a:ext>
            </a:extLst>
          </p:cNvPr>
          <p:cNvSpPr>
            <a:spLocks noGrp="1"/>
          </p:cNvSpPr>
          <p:nvPr>
            <p:ph type="sldNum" sz="quarter" idx="4"/>
          </p:nvPr>
        </p:nvSpPr>
        <p:spPr>
          <a:xfrm>
            <a:off x="10978642" y="6577563"/>
            <a:ext cx="1201783" cy="280437"/>
          </a:xfrm>
        </p:spPr>
        <p:txBody>
          <a:bodyPr>
            <a:normAutofit/>
          </a:bodyPr>
          <a:lstStyle/>
          <a:p>
            <a:pPr>
              <a:spcAft>
                <a:spcPts val="600"/>
              </a:spcAft>
            </a:pPr>
            <a:fld id="{B5EB69C0-7537-C24C-BC67-8B5F238D9475}" type="slidenum">
              <a:rPr lang="en-US" smtClean="0"/>
              <a:pPr>
                <a:spcAft>
                  <a:spcPts val="600"/>
                </a:spcAft>
              </a:pPr>
              <a:t>9</a:t>
            </a:fld>
            <a:endParaRPr lang="en-US"/>
          </a:p>
        </p:txBody>
      </p:sp>
    </p:spTree>
    <p:extLst>
      <p:ext uri="{BB962C8B-B14F-4D97-AF65-F5344CB8AC3E}">
        <p14:creationId xmlns:p14="http://schemas.microsoft.com/office/powerpoint/2010/main" val="17760031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2022_Electrifying the Future">
      <a:dk1>
        <a:srgbClr val="000000"/>
      </a:dk1>
      <a:lt1>
        <a:srgbClr val="FFFFFF"/>
      </a:lt1>
      <a:dk2>
        <a:srgbClr val="3F3F3F"/>
      </a:dk2>
      <a:lt2>
        <a:srgbClr val="FDF1DF"/>
      </a:lt2>
      <a:accent1>
        <a:srgbClr val="C14628"/>
      </a:accent1>
      <a:accent2>
        <a:srgbClr val="FF671C"/>
      </a:accent2>
      <a:accent3>
        <a:srgbClr val="F8991C"/>
      </a:accent3>
      <a:accent4>
        <a:srgbClr val="F28321"/>
      </a:accent4>
      <a:accent5>
        <a:srgbClr val="F8CF91"/>
      </a:accent5>
      <a:accent6>
        <a:srgbClr val="4C7093"/>
      </a:accent6>
      <a:hlink>
        <a:srgbClr val="00B0F0"/>
      </a:hlink>
      <a:folHlink>
        <a:srgbClr val="178E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fcx_ppt_template_1stQtr" id="{5B940B48-EDFF-41CC-9017-111D1055C0A9}" vid="{B2C22EEC-56A9-4C88-A563-B5CFE98B3AD8}"/>
    </a:ext>
  </a:extLst>
</a:theme>
</file>

<file path=ppt/theme/theme2.xml><?xml version="1.0" encoding="utf-8"?>
<a:theme xmlns:a="http://schemas.openxmlformats.org/drawingml/2006/main" name="2_Office Theme">
  <a:themeElements>
    <a:clrScheme name="The Power of MOLY">
      <a:dk1>
        <a:srgbClr val="000000"/>
      </a:dk1>
      <a:lt1>
        <a:srgbClr val="FFFFFF"/>
      </a:lt1>
      <a:dk2>
        <a:srgbClr val="3F3F3F"/>
      </a:dk2>
      <a:lt2>
        <a:srgbClr val="FDF1DF"/>
      </a:lt2>
      <a:accent1>
        <a:srgbClr val="E04401"/>
      </a:accent1>
      <a:accent2>
        <a:srgbClr val="E18332"/>
      </a:accent2>
      <a:accent3>
        <a:srgbClr val="FFC743"/>
      </a:accent3>
      <a:accent4>
        <a:srgbClr val="F7931D"/>
      </a:accent4>
      <a:accent5>
        <a:srgbClr val="339F45"/>
      </a:accent5>
      <a:accent6>
        <a:srgbClr val="3777BC"/>
      </a:accent6>
      <a:hlink>
        <a:srgbClr val="01BCFF"/>
      </a:hlink>
      <a:folHlink>
        <a:srgbClr val="178E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ClimaxMoly Template Widescreen  -  Read-Only" id="{D0701051-6F05-4A99-9114-2AA3566B3EA9}" vid="{00B3012D-A5C0-45DC-8AB4-F12E048BB9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25A717CE324144AA678D44AED611A7" ma:contentTypeVersion="7" ma:contentTypeDescription="Create a new document." ma:contentTypeScope="" ma:versionID="221cc631f474babf43677b1144c91e81">
  <xsd:schema xmlns:xsd="http://www.w3.org/2001/XMLSchema" xmlns:xs="http://www.w3.org/2001/XMLSchema" xmlns:p="http://schemas.microsoft.com/office/2006/metadata/properties" xmlns:ns2="96b50f58-a40e-4869-8bc2-ee1dec35f0fa" xmlns:ns3="cd607997-8241-496c-997e-277352d2442c" targetNamespace="http://schemas.microsoft.com/office/2006/metadata/properties" ma:root="true" ma:fieldsID="ecd2e9319b58389c5b0af6a4a54be85c" ns2:_="" ns3:_="">
    <xsd:import namespace="96b50f58-a40e-4869-8bc2-ee1dec35f0fa"/>
    <xsd:import namespace="cd607997-8241-496c-997e-277352d244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50f58-a40e-4869-8bc2-ee1dec35f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607997-8241-496c-997e-277352d244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d607997-8241-496c-997e-277352d2442c">
      <UserInfo>
        <DisplayName>Aldaz, Paul</DisplayName>
        <AccountId>31</AccountId>
        <AccountType/>
      </UserInfo>
      <UserInfo>
        <DisplayName>Williams, Scott</DisplayName>
        <AccountId>370</AccountId>
        <AccountType/>
      </UserInfo>
      <UserInfo>
        <DisplayName>Kierstead, Matthew A.</DisplayName>
        <AccountId>66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11F73C-4C27-45F3-BF68-AC8149AAD663}"/>
</file>

<file path=customXml/itemProps2.xml><?xml version="1.0" encoding="utf-8"?>
<ds:datastoreItem xmlns:ds="http://schemas.openxmlformats.org/officeDocument/2006/customXml" ds:itemID="{67F7C7D7-BE36-48E0-90AA-33C3C212C5D4}">
  <ds:schemaRefs>
    <ds:schemaRef ds:uri="http://purl.org/dc/dcmitype/"/>
    <ds:schemaRef ds:uri="http://schemas.microsoft.com/office/infopath/2007/PartnerControls"/>
    <ds:schemaRef ds:uri="http://schemas.microsoft.com/office/2006/metadata/properties"/>
    <ds:schemaRef ds:uri="http://www.w3.org/XML/1998/namespace"/>
    <ds:schemaRef ds:uri="http://purl.org/dc/elements/1.1/"/>
    <ds:schemaRef ds:uri="5f358060-e12c-4f19-9a51-49b260f2b6de"/>
    <ds:schemaRef ds:uri="http://schemas.microsoft.com/office/2006/documentManagement/types"/>
    <ds:schemaRef ds:uri="http://schemas.openxmlformats.org/package/2006/metadata/core-properties"/>
    <ds:schemaRef ds:uri="28c3e0b4-5f03-4186-859c-f53d5b9adb35"/>
    <ds:schemaRef ds:uri="http://purl.org/dc/terms/"/>
  </ds:schemaRefs>
</ds:datastoreItem>
</file>

<file path=customXml/itemProps3.xml><?xml version="1.0" encoding="utf-8"?>
<ds:datastoreItem xmlns:ds="http://schemas.openxmlformats.org/officeDocument/2006/customXml" ds:itemID="{10291C53-A500-4D4C-B095-F96F41D5A984}">
  <ds:schemaRefs>
    <ds:schemaRef ds:uri="http://schemas.microsoft.com/sharepoint/v3/contenttype/forms"/>
  </ds:schemaRefs>
</ds:datastoreItem>
</file>

<file path=docMetadata/LabelInfo.xml><?xml version="1.0" encoding="utf-8"?>
<clbl:labelList xmlns:clbl="http://schemas.microsoft.com/office/2020/mipLabelMetadata">
  <clbl:label id="{56f8a036-ae1b-4f85-92d3-f4203c03c43b}" enabled="1" method="Standard" siteId="{5f229ce1-773c-46ed-a6fa-974006fae097}" removed="0"/>
</clbl:labelList>
</file>

<file path=docProps/app.xml><?xml version="1.0" encoding="utf-8"?>
<Properties xmlns="http://schemas.openxmlformats.org/officeDocument/2006/extended-properties" xmlns:vt="http://schemas.openxmlformats.org/officeDocument/2006/docPropsVTypes">
  <Template/>
  <TotalTime>0</TotalTime>
  <Words>1398</Words>
  <Application>Microsoft Office PowerPoint</Application>
  <PresentationFormat>Widescreen</PresentationFormat>
  <Paragraphs>155</Paragraphs>
  <Slides>15</Slides>
  <Notes>2</Notes>
  <HiddenSlides>1</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Courier New</vt:lpstr>
      <vt:lpstr>D-DIN</vt:lpstr>
      <vt:lpstr>Wingdings</vt:lpstr>
      <vt:lpstr>1_Office Theme</vt:lpstr>
      <vt:lpstr>2_Office Theme</vt:lpstr>
      <vt:lpstr>think-cell Slide</vt:lpstr>
      <vt:lpstr>  Moly Plant H2S Hazards NaHS Awareness</vt:lpstr>
      <vt:lpstr>Training Objectives</vt:lpstr>
      <vt:lpstr>Health &amp; Hazards of NaHS Exposure</vt:lpstr>
      <vt:lpstr>H2S Toxicity Table</vt:lpstr>
      <vt:lpstr>Protective Procedures</vt:lpstr>
      <vt:lpstr>Moly Plant Restricted Area Procedures</vt:lpstr>
      <vt:lpstr>Moly Plant Restricted Area Procedures</vt:lpstr>
      <vt:lpstr>Moly Plant Restricted Area Procedures</vt:lpstr>
      <vt:lpstr>Moly Plant Restricted Area Procedures</vt:lpstr>
      <vt:lpstr>Moly Plant Restricted Area Procedures</vt:lpstr>
      <vt:lpstr>Moly Plant Restricted Area Procedures</vt:lpstr>
      <vt:lpstr>Moly Plant Restricted Area Procedures</vt:lpstr>
      <vt:lpstr>Moly Plant Restricted Area Procedures</vt:lpstr>
      <vt:lpstr>Moly Plant Restricted Area Procedures</vt:lpstr>
      <vt:lpstr>Moly Plant Restricted Area Procedures.</vt:lpstr>
    </vt:vector>
  </TitlesOfParts>
  <Company>FreePort-McMoRan Copper &amp; Gold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Kathy</dc:creator>
  <cp:lastModifiedBy>Smith, Kenneth P.</cp:lastModifiedBy>
  <cp:revision>15</cp:revision>
  <cp:lastPrinted>2019-04-12T19:58:18Z</cp:lastPrinted>
  <dcterms:created xsi:type="dcterms:W3CDTF">2018-04-24T19:20:48Z</dcterms:created>
  <dcterms:modified xsi:type="dcterms:W3CDTF">2023-08-04T14:45:24Z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0x0101000625A717CE324144AA678D44AED611A7</vt:lpwstr>
  </property>
  <property fmtid="{D5CDD505-2E9C-101B-9397-08002B2CF9AE}" pid="4" name="Order">
    <vt:r8>1101800</vt:r8>
  </property>
  <property fmtid="{D5CDD505-2E9C-101B-9397-08002B2CF9AE}" pid="5" name="FM Retention Category">
    <vt:lpwstr>18;#Mining / Minerals|67591b65-aaea-4157-a48c-ded169e869a4</vt:lpwstr>
  </property>
  <property fmtid="{D5CDD505-2E9C-101B-9397-08002B2CF9AE}" pid="6" name="FM Doc Type">
    <vt:lpwstr>1;#Training|68c97745-b3e4-45d8-99e5-d482d00e3af0</vt:lpwstr>
  </property>
  <property fmtid="{D5CDD505-2E9C-101B-9397-08002B2CF9AE}" pid="7" name="ComplianceAssetId">
    <vt:lpwstr/>
  </property>
  <property fmtid="{D5CDD505-2E9C-101B-9397-08002B2CF9AE}" pid="8" name="_ExtendedDescription">
    <vt:lpwstr/>
  </property>
  <property fmtid="{D5CDD505-2E9C-101B-9397-08002B2CF9AE}" pid="9" name="FM Ent Taxonomy">
    <vt:lpwstr>75;#Technical Services and Mining Technology|130a43a4-c6f5-4c25-9c99-758f855b77c0</vt:lpwstr>
  </property>
  <property fmtid="{D5CDD505-2E9C-101B-9397-08002B2CF9AE}" pid="10" name="SharedWithUsers">
    <vt:lpwstr>2503;#Feagan, William;#1547;#Chung, Khrystyne;#1359;#Larson, Kelly;#2504;#Swagzdis, Elizabeth;#2505;#Valenzuela, Brittney</vt:lpwstr>
  </property>
  <property fmtid="{D5CDD505-2E9C-101B-9397-08002B2CF9AE}" pid="11" name="MSIP_Label_56f8a036-ae1b-4f85-92d3-f4203c03c43b_Enabled">
    <vt:lpwstr>true</vt:lpwstr>
  </property>
  <property fmtid="{D5CDD505-2E9C-101B-9397-08002B2CF9AE}" pid="12" name="MSIP_Label_56f8a036-ae1b-4f85-92d3-f4203c03c43b_SetDate">
    <vt:lpwstr>2022-06-22T15:04:56Z</vt:lpwstr>
  </property>
  <property fmtid="{D5CDD505-2E9C-101B-9397-08002B2CF9AE}" pid="13" name="MSIP_Label_56f8a036-ae1b-4f85-92d3-f4203c03c43b_Method">
    <vt:lpwstr>Standard</vt:lpwstr>
  </property>
  <property fmtid="{D5CDD505-2E9C-101B-9397-08002B2CF9AE}" pid="14" name="MSIP_Label_56f8a036-ae1b-4f85-92d3-f4203c03c43b_Name">
    <vt:lpwstr>56f8a036-ae1b-4f85-92d3-f4203c03c43b</vt:lpwstr>
  </property>
  <property fmtid="{D5CDD505-2E9C-101B-9397-08002B2CF9AE}" pid="15" name="MSIP_Label_56f8a036-ae1b-4f85-92d3-f4203c03c43b_SiteId">
    <vt:lpwstr>5f229ce1-773c-46ed-a6fa-974006fae097</vt:lpwstr>
  </property>
  <property fmtid="{D5CDD505-2E9C-101B-9397-08002B2CF9AE}" pid="16" name="MSIP_Label_56f8a036-ae1b-4f85-92d3-f4203c03c43b_ActionId">
    <vt:lpwstr>ee31fa76-6302-48d3-9c85-ad7c1d2ff70f</vt:lpwstr>
  </property>
  <property fmtid="{D5CDD505-2E9C-101B-9397-08002B2CF9AE}" pid="17" name="MSIP_Label_56f8a036-ae1b-4f85-92d3-f4203c03c43b_ContentBits">
    <vt:lpwstr>0</vt:lpwstr>
  </property>
  <property fmtid="{D5CDD505-2E9C-101B-9397-08002B2CF9AE}" pid="18" name="TriggerFlowInfo">
    <vt:lpwstr/>
  </property>
  <property fmtid="{D5CDD505-2E9C-101B-9397-08002B2CF9AE}" pid="19" name="Course Group">
    <vt:lpwstr/>
  </property>
  <property fmtid="{D5CDD505-2E9C-101B-9397-08002B2CF9AE}" pid="20" name="Document Type">
    <vt:lpwstr/>
  </property>
  <property fmtid="{D5CDD505-2E9C-101B-9397-08002B2CF9AE}" pid="21" name="MediaServiceImageTags">
    <vt:lpwstr/>
  </property>
</Properties>
</file>