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57" r:id="rId6"/>
    <p:sldId id="263" r:id="rId7"/>
    <p:sldId id="258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195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759C93-CC74-496D-8874-3483512D2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74BE35-4BF7-4183-A46D-C5794F2DA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840708"/>
            <a:ext cx="894805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38057E-2A51-4C8E-BE2F-9C033076E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01924"/>
            <a:ext cx="89480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B7B91-9374-4EC1-A719-38FB2901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229A-F012-4A0F-B1CD-EFAB9D7E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EA292-3BCE-40EE-97C6-4572EF87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476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32888-42CA-4FFD-BC41-495C4F0B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F3E461-8918-47B7-A543-B9B4B6FC1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CC5411-188B-4839-BD55-F0718007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82ACC-62AD-45D4-B6AF-2821518C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17D61-7982-430C-87B7-EB96E91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17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77D2AB-3D97-4AC5-8140-24D31296C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95128" y="365125"/>
            <a:ext cx="24220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6621A-7A8F-4540-88E3-B7ED680EE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737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9C6A3-3148-4676-8ED7-A462FD9A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51E46-BA29-43A2-AEAB-CCA7C14A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F2DF9-BA5C-431F-83B5-443CBDAB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2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4455A-DF2B-4D92-A503-4DA74D07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547658-8422-4A52-AC24-5274CED9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FFA84-4158-48D2-BA97-4361A95E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F423B-6261-4167-AD2E-A9DBD42A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9D984-D14B-4819-B86F-DE4A6447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04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73C90-08C2-4840-BD80-2B697C49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1709738"/>
            <a:ext cx="10072914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2628B-CC82-4D86-95A5-2C94E5CF2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72" y="4589463"/>
            <a:ext cx="100729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6B8DF-B3AB-4E0A-87B1-7A9F3B6B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69B15-6F1E-4856-8842-6229656E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D8263-C2FD-4940-8501-B0BE861C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438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7E0DB-9FCC-4090-A021-16468DCD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55300-B745-4681-AD95-0805F3C2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2" y="1789339"/>
            <a:ext cx="5130799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474102-B4ED-4D03-9625-F4537BC3A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0572" y="1789339"/>
            <a:ext cx="4913086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97B1FB-A4B3-4B21-AC7E-9A6D4F0C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0FC86-9A73-434A-95E9-C87F787D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6D8BE7-381D-4434-AA2C-3FB3D799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80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7B6B1-38B3-4D3B-ADDD-3E4FAF92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365125"/>
            <a:ext cx="1021079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801E7-C4DE-46C5-BCEF-8540C31F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1727088"/>
            <a:ext cx="50001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86507-AF2B-4A78-86CD-8A95D36C7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629" y="2551000"/>
            <a:ext cx="5000171" cy="368458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2E26A3-52DF-439B-8305-DF977D1F7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6584" y="1727088"/>
            <a:ext cx="50815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3B0CFB-C7F8-44AA-86B7-83F38BEA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6584" y="2551000"/>
            <a:ext cx="50815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ED840-3C72-4E42-B327-5658FBBB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BEE863-62E1-4F97-BB35-7CDA533E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977E25-3A91-4C70-A350-D06BA577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40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2563A-2725-41A5-B96D-75761049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4C96A1-8F19-48AB-A4D2-0188FC3B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DF4EEA-813F-4896-9DDA-1A3E433D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33E592-9EE8-4690-8631-20A5F8AF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174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CCA809-6550-4C0F-BA03-21275C8E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429C24-2D2B-4338-B776-21B5B606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05C56-7D66-4E1D-BB55-28BE1814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51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4678C-A6DE-4FE5-B28C-4D718392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39914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B6179-F0C0-45D9-AE8A-86031E24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415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D8BE4D-FAF7-4116-BB8E-1ACB5F61A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372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73F4FD-CD9A-4A2F-B2FE-2982E553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12EE9-E6BF-4C33-92EE-0803C628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7D4F3-2561-4E15-96FC-F6A1177B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04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C3FA1-7006-4556-A881-81D830FA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39914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7D72A6-D4BE-4637-8D86-D036E40DC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93759" y="992187"/>
            <a:ext cx="60944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2D8C38-C975-47E9-B4E4-2F99C2E9A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372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7E8210-5DC5-436F-A453-8E2B5FE8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519A-6E82-41B2-BF15-37C39F0833BC}" type="datetimeFigureOut">
              <a:rPr lang="es-PE" smtClean="0"/>
              <a:t>30/05/2025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D3265-695F-4BDA-9938-1AAFAFDE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DE84BD-AF49-4465-856F-8D644B0E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6AF1-2EDF-43A6-B3EE-EB96B53CA1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71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DEEB91C-8684-4278-A9ED-7182CC2FA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50"/>
          <a:stretch/>
        </p:blipFill>
        <p:spPr>
          <a:xfrm>
            <a:off x="0" y="0"/>
            <a:ext cx="12192000" cy="685264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3DECC4-A4CC-42F8-B919-F25BB274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65125"/>
            <a:ext cx="10247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43B053-DD07-40A6-BB74-C26358DC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72" y="1825625"/>
            <a:ext cx="101962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0FB4D-BBB6-4FF2-980C-922589DEE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519A-6E82-41B2-BF15-37C39F0833BC}" type="datetimeFigureOut">
              <a:rPr lang="es-PE" smtClean="0"/>
              <a:t>30/05/2025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81EF7-7CD4-45DC-ACBE-F4A7553C5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2715" y="6355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FC2C1-1E6C-417B-B368-8FA201942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658" y="63554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6AF1-2EDF-43A6-B3EE-EB96B53CA13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2364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csup-aqp.edu.pe/inscripciones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4B4A4-0F17-462F-A70D-8B9560F9C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473" y="1558529"/>
            <a:ext cx="8948057" cy="3131342"/>
          </a:xfrm>
        </p:spPr>
        <p:txBody>
          <a:bodyPr>
            <a:normAutofit/>
          </a:bodyPr>
          <a:lstStyle/>
          <a:p>
            <a:r>
              <a:rPr lang="es-PE" sz="3600" dirty="0"/>
              <a:t>INSTRUCTIVO PARA REGISTRO DE CARGOS </a:t>
            </a:r>
            <a:br>
              <a:rPr lang="es-PE" sz="3600" dirty="0"/>
            </a:br>
            <a:r>
              <a:rPr lang="es-PE" sz="3600" dirty="0"/>
              <a:t>DE ENTREGA DEL </a:t>
            </a:r>
            <a:br>
              <a:rPr lang="es-PE" sz="3600" dirty="0"/>
            </a:br>
            <a:r>
              <a:rPr lang="es-PE" sz="3600" dirty="0"/>
              <a:t>DS. 024-2016-EM</a:t>
            </a:r>
          </a:p>
        </p:txBody>
      </p:sp>
    </p:spTree>
    <p:extLst>
      <p:ext uri="{BB962C8B-B14F-4D97-AF65-F5344CB8AC3E}">
        <p14:creationId xmlns:p14="http://schemas.microsoft.com/office/powerpoint/2010/main" val="14500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2A9D5-BE64-4B68-1EC8-60741538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18255"/>
            <a:ext cx="10247086" cy="1325563"/>
          </a:xfrm>
        </p:spPr>
        <p:txBody>
          <a:bodyPr>
            <a:normAutofit/>
          </a:bodyPr>
          <a:lstStyle/>
          <a:p>
            <a:r>
              <a:rPr lang="es-PE" sz="2800" dirty="0"/>
              <a:t>FLUJO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037B1-E0C1-7232-8087-7F3D63D5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1480482"/>
            <a:ext cx="10196286" cy="4351338"/>
          </a:xfrm>
          <a:ln>
            <a:solidFill>
              <a:srgbClr val="4BD0FF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es-PE" dirty="0"/>
              <a:t>De su administrador de contrato recibirá </a:t>
            </a:r>
            <a:r>
              <a:rPr lang="es-PE" dirty="0" err="1"/>
              <a:t>via</a:t>
            </a:r>
            <a:r>
              <a:rPr lang="es-PE" dirty="0"/>
              <a:t> electrónica una copia digital del Reglamento de Seguridad y Salud Ocupacional en Minería DS-024-2016-EM y sus modificatorias junto con el cargo de recepción.</a:t>
            </a:r>
          </a:p>
          <a:p>
            <a:pPr algn="just"/>
            <a:r>
              <a:rPr lang="es-PE" dirty="0"/>
              <a:t>Una vez recibida la información, cada EECC debe entregar el Reglamento vía digital a sus trabajadores, junto con el cargo de recepción </a:t>
            </a:r>
            <a:r>
              <a:rPr lang="es-PE" b="1" dirty="0"/>
              <a:t>en físico </a:t>
            </a:r>
            <a:r>
              <a:rPr lang="es-PE" dirty="0"/>
              <a:t>para que cada trabajador lo complete a </a:t>
            </a:r>
            <a:r>
              <a:rPr lang="es-PE" b="1" dirty="0"/>
              <a:t>mano alzada.</a:t>
            </a:r>
          </a:p>
          <a:p>
            <a:pPr algn="just"/>
            <a:r>
              <a:rPr lang="es-PE" dirty="0"/>
              <a:t>Posteriormente el responsable administrativo (no el Sup. SSO) de cada EECC procederá a la carga de cada cargo de recepción </a:t>
            </a:r>
            <a:r>
              <a:rPr lang="es-ES" dirty="0"/>
              <a:t>al </a:t>
            </a:r>
            <a:r>
              <a:rPr lang="es-PE" dirty="0"/>
              <a:t>Portal de Tecsup, siguiendo el presente instructivo</a:t>
            </a:r>
          </a:p>
        </p:txBody>
      </p:sp>
    </p:spTree>
    <p:extLst>
      <p:ext uri="{BB962C8B-B14F-4D97-AF65-F5344CB8AC3E}">
        <p14:creationId xmlns:p14="http://schemas.microsoft.com/office/powerpoint/2010/main" val="12905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776A-23BC-4DBC-A5E4-F71D1EE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41301"/>
            <a:ext cx="10247086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9BDB"/>
                </a:solidFill>
              </a:rPr>
              <a:t>PASOS A SEGUIR</a:t>
            </a:r>
            <a:endParaRPr lang="es-PE" dirty="0">
              <a:solidFill>
                <a:srgbClr val="009BDB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F6AB95-8C04-4817-816F-CDA9153B12B7}"/>
              </a:ext>
            </a:extLst>
          </p:cNvPr>
          <p:cNvSpPr txBox="1"/>
          <p:nvPr/>
        </p:nvSpPr>
        <p:spPr>
          <a:xfrm>
            <a:off x="3712623" y="2566852"/>
            <a:ext cx="8173983" cy="147732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Ingresar al link: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https://www.tecsup-aqp.edu.pe/inscripciones/Login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Acceder registrando su usuario y contraseña</a:t>
            </a:r>
          </a:p>
          <a:p>
            <a:pPr marL="342900" indent="-342900" algn="just"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Ir al módulo ‘Empresas’</a:t>
            </a:r>
          </a:p>
          <a:p>
            <a:pPr marL="342900" indent="-342900" algn="just"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Ir al módulo ‘DS 024’</a:t>
            </a:r>
          </a:p>
          <a:p>
            <a:pPr marL="342900" indent="-342900" algn="just"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Ir al módulo ‘Registrar Información’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CF09FE9-9C12-4B2A-8085-A14BADFD5A89}"/>
              </a:ext>
            </a:extLst>
          </p:cNvPr>
          <p:cNvGrpSpPr/>
          <p:nvPr/>
        </p:nvGrpSpPr>
        <p:grpSpPr>
          <a:xfrm>
            <a:off x="626523" y="1509276"/>
            <a:ext cx="2808827" cy="3592481"/>
            <a:chOff x="829722" y="3106320"/>
            <a:chExt cx="2808827" cy="35924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2B28580-C88C-478E-8E7E-6DB3518A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722" y="3106320"/>
              <a:ext cx="2808827" cy="3592481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B73AB20-65D2-4ED9-AB2E-EDF61744565D}"/>
                </a:ext>
              </a:extLst>
            </p:cNvPr>
            <p:cNvSpPr txBox="1"/>
            <p:nvPr/>
          </p:nvSpPr>
          <p:spPr>
            <a:xfrm>
              <a:off x="2305051" y="3237619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07DFE3A-45C3-471C-AB71-533882B39895}"/>
                </a:ext>
              </a:extLst>
            </p:cNvPr>
            <p:cNvSpPr txBox="1"/>
            <p:nvPr/>
          </p:nvSpPr>
          <p:spPr>
            <a:xfrm>
              <a:off x="962026" y="5512587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9A8E64A-4FF9-4BA2-AA3A-6D9659A90079}"/>
                </a:ext>
              </a:extLst>
            </p:cNvPr>
            <p:cNvSpPr txBox="1"/>
            <p:nvPr/>
          </p:nvSpPr>
          <p:spPr>
            <a:xfrm>
              <a:off x="1104901" y="60731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20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776A-23BC-4DBC-A5E4-F71D1EE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41301"/>
            <a:ext cx="10247086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9BDB"/>
                </a:solidFill>
              </a:rPr>
              <a:t>PASOS A SEGUIR</a:t>
            </a:r>
            <a:endParaRPr lang="es-PE" dirty="0">
              <a:solidFill>
                <a:srgbClr val="009BDB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F6AB95-8C04-4817-816F-CDA9153B12B7}"/>
              </a:ext>
            </a:extLst>
          </p:cNvPr>
          <p:cNvSpPr txBox="1"/>
          <p:nvPr/>
        </p:nvSpPr>
        <p:spPr>
          <a:xfrm>
            <a:off x="677323" y="1151222"/>
            <a:ext cx="8173983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6. Buscar al trabajador por el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DNI o Apellido Paterno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7. Dar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al botón ‘Registro Contratista’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1E26BC9-063E-4891-A3F9-1599632C2501}"/>
              </a:ext>
            </a:extLst>
          </p:cNvPr>
          <p:cNvGrpSpPr/>
          <p:nvPr/>
        </p:nvGrpSpPr>
        <p:grpSpPr>
          <a:xfrm>
            <a:off x="677323" y="2041803"/>
            <a:ext cx="9681682" cy="2752158"/>
            <a:chOff x="677323" y="2041803"/>
            <a:chExt cx="9681682" cy="275215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3665F9F-63C1-4DA9-9B95-C1E967C2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23" y="2041803"/>
              <a:ext cx="5305196" cy="1492804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4DB737C-755F-4AE8-8452-4450353D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23" y="3680882"/>
              <a:ext cx="9681682" cy="111307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1D030AC-A519-4830-B29D-70D03D6E03B9}"/>
                </a:ext>
              </a:extLst>
            </p:cNvPr>
            <p:cNvSpPr txBox="1"/>
            <p:nvPr/>
          </p:nvSpPr>
          <p:spPr>
            <a:xfrm>
              <a:off x="1371600" y="2822826"/>
              <a:ext cx="257175" cy="377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FB6C1D1-113D-41F9-A172-582C090301A4}"/>
                </a:ext>
              </a:extLst>
            </p:cNvPr>
            <p:cNvSpPr txBox="1"/>
            <p:nvPr/>
          </p:nvSpPr>
          <p:spPr>
            <a:xfrm>
              <a:off x="3829050" y="4262660"/>
              <a:ext cx="180975" cy="377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01D5DB3-02DE-4045-A13A-61DA6A45D2DF}"/>
                </a:ext>
              </a:extLst>
            </p:cNvPr>
            <p:cNvSpPr txBox="1"/>
            <p:nvPr/>
          </p:nvSpPr>
          <p:spPr>
            <a:xfrm>
              <a:off x="1143000" y="4237421"/>
              <a:ext cx="419100" cy="377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E632533-EA24-46C9-99E8-19F27CC5E53F}"/>
              </a:ext>
            </a:extLst>
          </p:cNvPr>
          <p:cNvSpPr txBox="1"/>
          <p:nvPr/>
        </p:nvSpPr>
        <p:spPr>
          <a:xfrm>
            <a:off x="677323" y="5228298"/>
            <a:ext cx="8173982" cy="1477328"/>
          </a:xfrm>
          <a:prstGeom prst="rect">
            <a:avLst/>
          </a:prstGeom>
          <a:ln w="28575">
            <a:solidFill>
              <a:srgbClr val="00B0F0"/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NOTA 1: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la parte superior, puede acceder y descargar el DS. 024-2016-EM y/o el Cargo de Entrega DS 024, dando click a los botones con la misma denominación.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A68896-8685-07DB-AC47-EC7280A3588E}"/>
              </a:ext>
            </a:extLst>
          </p:cNvPr>
          <p:cNvSpPr txBox="1"/>
          <p:nvPr/>
        </p:nvSpPr>
        <p:spPr>
          <a:xfrm>
            <a:off x="5886450" y="2877213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F01EAF9-B5E8-4887-D682-FC079AF6AE6F}"/>
              </a:ext>
            </a:extLst>
          </p:cNvPr>
          <p:cNvSpPr/>
          <p:nvPr/>
        </p:nvSpPr>
        <p:spPr>
          <a:xfrm>
            <a:off x="5886450" y="2877213"/>
            <a:ext cx="43815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692A02-7F1A-4BC0-B5F7-18DB6371DF74}"/>
              </a:ext>
            </a:extLst>
          </p:cNvPr>
          <p:cNvSpPr txBox="1"/>
          <p:nvPr/>
        </p:nvSpPr>
        <p:spPr>
          <a:xfrm>
            <a:off x="9820333" y="371153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C0D4F70-2CE9-E7FB-4CA9-3B2EBED02444}"/>
              </a:ext>
            </a:extLst>
          </p:cNvPr>
          <p:cNvSpPr/>
          <p:nvPr/>
        </p:nvSpPr>
        <p:spPr>
          <a:xfrm>
            <a:off x="9759950" y="3711537"/>
            <a:ext cx="41910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564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776A-23BC-4DBC-A5E4-F71D1EE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41301"/>
            <a:ext cx="10247086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9BDB"/>
                </a:solidFill>
              </a:rPr>
              <a:t>PASOS A SEGUIR</a:t>
            </a:r>
            <a:endParaRPr lang="es-PE" dirty="0">
              <a:solidFill>
                <a:srgbClr val="009BDB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F6AB95-8C04-4817-816F-CDA9153B12B7}"/>
              </a:ext>
            </a:extLst>
          </p:cNvPr>
          <p:cNvSpPr txBox="1"/>
          <p:nvPr/>
        </p:nvSpPr>
        <p:spPr>
          <a:xfrm>
            <a:off x="677323" y="1151222"/>
            <a:ext cx="8173983" cy="147732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8. En la siguiente página, dar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al botón ‘Cargar Archivo’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9. Se abrirá una ventana emergente, donde podrá adjuntar el archivo ‘Cargo de Entrega DS024’.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nombre del archivo debe ser los nombres y apellidos del trabajador, según ejemplo.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10. Dar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al botón ‘Guardar’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E632533-EA24-46C9-99E8-19F27CC5E53F}"/>
              </a:ext>
            </a:extLst>
          </p:cNvPr>
          <p:cNvSpPr txBox="1"/>
          <p:nvPr/>
        </p:nvSpPr>
        <p:spPr>
          <a:xfrm>
            <a:off x="677324" y="5693369"/>
            <a:ext cx="8173982" cy="923330"/>
          </a:xfrm>
          <a:prstGeom prst="rect">
            <a:avLst/>
          </a:prstGeom>
          <a:ln w="28575">
            <a:solidFill>
              <a:srgbClr val="00B0F0"/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NOTA 2: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archivo a adjuntar consiste en el Cargo de Entrega DS024, el cual debe haber completado y firmado el trabajador. Subir archivos en formato JPG/PDF.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AECAFDB-5EA3-4BD5-BAEF-40D23B55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4" y="2792512"/>
            <a:ext cx="3665854" cy="94654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0BECE19-5BF4-4DB4-811B-01556C145C0B}"/>
              </a:ext>
            </a:extLst>
          </p:cNvPr>
          <p:cNvSpPr txBox="1"/>
          <p:nvPr/>
        </p:nvSpPr>
        <p:spPr>
          <a:xfrm>
            <a:off x="2600325" y="2898996"/>
            <a:ext cx="581025" cy="28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A084669-B3A7-4E52-9ABC-5C2B60E4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78" y="2792512"/>
            <a:ext cx="6230480" cy="2684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35F60B-6772-4276-A39D-FC2D5891F841}"/>
              </a:ext>
            </a:extLst>
          </p:cNvPr>
          <p:cNvSpPr txBox="1"/>
          <p:nvPr/>
        </p:nvSpPr>
        <p:spPr>
          <a:xfrm>
            <a:off x="326572" y="3369725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BB8870A-46F6-9AC6-B2F3-8C3CDA7D1EAA}"/>
              </a:ext>
            </a:extLst>
          </p:cNvPr>
          <p:cNvSpPr/>
          <p:nvPr/>
        </p:nvSpPr>
        <p:spPr>
          <a:xfrm>
            <a:off x="326572" y="3369725"/>
            <a:ext cx="43815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AABA10-0AE6-310D-A260-0AAD23EE729F}"/>
              </a:ext>
            </a:extLst>
          </p:cNvPr>
          <p:cNvSpPr txBox="1"/>
          <p:nvPr/>
        </p:nvSpPr>
        <p:spPr>
          <a:xfrm>
            <a:off x="6095547" y="4229771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D6CD6F3-0D06-C29B-9979-EDCE9BE16C23}"/>
              </a:ext>
            </a:extLst>
          </p:cNvPr>
          <p:cNvSpPr/>
          <p:nvPr/>
        </p:nvSpPr>
        <p:spPr>
          <a:xfrm>
            <a:off x="6095547" y="4229771"/>
            <a:ext cx="43815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B6B66A-5B72-398F-E0B7-1A60ACA8552C}"/>
              </a:ext>
            </a:extLst>
          </p:cNvPr>
          <p:cNvSpPr txBox="1"/>
          <p:nvPr/>
        </p:nvSpPr>
        <p:spPr>
          <a:xfrm>
            <a:off x="3905028" y="5107228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83C9911-48B9-6CB7-942D-8F01448ABAF5}"/>
              </a:ext>
            </a:extLst>
          </p:cNvPr>
          <p:cNvSpPr/>
          <p:nvPr/>
        </p:nvSpPr>
        <p:spPr>
          <a:xfrm>
            <a:off x="3905028" y="5107228"/>
            <a:ext cx="43815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23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776A-23BC-4DBC-A5E4-F71D1EE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41301"/>
            <a:ext cx="10247086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009BDB"/>
                </a:solidFill>
              </a:rPr>
              <a:t>PASOS A SEGUIR</a:t>
            </a:r>
            <a:endParaRPr lang="es-PE" dirty="0">
              <a:solidFill>
                <a:srgbClr val="009BDB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F6AB95-8C04-4817-816F-CDA9153B12B7}"/>
              </a:ext>
            </a:extLst>
          </p:cNvPr>
          <p:cNvSpPr txBox="1"/>
          <p:nvPr/>
        </p:nvSpPr>
        <p:spPr>
          <a:xfrm>
            <a:off x="677323" y="1151222"/>
            <a:ext cx="8173983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11. Al adjuntar el archivo y guardar, podrá visualizar la fecha de registro y documento enviado para revisión de SSO SMCV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E632533-EA24-46C9-99E8-19F27CC5E53F}"/>
              </a:ext>
            </a:extLst>
          </p:cNvPr>
          <p:cNvSpPr txBox="1"/>
          <p:nvPr/>
        </p:nvSpPr>
        <p:spPr>
          <a:xfrm>
            <a:off x="677324" y="5693369"/>
            <a:ext cx="8173982" cy="646331"/>
          </a:xfrm>
          <a:prstGeom prst="rect">
            <a:avLst/>
          </a:prstGeom>
          <a:ln w="28575">
            <a:solidFill>
              <a:srgbClr val="00B0F0"/>
            </a:solidFill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NOTA 3: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registro de ‘Cargos de Entrega DS024’ </a:t>
            </a:r>
            <a:r>
              <a:rPr lang="es-MX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 debe realizar trabajador por trabajador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 uno a la vez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5B4E3-C0E6-47BA-B2A9-A008C1A8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2" y="1958917"/>
            <a:ext cx="9353419" cy="34989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0833A0-00A9-4F3C-9CA3-778C3109B46B}"/>
              </a:ext>
            </a:extLst>
          </p:cNvPr>
          <p:cNvSpPr txBox="1"/>
          <p:nvPr/>
        </p:nvSpPr>
        <p:spPr>
          <a:xfrm>
            <a:off x="3047999" y="2110574"/>
            <a:ext cx="638175" cy="282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B11095-5DAE-ED26-395D-D3BF7EEC5795}"/>
              </a:ext>
            </a:extLst>
          </p:cNvPr>
          <p:cNvSpPr txBox="1"/>
          <p:nvPr/>
        </p:nvSpPr>
        <p:spPr>
          <a:xfrm>
            <a:off x="458247" y="4182525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82ECB64-A904-F7A0-4278-D659C36560CA}"/>
              </a:ext>
            </a:extLst>
          </p:cNvPr>
          <p:cNvSpPr/>
          <p:nvPr/>
        </p:nvSpPr>
        <p:spPr>
          <a:xfrm>
            <a:off x="458247" y="4182525"/>
            <a:ext cx="43815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21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6201B0-1BAD-40BA-8DB0-0AB73B10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28" y="2481579"/>
            <a:ext cx="4510344" cy="18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1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390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INSTRUCTIVO PARA REGISTRO DE CARGOS  DE ENTREGA DEL  DS. 024-2016-EM</vt:lpstr>
      <vt:lpstr>FLUJO DE INFORMACIÓN</vt:lpstr>
      <vt:lpstr>PASOS A SEGUIR</vt:lpstr>
      <vt:lpstr>PASOS A SEGUIR</vt:lpstr>
      <vt:lpstr>PASOS A SEGUIR</vt:lpstr>
      <vt:lpstr>PASOS A SEGUIR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Lazo de la Vega</dc:creator>
  <cp:lastModifiedBy>CACERES SANDOVAL, EVA MARIA</cp:lastModifiedBy>
  <cp:revision>18</cp:revision>
  <dcterms:created xsi:type="dcterms:W3CDTF">2024-02-19T13:59:52Z</dcterms:created>
  <dcterms:modified xsi:type="dcterms:W3CDTF">2025-05-30T21:08:04Z</dcterms:modified>
</cp:coreProperties>
</file>